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3.xml" ContentType="application/vnd.openxmlformats-officedocument.theme+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2.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73" r:id="rId2"/>
    <p:sldMasterId id="2147483686" r:id="rId3"/>
    <p:sldMasterId id="2147483695" r:id="rId4"/>
  </p:sldMasterIdLst>
  <p:notesMasterIdLst>
    <p:notesMasterId r:id="rId18"/>
  </p:notesMasterIdLst>
  <p:sldIdLst>
    <p:sldId id="257" r:id="rId5"/>
    <p:sldId id="258" r:id="rId6"/>
    <p:sldId id="277" r:id="rId7"/>
    <p:sldId id="261" r:id="rId8"/>
    <p:sldId id="262" r:id="rId9"/>
    <p:sldId id="264" r:id="rId10"/>
    <p:sldId id="268" r:id="rId11"/>
    <p:sldId id="269" r:id="rId12"/>
    <p:sldId id="270" r:id="rId13"/>
    <p:sldId id="267" r:id="rId14"/>
    <p:sldId id="271" r:id="rId15"/>
    <p:sldId id="272" r:id="rId16"/>
    <p:sldId id="276" r:id="rId17"/>
  </p:sldIdLst>
  <p:sldSz cx="9144000" cy="6858000" type="screen4x3"/>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754" y="86"/>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F19E8AB-9C6A-4893-94DD-F90D076DACEC}" type="doc">
      <dgm:prSet loTypeId="urn:microsoft.com/office/officeart/2005/8/layout/hList1" loCatId="list" qsTypeId="urn:microsoft.com/office/officeart/2005/8/quickstyle/simple1" qsCatId="simple" csTypeId="urn:microsoft.com/office/officeart/2005/8/colors/accent1_2" csCatId="accent1"/>
      <dgm:spPr/>
      <dgm:t>
        <a:bodyPr/>
        <a:lstStyle/>
        <a:p>
          <a:endParaRPr lang="fi-FI"/>
        </a:p>
      </dgm:t>
    </dgm:pt>
    <dgm:pt modelId="{1D696588-0CF8-4482-8C34-490B6AF36213}">
      <dgm:prSet/>
      <dgm:spPr/>
      <dgm:t>
        <a:bodyPr/>
        <a:lstStyle/>
        <a:p>
          <a:pPr rtl="0"/>
          <a:r>
            <a:rPr lang="en-US" b="1" smtClean="0"/>
            <a:t>Slide sets:</a:t>
          </a:r>
          <a:r>
            <a:rPr lang="en-US" smtClean="0"/>
            <a:t> 8, 9, 10, 11, 12, 13</a:t>
          </a:r>
          <a:endParaRPr lang="fi-FI"/>
        </a:p>
      </dgm:t>
    </dgm:pt>
    <dgm:pt modelId="{BF5D7781-4F12-476D-9EAE-1E8148663032}" type="parTrans" cxnId="{BBBD1D16-E8B1-4826-A050-C04FDCC472F5}">
      <dgm:prSet/>
      <dgm:spPr/>
      <dgm:t>
        <a:bodyPr/>
        <a:lstStyle/>
        <a:p>
          <a:endParaRPr lang="fi-FI"/>
        </a:p>
      </dgm:t>
    </dgm:pt>
    <dgm:pt modelId="{D8A080D5-6AD8-4A79-92CF-5A98B16B8441}" type="sibTrans" cxnId="{BBBD1D16-E8B1-4826-A050-C04FDCC472F5}">
      <dgm:prSet/>
      <dgm:spPr/>
      <dgm:t>
        <a:bodyPr/>
        <a:lstStyle/>
        <a:p>
          <a:endParaRPr lang="fi-FI"/>
        </a:p>
      </dgm:t>
    </dgm:pt>
    <dgm:pt modelId="{D0A78AF3-3298-4704-92A6-563527FA22AE}">
      <dgm:prSet/>
      <dgm:spPr/>
      <dgm:t>
        <a:bodyPr/>
        <a:lstStyle/>
        <a:p>
          <a:pPr rtl="0"/>
          <a:r>
            <a:rPr lang="en-US" smtClean="0"/>
            <a:t>8: Market Abuse </a:t>
          </a:r>
          <a:endParaRPr lang="fi-FI"/>
        </a:p>
      </dgm:t>
    </dgm:pt>
    <dgm:pt modelId="{F7591C57-A531-4153-807A-E3AFFE040BA8}" type="parTrans" cxnId="{9F977384-19E2-4B62-94C5-2921A26D169A}">
      <dgm:prSet/>
      <dgm:spPr/>
      <dgm:t>
        <a:bodyPr/>
        <a:lstStyle/>
        <a:p>
          <a:endParaRPr lang="fi-FI"/>
        </a:p>
      </dgm:t>
    </dgm:pt>
    <dgm:pt modelId="{8EDDF775-2BD6-4CCF-91A5-FAA510ECCE8E}" type="sibTrans" cxnId="{9F977384-19E2-4B62-94C5-2921A26D169A}">
      <dgm:prSet/>
      <dgm:spPr/>
      <dgm:t>
        <a:bodyPr/>
        <a:lstStyle/>
        <a:p>
          <a:endParaRPr lang="fi-FI"/>
        </a:p>
      </dgm:t>
    </dgm:pt>
    <dgm:pt modelId="{49747D2D-4898-450C-93C3-585424DA87E3}">
      <dgm:prSet/>
      <dgm:spPr/>
      <dgm:t>
        <a:bodyPr/>
        <a:lstStyle/>
        <a:p>
          <a:pPr rtl="0"/>
          <a:r>
            <a:rPr lang="en-US" smtClean="0"/>
            <a:t>9: Disclosure Duties, Insider Information and Business Secrets </a:t>
          </a:r>
          <a:endParaRPr lang="fi-FI"/>
        </a:p>
      </dgm:t>
    </dgm:pt>
    <dgm:pt modelId="{8F2D2686-5FD4-4097-B38D-1F4E8153F560}" type="parTrans" cxnId="{F87EDF05-CC67-4298-B38B-D80C953A0F7D}">
      <dgm:prSet/>
      <dgm:spPr/>
      <dgm:t>
        <a:bodyPr/>
        <a:lstStyle/>
        <a:p>
          <a:endParaRPr lang="fi-FI"/>
        </a:p>
      </dgm:t>
    </dgm:pt>
    <dgm:pt modelId="{9634BD4E-1528-42BE-85BE-CB51A305E4DD}" type="sibTrans" cxnId="{F87EDF05-CC67-4298-B38B-D80C953A0F7D}">
      <dgm:prSet/>
      <dgm:spPr/>
      <dgm:t>
        <a:bodyPr/>
        <a:lstStyle/>
        <a:p>
          <a:endParaRPr lang="fi-FI"/>
        </a:p>
      </dgm:t>
    </dgm:pt>
    <dgm:pt modelId="{E4C25A3B-7A02-41B1-8BED-6ECA1D61ACB1}">
      <dgm:prSet/>
      <dgm:spPr/>
      <dgm:t>
        <a:bodyPr/>
        <a:lstStyle/>
        <a:p>
          <a:pPr rtl="0"/>
          <a:r>
            <a:rPr lang="en-US" smtClean="0"/>
            <a:t>11: Finnish Insider Case (2006:110; see also 2009:1 TJ Group, set 10)</a:t>
          </a:r>
          <a:endParaRPr lang="fi-FI"/>
        </a:p>
      </dgm:t>
    </dgm:pt>
    <dgm:pt modelId="{6C682A30-3633-47D9-B527-EEF60757712B}" type="parTrans" cxnId="{836C0BF4-B296-4104-B391-66AD180A3848}">
      <dgm:prSet/>
      <dgm:spPr/>
      <dgm:t>
        <a:bodyPr/>
        <a:lstStyle/>
        <a:p>
          <a:endParaRPr lang="fi-FI"/>
        </a:p>
      </dgm:t>
    </dgm:pt>
    <dgm:pt modelId="{03F27FAB-FF45-41E6-A960-49C3A35B0968}" type="sibTrans" cxnId="{836C0BF4-B296-4104-B391-66AD180A3848}">
      <dgm:prSet/>
      <dgm:spPr/>
      <dgm:t>
        <a:bodyPr/>
        <a:lstStyle/>
        <a:p>
          <a:endParaRPr lang="fi-FI"/>
        </a:p>
      </dgm:t>
    </dgm:pt>
    <dgm:pt modelId="{A1445FA3-1C15-44C3-8AB8-D7A238C7337F}">
      <dgm:prSet/>
      <dgm:spPr/>
      <dgm:t>
        <a:bodyPr/>
        <a:lstStyle/>
        <a:p>
          <a:pPr rtl="0"/>
          <a:r>
            <a:rPr lang="en-US" smtClean="0"/>
            <a:t>12 and 13: Legal Liabilities </a:t>
          </a:r>
          <a:endParaRPr lang="fi-FI"/>
        </a:p>
      </dgm:t>
    </dgm:pt>
    <dgm:pt modelId="{1FBB93A9-C41B-4894-940E-148CCB1FF54B}" type="parTrans" cxnId="{4295566D-CB13-4AFD-B2D4-51979B6A7937}">
      <dgm:prSet/>
      <dgm:spPr/>
      <dgm:t>
        <a:bodyPr/>
        <a:lstStyle/>
        <a:p>
          <a:endParaRPr lang="fi-FI"/>
        </a:p>
      </dgm:t>
    </dgm:pt>
    <dgm:pt modelId="{19F4E2F3-BFE2-4F1C-9838-4AC916050BAC}" type="sibTrans" cxnId="{4295566D-CB13-4AFD-B2D4-51979B6A7937}">
      <dgm:prSet/>
      <dgm:spPr/>
      <dgm:t>
        <a:bodyPr/>
        <a:lstStyle/>
        <a:p>
          <a:endParaRPr lang="fi-FI"/>
        </a:p>
      </dgm:t>
    </dgm:pt>
    <dgm:pt modelId="{301A9A21-D6F5-4BC4-AD0C-9FFC52673FF3}" type="pres">
      <dgm:prSet presAssocID="{DF19E8AB-9C6A-4893-94DD-F90D076DACEC}" presName="Name0" presStyleCnt="0">
        <dgm:presLayoutVars>
          <dgm:dir/>
          <dgm:animLvl val="lvl"/>
          <dgm:resizeHandles val="exact"/>
        </dgm:presLayoutVars>
      </dgm:prSet>
      <dgm:spPr/>
      <dgm:t>
        <a:bodyPr/>
        <a:lstStyle/>
        <a:p>
          <a:endParaRPr lang="fi-FI"/>
        </a:p>
      </dgm:t>
    </dgm:pt>
    <dgm:pt modelId="{B4E8D162-D9FC-4E94-A338-ED66EC1D9FA4}" type="pres">
      <dgm:prSet presAssocID="{1D696588-0CF8-4482-8C34-490B6AF36213}" presName="composite" presStyleCnt="0"/>
      <dgm:spPr/>
    </dgm:pt>
    <dgm:pt modelId="{F115E043-7C7A-48A3-AD7B-78CAC36D0D81}" type="pres">
      <dgm:prSet presAssocID="{1D696588-0CF8-4482-8C34-490B6AF36213}" presName="parTx" presStyleLbl="alignNode1" presStyleIdx="0" presStyleCnt="1">
        <dgm:presLayoutVars>
          <dgm:chMax val="0"/>
          <dgm:chPref val="0"/>
          <dgm:bulletEnabled val="1"/>
        </dgm:presLayoutVars>
      </dgm:prSet>
      <dgm:spPr/>
      <dgm:t>
        <a:bodyPr/>
        <a:lstStyle/>
        <a:p>
          <a:endParaRPr lang="fi-FI"/>
        </a:p>
      </dgm:t>
    </dgm:pt>
    <dgm:pt modelId="{FC5441DE-C08E-449B-A3FC-2C0288B0E240}" type="pres">
      <dgm:prSet presAssocID="{1D696588-0CF8-4482-8C34-490B6AF36213}" presName="desTx" presStyleLbl="alignAccFollowNode1" presStyleIdx="0" presStyleCnt="1">
        <dgm:presLayoutVars>
          <dgm:bulletEnabled val="1"/>
        </dgm:presLayoutVars>
      </dgm:prSet>
      <dgm:spPr/>
      <dgm:t>
        <a:bodyPr/>
        <a:lstStyle/>
        <a:p>
          <a:endParaRPr lang="fi-FI"/>
        </a:p>
      </dgm:t>
    </dgm:pt>
  </dgm:ptLst>
  <dgm:cxnLst>
    <dgm:cxn modelId="{F6AEC422-1847-41CA-8CE0-024ED9288F0E}" type="presOf" srcId="{DF19E8AB-9C6A-4893-94DD-F90D076DACEC}" destId="{301A9A21-D6F5-4BC4-AD0C-9FFC52673FF3}" srcOrd="0" destOrd="0" presId="urn:microsoft.com/office/officeart/2005/8/layout/hList1"/>
    <dgm:cxn modelId="{794B2CA5-5726-427D-8092-6D2EB16C506A}" type="presOf" srcId="{E4C25A3B-7A02-41B1-8BED-6ECA1D61ACB1}" destId="{FC5441DE-C08E-449B-A3FC-2C0288B0E240}" srcOrd="0" destOrd="2" presId="urn:microsoft.com/office/officeart/2005/8/layout/hList1"/>
    <dgm:cxn modelId="{F87EDF05-CC67-4298-B38B-D80C953A0F7D}" srcId="{1D696588-0CF8-4482-8C34-490B6AF36213}" destId="{49747D2D-4898-450C-93C3-585424DA87E3}" srcOrd="1" destOrd="0" parTransId="{8F2D2686-5FD4-4097-B38D-1F4E8153F560}" sibTransId="{9634BD4E-1528-42BE-85BE-CB51A305E4DD}"/>
    <dgm:cxn modelId="{9F977384-19E2-4B62-94C5-2921A26D169A}" srcId="{1D696588-0CF8-4482-8C34-490B6AF36213}" destId="{D0A78AF3-3298-4704-92A6-563527FA22AE}" srcOrd="0" destOrd="0" parTransId="{F7591C57-A531-4153-807A-E3AFFE040BA8}" sibTransId="{8EDDF775-2BD6-4CCF-91A5-FAA510ECCE8E}"/>
    <dgm:cxn modelId="{E9A1A7AC-B6EC-4105-99AA-946D44D11370}" type="presOf" srcId="{49747D2D-4898-450C-93C3-585424DA87E3}" destId="{FC5441DE-C08E-449B-A3FC-2C0288B0E240}" srcOrd="0" destOrd="1" presId="urn:microsoft.com/office/officeart/2005/8/layout/hList1"/>
    <dgm:cxn modelId="{BBBD1D16-E8B1-4826-A050-C04FDCC472F5}" srcId="{DF19E8AB-9C6A-4893-94DD-F90D076DACEC}" destId="{1D696588-0CF8-4482-8C34-490B6AF36213}" srcOrd="0" destOrd="0" parTransId="{BF5D7781-4F12-476D-9EAE-1E8148663032}" sibTransId="{D8A080D5-6AD8-4A79-92CF-5A98B16B8441}"/>
    <dgm:cxn modelId="{4A38182E-C554-4D51-B0E8-DFDD8B1473E6}" type="presOf" srcId="{D0A78AF3-3298-4704-92A6-563527FA22AE}" destId="{FC5441DE-C08E-449B-A3FC-2C0288B0E240}" srcOrd="0" destOrd="0" presId="urn:microsoft.com/office/officeart/2005/8/layout/hList1"/>
    <dgm:cxn modelId="{2299CA27-313C-48C3-92FB-9E7F8EBEDAAF}" type="presOf" srcId="{1D696588-0CF8-4482-8C34-490B6AF36213}" destId="{F115E043-7C7A-48A3-AD7B-78CAC36D0D81}" srcOrd="0" destOrd="0" presId="urn:microsoft.com/office/officeart/2005/8/layout/hList1"/>
    <dgm:cxn modelId="{4295566D-CB13-4AFD-B2D4-51979B6A7937}" srcId="{1D696588-0CF8-4482-8C34-490B6AF36213}" destId="{A1445FA3-1C15-44C3-8AB8-D7A238C7337F}" srcOrd="3" destOrd="0" parTransId="{1FBB93A9-C41B-4894-940E-148CCB1FF54B}" sibTransId="{19F4E2F3-BFE2-4F1C-9838-4AC916050BAC}"/>
    <dgm:cxn modelId="{EF122FFC-66C4-48A8-BE5F-F176519744DE}" type="presOf" srcId="{A1445FA3-1C15-44C3-8AB8-D7A238C7337F}" destId="{FC5441DE-C08E-449B-A3FC-2C0288B0E240}" srcOrd="0" destOrd="3" presId="urn:microsoft.com/office/officeart/2005/8/layout/hList1"/>
    <dgm:cxn modelId="{836C0BF4-B296-4104-B391-66AD180A3848}" srcId="{1D696588-0CF8-4482-8C34-490B6AF36213}" destId="{E4C25A3B-7A02-41B1-8BED-6ECA1D61ACB1}" srcOrd="2" destOrd="0" parTransId="{6C682A30-3633-47D9-B527-EEF60757712B}" sibTransId="{03F27FAB-FF45-41E6-A960-49C3A35B0968}"/>
    <dgm:cxn modelId="{D479490F-D471-4747-96C6-40C988469631}" type="presParOf" srcId="{301A9A21-D6F5-4BC4-AD0C-9FFC52673FF3}" destId="{B4E8D162-D9FC-4E94-A338-ED66EC1D9FA4}" srcOrd="0" destOrd="0" presId="urn:microsoft.com/office/officeart/2005/8/layout/hList1"/>
    <dgm:cxn modelId="{B9817457-9EDF-4E1B-B962-462FC1B53B58}" type="presParOf" srcId="{B4E8D162-D9FC-4E94-A338-ED66EC1D9FA4}" destId="{F115E043-7C7A-48A3-AD7B-78CAC36D0D81}" srcOrd="0" destOrd="0" presId="urn:microsoft.com/office/officeart/2005/8/layout/hList1"/>
    <dgm:cxn modelId="{B40DF866-F115-4684-A263-D0D2E747734E}" type="presParOf" srcId="{B4E8D162-D9FC-4E94-A338-ED66EC1D9FA4}" destId="{FC5441DE-C08E-449B-A3FC-2C0288B0E240}"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7F5CCBBB-2172-40C0-82B8-D6082D5510A9}"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fi-FI"/>
        </a:p>
      </dgm:t>
    </dgm:pt>
    <dgm:pt modelId="{7F06346F-3EFB-4D55-8D6E-AC9882310D33}">
      <dgm:prSet/>
      <dgm:spPr/>
      <dgm:t>
        <a:bodyPr/>
        <a:lstStyle/>
        <a:p>
          <a:pPr algn="ctr" rtl="0"/>
          <a:r>
            <a:rPr lang="en-US" b="1" dirty="0" smtClean="0">
              <a:solidFill>
                <a:srgbClr val="FF0000"/>
              </a:solidFill>
            </a:rPr>
            <a:t>MAR: </a:t>
          </a:r>
          <a:r>
            <a:rPr lang="en-US" dirty="0" smtClean="0"/>
            <a:t>REGULATION (EU) No 596/2014 </a:t>
          </a:r>
          <a:r>
            <a:rPr lang="en-US" b="1" dirty="0" smtClean="0"/>
            <a:t> art. 5)</a:t>
          </a:r>
          <a:endParaRPr lang="fi-FI" dirty="0"/>
        </a:p>
      </dgm:t>
    </dgm:pt>
    <dgm:pt modelId="{A877A5AD-9634-47FD-9745-A2CC992FA6ED}" type="parTrans" cxnId="{C605BEBF-44DA-496F-AD0F-C99EA016CFC3}">
      <dgm:prSet/>
      <dgm:spPr/>
      <dgm:t>
        <a:bodyPr/>
        <a:lstStyle/>
        <a:p>
          <a:endParaRPr lang="fi-FI"/>
        </a:p>
      </dgm:t>
    </dgm:pt>
    <dgm:pt modelId="{42CC0356-7691-4DAA-905D-1C0B44EA112C}" type="sibTrans" cxnId="{C605BEBF-44DA-496F-AD0F-C99EA016CFC3}">
      <dgm:prSet/>
      <dgm:spPr/>
      <dgm:t>
        <a:bodyPr/>
        <a:lstStyle/>
        <a:p>
          <a:endParaRPr lang="fi-FI"/>
        </a:p>
      </dgm:t>
    </dgm:pt>
    <dgm:pt modelId="{3032A48E-6644-4445-ADC5-F58C0CAEC1C9}">
      <dgm:prSet/>
      <dgm:spPr/>
      <dgm:t>
        <a:bodyPr/>
        <a:lstStyle/>
        <a:p>
          <a:pPr rtl="0"/>
          <a:r>
            <a:rPr lang="en-US" smtClean="0"/>
            <a:t>The prohibitions provided for in this Directive shall not apply to trading in own shares in ‘buy-back’ programmes or to the stabilisation of a financial instrument provided such trading is carried out in accordance with implementing measures adopted in accordance with the procedure laid down in Article 17(2).</a:t>
          </a:r>
          <a:endParaRPr lang="fi-FI"/>
        </a:p>
      </dgm:t>
    </dgm:pt>
    <dgm:pt modelId="{5404F111-8441-49FD-98D8-FECF24AF9AA6}" type="parTrans" cxnId="{3F5C7E06-FDF5-4D8E-9815-A0742FF377B3}">
      <dgm:prSet/>
      <dgm:spPr/>
      <dgm:t>
        <a:bodyPr/>
        <a:lstStyle/>
        <a:p>
          <a:endParaRPr lang="fi-FI"/>
        </a:p>
      </dgm:t>
    </dgm:pt>
    <dgm:pt modelId="{3651C58B-DC61-459A-BCF1-9E5CED37A63C}" type="sibTrans" cxnId="{3F5C7E06-FDF5-4D8E-9815-A0742FF377B3}">
      <dgm:prSet/>
      <dgm:spPr/>
      <dgm:t>
        <a:bodyPr/>
        <a:lstStyle/>
        <a:p>
          <a:endParaRPr lang="fi-FI"/>
        </a:p>
      </dgm:t>
    </dgm:pt>
    <dgm:pt modelId="{919D7564-FF8E-4687-8AE2-0559F455D8D9}" type="pres">
      <dgm:prSet presAssocID="{7F5CCBBB-2172-40C0-82B8-D6082D5510A9}" presName="linear" presStyleCnt="0">
        <dgm:presLayoutVars>
          <dgm:animLvl val="lvl"/>
          <dgm:resizeHandles val="exact"/>
        </dgm:presLayoutVars>
      </dgm:prSet>
      <dgm:spPr/>
      <dgm:t>
        <a:bodyPr/>
        <a:lstStyle/>
        <a:p>
          <a:endParaRPr lang="fi-FI"/>
        </a:p>
      </dgm:t>
    </dgm:pt>
    <dgm:pt modelId="{F37C3183-4595-4B3B-A201-421FE90D9FE1}" type="pres">
      <dgm:prSet presAssocID="{7F06346F-3EFB-4D55-8D6E-AC9882310D33}" presName="parentText" presStyleLbl="node1" presStyleIdx="0" presStyleCnt="1" custLinFactNeighborX="-1553" custLinFactNeighborY="-5943">
        <dgm:presLayoutVars>
          <dgm:chMax val="0"/>
          <dgm:bulletEnabled val="1"/>
        </dgm:presLayoutVars>
      </dgm:prSet>
      <dgm:spPr/>
      <dgm:t>
        <a:bodyPr/>
        <a:lstStyle/>
        <a:p>
          <a:endParaRPr lang="fi-FI"/>
        </a:p>
      </dgm:t>
    </dgm:pt>
    <dgm:pt modelId="{D1A82D60-7E3B-4591-86FF-F87B449C2E01}" type="pres">
      <dgm:prSet presAssocID="{7F06346F-3EFB-4D55-8D6E-AC9882310D33}" presName="childText" presStyleLbl="revTx" presStyleIdx="0" presStyleCnt="1">
        <dgm:presLayoutVars>
          <dgm:bulletEnabled val="1"/>
        </dgm:presLayoutVars>
      </dgm:prSet>
      <dgm:spPr/>
      <dgm:t>
        <a:bodyPr/>
        <a:lstStyle/>
        <a:p>
          <a:endParaRPr lang="fi-FI"/>
        </a:p>
      </dgm:t>
    </dgm:pt>
  </dgm:ptLst>
  <dgm:cxnLst>
    <dgm:cxn modelId="{ED172AA5-1906-47F2-882F-B4125BAD809C}" type="presOf" srcId="{7F06346F-3EFB-4D55-8D6E-AC9882310D33}" destId="{F37C3183-4595-4B3B-A201-421FE90D9FE1}" srcOrd="0" destOrd="0" presId="urn:microsoft.com/office/officeart/2005/8/layout/vList2"/>
    <dgm:cxn modelId="{3F5C7E06-FDF5-4D8E-9815-A0742FF377B3}" srcId="{7F06346F-3EFB-4D55-8D6E-AC9882310D33}" destId="{3032A48E-6644-4445-ADC5-F58C0CAEC1C9}" srcOrd="0" destOrd="0" parTransId="{5404F111-8441-49FD-98D8-FECF24AF9AA6}" sibTransId="{3651C58B-DC61-459A-BCF1-9E5CED37A63C}"/>
    <dgm:cxn modelId="{C605BEBF-44DA-496F-AD0F-C99EA016CFC3}" srcId="{7F5CCBBB-2172-40C0-82B8-D6082D5510A9}" destId="{7F06346F-3EFB-4D55-8D6E-AC9882310D33}" srcOrd="0" destOrd="0" parTransId="{A877A5AD-9634-47FD-9745-A2CC992FA6ED}" sibTransId="{42CC0356-7691-4DAA-905D-1C0B44EA112C}"/>
    <dgm:cxn modelId="{FC49BC8E-E3B7-4F2C-8B38-9F58A6992602}" type="presOf" srcId="{3032A48E-6644-4445-ADC5-F58C0CAEC1C9}" destId="{D1A82D60-7E3B-4591-86FF-F87B449C2E01}" srcOrd="0" destOrd="0" presId="urn:microsoft.com/office/officeart/2005/8/layout/vList2"/>
    <dgm:cxn modelId="{221C0C8D-90A1-4E42-A052-0862E8C96A91}" type="presOf" srcId="{7F5CCBBB-2172-40C0-82B8-D6082D5510A9}" destId="{919D7564-FF8E-4687-8AE2-0559F455D8D9}" srcOrd="0" destOrd="0" presId="urn:microsoft.com/office/officeart/2005/8/layout/vList2"/>
    <dgm:cxn modelId="{57DEF8DB-80D5-42D1-83C1-4C8E67C72F35}" type="presParOf" srcId="{919D7564-FF8E-4687-8AE2-0559F455D8D9}" destId="{F37C3183-4595-4B3B-A201-421FE90D9FE1}" srcOrd="0" destOrd="0" presId="urn:microsoft.com/office/officeart/2005/8/layout/vList2"/>
    <dgm:cxn modelId="{AAD3F74E-7DED-4F68-993F-505145626F20}" type="presParOf" srcId="{919D7564-FF8E-4687-8AE2-0559F455D8D9}" destId="{D1A82D60-7E3B-4591-86FF-F87B449C2E01}"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B827B30-F604-4B8D-9385-4FD9F0A7480C}"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fi-FI"/>
        </a:p>
      </dgm:t>
    </dgm:pt>
    <dgm:pt modelId="{0A3A4BA6-A8BA-482A-AFF5-8173F40C5358}">
      <dgm:prSet/>
      <dgm:spPr/>
      <dgm:t>
        <a:bodyPr/>
        <a:lstStyle/>
        <a:p>
          <a:pPr rtl="0"/>
          <a:r>
            <a:rPr lang="en-US" b="1" dirty="0" smtClean="0"/>
            <a:t>4.1. Try to solve the legal question above in </a:t>
          </a:r>
          <a:r>
            <a:rPr lang="en-US" b="1" dirty="0" err="1" smtClean="0"/>
            <a:t>aa</a:t>
          </a:r>
          <a:r>
            <a:rPr lang="en-US" b="1" dirty="0" smtClean="0"/>
            <a:t>), i.e. the damages remedy question. </a:t>
          </a:r>
          <a:endParaRPr lang="fi-FI" dirty="0" smtClean="0"/>
        </a:p>
        <a:p>
          <a:r>
            <a:rPr lang="en-US" b="1" dirty="0" smtClean="0"/>
            <a:t>4.2. Try to solve the same question in b) applying the rules of "traditional " damages law.  </a:t>
          </a:r>
          <a:endParaRPr lang="fi-FI" dirty="0"/>
        </a:p>
      </dgm:t>
    </dgm:pt>
    <dgm:pt modelId="{A7F2E458-9D2D-4550-BC79-9B0FF77C0CB5}" type="parTrans" cxnId="{DBCF871B-1B84-41F4-AEEA-04CDAB22D9EC}">
      <dgm:prSet/>
      <dgm:spPr/>
      <dgm:t>
        <a:bodyPr/>
        <a:lstStyle/>
        <a:p>
          <a:endParaRPr lang="fi-FI"/>
        </a:p>
      </dgm:t>
    </dgm:pt>
    <dgm:pt modelId="{BC866F1F-662C-4ADA-9313-35E7EFB9F753}" type="sibTrans" cxnId="{DBCF871B-1B84-41F4-AEEA-04CDAB22D9EC}">
      <dgm:prSet/>
      <dgm:spPr/>
      <dgm:t>
        <a:bodyPr/>
        <a:lstStyle/>
        <a:p>
          <a:endParaRPr lang="fi-FI"/>
        </a:p>
      </dgm:t>
    </dgm:pt>
    <dgm:pt modelId="{DAACA110-2EA2-4922-B913-CB4C6E9304BC}" type="pres">
      <dgm:prSet presAssocID="{CB827B30-F604-4B8D-9385-4FD9F0A7480C}" presName="Name0" presStyleCnt="0">
        <dgm:presLayoutVars>
          <dgm:dir/>
          <dgm:animLvl val="lvl"/>
          <dgm:resizeHandles val="exact"/>
        </dgm:presLayoutVars>
      </dgm:prSet>
      <dgm:spPr/>
      <dgm:t>
        <a:bodyPr/>
        <a:lstStyle/>
        <a:p>
          <a:endParaRPr lang="fi-FI"/>
        </a:p>
      </dgm:t>
    </dgm:pt>
    <dgm:pt modelId="{4B225B07-F551-4FE5-BB90-B4FD6225675D}" type="pres">
      <dgm:prSet presAssocID="{0A3A4BA6-A8BA-482A-AFF5-8173F40C5358}" presName="composite" presStyleCnt="0"/>
      <dgm:spPr/>
    </dgm:pt>
    <dgm:pt modelId="{543F838F-CD13-4246-859F-0128A38A7D58}" type="pres">
      <dgm:prSet presAssocID="{0A3A4BA6-A8BA-482A-AFF5-8173F40C5358}" presName="parTx" presStyleLbl="alignNode1" presStyleIdx="0" presStyleCnt="1">
        <dgm:presLayoutVars>
          <dgm:chMax val="0"/>
          <dgm:chPref val="0"/>
          <dgm:bulletEnabled val="1"/>
        </dgm:presLayoutVars>
      </dgm:prSet>
      <dgm:spPr/>
      <dgm:t>
        <a:bodyPr/>
        <a:lstStyle/>
        <a:p>
          <a:endParaRPr lang="fi-FI"/>
        </a:p>
      </dgm:t>
    </dgm:pt>
    <dgm:pt modelId="{FBD9DAD6-726B-43E9-BF1B-0137B32ADF7C}" type="pres">
      <dgm:prSet presAssocID="{0A3A4BA6-A8BA-482A-AFF5-8173F40C5358}" presName="desTx" presStyleLbl="alignAccFollowNode1" presStyleIdx="0" presStyleCnt="1">
        <dgm:presLayoutVars>
          <dgm:bulletEnabled val="1"/>
        </dgm:presLayoutVars>
      </dgm:prSet>
      <dgm:spPr/>
    </dgm:pt>
  </dgm:ptLst>
  <dgm:cxnLst>
    <dgm:cxn modelId="{5CC430AD-0195-439B-AF12-7F207B93324E}" type="presOf" srcId="{0A3A4BA6-A8BA-482A-AFF5-8173F40C5358}" destId="{543F838F-CD13-4246-859F-0128A38A7D58}" srcOrd="0" destOrd="0" presId="urn:microsoft.com/office/officeart/2005/8/layout/hList1"/>
    <dgm:cxn modelId="{DBCF871B-1B84-41F4-AEEA-04CDAB22D9EC}" srcId="{CB827B30-F604-4B8D-9385-4FD9F0A7480C}" destId="{0A3A4BA6-A8BA-482A-AFF5-8173F40C5358}" srcOrd="0" destOrd="0" parTransId="{A7F2E458-9D2D-4550-BC79-9B0FF77C0CB5}" sibTransId="{BC866F1F-662C-4ADA-9313-35E7EFB9F753}"/>
    <dgm:cxn modelId="{53ADDB0E-EF15-425C-AB73-8B37DD26B590}" type="presOf" srcId="{CB827B30-F604-4B8D-9385-4FD9F0A7480C}" destId="{DAACA110-2EA2-4922-B913-CB4C6E9304BC}" srcOrd="0" destOrd="0" presId="urn:microsoft.com/office/officeart/2005/8/layout/hList1"/>
    <dgm:cxn modelId="{CF8D1C9A-F93B-4F05-979F-EC832B378F61}" type="presParOf" srcId="{DAACA110-2EA2-4922-B913-CB4C6E9304BC}" destId="{4B225B07-F551-4FE5-BB90-B4FD6225675D}" srcOrd="0" destOrd="0" presId="urn:microsoft.com/office/officeart/2005/8/layout/hList1"/>
    <dgm:cxn modelId="{8D074E2C-6D4A-4C50-BFB5-6D3E37CD4753}" type="presParOf" srcId="{4B225B07-F551-4FE5-BB90-B4FD6225675D}" destId="{543F838F-CD13-4246-859F-0128A38A7D58}" srcOrd="0" destOrd="0" presId="urn:microsoft.com/office/officeart/2005/8/layout/hList1"/>
    <dgm:cxn modelId="{728C53D0-0D42-475B-8FF2-4924BEB81698}" type="presParOf" srcId="{4B225B07-F551-4FE5-BB90-B4FD6225675D}" destId="{FBD9DAD6-726B-43E9-BF1B-0137B32ADF7C}"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328927C-038B-4EC5-8A20-18FCA02CB146}"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fi-FI"/>
        </a:p>
      </dgm:t>
    </dgm:pt>
    <dgm:pt modelId="{568883C2-66AA-4E12-A4A2-95427BDF74F3}">
      <dgm:prSet/>
      <dgm:spPr/>
      <dgm:t>
        <a:bodyPr/>
        <a:lstStyle/>
        <a:p>
          <a:pPr rtl="0"/>
          <a:r>
            <a:rPr lang="en-US" b="1" dirty="0" smtClean="0"/>
            <a:t>4.3. Consider the significance of economic theories such as Efficient Capital Markets Hypothesis and Market Fraud Theory in this case (point b above) for the application of damages liability. Consider in general the damages liability in connection with insider dealing, "a victimless crime"  </a:t>
          </a:r>
          <a:endParaRPr lang="fi-FI" dirty="0"/>
        </a:p>
      </dgm:t>
    </dgm:pt>
    <dgm:pt modelId="{B39F7A84-2AA5-48F8-9710-C0B2CB87739B}" type="parTrans" cxnId="{B763B996-98D5-409C-A88F-BE27B7CA73C8}">
      <dgm:prSet/>
      <dgm:spPr/>
      <dgm:t>
        <a:bodyPr/>
        <a:lstStyle/>
        <a:p>
          <a:endParaRPr lang="fi-FI"/>
        </a:p>
      </dgm:t>
    </dgm:pt>
    <dgm:pt modelId="{63F8FC3B-CBE8-4365-AACB-BA1952DA5DD4}" type="sibTrans" cxnId="{B763B996-98D5-409C-A88F-BE27B7CA73C8}">
      <dgm:prSet/>
      <dgm:spPr/>
      <dgm:t>
        <a:bodyPr/>
        <a:lstStyle/>
        <a:p>
          <a:endParaRPr lang="fi-FI"/>
        </a:p>
      </dgm:t>
    </dgm:pt>
    <dgm:pt modelId="{ECBE7DE8-B3DC-412D-A8FE-A8DF679C813B}" type="pres">
      <dgm:prSet presAssocID="{B328927C-038B-4EC5-8A20-18FCA02CB146}" presName="Name0" presStyleCnt="0">
        <dgm:presLayoutVars>
          <dgm:dir/>
          <dgm:animLvl val="lvl"/>
          <dgm:resizeHandles val="exact"/>
        </dgm:presLayoutVars>
      </dgm:prSet>
      <dgm:spPr/>
      <dgm:t>
        <a:bodyPr/>
        <a:lstStyle/>
        <a:p>
          <a:endParaRPr lang="fi-FI"/>
        </a:p>
      </dgm:t>
    </dgm:pt>
    <dgm:pt modelId="{069B913D-9D68-4E04-9C4F-C75C2C9EDE46}" type="pres">
      <dgm:prSet presAssocID="{568883C2-66AA-4E12-A4A2-95427BDF74F3}" presName="composite" presStyleCnt="0"/>
      <dgm:spPr/>
    </dgm:pt>
    <dgm:pt modelId="{5AE8156B-6A44-4CDE-8A68-21A3418A73DB}" type="pres">
      <dgm:prSet presAssocID="{568883C2-66AA-4E12-A4A2-95427BDF74F3}" presName="parTx" presStyleLbl="alignNode1" presStyleIdx="0" presStyleCnt="1">
        <dgm:presLayoutVars>
          <dgm:chMax val="0"/>
          <dgm:chPref val="0"/>
          <dgm:bulletEnabled val="1"/>
        </dgm:presLayoutVars>
      </dgm:prSet>
      <dgm:spPr/>
      <dgm:t>
        <a:bodyPr/>
        <a:lstStyle/>
        <a:p>
          <a:endParaRPr lang="fi-FI"/>
        </a:p>
      </dgm:t>
    </dgm:pt>
    <dgm:pt modelId="{36B652AE-4AB6-4C7E-BFFA-0FD2507DC094}" type="pres">
      <dgm:prSet presAssocID="{568883C2-66AA-4E12-A4A2-95427BDF74F3}" presName="desTx" presStyleLbl="alignAccFollowNode1" presStyleIdx="0" presStyleCnt="1">
        <dgm:presLayoutVars>
          <dgm:bulletEnabled val="1"/>
        </dgm:presLayoutVars>
      </dgm:prSet>
      <dgm:spPr/>
    </dgm:pt>
  </dgm:ptLst>
  <dgm:cxnLst>
    <dgm:cxn modelId="{F7C03928-036E-4D1A-AE0C-6D9E4A14D9A8}" type="presOf" srcId="{568883C2-66AA-4E12-A4A2-95427BDF74F3}" destId="{5AE8156B-6A44-4CDE-8A68-21A3418A73DB}" srcOrd="0" destOrd="0" presId="urn:microsoft.com/office/officeart/2005/8/layout/hList1"/>
    <dgm:cxn modelId="{B763B996-98D5-409C-A88F-BE27B7CA73C8}" srcId="{B328927C-038B-4EC5-8A20-18FCA02CB146}" destId="{568883C2-66AA-4E12-A4A2-95427BDF74F3}" srcOrd="0" destOrd="0" parTransId="{B39F7A84-2AA5-48F8-9710-C0B2CB87739B}" sibTransId="{63F8FC3B-CBE8-4365-AACB-BA1952DA5DD4}"/>
    <dgm:cxn modelId="{8DE4663F-B8A9-4ABD-950D-43D148D240B7}" type="presOf" srcId="{B328927C-038B-4EC5-8A20-18FCA02CB146}" destId="{ECBE7DE8-B3DC-412D-A8FE-A8DF679C813B}" srcOrd="0" destOrd="0" presId="urn:microsoft.com/office/officeart/2005/8/layout/hList1"/>
    <dgm:cxn modelId="{579189F9-18F0-4A72-B9C0-1ABC24007491}" type="presParOf" srcId="{ECBE7DE8-B3DC-412D-A8FE-A8DF679C813B}" destId="{069B913D-9D68-4E04-9C4F-C75C2C9EDE46}" srcOrd="0" destOrd="0" presId="urn:microsoft.com/office/officeart/2005/8/layout/hList1"/>
    <dgm:cxn modelId="{8A590BCB-1378-4D36-9EA2-E681148F408D}" type="presParOf" srcId="{069B913D-9D68-4E04-9C4F-C75C2C9EDE46}" destId="{5AE8156B-6A44-4CDE-8A68-21A3418A73DB}" srcOrd="0" destOrd="0" presId="urn:microsoft.com/office/officeart/2005/8/layout/hList1"/>
    <dgm:cxn modelId="{FF0E5936-E650-42B7-86B0-BBA0F14C1A9D}" type="presParOf" srcId="{069B913D-9D68-4E04-9C4F-C75C2C9EDE46}" destId="{36B652AE-4AB6-4C7E-BFFA-0FD2507DC094}"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A1A3674-D1B9-48AF-8FC1-1CF075F160AA}"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fi-FI"/>
        </a:p>
      </dgm:t>
    </dgm:pt>
    <dgm:pt modelId="{2945BABF-547D-419E-AA8E-2AC7E74CA88C}">
      <dgm:prSet/>
      <dgm:spPr/>
      <dgm:t>
        <a:bodyPr/>
        <a:lstStyle/>
        <a:p>
          <a:pPr rtl="0"/>
          <a:r>
            <a:rPr lang="fi-FI" dirty="0" smtClean="0"/>
            <a:t>Definition and Main </a:t>
          </a:r>
          <a:r>
            <a:rPr lang="fi-FI" dirty="0" err="1" smtClean="0"/>
            <a:t>Regulation</a:t>
          </a:r>
          <a:r>
            <a:rPr lang="fi-FI" dirty="0" smtClean="0"/>
            <a:t> of </a:t>
          </a:r>
          <a:r>
            <a:rPr lang="fi-FI" dirty="0" err="1" smtClean="0"/>
            <a:t>Insider</a:t>
          </a:r>
          <a:r>
            <a:rPr lang="fi-FI" dirty="0" smtClean="0"/>
            <a:t> Trading</a:t>
          </a:r>
          <a:endParaRPr lang="fi-FI" dirty="0"/>
        </a:p>
      </dgm:t>
    </dgm:pt>
    <dgm:pt modelId="{6DC59891-2A60-497D-BF1A-5C0E66F2E580}" type="parTrans" cxnId="{0AD8FB5B-557D-4F1A-8BC5-36EAC0B07CAB}">
      <dgm:prSet/>
      <dgm:spPr/>
      <dgm:t>
        <a:bodyPr/>
        <a:lstStyle/>
        <a:p>
          <a:endParaRPr lang="fi-FI"/>
        </a:p>
      </dgm:t>
    </dgm:pt>
    <dgm:pt modelId="{8BD11AB5-E23E-4D47-8CA9-1C6300E7334E}" type="sibTrans" cxnId="{0AD8FB5B-557D-4F1A-8BC5-36EAC0B07CAB}">
      <dgm:prSet/>
      <dgm:spPr/>
      <dgm:t>
        <a:bodyPr/>
        <a:lstStyle/>
        <a:p>
          <a:endParaRPr lang="fi-FI"/>
        </a:p>
      </dgm:t>
    </dgm:pt>
    <dgm:pt modelId="{4C3AD254-5E61-4642-9F35-47DA35A5DB09}">
      <dgm:prSet/>
      <dgm:spPr/>
      <dgm:t>
        <a:bodyPr/>
        <a:lstStyle/>
        <a:p>
          <a:pPr rtl="0"/>
          <a:r>
            <a:rPr lang="fi-FI" dirty="0" err="1" smtClean="0"/>
            <a:t>Liability</a:t>
          </a:r>
          <a:r>
            <a:rPr lang="fi-FI" dirty="0" smtClean="0"/>
            <a:t> for </a:t>
          </a:r>
          <a:r>
            <a:rPr lang="fi-FI" dirty="0" err="1" smtClean="0"/>
            <a:t>Damages</a:t>
          </a:r>
          <a:r>
            <a:rPr lang="fi-FI" dirty="0" smtClean="0"/>
            <a:t> and </a:t>
          </a:r>
          <a:r>
            <a:rPr lang="fi-FI" dirty="0" err="1" smtClean="0"/>
            <a:t>other</a:t>
          </a:r>
          <a:r>
            <a:rPr lang="fi-FI" dirty="0" smtClean="0"/>
            <a:t> </a:t>
          </a:r>
          <a:r>
            <a:rPr lang="fi-FI" dirty="0" err="1" smtClean="0"/>
            <a:t>Special</a:t>
          </a:r>
          <a:r>
            <a:rPr lang="fi-FI" dirty="0" smtClean="0"/>
            <a:t> </a:t>
          </a:r>
          <a:r>
            <a:rPr lang="fi-FI" dirty="0" err="1" smtClean="0"/>
            <a:t>Questions</a:t>
          </a:r>
          <a:endParaRPr lang="fi-FI" dirty="0"/>
        </a:p>
      </dgm:t>
    </dgm:pt>
    <dgm:pt modelId="{B7F5360B-35AB-4AF4-B2DE-72DA93F3CCDC}" type="parTrans" cxnId="{488DA853-3EE1-47FA-A94C-F6F59869A65F}">
      <dgm:prSet/>
      <dgm:spPr/>
      <dgm:t>
        <a:bodyPr/>
        <a:lstStyle/>
        <a:p>
          <a:endParaRPr lang="fi-FI"/>
        </a:p>
      </dgm:t>
    </dgm:pt>
    <dgm:pt modelId="{F411B501-245B-41E3-B075-DE35543CC0C4}" type="sibTrans" cxnId="{488DA853-3EE1-47FA-A94C-F6F59869A65F}">
      <dgm:prSet/>
      <dgm:spPr/>
      <dgm:t>
        <a:bodyPr/>
        <a:lstStyle/>
        <a:p>
          <a:endParaRPr lang="fi-FI"/>
        </a:p>
      </dgm:t>
    </dgm:pt>
    <dgm:pt modelId="{D36CE0EA-467B-4D9A-863B-000DB8941599}">
      <dgm:prSet/>
      <dgm:spPr/>
      <dgm:t>
        <a:bodyPr/>
        <a:lstStyle/>
        <a:p>
          <a:pPr rtl="0"/>
          <a:r>
            <a:rPr lang="fi-FI" dirty="0" err="1" smtClean="0"/>
            <a:t>Liability</a:t>
          </a:r>
          <a:r>
            <a:rPr lang="fi-FI" dirty="0" smtClean="0"/>
            <a:t> for </a:t>
          </a:r>
          <a:r>
            <a:rPr lang="fi-FI" dirty="0" err="1" smtClean="0"/>
            <a:t>Damages</a:t>
          </a:r>
          <a:r>
            <a:rPr lang="fi-FI" dirty="0" smtClean="0"/>
            <a:t> in </a:t>
          </a:r>
          <a:r>
            <a:rPr lang="fi-FI" dirty="0" err="1" smtClean="0"/>
            <a:t>Insider</a:t>
          </a:r>
          <a:r>
            <a:rPr lang="fi-FI" dirty="0" smtClean="0"/>
            <a:t> </a:t>
          </a:r>
          <a:r>
            <a:rPr lang="fi-FI" dirty="0" err="1" smtClean="0"/>
            <a:t>Cases</a:t>
          </a:r>
          <a:r>
            <a:rPr lang="fi-FI" dirty="0" smtClean="0"/>
            <a:t> </a:t>
          </a:r>
          <a:endParaRPr lang="fi-FI" dirty="0"/>
        </a:p>
      </dgm:t>
    </dgm:pt>
    <dgm:pt modelId="{D3A7B5BA-FFA8-4E4B-B10E-47AEE8AD39A0}" type="parTrans" cxnId="{FD415A0E-1A3C-476E-8881-EE2CCF07BC60}">
      <dgm:prSet/>
      <dgm:spPr/>
      <dgm:t>
        <a:bodyPr/>
        <a:lstStyle/>
        <a:p>
          <a:endParaRPr lang="fi-FI"/>
        </a:p>
      </dgm:t>
    </dgm:pt>
    <dgm:pt modelId="{993055AA-BFEA-4835-B36F-3D1624FC51D6}" type="sibTrans" cxnId="{FD415A0E-1A3C-476E-8881-EE2CCF07BC60}">
      <dgm:prSet/>
      <dgm:spPr/>
      <dgm:t>
        <a:bodyPr/>
        <a:lstStyle/>
        <a:p>
          <a:endParaRPr lang="fi-FI"/>
        </a:p>
      </dgm:t>
    </dgm:pt>
    <dgm:pt modelId="{59523129-81F9-44B7-9077-B7F08BD5A570}">
      <dgm:prSet/>
      <dgm:spPr/>
      <dgm:t>
        <a:bodyPr/>
        <a:lstStyle/>
        <a:p>
          <a:pPr rtl="0"/>
          <a:r>
            <a:rPr lang="fi-FI" dirty="0" smtClean="0"/>
            <a:t>”</a:t>
          </a:r>
          <a:r>
            <a:rPr lang="fi-FI" dirty="0" err="1" smtClean="0"/>
            <a:t>Disclose</a:t>
          </a:r>
          <a:r>
            <a:rPr lang="fi-FI" dirty="0" smtClean="0"/>
            <a:t> </a:t>
          </a:r>
          <a:r>
            <a:rPr lang="fi-FI" dirty="0" err="1" smtClean="0"/>
            <a:t>or</a:t>
          </a:r>
          <a:r>
            <a:rPr lang="fi-FI" dirty="0" smtClean="0"/>
            <a:t> </a:t>
          </a:r>
          <a:r>
            <a:rPr lang="fi-FI" dirty="0" err="1" smtClean="0"/>
            <a:t>Abstain</a:t>
          </a:r>
          <a:r>
            <a:rPr lang="fi-FI" dirty="0" smtClean="0"/>
            <a:t>”</a:t>
          </a:r>
          <a:endParaRPr lang="fi-FI" dirty="0"/>
        </a:p>
      </dgm:t>
    </dgm:pt>
    <dgm:pt modelId="{2C2112F2-7ABF-47A3-B408-C1BBE8E4BB95}" type="parTrans" cxnId="{0C49580D-71AA-48A5-A1E6-A91DEADC3C3E}">
      <dgm:prSet/>
      <dgm:spPr/>
      <dgm:t>
        <a:bodyPr/>
        <a:lstStyle/>
        <a:p>
          <a:endParaRPr lang="fi-FI"/>
        </a:p>
      </dgm:t>
    </dgm:pt>
    <dgm:pt modelId="{52BDB0DB-4DCE-4E59-911C-58639D621A82}" type="sibTrans" cxnId="{0C49580D-71AA-48A5-A1E6-A91DEADC3C3E}">
      <dgm:prSet/>
      <dgm:spPr/>
      <dgm:t>
        <a:bodyPr/>
        <a:lstStyle/>
        <a:p>
          <a:endParaRPr lang="fi-FI"/>
        </a:p>
      </dgm:t>
    </dgm:pt>
    <dgm:pt modelId="{77EE927E-9CE1-4181-ACE8-12D1CB479DD8}">
      <dgm:prSet/>
      <dgm:spPr/>
      <dgm:t>
        <a:bodyPr/>
        <a:lstStyle/>
        <a:p>
          <a:pPr rtl="0"/>
          <a:r>
            <a:rPr lang="fi-FI" dirty="0" err="1" smtClean="0"/>
            <a:t>Insider</a:t>
          </a:r>
          <a:r>
            <a:rPr lang="fi-FI" dirty="0" smtClean="0"/>
            <a:t> </a:t>
          </a:r>
          <a:r>
            <a:rPr lang="fi-FI" dirty="0" err="1" smtClean="0"/>
            <a:t>Disclosure</a:t>
          </a:r>
          <a:r>
            <a:rPr lang="fi-FI" dirty="0" smtClean="0"/>
            <a:t> and </a:t>
          </a:r>
          <a:r>
            <a:rPr lang="fi-FI" dirty="0" err="1" smtClean="0"/>
            <a:t>Registers</a:t>
          </a:r>
          <a:r>
            <a:rPr lang="fi-FI" dirty="0" smtClean="0"/>
            <a:t> </a:t>
          </a:r>
          <a:endParaRPr lang="fi-FI" dirty="0"/>
        </a:p>
      </dgm:t>
    </dgm:pt>
    <dgm:pt modelId="{57B63702-4E72-49A0-B25A-33561B1F476A}" type="parTrans" cxnId="{0E523396-3A01-4227-8DDA-2E115A0D5A0D}">
      <dgm:prSet/>
      <dgm:spPr/>
      <dgm:t>
        <a:bodyPr/>
        <a:lstStyle/>
        <a:p>
          <a:endParaRPr lang="fi-FI"/>
        </a:p>
      </dgm:t>
    </dgm:pt>
    <dgm:pt modelId="{5313B156-315F-4E3C-A27F-955F8E4305F6}" type="sibTrans" cxnId="{0E523396-3A01-4227-8DDA-2E115A0D5A0D}">
      <dgm:prSet/>
      <dgm:spPr/>
      <dgm:t>
        <a:bodyPr/>
        <a:lstStyle/>
        <a:p>
          <a:endParaRPr lang="fi-FI"/>
        </a:p>
      </dgm:t>
    </dgm:pt>
    <dgm:pt modelId="{DFEB6865-451E-4298-8E19-9E8FDC741B42}">
      <dgm:prSet/>
      <dgm:spPr/>
      <dgm:t>
        <a:bodyPr/>
        <a:lstStyle/>
        <a:p>
          <a:pPr rtl="0"/>
          <a:r>
            <a:rPr lang="fi-FI" dirty="0" err="1" smtClean="0"/>
            <a:t>Transactions</a:t>
          </a:r>
          <a:r>
            <a:rPr lang="fi-FI" dirty="0" smtClean="0"/>
            <a:t> in </a:t>
          </a:r>
          <a:r>
            <a:rPr lang="fi-FI" dirty="0" err="1" smtClean="0"/>
            <a:t>Own</a:t>
          </a:r>
          <a:r>
            <a:rPr lang="fi-FI" dirty="0" smtClean="0"/>
            <a:t> </a:t>
          </a:r>
          <a:r>
            <a:rPr lang="fi-FI" dirty="0" err="1" smtClean="0"/>
            <a:t>Shares</a:t>
          </a:r>
          <a:r>
            <a:rPr lang="fi-FI" dirty="0" smtClean="0"/>
            <a:t> </a:t>
          </a:r>
          <a:endParaRPr lang="fi-FI" dirty="0"/>
        </a:p>
      </dgm:t>
    </dgm:pt>
    <dgm:pt modelId="{4F868B5A-F1DA-4D3B-87D7-832F0A4F262E}" type="parTrans" cxnId="{04671A37-A7E9-43DE-8B68-1A240CC9BC94}">
      <dgm:prSet/>
      <dgm:spPr/>
    </dgm:pt>
    <dgm:pt modelId="{7AB65DAC-A9B3-4A3F-87CE-FC64C56F3EE7}" type="sibTrans" cxnId="{04671A37-A7E9-43DE-8B68-1A240CC9BC94}">
      <dgm:prSet/>
      <dgm:spPr/>
    </dgm:pt>
    <dgm:pt modelId="{F3FF4587-8FCD-4B18-A66C-6F08920B456A}">
      <dgm:prSet/>
      <dgm:spPr/>
      <dgm:t>
        <a:bodyPr/>
        <a:lstStyle/>
        <a:p>
          <a:pPr rtl="0"/>
          <a:r>
            <a:rPr lang="fi-FI" dirty="0" err="1" smtClean="0"/>
            <a:t>Insider</a:t>
          </a:r>
          <a:r>
            <a:rPr lang="fi-FI" dirty="0" smtClean="0"/>
            <a:t> </a:t>
          </a:r>
          <a:r>
            <a:rPr lang="fi-FI" dirty="0" err="1" smtClean="0"/>
            <a:t>Crimes</a:t>
          </a:r>
          <a:r>
            <a:rPr lang="fi-FI" dirty="0" smtClean="0"/>
            <a:t> </a:t>
          </a:r>
          <a:endParaRPr lang="fi-FI" dirty="0"/>
        </a:p>
      </dgm:t>
    </dgm:pt>
    <dgm:pt modelId="{D31EF0B9-9025-4B93-B8BB-6730A426A430}" type="parTrans" cxnId="{07BC1CCF-9FD2-46FD-81C9-5172D06179C5}">
      <dgm:prSet/>
      <dgm:spPr/>
    </dgm:pt>
    <dgm:pt modelId="{D3FDF3A9-76EF-42BB-80C6-F04E1128473D}" type="sibTrans" cxnId="{07BC1CCF-9FD2-46FD-81C9-5172D06179C5}">
      <dgm:prSet/>
      <dgm:spPr/>
    </dgm:pt>
    <dgm:pt modelId="{C582DCE0-4DB3-4ED3-891F-770DACED79AB}">
      <dgm:prSet/>
      <dgm:spPr/>
      <dgm:t>
        <a:bodyPr/>
        <a:lstStyle/>
        <a:p>
          <a:pPr rtl="0"/>
          <a:endParaRPr lang="fi-FI" dirty="0"/>
        </a:p>
      </dgm:t>
    </dgm:pt>
    <dgm:pt modelId="{006B6C95-CECF-4DFF-86F8-A5FB097F9104}" type="parTrans" cxnId="{68D4F50C-69F9-446B-A3B2-BB87A816AEF3}">
      <dgm:prSet/>
      <dgm:spPr/>
    </dgm:pt>
    <dgm:pt modelId="{B5D6D961-2AAE-4AB7-9B4D-24F60A93A55A}" type="sibTrans" cxnId="{68D4F50C-69F9-446B-A3B2-BB87A816AEF3}">
      <dgm:prSet/>
      <dgm:spPr/>
    </dgm:pt>
    <dgm:pt modelId="{9F811F5F-A7EB-4522-8A79-7EFBC7D5F2D8}">
      <dgm:prSet/>
      <dgm:spPr/>
      <dgm:t>
        <a:bodyPr/>
        <a:lstStyle/>
        <a:p>
          <a:pPr rtl="0"/>
          <a:r>
            <a:rPr lang="fi-FI" dirty="0" err="1" smtClean="0"/>
            <a:t>Scope</a:t>
          </a:r>
          <a:r>
            <a:rPr lang="fi-FI" dirty="0" smtClean="0"/>
            <a:t> of and </a:t>
          </a:r>
          <a:r>
            <a:rPr lang="fi-FI" dirty="0" err="1" smtClean="0"/>
            <a:t>Exemptions</a:t>
          </a:r>
          <a:r>
            <a:rPr lang="fi-FI" dirty="0" smtClean="0"/>
            <a:t> </a:t>
          </a:r>
          <a:r>
            <a:rPr lang="fi-FI" dirty="0" err="1" smtClean="0"/>
            <a:t>from</a:t>
          </a:r>
          <a:r>
            <a:rPr lang="fi-FI" dirty="0" smtClean="0"/>
            <a:t> Application </a:t>
          </a:r>
          <a:endParaRPr lang="fi-FI" dirty="0"/>
        </a:p>
      </dgm:t>
    </dgm:pt>
    <dgm:pt modelId="{6188A53F-DD94-46F9-98BD-E01A0D647D23}" type="parTrans" cxnId="{167046E6-9E29-4167-9F2D-A9A5E5308C41}">
      <dgm:prSet/>
      <dgm:spPr/>
    </dgm:pt>
    <dgm:pt modelId="{147AC8A2-B77C-4499-8F36-8FBE6A7A2903}" type="sibTrans" cxnId="{167046E6-9E29-4167-9F2D-A9A5E5308C41}">
      <dgm:prSet/>
      <dgm:spPr/>
    </dgm:pt>
    <dgm:pt modelId="{0F59601E-A65A-46BC-BD7B-10A434062206}">
      <dgm:prSet/>
      <dgm:spPr/>
      <dgm:t>
        <a:bodyPr/>
        <a:lstStyle/>
        <a:p>
          <a:pPr rtl="0"/>
          <a:r>
            <a:rPr lang="en-US" altLang="fi-FI" b="0" dirty="0" smtClean="0"/>
            <a:t>Disclosure Duties, Insider Information and Business Secrets</a:t>
          </a:r>
          <a:endParaRPr lang="fi-FI" b="0" dirty="0"/>
        </a:p>
      </dgm:t>
    </dgm:pt>
    <dgm:pt modelId="{DEF7773E-D362-4629-B5AB-E74D2CF33310}" type="parTrans" cxnId="{F8B7C743-0DE8-4AC5-A6E3-15208315E0C7}">
      <dgm:prSet/>
      <dgm:spPr/>
    </dgm:pt>
    <dgm:pt modelId="{97961F31-F438-471C-9BE6-4A12F8F08AFC}" type="sibTrans" cxnId="{F8B7C743-0DE8-4AC5-A6E3-15208315E0C7}">
      <dgm:prSet/>
      <dgm:spPr/>
    </dgm:pt>
    <dgm:pt modelId="{9BCA10D9-5FB3-461D-9997-8CFF38A3B657}">
      <dgm:prSet/>
      <dgm:spPr/>
      <dgm:t>
        <a:bodyPr/>
        <a:lstStyle/>
        <a:p>
          <a:r>
            <a:rPr lang="en-US" altLang="fi-FI" b="0" dirty="0" smtClean="0"/>
            <a:t>Information Crimes, Information as Property  </a:t>
          </a:r>
          <a:endParaRPr lang="en-US" altLang="fi-FI" b="0" dirty="0"/>
        </a:p>
      </dgm:t>
    </dgm:pt>
    <dgm:pt modelId="{02247AFA-4A56-4579-B306-DA4F8FCBC47F}" type="parTrans" cxnId="{2CDA7E76-FE1B-41D3-9DB9-D27A442FEC28}">
      <dgm:prSet/>
      <dgm:spPr/>
      <dgm:t>
        <a:bodyPr/>
        <a:lstStyle/>
        <a:p>
          <a:endParaRPr lang="fi-FI"/>
        </a:p>
      </dgm:t>
    </dgm:pt>
    <dgm:pt modelId="{9DB650C6-B067-4DAE-A8C6-BF93109BB093}" type="sibTrans" cxnId="{2CDA7E76-FE1B-41D3-9DB9-D27A442FEC28}">
      <dgm:prSet/>
      <dgm:spPr/>
      <dgm:t>
        <a:bodyPr/>
        <a:lstStyle/>
        <a:p>
          <a:endParaRPr lang="fi-FI"/>
        </a:p>
      </dgm:t>
    </dgm:pt>
    <dgm:pt modelId="{992A21E0-69A3-46C0-A05E-8152DEF1535E}" type="pres">
      <dgm:prSet presAssocID="{EA1A3674-D1B9-48AF-8FC1-1CF075F160AA}" presName="Name0" presStyleCnt="0">
        <dgm:presLayoutVars>
          <dgm:dir/>
          <dgm:animLvl val="lvl"/>
          <dgm:resizeHandles val="exact"/>
        </dgm:presLayoutVars>
      </dgm:prSet>
      <dgm:spPr/>
      <dgm:t>
        <a:bodyPr/>
        <a:lstStyle/>
        <a:p>
          <a:endParaRPr lang="fi-FI"/>
        </a:p>
      </dgm:t>
    </dgm:pt>
    <dgm:pt modelId="{612D77D6-FFC1-4C17-976F-EC5375659B35}" type="pres">
      <dgm:prSet presAssocID="{2945BABF-547D-419E-AA8E-2AC7E74CA88C}" presName="composite" presStyleCnt="0"/>
      <dgm:spPr/>
    </dgm:pt>
    <dgm:pt modelId="{E2739D98-910A-4238-A2C5-21533F933C99}" type="pres">
      <dgm:prSet presAssocID="{2945BABF-547D-419E-AA8E-2AC7E74CA88C}" presName="parTx" presStyleLbl="alignNode1" presStyleIdx="0" presStyleCnt="2">
        <dgm:presLayoutVars>
          <dgm:chMax val="0"/>
          <dgm:chPref val="0"/>
          <dgm:bulletEnabled val="1"/>
        </dgm:presLayoutVars>
      </dgm:prSet>
      <dgm:spPr/>
      <dgm:t>
        <a:bodyPr/>
        <a:lstStyle/>
        <a:p>
          <a:endParaRPr lang="fi-FI"/>
        </a:p>
      </dgm:t>
    </dgm:pt>
    <dgm:pt modelId="{4F5D2F13-E57A-4CE7-B312-758050D42943}" type="pres">
      <dgm:prSet presAssocID="{2945BABF-547D-419E-AA8E-2AC7E74CA88C}" presName="desTx" presStyleLbl="alignAccFollowNode1" presStyleIdx="0" presStyleCnt="2">
        <dgm:presLayoutVars>
          <dgm:bulletEnabled val="1"/>
        </dgm:presLayoutVars>
      </dgm:prSet>
      <dgm:spPr/>
      <dgm:t>
        <a:bodyPr/>
        <a:lstStyle/>
        <a:p>
          <a:endParaRPr lang="fi-FI"/>
        </a:p>
      </dgm:t>
    </dgm:pt>
    <dgm:pt modelId="{C0DDDBC7-372B-4FA0-A64F-8C0B54AF3472}" type="pres">
      <dgm:prSet presAssocID="{8BD11AB5-E23E-4D47-8CA9-1C6300E7334E}" presName="space" presStyleCnt="0"/>
      <dgm:spPr/>
    </dgm:pt>
    <dgm:pt modelId="{C9CD08A7-E149-4B99-8072-30C35E40805F}" type="pres">
      <dgm:prSet presAssocID="{4C3AD254-5E61-4642-9F35-47DA35A5DB09}" presName="composite" presStyleCnt="0"/>
      <dgm:spPr/>
    </dgm:pt>
    <dgm:pt modelId="{AC74E738-D310-4E9C-8BC3-5BE067BE1728}" type="pres">
      <dgm:prSet presAssocID="{4C3AD254-5E61-4642-9F35-47DA35A5DB09}" presName="parTx" presStyleLbl="alignNode1" presStyleIdx="1" presStyleCnt="2">
        <dgm:presLayoutVars>
          <dgm:chMax val="0"/>
          <dgm:chPref val="0"/>
          <dgm:bulletEnabled val="1"/>
        </dgm:presLayoutVars>
      </dgm:prSet>
      <dgm:spPr/>
      <dgm:t>
        <a:bodyPr/>
        <a:lstStyle/>
        <a:p>
          <a:endParaRPr lang="fi-FI"/>
        </a:p>
      </dgm:t>
    </dgm:pt>
    <dgm:pt modelId="{EC602980-54CB-4A08-BA45-25C103E104FE}" type="pres">
      <dgm:prSet presAssocID="{4C3AD254-5E61-4642-9F35-47DA35A5DB09}" presName="desTx" presStyleLbl="alignAccFollowNode1" presStyleIdx="1" presStyleCnt="2">
        <dgm:presLayoutVars>
          <dgm:bulletEnabled val="1"/>
        </dgm:presLayoutVars>
      </dgm:prSet>
      <dgm:spPr/>
      <dgm:t>
        <a:bodyPr/>
        <a:lstStyle/>
        <a:p>
          <a:endParaRPr lang="fi-FI"/>
        </a:p>
      </dgm:t>
    </dgm:pt>
  </dgm:ptLst>
  <dgm:cxnLst>
    <dgm:cxn modelId="{FD415A0E-1A3C-476E-8881-EE2CCF07BC60}" srcId="{4C3AD254-5E61-4642-9F35-47DA35A5DB09}" destId="{D36CE0EA-467B-4D9A-863B-000DB8941599}" srcOrd="0" destOrd="0" parTransId="{D3A7B5BA-FFA8-4E4B-B10E-47AEE8AD39A0}" sibTransId="{993055AA-BFEA-4835-B36F-3D1624FC51D6}"/>
    <dgm:cxn modelId="{0E523396-3A01-4227-8DDA-2E115A0D5A0D}" srcId="{2945BABF-547D-419E-AA8E-2AC7E74CA88C}" destId="{77EE927E-9CE1-4181-ACE8-12D1CB479DD8}" srcOrd="2" destOrd="0" parTransId="{57B63702-4E72-49A0-B25A-33561B1F476A}" sibTransId="{5313B156-315F-4E3C-A27F-955F8E4305F6}"/>
    <dgm:cxn modelId="{F5523E01-ADE1-470D-9783-E46085CE6DC3}" type="presOf" srcId="{59523129-81F9-44B7-9077-B7F08BD5A570}" destId="{4F5D2F13-E57A-4CE7-B312-758050D42943}" srcOrd="0" destOrd="0" presId="urn:microsoft.com/office/officeart/2005/8/layout/hList1"/>
    <dgm:cxn modelId="{F8B7C743-0DE8-4AC5-A6E3-15208315E0C7}" srcId="{4C3AD254-5E61-4642-9F35-47DA35A5DB09}" destId="{0F59601E-A65A-46BC-BD7B-10A434062206}" srcOrd="2" destOrd="0" parTransId="{DEF7773E-D362-4629-B5AB-E74D2CF33310}" sibTransId="{97961F31-F438-471C-9BE6-4A12F8F08AFC}"/>
    <dgm:cxn modelId="{EB65991B-7BF8-4F44-A175-B90861C61301}" type="presOf" srcId="{9F811F5F-A7EB-4522-8A79-7EFBC7D5F2D8}" destId="{4F5D2F13-E57A-4CE7-B312-758050D42943}" srcOrd="0" destOrd="1" presId="urn:microsoft.com/office/officeart/2005/8/layout/hList1"/>
    <dgm:cxn modelId="{66184FC6-049A-41DF-8A7C-52562BB472B8}" type="presOf" srcId="{DFEB6865-451E-4298-8E19-9E8FDC741B42}" destId="{EC602980-54CB-4A08-BA45-25C103E104FE}" srcOrd="0" destOrd="1" presId="urn:microsoft.com/office/officeart/2005/8/layout/hList1"/>
    <dgm:cxn modelId="{009CD84C-BF1D-4547-BCA1-B12BC9A200EB}" type="presOf" srcId="{4C3AD254-5E61-4642-9F35-47DA35A5DB09}" destId="{AC74E738-D310-4E9C-8BC3-5BE067BE1728}" srcOrd="0" destOrd="0" presId="urn:microsoft.com/office/officeart/2005/8/layout/hList1"/>
    <dgm:cxn modelId="{68D4F50C-69F9-446B-A3B2-BB87A816AEF3}" srcId="{2945BABF-547D-419E-AA8E-2AC7E74CA88C}" destId="{C582DCE0-4DB3-4ED3-891F-770DACED79AB}" srcOrd="4" destOrd="0" parTransId="{006B6C95-CECF-4DFF-86F8-A5FB097F9104}" sibTransId="{B5D6D961-2AAE-4AB7-9B4D-24F60A93A55A}"/>
    <dgm:cxn modelId="{B9AF3A5D-9E69-422F-A4D0-5901AEBD4615}" type="presOf" srcId="{D36CE0EA-467B-4D9A-863B-000DB8941599}" destId="{EC602980-54CB-4A08-BA45-25C103E104FE}" srcOrd="0" destOrd="0" presId="urn:microsoft.com/office/officeart/2005/8/layout/hList1"/>
    <dgm:cxn modelId="{167046E6-9E29-4167-9F2D-A9A5E5308C41}" srcId="{2945BABF-547D-419E-AA8E-2AC7E74CA88C}" destId="{9F811F5F-A7EB-4522-8A79-7EFBC7D5F2D8}" srcOrd="1" destOrd="0" parTransId="{6188A53F-DD94-46F9-98BD-E01A0D647D23}" sibTransId="{147AC8A2-B77C-4499-8F36-8FBE6A7A2903}"/>
    <dgm:cxn modelId="{87217F14-D638-433D-9E63-0B99FDF39339}" type="presOf" srcId="{F3FF4587-8FCD-4B18-A66C-6F08920B456A}" destId="{4F5D2F13-E57A-4CE7-B312-758050D42943}" srcOrd="0" destOrd="3" presId="urn:microsoft.com/office/officeart/2005/8/layout/hList1"/>
    <dgm:cxn modelId="{3B47DC0C-4927-4400-993C-EF74A325DF29}" type="presOf" srcId="{9BCA10D9-5FB3-461D-9997-8CFF38A3B657}" destId="{EC602980-54CB-4A08-BA45-25C103E104FE}" srcOrd="0" destOrd="3" presId="urn:microsoft.com/office/officeart/2005/8/layout/hList1"/>
    <dgm:cxn modelId="{0AD8FB5B-557D-4F1A-8BC5-36EAC0B07CAB}" srcId="{EA1A3674-D1B9-48AF-8FC1-1CF075F160AA}" destId="{2945BABF-547D-419E-AA8E-2AC7E74CA88C}" srcOrd="0" destOrd="0" parTransId="{6DC59891-2A60-497D-BF1A-5C0E66F2E580}" sibTransId="{8BD11AB5-E23E-4D47-8CA9-1C6300E7334E}"/>
    <dgm:cxn modelId="{07BC1CCF-9FD2-46FD-81C9-5172D06179C5}" srcId="{2945BABF-547D-419E-AA8E-2AC7E74CA88C}" destId="{F3FF4587-8FCD-4B18-A66C-6F08920B456A}" srcOrd="3" destOrd="0" parTransId="{D31EF0B9-9025-4B93-B8BB-6730A426A430}" sibTransId="{D3FDF3A9-76EF-42BB-80C6-F04E1128473D}"/>
    <dgm:cxn modelId="{B90EB287-26AA-4C58-B9E0-91E06DF4EAB9}" type="presOf" srcId="{77EE927E-9CE1-4181-ACE8-12D1CB479DD8}" destId="{4F5D2F13-E57A-4CE7-B312-758050D42943}" srcOrd="0" destOrd="2" presId="urn:microsoft.com/office/officeart/2005/8/layout/hList1"/>
    <dgm:cxn modelId="{EC9E534F-5DFF-4620-BC46-C7BC16725A62}" type="presOf" srcId="{C582DCE0-4DB3-4ED3-891F-770DACED79AB}" destId="{4F5D2F13-E57A-4CE7-B312-758050D42943}" srcOrd="0" destOrd="4" presId="urn:microsoft.com/office/officeart/2005/8/layout/hList1"/>
    <dgm:cxn modelId="{0C49580D-71AA-48A5-A1E6-A91DEADC3C3E}" srcId="{2945BABF-547D-419E-AA8E-2AC7E74CA88C}" destId="{59523129-81F9-44B7-9077-B7F08BD5A570}" srcOrd="0" destOrd="0" parTransId="{2C2112F2-7ABF-47A3-B408-C1BBE8E4BB95}" sibTransId="{52BDB0DB-4DCE-4E59-911C-58639D621A82}"/>
    <dgm:cxn modelId="{507D9A09-0B94-4418-A1B9-09830A388A66}" type="presOf" srcId="{EA1A3674-D1B9-48AF-8FC1-1CF075F160AA}" destId="{992A21E0-69A3-46C0-A05E-8152DEF1535E}" srcOrd="0" destOrd="0" presId="urn:microsoft.com/office/officeart/2005/8/layout/hList1"/>
    <dgm:cxn modelId="{488DA853-3EE1-47FA-A94C-F6F59869A65F}" srcId="{EA1A3674-D1B9-48AF-8FC1-1CF075F160AA}" destId="{4C3AD254-5E61-4642-9F35-47DA35A5DB09}" srcOrd="1" destOrd="0" parTransId="{B7F5360B-35AB-4AF4-B2DE-72DA93F3CCDC}" sibTransId="{F411B501-245B-41E3-B075-DE35543CC0C4}"/>
    <dgm:cxn modelId="{04671A37-A7E9-43DE-8B68-1A240CC9BC94}" srcId="{4C3AD254-5E61-4642-9F35-47DA35A5DB09}" destId="{DFEB6865-451E-4298-8E19-9E8FDC741B42}" srcOrd="1" destOrd="0" parTransId="{4F868B5A-F1DA-4D3B-87D7-832F0A4F262E}" sibTransId="{7AB65DAC-A9B3-4A3F-87CE-FC64C56F3EE7}"/>
    <dgm:cxn modelId="{3B25C61D-CB47-4549-9ACE-751804654EC8}" type="presOf" srcId="{0F59601E-A65A-46BC-BD7B-10A434062206}" destId="{EC602980-54CB-4A08-BA45-25C103E104FE}" srcOrd="0" destOrd="2" presId="urn:microsoft.com/office/officeart/2005/8/layout/hList1"/>
    <dgm:cxn modelId="{85B41D63-4D04-4025-B5D3-34B92E0A8952}" type="presOf" srcId="{2945BABF-547D-419E-AA8E-2AC7E74CA88C}" destId="{E2739D98-910A-4238-A2C5-21533F933C99}" srcOrd="0" destOrd="0" presId="urn:microsoft.com/office/officeart/2005/8/layout/hList1"/>
    <dgm:cxn modelId="{2CDA7E76-FE1B-41D3-9DB9-D27A442FEC28}" srcId="{4C3AD254-5E61-4642-9F35-47DA35A5DB09}" destId="{9BCA10D9-5FB3-461D-9997-8CFF38A3B657}" srcOrd="3" destOrd="0" parTransId="{02247AFA-4A56-4579-B306-DA4F8FCBC47F}" sibTransId="{9DB650C6-B067-4DAE-A8C6-BF93109BB093}"/>
    <dgm:cxn modelId="{E33DA384-6052-4E92-8F38-1E06C1B4BF55}" type="presParOf" srcId="{992A21E0-69A3-46C0-A05E-8152DEF1535E}" destId="{612D77D6-FFC1-4C17-976F-EC5375659B35}" srcOrd="0" destOrd="0" presId="urn:microsoft.com/office/officeart/2005/8/layout/hList1"/>
    <dgm:cxn modelId="{BB5796E4-0420-4EB5-93EE-44691D22259B}" type="presParOf" srcId="{612D77D6-FFC1-4C17-976F-EC5375659B35}" destId="{E2739D98-910A-4238-A2C5-21533F933C99}" srcOrd="0" destOrd="0" presId="urn:microsoft.com/office/officeart/2005/8/layout/hList1"/>
    <dgm:cxn modelId="{1263E286-E91D-4E3F-9EF7-7787E2AF2BD7}" type="presParOf" srcId="{612D77D6-FFC1-4C17-976F-EC5375659B35}" destId="{4F5D2F13-E57A-4CE7-B312-758050D42943}" srcOrd="1" destOrd="0" presId="urn:microsoft.com/office/officeart/2005/8/layout/hList1"/>
    <dgm:cxn modelId="{29C47EED-8594-4A41-806F-6FD222C4841F}" type="presParOf" srcId="{992A21E0-69A3-46C0-A05E-8152DEF1535E}" destId="{C0DDDBC7-372B-4FA0-A64F-8C0B54AF3472}" srcOrd="1" destOrd="0" presId="urn:microsoft.com/office/officeart/2005/8/layout/hList1"/>
    <dgm:cxn modelId="{5D2D66E7-3D64-44B0-9379-24953AED4E19}" type="presParOf" srcId="{992A21E0-69A3-46C0-A05E-8152DEF1535E}" destId="{C9CD08A7-E149-4B99-8072-30C35E40805F}" srcOrd="2" destOrd="0" presId="urn:microsoft.com/office/officeart/2005/8/layout/hList1"/>
    <dgm:cxn modelId="{2640411A-F857-492C-B047-60A2AAA6E575}" type="presParOf" srcId="{C9CD08A7-E149-4B99-8072-30C35E40805F}" destId="{AC74E738-D310-4E9C-8BC3-5BE067BE1728}" srcOrd="0" destOrd="0" presId="urn:microsoft.com/office/officeart/2005/8/layout/hList1"/>
    <dgm:cxn modelId="{7BE0ECBB-0E94-4B96-B51E-75596F3F59F8}" type="presParOf" srcId="{C9CD08A7-E149-4B99-8072-30C35E40805F}" destId="{EC602980-54CB-4A08-BA45-25C103E104FE}"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7E42C70-A079-4E31-8897-486B9ED38D24}"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i-FI"/>
        </a:p>
      </dgm:t>
    </dgm:pt>
    <dgm:pt modelId="{D044803E-AB1D-4297-B811-FFB3E6CF3F3B}">
      <dgm:prSet/>
      <dgm:spPr/>
      <dgm:t>
        <a:bodyPr/>
        <a:lstStyle/>
        <a:p>
          <a:pPr rtl="0"/>
          <a:r>
            <a:rPr lang="en-US" b="1" dirty="0" smtClean="0">
              <a:solidFill>
                <a:srgbClr val="FF0000"/>
              </a:solidFill>
            </a:rPr>
            <a:t>MAR</a:t>
          </a:r>
          <a:r>
            <a:rPr lang="en-US" dirty="0" smtClean="0"/>
            <a:t>: REGULATION (EU) No 596/2014 OF THE EUROPEAN PARLIAMENT AND OF THE COUNCIL</a:t>
          </a:r>
          <a:endParaRPr lang="fi-FI" dirty="0" smtClean="0"/>
        </a:p>
        <a:p>
          <a:r>
            <a:rPr lang="fi-FI" dirty="0" smtClean="0"/>
            <a:t>of 16 </a:t>
          </a:r>
          <a:r>
            <a:rPr lang="fi-FI" dirty="0" err="1" smtClean="0"/>
            <a:t>April</a:t>
          </a:r>
          <a:r>
            <a:rPr lang="fi-FI" dirty="0" smtClean="0"/>
            <a:t> 2014</a:t>
          </a:r>
        </a:p>
      </dgm:t>
    </dgm:pt>
    <dgm:pt modelId="{12D1F865-3FAB-4E77-A66E-2D4A4F348E3B}" type="parTrans" cxnId="{B0A6393C-DF6D-413A-BDF7-B8394DA3A60A}">
      <dgm:prSet/>
      <dgm:spPr/>
      <dgm:t>
        <a:bodyPr/>
        <a:lstStyle/>
        <a:p>
          <a:endParaRPr lang="fi-FI"/>
        </a:p>
      </dgm:t>
    </dgm:pt>
    <dgm:pt modelId="{12C410E5-ED92-4179-9C9F-EBB114215F57}" type="sibTrans" cxnId="{B0A6393C-DF6D-413A-BDF7-B8394DA3A60A}">
      <dgm:prSet/>
      <dgm:spPr/>
      <dgm:t>
        <a:bodyPr/>
        <a:lstStyle/>
        <a:p>
          <a:endParaRPr lang="fi-FI"/>
        </a:p>
      </dgm:t>
    </dgm:pt>
    <dgm:pt modelId="{C7B18D8D-8F27-4A0A-AE64-AE3BC96A1E4A}">
      <dgm:prSet custT="1"/>
      <dgm:spPr/>
      <dgm:t>
        <a:bodyPr/>
        <a:lstStyle/>
        <a:p>
          <a:pPr rtl="0"/>
          <a:r>
            <a:rPr lang="en-US" sz="2000" dirty="0" smtClean="0"/>
            <a:t>on market abuse (market abuse regulation) and repealing Directive 2003/6/EC of the European Parliament and of the Council and Commission Directives 2003/124/EC, 2003/125/EC and 2004/72/EC (see below)</a:t>
          </a:r>
          <a:endParaRPr lang="fi-FI" sz="2000" dirty="0"/>
        </a:p>
      </dgm:t>
    </dgm:pt>
    <dgm:pt modelId="{A68D1159-3A11-45E2-8DF5-46F8C3F019F0}" type="parTrans" cxnId="{BB7B02DA-8FBA-4149-8190-1A0251157FD5}">
      <dgm:prSet/>
      <dgm:spPr/>
      <dgm:t>
        <a:bodyPr/>
        <a:lstStyle/>
        <a:p>
          <a:endParaRPr lang="fi-FI"/>
        </a:p>
      </dgm:t>
    </dgm:pt>
    <dgm:pt modelId="{03FAA9B1-F9F9-4485-B874-CFC9237E0D36}" type="sibTrans" cxnId="{BB7B02DA-8FBA-4149-8190-1A0251157FD5}">
      <dgm:prSet/>
      <dgm:spPr/>
      <dgm:t>
        <a:bodyPr/>
        <a:lstStyle/>
        <a:p>
          <a:endParaRPr lang="fi-FI"/>
        </a:p>
      </dgm:t>
    </dgm:pt>
    <dgm:pt modelId="{504DE182-A0F4-4C37-BCEE-3ED258271059}">
      <dgm:prSet/>
      <dgm:spPr/>
      <dgm:t>
        <a:bodyPr/>
        <a:lstStyle/>
        <a:p>
          <a:pPr rtl="0"/>
          <a:r>
            <a:rPr lang="en-US" b="1" dirty="0" smtClean="0"/>
            <a:t>COMMISSION DIRECTIVE 2003/124/EC</a:t>
          </a:r>
        </a:p>
        <a:p>
          <a:pPr rtl="0"/>
          <a:r>
            <a:rPr lang="en-US" b="1" dirty="0" smtClean="0">
              <a:solidFill>
                <a:srgbClr val="FF0000"/>
              </a:solidFill>
            </a:rPr>
            <a:t>(repealed)</a:t>
          </a:r>
          <a:endParaRPr lang="fi-FI" dirty="0">
            <a:solidFill>
              <a:srgbClr val="FF0000"/>
            </a:solidFill>
          </a:endParaRPr>
        </a:p>
      </dgm:t>
    </dgm:pt>
    <dgm:pt modelId="{938DCEDD-D6ED-4FEA-AAA1-72921EE0F8C2}" type="parTrans" cxnId="{A7BF84BB-9ED5-4EDE-B65F-9BF90AE3EADE}">
      <dgm:prSet/>
      <dgm:spPr/>
      <dgm:t>
        <a:bodyPr/>
        <a:lstStyle/>
        <a:p>
          <a:endParaRPr lang="fi-FI"/>
        </a:p>
      </dgm:t>
    </dgm:pt>
    <dgm:pt modelId="{F2D2F1A3-BDE1-41F1-9374-BABD34E4D12C}" type="sibTrans" cxnId="{A7BF84BB-9ED5-4EDE-B65F-9BF90AE3EADE}">
      <dgm:prSet/>
      <dgm:spPr/>
      <dgm:t>
        <a:bodyPr/>
        <a:lstStyle/>
        <a:p>
          <a:endParaRPr lang="fi-FI"/>
        </a:p>
      </dgm:t>
    </dgm:pt>
    <dgm:pt modelId="{AE44AB4E-ED25-438E-B4BA-9F150742D03C}">
      <dgm:prSet custT="1"/>
      <dgm:spPr/>
      <dgm:t>
        <a:bodyPr/>
        <a:lstStyle/>
        <a:p>
          <a:pPr rtl="0"/>
          <a:r>
            <a:rPr lang="en-US" sz="1800" b="1" dirty="0" smtClean="0"/>
            <a:t>of 22 December 2003 implementing Directive 2003/6/EC of the European Parliament and of the Council as regards the definition and public disclosure of inside information and the definition of market manipulation</a:t>
          </a:r>
          <a:endParaRPr lang="fi-FI" sz="1800" dirty="0"/>
        </a:p>
      </dgm:t>
    </dgm:pt>
    <dgm:pt modelId="{E4864E28-0F2F-40D8-8BE9-BC0D523AE8B4}" type="parTrans" cxnId="{ED0E8DC2-96D8-45FD-BB87-58FF247D8FED}">
      <dgm:prSet/>
      <dgm:spPr/>
      <dgm:t>
        <a:bodyPr/>
        <a:lstStyle/>
        <a:p>
          <a:endParaRPr lang="fi-FI"/>
        </a:p>
      </dgm:t>
    </dgm:pt>
    <dgm:pt modelId="{2DA1902E-EE65-4113-AB69-B5C7E5A728BE}" type="sibTrans" cxnId="{ED0E8DC2-96D8-45FD-BB87-58FF247D8FED}">
      <dgm:prSet/>
      <dgm:spPr/>
      <dgm:t>
        <a:bodyPr/>
        <a:lstStyle/>
        <a:p>
          <a:endParaRPr lang="fi-FI"/>
        </a:p>
      </dgm:t>
    </dgm:pt>
    <dgm:pt modelId="{9181DA34-1576-468A-9E5D-B078C6CF381B}" type="pres">
      <dgm:prSet presAssocID="{67E42C70-A079-4E31-8897-486B9ED38D24}" presName="Name0" presStyleCnt="0">
        <dgm:presLayoutVars>
          <dgm:dir/>
          <dgm:animLvl val="lvl"/>
          <dgm:resizeHandles val="exact"/>
        </dgm:presLayoutVars>
      </dgm:prSet>
      <dgm:spPr/>
      <dgm:t>
        <a:bodyPr/>
        <a:lstStyle/>
        <a:p>
          <a:endParaRPr lang="fi-FI"/>
        </a:p>
      </dgm:t>
    </dgm:pt>
    <dgm:pt modelId="{0E82F90B-5AE5-451E-AED4-2DA96FE1539D}" type="pres">
      <dgm:prSet presAssocID="{D044803E-AB1D-4297-B811-FFB3E6CF3F3B}" presName="linNode" presStyleCnt="0"/>
      <dgm:spPr/>
    </dgm:pt>
    <dgm:pt modelId="{4129DBAB-3357-49C5-8F31-D1ED33A7C19C}" type="pres">
      <dgm:prSet presAssocID="{D044803E-AB1D-4297-B811-FFB3E6CF3F3B}" presName="parentText" presStyleLbl="node1" presStyleIdx="0" presStyleCnt="2">
        <dgm:presLayoutVars>
          <dgm:chMax val="1"/>
          <dgm:bulletEnabled val="1"/>
        </dgm:presLayoutVars>
      </dgm:prSet>
      <dgm:spPr/>
      <dgm:t>
        <a:bodyPr/>
        <a:lstStyle/>
        <a:p>
          <a:endParaRPr lang="fi-FI"/>
        </a:p>
      </dgm:t>
    </dgm:pt>
    <dgm:pt modelId="{D3434074-DF12-4C56-9461-5920D78A990A}" type="pres">
      <dgm:prSet presAssocID="{D044803E-AB1D-4297-B811-FFB3E6CF3F3B}" presName="descendantText" presStyleLbl="alignAccFollowNode1" presStyleIdx="0" presStyleCnt="2">
        <dgm:presLayoutVars>
          <dgm:bulletEnabled val="1"/>
        </dgm:presLayoutVars>
      </dgm:prSet>
      <dgm:spPr/>
      <dgm:t>
        <a:bodyPr/>
        <a:lstStyle/>
        <a:p>
          <a:endParaRPr lang="fi-FI"/>
        </a:p>
      </dgm:t>
    </dgm:pt>
    <dgm:pt modelId="{65840B00-B2C8-4441-A52B-D04A714E81E0}" type="pres">
      <dgm:prSet presAssocID="{12C410E5-ED92-4179-9C9F-EBB114215F57}" presName="sp" presStyleCnt="0"/>
      <dgm:spPr/>
    </dgm:pt>
    <dgm:pt modelId="{717739B5-399E-48BE-95D6-4BFF026C7F00}" type="pres">
      <dgm:prSet presAssocID="{504DE182-A0F4-4C37-BCEE-3ED258271059}" presName="linNode" presStyleCnt="0"/>
      <dgm:spPr/>
    </dgm:pt>
    <dgm:pt modelId="{0B16E158-62FF-4102-8196-2EE5D4110A28}" type="pres">
      <dgm:prSet presAssocID="{504DE182-A0F4-4C37-BCEE-3ED258271059}" presName="parentText" presStyleLbl="node1" presStyleIdx="1" presStyleCnt="2">
        <dgm:presLayoutVars>
          <dgm:chMax val="1"/>
          <dgm:bulletEnabled val="1"/>
        </dgm:presLayoutVars>
      </dgm:prSet>
      <dgm:spPr/>
      <dgm:t>
        <a:bodyPr/>
        <a:lstStyle/>
        <a:p>
          <a:endParaRPr lang="fi-FI"/>
        </a:p>
      </dgm:t>
    </dgm:pt>
    <dgm:pt modelId="{C3D3B945-50C6-4BDC-B105-45E9C39CDA28}" type="pres">
      <dgm:prSet presAssocID="{504DE182-A0F4-4C37-BCEE-3ED258271059}" presName="descendantText" presStyleLbl="alignAccFollowNode1" presStyleIdx="1" presStyleCnt="2">
        <dgm:presLayoutVars>
          <dgm:bulletEnabled val="1"/>
        </dgm:presLayoutVars>
      </dgm:prSet>
      <dgm:spPr/>
      <dgm:t>
        <a:bodyPr/>
        <a:lstStyle/>
        <a:p>
          <a:endParaRPr lang="fi-FI"/>
        </a:p>
      </dgm:t>
    </dgm:pt>
  </dgm:ptLst>
  <dgm:cxnLst>
    <dgm:cxn modelId="{8824819F-6B6C-4CF4-B5E9-9AA1E329E11D}" type="presOf" srcId="{AE44AB4E-ED25-438E-B4BA-9F150742D03C}" destId="{C3D3B945-50C6-4BDC-B105-45E9C39CDA28}" srcOrd="0" destOrd="0" presId="urn:microsoft.com/office/officeart/2005/8/layout/vList5"/>
    <dgm:cxn modelId="{BB7B02DA-8FBA-4149-8190-1A0251157FD5}" srcId="{D044803E-AB1D-4297-B811-FFB3E6CF3F3B}" destId="{C7B18D8D-8F27-4A0A-AE64-AE3BC96A1E4A}" srcOrd="0" destOrd="0" parTransId="{A68D1159-3A11-45E2-8DF5-46F8C3F019F0}" sibTransId="{03FAA9B1-F9F9-4485-B874-CFC9237E0D36}"/>
    <dgm:cxn modelId="{BC856251-19F0-4057-A421-65C874B460F1}" type="presOf" srcId="{504DE182-A0F4-4C37-BCEE-3ED258271059}" destId="{0B16E158-62FF-4102-8196-2EE5D4110A28}" srcOrd="0" destOrd="0" presId="urn:microsoft.com/office/officeart/2005/8/layout/vList5"/>
    <dgm:cxn modelId="{28E09F72-01DF-4E61-B7B4-6B123DEA2CC3}" type="presOf" srcId="{D044803E-AB1D-4297-B811-FFB3E6CF3F3B}" destId="{4129DBAB-3357-49C5-8F31-D1ED33A7C19C}" srcOrd="0" destOrd="0" presId="urn:microsoft.com/office/officeart/2005/8/layout/vList5"/>
    <dgm:cxn modelId="{3F8F950B-FE45-4890-9B39-F3B6F3A08662}" type="presOf" srcId="{C7B18D8D-8F27-4A0A-AE64-AE3BC96A1E4A}" destId="{D3434074-DF12-4C56-9461-5920D78A990A}" srcOrd="0" destOrd="0" presId="urn:microsoft.com/office/officeart/2005/8/layout/vList5"/>
    <dgm:cxn modelId="{A7BF84BB-9ED5-4EDE-B65F-9BF90AE3EADE}" srcId="{67E42C70-A079-4E31-8897-486B9ED38D24}" destId="{504DE182-A0F4-4C37-BCEE-3ED258271059}" srcOrd="1" destOrd="0" parTransId="{938DCEDD-D6ED-4FEA-AAA1-72921EE0F8C2}" sibTransId="{F2D2F1A3-BDE1-41F1-9374-BABD34E4D12C}"/>
    <dgm:cxn modelId="{CDB86CED-A75C-4BFE-AB04-EC7885D02B0F}" type="presOf" srcId="{67E42C70-A079-4E31-8897-486B9ED38D24}" destId="{9181DA34-1576-468A-9E5D-B078C6CF381B}" srcOrd="0" destOrd="0" presId="urn:microsoft.com/office/officeart/2005/8/layout/vList5"/>
    <dgm:cxn modelId="{B0A6393C-DF6D-413A-BDF7-B8394DA3A60A}" srcId="{67E42C70-A079-4E31-8897-486B9ED38D24}" destId="{D044803E-AB1D-4297-B811-FFB3E6CF3F3B}" srcOrd="0" destOrd="0" parTransId="{12D1F865-3FAB-4E77-A66E-2D4A4F348E3B}" sibTransId="{12C410E5-ED92-4179-9C9F-EBB114215F57}"/>
    <dgm:cxn modelId="{ED0E8DC2-96D8-45FD-BB87-58FF247D8FED}" srcId="{504DE182-A0F4-4C37-BCEE-3ED258271059}" destId="{AE44AB4E-ED25-438E-B4BA-9F150742D03C}" srcOrd="0" destOrd="0" parTransId="{E4864E28-0F2F-40D8-8BE9-BC0D523AE8B4}" sibTransId="{2DA1902E-EE65-4113-AB69-B5C7E5A728BE}"/>
    <dgm:cxn modelId="{14714422-C3BB-4DC6-AA8D-175BC1692F74}" type="presParOf" srcId="{9181DA34-1576-468A-9E5D-B078C6CF381B}" destId="{0E82F90B-5AE5-451E-AED4-2DA96FE1539D}" srcOrd="0" destOrd="0" presId="urn:microsoft.com/office/officeart/2005/8/layout/vList5"/>
    <dgm:cxn modelId="{A8B6EA5C-C6D4-476E-9F17-A336F603394A}" type="presParOf" srcId="{0E82F90B-5AE5-451E-AED4-2DA96FE1539D}" destId="{4129DBAB-3357-49C5-8F31-D1ED33A7C19C}" srcOrd="0" destOrd="0" presId="urn:microsoft.com/office/officeart/2005/8/layout/vList5"/>
    <dgm:cxn modelId="{23C7E7F1-F46F-4EE4-83CF-B7B5601E08CF}" type="presParOf" srcId="{0E82F90B-5AE5-451E-AED4-2DA96FE1539D}" destId="{D3434074-DF12-4C56-9461-5920D78A990A}" srcOrd="1" destOrd="0" presId="urn:microsoft.com/office/officeart/2005/8/layout/vList5"/>
    <dgm:cxn modelId="{87D28B3C-452D-45A3-A174-4011E09EADDC}" type="presParOf" srcId="{9181DA34-1576-468A-9E5D-B078C6CF381B}" destId="{65840B00-B2C8-4441-A52B-D04A714E81E0}" srcOrd="1" destOrd="0" presId="urn:microsoft.com/office/officeart/2005/8/layout/vList5"/>
    <dgm:cxn modelId="{BC5F1D60-5044-4C79-8B1B-E27830EACFF6}" type="presParOf" srcId="{9181DA34-1576-468A-9E5D-B078C6CF381B}" destId="{717739B5-399E-48BE-95D6-4BFF026C7F00}" srcOrd="2" destOrd="0" presId="urn:microsoft.com/office/officeart/2005/8/layout/vList5"/>
    <dgm:cxn modelId="{C4128DE3-A1FE-4BDB-92E7-DFF5B37CE22A}" type="presParOf" srcId="{717739B5-399E-48BE-95D6-4BFF026C7F00}" destId="{0B16E158-62FF-4102-8196-2EE5D4110A28}" srcOrd="0" destOrd="0" presId="urn:microsoft.com/office/officeart/2005/8/layout/vList5"/>
    <dgm:cxn modelId="{FF6B2162-6345-44B0-AADE-7E250F8E4924}" type="presParOf" srcId="{717739B5-399E-48BE-95D6-4BFF026C7F00}" destId="{C3D3B945-50C6-4BDC-B105-45E9C39CDA28}"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A031CE8-8CFF-432C-8E2C-1332559883BB}"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i-FI"/>
        </a:p>
      </dgm:t>
    </dgm:pt>
    <dgm:pt modelId="{64A69EAC-C5EC-4EAF-B734-039869855638}">
      <dgm:prSet/>
      <dgm:spPr/>
      <dgm:t>
        <a:bodyPr/>
        <a:lstStyle/>
        <a:p>
          <a:pPr rtl="0"/>
          <a:r>
            <a:rPr lang="en-US" b="1" dirty="0" smtClean="0">
              <a:solidFill>
                <a:srgbClr val="FF0000"/>
              </a:solidFill>
            </a:rPr>
            <a:t>(Repealed) </a:t>
          </a:r>
          <a:r>
            <a:rPr lang="en-US" b="1" dirty="0" smtClean="0"/>
            <a:t>COMMISSION DIRECTIVE 2004/72/EC of 29 April 2004 implementing Directive 2003/6/EC of the European Parliament and of the Council as regards</a:t>
          </a:r>
          <a:endParaRPr lang="fi-FI" dirty="0"/>
        </a:p>
      </dgm:t>
    </dgm:pt>
    <dgm:pt modelId="{648CE1DC-E0C1-4214-A4FC-00E554DAE2F9}" type="parTrans" cxnId="{7E356645-391F-4D25-98F5-4A218712EA15}">
      <dgm:prSet/>
      <dgm:spPr/>
      <dgm:t>
        <a:bodyPr/>
        <a:lstStyle/>
        <a:p>
          <a:endParaRPr lang="fi-FI"/>
        </a:p>
      </dgm:t>
    </dgm:pt>
    <dgm:pt modelId="{159407EA-37EA-4F68-9E6D-9224F5118F15}" type="sibTrans" cxnId="{7E356645-391F-4D25-98F5-4A218712EA15}">
      <dgm:prSet/>
      <dgm:spPr/>
      <dgm:t>
        <a:bodyPr/>
        <a:lstStyle/>
        <a:p>
          <a:endParaRPr lang="fi-FI"/>
        </a:p>
      </dgm:t>
    </dgm:pt>
    <dgm:pt modelId="{7E524FBC-EAA2-44D9-812C-2623A2A84406}">
      <dgm:prSet/>
      <dgm:spPr/>
      <dgm:t>
        <a:bodyPr/>
        <a:lstStyle/>
        <a:p>
          <a:pPr rtl="0"/>
          <a:r>
            <a:rPr lang="en-US" b="1" dirty="0" smtClean="0"/>
            <a:t>accepted market practices, the definition of inside information in relation to derivatives on commodities, the drawing up of lists of insiders, the notification of managers' transactions and the notification of suspicious transactions</a:t>
          </a:r>
          <a:endParaRPr lang="fi-FI" dirty="0"/>
        </a:p>
      </dgm:t>
    </dgm:pt>
    <dgm:pt modelId="{C7854929-DADB-4A3B-9B0C-20482B004F26}" type="parTrans" cxnId="{88C1EA7E-95C4-48F0-AC76-BC25828A9DE5}">
      <dgm:prSet/>
      <dgm:spPr/>
      <dgm:t>
        <a:bodyPr/>
        <a:lstStyle/>
        <a:p>
          <a:endParaRPr lang="fi-FI"/>
        </a:p>
      </dgm:t>
    </dgm:pt>
    <dgm:pt modelId="{57A10ED4-4B90-469B-9574-7E0C63C73859}" type="sibTrans" cxnId="{88C1EA7E-95C4-48F0-AC76-BC25828A9DE5}">
      <dgm:prSet/>
      <dgm:spPr/>
      <dgm:t>
        <a:bodyPr/>
        <a:lstStyle/>
        <a:p>
          <a:endParaRPr lang="fi-FI"/>
        </a:p>
      </dgm:t>
    </dgm:pt>
    <dgm:pt modelId="{2F9CE686-E5D3-4442-B46B-6FAA92D1D41E}" type="pres">
      <dgm:prSet presAssocID="{4A031CE8-8CFF-432C-8E2C-1332559883BB}" presName="Name0" presStyleCnt="0">
        <dgm:presLayoutVars>
          <dgm:dir/>
          <dgm:animLvl val="lvl"/>
          <dgm:resizeHandles val="exact"/>
        </dgm:presLayoutVars>
      </dgm:prSet>
      <dgm:spPr/>
      <dgm:t>
        <a:bodyPr/>
        <a:lstStyle/>
        <a:p>
          <a:endParaRPr lang="fi-FI"/>
        </a:p>
      </dgm:t>
    </dgm:pt>
    <dgm:pt modelId="{72FCBB79-8512-45FE-A31E-E4DCD0E86967}" type="pres">
      <dgm:prSet presAssocID="{64A69EAC-C5EC-4EAF-B734-039869855638}" presName="linNode" presStyleCnt="0"/>
      <dgm:spPr/>
    </dgm:pt>
    <dgm:pt modelId="{2D25055C-C232-4CB3-9009-283803C166C6}" type="pres">
      <dgm:prSet presAssocID="{64A69EAC-C5EC-4EAF-B734-039869855638}" presName="parentText" presStyleLbl="node1" presStyleIdx="0" presStyleCnt="1">
        <dgm:presLayoutVars>
          <dgm:chMax val="1"/>
          <dgm:bulletEnabled val="1"/>
        </dgm:presLayoutVars>
      </dgm:prSet>
      <dgm:spPr/>
      <dgm:t>
        <a:bodyPr/>
        <a:lstStyle/>
        <a:p>
          <a:endParaRPr lang="fi-FI"/>
        </a:p>
      </dgm:t>
    </dgm:pt>
    <dgm:pt modelId="{464139FE-ADC1-4644-A5D4-3C633C299999}" type="pres">
      <dgm:prSet presAssocID="{64A69EAC-C5EC-4EAF-B734-039869855638}" presName="descendantText" presStyleLbl="alignAccFollowNode1" presStyleIdx="0" presStyleCnt="1">
        <dgm:presLayoutVars>
          <dgm:bulletEnabled val="1"/>
        </dgm:presLayoutVars>
      </dgm:prSet>
      <dgm:spPr/>
      <dgm:t>
        <a:bodyPr/>
        <a:lstStyle/>
        <a:p>
          <a:endParaRPr lang="fi-FI"/>
        </a:p>
      </dgm:t>
    </dgm:pt>
  </dgm:ptLst>
  <dgm:cxnLst>
    <dgm:cxn modelId="{7E356645-391F-4D25-98F5-4A218712EA15}" srcId="{4A031CE8-8CFF-432C-8E2C-1332559883BB}" destId="{64A69EAC-C5EC-4EAF-B734-039869855638}" srcOrd="0" destOrd="0" parTransId="{648CE1DC-E0C1-4214-A4FC-00E554DAE2F9}" sibTransId="{159407EA-37EA-4F68-9E6D-9224F5118F15}"/>
    <dgm:cxn modelId="{B706D392-0B8A-4738-871E-6135C2F2D202}" type="presOf" srcId="{4A031CE8-8CFF-432C-8E2C-1332559883BB}" destId="{2F9CE686-E5D3-4442-B46B-6FAA92D1D41E}" srcOrd="0" destOrd="0" presId="urn:microsoft.com/office/officeart/2005/8/layout/vList5"/>
    <dgm:cxn modelId="{88C1EA7E-95C4-48F0-AC76-BC25828A9DE5}" srcId="{64A69EAC-C5EC-4EAF-B734-039869855638}" destId="{7E524FBC-EAA2-44D9-812C-2623A2A84406}" srcOrd="0" destOrd="0" parTransId="{C7854929-DADB-4A3B-9B0C-20482B004F26}" sibTransId="{57A10ED4-4B90-469B-9574-7E0C63C73859}"/>
    <dgm:cxn modelId="{4B0C16B7-FB8A-472B-918B-8C37FECE686F}" type="presOf" srcId="{7E524FBC-EAA2-44D9-812C-2623A2A84406}" destId="{464139FE-ADC1-4644-A5D4-3C633C299999}" srcOrd="0" destOrd="0" presId="urn:microsoft.com/office/officeart/2005/8/layout/vList5"/>
    <dgm:cxn modelId="{8320D8BA-9248-4D3C-91E1-55C10CA615BF}" type="presOf" srcId="{64A69EAC-C5EC-4EAF-B734-039869855638}" destId="{2D25055C-C232-4CB3-9009-283803C166C6}" srcOrd="0" destOrd="0" presId="urn:microsoft.com/office/officeart/2005/8/layout/vList5"/>
    <dgm:cxn modelId="{A2A61287-4ED2-4B76-A70A-1EF84C2A716F}" type="presParOf" srcId="{2F9CE686-E5D3-4442-B46B-6FAA92D1D41E}" destId="{72FCBB79-8512-45FE-A31E-E4DCD0E86967}" srcOrd="0" destOrd="0" presId="urn:microsoft.com/office/officeart/2005/8/layout/vList5"/>
    <dgm:cxn modelId="{88D6C33E-1D72-4937-AFE9-50840D5A229A}" type="presParOf" srcId="{72FCBB79-8512-45FE-A31E-E4DCD0E86967}" destId="{2D25055C-C232-4CB3-9009-283803C166C6}" srcOrd="0" destOrd="0" presId="urn:microsoft.com/office/officeart/2005/8/layout/vList5"/>
    <dgm:cxn modelId="{DF5AB7C9-706B-4152-BE64-5AFF6DED8352}" type="presParOf" srcId="{72FCBB79-8512-45FE-A31E-E4DCD0E86967}" destId="{464139FE-ADC1-4644-A5D4-3C633C299999}"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22E6716-C9B1-453D-AB0B-8383303B7526}"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endParaRPr lang="fi-FI"/>
        </a:p>
      </dgm:t>
    </dgm:pt>
    <dgm:pt modelId="{45C56E93-C22D-4B7B-A1D5-8D4106186A2A}">
      <dgm:prSet custT="1"/>
      <dgm:spPr/>
      <dgm:t>
        <a:bodyPr/>
        <a:lstStyle/>
        <a:p>
          <a:pPr rtl="0"/>
          <a:r>
            <a:rPr lang="fi-FI" sz="1600" b="1" dirty="0" smtClean="0"/>
            <a:t>SMA </a:t>
          </a:r>
          <a:r>
            <a:rPr lang="fi-FI" sz="1600" b="1" dirty="0" err="1" smtClean="0"/>
            <a:t>ch</a:t>
          </a:r>
          <a:r>
            <a:rPr lang="fi-FI" sz="1600" b="1" dirty="0" smtClean="0"/>
            <a:t>. 12 </a:t>
          </a:r>
          <a:endParaRPr lang="fi-FI" sz="1600" b="1" dirty="0"/>
        </a:p>
      </dgm:t>
    </dgm:pt>
    <dgm:pt modelId="{3731555C-4529-4E7B-B6BC-1D92875B8437}" type="parTrans" cxnId="{6F713B60-0C9C-4F5A-B3E5-76F34BEA0D89}">
      <dgm:prSet/>
      <dgm:spPr/>
      <dgm:t>
        <a:bodyPr/>
        <a:lstStyle/>
        <a:p>
          <a:endParaRPr lang="fi-FI"/>
        </a:p>
      </dgm:t>
    </dgm:pt>
    <dgm:pt modelId="{0BB1F507-6C95-49E7-8AE9-54FEC7B61A6A}" type="sibTrans" cxnId="{6F713B60-0C9C-4F5A-B3E5-76F34BEA0D89}">
      <dgm:prSet/>
      <dgm:spPr/>
      <dgm:t>
        <a:bodyPr/>
        <a:lstStyle/>
        <a:p>
          <a:endParaRPr lang="fi-FI"/>
        </a:p>
      </dgm:t>
    </dgm:pt>
    <dgm:pt modelId="{01A14BE4-6603-403C-9002-C87340010AC4}">
      <dgm:prSet custT="1"/>
      <dgm:spPr/>
      <dgm:t>
        <a:bodyPr/>
        <a:lstStyle/>
        <a:p>
          <a:pPr rtl="0"/>
          <a:r>
            <a:rPr lang="fi-FI" sz="1700" b="1" dirty="0" smtClean="0"/>
            <a:t>The </a:t>
          </a:r>
          <a:r>
            <a:rPr lang="fi-FI" sz="1600" b="1" dirty="0" err="1" smtClean="0"/>
            <a:t>Penal</a:t>
          </a:r>
          <a:r>
            <a:rPr lang="fi-FI" sz="1600" b="1" dirty="0" smtClean="0"/>
            <a:t> </a:t>
          </a:r>
          <a:r>
            <a:rPr lang="fi-FI" sz="1700" b="1" dirty="0" err="1" smtClean="0"/>
            <a:t>Code</a:t>
          </a:r>
          <a:r>
            <a:rPr lang="fi-FI" sz="1700" b="1" dirty="0" smtClean="0"/>
            <a:t>,  </a:t>
          </a:r>
          <a:r>
            <a:rPr lang="fi-FI" sz="1700" b="1" dirty="0" err="1" smtClean="0"/>
            <a:t>ch</a:t>
          </a:r>
          <a:r>
            <a:rPr lang="fi-FI" sz="1700" b="1" dirty="0" smtClean="0"/>
            <a:t>. 51, </a:t>
          </a:r>
          <a:r>
            <a:rPr lang="fi-FI" sz="1700" b="1" dirty="0" err="1" smtClean="0"/>
            <a:t>sect</a:t>
          </a:r>
          <a:r>
            <a:rPr lang="fi-FI" sz="1700" b="1" dirty="0" smtClean="0"/>
            <a:t>. 1 - 5</a:t>
          </a:r>
          <a:endParaRPr lang="fi-FI" sz="1700" b="1" dirty="0"/>
        </a:p>
      </dgm:t>
    </dgm:pt>
    <dgm:pt modelId="{581D84C1-1FFD-4CBF-92CB-E139CA7773A8}" type="parTrans" cxnId="{2ABE5439-FB10-4B14-8C17-50B98EDE7D4B}">
      <dgm:prSet/>
      <dgm:spPr/>
      <dgm:t>
        <a:bodyPr/>
        <a:lstStyle/>
        <a:p>
          <a:endParaRPr lang="fi-FI"/>
        </a:p>
      </dgm:t>
    </dgm:pt>
    <dgm:pt modelId="{2B9791A2-460C-4EB3-986D-FCC0893BAED3}" type="sibTrans" cxnId="{2ABE5439-FB10-4B14-8C17-50B98EDE7D4B}">
      <dgm:prSet/>
      <dgm:spPr/>
      <dgm:t>
        <a:bodyPr/>
        <a:lstStyle/>
        <a:p>
          <a:endParaRPr lang="fi-FI"/>
        </a:p>
      </dgm:t>
    </dgm:pt>
    <dgm:pt modelId="{58B6D9FD-37BE-4222-9DB9-C6E7ECDE5522}">
      <dgm:prSet/>
      <dgm:spPr/>
      <dgm:t>
        <a:bodyPr/>
        <a:lstStyle/>
        <a:p>
          <a:pPr rtl="0"/>
          <a:r>
            <a:rPr lang="en-US" b="1" dirty="0" smtClean="0"/>
            <a:t>NASDAQ OMX Guidelines for Insiders </a:t>
          </a:r>
          <a:endParaRPr lang="fi-FI" dirty="0"/>
        </a:p>
      </dgm:t>
    </dgm:pt>
    <dgm:pt modelId="{42D810E6-A7B1-4649-9E37-09405EE40E49}" type="parTrans" cxnId="{FC467B20-DF24-4C41-B862-268075BAAB7D}">
      <dgm:prSet/>
      <dgm:spPr/>
      <dgm:t>
        <a:bodyPr/>
        <a:lstStyle/>
        <a:p>
          <a:endParaRPr lang="fi-FI"/>
        </a:p>
      </dgm:t>
    </dgm:pt>
    <dgm:pt modelId="{7275A079-71B9-4F32-BCE1-2F3382510E73}" type="sibTrans" cxnId="{FC467B20-DF24-4C41-B862-268075BAAB7D}">
      <dgm:prSet/>
      <dgm:spPr/>
      <dgm:t>
        <a:bodyPr/>
        <a:lstStyle/>
        <a:p>
          <a:endParaRPr lang="fi-FI"/>
        </a:p>
      </dgm:t>
    </dgm:pt>
    <dgm:pt modelId="{A1C7B7ED-5BB9-4078-916D-96AEEE9F6469}">
      <dgm:prSet custT="1"/>
      <dgm:spPr/>
      <dgm:t>
        <a:bodyPr/>
        <a:lstStyle/>
        <a:p>
          <a:pPr rtl="0"/>
          <a:r>
            <a:rPr lang="fi-FI" sz="1200" b="1" dirty="0" smtClean="0"/>
            <a:t>FSA</a:t>
          </a:r>
          <a:r>
            <a:rPr lang="fi-FI" sz="1000" dirty="0" smtClean="0"/>
            <a:t> </a:t>
          </a:r>
          <a:r>
            <a:rPr lang="en-US" sz="1400" b="1" dirty="0" smtClean="0"/>
            <a:t>Standard</a:t>
          </a:r>
          <a:r>
            <a:rPr lang="en-US" sz="1000" b="1" dirty="0" smtClean="0"/>
            <a:t> 5.3: </a:t>
          </a:r>
          <a:r>
            <a:rPr lang="en-US" sz="1200" b="1" dirty="0" smtClean="0"/>
            <a:t>Declarations of insider holdings and insider registers</a:t>
          </a:r>
          <a:r>
            <a:rPr lang="en-US" sz="1200" dirty="0" smtClean="0"/>
            <a:t> </a:t>
          </a:r>
          <a:endParaRPr lang="fi-FI" sz="1200" dirty="0"/>
        </a:p>
      </dgm:t>
    </dgm:pt>
    <dgm:pt modelId="{03EE9BAD-4DC0-4D49-8941-265C9EC279B2}" type="parTrans" cxnId="{9262A65D-738B-4B22-B382-E32744932243}">
      <dgm:prSet/>
      <dgm:spPr/>
      <dgm:t>
        <a:bodyPr/>
        <a:lstStyle/>
        <a:p>
          <a:endParaRPr lang="fi-FI"/>
        </a:p>
      </dgm:t>
    </dgm:pt>
    <dgm:pt modelId="{24811A48-C4D2-4825-A8F6-4B6C02CDB3C4}" type="sibTrans" cxnId="{9262A65D-738B-4B22-B382-E32744932243}">
      <dgm:prSet/>
      <dgm:spPr/>
      <dgm:t>
        <a:bodyPr/>
        <a:lstStyle/>
        <a:p>
          <a:endParaRPr lang="fi-FI"/>
        </a:p>
      </dgm:t>
    </dgm:pt>
    <dgm:pt modelId="{D7BF41B4-FF4D-4E43-A2F5-DFE5C74CFF5B}" type="pres">
      <dgm:prSet presAssocID="{122E6716-C9B1-453D-AB0B-8383303B7526}" presName="compositeShape" presStyleCnt="0">
        <dgm:presLayoutVars>
          <dgm:chMax val="7"/>
          <dgm:dir/>
          <dgm:resizeHandles val="exact"/>
        </dgm:presLayoutVars>
      </dgm:prSet>
      <dgm:spPr/>
      <dgm:t>
        <a:bodyPr/>
        <a:lstStyle/>
        <a:p>
          <a:endParaRPr lang="fi-FI"/>
        </a:p>
      </dgm:t>
    </dgm:pt>
    <dgm:pt modelId="{65313A66-A411-4A6F-AA89-D66653FDB8E9}" type="pres">
      <dgm:prSet presAssocID="{45C56E93-C22D-4B7B-A1D5-8D4106186A2A}" presName="circ1" presStyleLbl="vennNode1" presStyleIdx="0" presStyleCnt="4"/>
      <dgm:spPr/>
      <dgm:t>
        <a:bodyPr/>
        <a:lstStyle/>
        <a:p>
          <a:endParaRPr lang="fi-FI"/>
        </a:p>
      </dgm:t>
    </dgm:pt>
    <dgm:pt modelId="{9C3A2A55-D128-419F-8E27-4ADCC3F79780}" type="pres">
      <dgm:prSet presAssocID="{45C56E93-C22D-4B7B-A1D5-8D4106186A2A}" presName="circ1Tx" presStyleLbl="revTx" presStyleIdx="0" presStyleCnt="0">
        <dgm:presLayoutVars>
          <dgm:chMax val="0"/>
          <dgm:chPref val="0"/>
          <dgm:bulletEnabled val="1"/>
        </dgm:presLayoutVars>
      </dgm:prSet>
      <dgm:spPr/>
      <dgm:t>
        <a:bodyPr/>
        <a:lstStyle/>
        <a:p>
          <a:endParaRPr lang="fi-FI"/>
        </a:p>
      </dgm:t>
    </dgm:pt>
    <dgm:pt modelId="{254FC014-1DAF-40DE-AC43-AB6DDA358628}" type="pres">
      <dgm:prSet presAssocID="{01A14BE4-6603-403C-9002-C87340010AC4}" presName="circ2" presStyleLbl="vennNode1" presStyleIdx="1" presStyleCnt="4"/>
      <dgm:spPr/>
      <dgm:t>
        <a:bodyPr/>
        <a:lstStyle/>
        <a:p>
          <a:endParaRPr lang="fi-FI"/>
        </a:p>
      </dgm:t>
    </dgm:pt>
    <dgm:pt modelId="{933117B3-5A75-4318-BD09-4E1966904D04}" type="pres">
      <dgm:prSet presAssocID="{01A14BE4-6603-403C-9002-C87340010AC4}" presName="circ2Tx" presStyleLbl="revTx" presStyleIdx="0" presStyleCnt="0">
        <dgm:presLayoutVars>
          <dgm:chMax val="0"/>
          <dgm:chPref val="0"/>
          <dgm:bulletEnabled val="1"/>
        </dgm:presLayoutVars>
      </dgm:prSet>
      <dgm:spPr/>
      <dgm:t>
        <a:bodyPr/>
        <a:lstStyle/>
        <a:p>
          <a:endParaRPr lang="fi-FI"/>
        </a:p>
      </dgm:t>
    </dgm:pt>
    <dgm:pt modelId="{688AACF3-882A-4703-A5D6-2308B52F3AC0}" type="pres">
      <dgm:prSet presAssocID="{58B6D9FD-37BE-4222-9DB9-C6E7ECDE5522}" presName="circ3" presStyleLbl="vennNode1" presStyleIdx="2" presStyleCnt="4"/>
      <dgm:spPr/>
      <dgm:t>
        <a:bodyPr/>
        <a:lstStyle/>
        <a:p>
          <a:endParaRPr lang="fi-FI"/>
        </a:p>
      </dgm:t>
    </dgm:pt>
    <dgm:pt modelId="{C46FF92F-E368-4166-8503-9286DE97DDC0}" type="pres">
      <dgm:prSet presAssocID="{58B6D9FD-37BE-4222-9DB9-C6E7ECDE5522}" presName="circ3Tx" presStyleLbl="revTx" presStyleIdx="0" presStyleCnt="0">
        <dgm:presLayoutVars>
          <dgm:chMax val="0"/>
          <dgm:chPref val="0"/>
          <dgm:bulletEnabled val="1"/>
        </dgm:presLayoutVars>
      </dgm:prSet>
      <dgm:spPr/>
      <dgm:t>
        <a:bodyPr/>
        <a:lstStyle/>
        <a:p>
          <a:endParaRPr lang="fi-FI"/>
        </a:p>
      </dgm:t>
    </dgm:pt>
    <dgm:pt modelId="{66731B34-5854-4510-8EDF-614850FD833B}" type="pres">
      <dgm:prSet presAssocID="{A1C7B7ED-5BB9-4078-916D-96AEEE9F6469}" presName="circ4" presStyleLbl="vennNode1" presStyleIdx="3" presStyleCnt="4"/>
      <dgm:spPr/>
      <dgm:t>
        <a:bodyPr/>
        <a:lstStyle/>
        <a:p>
          <a:endParaRPr lang="fi-FI"/>
        </a:p>
      </dgm:t>
    </dgm:pt>
    <dgm:pt modelId="{CC3310F8-99EE-4602-9856-3BB47D1DD5C4}" type="pres">
      <dgm:prSet presAssocID="{A1C7B7ED-5BB9-4078-916D-96AEEE9F6469}" presName="circ4Tx" presStyleLbl="revTx" presStyleIdx="0" presStyleCnt="0">
        <dgm:presLayoutVars>
          <dgm:chMax val="0"/>
          <dgm:chPref val="0"/>
          <dgm:bulletEnabled val="1"/>
        </dgm:presLayoutVars>
      </dgm:prSet>
      <dgm:spPr/>
      <dgm:t>
        <a:bodyPr/>
        <a:lstStyle/>
        <a:p>
          <a:endParaRPr lang="fi-FI"/>
        </a:p>
      </dgm:t>
    </dgm:pt>
  </dgm:ptLst>
  <dgm:cxnLst>
    <dgm:cxn modelId="{81E7E966-AC3E-4D68-A18D-B37B403F708B}" type="presOf" srcId="{45C56E93-C22D-4B7B-A1D5-8D4106186A2A}" destId="{9C3A2A55-D128-419F-8E27-4ADCC3F79780}" srcOrd="1" destOrd="0" presId="urn:microsoft.com/office/officeart/2005/8/layout/venn1"/>
    <dgm:cxn modelId="{C509412A-B77C-4F4E-A48B-208BE44186BB}" type="presOf" srcId="{58B6D9FD-37BE-4222-9DB9-C6E7ECDE5522}" destId="{688AACF3-882A-4703-A5D6-2308B52F3AC0}" srcOrd="0" destOrd="0" presId="urn:microsoft.com/office/officeart/2005/8/layout/venn1"/>
    <dgm:cxn modelId="{18BC7C7F-19D7-48AC-9BBB-54BF25A5BB1A}" type="presOf" srcId="{A1C7B7ED-5BB9-4078-916D-96AEEE9F6469}" destId="{CC3310F8-99EE-4602-9856-3BB47D1DD5C4}" srcOrd="1" destOrd="0" presId="urn:microsoft.com/office/officeart/2005/8/layout/venn1"/>
    <dgm:cxn modelId="{2ABE5439-FB10-4B14-8C17-50B98EDE7D4B}" srcId="{122E6716-C9B1-453D-AB0B-8383303B7526}" destId="{01A14BE4-6603-403C-9002-C87340010AC4}" srcOrd="1" destOrd="0" parTransId="{581D84C1-1FFD-4CBF-92CB-E139CA7773A8}" sibTransId="{2B9791A2-460C-4EB3-986D-FCC0893BAED3}"/>
    <dgm:cxn modelId="{6F713B60-0C9C-4F5A-B3E5-76F34BEA0D89}" srcId="{122E6716-C9B1-453D-AB0B-8383303B7526}" destId="{45C56E93-C22D-4B7B-A1D5-8D4106186A2A}" srcOrd="0" destOrd="0" parTransId="{3731555C-4529-4E7B-B6BC-1D92875B8437}" sibTransId="{0BB1F507-6C95-49E7-8AE9-54FEC7B61A6A}"/>
    <dgm:cxn modelId="{9262A65D-738B-4B22-B382-E32744932243}" srcId="{122E6716-C9B1-453D-AB0B-8383303B7526}" destId="{A1C7B7ED-5BB9-4078-916D-96AEEE9F6469}" srcOrd="3" destOrd="0" parTransId="{03EE9BAD-4DC0-4D49-8941-265C9EC279B2}" sibTransId="{24811A48-C4D2-4825-A8F6-4B6C02CDB3C4}"/>
    <dgm:cxn modelId="{4D340BEB-33EA-4856-A84F-F52DF03599FA}" type="presOf" srcId="{58B6D9FD-37BE-4222-9DB9-C6E7ECDE5522}" destId="{C46FF92F-E368-4166-8503-9286DE97DDC0}" srcOrd="1" destOrd="0" presId="urn:microsoft.com/office/officeart/2005/8/layout/venn1"/>
    <dgm:cxn modelId="{5216218C-22F2-4317-B858-E79EBF8141EA}" type="presOf" srcId="{122E6716-C9B1-453D-AB0B-8383303B7526}" destId="{D7BF41B4-FF4D-4E43-A2F5-DFE5C74CFF5B}" srcOrd="0" destOrd="0" presId="urn:microsoft.com/office/officeart/2005/8/layout/venn1"/>
    <dgm:cxn modelId="{C5457EF1-C7AA-4778-B65F-CCF2D8C8CBDA}" type="presOf" srcId="{45C56E93-C22D-4B7B-A1D5-8D4106186A2A}" destId="{65313A66-A411-4A6F-AA89-D66653FDB8E9}" srcOrd="0" destOrd="0" presId="urn:microsoft.com/office/officeart/2005/8/layout/venn1"/>
    <dgm:cxn modelId="{FC467B20-DF24-4C41-B862-268075BAAB7D}" srcId="{122E6716-C9B1-453D-AB0B-8383303B7526}" destId="{58B6D9FD-37BE-4222-9DB9-C6E7ECDE5522}" srcOrd="2" destOrd="0" parTransId="{42D810E6-A7B1-4649-9E37-09405EE40E49}" sibTransId="{7275A079-71B9-4F32-BCE1-2F3382510E73}"/>
    <dgm:cxn modelId="{96AF54C0-BE00-4C0F-AD5F-99C79DF8B523}" type="presOf" srcId="{01A14BE4-6603-403C-9002-C87340010AC4}" destId="{254FC014-1DAF-40DE-AC43-AB6DDA358628}" srcOrd="0" destOrd="0" presId="urn:microsoft.com/office/officeart/2005/8/layout/venn1"/>
    <dgm:cxn modelId="{44113973-0E30-494F-9B84-C0FC60C9CDEC}" type="presOf" srcId="{01A14BE4-6603-403C-9002-C87340010AC4}" destId="{933117B3-5A75-4318-BD09-4E1966904D04}" srcOrd="1" destOrd="0" presId="urn:microsoft.com/office/officeart/2005/8/layout/venn1"/>
    <dgm:cxn modelId="{C4C05619-D02E-4C08-8591-DDF0B4A5D896}" type="presOf" srcId="{A1C7B7ED-5BB9-4078-916D-96AEEE9F6469}" destId="{66731B34-5854-4510-8EDF-614850FD833B}" srcOrd="0" destOrd="0" presId="urn:microsoft.com/office/officeart/2005/8/layout/venn1"/>
    <dgm:cxn modelId="{814E4A67-BA67-4105-88E4-F6C04F29A781}" type="presParOf" srcId="{D7BF41B4-FF4D-4E43-A2F5-DFE5C74CFF5B}" destId="{65313A66-A411-4A6F-AA89-D66653FDB8E9}" srcOrd="0" destOrd="0" presId="urn:microsoft.com/office/officeart/2005/8/layout/venn1"/>
    <dgm:cxn modelId="{947A0E8B-C671-4B0E-AD9A-19FBE7DB2DBD}" type="presParOf" srcId="{D7BF41B4-FF4D-4E43-A2F5-DFE5C74CFF5B}" destId="{9C3A2A55-D128-419F-8E27-4ADCC3F79780}" srcOrd="1" destOrd="0" presId="urn:microsoft.com/office/officeart/2005/8/layout/venn1"/>
    <dgm:cxn modelId="{6860C1EC-62D2-4E0A-BEC9-D66F74F2FB05}" type="presParOf" srcId="{D7BF41B4-FF4D-4E43-A2F5-DFE5C74CFF5B}" destId="{254FC014-1DAF-40DE-AC43-AB6DDA358628}" srcOrd="2" destOrd="0" presId="urn:microsoft.com/office/officeart/2005/8/layout/venn1"/>
    <dgm:cxn modelId="{4862AA11-74DB-4AA5-BECC-D94065D00A3A}" type="presParOf" srcId="{D7BF41B4-FF4D-4E43-A2F5-DFE5C74CFF5B}" destId="{933117B3-5A75-4318-BD09-4E1966904D04}" srcOrd="3" destOrd="0" presId="urn:microsoft.com/office/officeart/2005/8/layout/venn1"/>
    <dgm:cxn modelId="{AB69785A-E8A2-49B4-9769-9FA037FE5311}" type="presParOf" srcId="{D7BF41B4-FF4D-4E43-A2F5-DFE5C74CFF5B}" destId="{688AACF3-882A-4703-A5D6-2308B52F3AC0}" srcOrd="4" destOrd="0" presId="urn:microsoft.com/office/officeart/2005/8/layout/venn1"/>
    <dgm:cxn modelId="{8331CE1C-EF97-4249-9C7C-77D071B0E236}" type="presParOf" srcId="{D7BF41B4-FF4D-4E43-A2F5-DFE5C74CFF5B}" destId="{C46FF92F-E368-4166-8503-9286DE97DDC0}" srcOrd="5" destOrd="0" presId="urn:microsoft.com/office/officeart/2005/8/layout/venn1"/>
    <dgm:cxn modelId="{064EF48D-1C9A-40BA-BD7C-5C16E009BAC8}" type="presParOf" srcId="{D7BF41B4-FF4D-4E43-A2F5-DFE5C74CFF5B}" destId="{66731B34-5854-4510-8EDF-614850FD833B}" srcOrd="6" destOrd="0" presId="urn:microsoft.com/office/officeart/2005/8/layout/venn1"/>
    <dgm:cxn modelId="{C835E7F5-8463-4A44-94A0-D5560553991D}" type="presParOf" srcId="{D7BF41B4-FF4D-4E43-A2F5-DFE5C74CFF5B}" destId="{CC3310F8-99EE-4602-9856-3BB47D1DD5C4}" srcOrd="7"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0E4EEE6F-A174-4B2D-9BA2-5DB07E6E6CA1}"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i-FI"/>
        </a:p>
      </dgm:t>
    </dgm:pt>
    <dgm:pt modelId="{CDB1AE88-9B7A-41A6-B3A1-8576A2489CEF}">
      <dgm:prSet custT="1"/>
      <dgm:spPr/>
      <dgm:t>
        <a:bodyPr/>
        <a:lstStyle/>
        <a:p>
          <a:pPr rtl="0"/>
          <a:r>
            <a:rPr lang="fi-FI" sz="1400" dirty="0" err="1" smtClean="0"/>
            <a:t>Commission</a:t>
          </a:r>
          <a:r>
            <a:rPr lang="fi-FI" sz="1400" dirty="0" smtClean="0"/>
            <a:t> </a:t>
          </a:r>
          <a:r>
            <a:rPr lang="fi-FI" sz="1400" dirty="0" err="1" smtClean="0"/>
            <a:t>Regulation</a:t>
          </a:r>
          <a:r>
            <a:rPr lang="fi-FI" sz="1400" dirty="0" smtClean="0"/>
            <a:t> (EC) No 2273/2003 of 22 </a:t>
          </a:r>
          <a:r>
            <a:rPr lang="fi-FI" sz="1400" dirty="0" err="1" smtClean="0"/>
            <a:t>December</a:t>
          </a:r>
          <a:r>
            <a:rPr lang="fi-FI" sz="1400" dirty="0" smtClean="0"/>
            <a:t> 2003 </a:t>
          </a:r>
          <a:r>
            <a:rPr lang="fi-FI" sz="1400" dirty="0" err="1" smtClean="0"/>
            <a:t>implementing</a:t>
          </a:r>
          <a:r>
            <a:rPr lang="fi-FI" sz="1400" dirty="0" smtClean="0"/>
            <a:t> Directive 2003/6/EC of the </a:t>
          </a:r>
          <a:r>
            <a:rPr lang="fi-FI" sz="1400" dirty="0" err="1" smtClean="0"/>
            <a:t>European</a:t>
          </a:r>
          <a:r>
            <a:rPr lang="fi-FI" sz="1400" dirty="0" smtClean="0"/>
            <a:t> </a:t>
          </a:r>
          <a:r>
            <a:rPr lang="fi-FI" sz="1400" dirty="0" err="1" smtClean="0"/>
            <a:t>Parliament</a:t>
          </a:r>
          <a:r>
            <a:rPr lang="fi-FI" sz="1400" dirty="0" smtClean="0"/>
            <a:t> and of the </a:t>
          </a:r>
          <a:r>
            <a:rPr lang="fi-FI" sz="1400" dirty="0" err="1" smtClean="0"/>
            <a:t>Council</a:t>
          </a:r>
          <a:r>
            <a:rPr lang="fi-FI" sz="1400" dirty="0" smtClean="0"/>
            <a:t> (Market </a:t>
          </a:r>
          <a:r>
            <a:rPr lang="fi-FI" sz="1400" dirty="0" err="1" smtClean="0"/>
            <a:t>Abuse</a:t>
          </a:r>
          <a:r>
            <a:rPr lang="fi-FI" sz="1400" dirty="0" smtClean="0"/>
            <a:t> Directive) as </a:t>
          </a:r>
          <a:r>
            <a:rPr lang="fi-FI" sz="1400" dirty="0" err="1" smtClean="0"/>
            <a:t>regards</a:t>
          </a:r>
          <a:r>
            <a:rPr lang="fi-FI" sz="1400" dirty="0" smtClean="0"/>
            <a:t> </a:t>
          </a:r>
          <a:r>
            <a:rPr lang="fi-FI" sz="1400" dirty="0" err="1" smtClean="0"/>
            <a:t>exemptions</a:t>
          </a:r>
          <a:r>
            <a:rPr lang="fi-FI" sz="1400" dirty="0" smtClean="0"/>
            <a:t> for </a:t>
          </a:r>
          <a:r>
            <a:rPr lang="fi-FI" sz="1400" dirty="0" err="1" smtClean="0"/>
            <a:t>by-back</a:t>
          </a:r>
          <a:r>
            <a:rPr lang="fi-FI" sz="1400" dirty="0" smtClean="0"/>
            <a:t> </a:t>
          </a:r>
          <a:r>
            <a:rPr lang="fi-FI" sz="1400" dirty="0" err="1" smtClean="0"/>
            <a:t>programmes</a:t>
          </a:r>
          <a:r>
            <a:rPr lang="fi-FI" sz="1400" dirty="0" smtClean="0"/>
            <a:t> and </a:t>
          </a:r>
          <a:r>
            <a:rPr lang="fi-FI" sz="1400" dirty="0" err="1" smtClean="0"/>
            <a:t>stabilization</a:t>
          </a:r>
          <a:r>
            <a:rPr lang="fi-FI" sz="1400" dirty="0" smtClean="0"/>
            <a:t> of </a:t>
          </a:r>
          <a:r>
            <a:rPr lang="fi-FI" sz="1400" dirty="0" err="1" smtClean="0"/>
            <a:t>financial</a:t>
          </a:r>
          <a:r>
            <a:rPr lang="fi-FI" sz="1400" dirty="0" smtClean="0"/>
            <a:t> </a:t>
          </a:r>
          <a:r>
            <a:rPr lang="fi-FI" sz="1400" dirty="0" err="1" smtClean="0"/>
            <a:t>instruments</a:t>
          </a:r>
          <a:r>
            <a:rPr lang="fi-FI" sz="1400" dirty="0" smtClean="0"/>
            <a:t> (</a:t>
          </a:r>
          <a:r>
            <a:rPr lang="fi-FI" sz="1400" dirty="0" err="1" smtClean="0"/>
            <a:t>Commission</a:t>
          </a:r>
          <a:r>
            <a:rPr lang="fi-FI" sz="1400" dirty="0" smtClean="0"/>
            <a:t> </a:t>
          </a:r>
          <a:r>
            <a:rPr lang="fi-FI" sz="1400" dirty="0" err="1" smtClean="0"/>
            <a:t>Buy-back</a:t>
          </a:r>
          <a:r>
            <a:rPr lang="fi-FI" sz="1400" dirty="0" smtClean="0"/>
            <a:t> </a:t>
          </a:r>
          <a:r>
            <a:rPr lang="fi-FI" sz="1400" dirty="0" err="1" smtClean="0"/>
            <a:t>Regulation</a:t>
          </a:r>
          <a:r>
            <a:rPr lang="fi-FI" sz="1400" dirty="0" smtClean="0"/>
            <a:t>) </a:t>
          </a:r>
          <a:endParaRPr lang="fi-FI" sz="1400" dirty="0"/>
        </a:p>
      </dgm:t>
    </dgm:pt>
    <dgm:pt modelId="{C17FBFBB-7C6B-45BF-9536-7622494F4E48}" type="parTrans" cxnId="{AC5A9D95-5A80-4746-B9E6-1C326549089A}">
      <dgm:prSet/>
      <dgm:spPr/>
      <dgm:t>
        <a:bodyPr/>
        <a:lstStyle/>
        <a:p>
          <a:endParaRPr lang="fi-FI"/>
        </a:p>
      </dgm:t>
    </dgm:pt>
    <dgm:pt modelId="{4C7B8334-EB0A-442C-8125-C8247245ED4E}" type="sibTrans" cxnId="{AC5A9D95-5A80-4746-B9E6-1C326549089A}">
      <dgm:prSet/>
      <dgm:spPr/>
      <dgm:t>
        <a:bodyPr/>
        <a:lstStyle/>
        <a:p>
          <a:endParaRPr lang="fi-FI"/>
        </a:p>
      </dgm:t>
    </dgm:pt>
    <dgm:pt modelId="{3DA781FC-2D50-455D-8545-670420726351}">
      <dgm:prSet/>
      <dgm:spPr/>
      <dgm:t>
        <a:bodyPr/>
        <a:lstStyle/>
        <a:p>
          <a:pPr rtl="0"/>
          <a:r>
            <a:rPr lang="fi-FI" smtClean="0"/>
            <a:t>Rule of the Stock Exchange Ch. 5.3</a:t>
          </a:r>
          <a:endParaRPr lang="fi-FI"/>
        </a:p>
      </dgm:t>
    </dgm:pt>
    <dgm:pt modelId="{5B5422E4-3647-4615-AE8A-E4C12636BDA8}" type="parTrans" cxnId="{95CAD7CC-2169-4E13-B98E-F743309EA43B}">
      <dgm:prSet/>
      <dgm:spPr/>
      <dgm:t>
        <a:bodyPr/>
        <a:lstStyle/>
        <a:p>
          <a:endParaRPr lang="fi-FI"/>
        </a:p>
      </dgm:t>
    </dgm:pt>
    <dgm:pt modelId="{A52BD93B-1D9D-411F-8DED-5B6C7EF9AED0}" type="sibTrans" cxnId="{95CAD7CC-2169-4E13-B98E-F743309EA43B}">
      <dgm:prSet/>
      <dgm:spPr/>
      <dgm:t>
        <a:bodyPr/>
        <a:lstStyle/>
        <a:p>
          <a:endParaRPr lang="fi-FI"/>
        </a:p>
      </dgm:t>
    </dgm:pt>
    <dgm:pt modelId="{978DF17A-84B8-4BE7-9A9E-29E2CCB133C4}">
      <dgm:prSet/>
      <dgm:spPr/>
      <dgm:t>
        <a:bodyPr/>
        <a:lstStyle/>
        <a:p>
          <a:pPr rtl="0"/>
          <a:r>
            <a:rPr lang="fi-FI" dirty="0" err="1" smtClean="0"/>
            <a:t>Guidelines</a:t>
          </a:r>
          <a:r>
            <a:rPr lang="fi-FI" dirty="0" smtClean="0"/>
            <a:t> of the </a:t>
          </a:r>
          <a:r>
            <a:rPr lang="fi-FI" dirty="0" err="1" smtClean="0"/>
            <a:t>Stock</a:t>
          </a:r>
          <a:r>
            <a:rPr lang="fi-FI" dirty="0" smtClean="0"/>
            <a:t> Exchange on the </a:t>
          </a:r>
          <a:r>
            <a:rPr lang="fi-FI" dirty="0" err="1" smtClean="0"/>
            <a:t>Own</a:t>
          </a:r>
          <a:r>
            <a:rPr lang="fi-FI" dirty="0" smtClean="0"/>
            <a:t> </a:t>
          </a:r>
          <a:r>
            <a:rPr lang="fi-FI" dirty="0" err="1" smtClean="0"/>
            <a:t>Shares</a:t>
          </a:r>
          <a:r>
            <a:rPr lang="fi-FI" dirty="0" smtClean="0"/>
            <a:t> of a </a:t>
          </a:r>
          <a:r>
            <a:rPr lang="fi-FI" dirty="0" err="1" smtClean="0"/>
            <a:t>Listed</a:t>
          </a:r>
          <a:r>
            <a:rPr lang="fi-FI" dirty="0" smtClean="0"/>
            <a:t> Company </a:t>
          </a:r>
          <a:endParaRPr lang="fi-FI" dirty="0"/>
        </a:p>
      </dgm:t>
    </dgm:pt>
    <dgm:pt modelId="{B61D69A5-9119-4FF5-B3DC-6512A1040A2C}" type="parTrans" cxnId="{8ACFB53B-07A9-4EC8-BA63-84CE47C12FFF}">
      <dgm:prSet/>
      <dgm:spPr/>
      <dgm:t>
        <a:bodyPr/>
        <a:lstStyle/>
        <a:p>
          <a:endParaRPr lang="fi-FI"/>
        </a:p>
      </dgm:t>
    </dgm:pt>
    <dgm:pt modelId="{207F721A-49D3-4081-AC35-69C1B9E52E73}" type="sibTrans" cxnId="{8ACFB53B-07A9-4EC8-BA63-84CE47C12FFF}">
      <dgm:prSet/>
      <dgm:spPr/>
      <dgm:t>
        <a:bodyPr/>
        <a:lstStyle/>
        <a:p>
          <a:endParaRPr lang="fi-FI"/>
        </a:p>
      </dgm:t>
    </dgm:pt>
    <dgm:pt modelId="{0821B665-73BA-4157-83F7-46C456EAE6C9}">
      <dgm:prSet/>
      <dgm:spPr/>
      <dgm:t>
        <a:bodyPr/>
        <a:lstStyle/>
        <a:p>
          <a:pPr rtl="0"/>
          <a:r>
            <a:rPr lang="fi-FI" dirty="0" smtClean="0"/>
            <a:t>FSA Standard 1.3 (26.10.2007; </a:t>
          </a:r>
          <a:r>
            <a:rPr lang="fi-FI" dirty="0" err="1" smtClean="0"/>
            <a:t>not</a:t>
          </a:r>
          <a:r>
            <a:rPr lang="fi-FI" dirty="0" smtClean="0"/>
            <a:t> </a:t>
          </a:r>
          <a:r>
            <a:rPr lang="fi-FI" dirty="0" err="1" smtClean="0"/>
            <a:t>yet</a:t>
          </a:r>
          <a:r>
            <a:rPr lang="fi-FI" dirty="0" smtClean="0"/>
            <a:t> in </a:t>
          </a:r>
          <a:r>
            <a:rPr lang="fi-FI" dirty="0" err="1" smtClean="0"/>
            <a:t>English</a:t>
          </a:r>
          <a:r>
            <a:rPr lang="fi-FI" dirty="0" smtClean="0"/>
            <a:t>; ”The </a:t>
          </a:r>
          <a:r>
            <a:rPr lang="fi-FI" dirty="0" err="1" smtClean="0"/>
            <a:t>Reliable</a:t>
          </a:r>
          <a:r>
            <a:rPr lang="fi-FI" dirty="0" smtClean="0"/>
            <a:t> </a:t>
          </a:r>
          <a:r>
            <a:rPr lang="fi-FI" dirty="0" err="1" smtClean="0"/>
            <a:t>Administration</a:t>
          </a:r>
          <a:r>
            <a:rPr lang="fi-FI" dirty="0" smtClean="0"/>
            <a:t> and </a:t>
          </a:r>
          <a:r>
            <a:rPr lang="fi-FI" dirty="0" err="1" smtClean="0"/>
            <a:t>Arrangement</a:t>
          </a:r>
          <a:r>
            <a:rPr lang="fi-FI" dirty="0" smtClean="0"/>
            <a:t> of Business </a:t>
          </a:r>
          <a:r>
            <a:rPr lang="fi-FI" dirty="0" err="1" smtClean="0"/>
            <a:t>Activities</a:t>
          </a:r>
          <a:r>
            <a:rPr lang="fi-FI" dirty="0" smtClean="0"/>
            <a:t>”) </a:t>
          </a:r>
          <a:endParaRPr lang="fi-FI" dirty="0"/>
        </a:p>
      </dgm:t>
    </dgm:pt>
    <dgm:pt modelId="{2F7FA9BC-CC8D-4257-9C64-74470238D5AD}" type="parTrans" cxnId="{43D3DC2E-EBBA-4739-9DFD-D9C6F9D23C06}">
      <dgm:prSet/>
      <dgm:spPr/>
      <dgm:t>
        <a:bodyPr/>
        <a:lstStyle/>
        <a:p>
          <a:endParaRPr lang="fi-FI"/>
        </a:p>
      </dgm:t>
    </dgm:pt>
    <dgm:pt modelId="{C2DF83F0-CC71-41D3-9B29-2208ADC6DFC4}" type="sibTrans" cxnId="{43D3DC2E-EBBA-4739-9DFD-D9C6F9D23C06}">
      <dgm:prSet/>
      <dgm:spPr/>
      <dgm:t>
        <a:bodyPr/>
        <a:lstStyle/>
        <a:p>
          <a:endParaRPr lang="fi-FI"/>
        </a:p>
      </dgm:t>
    </dgm:pt>
    <dgm:pt modelId="{07E9ED2D-FCB0-4E23-B4FE-D5816599E9D5}" type="pres">
      <dgm:prSet presAssocID="{0E4EEE6F-A174-4B2D-9BA2-5DB07E6E6CA1}" presName="Name0" presStyleCnt="0">
        <dgm:presLayoutVars>
          <dgm:dir/>
          <dgm:animLvl val="lvl"/>
          <dgm:resizeHandles val="exact"/>
        </dgm:presLayoutVars>
      </dgm:prSet>
      <dgm:spPr/>
      <dgm:t>
        <a:bodyPr/>
        <a:lstStyle/>
        <a:p>
          <a:endParaRPr lang="fi-FI"/>
        </a:p>
      </dgm:t>
    </dgm:pt>
    <dgm:pt modelId="{17393874-C056-40F6-BD4E-6DF3743F5B2A}" type="pres">
      <dgm:prSet presAssocID="{CDB1AE88-9B7A-41A6-B3A1-8576A2489CEF}" presName="linNode" presStyleCnt="0"/>
      <dgm:spPr/>
    </dgm:pt>
    <dgm:pt modelId="{5AE0A112-6AFD-45B0-8298-BA4B41C28D0F}" type="pres">
      <dgm:prSet presAssocID="{CDB1AE88-9B7A-41A6-B3A1-8576A2489CEF}" presName="parentText" presStyleLbl="node1" presStyleIdx="0" presStyleCnt="4" custScaleX="221295" custScaleY="121000" custLinFactNeighborX="599" custLinFactNeighborY="-7314">
        <dgm:presLayoutVars>
          <dgm:chMax val="1"/>
          <dgm:bulletEnabled val="1"/>
        </dgm:presLayoutVars>
      </dgm:prSet>
      <dgm:spPr/>
      <dgm:t>
        <a:bodyPr/>
        <a:lstStyle/>
        <a:p>
          <a:endParaRPr lang="fi-FI"/>
        </a:p>
      </dgm:t>
    </dgm:pt>
    <dgm:pt modelId="{651E0E38-16B3-4718-816A-FA9795338E70}" type="pres">
      <dgm:prSet presAssocID="{4C7B8334-EB0A-442C-8125-C8247245ED4E}" presName="sp" presStyleCnt="0"/>
      <dgm:spPr/>
    </dgm:pt>
    <dgm:pt modelId="{A5AE4C37-C39B-4FAF-ADD3-B442808B8583}" type="pres">
      <dgm:prSet presAssocID="{3DA781FC-2D50-455D-8545-670420726351}" presName="linNode" presStyleCnt="0"/>
      <dgm:spPr/>
    </dgm:pt>
    <dgm:pt modelId="{BB573AC8-89DF-47F2-B473-4F988580D1B3}" type="pres">
      <dgm:prSet presAssocID="{3DA781FC-2D50-455D-8545-670420726351}" presName="parentText" presStyleLbl="node1" presStyleIdx="1" presStyleCnt="4" custScaleX="182888" custLinFactNeighborX="20638" custLinFactNeighborY="282">
        <dgm:presLayoutVars>
          <dgm:chMax val="1"/>
          <dgm:bulletEnabled val="1"/>
        </dgm:presLayoutVars>
      </dgm:prSet>
      <dgm:spPr/>
      <dgm:t>
        <a:bodyPr/>
        <a:lstStyle/>
        <a:p>
          <a:endParaRPr lang="fi-FI"/>
        </a:p>
      </dgm:t>
    </dgm:pt>
    <dgm:pt modelId="{1BCA52BE-A4F5-43A5-94D4-0961A38D7C09}" type="pres">
      <dgm:prSet presAssocID="{A52BD93B-1D9D-411F-8DED-5B6C7EF9AED0}" presName="sp" presStyleCnt="0"/>
      <dgm:spPr/>
    </dgm:pt>
    <dgm:pt modelId="{88309D0F-0C2E-4EA1-A836-A064F19B4260}" type="pres">
      <dgm:prSet presAssocID="{978DF17A-84B8-4BE7-9A9E-29E2CCB133C4}" presName="linNode" presStyleCnt="0"/>
      <dgm:spPr/>
    </dgm:pt>
    <dgm:pt modelId="{56F64434-2A7A-4F7E-85FD-62A3C3132D8C}" type="pres">
      <dgm:prSet presAssocID="{978DF17A-84B8-4BE7-9A9E-29E2CCB133C4}" presName="parentText" presStyleLbl="node1" presStyleIdx="2" presStyleCnt="4" custScaleX="182888" custLinFactNeighborX="20638" custLinFactNeighborY="1618">
        <dgm:presLayoutVars>
          <dgm:chMax val="1"/>
          <dgm:bulletEnabled val="1"/>
        </dgm:presLayoutVars>
      </dgm:prSet>
      <dgm:spPr/>
      <dgm:t>
        <a:bodyPr/>
        <a:lstStyle/>
        <a:p>
          <a:endParaRPr lang="fi-FI"/>
        </a:p>
      </dgm:t>
    </dgm:pt>
    <dgm:pt modelId="{430DC7CA-68CA-4420-A865-C09267F702D7}" type="pres">
      <dgm:prSet presAssocID="{207F721A-49D3-4081-AC35-69C1B9E52E73}" presName="sp" presStyleCnt="0"/>
      <dgm:spPr/>
    </dgm:pt>
    <dgm:pt modelId="{DBF7ED88-7C1F-4635-B68E-1034B1DDDAEC}" type="pres">
      <dgm:prSet presAssocID="{0821B665-73BA-4157-83F7-46C456EAE6C9}" presName="linNode" presStyleCnt="0"/>
      <dgm:spPr/>
    </dgm:pt>
    <dgm:pt modelId="{106926C8-88A8-48B3-903A-64B10027D86F}" type="pres">
      <dgm:prSet presAssocID="{0821B665-73BA-4157-83F7-46C456EAE6C9}" presName="parentText" presStyleLbl="node1" presStyleIdx="3" presStyleCnt="4" custScaleX="182888" custLinFactNeighborX="20638" custLinFactNeighborY="2954">
        <dgm:presLayoutVars>
          <dgm:chMax val="1"/>
          <dgm:bulletEnabled val="1"/>
        </dgm:presLayoutVars>
      </dgm:prSet>
      <dgm:spPr/>
      <dgm:t>
        <a:bodyPr/>
        <a:lstStyle/>
        <a:p>
          <a:endParaRPr lang="fi-FI"/>
        </a:p>
      </dgm:t>
    </dgm:pt>
  </dgm:ptLst>
  <dgm:cxnLst>
    <dgm:cxn modelId="{43D3DC2E-EBBA-4739-9DFD-D9C6F9D23C06}" srcId="{0E4EEE6F-A174-4B2D-9BA2-5DB07E6E6CA1}" destId="{0821B665-73BA-4157-83F7-46C456EAE6C9}" srcOrd="3" destOrd="0" parTransId="{2F7FA9BC-CC8D-4257-9C64-74470238D5AD}" sibTransId="{C2DF83F0-CC71-41D3-9B29-2208ADC6DFC4}"/>
    <dgm:cxn modelId="{2D22A7DA-5E03-402D-A473-6F9DB767F7C3}" type="presOf" srcId="{0821B665-73BA-4157-83F7-46C456EAE6C9}" destId="{106926C8-88A8-48B3-903A-64B10027D86F}" srcOrd="0" destOrd="0" presId="urn:microsoft.com/office/officeart/2005/8/layout/vList5"/>
    <dgm:cxn modelId="{60CA2C13-231E-46FE-A41F-C5CB9D7C8E5F}" type="presOf" srcId="{0E4EEE6F-A174-4B2D-9BA2-5DB07E6E6CA1}" destId="{07E9ED2D-FCB0-4E23-B4FE-D5816599E9D5}" srcOrd="0" destOrd="0" presId="urn:microsoft.com/office/officeart/2005/8/layout/vList5"/>
    <dgm:cxn modelId="{F0B9A163-4C8C-4AD5-8CF1-7B38DF6711C4}" type="presOf" srcId="{CDB1AE88-9B7A-41A6-B3A1-8576A2489CEF}" destId="{5AE0A112-6AFD-45B0-8298-BA4B41C28D0F}" srcOrd="0" destOrd="0" presId="urn:microsoft.com/office/officeart/2005/8/layout/vList5"/>
    <dgm:cxn modelId="{A2E5CA45-67A4-4E37-9342-97B95D230FCD}" type="presOf" srcId="{3DA781FC-2D50-455D-8545-670420726351}" destId="{BB573AC8-89DF-47F2-B473-4F988580D1B3}" srcOrd="0" destOrd="0" presId="urn:microsoft.com/office/officeart/2005/8/layout/vList5"/>
    <dgm:cxn modelId="{9BD7A223-C407-4CB9-94EC-FCE08E72C26E}" type="presOf" srcId="{978DF17A-84B8-4BE7-9A9E-29E2CCB133C4}" destId="{56F64434-2A7A-4F7E-85FD-62A3C3132D8C}" srcOrd="0" destOrd="0" presId="urn:microsoft.com/office/officeart/2005/8/layout/vList5"/>
    <dgm:cxn modelId="{AC5A9D95-5A80-4746-B9E6-1C326549089A}" srcId="{0E4EEE6F-A174-4B2D-9BA2-5DB07E6E6CA1}" destId="{CDB1AE88-9B7A-41A6-B3A1-8576A2489CEF}" srcOrd="0" destOrd="0" parTransId="{C17FBFBB-7C6B-45BF-9536-7622494F4E48}" sibTransId="{4C7B8334-EB0A-442C-8125-C8247245ED4E}"/>
    <dgm:cxn modelId="{8ACFB53B-07A9-4EC8-BA63-84CE47C12FFF}" srcId="{0E4EEE6F-A174-4B2D-9BA2-5DB07E6E6CA1}" destId="{978DF17A-84B8-4BE7-9A9E-29E2CCB133C4}" srcOrd="2" destOrd="0" parTransId="{B61D69A5-9119-4FF5-B3DC-6512A1040A2C}" sibTransId="{207F721A-49D3-4081-AC35-69C1B9E52E73}"/>
    <dgm:cxn modelId="{95CAD7CC-2169-4E13-B98E-F743309EA43B}" srcId="{0E4EEE6F-A174-4B2D-9BA2-5DB07E6E6CA1}" destId="{3DA781FC-2D50-455D-8545-670420726351}" srcOrd="1" destOrd="0" parTransId="{5B5422E4-3647-4615-AE8A-E4C12636BDA8}" sibTransId="{A52BD93B-1D9D-411F-8DED-5B6C7EF9AED0}"/>
    <dgm:cxn modelId="{1CE4E9B5-2FC0-4CFF-8513-62EBD627037D}" type="presParOf" srcId="{07E9ED2D-FCB0-4E23-B4FE-D5816599E9D5}" destId="{17393874-C056-40F6-BD4E-6DF3743F5B2A}" srcOrd="0" destOrd="0" presId="urn:microsoft.com/office/officeart/2005/8/layout/vList5"/>
    <dgm:cxn modelId="{04B616E5-2D1A-48B4-BA37-0006640E56A3}" type="presParOf" srcId="{17393874-C056-40F6-BD4E-6DF3743F5B2A}" destId="{5AE0A112-6AFD-45B0-8298-BA4B41C28D0F}" srcOrd="0" destOrd="0" presId="urn:microsoft.com/office/officeart/2005/8/layout/vList5"/>
    <dgm:cxn modelId="{F726895F-83B6-427C-9AA9-87561F9EFC4A}" type="presParOf" srcId="{07E9ED2D-FCB0-4E23-B4FE-D5816599E9D5}" destId="{651E0E38-16B3-4718-816A-FA9795338E70}" srcOrd="1" destOrd="0" presId="urn:microsoft.com/office/officeart/2005/8/layout/vList5"/>
    <dgm:cxn modelId="{22A21E5C-F9F1-44EE-9CBF-7062CD7D89B4}" type="presParOf" srcId="{07E9ED2D-FCB0-4E23-B4FE-D5816599E9D5}" destId="{A5AE4C37-C39B-4FAF-ADD3-B442808B8583}" srcOrd="2" destOrd="0" presId="urn:microsoft.com/office/officeart/2005/8/layout/vList5"/>
    <dgm:cxn modelId="{74B6B3AA-ABF2-4AA8-9134-8863ECF39A41}" type="presParOf" srcId="{A5AE4C37-C39B-4FAF-ADD3-B442808B8583}" destId="{BB573AC8-89DF-47F2-B473-4F988580D1B3}" srcOrd="0" destOrd="0" presId="urn:microsoft.com/office/officeart/2005/8/layout/vList5"/>
    <dgm:cxn modelId="{04DCE0B7-A11C-48DF-BDAA-08B231E69643}" type="presParOf" srcId="{07E9ED2D-FCB0-4E23-B4FE-D5816599E9D5}" destId="{1BCA52BE-A4F5-43A5-94D4-0961A38D7C09}" srcOrd="3" destOrd="0" presId="urn:microsoft.com/office/officeart/2005/8/layout/vList5"/>
    <dgm:cxn modelId="{4B1D0AF7-98F5-4E27-9848-788A5CC6E691}" type="presParOf" srcId="{07E9ED2D-FCB0-4E23-B4FE-D5816599E9D5}" destId="{88309D0F-0C2E-4EA1-A836-A064F19B4260}" srcOrd="4" destOrd="0" presId="urn:microsoft.com/office/officeart/2005/8/layout/vList5"/>
    <dgm:cxn modelId="{9B73FBB3-A1A6-403B-8943-3E557546B601}" type="presParOf" srcId="{88309D0F-0C2E-4EA1-A836-A064F19B4260}" destId="{56F64434-2A7A-4F7E-85FD-62A3C3132D8C}" srcOrd="0" destOrd="0" presId="urn:microsoft.com/office/officeart/2005/8/layout/vList5"/>
    <dgm:cxn modelId="{37CC752E-2B18-4BE8-B346-2014D7CFA10A}" type="presParOf" srcId="{07E9ED2D-FCB0-4E23-B4FE-D5816599E9D5}" destId="{430DC7CA-68CA-4420-A865-C09267F702D7}" srcOrd="5" destOrd="0" presId="urn:microsoft.com/office/officeart/2005/8/layout/vList5"/>
    <dgm:cxn modelId="{371A9283-BECD-4157-8303-908DD43CF71A}" type="presParOf" srcId="{07E9ED2D-FCB0-4E23-B4FE-D5816599E9D5}" destId="{DBF7ED88-7C1F-4635-B68E-1034B1DDDAEC}" srcOrd="6" destOrd="0" presId="urn:microsoft.com/office/officeart/2005/8/layout/vList5"/>
    <dgm:cxn modelId="{0CEAC855-D1D4-43E0-9D95-00E7E476AEBB}" type="presParOf" srcId="{DBF7ED88-7C1F-4635-B68E-1034B1DDDAEC}" destId="{106926C8-88A8-48B3-903A-64B10027D86F}" srcOrd="0"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A15BD571-EA8C-4DBC-97D4-0D5D4057F842}" type="doc">
      <dgm:prSet loTypeId="urn:microsoft.com/office/officeart/2005/8/layout/vList5" loCatId="list" qsTypeId="urn:microsoft.com/office/officeart/2005/8/quickstyle/simple1" qsCatId="simple" csTypeId="urn:microsoft.com/office/officeart/2005/8/colors/accent1_2" csCatId="accent1"/>
      <dgm:spPr/>
      <dgm:t>
        <a:bodyPr/>
        <a:lstStyle/>
        <a:p>
          <a:endParaRPr lang="fi-FI"/>
        </a:p>
      </dgm:t>
    </dgm:pt>
    <dgm:pt modelId="{7C436420-05C9-48A4-9E94-B7C8B4C62C44}">
      <dgm:prSet/>
      <dgm:spPr/>
      <dgm:t>
        <a:bodyPr/>
        <a:lstStyle/>
        <a:p>
          <a:pPr rtl="0"/>
          <a:r>
            <a:rPr lang="en-US" b="1" smtClean="0"/>
            <a:t>COMMISSION REGULATION (EC) No 2273/2003 of 22 December 2003</a:t>
          </a:r>
          <a:endParaRPr lang="fi-FI"/>
        </a:p>
      </dgm:t>
    </dgm:pt>
    <dgm:pt modelId="{69A81E1F-CECE-4274-AD59-5399AA69C241}" type="parTrans" cxnId="{A6DA8365-A603-44DA-A0F5-5970709A78E1}">
      <dgm:prSet/>
      <dgm:spPr/>
      <dgm:t>
        <a:bodyPr/>
        <a:lstStyle/>
        <a:p>
          <a:endParaRPr lang="fi-FI"/>
        </a:p>
      </dgm:t>
    </dgm:pt>
    <dgm:pt modelId="{80021010-66B5-431A-8E00-CD50C5F9B43A}" type="sibTrans" cxnId="{A6DA8365-A603-44DA-A0F5-5970709A78E1}">
      <dgm:prSet/>
      <dgm:spPr/>
      <dgm:t>
        <a:bodyPr/>
        <a:lstStyle/>
        <a:p>
          <a:endParaRPr lang="fi-FI"/>
        </a:p>
      </dgm:t>
    </dgm:pt>
    <dgm:pt modelId="{0198EE3B-8F65-4731-90F6-D102EA20BBF6}">
      <dgm:prSet/>
      <dgm:spPr/>
      <dgm:t>
        <a:bodyPr/>
        <a:lstStyle/>
        <a:p>
          <a:pPr rtl="0"/>
          <a:r>
            <a:rPr lang="en-US" b="1" smtClean="0"/>
            <a:t>implementing Directive 2003/6/EC of the European Parliament and of the Council as regards exemptions for buy-back programmes and stabilisation of financial instruments</a:t>
          </a:r>
          <a:endParaRPr lang="fi-FI"/>
        </a:p>
      </dgm:t>
    </dgm:pt>
    <dgm:pt modelId="{FB1D3E19-1CD0-4B61-8F07-BB54643AF73D}" type="parTrans" cxnId="{7685DCD0-A6C3-4FFD-97D4-C81DEA18AE66}">
      <dgm:prSet/>
      <dgm:spPr/>
      <dgm:t>
        <a:bodyPr/>
        <a:lstStyle/>
        <a:p>
          <a:endParaRPr lang="fi-FI"/>
        </a:p>
      </dgm:t>
    </dgm:pt>
    <dgm:pt modelId="{6E42A5AB-A36B-49CC-B67C-37C3831D95B2}" type="sibTrans" cxnId="{7685DCD0-A6C3-4FFD-97D4-C81DEA18AE66}">
      <dgm:prSet/>
      <dgm:spPr/>
      <dgm:t>
        <a:bodyPr/>
        <a:lstStyle/>
        <a:p>
          <a:endParaRPr lang="fi-FI"/>
        </a:p>
      </dgm:t>
    </dgm:pt>
    <dgm:pt modelId="{72C94330-5BBC-4CF8-A287-40E7B35ED370}" type="pres">
      <dgm:prSet presAssocID="{A15BD571-EA8C-4DBC-97D4-0D5D4057F842}" presName="Name0" presStyleCnt="0">
        <dgm:presLayoutVars>
          <dgm:dir/>
          <dgm:animLvl val="lvl"/>
          <dgm:resizeHandles val="exact"/>
        </dgm:presLayoutVars>
      </dgm:prSet>
      <dgm:spPr/>
      <dgm:t>
        <a:bodyPr/>
        <a:lstStyle/>
        <a:p>
          <a:endParaRPr lang="fi-FI"/>
        </a:p>
      </dgm:t>
    </dgm:pt>
    <dgm:pt modelId="{D689839F-178E-446D-91AC-3B2B04BC21B2}" type="pres">
      <dgm:prSet presAssocID="{7C436420-05C9-48A4-9E94-B7C8B4C62C44}" presName="linNode" presStyleCnt="0"/>
      <dgm:spPr/>
    </dgm:pt>
    <dgm:pt modelId="{3B23CB3C-7500-41CA-AE35-FA4274624882}" type="pres">
      <dgm:prSet presAssocID="{7C436420-05C9-48A4-9E94-B7C8B4C62C44}" presName="parentText" presStyleLbl="node1" presStyleIdx="0" presStyleCnt="1">
        <dgm:presLayoutVars>
          <dgm:chMax val="1"/>
          <dgm:bulletEnabled val="1"/>
        </dgm:presLayoutVars>
      </dgm:prSet>
      <dgm:spPr/>
      <dgm:t>
        <a:bodyPr/>
        <a:lstStyle/>
        <a:p>
          <a:endParaRPr lang="fi-FI"/>
        </a:p>
      </dgm:t>
    </dgm:pt>
    <dgm:pt modelId="{A3E0587D-848C-443C-B516-9D9A7745AEED}" type="pres">
      <dgm:prSet presAssocID="{7C436420-05C9-48A4-9E94-B7C8B4C62C44}" presName="descendantText" presStyleLbl="alignAccFollowNode1" presStyleIdx="0" presStyleCnt="1">
        <dgm:presLayoutVars>
          <dgm:bulletEnabled val="1"/>
        </dgm:presLayoutVars>
      </dgm:prSet>
      <dgm:spPr/>
      <dgm:t>
        <a:bodyPr/>
        <a:lstStyle/>
        <a:p>
          <a:endParaRPr lang="fi-FI"/>
        </a:p>
      </dgm:t>
    </dgm:pt>
  </dgm:ptLst>
  <dgm:cxnLst>
    <dgm:cxn modelId="{7685DCD0-A6C3-4FFD-97D4-C81DEA18AE66}" srcId="{7C436420-05C9-48A4-9E94-B7C8B4C62C44}" destId="{0198EE3B-8F65-4731-90F6-D102EA20BBF6}" srcOrd="0" destOrd="0" parTransId="{FB1D3E19-1CD0-4B61-8F07-BB54643AF73D}" sibTransId="{6E42A5AB-A36B-49CC-B67C-37C3831D95B2}"/>
    <dgm:cxn modelId="{D982614B-F8B9-46FA-AA50-0EFE1FC00A6F}" type="presOf" srcId="{7C436420-05C9-48A4-9E94-B7C8B4C62C44}" destId="{3B23CB3C-7500-41CA-AE35-FA4274624882}" srcOrd="0" destOrd="0" presId="urn:microsoft.com/office/officeart/2005/8/layout/vList5"/>
    <dgm:cxn modelId="{A6DA8365-A603-44DA-A0F5-5970709A78E1}" srcId="{A15BD571-EA8C-4DBC-97D4-0D5D4057F842}" destId="{7C436420-05C9-48A4-9E94-B7C8B4C62C44}" srcOrd="0" destOrd="0" parTransId="{69A81E1F-CECE-4274-AD59-5399AA69C241}" sibTransId="{80021010-66B5-431A-8E00-CD50C5F9B43A}"/>
    <dgm:cxn modelId="{2C68AEA2-9633-4455-BD6D-472FE6BB9A69}" type="presOf" srcId="{0198EE3B-8F65-4731-90F6-D102EA20BBF6}" destId="{A3E0587D-848C-443C-B516-9D9A7745AEED}" srcOrd="0" destOrd="0" presId="urn:microsoft.com/office/officeart/2005/8/layout/vList5"/>
    <dgm:cxn modelId="{8E81DCBB-7923-45D9-90D9-E10EA647D07E}" type="presOf" srcId="{A15BD571-EA8C-4DBC-97D4-0D5D4057F842}" destId="{72C94330-5BBC-4CF8-A287-40E7B35ED370}" srcOrd="0" destOrd="0" presId="urn:microsoft.com/office/officeart/2005/8/layout/vList5"/>
    <dgm:cxn modelId="{A89A9819-A168-4E46-A942-D4D6205536CC}" type="presParOf" srcId="{72C94330-5BBC-4CF8-A287-40E7B35ED370}" destId="{D689839F-178E-446D-91AC-3B2B04BC21B2}" srcOrd="0" destOrd="0" presId="urn:microsoft.com/office/officeart/2005/8/layout/vList5"/>
    <dgm:cxn modelId="{B81B542C-EFC6-4E30-BC61-04E945CCB27B}" type="presParOf" srcId="{D689839F-178E-446D-91AC-3B2B04BC21B2}" destId="{3B23CB3C-7500-41CA-AE35-FA4274624882}" srcOrd="0" destOrd="0" presId="urn:microsoft.com/office/officeart/2005/8/layout/vList5"/>
    <dgm:cxn modelId="{9732C5ED-DAA7-4518-84DB-A46820CC0BF1}" type="presParOf" srcId="{D689839F-178E-446D-91AC-3B2B04BC21B2}" destId="{A3E0587D-848C-443C-B516-9D9A7745AEED}"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8.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DBA3428-4553-4131-A184-B627AEAD4683}" type="datetimeFigureOut">
              <a:rPr lang="fi-FI" smtClean="0"/>
              <a:t>31.10.2016</a:t>
            </a:fld>
            <a:endParaRPr lang="fi-FI"/>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0C79B48-8924-41FF-B5D9-2011DB4D6E6E}" type="slidenum">
              <a:rPr lang="fi-FI" smtClean="0"/>
              <a:t>‹#›</a:t>
            </a:fld>
            <a:endParaRPr lang="fi-FI"/>
          </a:p>
        </p:txBody>
      </p:sp>
    </p:spTree>
    <p:extLst>
      <p:ext uri="{BB962C8B-B14F-4D97-AF65-F5344CB8AC3E}">
        <p14:creationId xmlns:p14="http://schemas.microsoft.com/office/powerpoint/2010/main" val="40586127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a:p>
        </p:txBody>
      </p:sp>
      <p:sp>
        <p:nvSpPr>
          <p:cNvPr id="4" name="Slide Number Placeholder 3"/>
          <p:cNvSpPr>
            <a:spLocks noGrp="1"/>
          </p:cNvSpPr>
          <p:nvPr>
            <p:ph type="sldNum" sz="quarter" idx="10"/>
          </p:nvPr>
        </p:nvSpPr>
        <p:spPr/>
        <p:txBody>
          <a:bodyPr/>
          <a:lstStyle/>
          <a:p>
            <a:fld id="{F0C79B48-8924-41FF-B5D9-2011DB4D6E6E}" type="slidenum">
              <a:rPr lang="fi-FI" smtClean="0"/>
              <a:t>3</a:t>
            </a:fld>
            <a:endParaRPr lang="fi-FI"/>
          </a:p>
        </p:txBody>
      </p:sp>
    </p:spTree>
    <p:extLst>
      <p:ext uri="{BB962C8B-B14F-4D97-AF65-F5344CB8AC3E}">
        <p14:creationId xmlns:p14="http://schemas.microsoft.com/office/powerpoint/2010/main" val="26699506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a:p>
        </p:txBody>
      </p:sp>
      <p:sp>
        <p:nvSpPr>
          <p:cNvPr id="4" name="Slide Number Placeholder 3"/>
          <p:cNvSpPr>
            <a:spLocks noGrp="1"/>
          </p:cNvSpPr>
          <p:nvPr>
            <p:ph type="sldNum" sz="quarter" idx="10"/>
          </p:nvPr>
        </p:nvSpPr>
        <p:spPr/>
        <p:txBody>
          <a:bodyPr/>
          <a:lstStyle/>
          <a:p>
            <a:fld id="{F0C79B48-8924-41FF-B5D9-2011DB4D6E6E}" type="slidenum">
              <a:rPr lang="fi-FI" smtClean="0"/>
              <a:t>11</a:t>
            </a:fld>
            <a:endParaRPr lang="fi-FI"/>
          </a:p>
        </p:txBody>
      </p:sp>
    </p:spTree>
    <p:extLst>
      <p:ext uri="{BB962C8B-B14F-4D97-AF65-F5344CB8AC3E}">
        <p14:creationId xmlns:p14="http://schemas.microsoft.com/office/powerpoint/2010/main" val="15317879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7"/>
          <p:cNvSpPr>
            <a:spLocks noChangeArrowheads="1"/>
          </p:cNvSpPr>
          <p:nvPr/>
        </p:nvSpPr>
        <p:spPr bwMode="auto">
          <a:xfrm>
            <a:off x="406400" y="1712913"/>
            <a:ext cx="8324850" cy="3919537"/>
          </a:xfrm>
          <a:prstGeom prst="rect">
            <a:avLst/>
          </a:prstGeom>
          <a:solidFill>
            <a:srgbClr val="ED293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defRPr/>
            </a:pPr>
            <a:endParaRPr lang="fi-FI" altLang="fi-FI" smtClean="0">
              <a:solidFill>
                <a:srgbClr val="000000"/>
              </a:solidFill>
            </a:endParaRPr>
          </a:p>
        </p:txBody>
      </p:sp>
      <p:pic>
        <p:nvPicPr>
          <p:cNvPr id="5" name="Picture 10" descr="aalto_HSE_e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120900" cy="163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571500" y="1770063"/>
            <a:ext cx="7769225" cy="1331912"/>
          </a:xfrm>
        </p:spPr>
        <p:txBody>
          <a:bodyPr/>
          <a:lstStyle>
            <a:lvl1pPr>
              <a:defRPr sz="4000">
                <a:solidFill>
                  <a:schemeClr val="bg1"/>
                </a:solidFill>
              </a:defRPr>
            </a:lvl1pPr>
          </a:lstStyle>
          <a:p>
            <a:pPr lvl="0"/>
            <a:r>
              <a:rPr lang="en-US" noProof="0" smtClean="0"/>
              <a:t>Click to edit Master title style</a:t>
            </a:r>
          </a:p>
        </p:txBody>
      </p:sp>
      <p:sp>
        <p:nvSpPr>
          <p:cNvPr id="3075" name="Rectangle 3"/>
          <p:cNvSpPr>
            <a:spLocks noGrp="1" noChangeArrowheads="1"/>
          </p:cNvSpPr>
          <p:nvPr>
            <p:ph type="subTitle" idx="1"/>
          </p:nvPr>
        </p:nvSpPr>
        <p:spPr>
          <a:xfrm>
            <a:off x="571500" y="3141663"/>
            <a:ext cx="6283325" cy="2339975"/>
          </a:xfrm>
        </p:spPr>
        <p:txBody>
          <a:bodyPr/>
          <a:lstStyle>
            <a:lvl1pPr marL="0" indent="0">
              <a:buFontTx/>
              <a:buNone/>
              <a:defRPr>
                <a:solidFill>
                  <a:schemeClr val="bg1"/>
                </a:solidFill>
                <a:latin typeface="Georgia" pitchFamily="18" charset="0"/>
              </a:defRPr>
            </a:lvl1pPr>
          </a:lstStyle>
          <a:p>
            <a:pPr lvl="0"/>
            <a:r>
              <a:rPr lang="en-US" noProof="0" smtClean="0"/>
              <a:t>Click to edit Master subtitle style</a:t>
            </a:r>
          </a:p>
        </p:txBody>
      </p:sp>
      <p:sp>
        <p:nvSpPr>
          <p:cNvPr id="6" name="Rectangle 4"/>
          <p:cNvSpPr>
            <a:spLocks noGrp="1" noChangeArrowheads="1"/>
          </p:cNvSpPr>
          <p:nvPr>
            <p:ph type="dt" sz="half" idx="10"/>
          </p:nvPr>
        </p:nvSpPr>
        <p:spPr>
          <a:xfrm>
            <a:off x="2860675" y="5959475"/>
            <a:ext cx="2025650" cy="176213"/>
          </a:xfrm>
        </p:spPr>
        <p:txBody>
          <a:bodyPr/>
          <a:lstStyle>
            <a:lvl1pPr fontAlgn="auto">
              <a:spcBef>
                <a:spcPts val="0"/>
              </a:spcBef>
              <a:spcAft>
                <a:spcPts val="0"/>
              </a:spcAft>
              <a:defRPr sz="1200">
                <a:solidFill>
                  <a:srgbClr val="928B81"/>
                </a:solidFill>
              </a:defRPr>
            </a:lvl1pPr>
          </a:lstStyle>
          <a:p>
            <a:pPr>
              <a:defRPr/>
            </a:pPr>
            <a:endParaRPr lang="en-US"/>
          </a:p>
        </p:txBody>
      </p:sp>
    </p:spTree>
    <p:extLst>
      <p:ext uri="{BB962C8B-B14F-4D97-AF65-F5344CB8AC3E}">
        <p14:creationId xmlns:p14="http://schemas.microsoft.com/office/powerpoint/2010/main" val="37524293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r>
              <a:rPr lang="fi-FI" smtClean="0"/>
              <a:t>Markkinoiden juridinen toimintaympäristö Luento 4</a:t>
            </a:r>
            <a:endParaRPr lang="en-US"/>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908E9564-FABD-43F8-97EF-6462AE199AE1}" type="slidenum">
              <a:rPr lang="en-US"/>
              <a:pPr>
                <a:defRPr/>
              </a:pPr>
              <a:t>‹#›</a:t>
            </a:fld>
            <a:endParaRPr lang="en-US"/>
          </a:p>
        </p:txBody>
      </p:sp>
    </p:spTree>
    <p:extLst>
      <p:ext uri="{BB962C8B-B14F-4D97-AF65-F5344CB8AC3E}">
        <p14:creationId xmlns:p14="http://schemas.microsoft.com/office/powerpoint/2010/main" val="28537082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1138" y="488950"/>
            <a:ext cx="1995487" cy="5229225"/>
          </a:xfrm>
        </p:spPr>
        <p:txBody>
          <a:bodyPr vert="eaVert"/>
          <a:lstStyle/>
          <a:p>
            <a:r>
              <a:rPr lang="en-US" smtClean="0"/>
              <a:t>Click to edit Master title style</a:t>
            </a:r>
            <a:endParaRPr lang="fi-FI"/>
          </a:p>
        </p:txBody>
      </p:sp>
      <p:sp>
        <p:nvSpPr>
          <p:cNvPr id="3" name="Vertical Text Placeholder 2"/>
          <p:cNvSpPr>
            <a:spLocks noGrp="1"/>
          </p:cNvSpPr>
          <p:nvPr>
            <p:ph type="body" orient="vert" idx="1"/>
          </p:nvPr>
        </p:nvSpPr>
        <p:spPr>
          <a:xfrm>
            <a:off x="571500" y="488950"/>
            <a:ext cx="5837238" cy="52292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r>
              <a:rPr lang="fi-FI" smtClean="0"/>
              <a:t>Markkinoiden juridinen toimintaympäristö Luento 4</a:t>
            </a:r>
            <a:endParaRPr lang="en-US"/>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7D4E0A4F-5660-4408-96C8-DF1D6F848833}" type="slidenum">
              <a:rPr lang="en-US"/>
              <a:pPr>
                <a:defRPr/>
              </a:pPr>
              <a:t>‹#›</a:t>
            </a:fld>
            <a:endParaRPr lang="en-US"/>
          </a:p>
        </p:txBody>
      </p:sp>
    </p:spTree>
    <p:extLst>
      <p:ext uri="{BB962C8B-B14F-4D97-AF65-F5344CB8AC3E}">
        <p14:creationId xmlns:p14="http://schemas.microsoft.com/office/powerpoint/2010/main" val="41086033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cSld name="Otsikko sekä kaaviokuva tai organisaatiokaavio">
    <p:spTree>
      <p:nvGrpSpPr>
        <p:cNvPr id="1" name=""/>
        <p:cNvGrpSpPr/>
        <p:nvPr/>
      </p:nvGrpSpPr>
      <p:grpSpPr>
        <a:xfrm>
          <a:off x="0" y="0"/>
          <a:ext cx="0" cy="0"/>
          <a:chOff x="0" y="0"/>
          <a:chExt cx="0" cy="0"/>
        </a:xfrm>
      </p:grpSpPr>
      <p:sp>
        <p:nvSpPr>
          <p:cNvPr id="2" name="Otsikko 1"/>
          <p:cNvSpPr>
            <a:spLocks noGrp="1"/>
          </p:cNvSpPr>
          <p:nvPr>
            <p:ph type="title"/>
          </p:nvPr>
        </p:nvSpPr>
        <p:spPr>
          <a:xfrm>
            <a:off x="685800" y="609600"/>
            <a:ext cx="7772400" cy="1143000"/>
          </a:xfrm>
        </p:spPr>
        <p:txBody>
          <a:bodyPr/>
          <a:lstStyle/>
          <a:p>
            <a:r>
              <a:rPr lang="fi-FI" smtClean="0"/>
              <a:t>Muokkaa perustyyl. napsautt.</a:t>
            </a:r>
            <a:endParaRPr lang="fi-FI"/>
          </a:p>
        </p:txBody>
      </p:sp>
      <p:sp>
        <p:nvSpPr>
          <p:cNvPr id="3" name="SmartArt-paikkamerkki 2"/>
          <p:cNvSpPr>
            <a:spLocks noGrp="1"/>
          </p:cNvSpPr>
          <p:nvPr>
            <p:ph type="dgm" idx="1"/>
          </p:nvPr>
        </p:nvSpPr>
        <p:spPr>
          <a:xfrm>
            <a:off x="685800" y="1981200"/>
            <a:ext cx="7772400" cy="4114800"/>
          </a:xfrm>
        </p:spPr>
        <p:txBody>
          <a:bodyPr/>
          <a:lstStyle/>
          <a:p>
            <a:pPr lvl="0"/>
            <a:endParaRPr lang="fi-FI" noProof="0" smtClean="0"/>
          </a:p>
        </p:txBody>
      </p:sp>
      <p:sp>
        <p:nvSpPr>
          <p:cNvPr id="4" name="Päivämäärän paikkamerkki 3"/>
          <p:cNvSpPr>
            <a:spLocks noGrp="1"/>
          </p:cNvSpPr>
          <p:nvPr>
            <p:ph type="dt" sz="half" idx="10"/>
          </p:nvPr>
        </p:nvSpPr>
        <p:spPr>
          <a:xfrm>
            <a:off x="685800" y="6248400"/>
            <a:ext cx="1905000" cy="457200"/>
          </a:xfrm>
        </p:spPr>
        <p:txBody>
          <a:bodyPr/>
          <a:lstStyle>
            <a:lvl1pPr fontAlgn="auto">
              <a:spcBef>
                <a:spcPts val="0"/>
              </a:spcBef>
              <a:spcAft>
                <a:spcPts val="0"/>
              </a:spcAft>
              <a:defRPr/>
            </a:lvl1pPr>
          </a:lstStyle>
          <a:p>
            <a:pPr>
              <a:defRPr/>
            </a:pPr>
            <a:endParaRPr lang="en-US"/>
          </a:p>
        </p:txBody>
      </p:sp>
      <p:sp>
        <p:nvSpPr>
          <p:cNvPr id="5" name="Alatunnisteen paikkamerkki 4"/>
          <p:cNvSpPr>
            <a:spLocks noGrp="1"/>
          </p:cNvSpPr>
          <p:nvPr>
            <p:ph type="ftr" sz="quarter" idx="11"/>
          </p:nvPr>
        </p:nvSpPr>
        <p:spPr>
          <a:xfrm>
            <a:off x="3124200" y="6248400"/>
            <a:ext cx="2895600" cy="457200"/>
          </a:xfrm>
        </p:spPr>
        <p:txBody>
          <a:bodyPr/>
          <a:lstStyle>
            <a:lvl1pPr fontAlgn="auto">
              <a:spcBef>
                <a:spcPts val="0"/>
              </a:spcBef>
              <a:spcAft>
                <a:spcPts val="0"/>
              </a:spcAft>
              <a:defRPr/>
            </a:lvl1pPr>
          </a:lstStyle>
          <a:p>
            <a:pPr>
              <a:defRPr/>
            </a:pPr>
            <a:r>
              <a:rPr lang="fi-FI" smtClean="0"/>
              <a:t>Markkinoiden juridinen toimintaympäristö Luento 4</a:t>
            </a:r>
            <a:endParaRPr lang="en-US"/>
          </a:p>
        </p:txBody>
      </p:sp>
      <p:sp>
        <p:nvSpPr>
          <p:cNvPr id="6" name="Dian numeron paikkamerkki 5"/>
          <p:cNvSpPr>
            <a:spLocks noGrp="1"/>
          </p:cNvSpPr>
          <p:nvPr>
            <p:ph type="sldNum" sz="quarter" idx="12"/>
          </p:nvPr>
        </p:nvSpPr>
        <p:spPr>
          <a:xfrm>
            <a:off x="6553200" y="6248400"/>
            <a:ext cx="1905000" cy="457200"/>
          </a:xfrm>
        </p:spPr>
        <p:txBody>
          <a:bodyPr/>
          <a:lstStyle>
            <a:lvl1pPr fontAlgn="auto">
              <a:spcBef>
                <a:spcPts val="0"/>
              </a:spcBef>
              <a:spcAft>
                <a:spcPts val="0"/>
              </a:spcAft>
              <a:defRPr/>
            </a:lvl1pPr>
          </a:lstStyle>
          <a:p>
            <a:pPr>
              <a:defRPr/>
            </a:pPr>
            <a:fld id="{B819B86B-5EC9-45C2-8A11-E9BF295CDEE8}" type="slidenum">
              <a:rPr lang="en-US"/>
              <a:pPr>
                <a:defRPr/>
              </a:pPr>
              <a:t>‹#›</a:t>
            </a:fld>
            <a:endParaRPr lang="en-US"/>
          </a:p>
        </p:txBody>
      </p:sp>
    </p:spTree>
    <p:extLst>
      <p:ext uri="{BB962C8B-B14F-4D97-AF65-F5344CB8AC3E}">
        <p14:creationId xmlns:p14="http://schemas.microsoft.com/office/powerpoint/2010/main" val="24587716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7"/>
          <p:cNvSpPr>
            <a:spLocks noChangeArrowheads="1"/>
          </p:cNvSpPr>
          <p:nvPr/>
        </p:nvSpPr>
        <p:spPr bwMode="auto">
          <a:xfrm>
            <a:off x="406400" y="1712913"/>
            <a:ext cx="8324850" cy="3919537"/>
          </a:xfrm>
          <a:prstGeom prst="rect">
            <a:avLst/>
          </a:prstGeom>
          <a:solidFill>
            <a:srgbClr val="ED293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defRPr/>
            </a:pPr>
            <a:endParaRPr lang="fi-FI" altLang="fi-FI" smtClean="0">
              <a:solidFill>
                <a:srgbClr val="000000"/>
              </a:solidFill>
            </a:endParaRPr>
          </a:p>
        </p:txBody>
      </p:sp>
      <p:pic>
        <p:nvPicPr>
          <p:cNvPr id="5" name="Picture 10" descr="aalto_HSE_e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120900" cy="163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571500" y="1770063"/>
            <a:ext cx="7769225" cy="1331912"/>
          </a:xfrm>
        </p:spPr>
        <p:txBody>
          <a:bodyPr/>
          <a:lstStyle>
            <a:lvl1pPr>
              <a:defRPr sz="4000">
                <a:solidFill>
                  <a:schemeClr val="bg1"/>
                </a:solidFill>
              </a:defRPr>
            </a:lvl1pPr>
          </a:lstStyle>
          <a:p>
            <a:r>
              <a:rPr lang="en-US"/>
              <a:t>Click to edit Master title style</a:t>
            </a:r>
          </a:p>
        </p:txBody>
      </p:sp>
      <p:sp>
        <p:nvSpPr>
          <p:cNvPr id="3075" name="Rectangle 3"/>
          <p:cNvSpPr>
            <a:spLocks noGrp="1" noChangeArrowheads="1"/>
          </p:cNvSpPr>
          <p:nvPr>
            <p:ph type="subTitle" idx="1"/>
          </p:nvPr>
        </p:nvSpPr>
        <p:spPr>
          <a:xfrm>
            <a:off x="571500" y="3141663"/>
            <a:ext cx="6283325" cy="2339975"/>
          </a:xfrm>
        </p:spPr>
        <p:txBody>
          <a:bodyPr/>
          <a:lstStyle>
            <a:lvl1pPr marL="0" indent="0">
              <a:buFontTx/>
              <a:buNone/>
              <a:defRPr>
                <a:solidFill>
                  <a:schemeClr val="bg1"/>
                </a:solidFill>
                <a:latin typeface="Georgia" pitchFamily="18" charset="0"/>
              </a:defRPr>
            </a:lvl1pPr>
          </a:lstStyle>
          <a:p>
            <a:r>
              <a:rPr lang="en-US"/>
              <a:t>Click to edit Master subtitle style</a:t>
            </a:r>
          </a:p>
        </p:txBody>
      </p:sp>
      <p:sp>
        <p:nvSpPr>
          <p:cNvPr id="6" name="Rectangle 4"/>
          <p:cNvSpPr>
            <a:spLocks noGrp="1" noChangeArrowheads="1"/>
          </p:cNvSpPr>
          <p:nvPr>
            <p:ph type="dt" sz="half" idx="10"/>
          </p:nvPr>
        </p:nvSpPr>
        <p:spPr>
          <a:xfrm>
            <a:off x="2860675" y="5959475"/>
            <a:ext cx="2025650" cy="176213"/>
          </a:xfrm>
        </p:spPr>
        <p:txBody>
          <a:bodyPr/>
          <a:lstStyle>
            <a:lvl1pPr fontAlgn="auto">
              <a:spcBef>
                <a:spcPts val="0"/>
              </a:spcBef>
              <a:spcAft>
                <a:spcPts val="0"/>
              </a:spcAft>
              <a:defRPr sz="1200">
                <a:solidFill>
                  <a:srgbClr val="928B81"/>
                </a:solidFill>
              </a:defRPr>
            </a:lvl1pPr>
          </a:lstStyle>
          <a:p>
            <a:pPr>
              <a:defRPr/>
            </a:pPr>
            <a:endParaRPr lang="en-US"/>
          </a:p>
        </p:txBody>
      </p:sp>
    </p:spTree>
    <p:extLst>
      <p:ext uri="{BB962C8B-B14F-4D97-AF65-F5344CB8AC3E}">
        <p14:creationId xmlns:p14="http://schemas.microsoft.com/office/powerpoint/2010/main" val="5449546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r>
              <a:rPr lang="fi-FI" smtClean="0"/>
              <a:t>Markkinoiden juridinen toimintaympäristö Luento 4</a:t>
            </a:r>
            <a:endParaRPr lang="en-US"/>
          </a:p>
        </p:txBody>
      </p:sp>
      <p:sp>
        <p:nvSpPr>
          <p:cNvPr id="6" name="Rectangle 6"/>
          <p:cNvSpPr>
            <a:spLocks noGrp="1" noChangeArrowheads="1"/>
          </p:cNvSpPr>
          <p:nvPr>
            <p:ph type="sldNum" sz="quarter" idx="12"/>
          </p:nvPr>
        </p:nvSpPr>
        <p:spPr/>
        <p:txBody>
          <a:bodyPr/>
          <a:lstStyle>
            <a:lvl1pPr>
              <a:defRPr smtClean="0"/>
            </a:lvl1pPr>
          </a:lstStyle>
          <a:p>
            <a:pPr>
              <a:defRPr/>
            </a:pPr>
            <a:fld id="{08205E58-AA05-4D97-BDE9-D72AC4D2D876}" type="slidenum">
              <a:rPr lang="en-US" altLang="fi-FI"/>
              <a:pPr>
                <a:defRPr/>
              </a:pPr>
              <a:t>‹#›</a:t>
            </a:fld>
            <a:endParaRPr lang="en-US" altLang="fi-FI"/>
          </a:p>
        </p:txBody>
      </p:sp>
    </p:spTree>
    <p:extLst>
      <p:ext uri="{BB962C8B-B14F-4D97-AF65-F5344CB8AC3E}">
        <p14:creationId xmlns:p14="http://schemas.microsoft.com/office/powerpoint/2010/main" val="25888795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fi-FI"/>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r>
              <a:rPr lang="fi-FI" smtClean="0"/>
              <a:t>Markkinoiden juridinen toimintaympäristö Luento 4</a:t>
            </a:r>
            <a:endParaRPr lang="en-US"/>
          </a:p>
        </p:txBody>
      </p:sp>
      <p:sp>
        <p:nvSpPr>
          <p:cNvPr id="6" name="Rectangle 6"/>
          <p:cNvSpPr>
            <a:spLocks noGrp="1" noChangeArrowheads="1"/>
          </p:cNvSpPr>
          <p:nvPr>
            <p:ph type="sldNum" sz="quarter" idx="12"/>
          </p:nvPr>
        </p:nvSpPr>
        <p:spPr/>
        <p:txBody>
          <a:bodyPr/>
          <a:lstStyle>
            <a:lvl1pPr>
              <a:defRPr smtClean="0"/>
            </a:lvl1pPr>
          </a:lstStyle>
          <a:p>
            <a:pPr>
              <a:defRPr/>
            </a:pPr>
            <a:fld id="{AB53C297-643D-4CB7-84FD-F6A1F31847E6}" type="slidenum">
              <a:rPr lang="en-US" altLang="fi-FI"/>
              <a:pPr>
                <a:defRPr/>
              </a:pPr>
              <a:t>‹#›</a:t>
            </a:fld>
            <a:endParaRPr lang="en-US" altLang="fi-FI"/>
          </a:p>
        </p:txBody>
      </p:sp>
    </p:spTree>
    <p:extLst>
      <p:ext uri="{BB962C8B-B14F-4D97-AF65-F5344CB8AC3E}">
        <p14:creationId xmlns:p14="http://schemas.microsoft.com/office/powerpoint/2010/main" val="33862192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Content Placeholder 2"/>
          <p:cNvSpPr>
            <a:spLocks noGrp="1"/>
          </p:cNvSpPr>
          <p:nvPr>
            <p:ph sz="half" idx="1"/>
          </p:nvPr>
        </p:nvSpPr>
        <p:spPr>
          <a:xfrm>
            <a:off x="571500" y="1582738"/>
            <a:ext cx="3916363" cy="4135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Content Placeholder 3"/>
          <p:cNvSpPr>
            <a:spLocks noGrp="1"/>
          </p:cNvSpPr>
          <p:nvPr>
            <p:ph sz="half" idx="2"/>
          </p:nvPr>
        </p:nvSpPr>
        <p:spPr>
          <a:xfrm>
            <a:off x="4640263" y="1582738"/>
            <a:ext cx="3916362" cy="4135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r>
              <a:rPr lang="fi-FI" smtClean="0"/>
              <a:t>Markkinoiden juridinen toimintaympäristö Luento 4</a:t>
            </a:r>
            <a:endParaRPr lang="en-US"/>
          </a:p>
        </p:txBody>
      </p:sp>
      <p:sp>
        <p:nvSpPr>
          <p:cNvPr id="7" name="Rectangle 6"/>
          <p:cNvSpPr>
            <a:spLocks noGrp="1" noChangeArrowheads="1"/>
          </p:cNvSpPr>
          <p:nvPr>
            <p:ph type="sldNum" sz="quarter" idx="12"/>
          </p:nvPr>
        </p:nvSpPr>
        <p:spPr/>
        <p:txBody>
          <a:bodyPr/>
          <a:lstStyle>
            <a:lvl1pPr>
              <a:defRPr smtClean="0"/>
            </a:lvl1pPr>
          </a:lstStyle>
          <a:p>
            <a:pPr>
              <a:defRPr/>
            </a:pPr>
            <a:fld id="{391FA548-FE5C-4447-8115-0244E4821601}" type="slidenum">
              <a:rPr lang="en-US" altLang="fi-FI"/>
              <a:pPr>
                <a:defRPr/>
              </a:pPr>
              <a:t>‹#›</a:t>
            </a:fld>
            <a:endParaRPr lang="en-US" altLang="fi-FI"/>
          </a:p>
        </p:txBody>
      </p:sp>
    </p:spTree>
    <p:extLst>
      <p:ext uri="{BB962C8B-B14F-4D97-AF65-F5344CB8AC3E}">
        <p14:creationId xmlns:p14="http://schemas.microsoft.com/office/powerpoint/2010/main" val="31451053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fi-FI"/>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7"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8"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r>
              <a:rPr lang="fi-FI" smtClean="0"/>
              <a:t>Markkinoiden juridinen toimintaympäristö Luento 4</a:t>
            </a:r>
            <a:endParaRPr lang="en-US"/>
          </a:p>
        </p:txBody>
      </p:sp>
      <p:sp>
        <p:nvSpPr>
          <p:cNvPr id="9" name="Rectangle 6"/>
          <p:cNvSpPr>
            <a:spLocks noGrp="1" noChangeArrowheads="1"/>
          </p:cNvSpPr>
          <p:nvPr>
            <p:ph type="sldNum" sz="quarter" idx="12"/>
          </p:nvPr>
        </p:nvSpPr>
        <p:spPr/>
        <p:txBody>
          <a:bodyPr/>
          <a:lstStyle>
            <a:lvl1pPr>
              <a:defRPr smtClean="0"/>
            </a:lvl1pPr>
          </a:lstStyle>
          <a:p>
            <a:pPr>
              <a:defRPr/>
            </a:pPr>
            <a:fld id="{529E2B75-E875-44D7-BACC-A0CAAF27625F}" type="slidenum">
              <a:rPr lang="en-US" altLang="fi-FI"/>
              <a:pPr>
                <a:defRPr/>
              </a:pPr>
              <a:t>‹#›</a:t>
            </a:fld>
            <a:endParaRPr lang="en-US" altLang="fi-FI"/>
          </a:p>
        </p:txBody>
      </p:sp>
    </p:spTree>
    <p:extLst>
      <p:ext uri="{BB962C8B-B14F-4D97-AF65-F5344CB8AC3E}">
        <p14:creationId xmlns:p14="http://schemas.microsoft.com/office/powerpoint/2010/main" val="406340053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4"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r>
              <a:rPr lang="fi-FI" smtClean="0"/>
              <a:t>Markkinoiden juridinen toimintaympäristö Luento 4</a:t>
            </a:r>
            <a:endParaRPr lang="en-US"/>
          </a:p>
        </p:txBody>
      </p:sp>
      <p:sp>
        <p:nvSpPr>
          <p:cNvPr id="5" name="Rectangle 6"/>
          <p:cNvSpPr>
            <a:spLocks noGrp="1" noChangeArrowheads="1"/>
          </p:cNvSpPr>
          <p:nvPr>
            <p:ph type="sldNum" sz="quarter" idx="12"/>
          </p:nvPr>
        </p:nvSpPr>
        <p:spPr/>
        <p:txBody>
          <a:bodyPr/>
          <a:lstStyle>
            <a:lvl1pPr>
              <a:defRPr smtClean="0"/>
            </a:lvl1pPr>
          </a:lstStyle>
          <a:p>
            <a:pPr>
              <a:defRPr/>
            </a:pPr>
            <a:fld id="{1D0952CD-0075-462F-9E0A-CDB2CECAD966}" type="slidenum">
              <a:rPr lang="en-US" altLang="fi-FI"/>
              <a:pPr>
                <a:defRPr/>
              </a:pPr>
              <a:t>‹#›</a:t>
            </a:fld>
            <a:endParaRPr lang="en-US" altLang="fi-FI"/>
          </a:p>
        </p:txBody>
      </p:sp>
    </p:spTree>
    <p:extLst>
      <p:ext uri="{BB962C8B-B14F-4D97-AF65-F5344CB8AC3E}">
        <p14:creationId xmlns:p14="http://schemas.microsoft.com/office/powerpoint/2010/main" val="393548949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3"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r>
              <a:rPr lang="fi-FI" smtClean="0"/>
              <a:t>Markkinoiden juridinen toimintaympäristö Luento 4</a:t>
            </a:r>
            <a:endParaRPr lang="en-US"/>
          </a:p>
        </p:txBody>
      </p:sp>
      <p:sp>
        <p:nvSpPr>
          <p:cNvPr id="4" name="Rectangle 6"/>
          <p:cNvSpPr>
            <a:spLocks noGrp="1" noChangeArrowheads="1"/>
          </p:cNvSpPr>
          <p:nvPr>
            <p:ph type="sldNum" sz="quarter" idx="12"/>
          </p:nvPr>
        </p:nvSpPr>
        <p:spPr/>
        <p:txBody>
          <a:bodyPr/>
          <a:lstStyle>
            <a:lvl1pPr>
              <a:defRPr smtClean="0"/>
            </a:lvl1pPr>
          </a:lstStyle>
          <a:p>
            <a:pPr>
              <a:defRPr/>
            </a:pPr>
            <a:fld id="{9BCC554B-6196-4207-866C-CAA4F326B42B}" type="slidenum">
              <a:rPr lang="en-US" altLang="fi-FI"/>
              <a:pPr>
                <a:defRPr/>
              </a:pPr>
              <a:t>‹#›</a:t>
            </a:fld>
            <a:endParaRPr lang="en-US" altLang="fi-FI"/>
          </a:p>
        </p:txBody>
      </p:sp>
    </p:spTree>
    <p:extLst>
      <p:ext uri="{BB962C8B-B14F-4D97-AF65-F5344CB8AC3E}">
        <p14:creationId xmlns:p14="http://schemas.microsoft.com/office/powerpoint/2010/main" val="41274053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r>
              <a:rPr lang="fi-FI" smtClean="0"/>
              <a:t>Markkinoiden juridinen toimintaympäristö Luento 4</a:t>
            </a:r>
            <a:endParaRPr lang="en-US"/>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4DC74067-3E18-49C5-A177-70BF794C5DB3}" type="slidenum">
              <a:rPr lang="en-US"/>
              <a:pPr>
                <a:defRPr/>
              </a:pPr>
              <a:t>‹#›</a:t>
            </a:fld>
            <a:endParaRPr lang="en-US"/>
          </a:p>
        </p:txBody>
      </p:sp>
    </p:spTree>
    <p:extLst>
      <p:ext uri="{BB962C8B-B14F-4D97-AF65-F5344CB8AC3E}">
        <p14:creationId xmlns:p14="http://schemas.microsoft.com/office/powerpoint/2010/main" val="295254829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i-FI"/>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r>
              <a:rPr lang="fi-FI" smtClean="0"/>
              <a:t>Markkinoiden juridinen toimintaympäristö Luento 4</a:t>
            </a:r>
            <a:endParaRPr lang="en-US"/>
          </a:p>
        </p:txBody>
      </p:sp>
      <p:sp>
        <p:nvSpPr>
          <p:cNvPr id="7" name="Rectangle 6"/>
          <p:cNvSpPr>
            <a:spLocks noGrp="1" noChangeArrowheads="1"/>
          </p:cNvSpPr>
          <p:nvPr>
            <p:ph type="sldNum" sz="quarter" idx="12"/>
          </p:nvPr>
        </p:nvSpPr>
        <p:spPr/>
        <p:txBody>
          <a:bodyPr/>
          <a:lstStyle>
            <a:lvl1pPr>
              <a:defRPr smtClean="0"/>
            </a:lvl1pPr>
          </a:lstStyle>
          <a:p>
            <a:pPr>
              <a:defRPr/>
            </a:pPr>
            <a:fld id="{09F1F07E-63CB-4CEE-A544-88E91C6AAFBB}" type="slidenum">
              <a:rPr lang="en-US" altLang="fi-FI"/>
              <a:pPr>
                <a:defRPr/>
              </a:pPr>
              <a:t>‹#›</a:t>
            </a:fld>
            <a:endParaRPr lang="en-US" altLang="fi-FI"/>
          </a:p>
        </p:txBody>
      </p:sp>
    </p:spTree>
    <p:extLst>
      <p:ext uri="{BB962C8B-B14F-4D97-AF65-F5344CB8AC3E}">
        <p14:creationId xmlns:p14="http://schemas.microsoft.com/office/powerpoint/2010/main" val="378755441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i-FI"/>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i-FI"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r>
              <a:rPr lang="fi-FI" smtClean="0"/>
              <a:t>Markkinoiden juridinen toimintaympäristö Luento 4</a:t>
            </a:r>
            <a:endParaRPr lang="en-US"/>
          </a:p>
        </p:txBody>
      </p:sp>
      <p:sp>
        <p:nvSpPr>
          <p:cNvPr id="7" name="Rectangle 6"/>
          <p:cNvSpPr>
            <a:spLocks noGrp="1" noChangeArrowheads="1"/>
          </p:cNvSpPr>
          <p:nvPr>
            <p:ph type="sldNum" sz="quarter" idx="12"/>
          </p:nvPr>
        </p:nvSpPr>
        <p:spPr/>
        <p:txBody>
          <a:bodyPr/>
          <a:lstStyle>
            <a:lvl1pPr>
              <a:defRPr smtClean="0"/>
            </a:lvl1pPr>
          </a:lstStyle>
          <a:p>
            <a:pPr>
              <a:defRPr/>
            </a:pPr>
            <a:fld id="{F5031202-0732-4E28-9252-36618A16C5AF}" type="slidenum">
              <a:rPr lang="en-US" altLang="fi-FI"/>
              <a:pPr>
                <a:defRPr/>
              </a:pPr>
              <a:t>‹#›</a:t>
            </a:fld>
            <a:endParaRPr lang="en-US" altLang="fi-FI"/>
          </a:p>
        </p:txBody>
      </p:sp>
    </p:spTree>
    <p:extLst>
      <p:ext uri="{BB962C8B-B14F-4D97-AF65-F5344CB8AC3E}">
        <p14:creationId xmlns:p14="http://schemas.microsoft.com/office/powerpoint/2010/main" val="404961068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r>
              <a:rPr lang="fi-FI" smtClean="0"/>
              <a:t>Markkinoiden juridinen toimintaympäristö Luento 4</a:t>
            </a:r>
            <a:endParaRPr lang="en-US"/>
          </a:p>
        </p:txBody>
      </p:sp>
      <p:sp>
        <p:nvSpPr>
          <p:cNvPr id="6" name="Rectangle 6"/>
          <p:cNvSpPr>
            <a:spLocks noGrp="1" noChangeArrowheads="1"/>
          </p:cNvSpPr>
          <p:nvPr>
            <p:ph type="sldNum" sz="quarter" idx="12"/>
          </p:nvPr>
        </p:nvSpPr>
        <p:spPr/>
        <p:txBody>
          <a:bodyPr/>
          <a:lstStyle>
            <a:lvl1pPr>
              <a:defRPr smtClean="0"/>
            </a:lvl1pPr>
          </a:lstStyle>
          <a:p>
            <a:pPr>
              <a:defRPr/>
            </a:pPr>
            <a:fld id="{C6BE32E8-CF4F-49C5-9148-9AFE8FFA59AA}" type="slidenum">
              <a:rPr lang="en-US" altLang="fi-FI"/>
              <a:pPr>
                <a:defRPr/>
              </a:pPr>
              <a:t>‹#›</a:t>
            </a:fld>
            <a:endParaRPr lang="en-US" altLang="fi-FI"/>
          </a:p>
        </p:txBody>
      </p:sp>
    </p:spTree>
    <p:extLst>
      <p:ext uri="{BB962C8B-B14F-4D97-AF65-F5344CB8AC3E}">
        <p14:creationId xmlns:p14="http://schemas.microsoft.com/office/powerpoint/2010/main" val="138133729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1138" y="488950"/>
            <a:ext cx="1995487" cy="5229225"/>
          </a:xfrm>
        </p:spPr>
        <p:txBody>
          <a:bodyPr vert="eaVert"/>
          <a:lstStyle/>
          <a:p>
            <a:r>
              <a:rPr lang="en-US" smtClean="0"/>
              <a:t>Click to edit Master title style</a:t>
            </a:r>
            <a:endParaRPr lang="fi-FI"/>
          </a:p>
        </p:txBody>
      </p:sp>
      <p:sp>
        <p:nvSpPr>
          <p:cNvPr id="3" name="Vertical Text Placeholder 2"/>
          <p:cNvSpPr>
            <a:spLocks noGrp="1"/>
          </p:cNvSpPr>
          <p:nvPr>
            <p:ph type="body" orient="vert" idx="1"/>
          </p:nvPr>
        </p:nvSpPr>
        <p:spPr>
          <a:xfrm>
            <a:off x="571500" y="488950"/>
            <a:ext cx="5837238" cy="52292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r>
              <a:rPr lang="fi-FI" smtClean="0"/>
              <a:t>Markkinoiden juridinen toimintaympäristö Luento 4</a:t>
            </a:r>
            <a:endParaRPr lang="en-US"/>
          </a:p>
        </p:txBody>
      </p:sp>
      <p:sp>
        <p:nvSpPr>
          <p:cNvPr id="6" name="Rectangle 6"/>
          <p:cNvSpPr>
            <a:spLocks noGrp="1" noChangeArrowheads="1"/>
          </p:cNvSpPr>
          <p:nvPr>
            <p:ph type="sldNum" sz="quarter" idx="12"/>
          </p:nvPr>
        </p:nvSpPr>
        <p:spPr/>
        <p:txBody>
          <a:bodyPr/>
          <a:lstStyle>
            <a:lvl1pPr>
              <a:defRPr smtClean="0"/>
            </a:lvl1pPr>
          </a:lstStyle>
          <a:p>
            <a:pPr>
              <a:defRPr/>
            </a:pPr>
            <a:fld id="{430CC69A-D34A-4F88-B0E2-E0EAC4F6A1BD}" type="slidenum">
              <a:rPr lang="en-US" altLang="fi-FI"/>
              <a:pPr>
                <a:defRPr/>
              </a:pPr>
              <a:t>‹#›</a:t>
            </a:fld>
            <a:endParaRPr lang="en-US" altLang="fi-FI"/>
          </a:p>
        </p:txBody>
      </p:sp>
    </p:spTree>
    <p:extLst>
      <p:ext uri="{BB962C8B-B14F-4D97-AF65-F5344CB8AC3E}">
        <p14:creationId xmlns:p14="http://schemas.microsoft.com/office/powerpoint/2010/main" val="392167990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fi-FI"/>
          </a:p>
        </p:txBody>
      </p:sp>
      <p:sp>
        <p:nvSpPr>
          <p:cNvPr id="3" name="SmartArt Placeholder 2"/>
          <p:cNvSpPr>
            <a:spLocks noGrp="1"/>
          </p:cNvSpPr>
          <p:nvPr>
            <p:ph type="dgm" idx="1"/>
          </p:nvPr>
        </p:nvSpPr>
        <p:spPr>
          <a:xfrm>
            <a:off x="457200" y="1600200"/>
            <a:ext cx="8229600" cy="4525963"/>
          </a:xfrm>
        </p:spPr>
        <p:txBody>
          <a:bodyPr/>
          <a:lstStyle/>
          <a:p>
            <a:pPr lvl="0"/>
            <a:endParaRPr lang="fi-FI" noProof="0" smtClean="0"/>
          </a:p>
        </p:txBody>
      </p:sp>
      <p:sp>
        <p:nvSpPr>
          <p:cNvPr id="4" name="Date Placeholder 3"/>
          <p:cNvSpPr>
            <a:spLocks noGrp="1"/>
          </p:cNvSpPr>
          <p:nvPr>
            <p:ph type="dt" sz="half" idx="10"/>
          </p:nvPr>
        </p:nvSpPr>
        <p:spPr>
          <a:xfrm>
            <a:off x="457200" y="6245225"/>
            <a:ext cx="2133600" cy="476250"/>
          </a:xfrm>
        </p:spPr>
        <p:txBody>
          <a:bodyPr/>
          <a:lstStyle>
            <a:lvl1pPr fontAlgn="auto">
              <a:spcBef>
                <a:spcPts val="0"/>
              </a:spcBef>
              <a:spcAft>
                <a:spcPts val="0"/>
              </a:spcAft>
              <a:defRPr/>
            </a:lvl1pPr>
          </a:lstStyle>
          <a:p>
            <a:pPr>
              <a:defRPr/>
            </a:pPr>
            <a:endParaRPr lang="en-US"/>
          </a:p>
        </p:txBody>
      </p:sp>
      <p:sp>
        <p:nvSpPr>
          <p:cNvPr id="5" name="Footer Placeholder 4"/>
          <p:cNvSpPr>
            <a:spLocks noGrp="1"/>
          </p:cNvSpPr>
          <p:nvPr>
            <p:ph type="ftr" sz="quarter" idx="11"/>
          </p:nvPr>
        </p:nvSpPr>
        <p:spPr>
          <a:xfrm>
            <a:off x="3124200" y="6245225"/>
            <a:ext cx="2895600" cy="476250"/>
          </a:xfrm>
        </p:spPr>
        <p:txBody>
          <a:bodyPr/>
          <a:lstStyle>
            <a:lvl1pPr fontAlgn="auto">
              <a:spcBef>
                <a:spcPts val="0"/>
              </a:spcBef>
              <a:spcAft>
                <a:spcPts val="0"/>
              </a:spcAft>
              <a:defRPr/>
            </a:lvl1pPr>
          </a:lstStyle>
          <a:p>
            <a:pPr>
              <a:defRPr/>
            </a:pPr>
            <a:r>
              <a:rPr lang="fi-FI" smtClean="0"/>
              <a:t>Markkinoiden juridinen toimintaympäristö Luento 4</a:t>
            </a:r>
            <a:endParaRPr lang="en-US"/>
          </a:p>
        </p:txBody>
      </p:sp>
      <p:sp>
        <p:nvSpPr>
          <p:cNvPr id="6" name="Slide Number Placeholder 5"/>
          <p:cNvSpPr>
            <a:spLocks noGrp="1"/>
          </p:cNvSpPr>
          <p:nvPr>
            <p:ph type="sldNum" sz="quarter" idx="12"/>
          </p:nvPr>
        </p:nvSpPr>
        <p:spPr>
          <a:xfrm>
            <a:off x="6553200" y="6245225"/>
            <a:ext cx="2133600" cy="476250"/>
          </a:xfrm>
        </p:spPr>
        <p:txBody>
          <a:bodyPr/>
          <a:lstStyle>
            <a:lvl1pPr>
              <a:defRPr smtClean="0"/>
            </a:lvl1pPr>
          </a:lstStyle>
          <a:p>
            <a:pPr>
              <a:defRPr/>
            </a:pPr>
            <a:fld id="{91E54578-2A07-4BA3-A9AC-836C3FB2641F}" type="slidenum">
              <a:rPr lang="en-US" altLang="fi-FI"/>
              <a:pPr>
                <a:defRPr/>
              </a:pPr>
              <a:t>‹#›</a:t>
            </a:fld>
            <a:endParaRPr lang="en-US" altLang="fi-FI"/>
          </a:p>
        </p:txBody>
      </p:sp>
    </p:spTree>
    <p:extLst>
      <p:ext uri="{BB962C8B-B14F-4D97-AF65-F5344CB8AC3E}">
        <p14:creationId xmlns:p14="http://schemas.microsoft.com/office/powerpoint/2010/main" val="376908475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over">
    <p:bg>
      <p:bgPr>
        <a:solidFill>
          <a:schemeClr val="tx2"/>
        </a:solidFill>
        <a:effectLst/>
      </p:bgPr>
    </p:bg>
    <p:spTree>
      <p:nvGrpSpPr>
        <p:cNvPr id="1" name=""/>
        <p:cNvGrpSpPr/>
        <p:nvPr/>
      </p:nvGrpSpPr>
      <p:grpSpPr>
        <a:xfrm>
          <a:off x="0" y="0"/>
          <a:ext cx="0" cy="0"/>
          <a:chOff x="0" y="0"/>
          <a:chExt cx="0" cy="0"/>
        </a:xfrm>
      </p:grpSpPr>
      <p:sp>
        <p:nvSpPr>
          <p:cNvPr id="5" name="Title 1"/>
          <p:cNvSpPr>
            <a:spLocks noGrp="1"/>
          </p:cNvSpPr>
          <p:nvPr>
            <p:ph type="ctrTitle"/>
          </p:nvPr>
        </p:nvSpPr>
        <p:spPr>
          <a:xfrm>
            <a:off x="468314" y="1700810"/>
            <a:ext cx="8207375" cy="3542792"/>
          </a:xfrm>
          <a:prstGeom prst="rect">
            <a:avLst/>
          </a:prstGeom>
        </p:spPr>
        <p:txBody>
          <a:bodyPr lIns="0" tIns="0" rIns="0" bIns="0" anchor="b" anchorCtr="0">
            <a:noAutofit/>
          </a:bodyPr>
          <a:lstStyle>
            <a:lvl1pPr algn="l">
              <a:lnSpc>
                <a:spcPct val="80000"/>
              </a:lnSpc>
              <a:defRPr sz="7200" b="1" spc="-200">
                <a:solidFill>
                  <a:schemeClr val="bg1"/>
                </a:solidFill>
              </a:defRPr>
            </a:lvl1pPr>
          </a:lstStyle>
          <a:p>
            <a:r>
              <a:rPr lang="fi-FI" smtClean="0"/>
              <a:t>Click to edit Master title style</a:t>
            </a:r>
            <a:endParaRPr lang="en-US" dirty="0"/>
          </a:p>
        </p:txBody>
      </p:sp>
      <p:sp>
        <p:nvSpPr>
          <p:cNvPr id="6" name="Subtitle 2"/>
          <p:cNvSpPr>
            <a:spLocks noGrp="1"/>
          </p:cNvSpPr>
          <p:nvPr>
            <p:ph type="subTitle" idx="1"/>
          </p:nvPr>
        </p:nvSpPr>
        <p:spPr>
          <a:xfrm>
            <a:off x="468314" y="5315698"/>
            <a:ext cx="5495420" cy="792000"/>
          </a:xfrm>
          <a:prstGeom prst="rect">
            <a:avLst/>
          </a:prstGeom>
        </p:spPr>
        <p:txBody>
          <a:bodyPr lIns="0" tIns="0" rIns="0" bIns="0" anchor="t">
            <a:normAutofit/>
          </a:bodyPr>
          <a:lstStyle>
            <a:lvl1pPr marL="0" indent="0" algn="l">
              <a:spcBef>
                <a:spcPts val="0"/>
              </a:spcBef>
              <a:buNone/>
              <a:defRPr sz="1600" i="1">
                <a:solidFill>
                  <a:schemeClr val="bg1"/>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dirty="0" err="1" smtClean="0"/>
              <a:t>Click</a:t>
            </a:r>
            <a:r>
              <a:rPr lang="fi-FI" dirty="0" smtClean="0"/>
              <a:t> to </a:t>
            </a:r>
            <a:r>
              <a:rPr lang="fi-FI" dirty="0" err="1" smtClean="0"/>
              <a:t>edit</a:t>
            </a:r>
            <a:r>
              <a:rPr lang="fi-FI" dirty="0" smtClean="0"/>
              <a:t> </a:t>
            </a:r>
            <a:r>
              <a:rPr lang="fi-FI" dirty="0" err="1" smtClean="0"/>
              <a:t>Master</a:t>
            </a:r>
            <a:r>
              <a:rPr lang="fi-FI" dirty="0" smtClean="0"/>
              <a:t> </a:t>
            </a:r>
            <a:r>
              <a:rPr lang="fi-FI" dirty="0" err="1" smtClean="0"/>
              <a:t>subtitle</a:t>
            </a:r>
            <a:r>
              <a:rPr lang="fi-FI" dirty="0" smtClean="0"/>
              <a:t> </a:t>
            </a:r>
            <a:r>
              <a:rPr lang="fi-FI" dirty="0" err="1" smtClean="0"/>
              <a:t>style</a:t>
            </a:r>
            <a:endParaRPr lang="en-US" dirty="0"/>
          </a:p>
        </p:txBody>
      </p:sp>
      <p:pic>
        <p:nvPicPr>
          <p:cNvPr id="9"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8000" y="348"/>
            <a:ext cx="1809750" cy="1927860"/>
          </a:xfrm>
          <a:prstGeom prst="rect">
            <a:avLst/>
          </a:prstGeom>
        </p:spPr>
      </p:pic>
    </p:spTree>
    <p:extLst>
      <p:ext uri="{BB962C8B-B14F-4D97-AF65-F5344CB8AC3E}">
        <p14:creationId xmlns:p14="http://schemas.microsoft.com/office/powerpoint/2010/main" val="395321255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over with BG image">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7" name="Title 1"/>
          <p:cNvSpPr>
            <a:spLocks noGrp="1"/>
          </p:cNvSpPr>
          <p:nvPr>
            <p:ph type="ctrTitle"/>
          </p:nvPr>
        </p:nvSpPr>
        <p:spPr>
          <a:xfrm>
            <a:off x="468314" y="1701163"/>
            <a:ext cx="8207375" cy="3542438"/>
          </a:xfrm>
          <a:prstGeom prst="rect">
            <a:avLst/>
          </a:prstGeom>
        </p:spPr>
        <p:txBody>
          <a:bodyPr lIns="0" tIns="0" rIns="0" bIns="0" anchor="b" anchorCtr="0">
            <a:noAutofit/>
          </a:bodyPr>
          <a:lstStyle>
            <a:lvl1pPr algn="l">
              <a:lnSpc>
                <a:spcPct val="80000"/>
              </a:lnSpc>
              <a:defRPr sz="7200" b="1" spc="-200">
                <a:solidFill>
                  <a:schemeClr val="bg1"/>
                </a:solidFill>
              </a:defRPr>
            </a:lvl1pPr>
          </a:lstStyle>
          <a:p>
            <a:r>
              <a:rPr lang="fi-FI" dirty="0" err="1" smtClean="0"/>
              <a:t>Click</a:t>
            </a:r>
            <a:r>
              <a:rPr lang="fi-FI" dirty="0" smtClean="0"/>
              <a:t> to </a:t>
            </a:r>
            <a:r>
              <a:rPr lang="fi-FI" dirty="0" err="1" smtClean="0"/>
              <a:t>edit</a:t>
            </a:r>
            <a:r>
              <a:rPr lang="fi-FI" dirty="0" smtClean="0"/>
              <a:t> </a:t>
            </a:r>
            <a:r>
              <a:rPr lang="fi-FI" dirty="0" err="1" smtClean="0"/>
              <a:t>Master</a:t>
            </a:r>
            <a:r>
              <a:rPr lang="fi-FI" dirty="0" smtClean="0"/>
              <a:t> </a:t>
            </a:r>
            <a:r>
              <a:rPr lang="fi-FI" dirty="0" err="1" smtClean="0"/>
              <a:t>title</a:t>
            </a:r>
            <a:r>
              <a:rPr lang="fi-FI" dirty="0" smtClean="0"/>
              <a:t> </a:t>
            </a:r>
            <a:r>
              <a:rPr lang="fi-FI" dirty="0" err="1" smtClean="0"/>
              <a:t>style</a:t>
            </a:r>
            <a:endParaRPr lang="en-US" dirty="0"/>
          </a:p>
        </p:txBody>
      </p:sp>
      <p:sp>
        <p:nvSpPr>
          <p:cNvPr id="8" name="Subtitle 2"/>
          <p:cNvSpPr>
            <a:spLocks noGrp="1"/>
          </p:cNvSpPr>
          <p:nvPr>
            <p:ph type="subTitle" idx="1"/>
          </p:nvPr>
        </p:nvSpPr>
        <p:spPr>
          <a:xfrm>
            <a:off x="468314" y="5315698"/>
            <a:ext cx="5495420" cy="792000"/>
          </a:xfrm>
          <a:prstGeom prst="rect">
            <a:avLst/>
          </a:prstGeom>
        </p:spPr>
        <p:txBody>
          <a:bodyPr lIns="0" tIns="0" rIns="0" bIns="0" anchor="t">
            <a:normAutofit/>
          </a:bodyPr>
          <a:lstStyle>
            <a:lvl1pPr marL="0" indent="0" algn="l">
              <a:spcBef>
                <a:spcPts val="0"/>
              </a:spcBef>
              <a:buNone/>
              <a:defRPr sz="1600" i="1">
                <a:solidFill>
                  <a:schemeClr val="bg1"/>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dirty="0" err="1" smtClean="0"/>
              <a:t>Click</a:t>
            </a:r>
            <a:r>
              <a:rPr lang="fi-FI" dirty="0" smtClean="0"/>
              <a:t> to </a:t>
            </a:r>
            <a:r>
              <a:rPr lang="fi-FI" dirty="0" err="1" smtClean="0"/>
              <a:t>edit</a:t>
            </a:r>
            <a:r>
              <a:rPr lang="fi-FI" dirty="0" smtClean="0"/>
              <a:t> </a:t>
            </a:r>
            <a:r>
              <a:rPr lang="fi-FI" dirty="0" err="1" smtClean="0"/>
              <a:t>Master</a:t>
            </a:r>
            <a:r>
              <a:rPr lang="fi-FI" dirty="0" smtClean="0"/>
              <a:t> </a:t>
            </a:r>
            <a:r>
              <a:rPr lang="fi-FI" dirty="0" err="1" smtClean="0"/>
              <a:t>subtitle</a:t>
            </a:r>
            <a:r>
              <a:rPr lang="fi-FI" dirty="0" smtClean="0"/>
              <a:t> </a:t>
            </a:r>
            <a:r>
              <a:rPr lang="fi-FI" dirty="0" err="1" smtClean="0"/>
              <a:t>style</a:t>
            </a:r>
            <a:endParaRPr lang="en-US" dirty="0"/>
          </a:p>
        </p:txBody>
      </p:sp>
      <p:pic>
        <p:nvPicPr>
          <p:cNvPr id="5"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8000" y="348"/>
            <a:ext cx="1809750" cy="1927860"/>
          </a:xfrm>
          <a:prstGeom prst="rect">
            <a:avLst/>
          </a:prstGeom>
        </p:spPr>
      </p:pic>
    </p:spTree>
    <p:extLst>
      <p:ext uri="{BB962C8B-B14F-4D97-AF65-F5344CB8AC3E}">
        <p14:creationId xmlns:p14="http://schemas.microsoft.com/office/powerpoint/2010/main" val="141966529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over Text">
    <p:spTree>
      <p:nvGrpSpPr>
        <p:cNvPr id="1" name=""/>
        <p:cNvGrpSpPr/>
        <p:nvPr/>
      </p:nvGrpSpPr>
      <p:grpSpPr>
        <a:xfrm>
          <a:off x="0" y="0"/>
          <a:ext cx="0" cy="0"/>
          <a:chOff x="0" y="0"/>
          <a:chExt cx="0" cy="0"/>
        </a:xfrm>
      </p:grpSpPr>
      <p:sp>
        <p:nvSpPr>
          <p:cNvPr id="16" name="Title 1"/>
          <p:cNvSpPr>
            <a:spLocks noGrp="1"/>
          </p:cNvSpPr>
          <p:nvPr>
            <p:ph type="ctrTitle"/>
          </p:nvPr>
        </p:nvSpPr>
        <p:spPr>
          <a:xfrm>
            <a:off x="468312" y="1702080"/>
            <a:ext cx="8208000" cy="3542400"/>
          </a:xfrm>
          <a:prstGeom prst="rect">
            <a:avLst/>
          </a:prstGeom>
        </p:spPr>
        <p:txBody>
          <a:bodyPr lIns="0" tIns="0" rIns="0" bIns="0" anchor="b">
            <a:noAutofit/>
          </a:bodyPr>
          <a:lstStyle>
            <a:lvl1pPr algn="l">
              <a:lnSpc>
                <a:spcPct val="80000"/>
              </a:lnSpc>
              <a:defRPr sz="7200" b="1" spc="-200">
                <a:solidFill>
                  <a:schemeClr val="tx2"/>
                </a:solidFill>
              </a:defRPr>
            </a:lvl1pPr>
          </a:lstStyle>
          <a:p>
            <a:r>
              <a:rPr lang="fi-FI" dirty="0" err="1" smtClean="0"/>
              <a:t>Click</a:t>
            </a:r>
            <a:r>
              <a:rPr lang="fi-FI" dirty="0" smtClean="0"/>
              <a:t> to </a:t>
            </a:r>
            <a:r>
              <a:rPr lang="fi-FI" dirty="0" err="1" smtClean="0"/>
              <a:t>edit</a:t>
            </a:r>
            <a:r>
              <a:rPr lang="fi-FI" dirty="0" smtClean="0"/>
              <a:t> </a:t>
            </a:r>
            <a:r>
              <a:rPr lang="fi-FI" dirty="0" err="1" smtClean="0"/>
              <a:t>Master</a:t>
            </a:r>
            <a:r>
              <a:rPr lang="fi-FI" dirty="0" smtClean="0"/>
              <a:t> </a:t>
            </a:r>
            <a:r>
              <a:rPr lang="fi-FI" dirty="0" err="1" smtClean="0"/>
              <a:t>title</a:t>
            </a:r>
            <a:r>
              <a:rPr lang="fi-FI" dirty="0" smtClean="0"/>
              <a:t> </a:t>
            </a:r>
            <a:r>
              <a:rPr lang="fi-FI" dirty="0" err="1" smtClean="0"/>
              <a:t>style</a:t>
            </a:r>
            <a:endParaRPr lang="en-US" dirty="0"/>
          </a:p>
        </p:txBody>
      </p:sp>
      <p:sp>
        <p:nvSpPr>
          <p:cNvPr id="17" name="Subtitle 2"/>
          <p:cNvSpPr>
            <a:spLocks noGrp="1"/>
          </p:cNvSpPr>
          <p:nvPr>
            <p:ph type="subTitle" idx="1"/>
          </p:nvPr>
        </p:nvSpPr>
        <p:spPr>
          <a:xfrm>
            <a:off x="468314" y="5315698"/>
            <a:ext cx="5388448" cy="792000"/>
          </a:xfrm>
          <a:prstGeom prst="rect">
            <a:avLst/>
          </a:prstGeom>
        </p:spPr>
        <p:txBody>
          <a:bodyPr lIns="0" tIns="0" rIns="0" bIns="0" anchor="t">
            <a:normAutofit/>
          </a:bodyPr>
          <a:lstStyle>
            <a:lvl1pPr marL="0" indent="0" algn="l">
              <a:spcBef>
                <a:spcPts val="0"/>
              </a:spcBef>
              <a:buNone/>
              <a:defRPr sz="1600" i="1">
                <a:solidFill>
                  <a:srgbClr val="928B81"/>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dirty="0" err="1" smtClean="0"/>
              <a:t>Click</a:t>
            </a:r>
            <a:r>
              <a:rPr lang="fi-FI" dirty="0" smtClean="0"/>
              <a:t> to </a:t>
            </a:r>
            <a:r>
              <a:rPr lang="fi-FI" dirty="0" err="1" smtClean="0"/>
              <a:t>edit</a:t>
            </a:r>
            <a:r>
              <a:rPr lang="fi-FI" dirty="0" smtClean="0"/>
              <a:t> </a:t>
            </a:r>
            <a:r>
              <a:rPr lang="fi-FI" dirty="0" err="1" smtClean="0"/>
              <a:t>Master</a:t>
            </a:r>
            <a:r>
              <a:rPr lang="fi-FI" dirty="0" smtClean="0"/>
              <a:t> </a:t>
            </a:r>
            <a:r>
              <a:rPr lang="fi-FI" dirty="0" err="1" smtClean="0"/>
              <a:t>subtitle</a:t>
            </a:r>
            <a:r>
              <a:rPr lang="fi-FI" dirty="0" smtClean="0"/>
              <a:t> </a:t>
            </a:r>
            <a:r>
              <a:rPr lang="fi-FI" dirty="0" err="1" smtClean="0"/>
              <a:t>style</a:t>
            </a:r>
            <a:endParaRPr lang="en-US" dirty="0"/>
          </a:p>
        </p:txBody>
      </p:sp>
      <p:pic>
        <p:nvPicPr>
          <p:cNvPr id="5"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8000" y="0"/>
            <a:ext cx="1809750" cy="1927860"/>
          </a:xfrm>
          <a:prstGeom prst="rect">
            <a:avLst/>
          </a:prstGeom>
        </p:spPr>
      </p:pic>
    </p:spTree>
    <p:extLst>
      <p:ext uri="{BB962C8B-B14F-4D97-AF65-F5344CB8AC3E}">
        <p14:creationId xmlns:p14="http://schemas.microsoft.com/office/powerpoint/2010/main" val="423054354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over Image">
    <p:spTree>
      <p:nvGrpSpPr>
        <p:cNvPr id="1" name=""/>
        <p:cNvGrpSpPr/>
        <p:nvPr/>
      </p:nvGrpSpPr>
      <p:grpSpPr>
        <a:xfrm>
          <a:off x="0" y="0"/>
          <a:ext cx="0" cy="0"/>
          <a:chOff x="0" y="0"/>
          <a:chExt cx="0" cy="0"/>
        </a:xfrm>
      </p:grpSpPr>
      <p:sp>
        <p:nvSpPr>
          <p:cNvPr id="16" name="Title 1"/>
          <p:cNvSpPr>
            <a:spLocks noGrp="1"/>
          </p:cNvSpPr>
          <p:nvPr>
            <p:ph type="ctrTitle"/>
          </p:nvPr>
        </p:nvSpPr>
        <p:spPr>
          <a:xfrm>
            <a:off x="468314" y="1989288"/>
            <a:ext cx="3319477" cy="3232900"/>
          </a:xfrm>
          <a:prstGeom prst="rect">
            <a:avLst/>
          </a:prstGeom>
        </p:spPr>
        <p:txBody>
          <a:bodyPr lIns="0" tIns="0" rIns="0" bIns="0" anchor="t">
            <a:noAutofit/>
          </a:bodyPr>
          <a:lstStyle>
            <a:lvl1pPr algn="l">
              <a:lnSpc>
                <a:spcPct val="80000"/>
              </a:lnSpc>
              <a:defRPr sz="6000" b="1" spc="-200">
                <a:solidFill>
                  <a:schemeClr val="tx2"/>
                </a:solidFill>
              </a:defRPr>
            </a:lvl1pPr>
          </a:lstStyle>
          <a:p>
            <a:r>
              <a:rPr lang="fi-FI" dirty="0" err="1" smtClean="0"/>
              <a:t>Click</a:t>
            </a:r>
            <a:r>
              <a:rPr lang="fi-FI" dirty="0" smtClean="0"/>
              <a:t> to </a:t>
            </a:r>
            <a:r>
              <a:rPr lang="fi-FI" dirty="0" err="1" smtClean="0"/>
              <a:t>edit</a:t>
            </a:r>
            <a:r>
              <a:rPr lang="fi-FI" dirty="0" smtClean="0"/>
              <a:t> </a:t>
            </a:r>
            <a:r>
              <a:rPr lang="fi-FI" dirty="0" err="1" smtClean="0"/>
              <a:t>Master</a:t>
            </a:r>
            <a:r>
              <a:rPr lang="fi-FI" dirty="0" smtClean="0"/>
              <a:t> </a:t>
            </a:r>
            <a:r>
              <a:rPr lang="fi-FI" dirty="0" err="1" smtClean="0"/>
              <a:t>title</a:t>
            </a:r>
            <a:r>
              <a:rPr lang="fi-FI" dirty="0" smtClean="0"/>
              <a:t> </a:t>
            </a:r>
            <a:r>
              <a:rPr lang="fi-FI" dirty="0" err="1" smtClean="0"/>
              <a:t>style</a:t>
            </a:r>
            <a:endParaRPr lang="en-US" dirty="0"/>
          </a:p>
        </p:txBody>
      </p:sp>
      <p:sp>
        <p:nvSpPr>
          <p:cNvPr id="17" name="Subtitle 2"/>
          <p:cNvSpPr>
            <a:spLocks noGrp="1"/>
          </p:cNvSpPr>
          <p:nvPr>
            <p:ph type="subTitle" idx="1"/>
          </p:nvPr>
        </p:nvSpPr>
        <p:spPr>
          <a:xfrm>
            <a:off x="468314" y="5438088"/>
            <a:ext cx="3319477" cy="583200"/>
          </a:xfrm>
          <a:prstGeom prst="rect">
            <a:avLst/>
          </a:prstGeom>
        </p:spPr>
        <p:txBody>
          <a:bodyPr lIns="0" tIns="0" rIns="0" bIns="0" anchor="t">
            <a:normAutofit/>
          </a:bodyPr>
          <a:lstStyle>
            <a:lvl1pPr marL="0" indent="0" algn="l">
              <a:spcBef>
                <a:spcPts val="0"/>
              </a:spcBef>
              <a:buNone/>
              <a:defRPr sz="1600" i="1">
                <a:solidFill>
                  <a:srgbClr val="928B81"/>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dirty="0" err="1" smtClean="0"/>
              <a:t>Click</a:t>
            </a:r>
            <a:r>
              <a:rPr lang="fi-FI" dirty="0" smtClean="0"/>
              <a:t> to </a:t>
            </a:r>
            <a:r>
              <a:rPr lang="fi-FI" dirty="0" err="1" smtClean="0"/>
              <a:t>edit</a:t>
            </a:r>
            <a:r>
              <a:rPr lang="fi-FI" dirty="0" smtClean="0"/>
              <a:t> </a:t>
            </a:r>
            <a:r>
              <a:rPr lang="fi-FI" dirty="0" err="1" smtClean="0"/>
              <a:t>Master</a:t>
            </a:r>
            <a:r>
              <a:rPr lang="fi-FI" dirty="0" smtClean="0"/>
              <a:t> </a:t>
            </a:r>
            <a:r>
              <a:rPr lang="fi-FI" dirty="0" err="1" smtClean="0"/>
              <a:t>subtitle</a:t>
            </a:r>
            <a:r>
              <a:rPr lang="fi-FI" dirty="0" smtClean="0"/>
              <a:t> </a:t>
            </a:r>
            <a:r>
              <a:rPr lang="fi-FI" dirty="0" err="1" smtClean="0"/>
              <a:t>style</a:t>
            </a:r>
            <a:endParaRPr lang="en-US" dirty="0"/>
          </a:p>
        </p:txBody>
      </p:sp>
      <p:sp>
        <p:nvSpPr>
          <p:cNvPr id="4" name="Picture Placeholder 3"/>
          <p:cNvSpPr>
            <a:spLocks noGrp="1"/>
          </p:cNvSpPr>
          <p:nvPr>
            <p:ph type="pic" sz="quarter" idx="10"/>
          </p:nvPr>
        </p:nvSpPr>
        <p:spPr>
          <a:xfrm>
            <a:off x="4349262" y="180000"/>
            <a:ext cx="4629692" cy="6498000"/>
          </a:xfrm>
          <a:prstGeom prst="rect">
            <a:avLst/>
          </a:prstGeom>
        </p:spPr>
        <p:txBody>
          <a:bodyPr vert="horz"/>
          <a:lstStyle/>
          <a:p>
            <a:pPr lvl="0"/>
            <a:endParaRPr lang="fi-FI" noProof="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8000" y="0"/>
            <a:ext cx="1809750" cy="1927860"/>
          </a:xfrm>
          <a:prstGeom prst="rect">
            <a:avLst/>
          </a:prstGeom>
        </p:spPr>
      </p:pic>
    </p:spTree>
    <p:extLst>
      <p:ext uri="{BB962C8B-B14F-4D97-AF65-F5344CB8AC3E}">
        <p14:creationId xmlns:p14="http://schemas.microsoft.com/office/powerpoint/2010/main" val="415511220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Divider">
    <p:bg>
      <p:bgPr>
        <a:solidFill>
          <a:schemeClr val="tx2"/>
        </a:solidFill>
        <a:effectLst/>
      </p:bgPr>
    </p:bg>
    <p:spTree>
      <p:nvGrpSpPr>
        <p:cNvPr id="1" name=""/>
        <p:cNvGrpSpPr/>
        <p:nvPr/>
      </p:nvGrpSpPr>
      <p:grpSpPr>
        <a:xfrm>
          <a:off x="0" y="0"/>
          <a:ext cx="0" cy="0"/>
          <a:chOff x="0" y="0"/>
          <a:chExt cx="0" cy="0"/>
        </a:xfrm>
      </p:grpSpPr>
      <p:sp>
        <p:nvSpPr>
          <p:cNvPr id="9" name="Title 1"/>
          <p:cNvSpPr>
            <a:spLocks noGrp="1"/>
          </p:cNvSpPr>
          <p:nvPr>
            <p:ph type="ctrTitle"/>
          </p:nvPr>
        </p:nvSpPr>
        <p:spPr>
          <a:xfrm>
            <a:off x="468314" y="1912267"/>
            <a:ext cx="8207375" cy="2636000"/>
          </a:xfrm>
          <a:prstGeom prst="rect">
            <a:avLst/>
          </a:prstGeom>
        </p:spPr>
        <p:txBody>
          <a:bodyPr lIns="0" tIns="0" rIns="0" bIns="0" anchor="t">
            <a:noAutofit/>
          </a:bodyPr>
          <a:lstStyle>
            <a:lvl1pPr algn="l">
              <a:lnSpc>
                <a:spcPct val="80000"/>
              </a:lnSpc>
              <a:defRPr sz="7200" b="1" spc="-200">
                <a:solidFill>
                  <a:schemeClr val="bg1"/>
                </a:solidFill>
              </a:defRPr>
            </a:lvl1pPr>
          </a:lstStyle>
          <a:p>
            <a:r>
              <a:rPr lang="fi-FI" dirty="0" err="1" smtClean="0"/>
              <a:t>Click</a:t>
            </a:r>
            <a:r>
              <a:rPr lang="fi-FI" dirty="0" smtClean="0"/>
              <a:t> to </a:t>
            </a:r>
            <a:r>
              <a:rPr lang="fi-FI" dirty="0" err="1" smtClean="0"/>
              <a:t>edit</a:t>
            </a:r>
            <a:r>
              <a:rPr lang="fi-FI" dirty="0" smtClean="0"/>
              <a:t> </a:t>
            </a:r>
            <a:r>
              <a:rPr lang="fi-FI" dirty="0" err="1" smtClean="0"/>
              <a:t>Master</a:t>
            </a:r>
            <a:r>
              <a:rPr lang="fi-FI" dirty="0" smtClean="0"/>
              <a:t> </a:t>
            </a:r>
            <a:r>
              <a:rPr lang="fi-FI" dirty="0" err="1" smtClean="0"/>
              <a:t>title</a:t>
            </a:r>
            <a:r>
              <a:rPr lang="fi-FI" dirty="0" smtClean="0"/>
              <a:t> </a:t>
            </a:r>
            <a:r>
              <a:rPr lang="fi-FI" dirty="0" err="1" smtClean="0"/>
              <a:t>style</a:t>
            </a:r>
            <a:endParaRPr lang="en-US" dirty="0"/>
          </a:p>
        </p:txBody>
      </p:sp>
      <p:cxnSp>
        <p:nvCxnSpPr>
          <p:cNvPr id="7" name="Straight Connector 4"/>
          <p:cNvCxnSpPr/>
          <p:nvPr userDrawn="1"/>
        </p:nvCxnSpPr>
        <p:spPr>
          <a:xfrm>
            <a:off x="468314" y="5848350"/>
            <a:ext cx="8207375" cy="0"/>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5"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44001" y="5654880"/>
            <a:ext cx="2227145" cy="1149120"/>
          </a:xfrm>
          <a:prstGeom prst="rect">
            <a:avLst/>
          </a:prstGeom>
        </p:spPr>
      </p:pic>
    </p:spTree>
    <p:extLst>
      <p:ext uri="{BB962C8B-B14F-4D97-AF65-F5344CB8AC3E}">
        <p14:creationId xmlns:p14="http://schemas.microsoft.com/office/powerpoint/2010/main" val="1021737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fi-FI"/>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r>
              <a:rPr lang="fi-FI" smtClean="0"/>
              <a:t>Markkinoiden juridinen toimintaympäristö Luento 4</a:t>
            </a:r>
            <a:endParaRPr lang="en-US"/>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27115318-B184-4D96-8B12-AEF30C0C8D1F}" type="slidenum">
              <a:rPr lang="en-US"/>
              <a:pPr>
                <a:defRPr/>
              </a:pPr>
              <a:t>‹#›</a:t>
            </a:fld>
            <a:endParaRPr lang="en-US"/>
          </a:p>
        </p:txBody>
      </p:sp>
    </p:spTree>
    <p:extLst>
      <p:ext uri="{BB962C8B-B14F-4D97-AF65-F5344CB8AC3E}">
        <p14:creationId xmlns:p14="http://schemas.microsoft.com/office/powerpoint/2010/main" val="209942955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2" name="Title 1"/>
          <p:cNvSpPr>
            <a:spLocks noGrp="1"/>
          </p:cNvSpPr>
          <p:nvPr>
            <p:ph type="ctrTitle"/>
          </p:nvPr>
        </p:nvSpPr>
        <p:spPr>
          <a:xfrm>
            <a:off x="468314" y="318135"/>
            <a:ext cx="8207375" cy="1195798"/>
          </a:xfrm>
          <a:prstGeom prst="rect">
            <a:avLst/>
          </a:prstGeom>
        </p:spPr>
        <p:txBody>
          <a:bodyPr lIns="0" tIns="0" rIns="0" bIns="0" anchor="t" anchorCtr="0">
            <a:noAutofit/>
          </a:bodyPr>
          <a:lstStyle>
            <a:lvl1pPr algn="l">
              <a:lnSpc>
                <a:spcPct val="85000"/>
              </a:lnSpc>
              <a:defRPr sz="3600" b="1" spc="-100">
                <a:solidFill>
                  <a:schemeClr val="tx2"/>
                </a:solidFill>
              </a:defRPr>
            </a:lvl1pPr>
          </a:lstStyle>
          <a:p>
            <a:r>
              <a:rPr lang="fi-FI" dirty="0" err="1" smtClean="0"/>
              <a:t>Click</a:t>
            </a:r>
            <a:r>
              <a:rPr lang="fi-FI" dirty="0" smtClean="0"/>
              <a:t> to </a:t>
            </a:r>
            <a:r>
              <a:rPr lang="fi-FI" dirty="0" err="1" smtClean="0"/>
              <a:t>edit</a:t>
            </a:r>
            <a:r>
              <a:rPr lang="fi-FI" dirty="0" smtClean="0"/>
              <a:t> </a:t>
            </a:r>
            <a:r>
              <a:rPr lang="fi-FI" dirty="0" err="1" smtClean="0"/>
              <a:t>Master</a:t>
            </a:r>
            <a:r>
              <a:rPr lang="fi-FI" dirty="0" smtClean="0"/>
              <a:t> </a:t>
            </a:r>
            <a:r>
              <a:rPr lang="fi-FI" dirty="0" err="1" smtClean="0"/>
              <a:t>title</a:t>
            </a:r>
            <a:r>
              <a:rPr lang="fi-FI" dirty="0" smtClean="0"/>
              <a:t> </a:t>
            </a:r>
            <a:r>
              <a:rPr lang="fi-FI" dirty="0" err="1" smtClean="0"/>
              <a:t>style</a:t>
            </a:r>
            <a:endParaRPr lang="en-US" dirty="0"/>
          </a:p>
        </p:txBody>
      </p:sp>
      <p:sp>
        <p:nvSpPr>
          <p:cNvPr id="10" name="Content Placeholder 10"/>
          <p:cNvSpPr>
            <a:spLocks noGrp="1"/>
          </p:cNvSpPr>
          <p:nvPr>
            <p:ph sz="quarter" idx="14"/>
          </p:nvPr>
        </p:nvSpPr>
        <p:spPr>
          <a:xfrm>
            <a:off x="468314" y="1513934"/>
            <a:ext cx="8207374" cy="4003300"/>
          </a:xfrm>
          <a:prstGeom prst="rect">
            <a:avLst/>
          </a:prstGeom>
        </p:spPr>
        <p:txBody>
          <a:bodyPr vert="horz" lIns="0" tIns="0" rIns="0" bIns="0"/>
          <a:lstStyle>
            <a:lvl1pPr marL="0" indent="0">
              <a:buNone/>
              <a:defRPr sz="2100" b="1">
                <a:latin typeface="+mj-lt"/>
              </a:defRPr>
            </a:lvl1pPr>
            <a:lvl2pPr marL="237600" indent="-212400">
              <a:buFont typeface="Arial"/>
              <a:buChar char="•"/>
              <a:defRPr sz="2000">
                <a:latin typeface="Georgia"/>
              </a:defRPr>
            </a:lvl2pPr>
            <a:lvl3pPr marL="460800" indent="-230400">
              <a:buFont typeface="Lucida Grande"/>
              <a:buChar char="-"/>
              <a:defRPr sz="1600" i="1">
                <a:latin typeface="Georgia"/>
                <a:cs typeface="Georgia"/>
              </a:defRPr>
            </a:lvl3pPr>
            <a:lvl4pPr marL="792000" indent="-194400">
              <a:buFont typeface="Arial"/>
              <a:buChar char="•"/>
              <a:defRPr sz="1400" baseline="0">
                <a:latin typeface="Georgia"/>
              </a:defRPr>
            </a:lvl4pPr>
            <a:lvl5pPr marL="1087200" indent="-228600">
              <a:buFont typeface="Courier New"/>
              <a:buChar char="o"/>
              <a:defRPr sz="1300" baseline="0"/>
            </a:lvl5pPr>
          </a:lstStyle>
          <a:p>
            <a:pPr lvl="0"/>
            <a:r>
              <a:rPr lang="fi-FI" dirty="0" err="1"/>
              <a:t>Click</a:t>
            </a:r>
            <a:r>
              <a:rPr lang="fi-FI" dirty="0"/>
              <a:t> to </a:t>
            </a:r>
            <a:r>
              <a:rPr lang="fi-FI" dirty="0" err="1"/>
              <a:t>edit</a:t>
            </a:r>
            <a:r>
              <a:rPr lang="fi-FI" dirty="0"/>
              <a:t> </a:t>
            </a:r>
            <a:r>
              <a:rPr lang="fi-FI" dirty="0" err="1"/>
              <a:t>Master</a:t>
            </a:r>
            <a:r>
              <a:rPr lang="fi-FI" dirty="0"/>
              <a:t> </a:t>
            </a:r>
            <a:r>
              <a:rPr lang="fi-FI" dirty="0" err="1"/>
              <a:t>text</a:t>
            </a:r>
            <a:r>
              <a:rPr lang="fi-FI" dirty="0"/>
              <a:t> </a:t>
            </a:r>
            <a:r>
              <a:rPr lang="fi-FI" dirty="0" err="1"/>
              <a:t>styles</a:t>
            </a:r>
            <a:endParaRPr lang="fi-FI" dirty="0"/>
          </a:p>
          <a:p>
            <a:pPr lvl="1"/>
            <a:r>
              <a:rPr lang="fi-FI" dirty="0"/>
              <a:t>Second </a:t>
            </a:r>
            <a:r>
              <a:rPr lang="fi-FI" dirty="0" err="1"/>
              <a:t>level</a:t>
            </a:r>
            <a:endParaRPr lang="fi-FI" dirty="0"/>
          </a:p>
          <a:p>
            <a:pPr lvl="2"/>
            <a:r>
              <a:rPr lang="fi-FI" dirty="0"/>
              <a:t>Third </a:t>
            </a:r>
            <a:r>
              <a:rPr lang="fi-FI" dirty="0" err="1"/>
              <a:t>level</a:t>
            </a:r>
            <a:endParaRPr lang="fi-FI" dirty="0"/>
          </a:p>
          <a:p>
            <a:pPr lvl="3"/>
            <a:r>
              <a:rPr lang="fi-FI" dirty="0" err="1"/>
              <a:t>Fourth</a:t>
            </a:r>
            <a:r>
              <a:rPr lang="fi-FI" dirty="0"/>
              <a:t> </a:t>
            </a:r>
            <a:r>
              <a:rPr lang="fi-FI" dirty="0" err="1"/>
              <a:t>level</a:t>
            </a:r>
            <a:endParaRPr lang="fi-FI" dirty="0"/>
          </a:p>
          <a:p>
            <a:pPr lvl="4"/>
            <a:r>
              <a:rPr lang="fi-FI" dirty="0" err="1"/>
              <a:t>Fifth</a:t>
            </a:r>
            <a:r>
              <a:rPr lang="fi-FI" dirty="0"/>
              <a:t> </a:t>
            </a:r>
            <a:r>
              <a:rPr lang="fi-FI" dirty="0" err="1"/>
              <a:t>level</a:t>
            </a:r>
            <a:endParaRPr lang="fi-FI" dirty="0"/>
          </a:p>
        </p:txBody>
      </p:sp>
      <p:sp>
        <p:nvSpPr>
          <p:cNvPr id="6" name="Date Placeholder 12"/>
          <p:cNvSpPr>
            <a:spLocks noGrp="1"/>
          </p:cNvSpPr>
          <p:nvPr>
            <p:ph type="dt" sz="half" idx="15"/>
          </p:nvPr>
        </p:nvSpPr>
        <p:spPr/>
        <p:txBody>
          <a:bodyPr/>
          <a:lstStyle>
            <a:lvl1pPr>
              <a:defRPr/>
            </a:lvl1pPr>
          </a:lstStyle>
          <a:p>
            <a:pPr>
              <a:defRPr/>
            </a:pPr>
            <a:endParaRPr lang="fi-FI">
              <a:solidFill>
                <a:prstClr val="black">
                  <a:tint val="75000"/>
                </a:prstClr>
              </a:solidFill>
            </a:endParaRPr>
          </a:p>
        </p:txBody>
      </p:sp>
      <p:sp>
        <p:nvSpPr>
          <p:cNvPr id="7" name="Footer Placeholder 13"/>
          <p:cNvSpPr>
            <a:spLocks noGrp="1"/>
          </p:cNvSpPr>
          <p:nvPr>
            <p:ph type="ftr" sz="quarter" idx="16"/>
          </p:nvPr>
        </p:nvSpPr>
        <p:spPr/>
        <p:txBody>
          <a:bodyPr/>
          <a:lstStyle>
            <a:lvl1pPr>
              <a:defRPr/>
            </a:lvl1pPr>
          </a:lstStyle>
          <a:p>
            <a:pPr>
              <a:defRPr/>
            </a:pPr>
            <a:r>
              <a:rPr lang="fi-FI" smtClean="0">
                <a:solidFill>
                  <a:prstClr val="black">
                    <a:tint val="75000"/>
                  </a:prstClr>
                </a:solidFill>
              </a:rPr>
              <a:t>Markkinoiden juridinen toimintaympäristö Luento 4</a:t>
            </a:r>
            <a:endParaRPr lang="fi-FI">
              <a:solidFill>
                <a:prstClr val="black">
                  <a:tint val="75000"/>
                </a:prstClr>
              </a:solidFill>
            </a:endParaRPr>
          </a:p>
        </p:txBody>
      </p:sp>
      <p:sp>
        <p:nvSpPr>
          <p:cNvPr id="8" name="Slide Number Placeholder 14"/>
          <p:cNvSpPr>
            <a:spLocks noGrp="1"/>
          </p:cNvSpPr>
          <p:nvPr>
            <p:ph type="sldNum" sz="quarter" idx="17"/>
          </p:nvPr>
        </p:nvSpPr>
        <p:spPr/>
        <p:txBody>
          <a:bodyPr/>
          <a:lstStyle>
            <a:lvl1pPr>
              <a:defRPr/>
            </a:lvl1pPr>
          </a:lstStyle>
          <a:p>
            <a:pPr>
              <a:defRPr/>
            </a:pPr>
            <a:fld id="{49EFD4B7-1CC6-864B-A72A-C978B70BBA9B}" type="slidenum">
              <a:rPr lang="fi-FI">
                <a:solidFill>
                  <a:prstClr val="black">
                    <a:tint val="75000"/>
                  </a:prstClr>
                </a:solidFill>
              </a:rPr>
              <a:pPr>
                <a:defRPr/>
              </a:pPr>
              <a:t>‹#›</a:t>
            </a:fld>
            <a:endParaRPr lang="fi-FI">
              <a:solidFill>
                <a:prstClr val="black">
                  <a:tint val="75000"/>
                </a:prstClr>
              </a:solidFill>
            </a:endParaRPr>
          </a:p>
        </p:txBody>
      </p:sp>
      <p:cxnSp>
        <p:nvCxnSpPr>
          <p:cNvPr id="12" name="Straight Connector 4"/>
          <p:cNvCxnSpPr/>
          <p:nvPr userDrawn="1"/>
        </p:nvCxnSpPr>
        <p:spPr>
          <a:xfrm>
            <a:off x="468314" y="5847608"/>
            <a:ext cx="8207375"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pic>
        <p:nvPicPr>
          <p:cNvPr id="11"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44001" y="5654880"/>
            <a:ext cx="2227147" cy="1149120"/>
          </a:xfrm>
          <a:prstGeom prst="rect">
            <a:avLst/>
          </a:prstGeom>
        </p:spPr>
      </p:pic>
    </p:spTree>
    <p:extLst>
      <p:ext uri="{BB962C8B-B14F-4D97-AF65-F5344CB8AC3E}">
        <p14:creationId xmlns:p14="http://schemas.microsoft.com/office/powerpoint/2010/main" val="197939379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wo Col">
    <p:spTree>
      <p:nvGrpSpPr>
        <p:cNvPr id="1" name=""/>
        <p:cNvGrpSpPr/>
        <p:nvPr/>
      </p:nvGrpSpPr>
      <p:grpSpPr>
        <a:xfrm>
          <a:off x="0" y="0"/>
          <a:ext cx="0" cy="0"/>
          <a:chOff x="0" y="0"/>
          <a:chExt cx="0" cy="0"/>
        </a:xfrm>
      </p:grpSpPr>
      <p:sp>
        <p:nvSpPr>
          <p:cNvPr id="10" name="Title 1"/>
          <p:cNvSpPr>
            <a:spLocks noGrp="1"/>
          </p:cNvSpPr>
          <p:nvPr>
            <p:ph type="ctrTitle"/>
          </p:nvPr>
        </p:nvSpPr>
        <p:spPr>
          <a:xfrm>
            <a:off x="463308" y="318135"/>
            <a:ext cx="8212380" cy="1195798"/>
          </a:xfrm>
          <a:prstGeom prst="rect">
            <a:avLst/>
          </a:prstGeom>
        </p:spPr>
        <p:txBody>
          <a:bodyPr lIns="0" tIns="0" rIns="0" bIns="0" anchor="t" anchorCtr="0">
            <a:noAutofit/>
          </a:bodyPr>
          <a:lstStyle>
            <a:lvl1pPr algn="l">
              <a:lnSpc>
                <a:spcPct val="85000"/>
              </a:lnSpc>
              <a:defRPr sz="3600" b="1" spc="-100">
                <a:solidFill>
                  <a:schemeClr val="tx2"/>
                </a:solidFill>
              </a:defRPr>
            </a:lvl1pPr>
          </a:lstStyle>
          <a:p>
            <a:r>
              <a:rPr lang="fi-FI" dirty="0" err="1" smtClean="0"/>
              <a:t>Click</a:t>
            </a:r>
            <a:r>
              <a:rPr lang="fi-FI" dirty="0" smtClean="0"/>
              <a:t> to </a:t>
            </a:r>
            <a:r>
              <a:rPr lang="fi-FI" dirty="0" err="1" smtClean="0"/>
              <a:t>edit</a:t>
            </a:r>
            <a:r>
              <a:rPr lang="fi-FI" dirty="0" smtClean="0"/>
              <a:t> </a:t>
            </a:r>
            <a:r>
              <a:rPr lang="fi-FI" dirty="0" err="1" smtClean="0"/>
              <a:t>Master</a:t>
            </a:r>
            <a:r>
              <a:rPr lang="fi-FI" dirty="0" smtClean="0"/>
              <a:t> </a:t>
            </a:r>
            <a:r>
              <a:rPr lang="fi-FI" dirty="0" err="1" smtClean="0"/>
              <a:t>title</a:t>
            </a:r>
            <a:r>
              <a:rPr lang="fi-FI" dirty="0" smtClean="0"/>
              <a:t> </a:t>
            </a:r>
            <a:r>
              <a:rPr lang="fi-FI" dirty="0" err="1" smtClean="0"/>
              <a:t>style</a:t>
            </a:r>
            <a:endParaRPr lang="en-US" dirty="0"/>
          </a:p>
        </p:txBody>
      </p:sp>
      <p:sp>
        <p:nvSpPr>
          <p:cNvPr id="11" name="Content Placeholder 10"/>
          <p:cNvSpPr>
            <a:spLocks noGrp="1"/>
          </p:cNvSpPr>
          <p:nvPr>
            <p:ph sz="quarter" idx="14"/>
          </p:nvPr>
        </p:nvSpPr>
        <p:spPr>
          <a:xfrm>
            <a:off x="463309" y="1513934"/>
            <a:ext cx="3988079" cy="4003300"/>
          </a:xfrm>
          <a:prstGeom prst="rect">
            <a:avLst/>
          </a:prstGeom>
        </p:spPr>
        <p:txBody>
          <a:bodyPr vert="horz" lIns="0" tIns="0" rIns="0" bIns="0"/>
          <a:lstStyle>
            <a:lvl1pPr marL="0" indent="0">
              <a:buNone/>
              <a:defRPr sz="2100" b="1">
                <a:latin typeface="+mj-lt"/>
              </a:defRPr>
            </a:lvl1pPr>
            <a:lvl2pPr marL="237600" indent="-212400">
              <a:buFont typeface="Arial"/>
              <a:buChar char="•"/>
              <a:defRPr sz="2000">
                <a:latin typeface="Georgia"/>
              </a:defRPr>
            </a:lvl2pPr>
            <a:lvl3pPr marL="460800" indent="-230400">
              <a:buFont typeface="Lucida Grande"/>
              <a:buChar char="-"/>
              <a:defRPr sz="1600" i="1">
                <a:latin typeface="Georgia"/>
                <a:cs typeface="Georgia"/>
              </a:defRPr>
            </a:lvl3pPr>
            <a:lvl4pPr marL="792000" indent="-194400">
              <a:buFont typeface="Arial"/>
              <a:buChar char="•"/>
              <a:defRPr sz="1400" baseline="0">
                <a:latin typeface="Georgia"/>
              </a:defRPr>
            </a:lvl4pPr>
            <a:lvl5pPr marL="1087200" indent="-228600">
              <a:buFont typeface="Courier New"/>
              <a:buChar char="o"/>
              <a:defRPr sz="1300" baseline="0"/>
            </a:lvl5pPr>
          </a:lstStyle>
          <a:p>
            <a:pPr lvl="0"/>
            <a:r>
              <a:rPr lang="fi-FI" dirty="0" err="1"/>
              <a:t>Click</a:t>
            </a:r>
            <a:r>
              <a:rPr lang="fi-FI" dirty="0"/>
              <a:t> to </a:t>
            </a:r>
            <a:r>
              <a:rPr lang="fi-FI" dirty="0" err="1"/>
              <a:t>edit</a:t>
            </a:r>
            <a:r>
              <a:rPr lang="fi-FI" dirty="0"/>
              <a:t> </a:t>
            </a:r>
            <a:r>
              <a:rPr lang="fi-FI" dirty="0" err="1"/>
              <a:t>Master</a:t>
            </a:r>
            <a:r>
              <a:rPr lang="fi-FI" dirty="0"/>
              <a:t> </a:t>
            </a:r>
            <a:r>
              <a:rPr lang="fi-FI" dirty="0" err="1"/>
              <a:t>text</a:t>
            </a:r>
            <a:r>
              <a:rPr lang="fi-FI" dirty="0"/>
              <a:t> </a:t>
            </a:r>
            <a:r>
              <a:rPr lang="fi-FI" dirty="0" err="1"/>
              <a:t>styles</a:t>
            </a:r>
            <a:endParaRPr lang="fi-FI" dirty="0"/>
          </a:p>
          <a:p>
            <a:pPr lvl="1"/>
            <a:r>
              <a:rPr lang="fi-FI" dirty="0"/>
              <a:t>Second </a:t>
            </a:r>
            <a:r>
              <a:rPr lang="fi-FI" dirty="0" err="1"/>
              <a:t>level</a:t>
            </a:r>
            <a:endParaRPr lang="fi-FI" dirty="0"/>
          </a:p>
          <a:p>
            <a:pPr lvl="2"/>
            <a:r>
              <a:rPr lang="fi-FI" dirty="0"/>
              <a:t>Third </a:t>
            </a:r>
            <a:r>
              <a:rPr lang="fi-FI" dirty="0" err="1"/>
              <a:t>level</a:t>
            </a:r>
            <a:endParaRPr lang="fi-FI" dirty="0"/>
          </a:p>
          <a:p>
            <a:pPr lvl="3"/>
            <a:r>
              <a:rPr lang="fi-FI" dirty="0" err="1"/>
              <a:t>Fourth</a:t>
            </a:r>
            <a:r>
              <a:rPr lang="fi-FI" dirty="0"/>
              <a:t> </a:t>
            </a:r>
            <a:r>
              <a:rPr lang="fi-FI" dirty="0" err="1"/>
              <a:t>level</a:t>
            </a:r>
            <a:endParaRPr lang="fi-FI" dirty="0"/>
          </a:p>
          <a:p>
            <a:pPr lvl="4"/>
            <a:r>
              <a:rPr lang="fi-FI" dirty="0" err="1"/>
              <a:t>Fifth</a:t>
            </a:r>
            <a:r>
              <a:rPr lang="fi-FI" dirty="0"/>
              <a:t> </a:t>
            </a:r>
            <a:r>
              <a:rPr lang="fi-FI" dirty="0" err="1"/>
              <a:t>level</a:t>
            </a:r>
            <a:endParaRPr lang="fi-FI" dirty="0"/>
          </a:p>
        </p:txBody>
      </p:sp>
      <p:sp>
        <p:nvSpPr>
          <p:cNvPr id="40" name="Content Placeholder 10"/>
          <p:cNvSpPr>
            <a:spLocks noGrp="1"/>
          </p:cNvSpPr>
          <p:nvPr>
            <p:ph sz="quarter" idx="18"/>
          </p:nvPr>
        </p:nvSpPr>
        <p:spPr>
          <a:xfrm>
            <a:off x="4687610" y="1513934"/>
            <a:ext cx="3988079" cy="4003300"/>
          </a:xfrm>
          <a:prstGeom prst="rect">
            <a:avLst/>
          </a:prstGeom>
        </p:spPr>
        <p:txBody>
          <a:bodyPr vert="horz" lIns="0" tIns="0" rIns="0" bIns="0"/>
          <a:lstStyle>
            <a:lvl1pPr marL="0" indent="0">
              <a:buNone/>
              <a:defRPr sz="2100" b="1">
                <a:latin typeface="+mj-lt"/>
              </a:defRPr>
            </a:lvl1pPr>
            <a:lvl2pPr marL="237600" indent="-212400">
              <a:buFont typeface="Arial"/>
              <a:buChar char="•"/>
              <a:defRPr sz="2000">
                <a:latin typeface="Georgia"/>
              </a:defRPr>
            </a:lvl2pPr>
            <a:lvl3pPr marL="460800" indent="-230400">
              <a:buFont typeface="Lucida Grande"/>
              <a:buChar char="-"/>
              <a:defRPr sz="1600" i="1">
                <a:latin typeface="Georgia"/>
                <a:cs typeface="Georgia"/>
              </a:defRPr>
            </a:lvl3pPr>
            <a:lvl4pPr marL="792000" indent="-194400">
              <a:buFont typeface="Arial"/>
              <a:buChar char="•"/>
              <a:defRPr sz="1400" baseline="0">
                <a:latin typeface="Georgia"/>
              </a:defRPr>
            </a:lvl4pPr>
            <a:lvl5pPr marL="1087200" indent="-228600">
              <a:buFont typeface="Courier New"/>
              <a:buChar char="o"/>
              <a:defRPr sz="1300" baseline="0"/>
            </a:lvl5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p>
        </p:txBody>
      </p:sp>
      <p:sp>
        <p:nvSpPr>
          <p:cNvPr id="7" name="Date Placeholder 10"/>
          <p:cNvSpPr>
            <a:spLocks noGrp="1"/>
          </p:cNvSpPr>
          <p:nvPr>
            <p:ph type="dt" sz="half" idx="19"/>
          </p:nvPr>
        </p:nvSpPr>
        <p:spPr/>
        <p:txBody>
          <a:bodyPr/>
          <a:lstStyle>
            <a:lvl1pPr>
              <a:defRPr/>
            </a:lvl1pPr>
          </a:lstStyle>
          <a:p>
            <a:pPr>
              <a:defRPr/>
            </a:pPr>
            <a:endParaRPr lang="fi-FI">
              <a:solidFill>
                <a:prstClr val="black">
                  <a:tint val="75000"/>
                </a:prstClr>
              </a:solidFill>
            </a:endParaRPr>
          </a:p>
        </p:txBody>
      </p:sp>
      <p:sp>
        <p:nvSpPr>
          <p:cNvPr id="8" name="Footer Placeholder 11"/>
          <p:cNvSpPr>
            <a:spLocks noGrp="1"/>
          </p:cNvSpPr>
          <p:nvPr>
            <p:ph type="ftr" sz="quarter" idx="20"/>
          </p:nvPr>
        </p:nvSpPr>
        <p:spPr/>
        <p:txBody>
          <a:bodyPr/>
          <a:lstStyle>
            <a:lvl1pPr>
              <a:defRPr/>
            </a:lvl1pPr>
          </a:lstStyle>
          <a:p>
            <a:pPr>
              <a:defRPr/>
            </a:pPr>
            <a:r>
              <a:rPr lang="fi-FI" smtClean="0">
                <a:solidFill>
                  <a:prstClr val="black">
                    <a:tint val="75000"/>
                  </a:prstClr>
                </a:solidFill>
              </a:rPr>
              <a:t>Markkinoiden juridinen toimintaympäristö Luento 4</a:t>
            </a:r>
            <a:endParaRPr lang="fi-FI">
              <a:solidFill>
                <a:prstClr val="black">
                  <a:tint val="75000"/>
                </a:prstClr>
              </a:solidFill>
            </a:endParaRPr>
          </a:p>
        </p:txBody>
      </p:sp>
      <p:sp>
        <p:nvSpPr>
          <p:cNvPr id="9" name="Slide Number Placeholder 12"/>
          <p:cNvSpPr>
            <a:spLocks noGrp="1"/>
          </p:cNvSpPr>
          <p:nvPr>
            <p:ph type="sldNum" sz="quarter" idx="21"/>
          </p:nvPr>
        </p:nvSpPr>
        <p:spPr/>
        <p:txBody>
          <a:bodyPr/>
          <a:lstStyle>
            <a:lvl1pPr>
              <a:defRPr/>
            </a:lvl1pPr>
          </a:lstStyle>
          <a:p>
            <a:pPr>
              <a:defRPr/>
            </a:pPr>
            <a:fld id="{7D79A8AE-7274-0C4A-AB42-92022833E6E2}" type="slidenum">
              <a:rPr lang="fi-FI">
                <a:solidFill>
                  <a:prstClr val="black">
                    <a:tint val="75000"/>
                  </a:prstClr>
                </a:solidFill>
              </a:rPr>
              <a:pPr>
                <a:defRPr/>
              </a:pPr>
              <a:t>‹#›</a:t>
            </a:fld>
            <a:endParaRPr lang="fi-FI">
              <a:solidFill>
                <a:prstClr val="black">
                  <a:tint val="75000"/>
                </a:prstClr>
              </a:solidFill>
            </a:endParaRPr>
          </a:p>
        </p:txBody>
      </p:sp>
      <p:cxnSp>
        <p:nvCxnSpPr>
          <p:cNvPr id="13" name="Straight Connector 4"/>
          <p:cNvCxnSpPr/>
          <p:nvPr userDrawn="1"/>
        </p:nvCxnSpPr>
        <p:spPr>
          <a:xfrm>
            <a:off x="468314" y="5847608"/>
            <a:ext cx="8207375"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pic>
        <p:nvPicPr>
          <p:cNvPr id="14"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44001" y="5654880"/>
            <a:ext cx="2227147" cy="1149120"/>
          </a:xfrm>
          <a:prstGeom prst="rect">
            <a:avLst/>
          </a:prstGeom>
        </p:spPr>
      </p:pic>
    </p:spTree>
    <p:extLst>
      <p:ext uri="{BB962C8B-B14F-4D97-AF65-F5344CB8AC3E}">
        <p14:creationId xmlns:p14="http://schemas.microsoft.com/office/powerpoint/2010/main" val="225770381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71500" y="488950"/>
            <a:ext cx="7985125" cy="1079500"/>
          </a:xfrm>
          <a:prstGeom prst="rect">
            <a:avLst/>
          </a:prstGeom>
        </p:spPr>
        <p:txBody>
          <a:bodyPr/>
          <a:lstStyle/>
          <a:p>
            <a:r>
              <a:rPr lang="en-US" smtClean="0"/>
              <a:t>Click to edit Master title style</a:t>
            </a:r>
            <a:endParaRPr lang="fi-FI"/>
          </a:p>
        </p:txBody>
      </p:sp>
      <p:sp>
        <p:nvSpPr>
          <p:cNvPr id="3" name="Content Placeholder 2"/>
          <p:cNvSpPr>
            <a:spLocks noGrp="1"/>
          </p:cNvSpPr>
          <p:nvPr>
            <p:ph idx="1"/>
          </p:nvPr>
        </p:nvSpPr>
        <p:spPr>
          <a:xfrm>
            <a:off x="571500" y="1582738"/>
            <a:ext cx="7985125" cy="4135437"/>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r>
              <a:rPr lang="fi-FI" smtClean="0"/>
              <a:t>Markkinoiden juridinen toimintaympäristö Luento 4</a:t>
            </a:r>
            <a:endParaRPr lang="en-US"/>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4DC74067-3E18-49C5-A177-70BF794C5DB3}" type="slidenum">
              <a:rPr lang="en-US"/>
              <a:pPr>
                <a:defRPr/>
              </a:pPr>
              <a:t>‹#›</a:t>
            </a:fld>
            <a:endParaRPr lang="en-US"/>
          </a:p>
        </p:txBody>
      </p:sp>
    </p:spTree>
    <p:extLst>
      <p:ext uri="{BB962C8B-B14F-4D97-AF65-F5344CB8AC3E}">
        <p14:creationId xmlns:p14="http://schemas.microsoft.com/office/powerpoint/2010/main" val="335790238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Kansi">
    <p:bg>
      <p:bgPr>
        <a:solidFill>
          <a:schemeClr val="accent1"/>
        </a:solidFill>
        <a:effectLst/>
      </p:bgPr>
    </p:bg>
    <p:spTree>
      <p:nvGrpSpPr>
        <p:cNvPr id="1" name=""/>
        <p:cNvGrpSpPr/>
        <p:nvPr/>
      </p:nvGrpSpPr>
      <p:grpSpPr>
        <a:xfrm>
          <a:off x="0" y="0"/>
          <a:ext cx="0" cy="0"/>
          <a:chOff x="0" y="0"/>
          <a:chExt cx="0" cy="0"/>
        </a:xfrm>
      </p:grpSpPr>
      <p:sp>
        <p:nvSpPr>
          <p:cNvPr id="8" name="Subtitle 2"/>
          <p:cNvSpPr>
            <a:spLocks noGrp="1"/>
          </p:cNvSpPr>
          <p:nvPr>
            <p:ph type="subTitle" idx="1"/>
          </p:nvPr>
        </p:nvSpPr>
        <p:spPr>
          <a:xfrm>
            <a:off x="584309" y="5454200"/>
            <a:ext cx="5379423" cy="792000"/>
          </a:xfrm>
          <a:prstGeom prst="rect">
            <a:avLst/>
          </a:prstGeom>
        </p:spPr>
        <p:txBody>
          <a:bodyPr lIns="0" tIns="0" rIns="0" bIns="0" anchor="t">
            <a:normAutofit/>
          </a:bodyPr>
          <a:lstStyle>
            <a:lvl1pPr marL="0" indent="0" algn="l">
              <a:spcBef>
                <a:spcPts val="0"/>
              </a:spcBef>
              <a:buNone/>
              <a:defRPr sz="1600" i="1">
                <a:solidFill>
                  <a:schemeClr val="bg1"/>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Click to edit Master subtitle style</a:t>
            </a:r>
            <a:endParaRPr lang="en-US" dirty="0"/>
          </a:p>
        </p:txBody>
      </p:sp>
      <p:sp>
        <p:nvSpPr>
          <p:cNvPr id="5" name="Title 1"/>
          <p:cNvSpPr>
            <a:spLocks noGrp="1"/>
          </p:cNvSpPr>
          <p:nvPr>
            <p:ph type="ctrTitle"/>
          </p:nvPr>
        </p:nvSpPr>
        <p:spPr>
          <a:xfrm>
            <a:off x="584308" y="2740334"/>
            <a:ext cx="7975385" cy="2636000"/>
          </a:xfrm>
          <a:prstGeom prst="rect">
            <a:avLst/>
          </a:prstGeom>
        </p:spPr>
        <p:txBody>
          <a:bodyPr lIns="0" tIns="0" rIns="0" bIns="0" anchor="b">
            <a:noAutofit/>
          </a:bodyPr>
          <a:lstStyle>
            <a:lvl1pPr algn="l">
              <a:lnSpc>
                <a:spcPct val="80000"/>
              </a:lnSpc>
              <a:defRPr sz="7200" b="1" spc="-200">
                <a:solidFill>
                  <a:srgbClr val="FFFFFF"/>
                </a:solidFill>
              </a:defRPr>
            </a:lvl1pPr>
          </a:lstStyle>
          <a:p>
            <a:r>
              <a:rPr lang="fi-FI" smtClean="0"/>
              <a:t>Click to edit Master title style</a:t>
            </a:r>
            <a:endParaRPr lang="en-US" dirty="0"/>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4" y="290"/>
            <a:ext cx="2623278" cy="2280720"/>
          </a:xfrm>
          <a:prstGeom prst="rect">
            <a:avLst/>
          </a:prstGeom>
        </p:spPr>
      </p:pic>
    </p:spTree>
    <p:extLst>
      <p:ext uri="{BB962C8B-B14F-4D97-AF65-F5344CB8AC3E}">
        <p14:creationId xmlns:p14="http://schemas.microsoft.com/office/powerpoint/2010/main" val="111094373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Kansi taustakuvalla">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8" name="Subtitle 2"/>
          <p:cNvSpPr>
            <a:spLocks noGrp="1"/>
          </p:cNvSpPr>
          <p:nvPr>
            <p:ph type="subTitle" idx="1"/>
          </p:nvPr>
        </p:nvSpPr>
        <p:spPr>
          <a:xfrm>
            <a:off x="584309" y="5454200"/>
            <a:ext cx="5379423" cy="792000"/>
          </a:xfrm>
          <a:prstGeom prst="rect">
            <a:avLst/>
          </a:prstGeom>
        </p:spPr>
        <p:txBody>
          <a:bodyPr lIns="0" tIns="0" rIns="0" bIns="0" anchor="t">
            <a:normAutofit/>
          </a:bodyPr>
          <a:lstStyle>
            <a:lvl1pPr marL="0" indent="0" algn="l">
              <a:spcBef>
                <a:spcPts val="0"/>
              </a:spcBef>
              <a:buNone/>
              <a:defRPr sz="1600" i="1">
                <a:solidFill>
                  <a:schemeClr val="bg1"/>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Click to edit Master subtitle style</a:t>
            </a:r>
            <a:endParaRPr lang="en-US" dirty="0"/>
          </a:p>
        </p:txBody>
      </p:sp>
      <p:sp>
        <p:nvSpPr>
          <p:cNvPr id="6" name="Title 1"/>
          <p:cNvSpPr>
            <a:spLocks noGrp="1"/>
          </p:cNvSpPr>
          <p:nvPr>
            <p:ph type="ctrTitle"/>
          </p:nvPr>
        </p:nvSpPr>
        <p:spPr>
          <a:xfrm>
            <a:off x="584308" y="2740334"/>
            <a:ext cx="7975385" cy="2636000"/>
          </a:xfrm>
          <a:prstGeom prst="rect">
            <a:avLst/>
          </a:prstGeom>
        </p:spPr>
        <p:txBody>
          <a:bodyPr lIns="0" tIns="0" rIns="0" bIns="0" anchor="b">
            <a:noAutofit/>
          </a:bodyPr>
          <a:lstStyle>
            <a:lvl1pPr algn="l">
              <a:lnSpc>
                <a:spcPct val="80000"/>
              </a:lnSpc>
              <a:defRPr sz="7200" b="1" spc="-200">
                <a:solidFill>
                  <a:schemeClr val="bg1"/>
                </a:solidFill>
              </a:defRPr>
            </a:lvl1pPr>
          </a:lstStyle>
          <a:p>
            <a:r>
              <a:rPr lang="fi-FI" smtClean="0"/>
              <a:t>Click to edit Master title style</a:t>
            </a:r>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4" y="290"/>
            <a:ext cx="2623278" cy="2280720"/>
          </a:xfrm>
          <a:prstGeom prst="rect">
            <a:avLst/>
          </a:prstGeom>
        </p:spPr>
      </p:pic>
    </p:spTree>
    <p:extLst>
      <p:ext uri="{BB962C8B-B14F-4D97-AF65-F5344CB8AC3E}">
        <p14:creationId xmlns:p14="http://schemas.microsoft.com/office/powerpoint/2010/main" val="384233239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Valkotaustainen kansi">
    <p:bg>
      <p:bgPr>
        <a:solidFill>
          <a:schemeClr val="bg1"/>
        </a:solidFill>
        <a:effectLst/>
      </p:bgPr>
    </p:bg>
    <p:spTree>
      <p:nvGrpSpPr>
        <p:cNvPr id="1" name=""/>
        <p:cNvGrpSpPr/>
        <p:nvPr/>
      </p:nvGrpSpPr>
      <p:grpSpPr>
        <a:xfrm>
          <a:off x="0" y="0"/>
          <a:ext cx="0" cy="0"/>
          <a:chOff x="0" y="0"/>
          <a:chExt cx="0" cy="0"/>
        </a:xfrm>
      </p:grpSpPr>
      <p:sp>
        <p:nvSpPr>
          <p:cNvPr id="5" name="Title 1"/>
          <p:cNvSpPr>
            <a:spLocks noGrp="1"/>
          </p:cNvSpPr>
          <p:nvPr>
            <p:ph type="ctrTitle"/>
          </p:nvPr>
        </p:nvSpPr>
        <p:spPr>
          <a:xfrm>
            <a:off x="584308" y="2740334"/>
            <a:ext cx="7975385" cy="2636000"/>
          </a:xfrm>
          <a:prstGeom prst="rect">
            <a:avLst/>
          </a:prstGeom>
        </p:spPr>
        <p:txBody>
          <a:bodyPr lIns="0" tIns="0" rIns="0" bIns="0" anchor="b">
            <a:noAutofit/>
          </a:bodyPr>
          <a:lstStyle>
            <a:lvl1pPr algn="l">
              <a:lnSpc>
                <a:spcPct val="80000"/>
              </a:lnSpc>
              <a:defRPr sz="7200" b="1" spc="-200">
                <a:solidFill>
                  <a:schemeClr val="accent1"/>
                </a:solidFill>
              </a:defRPr>
            </a:lvl1pPr>
          </a:lstStyle>
          <a:p>
            <a:r>
              <a:rPr lang="fi-FI" smtClean="0"/>
              <a:t>Click to edit Master title style</a:t>
            </a:r>
            <a:endParaRPr lang="en-US" dirty="0"/>
          </a:p>
        </p:txBody>
      </p:sp>
      <p:sp>
        <p:nvSpPr>
          <p:cNvPr id="6" name="Subtitle 2"/>
          <p:cNvSpPr>
            <a:spLocks noGrp="1"/>
          </p:cNvSpPr>
          <p:nvPr>
            <p:ph type="subTitle" idx="1"/>
          </p:nvPr>
        </p:nvSpPr>
        <p:spPr>
          <a:xfrm>
            <a:off x="584309" y="5504997"/>
            <a:ext cx="5379423" cy="792000"/>
          </a:xfrm>
          <a:prstGeom prst="rect">
            <a:avLst/>
          </a:prstGeom>
        </p:spPr>
        <p:txBody>
          <a:bodyPr lIns="0" tIns="0" rIns="0" bIns="0" anchor="t">
            <a:normAutofit/>
          </a:bodyPr>
          <a:lstStyle>
            <a:lvl1pPr marL="0" indent="0" algn="l">
              <a:spcBef>
                <a:spcPts val="0"/>
              </a:spcBef>
              <a:buNone/>
              <a:defRPr sz="1600" i="1">
                <a:solidFill>
                  <a:srgbClr val="928B81"/>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Click to edit Master subtitle style</a:t>
            </a:r>
            <a:endParaRPr lang="en-US" dirty="0"/>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9236" y="0"/>
            <a:ext cx="2585474" cy="2281300"/>
          </a:xfrm>
          <a:prstGeom prst="rect">
            <a:avLst/>
          </a:prstGeom>
        </p:spPr>
      </p:pic>
    </p:spTree>
    <p:extLst>
      <p:ext uri="{BB962C8B-B14F-4D97-AF65-F5344CB8AC3E}">
        <p14:creationId xmlns:p14="http://schemas.microsoft.com/office/powerpoint/2010/main" val="399940249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Kansi kuvalla">
    <p:spTree>
      <p:nvGrpSpPr>
        <p:cNvPr id="1" name=""/>
        <p:cNvGrpSpPr/>
        <p:nvPr/>
      </p:nvGrpSpPr>
      <p:grpSpPr>
        <a:xfrm>
          <a:off x="0" y="0"/>
          <a:ext cx="0" cy="0"/>
          <a:chOff x="0" y="0"/>
          <a:chExt cx="0" cy="0"/>
        </a:xfrm>
      </p:grpSpPr>
      <p:sp>
        <p:nvSpPr>
          <p:cNvPr id="8" name="Picture Placeholder 3"/>
          <p:cNvSpPr>
            <a:spLocks noGrp="1"/>
          </p:cNvSpPr>
          <p:nvPr>
            <p:ph type="pic" sz="quarter" idx="10"/>
          </p:nvPr>
        </p:nvSpPr>
        <p:spPr>
          <a:xfrm>
            <a:off x="4349262" y="180000"/>
            <a:ext cx="4629692" cy="6498000"/>
          </a:xfrm>
          <a:prstGeom prst="rect">
            <a:avLst/>
          </a:prstGeom>
        </p:spPr>
        <p:txBody>
          <a:bodyPr vert="horz"/>
          <a:lstStyle/>
          <a:p>
            <a:pPr lvl="0"/>
            <a:r>
              <a:rPr lang="fi-FI" noProof="0"/>
              <a:t>Drag picture to placeholder or click icon to add</a:t>
            </a:r>
          </a:p>
        </p:txBody>
      </p:sp>
      <p:sp>
        <p:nvSpPr>
          <p:cNvPr id="6" name="Title 1"/>
          <p:cNvSpPr>
            <a:spLocks noGrp="1"/>
          </p:cNvSpPr>
          <p:nvPr>
            <p:ph type="ctrTitle"/>
          </p:nvPr>
        </p:nvSpPr>
        <p:spPr>
          <a:xfrm>
            <a:off x="584310" y="2435535"/>
            <a:ext cx="3319477" cy="3232900"/>
          </a:xfrm>
          <a:prstGeom prst="rect">
            <a:avLst/>
          </a:prstGeom>
        </p:spPr>
        <p:txBody>
          <a:bodyPr lIns="0" tIns="0" rIns="0" bIns="0" anchor="t">
            <a:noAutofit/>
          </a:bodyPr>
          <a:lstStyle>
            <a:lvl1pPr algn="l">
              <a:lnSpc>
                <a:spcPct val="80000"/>
              </a:lnSpc>
              <a:defRPr sz="6000" b="1" spc="-200">
                <a:solidFill>
                  <a:schemeClr val="accent1"/>
                </a:solidFill>
              </a:defRPr>
            </a:lvl1pPr>
          </a:lstStyle>
          <a:p>
            <a:r>
              <a:rPr lang="fi-FI" smtClean="0"/>
              <a:t>Click to edit Master title style</a:t>
            </a:r>
            <a:endParaRPr lang="en-US" dirty="0"/>
          </a:p>
        </p:txBody>
      </p:sp>
      <p:sp>
        <p:nvSpPr>
          <p:cNvPr id="7" name="Subtitle 2"/>
          <p:cNvSpPr>
            <a:spLocks noGrp="1"/>
          </p:cNvSpPr>
          <p:nvPr>
            <p:ph type="subTitle" idx="1"/>
          </p:nvPr>
        </p:nvSpPr>
        <p:spPr>
          <a:xfrm>
            <a:off x="584310" y="5884335"/>
            <a:ext cx="3319477" cy="583200"/>
          </a:xfrm>
          <a:prstGeom prst="rect">
            <a:avLst/>
          </a:prstGeom>
        </p:spPr>
        <p:txBody>
          <a:bodyPr lIns="0" tIns="0" rIns="0" bIns="0" anchor="t">
            <a:normAutofit/>
          </a:bodyPr>
          <a:lstStyle>
            <a:lvl1pPr marL="0" indent="0" algn="l">
              <a:spcBef>
                <a:spcPts val="0"/>
              </a:spcBef>
              <a:buNone/>
              <a:defRPr sz="1600" i="1">
                <a:solidFill>
                  <a:srgbClr val="928B81"/>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Click to edit Master subtitle style</a:t>
            </a:r>
            <a:endParaRPr lang="en-US" dirty="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9236" y="0"/>
            <a:ext cx="2585474" cy="2281300"/>
          </a:xfrm>
          <a:prstGeom prst="rect">
            <a:avLst/>
          </a:prstGeom>
        </p:spPr>
      </p:pic>
    </p:spTree>
    <p:extLst>
      <p:ext uri="{BB962C8B-B14F-4D97-AF65-F5344CB8AC3E}">
        <p14:creationId xmlns:p14="http://schemas.microsoft.com/office/powerpoint/2010/main" val="30581834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Väliotsikko">
    <p:bg>
      <p:bgPr>
        <a:solidFill>
          <a:schemeClr val="accent1"/>
        </a:solidFill>
        <a:effectLst/>
      </p:bgPr>
    </p:bg>
    <p:spTree>
      <p:nvGrpSpPr>
        <p:cNvPr id="1" name=""/>
        <p:cNvGrpSpPr/>
        <p:nvPr/>
      </p:nvGrpSpPr>
      <p:grpSpPr>
        <a:xfrm>
          <a:off x="0" y="0"/>
          <a:ext cx="0" cy="0"/>
          <a:chOff x="0" y="0"/>
          <a:chExt cx="0" cy="0"/>
        </a:xfrm>
      </p:grpSpPr>
      <p:cxnSp>
        <p:nvCxnSpPr>
          <p:cNvPr id="5" name="Straight Connector 4"/>
          <p:cNvCxnSpPr/>
          <p:nvPr userDrawn="1"/>
        </p:nvCxnSpPr>
        <p:spPr>
          <a:xfrm>
            <a:off x="539750" y="5765800"/>
            <a:ext cx="8085138" cy="0"/>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4" name="Title 1"/>
          <p:cNvSpPr>
            <a:spLocks noGrp="1"/>
          </p:cNvSpPr>
          <p:nvPr>
            <p:ph type="ctrTitle"/>
          </p:nvPr>
        </p:nvSpPr>
        <p:spPr>
          <a:xfrm>
            <a:off x="584308" y="1912266"/>
            <a:ext cx="7975385" cy="2636000"/>
          </a:xfrm>
          <a:prstGeom prst="rect">
            <a:avLst/>
          </a:prstGeom>
        </p:spPr>
        <p:txBody>
          <a:bodyPr lIns="0" tIns="0" rIns="0" bIns="0" anchor="t">
            <a:noAutofit/>
          </a:bodyPr>
          <a:lstStyle>
            <a:lvl1pPr algn="l">
              <a:lnSpc>
                <a:spcPct val="80000"/>
              </a:lnSpc>
              <a:defRPr sz="7200" b="1" spc="-200">
                <a:solidFill>
                  <a:schemeClr val="bg1"/>
                </a:solidFill>
              </a:defRPr>
            </a:lvl1pPr>
          </a:lstStyle>
          <a:p>
            <a:r>
              <a:rPr lang="fi-FI" smtClean="0"/>
              <a:t>Click to edit Master title style</a:t>
            </a:r>
            <a:endParaRPr lang="en-US" dirty="0"/>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2543" y="5599324"/>
            <a:ext cx="2828527" cy="1194266"/>
          </a:xfrm>
          <a:prstGeom prst="rect">
            <a:avLst/>
          </a:prstGeom>
        </p:spPr>
      </p:pic>
    </p:spTree>
    <p:extLst>
      <p:ext uri="{BB962C8B-B14F-4D97-AF65-F5344CB8AC3E}">
        <p14:creationId xmlns:p14="http://schemas.microsoft.com/office/powerpoint/2010/main" val="82483523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Sisältö">
    <p:spTree>
      <p:nvGrpSpPr>
        <p:cNvPr id="1" name=""/>
        <p:cNvGrpSpPr/>
        <p:nvPr/>
      </p:nvGrpSpPr>
      <p:grpSpPr>
        <a:xfrm>
          <a:off x="0" y="0"/>
          <a:ext cx="0" cy="0"/>
          <a:chOff x="0" y="0"/>
          <a:chExt cx="0" cy="0"/>
        </a:xfrm>
      </p:grpSpPr>
      <p:cxnSp>
        <p:nvCxnSpPr>
          <p:cNvPr id="5" name="Straight Connector 4"/>
          <p:cNvCxnSpPr/>
          <p:nvPr userDrawn="1"/>
        </p:nvCxnSpPr>
        <p:spPr>
          <a:xfrm>
            <a:off x="539750" y="5765800"/>
            <a:ext cx="8085138" cy="0"/>
          </a:xfrm>
          <a:prstGeom prst="line">
            <a:avLst/>
          </a:prstGeom>
          <a:ln w="12700" cmpd="sng">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9" name="Title 1"/>
          <p:cNvSpPr>
            <a:spLocks noGrp="1"/>
          </p:cNvSpPr>
          <p:nvPr>
            <p:ph type="ctrTitle"/>
          </p:nvPr>
        </p:nvSpPr>
        <p:spPr>
          <a:xfrm>
            <a:off x="540001" y="381000"/>
            <a:ext cx="8085599" cy="1195798"/>
          </a:xfrm>
          <a:prstGeom prst="rect">
            <a:avLst/>
          </a:prstGeom>
        </p:spPr>
        <p:txBody>
          <a:bodyPr lIns="0" tIns="0" rIns="0" bIns="0" anchor="t" anchorCtr="0">
            <a:noAutofit/>
          </a:bodyPr>
          <a:lstStyle>
            <a:lvl1pPr algn="l">
              <a:lnSpc>
                <a:spcPct val="85000"/>
              </a:lnSpc>
              <a:defRPr sz="3600" b="1" spc="-100">
                <a:solidFill>
                  <a:schemeClr val="accent1"/>
                </a:solidFill>
              </a:defRPr>
            </a:lvl1pPr>
          </a:lstStyle>
          <a:p>
            <a:r>
              <a:rPr lang="fi-FI" smtClean="0"/>
              <a:t>Click to edit Master title style</a:t>
            </a:r>
            <a:endParaRPr lang="en-US" dirty="0"/>
          </a:p>
        </p:txBody>
      </p:sp>
      <p:sp>
        <p:nvSpPr>
          <p:cNvPr id="11" name="Content Placeholder 10"/>
          <p:cNvSpPr>
            <a:spLocks noGrp="1"/>
          </p:cNvSpPr>
          <p:nvPr>
            <p:ph sz="quarter" idx="14"/>
          </p:nvPr>
        </p:nvSpPr>
        <p:spPr>
          <a:xfrm>
            <a:off x="540001" y="1685675"/>
            <a:ext cx="8085599" cy="3831557"/>
          </a:xfrm>
          <a:prstGeom prst="rect">
            <a:avLst/>
          </a:prstGeom>
        </p:spPr>
        <p:txBody>
          <a:bodyPr vert="horz" lIns="0" tIns="0" rIns="0" bIns="0"/>
          <a:lstStyle>
            <a:lvl1pPr marL="0" indent="0">
              <a:buNone/>
              <a:defRPr sz="2100" b="1">
                <a:latin typeface="+mj-lt"/>
              </a:defRPr>
            </a:lvl1pPr>
            <a:lvl2pPr marL="237600" indent="-212400">
              <a:buFont typeface="Arial"/>
              <a:buChar char="•"/>
              <a:defRPr sz="2000">
                <a:latin typeface="Georgia"/>
              </a:defRPr>
            </a:lvl2pPr>
            <a:lvl3pPr marL="460800" indent="-230400">
              <a:buFont typeface="Lucida Grande"/>
              <a:buChar char="-"/>
              <a:defRPr sz="1600" i="1">
                <a:latin typeface="Georgia"/>
                <a:cs typeface="Georgia"/>
              </a:defRPr>
            </a:lvl3pPr>
            <a:lvl4pPr marL="792000" indent="-194400">
              <a:buFont typeface="Arial"/>
              <a:buChar char="•"/>
              <a:defRPr sz="1400" baseline="0">
                <a:latin typeface="Georgia"/>
              </a:defRPr>
            </a:lvl4pPr>
            <a:lvl5pPr marL="1087200" indent="-228600">
              <a:buFont typeface="Courier New"/>
              <a:buChar char="o"/>
              <a:defRPr sz="1300" baseline="0"/>
            </a:lvl5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p>
        </p:txBody>
      </p:sp>
      <p:sp>
        <p:nvSpPr>
          <p:cNvPr id="6" name="Date Placeholder 7"/>
          <p:cNvSpPr>
            <a:spLocks noGrp="1"/>
          </p:cNvSpPr>
          <p:nvPr>
            <p:ph type="dt" sz="half" idx="15"/>
          </p:nvPr>
        </p:nvSpPr>
        <p:spPr/>
        <p:txBody>
          <a:bodyPr/>
          <a:lstStyle>
            <a:lvl1pPr>
              <a:defRPr/>
            </a:lvl1pPr>
          </a:lstStyle>
          <a:p>
            <a:pPr>
              <a:defRPr/>
            </a:pPr>
            <a:fld id="{BCA772FF-DC7D-B64A-BEB0-188ECB96F750}" type="datetime1">
              <a:rPr lang="fi-FI">
                <a:solidFill>
                  <a:prstClr val="black">
                    <a:tint val="75000"/>
                  </a:prstClr>
                </a:solidFill>
              </a:rPr>
              <a:pPr>
                <a:defRPr/>
              </a:pPr>
              <a:t>31.10.2016</a:t>
            </a:fld>
            <a:endParaRPr lang="fi-FI">
              <a:solidFill>
                <a:prstClr val="black">
                  <a:tint val="75000"/>
                </a:prstClr>
              </a:solidFill>
            </a:endParaRPr>
          </a:p>
        </p:txBody>
      </p:sp>
      <p:sp>
        <p:nvSpPr>
          <p:cNvPr id="7" name="Footer Placeholder 8"/>
          <p:cNvSpPr>
            <a:spLocks noGrp="1"/>
          </p:cNvSpPr>
          <p:nvPr>
            <p:ph type="ftr" sz="quarter" idx="16"/>
          </p:nvPr>
        </p:nvSpPr>
        <p:spPr/>
        <p:txBody>
          <a:bodyPr/>
          <a:lstStyle>
            <a:lvl1pPr>
              <a:defRPr/>
            </a:lvl1pPr>
          </a:lstStyle>
          <a:p>
            <a:pPr>
              <a:defRPr/>
            </a:pPr>
            <a:r>
              <a:rPr lang="fi-FI">
                <a:solidFill>
                  <a:prstClr val="black">
                    <a:tint val="75000"/>
                  </a:prstClr>
                </a:solidFill>
              </a:rPr>
              <a:t>Laitoksen nimi</a:t>
            </a:r>
          </a:p>
        </p:txBody>
      </p:sp>
      <p:sp>
        <p:nvSpPr>
          <p:cNvPr id="8" name="Slide Number Placeholder 9"/>
          <p:cNvSpPr>
            <a:spLocks noGrp="1"/>
          </p:cNvSpPr>
          <p:nvPr>
            <p:ph type="sldNum" sz="quarter" idx="17"/>
          </p:nvPr>
        </p:nvSpPr>
        <p:spPr/>
        <p:txBody>
          <a:bodyPr/>
          <a:lstStyle>
            <a:lvl1pPr>
              <a:defRPr/>
            </a:lvl1pPr>
          </a:lstStyle>
          <a:p>
            <a:pPr>
              <a:defRPr/>
            </a:pPr>
            <a:fld id="{1C07628F-9402-FB47-93B5-FC3C3BFEEBE0}" type="slidenum">
              <a:rPr lang="fi-FI">
                <a:solidFill>
                  <a:prstClr val="black">
                    <a:tint val="75000"/>
                  </a:prstClr>
                </a:solidFill>
              </a:rPr>
              <a:pPr>
                <a:defRPr/>
              </a:pPr>
              <a:t>‹#›</a:t>
            </a:fld>
            <a:endParaRPr lang="fi-FI">
              <a:solidFill>
                <a:prstClr val="black">
                  <a:tint val="75000"/>
                </a:prstClr>
              </a:solidFill>
            </a:endParaRPr>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4009" y="5598246"/>
            <a:ext cx="2825594" cy="1196423"/>
          </a:xfrm>
          <a:prstGeom prst="rect">
            <a:avLst/>
          </a:prstGeom>
        </p:spPr>
      </p:pic>
    </p:spTree>
    <p:extLst>
      <p:ext uri="{BB962C8B-B14F-4D97-AF65-F5344CB8AC3E}">
        <p14:creationId xmlns:p14="http://schemas.microsoft.com/office/powerpoint/2010/main" val="131783619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Sisältö - Kaksi palstaa">
    <p:spTree>
      <p:nvGrpSpPr>
        <p:cNvPr id="1" name=""/>
        <p:cNvGrpSpPr/>
        <p:nvPr/>
      </p:nvGrpSpPr>
      <p:grpSpPr>
        <a:xfrm>
          <a:off x="0" y="0"/>
          <a:ext cx="0" cy="0"/>
          <a:chOff x="0" y="0"/>
          <a:chExt cx="0" cy="0"/>
        </a:xfrm>
      </p:grpSpPr>
      <p:cxnSp>
        <p:nvCxnSpPr>
          <p:cNvPr id="5" name="Straight Connector 4"/>
          <p:cNvCxnSpPr/>
          <p:nvPr userDrawn="1"/>
        </p:nvCxnSpPr>
        <p:spPr>
          <a:xfrm>
            <a:off x="539750" y="5765800"/>
            <a:ext cx="8085138" cy="0"/>
          </a:xfrm>
          <a:prstGeom prst="line">
            <a:avLst/>
          </a:prstGeom>
          <a:ln w="12700" cmpd="sng">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0" name="Title 1"/>
          <p:cNvSpPr>
            <a:spLocks noGrp="1"/>
          </p:cNvSpPr>
          <p:nvPr>
            <p:ph type="ctrTitle"/>
          </p:nvPr>
        </p:nvSpPr>
        <p:spPr>
          <a:xfrm>
            <a:off x="540001" y="381000"/>
            <a:ext cx="8085599" cy="1195798"/>
          </a:xfrm>
          <a:prstGeom prst="rect">
            <a:avLst/>
          </a:prstGeom>
        </p:spPr>
        <p:txBody>
          <a:bodyPr lIns="0" tIns="0" rIns="0" bIns="0" anchor="t" anchorCtr="0">
            <a:noAutofit/>
          </a:bodyPr>
          <a:lstStyle>
            <a:lvl1pPr algn="l">
              <a:lnSpc>
                <a:spcPct val="85000"/>
              </a:lnSpc>
              <a:defRPr sz="3600" b="1" spc="-100">
                <a:solidFill>
                  <a:schemeClr val="accent1"/>
                </a:solidFill>
              </a:defRPr>
            </a:lvl1pPr>
          </a:lstStyle>
          <a:p>
            <a:r>
              <a:rPr lang="fi-FI" smtClean="0"/>
              <a:t>Click to edit Master title style</a:t>
            </a:r>
            <a:endParaRPr lang="en-US" dirty="0"/>
          </a:p>
        </p:txBody>
      </p:sp>
      <p:sp>
        <p:nvSpPr>
          <p:cNvPr id="11" name="Content Placeholder 10"/>
          <p:cNvSpPr>
            <a:spLocks noGrp="1"/>
          </p:cNvSpPr>
          <p:nvPr>
            <p:ph sz="quarter" idx="14"/>
          </p:nvPr>
        </p:nvSpPr>
        <p:spPr>
          <a:xfrm>
            <a:off x="540001" y="1685675"/>
            <a:ext cx="3988079" cy="3831557"/>
          </a:xfrm>
          <a:prstGeom prst="rect">
            <a:avLst/>
          </a:prstGeom>
        </p:spPr>
        <p:txBody>
          <a:bodyPr vert="horz" lIns="0" tIns="0" rIns="0" bIns="0"/>
          <a:lstStyle>
            <a:lvl1pPr marL="0" indent="0">
              <a:buNone/>
              <a:defRPr sz="2100" b="1">
                <a:latin typeface="+mj-lt"/>
              </a:defRPr>
            </a:lvl1pPr>
            <a:lvl2pPr marL="237600" indent="-212400">
              <a:buFont typeface="Arial"/>
              <a:buChar char="•"/>
              <a:defRPr sz="2000">
                <a:latin typeface="Georgia"/>
              </a:defRPr>
            </a:lvl2pPr>
            <a:lvl3pPr marL="460800" indent="-230400">
              <a:buFont typeface="Lucida Grande"/>
              <a:buChar char="-"/>
              <a:defRPr sz="1600" i="1">
                <a:latin typeface="Georgia"/>
                <a:cs typeface="Georgia"/>
              </a:defRPr>
            </a:lvl3pPr>
            <a:lvl4pPr marL="792000" indent="-194400">
              <a:buFont typeface="Arial"/>
              <a:buChar char="•"/>
              <a:defRPr sz="1400" baseline="0">
                <a:latin typeface="Georgia"/>
              </a:defRPr>
            </a:lvl4pPr>
            <a:lvl5pPr marL="1087200" indent="-228600">
              <a:buFont typeface="Courier New"/>
              <a:buChar char="o"/>
              <a:defRPr sz="1300" baseline="0"/>
            </a:lvl5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p>
        </p:txBody>
      </p:sp>
      <p:sp>
        <p:nvSpPr>
          <p:cNvPr id="12" name="Content Placeholder 10"/>
          <p:cNvSpPr>
            <a:spLocks noGrp="1"/>
          </p:cNvSpPr>
          <p:nvPr>
            <p:ph sz="quarter" idx="18"/>
          </p:nvPr>
        </p:nvSpPr>
        <p:spPr>
          <a:xfrm>
            <a:off x="4637521" y="1685675"/>
            <a:ext cx="3988079" cy="3831557"/>
          </a:xfrm>
          <a:prstGeom prst="rect">
            <a:avLst/>
          </a:prstGeom>
        </p:spPr>
        <p:txBody>
          <a:bodyPr vert="horz" lIns="0" tIns="0" rIns="0" bIns="0"/>
          <a:lstStyle>
            <a:lvl1pPr marL="0" indent="0">
              <a:buNone/>
              <a:defRPr sz="2100" b="1">
                <a:latin typeface="+mj-lt"/>
              </a:defRPr>
            </a:lvl1pPr>
            <a:lvl2pPr marL="237600" indent="-212400">
              <a:buFont typeface="Arial"/>
              <a:buChar char="•"/>
              <a:defRPr sz="2000">
                <a:latin typeface="Georgia"/>
              </a:defRPr>
            </a:lvl2pPr>
            <a:lvl3pPr marL="460800" indent="-230400">
              <a:buFont typeface="Lucida Grande"/>
              <a:buChar char="-"/>
              <a:defRPr sz="1600" i="1">
                <a:latin typeface="Georgia"/>
                <a:cs typeface="Georgia"/>
              </a:defRPr>
            </a:lvl3pPr>
            <a:lvl4pPr marL="792000" indent="-194400">
              <a:buFont typeface="Arial"/>
              <a:buChar char="•"/>
              <a:defRPr sz="1400" baseline="0">
                <a:latin typeface="Georgia"/>
              </a:defRPr>
            </a:lvl4pPr>
            <a:lvl5pPr marL="1087200" indent="-228600">
              <a:buFont typeface="Courier New"/>
              <a:buChar char="o"/>
              <a:defRPr sz="1300" baseline="0"/>
            </a:lvl5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p>
        </p:txBody>
      </p:sp>
      <p:sp>
        <p:nvSpPr>
          <p:cNvPr id="7" name="Date Placeholder 2"/>
          <p:cNvSpPr>
            <a:spLocks noGrp="1"/>
          </p:cNvSpPr>
          <p:nvPr>
            <p:ph type="dt" sz="half" idx="19"/>
          </p:nvPr>
        </p:nvSpPr>
        <p:spPr/>
        <p:txBody>
          <a:bodyPr/>
          <a:lstStyle>
            <a:lvl1pPr>
              <a:defRPr/>
            </a:lvl1pPr>
          </a:lstStyle>
          <a:p>
            <a:pPr>
              <a:defRPr/>
            </a:pPr>
            <a:fld id="{283B6F99-8DEE-744D-B2F1-7399A94D5902}" type="datetime1">
              <a:rPr lang="fi-FI">
                <a:solidFill>
                  <a:prstClr val="black">
                    <a:tint val="75000"/>
                  </a:prstClr>
                </a:solidFill>
              </a:rPr>
              <a:pPr>
                <a:defRPr/>
              </a:pPr>
              <a:t>31.10.2016</a:t>
            </a:fld>
            <a:endParaRPr lang="fi-FI">
              <a:solidFill>
                <a:prstClr val="black">
                  <a:tint val="75000"/>
                </a:prstClr>
              </a:solidFill>
            </a:endParaRPr>
          </a:p>
        </p:txBody>
      </p:sp>
      <p:sp>
        <p:nvSpPr>
          <p:cNvPr id="8" name="Footer Placeholder 3"/>
          <p:cNvSpPr>
            <a:spLocks noGrp="1"/>
          </p:cNvSpPr>
          <p:nvPr>
            <p:ph type="ftr" sz="quarter" idx="20"/>
          </p:nvPr>
        </p:nvSpPr>
        <p:spPr/>
        <p:txBody>
          <a:bodyPr/>
          <a:lstStyle>
            <a:lvl1pPr>
              <a:defRPr/>
            </a:lvl1pPr>
          </a:lstStyle>
          <a:p>
            <a:pPr>
              <a:defRPr/>
            </a:pPr>
            <a:r>
              <a:rPr lang="fi-FI">
                <a:solidFill>
                  <a:prstClr val="black">
                    <a:tint val="75000"/>
                  </a:prstClr>
                </a:solidFill>
              </a:rPr>
              <a:t>Laitoksen nimi</a:t>
            </a:r>
          </a:p>
        </p:txBody>
      </p:sp>
      <p:sp>
        <p:nvSpPr>
          <p:cNvPr id="9" name="Slide Number Placeholder 13"/>
          <p:cNvSpPr>
            <a:spLocks noGrp="1"/>
          </p:cNvSpPr>
          <p:nvPr>
            <p:ph type="sldNum" sz="quarter" idx="21"/>
          </p:nvPr>
        </p:nvSpPr>
        <p:spPr/>
        <p:txBody>
          <a:bodyPr/>
          <a:lstStyle>
            <a:lvl1pPr>
              <a:defRPr/>
            </a:lvl1pPr>
          </a:lstStyle>
          <a:p>
            <a:pPr>
              <a:defRPr/>
            </a:pPr>
            <a:fld id="{BFB6B250-F217-B84A-8E10-659CA258BA50}" type="slidenum">
              <a:rPr lang="fi-FI">
                <a:solidFill>
                  <a:prstClr val="black">
                    <a:tint val="75000"/>
                  </a:prstClr>
                </a:solidFill>
              </a:rPr>
              <a:pPr>
                <a:defRPr/>
              </a:pPr>
              <a:t>‹#›</a:t>
            </a:fld>
            <a:endParaRPr lang="fi-FI">
              <a:solidFill>
                <a:prstClr val="black">
                  <a:tint val="75000"/>
                </a:prstClr>
              </a:solidFill>
            </a:endParaRPr>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4009" y="5598246"/>
            <a:ext cx="2825594" cy="1196423"/>
          </a:xfrm>
          <a:prstGeom prst="rect">
            <a:avLst/>
          </a:prstGeom>
        </p:spPr>
      </p:pic>
    </p:spTree>
    <p:extLst>
      <p:ext uri="{BB962C8B-B14F-4D97-AF65-F5344CB8AC3E}">
        <p14:creationId xmlns:p14="http://schemas.microsoft.com/office/powerpoint/2010/main" val="41182837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Content Placeholder 2"/>
          <p:cNvSpPr>
            <a:spLocks noGrp="1"/>
          </p:cNvSpPr>
          <p:nvPr>
            <p:ph sz="half" idx="1"/>
          </p:nvPr>
        </p:nvSpPr>
        <p:spPr>
          <a:xfrm>
            <a:off x="571500" y="1582738"/>
            <a:ext cx="3916363" cy="4135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Content Placeholder 3"/>
          <p:cNvSpPr>
            <a:spLocks noGrp="1"/>
          </p:cNvSpPr>
          <p:nvPr>
            <p:ph sz="half" idx="2"/>
          </p:nvPr>
        </p:nvSpPr>
        <p:spPr>
          <a:xfrm>
            <a:off x="4640263" y="1582738"/>
            <a:ext cx="3916362" cy="4135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r>
              <a:rPr lang="fi-FI" smtClean="0"/>
              <a:t>Markkinoiden juridinen toimintaympäristö Luento 4</a:t>
            </a:r>
            <a:endParaRPr lang="en-US"/>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B509C7AA-28C5-4F02-8F5F-D4D060D24B2C}" type="slidenum">
              <a:rPr lang="en-US"/>
              <a:pPr>
                <a:defRPr/>
              </a:pPr>
              <a:t>‹#›</a:t>
            </a:fld>
            <a:endParaRPr lang="en-US"/>
          </a:p>
        </p:txBody>
      </p:sp>
    </p:spTree>
    <p:extLst>
      <p:ext uri="{BB962C8B-B14F-4D97-AF65-F5344CB8AC3E}">
        <p14:creationId xmlns:p14="http://schemas.microsoft.com/office/powerpoint/2010/main" val="23795294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fi-FI"/>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7"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8"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r>
              <a:rPr lang="fi-FI" smtClean="0"/>
              <a:t>Markkinoiden juridinen toimintaympäristö Luento 4</a:t>
            </a:r>
            <a:endParaRPr lang="en-US"/>
          </a:p>
        </p:txBody>
      </p:sp>
      <p:sp>
        <p:nvSpPr>
          <p:cNvPr id="9"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E8BD3956-B28E-498E-B1FC-030A16B57A7D}" type="slidenum">
              <a:rPr lang="en-US"/>
              <a:pPr>
                <a:defRPr/>
              </a:pPr>
              <a:t>‹#›</a:t>
            </a:fld>
            <a:endParaRPr lang="en-US"/>
          </a:p>
        </p:txBody>
      </p:sp>
    </p:spTree>
    <p:extLst>
      <p:ext uri="{BB962C8B-B14F-4D97-AF65-F5344CB8AC3E}">
        <p14:creationId xmlns:p14="http://schemas.microsoft.com/office/powerpoint/2010/main" val="3350511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4"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r>
              <a:rPr lang="fi-FI" smtClean="0"/>
              <a:t>Markkinoiden juridinen toimintaympäristö Luento 4</a:t>
            </a:r>
            <a:endParaRPr lang="en-US"/>
          </a:p>
        </p:txBody>
      </p:sp>
      <p:sp>
        <p:nvSpPr>
          <p:cNvPr id="5"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8F55807F-5274-428D-A4B1-17364F3173B8}" type="slidenum">
              <a:rPr lang="en-US"/>
              <a:pPr>
                <a:defRPr/>
              </a:pPr>
              <a:t>‹#›</a:t>
            </a:fld>
            <a:endParaRPr lang="en-US"/>
          </a:p>
        </p:txBody>
      </p:sp>
    </p:spTree>
    <p:extLst>
      <p:ext uri="{BB962C8B-B14F-4D97-AF65-F5344CB8AC3E}">
        <p14:creationId xmlns:p14="http://schemas.microsoft.com/office/powerpoint/2010/main" val="922075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3"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r>
              <a:rPr lang="fi-FI" smtClean="0"/>
              <a:t>Markkinoiden juridinen toimintaympäristö Luento 4</a:t>
            </a:r>
            <a:endParaRPr lang="en-US"/>
          </a:p>
        </p:txBody>
      </p:sp>
      <p:sp>
        <p:nvSpPr>
          <p:cNvPr id="4"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A1ED0E83-65B2-4A6D-9710-CE05D101F9A1}" type="slidenum">
              <a:rPr lang="en-US"/>
              <a:pPr>
                <a:defRPr/>
              </a:pPr>
              <a:t>‹#›</a:t>
            </a:fld>
            <a:endParaRPr lang="en-US"/>
          </a:p>
        </p:txBody>
      </p:sp>
    </p:spTree>
    <p:extLst>
      <p:ext uri="{BB962C8B-B14F-4D97-AF65-F5344CB8AC3E}">
        <p14:creationId xmlns:p14="http://schemas.microsoft.com/office/powerpoint/2010/main" val="3595148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i-FI"/>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r>
              <a:rPr lang="fi-FI" smtClean="0"/>
              <a:t>Markkinoiden juridinen toimintaympäristö Luento 4</a:t>
            </a:r>
            <a:endParaRPr lang="en-US"/>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BD05DAD0-B55E-4760-9A82-D872D199EB6F}" type="slidenum">
              <a:rPr lang="en-US"/>
              <a:pPr>
                <a:defRPr/>
              </a:pPr>
              <a:t>‹#›</a:t>
            </a:fld>
            <a:endParaRPr lang="en-US"/>
          </a:p>
        </p:txBody>
      </p:sp>
    </p:spTree>
    <p:extLst>
      <p:ext uri="{BB962C8B-B14F-4D97-AF65-F5344CB8AC3E}">
        <p14:creationId xmlns:p14="http://schemas.microsoft.com/office/powerpoint/2010/main" val="2073079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i-FI"/>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i-FI"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r>
              <a:rPr lang="fi-FI" smtClean="0"/>
              <a:t>Markkinoiden juridinen toimintaympäristö Luento 4</a:t>
            </a:r>
            <a:endParaRPr lang="en-US"/>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4FBDC196-98CA-46B3-B060-2F8AF42782FD}" type="slidenum">
              <a:rPr lang="en-US"/>
              <a:pPr>
                <a:defRPr/>
              </a:pPr>
              <a:t>‹#›</a:t>
            </a:fld>
            <a:endParaRPr lang="en-US"/>
          </a:p>
        </p:txBody>
      </p:sp>
    </p:spTree>
    <p:extLst>
      <p:ext uri="{BB962C8B-B14F-4D97-AF65-F5344CB8AC3E}">
        <p14:creationId xmlns:p14="http://schemas.microsoft.com/office/powerpoint/2010/main" val="42667079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3.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5" Type="http://schemas.openxmlformats.org/officeDocument/2006/relationships/slideLayout" Target="../slideLayouts/slideLayout29.xml"/><Relationship Id="rId4" Type="http://schemas.openxmlformats.org/officeDocument/2006/relationships/slideLayout" Target="../slideLayouts/slideLayout28.xml"/><Relationship Id="rId9"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theme" Target="../theme/theme4.xml"/><Relationship Id="rId3" Type="http://schemas.openxmlformats.org/officeDocument/2006/relationships/slideLayout" Target="../slideLayouts/slideLayout35.xml"/><Relationship Id="rId7" Type="http://schemas.openxmlformats.org/officeDocument/2006/relationships/slideLayout" Target="../slideLayouts/slideLayout39.xml"/><Relationship Id="rId2" Type="http://schemas.openxmlformats.org/officeDocument/2006/relationships/slideLayout" Target="../slideLayouts/slideLayout34.xml"/><Relationship Id="rId1" Type="http://schemas.openxmlformats.org/officeDocument/2006/relationships/slideLayout" Target="../slideLayouts/slideLayout33.xml"/><Relationship Id="rId6" Type="http://schemas.openxmlformats.org/officeDocument/2006/relationships/slideLayout" Target="../slideLayouts/slideLayout38.xml"/><Relationship Id="rId5" Type="http://schemas.openxmlformats.org/officeDocument/2006/relationships/slideLayout" Target="../slideLayouts/slideLayout37.xml"/><Relationship Id="rId4" Type="http://schemas.openxmlformats.org/officeDocument/2006/relationships/slideLayout" Target="../slideLayouts/slideLayout3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1500" y="488950"/>
            <a:ext cx="7985125" cy="1079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US" altLang="fi-FI" smtClean="0"/>
              <a:t>Click to edit Master title style</a:t>
            </a:r>
          </a:p>
        </p:txBody>
      </p:sp>
      <p:sp>
        <p:nvSpPr>
          <p:cNvPr id="1027" name="Rectangle 3"/>
          <p:cNvSpPr>
            <a:spLocks noGrp="1" noChangeArrowheads="1"/>
          </p:cNvSpPr>
          <p:nvPr>
            <p:ph type="body" idx="1"/>
          </p:nvPr>
        </p:nvSpPr>
        <p:spPr bwMode="auto">
          <a:xfrm>
            <a:off x="571500" y="1582738"/>
            <a:ext cx="7985125" cy="4135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US" altLang="fi-FI" smtClean="0"/>
              <a:t>Click to edit Master text styles</a:t>
            </a:r>
          </a:p>
          <a:p>
            <a:pPr lvl="1"/>
            <a:r>
              <a:rPr lang="en-US" altLang="fi-FI" smtClean="0"/>
              <a:t>Second level</a:t>
            </a:r>
          </a:p>
          <a:p>
            <a:pPr lvl="2"/>
            <a:r>
              <a:rPr lang="en-US" altLang="fi-FI" smtClean="0"/>
              <a:t>Third level</a:t>
            </a:r>
          </a:p>
          <a:p>
            <a:pPr lvl="3"/>
            <a:r>
              <a:rPr lang="en-US" altLang="fi-FI" smtClean="0"/>
              <a:t>Fourth level</a:t>
            </a:r>
          </a:p>
          <a:p>
            <a:pPr lvl="4"/>
            <a:r>
              <a:rPr lang="en-US" altLang="fi-FI" smtClean="0"/>
              <a:t>Fifth level</a:t>
            </a:r>
          </a:p>
        </p:txBody>
      </p:sp>
      <p:sp>
        <p:nvSpPr>
          <p:cNvPr id="1028" name="Rectangle 4"/>
          <p:cNvSpPr>
            <a:spLocks noGrp="1" noChangeArrowheads="1"/>
          </p:cNvSpPr>
          <p:nvPr>
            <p:ph type="dt" sz="half" idx="2"/>
          </p:nvPr>
        </p:nvSpPr>
        <p:spPr bwMode="auto">
          <a:xfrm>
            <a:off x="3429000" y="6272213"/>
            <a:ext cx="1544638" cy="125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a:defRPr sz="900" b="1">
                <a:solidFill>
                  <a:srgbClr val="898989"/>
                </a:solidFill>
                <a:latin typeface="+mn-lt"/>
                <a:cs typeface="+mn-cs"/>
              </a:defRPr>
            </a:lvl1pPr>
          </a:lstStyle>
          <a:p>
            <a:pPr fontAlgn="base">
              <a:spcBef>
                <a:spcPct val="0"/>
              </a:spcBef>
              <a:spcAft>
                <a:spcPct val="0"/>
              </a:spcAft>
              <a:defRPr/>
            </a:pPr>
            <a:endParaRPr lang="en-US"/>
          </a:p>
        </p:txBody>
      </p:sp>
      <p:sp>
        <p:nvSpPr>
          <p:cNvPr id="1029" name="Rectangle 5"/>
          <p:cNvSpPr>
            <a:spLocks noGrp="1" noChangeArrowheads="1"/>
          </p:cNvSpPr>
          <p:nvPr>
            <p:ph type="ftr" sz="quarter" idx="3"/>
          </p:nvPr>
        </p:nvSpPr>
        <p:spPr bwMode="auto">
          <a:xfrm>
            <a:off x="3429000" y="6142038"/>
            <a:ext cx="1544638" cy="125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a:defRPr sz="900" b="1">
                <a:solidFill>
                  <a:srgbClr val="898989"/>
                </a:solidFill>
                <a:latin typeface="+mn-lt"/>
                <a:cs typeface="+mn-cs"/>
              </a:defRPr>
            </a:lvl1pPr>
          </a:lstStyle>
          <a:p>
            <a:pPr fontAlgn="base">
              <a:spcBef>
                <a:spcPct val="0"/>
              </a:spcBef>
              <a:spcAft>
                <a:spcPct val="0"/>
              </a:spcAft>
              <a:defRPr/>
            </a:pPr>
            <a:r>
              <a:rPr lang="fi-FI" smtClean="0"/>
              <a:t>Markkinoiden juridinen toimintaympäristö Luento 4</a:t>
            </a:r>
            <a:endParaRPr lang="en-US"/>
          </a:p>
        </p:txBody>
      </p:sp>
      <p:sp>
        <p:nvSpPr>
          <p:cNvPr id="1030" name="Rectangle 6"/>
          <p:cNvSpPr>
            <a:spLocks noGrp="1" noChangeArrowheads="1"/>
          </p:cNvSpPr>
          <p:nvPr>
            <p:ph type="sldNum" sz="quarter" idx="4"/>
          </p:nvPr>
        </p:nvSpPr>
        <p:spPr bwMode="auto">
          <a:xfrm>
            <a:off x="3429000" y="6397625"/>
            <a:ext cx="1544638" cy="125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a:defRPr sz="900" b="1">
                <a:solidFill>
                  <a:srgbClr val="898989"/>
                </a:solidFill>
                <a:latin typeface="+mn-lt"/>
                <a:cs typeface="+mn-cs"/>
              </a:defRPr>
            </a:lvl1pPr>
          </a:lstStyle>
          <a:p>
            <a:pPr fontAlgn="base">
              <a:spcBef>
                <a:spcPct val="0"/>
              </a:spcBef>
              <a:spcAft>
                <a:spcPct val="0"/>
              </a:spcAft>
              <a:defRPr/>
            </a:pPr>
            <a:fld id="{65A1C212-E281-4095-9C8D-343556E33EF5}" type="slidenum">
              <a:rPr lang="en-US"/>
              <a:pPr fontAlgn="base">
                <a:spcBef>
                  <a:spcPct val="0"/>
                </a:spcBef>
                <a:spcAft>
                  <a:spcPct val="0"/>
                </a:spcAft>
                <a:defRPr/>
              </a:pPr>
              <a:t>‹#›</a:t>
            </a:fld>
            <a:endParaRPr lang="en-US"/>
          </a:p>
        </p:txBody>
      </p:sp>
      <p:sp>
        <p:nvSpPr>
          <p:cNvPr id="4103" name="Rectangle 8"/>
          <p:cNvSpPr>
            <a:spLocks noChangeArrowheads="1"/>
          </p:cNvSpPr>
          <p:nvPr/>
        </p:nvSpPr>
        <p:spPr bwMode="auto">
          <a:xfrm>
            <a:off x="571500" y="5811838"/>
            <a:ext cx="7985125" cy="65087"/>
          </a:xfrm>
          <a:prstGeom prst="rect">
            <a:avLst/>
          </a:prstGeom>
          <a:solidFill>
            <a:srgbClr val="ED293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defRPr/>
            </a:pPr>
            <a:endParaRPr lang="fi-FI" altLang="fi-FI" smtClean="0">
              <a:solidFill>
                <a:srgbClr val="000000"/>
              </a:solidFill>
            </a:endParaRPr>
          </a:p>
        </p:txBody>
      </p:sp>
      <p:pic>
        <p:nvPicPr>
          <p:cNvPr id="1032" name="Picture 10" descr="aalto_HSE_eng_alakulma"/>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5959475"/>
            <a:ext cx="2879725" cy="89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751271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dt="0"/>
  <p:txStyles>
    <p:titleStyle>
      <a:lvl1pPr algn="l" rtl="0" eaLnBrk="0" fontAlgn="base" hangingPunct="0">
        <a:spcBef>
          <a:spcPct val="0"/>
        </a:spcBef>
        <a:spcAft>
          <a:spcPct val="0"/>
        </a:spcAft>
        <a:defRPr sz="3200" b="1">
          <a:solidFill>
            <a:srgbClr val="ED2939"/>
          </a:solidFill>
          <a:latin typeface="+mj-lt"/>
          <a:ea typeface="+mj-ea"/>
          <a:cs typeface="+mj-cs"/>
        </a:defRPr>
      </a:lvl1pPr>
      <a:lvl2pPr algn="l" rtl="0" eaLnBrk="0" fontAlgn="base" hangingPunct="0">
        <a:spcBef>
          <a:spcPct val="0"/>
        </a:spcBef>
        <a:spcAft>
          <a:spcPct val="0"/>
        </a:spcAft>
        <a:defRPr sz="3200" b="1">
          <a:solidFill>
            <a:srgbClr val="ED2939"/>
          </a:solidFill>
          <a:latin typeface="Arial" charset="0"/>
        </a:defRPr>
      </a:lvl2pPr>
      <a:lvl3pPr algn="l" rtl="0" eaLnBrk="0" fontAlgn="base" hangingPunct="0">
        <a:spcBef>
          <a:spcPct val="0"/>
        </a:spcBef>
        <a:spcAft>
          <a:spcPct val="0"/>
        </a:spcAft>
        <a:defRPr sz="3200" b="1">
          <a:solidFill>
            <a:srgbClr val="ED2939"/>
          </a:solidFill>
          <a:latin typeface="Arial" charset="0"/>
        </a:defRPr>
      </a:lvl3pPr>
      <a:lvl4pPr algn="l" rtl="0" eaLnBrk="0" fontAlgn="base" hangingPunct="0">
        <a:spcBef>
          <a:spcPct val="0"/>
        </a:spcBef>
        <a:spcAft>
          <a:spcPct val="0"/>
        </a:spcAft>
        <a:defRPr sz="3200" b="1">
          <a:solidFill>
            <a:srgbClr val="ED2939"/>
          </a:solidFill>
          <a:latin typeface="Arial" charset="0"/>
        </a:defRPr>
      </a:lvl4pPr>
      <a:lvl5pPr algn="l" rtl="0" eaLnBrk="0" fontAlgn="base" hangingPunct="0">
        <a:spcBef>
          <a:spcPct val="0"/>
        </a:spcBef>
        <a:spcAft>
          <a:spcPct val="0"/>
        </a:spcAft>
        <a:defRPr sz="3200" b="1">
          <a:solidFill>
            <a:srgbClr val="ED2939"/>
          </a:solidFill>
          <a:latin typeface="Arial" charset="0"/>
        </a:defRPr>
      </a:lvl5pPr>
      <a:lvl6pPr marL="457200" algn="l" rtl="0" fontAlgn="base">
        <a:spcBef>
          <a:spcPct val="0"/>
        </a:spcBef>
        <a:spcAft>
          <a:spcPct val="0"/>
        </a:spcAft>
        <a:defRPr sz="3200" b="1">
          <a:solidFill>
            <a:srgbClr val="ED2939"/>
          </a:solidFill>
          <a:latin typeface="Arial" charset="0"/>
        </a:defRPr>
      </a:lvl6pPr>
      <a:lvl7pPr marL="914400" algn="l" rtl="0" fontAlgn="base">
        <a:spcBef>
          <a:spcPct val="0"/>
        </a:spcBef>
        <a:spcAft>
          <a:spcPct val="0"/>
        </a:spcAft>
        <a:defRPr sz="3200" b="1">
          <a:solidFill>
            <a:srgbClr val="ED2939"/>
          </a:solidFill>
          <a:latin typeface="Arial" charset="0"/>
        </a:defRPr>
      </a:lvl7pPr>
      <a:lvl8pPr marL="1371600" algn="l" rtl="0" fontAlgn="base">
        <a:spcBef>
          <a:spcPct val="0"/>
        </a:spcBef>
        <a:spcAft>
          <a:spcPct val="0"/>
        </a:spcAft>
        <a:defRPr sz="3200" b="1">
          <a:solidFill>
            <a:srgbClr val="ED2939"/>
          </a:solidFill>
          <a:latin typeface="Arial" charset="0"/>
        </a:defRPr>
      </a:lvl8pPr>
      <a:lvl9pPr marL="1828800" algn="l" rtl="0" fontAlgn="base">
        <a:spcBef>
          <a:spcPct val="0"/>
        </a:spcBef>
        <a:spcAft>
          <a:spcPct val="0"/>
        </a:spcAft>
        <a:defRPr sz="3200" b="1">
          <a:solidFill>
            <a:srgbClr val="ED2939"/>
          </a:solidFill>
          <a:latin typeface="Arial"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1400">
          <a:solidFill>
            <a:schemeClr val="tx1"/>
          </a:solidFill>
          <a:latin typeface="+mn-lt"/>
        </a:defRPr>
      </a:lvl5pPr>
      <a:lvl6pPr marL="2514600" indent="-228600" algn="l" rtl="0" fontAlgn="base">
        <a:spcBef>
          <a:spcPct val="20000"/>
        </a:spcBef>
        <a:spcAft>
          <a:spcPct val="0"/>
        </a:spcAft>
        <a:buChar char="•"/>
        <a:defRPr sz="1400">
          <a:solidFill>
            <a:schemeClr val="tx1"/>
          </a:solidFill>
          <a:latin typeface="+mn-lt"/>
        </a:defRPr>
      </a:lvl6pPr>
      <a:lvl7pPr marL="2971800" indent="-228600" algn="l" rtl="0" fontAlgn="base">
        <a:spcBef>
          <a:spcPct val="20000"/>
        </a:spcBef>
        <a:spcAft>
          <a:spcPct val="0"/>
        </a:spcAft>
        <a:buChar char="•"/>
        <a:defRPr sz="1400">
          <a:solidFill>
            <a:schemeClr val="tx1"/>
          </a:solidFill>
          <a:latin typeface="+mn-lt"/>
        </a:defRPr>
      </a:lvl7pPr>
      <a:lvl8pPr marL="3429000" indent="-228600" algn="l" rtl="0" fontAlgn="base">
        <a:spcBef>
          <a:spcPct val="20000"/>
        </a:spcBef>
        <a:spcAft>
          <a:spcPct val="0"/>
        </a:spcAft>
        <a:buChar char="•"/>
        <a:defRPr sz="1400">
          <a:solidFill>
            <a:schemeClr val="tx1"/>
          </a:solidFill>
          <a:latin typeface="+mn-lt"/>
        </a:defRPr>
      </a:lvl8pPr>
      <a:lvl9pPr marL="3886200" indent="-228600" algn="l" rtl="0" fontAlgn="base">
        <a:spcBef>
          <a:spcPct val="20000"/>
        </a:spcBef>
        <a:spcAft>
          <a:spcPct val="0"/>
        </a:spcAft>
        <a:buChar char="•"/>
        <a:defRPr sz="1400">
          <a:solidFill>
            <a:schemeClr val="tx1"/>
          </a:solidFill>
          <a:latin typeface="+mn-lt"/>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1500" y="488950"/>
            <a:ext cx="7985125"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fi-FI" smtClean="0"/>
              <a:t>Click to edit Master title style</a:t>
            </a:r>
          </a:p>
        </p:txBody>
      </p:sp>
      <p:sp>
        <p:nvSpPr>
          <p:cNvPr id="1027" name="Rectangle 3"/>
          <p:cNvSpPr>
            <a:spLocks noGrp="1" noChangeArrowheads="1"/>
          </p:cNvSpPr>
          <p:nvPr>
            <p:ph type="body" idx="1"/>
          </p:nvPr>
        </p:nvSpPr>
        <p:spPr bwMode="auto">
          <a:xfrm>
            <a:off x="571500" y="1582738"/>
            <a:ext cx="7985125" cy="413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fi-FI" smtClean="0"/>
              <a:t>Click to edit Master text styles</a:t>
            </a:r>
          </a:p>
          <a:p>
            <a:pPr lvl="1"/>
            <a:r>
              <a:rPr lang="en-US" altLang="fi-FI" smtClean="0"/>
              <a:t>Second level</a:t>
            </a:r>
          </a:p>
          <a:p>
            <a:pPr lvl="2"/>
            <a:r>
              <a:rPr lang="en-US" altLang="fi-FI" smtClean="0"/>
              <a:t>Third level</a:t>
            </a:r>
          </a:p>
          <a:p>
            <a:pPr lvl="3"/>
            <a:r>
              <a:rPr lang="en-US" altLang="fi-FI" smtClean="0"/>
              <a:t>Fourth level</a:t>
            </a:r>
          </a:p>
          <a:p>
            <a:pPr lvl="4"/>
            <a:r>
              <a:rPr lang="en-US" altLang="fi-FI" smtClean="0"/>
              <a:t>Fifth level</a:t>
            </a:r>
          </a:p>
        </p:txBody>
      </p:sp>
      <p:sp>
        <p:nvSpPr>
          <p:cNvPr id="1028" name="Rectangle 4"/>
          <p:cNvSpPr>
            <a:spLocks noGrp="1" noChangeArrowheads="1"/>
          </p:cNvSpPr>
          <p:nvPr>
            <p:ph type="dt" sz="half" idx="2"/>
          </p:nvPr>
        </p:nvSpPr>
        <p:spPr bwMode="auto">
          <a:xfrm>
            <a:off x="3429000" y="6272213"/>
            <a:ext cx="1544638" cy="125412"/>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l" eaLnBrk="1" hangingPunct="1">
              <a:defRPr sz="900" b="1">
                <a:solidFill>
                  <a:srgbClr val="898989"/>
                </a:solidFill>
                <a:latin typeface="+mn-lt"/>
                <a:cs typeface="+mn-cs"/>
              </a:defRPr>
            </a:lvl1pPr>
          </a:lstStyle>
          <a:p>
            <a:pPr fontAlgn="base">
              <a:spcBef>
                <a:spcPct val="0"/>
              </a:spcBef>
              <a:spcAft>
                <a:spcPct val="0"/>
              </a:spcAft>
              <a:defRPr/>
            </a:pPr>
            <a:endParaRPr lang="en-US"/>
          </a:p>
        </p:txBody>
      </p:sp>
      <p:sp>
        <p:nvSpPr>
          <p:cNvPr id="1029" name="Rectangle 5"/>
          <p:cNvSpPr>
            <a:spLocks noGrp="1" noChangeArrowheads="1"/>
          </p:cNvSpPr>
          <p:nvPr>
            <p:ph type="ftr" sz="quarter" idx="3"/>
          </p:nvPr>
        </p:nvSpPr>
        <p:spPr bwMode="auto">
          <a:xfrm>
            <a:off x="3429000" y="6142038"/>
            <a:ext cx="1544638" cy="125412"/>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l" eaLnBrk="1" hangingPunct="1">
              <a:defRPr sz="900" b="1">
                <a:solidFill>
                  <a:srgbClr val="898989"/>
                </a:solidFill>
                <a:latin typeface="+mn-lt"/>
                <a:cs typeface="+mn-cs"/>
              </a:defRPr>
            </a:lvl1pPr>
          </a:lstStyle>
          <a:p>
            <a:pPr fontAlgn="base">
              <a:spcBef>
                <a:spcPct val="0"/>
              </a:spcBef>
              <a:spcAft>
                <a:spcPct val="0"/>
              </a:spcAft>
              <a:defRPr/>
            </a:pPr>
            <a:r>
              <a:rPr lang="fi-FI" smtClean="0"/>
              <a:t>Markkinoiden juridinen toimintaympäristö Luento 4</a:t>
            </a:r>
            <a:endParaRPr lang="en-US"/>
          </a:p>
        </p:txBody>
      </p:sp>
      <p:sp>
        <p:nvSpPr>
          <p:cNvPr id="1030" name="Rectangle 6"/>
          <p:cNvSpPr>
            <a:spLocks noGrp="1" noChangeArrowheads="1"/>
          </p:cNvSpPr>
          <p:nvPr>
            <p:ph type="sldNum" sz="quarter" idx="4"/>
          </p:nvPr>
        </p:nvSpPr>
        <p:spPr bwMode="auto">
          <a:xfrm>
            <a:off x="3429000" y="6397625"/>
            <a:ext cx="1544638" cy="125413"/>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eaLnBrk="1" hangingPunct="1">
              <a:defRPr sz="900" b="1" smtClean="0">
                <a:solidFill>
                  <a:srgbClr val="898989"/>
                </a:solidFill>
              </a:defRPr>
            </a:lvl1pPr>
          </a:lstStyle>
          <a:p>
            <a:pPr fontAlgn="base">
              <a:spcBef>
                <a:spcPct val="0"/>
              </a:spcBef>
              <a:spcAft>
                <a:spcPct val="0"/>
              </a:spcAft>
              <a:defRPr/>
            </a:pPr>
            <a:fld id="{36FEB6E2-6D89-456A-B8E1-D6C24BEE2900}" type="slidenum">
              <a:rPr lang="en-US" altLang="fi-FI">
                <a:cs typeface="Arial" panose="020B0604020202020204" pitchFamily="34" charset="0"/>
              </a:rPr>
              <a:pPr fontAlgn="base">
                <a:spcBef>
                  <a:spcPct val="0"/>
                </a:spcBef>
                <a:spcAft>
                  <a:spcPct val="0"/>
                </a:spcAft>
                <a:defRPr/>
              </a:pPr>
              <a:t>‹#›</a:t>
            </a:fld>
            <a:endParaRPr lang="en-US" altLang="fi-FI">
              <a:cs typeface="Arial" panose="020B0604020202020204" pitchFamily="34" charset="0"/>
            </a:endParaRPr>
          </a:p>
        </p:txBody>
      </p:sp>
      <p:sp>
        <p:nvSpPr>
          <p:cNvPr id="1031" name="Rectangle 8"/>
          <p:cNvSpPr>
            <a:spLocks noChangeArrowheads="1"/>
          </p:cNvSpPr>
          <p:nvPr/>
        </p:nvSpPr>
        <p:spPr bwMode="auto">
          <a:xfrm>
            <a:off x="571500" y="5811838"/>
            <a:ext cx="7985125" cy="65087"/>
          </a:xfrm>
          <a:prstGeom prst="rect">
            <a:avLst/>
          </a:prstGeom>
          <a:solidFill>
            <a:srgbClr val="ED293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defRPr/>
            </a:pPr>
            <a:endParaRPr lang="fi-FI" altLang="fi-FI" smtClean="0">
              <a:solidFill>
                <a:srgbClr val="000000"/>
              </a:solidFill>
            </a:endParaRPr>
          </a:p>
        </p:txBody>
      </p:sp>
      <p:pic>
        <p:nvPicPr>
          <p:cNvPr id="1032" name="Picture 10" descr="aalto_HSE_eng_alakulma"/>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5959475"/>
            <a:ext cx="2879725" cy="89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66100287"/>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hf hdr="0" dt="0"/>
  <p:txStyles>
    <p:titleStyle>
      <a:lvl1pPr algn="l" rtl="0" eaLnBrk="0" fontAlgn="base" hangingPunct="0">
        <a:spcBef>
          <a:spcPct val="0"/>
        </a:spcBef>
        <a:spcAft>
          <a:spcPct val="0"/>
        </a:spcAft>
        <a:defRPr sz="3200" b="1">
          <a:solidFill>
            <a:srgbClr val="ED2939"/>
          </a:solidFill>
          <a:latin typeface="+mj-lt"/>
          <a:ea typeface="+mj-ea"/>
          <a:cs typeface="+mj-cs"/>
        </a:defRPr>
      </a:lvl1pPr>
      <a:lvl2pPr algn="l" rtl="0" eaLnBrk="0" fontAlgn="base" hangingPunct="0">
        <a:spcBef>
          <a:spcPct val="0"/>
        </a:spcBef>
        <a:spcAft>
          <a:spcPct val="0"/>
        </a:spcAft>
        <a:defRPr sz="3200" b="1">
          <a:solidFill>
            <a:srgbClr val="ED2939"/>
          </a:solidFill>
          <a:latin typeface="Arial" charset="0"/>
        </a:defRPr>
      </a:lvl2pPr>
      <a:lvl3pPr algn="l" rtl="0" eaLnBrk="0" fontAlgn="base" hangingPunct="0">
        <a:spcBef>
          <a:spcPct val="0"/>
        </a:spcBef>
        <a:spcAft>
          <a:spcPct val="0"/>
        </a:spcAft>
        <a:defRPr sz="3200" b="1">
          <a:solidFill>
            <a:srgbClr val="ED2939"/>
          </a:solidFill>
          <a:latin typeface="Arial" charset="0"/>
        </a:defRPr>
      </a:lvl3pPr>
      <a:lvl4pPr algn="l" rtl="0" eaLnBrk="0" fontAlgn="base" hangingPunct="0">
        <a:spcBef>
          <a:spcPct val="0"/>
        </a:spcBef>
        <a:spcAft>
          <a:spcPct val="0"/>
        </a:spcAft>
        <a:defRPr sz="3200" b="1">
          <a:solidFill>
            <a:srgbClr val="ED2939"/>
          </a:solidFill>
          <a:latin typeface="Arial" charset="0"/>
        </a:defRPr>
      </a:lvl4pPr>
      <a:lvl5pPr algn="l" rtl="0" eaLnBrk="0" fontAlgn="base" hangingPunct="0">
        <a:spcBef>
          <a:spcPct val="0"/>
        </a:spcBef>
        <a:spcAft>
          <a:spcPct val="0"/>
        </a:spcAft>
        <a:defRPr sz="3200" b="1">
          <a:solidFill>
            <a:srgbClr val="ED2939"/>
          </a:solidFill>
          <a:latin typeface="Arial" charset="0"/>
        </a:defRPr>
      </a:lvl5pPr>
      <a:lvl6pPr marL="457200" algn="l" rtl="0" fontAlgn="base">
        <a:spcBef>
          <a:spcPct val="0"/>
        </a:spcBef>
        <a:spcAft>
          <a:spcPct val="0"/>
        </a:spcAft>
        <a:defRPr sz="3200" b="1">
          <a:solidFill>
            <a:srgbClr val="ED2939"/>
          </a:solidFill>
          <a:latin typeface="Arial" charset="0"/>
        </a:defRPr>
      </a:lvl6pPr>
      <a:lvl7pPr marL="914400" algn="l" rtl="0" fontAlgn="base">
        <a:spcBef>
          <a:spcPct val="0"/>
        </a:spcBef>
        <a:spcAft>
          <a:spcPct val="0"/>
        </a:spcAft>
        <a:defRPr sz="3200" b="1">
          <a:solidFill>
            <a:srgbClr val="ED2939"/>
          </a:solidFill>
          <a:latin typeface="Arial" charset="0"/>
        </a:defRPr>
      </a:lvl7pPr>
      <a:lvl8pPr marL="1371600" algn="l" rtl="0" fontAlgn="base">
        <a:spcBef>
          <a:spcPct val="0"/>
        </a:spcBef>
        <a:spcAft>
          <a:spcPct val="0"/>
        </a:spcAft>
        <a:defRPr sz="3200" b="1">
          <a:solidFill>
            <a:srgbClr val="ED2939"/>
          </a:solidFill>
          <a:latin typeface="Arial" charset="0"/>
        </a:defRPr>
      </a:lvl8pPr>
      <a:lvl9pPr marL="1828800" algn="l" rtl="0" fontAlgn="base">
        <a:spcBef>
          <a:spcPct val="0"/>
        </a:spcBef>
        <a:spcAft>
          <a:spcPct val="0"/>
        </a:spcAft>
        <a:defRPr sz="3200" b="1">
          <a:solidFill>
            <a:srgbClr val="ED2939"/>
          </a:solidFill>
          <a:latin typeface="Arial"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1400">
          <a:solidFill>
            <a:schemeClr val="tx1"/>
          </a:solidFill>
          <a:latin typeface="+mn-lt"/>
        </a:defRPr>
      </a:lvl5pPr>
      <a:lvl6pPr marL="2514600" indent="-228600" algn="l" rtl="0" fontAlgn="base">
        <a:spcBef>
          <a:spcPct val="20000"/>
        </a:spcBef>
        <a:spcAft>
          <a:spcPct val="0"/>
        </a:spcAft>
        <a:buChar char="•"/>
        <a:defRPr sz="1400">
          <a:solidFill>
            <a:schemeClr val="tx1"/>
          </a:solidFill>
          <a:latin typeface="+mn-lt"/>
        </a:defRPr>
      </a:lvl6pPr>
      <a:lvl7pPr marL="2971800" indent="-228600" algn="l" rtl="0" fontAlgn="base">
        <a:spcBef>
          <a:spcPct val="20000"/>
        </a:spcBef>
        <a:spcAft>
          <a:spcPct val="0"/>
        </a:spcAft>
        <a:buChar char="•"/>
        <a:defRPr sz="1400">
          <a:solidFill>
            <a:schemeClr val="tx1"/>
          </a:solidFill>
          <a:latin typeface="+mn-lt"/>
        </a:defRPr>
      </a:lvl7pPr>
      <a:lvl8pPr marL="3429000" indent="-228600" algn="l" rtl="0" fontAlgn="base">
        <a:spcBef>
          <a:spcPct val="20000"/>
        </a:spcBef>
        <a:spcAft>
          <a:spcPct val="0"/>
        </a:spcAft>
        <a:buChar char="•"/>
        <a:defRPr sz="1400">
          <a:solidFill>
            <a:schemeClr val="tx1"/>
          </a:solidFill>
          <a:latin typeface="+mn-lt"/>
        </a:defRPr>
      </a:lvl8pPr>
      <a:lvl9pPr marL="3886200" indent="-228600" algn="l" rtl="0" fontAlgn="base">
        <a:spcBef>
          <a:spcPct val="20000"/>
        </a:spcBef>
        <a:spcAft>
          <a:spcPct val="0"/>
        </a:spcAft>
        <a:buChar char="•"/>
        <a:defRPr sz="1400">
          <a:solidFill>
            <a:schemeClr val="tx1"/>
          </a:solidFill>
          <a:latin typeface="+mn-lt"/>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Footer Placeholder 3"/>
          <p:cNvSpPr>
            <a:spLocks noGrp="1"/>
          </p:cNvSpPr>
          <p:nvPr>
            <p:ph type="ftr" sz="quarter" idx="3"/>
          </p:nvPr>
        </p:nvSpPr>
        <p:spPr>
          <a:xfrm>
            <a:off x="5056956" y="6021288"/>
            <a:ext cx="3619500" cy="158750"/>
          </a:xfrm>
          <a:prstGeom prst="rect">
            <a:avLst/>
          </a:prstGeom>
        </p:spPr>
        <p:txBody>
          <a:bodyPr vert="horz" lIns="91440" tIns="45720" rIns="0" bIns="45720" rtlCol="0" anchor="ctr"/>
          <a:lstStyle>
            <a:lvl1pPr algn="r">
              <a:defRPr sz="900">
                <a:solidFill>
                  <a:schemeClr val="tx1">
                    <a:tint val="75000"/>
                  </a:schemeClr>
                </a:solidFill>
              </a:defRPr>
            </a:lvl1pPr>
          </a:lstStyle>
          <a:p>
            <a:pPr defTabSz="457200" fontAlgn="base">
              <a:spcBef>
                <a:spcPct val="0"/>
              </a:spcBef>
              <a:spcAft>
                <a:spcPct val="0"/>
              </a:spcAft>
              <a:defRPr/>
            </a:pPr>
            <a:r>
              <a:rPr lang="fi-FI" smtClean="0">
                <a:solidFill>
                  <a:prstClr val="black">
                    <a:tint val="75000"/>
                  </a:prstClr>
                </a:solidFill>
                <a:ea typeface="ＭＳ Ｐゴシック" charset="0"/>
              </a:rPr>
              <a:t>Markkinoiden juridinen toimintaympäristö Luento 4</a:t>
            </a:r>
            <a:endParaRPr lang="fi-FI">
              <a:solidFill>
                <a:prstClr val="black">
                  <a:tint val="75000"/>
                </a:prstClr>
              </a:solidFill>
              <a:ea typeface="ＭＳ Ｐゴシック" charset="0"/>
            </a:endParaRPr>
          </a:p>
        </p:txBody>
      </p:sp>
      <p:sp>
        <p:nvSpPr>
          <p:cNvPr id="8" name="Date Placeholder 7"/>
          <p:cNvSpPr>
            <a:spLocks noGrp="1"/>
          </p:cNvSpPr>
          <p:nvPr>
            <p:ph type="dt" sz="half" idx="2"/>
          </p:nvPr>
        </p:nvSpPr>
        <p:spPr>
          <a:xfrm>
            <a:off x="5056956" y="6180039"/>
            <a:ext cx="3619500" cy="185738"/>
          </a:xfrm>
          <a:prstGeom prst="rect">
            <a:avLst/>
          </a:prstGeom>
        </p:spPr>
        <p:txBody>
          <a:bodyPr vert="horz" lIns="91440" tIns="45720" rIns="0" bIns="45720" rtlCol="0" anchor="ctr"/>
          <a:lstStyle>
            <a:lvl1pPr algn="r">
              <a:defRPr sz="900">
                <a:solidFill>
                  <a:schemeClr val="tx1">
                    <a:tint val="75000"/>
                  </a:schemeClr>
                </a:solidFill>
              </a:defRPr>
            </a:lvl1pPr>
          </a:lstStyle>
          <a:p>
            <a:pPr defTabSz="457200" fontAlgn="base">
              <a:spcBef>
                <a:spcPct val="0"/>
              </a:spcBef>
              <a:spcAft>
                <a:spcPct val="0"/>
              </a:spcAft>
              <a:defRPr/>
            </a:pPr>
            <a:endParaRPr lang="fi-FI">
              <a:solidFill>
                <a:prstClr val="black">
                  <a:tint val="75000"/>
                </a:prstClr>
              </a:solidFill>
              <a:ea typeface="ＭＳ Ｐゴシック" charset="0"/>
            </a:endParaRPr>
          </a:p>
        </p:txBody>
      </p:sp>
      <p:sp>
        <p:nvSpPr>
          <p:cNvPr id="9" name="Slide Number Placeholder 8"/>
          <p:cNvSpPr>
            <a:spLocks noGrp="1"/>
          </p:cNvSpPr>
          <p:nvPr>
            <p:ph type="sldNum" sz="quarter" idx="4"/>
          </p:nvPr>
        </p:nvSpPr>
        <p:spPr>
          <a:xfrm>
            <a:off x="5056956" y="6365777"/>
            <a:ext cx="3619500" cy="161926"/>
          </a:xfrm>
          <a:prstGeom prst="rect">
            <a:avLst/>
          </a:prstGeom>
        </p:spPr>
        <p:txBody>
          <a:bodyPr vert="horz" lIns="91440" tIns="45720" rIns="0" bIns="45720" rtlCol="0" anchor="ctr"/>
          <a:lstStyle>
            <a:lvl1pPr algn="r">
              <a:defRPr sz="900">
                <a:solidFill>
                  <a:schemeClr val="tx1">
                    <a:tint val="75000"/>
                  </a:schemeClr>
                </a:solidFill>
              </a:defRPr>
            </a:lvl1pPr>
          </a:lstStyle>
          <a:p>
            <a:pPr defTabSz="457200" fontAlgn="base">
              <a:spcBef>
                <a:spcPct val="0"/>
              </a:spcBef>
              <a:spcAft>
                <a:spcPct val="0"/>
              </a:spcAft>
              <a:defRPr/>
            </a:pPr>
            <a:fld id="{805BCDE0-955E-2A43-932A-046BF80DB991}" type="slidenum">
              <a:rPr lang="fi-FI" smtClean="0">
                <a:solidFill>
                  <a:prstClr val="black">
                    <a:tint val="75000"/>
                  </a:prstClr>
                </a:solidFill>
                <a:ea typeface="ＭＳ Ｐゴシック" charset="0"/>
              </a:rPr>
              <a:pPr defTabSz="457200" fontAlgn="base">
                <a:spcBef>
                  <a:spcPct val="0"/>
                </a:spcBef>
                <a:spcAft>
                  <a:spcPct val="0"/>
                </a:spcAft>
                <a:defRPr/>
              </a:pPr>
              <a:t>‹#›</a:t>
            </a:fld>
            <a:endParaRPr lang="fi-FI">
              <a:solidFill>
                <a:prstClr val="black">
                  <a:tint val="75000"/>
                </a:prstClr>
              </a:solidFill>
              <a:ea typeface="ＭＳ Ｐゴシック" charset="0"/>
            </a:endParaRPr>
          </a:p>
        </p:txBody>
      </p:sp>
    </p:spTree>
    <p:extLst>
      <p:ext uri="{BB962C8B-B14F-4D97-AF65-F5344CB8AC3E}">
        <p14:creationId xmlns:p14="http://schemas.microsoft.com/office/powerpoint/2010/main" val="999707"/>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Lst>
  <p:timing>
    <p:tnLst>
      <p:par>
        <p:cTn id="1" dur="indefinite" restart="never" nodeType="tmRoot"/>
      </p:par>
    </p:tnLst>
  </p:timing>
  <p:hf hdr="0" dt="0"/>
  <p:txStyles>
    <p:titleStyle>
      <a:lvl1pPr algn="ctr" defTabSz="457200" rtl="0" eaLnBrk="0" fontAlgn="base" hangingPunct="0">
        <a:spcBef>
          <a:spcPct val="0"/>
        </a:spcBef>
        <a:spcAft>
          <a:spcPct val="0"/>
        </a:spcAft>
        <a:defRPr sz="4400" kern="1200">
          <a:solidFill>
            <a:schemeClr val="tx1"/>
          </a:solidFill>
          <a:latin typeface="+mj-lt"/>
          <a:ea typeface="ＭＳ Ｐゴシック" charset="0"/>
          <a:cs typeface="MS PGothic" pitchFamily="34" charset="-128"/>
        </a:defRPr>
      </a:lvl1pPr>
      <a:lvl2pPr algn="ctr" defTabSz="457200" rtl="0" eaLnBrk="0" fontAlgn="base" hangingPunct="0">
        <a:spcBef>
          <a:spcPct val="0"/>
        </a:spcBef>
        <a:spcAft>
          <a:spcPct val="0"/>
        </a:spcAft>
        <a:defRPr sz="4400">
          <a:solidFill>
            <a:schemeClr val="tx1"/>
          </a:solidFill>
          <a:latin typeface="Arial" pitchFamily="-65" charset="0"/>
          <a:ea typeface="ＭＳ Ｐゴシック" charset="0"/>
          <a:cs typeface="MS PGothic" pitchFamily="34" charset="-128"/>
        </a:defRPr>
      </a:lvl2pPr>
      <a:lvl3pPr algn="ctr" defTabSz="457200" rtl="0" eaLnBrk="0" fontAlgn="base" hangingPunct="0">
        <a:spcBef>
          <a:spcPct val="0"/>
        </a:spcBef>
        <a:spcAft>
          <a:spcPct val="0"/>
        </a:spcAft>
        <a:defRPr sz="4400">
          <a:solidFill>
            <a:schemeClr val="tx1"/>
          </a:solidFill>
          <a:latin typeface="Arial" pitchFamily="-65" charset="0"/>
          <a:ea typeface="ＭＳ Ｐゴシック" charset="0"/>
          <a:cs typeface="MS PGothic" pitchFamily="34" charset="-128"/>
        </a:defRPr>
      </a:lvl3pPr>
      <a:lvl4pPr algn="ctr" defTabSz="457200" rtl="0" eaLnBrk="0" fontAlgn="base" hangingPunct="0">
        <a:spcBef>
          <a:spcPct val="0"/>
        </a:spcBef>
        <a:spcAft>
          <a:spcPct val="0"/>
        </a:spcAft>
        <a:defRPr sz="4400">
          <a:solidFill>
            <a:schemeClr val="tx1"/>
          </a:solidFill>
          <a:latin typeface="Arial" pitchFamily="-65" charset="0"/>
          <a:ea typeface="ＭＳ Ｐゴシック" charset="0"/>
          <a:cs typeface="MS PGothic" pitchFamily="34" charset="-128"/>
        </a:defRPr>
      </a:lvl4pPr>
      <a:lvl5pPr algn="ctr" defTabSz="457200" rtl="0" eaLnBrk="0" fontAlgn="base" hangingPunct="0">
        <a:spcBef>
          <a:spcPct val="0"/>
        </a:spcBef>
        <a:spcAft>
          <a:spcPct val="0"/>
        </a:spcAft>
        <a:defRPr sz="4400">
          <a:solidFill>
            <a:schemeClr val="tx1"/>
          </a:solidFill>
          <a:latin typeface="Arial" pitchFamily="-65" charset="0"/>
          <a:ea typeface="ＭＳ Ｐゴシック" charset="0"/>
          <a:cs typeface="MS PGothic" pitchFamily="34" charset="-128"/>
        </a:defRPr>
      </a:lvl5pPr>
      <a:lvl6pPr marL="4572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6pPr>
      <a:lvl7pPr marL="9144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7pPr>
      <a:lvl8pPr marL="13716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8pPr>
      <a:lvl9pPr marL="18288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MS PGothic" pitchFamily="34"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ヒラギノ角ゴ Pro W3" charset="-128"/>
          <a:cs typeface="ヒラギノ角ゴ Pro W3" charset="-128"/>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ヒラギノ角ゴ Pro W3" charset="-128"/>
          <a:cs typeface="ヒラギノ角ゴ Pro W3" charset="0"/>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S PGothic" pitchFamily="34" charset="-128"/>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Footer Placeholder 3"/>
          <p:cNvSpPr>
            <a:spLocks noGrp="1"/>
          </p:cNvSpPr>
          <p:nvPr>
            <p:ph type="ftr" sz="quarter" idx="3"/>
          </p:nvPr>
        </p:nvSpPr>
        <p:spPr>
          <a:xfrm>
            <a:off x="4940300" y="5953125"/>
            <a:ext cx="3619500" cy="158750"/>
          </a:xfrm>
          <a:prstGeom prst="rect">
            <a:avLst/>
          </a:prstGeom>
        </p:spPr>
        <p:txBody>
          <a:bodyPr vert="horz" lIns="91440" tIns="45720" rIns="0" bIns="45720" rtlCol="0" anchor="ctr"/>
          <a:lstStyle>
            <a:lvl1pPr algn="r">
              <a:defRPr sz="900">
                <a:solidFill>
                  <a:schemeClr val="tx1">
                    <a:tint val="75000"/>
                  </a:schemeClr>
                </a:solidFill>
              </a:defRPr>
            </a:lvl1pPr>
          </a:lstStyle>
          <a:p>
            <a:pPr defTabSz="457200" fontAlgn="base">
              <a:spcBef>
                <a:spcPct val="0"/>
              </a:spcBef>
              <a:spcAft>
                <a:spcPct val="0"/>
              </a:spcAft>
              <a:defRPr/>
            </a:pPr>
            <a:r>
              <a:rPr lang="fi-FI">
                <a:solidFill>
                  <a:prstClr val="black">
                    <a:tint val="75000"/>
                  </a:prstClr>
                </a:solidFill>
                <a:ea typeface="ＭＳ Ｐゴシック" charset="0"/>
              </a:rPr>
              <a:t>Laitoksen nimi</a:t>
            </a:r>
          </a:p>
        </p:txBody>
      </p:sp>
      <p:sp>
        <p:nvSpPr>
          <p:cNvPr id="8" name="Date Placeholder 7"/>
          <p:cNvSpPr>
            <a:spLocks noGrp="1"/>
          </p:cNvSpPr>
          <p:nvPr>
            <p:ph type="dt" sz="half" idx="2"/>
          </p:nvPr>
        </p:nvSpPr>
        <p:spPr>
          <a:xfrm>
            <a:off x="4940300" y="6111875"/>
            <a:ext cx="3619500" cy="185738"/>
          </a:xfrm>
          <a:prstGeom prst="rect">
            <a:avLst/>
          </a:prstGeom>
        </p:spPr>
        <p:txBody>
          <a:bodyPr vert="horz" lIns="91440" tIns="45720" rIns="0" bIns="45720" rtlCol="0" anchor="ctr"/>
          <a:lstStyle>
            <a:lvl1pPr algn="r">
              <a:defRPr sz="900">
                <a:solidFill>
                  <a:schemeClr val="tx1">
                    <a:tint val="75000"/>
                  </a:schemeClr>
                </a:solidFill>
              </a:defRPr>
            </a:lvl1pPr>
          </a:lstStyle>
          <a:p>
            <a:pPr defTabSz="457200" fontAlgn="base">
              <a:spcBef>
                <a:spcPct val="0"/>
              </a:spcBef>
              <a:spcAft>
                <a:spcPct val="0"/>
              </a:spcAft>
              <a:defRPr/>
            </a:pPr>
            <a:fld id="{869F559C-7B64-2840-8233-A1A13F4C1973}" type="datetime1">
              <a:rPr lang="fi-FI">
                <a:solidFill>
                  <a:prstClr val="black">
                    <a:tint val="75000"/>
                  </a:prstClr>
                </a:solidFill>
                <a:ea typeface="ＭＳ Ｐゴシック" charset="0"/>
              </a:rPr>
              <a:pPr defTabSz="457200" fontAlgn="base">
                <a:spcBef>
                  <a:spcPct val="0"/>
                </a:spcBef>
                <a:spcAft>
                  <a:spcPct val="0"/>
                </a:spcAft>
                <a:defRPr/>
              </a:pPr>
              <a:t>31.10.2016</a:t>
            </a:fld>
            <a:endParaRPr lang="fi-FI">
              <a:solidFill>
                <a:prstClr val="black">
                  <a:tint val="75000"/>
                </a:prstClr>
              </a:solidFill>
              <a:ea typeface="ＭＳ Ｐゴシック" charset="0"/>
            </a:endParaRPr>
          </a:p>
        </p:txBody>
      </p:sp>
      <p:sp>
        <p:nvSpPr>
          <p:cNvPr id="9" name="Slide Number Placeholder 8"/>
          <p:cNvSpPr>
            <a:spLocks noGrp="1"/>
          </p:cNvSpPr>
          <p:nvPr>
            <p:ph type="sldNum" sz="quarter" idx="4"/>
          </p:nvPr>
        </p:nvSpPr>
        <p:spPr>
          <a:xfrm>
            <a:off x="4940300" y="6297613"/>
            <a:ext cx="3619500" cy="161925"/>
          </a:xfrm>
          <a:prstGeom prst="rect">
            <a:avLst/>
          </a:prstGeom>
        </p:spPr>
        <p:txBody>
          <a:bodyPr vert="horz" lIns="91440" tIns="45720" rIns="0" bIns="45720" rtlCol="0" anchor="ctr"/>
          <a:lstStyle>
            <a:lvl1pPr algn="r">
              <a:defRPr sz="900">
                <a:solidFill>
                  <a:schemeClr val="tx1">
                    <a:tint val="75000"/>
                  </a:schemeClr>
                </a:solidFill>
              </a:defRPr>
            </a:lvl1pPr>
          </a:lstStyle>
          <a:p>
            <a:pPr defTabSz="457200" fontAlgn="base">
              <a:spcBef>
                <a:spcPct val="0"/>
              </a:spcBef>
              <a:spcAft>
                <a:spcPct val="0"/>
              </a:spcAft>
              <a:defRPr/>
            </a:pPr>
            <a:fld id="{865DB13D-24FD-0641-8100-A6CD964B88B6}" type="slidenum">
              <a:rPr lang="fi-FI">
                <a:solidFill>
                  <a:prstClr val="black">
                    <a:tint val="75000"/>
                  </a:prstClr>
                </a:solidFill>
                <a:ea typeface="ＭＳ Ｐゴシック" charset="0"/>
              </a:rPr>
              <a:pPr defTabSz="457200" fontAlgn="base">
                <a:spcBef>
                  <a:spcPct val="0"/>
                </a:spcBef>
                <a:spcAft>
                  <a:spcPct val="0"/>
                </a:spcAft>
                <a:defRPr/>
              </a:pPr>
              <a:t>‹#›</a:t>
            </a:fld>
            <a:endParaRPr lang="fi-FI">
              <a:solidFill>
                <a:prstClr val="black">
                  <a:tint val="75000"/>
                </a:prstClr>
              </a:solidFill>
              <a:ea typeface="ＭＳ Ｐゴシック" charset="0"/>
            </a:endParaRPr>
          </a:p>
        </p:txBody>
      </p:sp>
    </p:spTree>
    <p:extLst>
      <p:ext uri="{BB962C8B-B14F-4D97-AF65-F5344CB8AC3E}">
        <p14:creationId xmlns:p14="http://schemas.microsoft.com/office/powerpoint/2010/main" val="3684690883"/>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Lst>
  <p:timing>
    <p:tnLst>
      <p:par>
        <p:cTn id="1" dur="indefinite" restart="never" nodeType="tmRoot"/>
      </p:par>
    </p:tnLst>
  </p:timing>
  <p:hf hdr="0"/>
  <p:txStyles>
    <p:titleStyle>
      <a:lvl1pPr algn="ctr" defTabSz="457200" rtl="0" eaLnBrk="1" fontAlgn="base" hangingPunct="1">
        <a:spcBef>
          <a:spcPct val="0"/>
        </a:spcBef>
        <a:spcAft>
          <a:spcPct val="0"/>
        </a:spcAft>
        <a:defRPr sz="4400" kern="1200">
          <a:solidFill>
            <a:schemeClr val="tx1"/>
          </a:solidFill>
          <a:latin typeface="+mj-lt"/>
          <a:ea typeface="ＭＳ Ｐゴシック" charset="0"/>
          <a:cs typeface="MS PGothic" pitchFamily="34" charset="-128"/>
        </a:defRPr>
      </a:lvl1pPr>
      <a:lvl2pPr algn="ctr" defTabSz="457200" rtl="0" eaLnBrk="1" fontAlgn="base" hangingPunct="1">
        <a:spcBef>
          <a:spcPct val="0"/>
        </a:spcBef>
        <a:spcAft>
          <a:spcPct val="0"/>
        </a:spcAft>
        <a:defRPr sz="4400">
          <a:solidFill>
            <a:schemeClr val="tx1"/>
          </a:solidFill>
          <a:latin typeface="Arial" pitchFamily="-65" charset="0"/>
          <a:ea typeface="ＭＳ Ｐゴシック" charset="0"/>
          <a:cs typeface="MS PGothic" pitchFamily="34" charset="-128"/>
        </a:defRPr>
      </a:lvl2pPr>
      <a:lvl3pPr algn="ctr" defTabSz="457200" rtl="0" eaLnBrk="1" fontAlgn="base" hangingPunct="1">
        <a:spcBef>
          <a:spcPct val="0"/>
        </a:spcBef>
        <a:spcAft>
          <a:spcPct val="0"/>
        </a:spcAft>
        <a:defRPr sz="4400">
          <a:solidFill>
            <a:schemeClr val="tx1"/>
          </a:solidFill>
          <a:latin typeface="Arial" pitchFamily="-65" charset="0"/>
          <a:ea typeface="ＭＳ Ｐゴシック" charset="0"/>
          <a:cs typeface="MS PGothic" pitchFamily="34" charset="-128"/>
        </a:defRPr>
      </a:lvl3pPr>
      <a:lvl4pPr algn="ctr" defTabSz="457200" rtl="0" eaLnBrk="1" fontAlgn="base" hangingPunct="1">
        <a:spcBef>
          <a:spcPct val="0"/>
        </a:spcBef>
        <a:spcAft>
          <a:spcPct val="0"/>
        </a:spcAft>
        <a:defRPr sz="4400">
          <a:solidFill>
            <a:schemeClr val="tx1"/>
          </a:solidFill>
          <a:latin typeface="Arial" pitchFamily="-65" charset="0"/>
          <a:ea typeface="ＭＳ Ｐゴシック" charset="0"/>
          <a:cs typeface="MS PGothic" pitchFamily="34" charset="-128"/>
        </a:defRPr>
      </a:lvl4pPr>
      <a:lvl5pPr algn="ctr" defTabSz="457200" rtl="0" eaLnBrk="1" fontAlgn="base" hangingPunct="1">
        <a:spcBef>
          <a:spcPct val="0"/>
        </a:spcBef>
        <a:spcAft>
          <a:spcPct val="0"/>
        </a:spcAft>
        <a:defRPr sz="4400">
          <a:solidFill>
            <a:schemeClr val="tx1"/>
          </a:solidFill>
          <a:latin typeface="Arial" pitchFamily="-65" charset="0"/>
          <a:ea typeface="ＭＳ Ｐゴシック" charset="0"/>
          <a:cs typeface="MS PGothic" pitchFamily="34" charset="-128"/>
        </a:defRPr>
      </a:lvl5pPr>
      <a:lvl6pPr marL="4572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6pPr>
      <a:lvl7pPr marL="9144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7pPr>
      <a:lvl8pPr marL="13716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8pPr>
      <a:lvl9pPr marL="18288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0"/>
          <a:cs typeface="MS PGothic" pitchFamily="34"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ヒラギノ角ゴ Pro W3" charset="-128"/>
          <a:cs typeface="ヒラギノ角ゴ Pro W3" charset="-128"/>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ヒラギノ角ゴ Pro W3" charset="-128"/>
          <a:cs typeface="ヒラギノ角ゴ Pro W3" charset="0"/>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S PGothic" pitchFamily="34" charset="-128"/>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10.xml.rels><?xml version="1.0" encoding="UTF-8" standalone="yes"?>
<Relationships xmlns="http://schemas.openxmlformats.org/package/2006/relationships"><Relationship Id="rId3" Type="http://schemas.openxmlformats.org/officeDocument/2006/relationships/hyperlink" Target="http://www.finlex.fi/fi/laki/kaannokset/2012/en20120746.pdf" TargetMode="External"/><Relationship Id="rId2" Type="http://schemas.openxmlformats.org/officeDocument/2006/relationships/hyperlink" Target="https://www.edilex.fi/lainsaadanto/20120746" TargetMode="External"/><Relationship Id="rId1" Type="http://schemas.openxmlformats.org/officeDocument/2006/relationships/slideLayout" Target="../slideLayouts/slideLayout38.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2.xml"/><Relationship Id="rId1" Type="http://schemas.openxmlformats.org/officeDocument/2006/relationships/slideLayout" Target="../slideLayouts/slideLayout38.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38.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38.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38.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38.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38.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38.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38.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38.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38.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1" name="Rectangle 3"/>
          <p:cNvSpPr>
            <a:spLocks noGrp="1" noChangeArrowheads="1"/>
          </p:cNvSpPr>
          <p:nvPr>
            <p:ph type="subTitle" idx="1"/>
          </p:nvPr>
        </p:nvSpPr>
        <p:spPr/>
        <p:txBody>
          <a:bodyPr/>
          <a:lstStyle/>
          <a:p>
            <a:pPr eaLnBrk="1" hangingPunct="1"/>
            <a:r>
              <a:rPr lang="fi-FI" altLang="fi-FI" dirty="0" smtClean="0"/>
              <a:t>Case 4 </a:t>
            </a:r>
          </a:p>
          <a:p>
            <a:pPr eaLnBrk="1" hangingPunct="1"/>
            <a:r>
              <a:rPr lang="fi-FI" altLang="fi-FI" dirty="0" smtClean="0"/>
              <a:t>Matti Rudanko</a:t>
            </a:r>
          </a:p>
        </p:txBody>
      </p:sp>
      <p:sp>
        <p:nvSpPr>
          <p:cNvPr id="94210" name="Rectangle 2"/>
          <p:cNvSpPr>
            <a:spLocks noGrp="1" noChangeArrowheads="1"/>
          </p:cNvSpPr>
          <p:nvPr>
            <p:ph type="ctrTitle"/>
          </p:nvPr>
        </p:nvSpPr>
        <p:spPr/>
        <p:txBody>
          <a:bodyPr/>
          <a:lstStyle/>
          <a:p>
            <a:pPr eaLnBrk="1" hangingPunct="1"/>
            <a:r>
              <a:rPr lang="fi-FI" altLang="fi-FI" dirty="0" smtClean="0"/>
              <a:t>Markkinoiden juridinen toimintaympäristö </a:t>
            </a:r>
            <a:br>
              <a:rPr lang="fi-FI" altLang="fi-FI" dirty="0" smtClean="0"/>
            </a:br>
            <a:r>
              <a:rPr lang="fi-FI" altLang="fi-FI" dirty="0" smtClean="0"/>
              <a:t>Luento 4</a:t>
            </a:r>
            <a:endParaRPr lang="en-US" altLang="fi-FI" dirty="0" smtClean="0"/>
          </a:p>
        </p:txBody>
      </p:sp>
    </p:spTree>
    <p:extLst>
      <p:ext uri="{BB962C8B-B14F-4D97-AF65-F5344CB8AC3E}">
        <p14:creationId xmlns:p14="http://schemas.microsoft.com/office/powerpoint/2010/main" val="5032827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altLang="fi-FI" dirty="0" err="1"/>
              <a:t>Regulation</a:t>
            </a:r>
            <a:r>
              <a:rPr lang="fi-FI" altLang="fi-FI" dirty="0"/>
              <a:t>, </a:t>
            </a:r>
            <a:r>
              <a:rPr lang="fi-FI" altLang="fi-FI" dirty="0" err="1"/>
              <a:t>Cont</a:t>
            </a:r>
            <a:r>
              <a:rPr lang="fi-FI" altLang="fi-FI" dirty="0"/>
              <a:t>. (</a:t>
            </a:r>
            <a:r>
              <a:rPr lang="fi-FI" altLang="fi-FI" dirty="0" smtClean="0"/>
              <a:t>National) </a:t>
            </a:r>
            <a:r>
              <a:rPr lang="fi-FI" dirty="0" smtClean="0"/>
              <a:t> </a:t>
            </a:r>
            <a:endParaRPr lang="fi-FI" dirty="0"/>
          </a:p>
        </p:txBody>
      </p:sp>
      <p:sp>
        <p:nvSpPr>
          <p:cNvPr id="3" name="Content Placeholder 2"/>
          <p:cNvSpPr>
            <a:spLocks noGrp="1"/>
          </p:cNvSpPr>
          <p:nvPr>
            <p:ph sz="quarter" idx="14"/>
          </p:nvPr>
        </p:nvSpPr>
        <p:spPr/>
        <p:txBody>
          <a:bodyPr/>
          <a:lstStyle/>
          <a:p>
            <a:r>
              <a:rPr lang="fi-FI" altLang="fi-FI" dirty="0"/>
              <a:t>Arvopaperimarkkinalaki </a:t>
            </a:r>
            <a:r>
              <a:rPr lang="fi-FI" altLang="fi-FI" dirty="0" smtClean="0"/>
              <a:t>(14.12.2012 </a:t>
            </a:r>
            <a:r>
              <a:rPr lang="fi-FI" altLang="fi-FI" dirty="0"/>
              <a:t>/ 746; </a:t>
            </a:r>
            <a:r>
              <a:rPr lang="fi-FI" altLang="fi-FI" dirty="0">
                <a:hlinkClick r:id="rId2"/>
              </a:rPr>
              <a:t>https://</a:t>
            </a:r>
            <a:r>
              <a:rPr lang="fi-FI" altLang="fi-FI" dirty="0" smtClean="0">
                <a:hlinkClick r:id="rId2"/>
              </a:rPr>
              <a:t>www.edilex.fi/lainsaadanto/20120746</a:t>
            </a:r>
            <a:r>
              <a:rPr lang="fi-FI" altLang="fi-FI" dirty="0" smtClean="0"/>
              <a:t>) </a:t>
            </a:r>
          </a:p>
          <a:p>
            <a:pPr lvl="1"/>
            <a:r>
              <a:rPr lang="fi-FI" altLang="fi-FI" dirty="0" smtClean="0">
                <a:solidFill>
                  <a:srgbClr val="EF3340"/>
                </a:solidFill>
              </a:rPr>
              <a:t>Luku 12: markkinoiden väärinkäyttö</a:t>
            </a:r>
            <a:endParaRPr lang="fi-FI" altLang="fi-FI" dirty="0">
              <a:solidFill>
                <a:srgbClr val="EF3340"/>
              </a:solidFill>
            </a:endParaRPr>
          </a:p>
          <a:p>
            <a:pPr lvl="1"/>
            <a:r>
              <a:rPr lang="fi-FI" altLang="fi-FI" dirty="0" smtClean="0">
                <a:solidFill>
                  <a:srgbClr val="FF0000"/>
                </a:solidFill>
              </a:rPr>
              <a:t>Luvut </a:t>
            </a:r>
            <a:r>
              <a:rPr lang="fi-FI" altLang="fi-FI" dirty="0">
                <a:solidFill>
                  <a:srgbClr val="FF0000"/>
                </a:solidFill>
              </a:rPr>
              <a:t>3 – </a:t>
            </a:r>
            <a:r>
              <a:rPr lang="fi-FI" altLang="fi-FI" dirty="0" smtClean="0">
                <a:solidFill>
                  <a:srgbClr val="FF0000"/>
                </a:solidFill>
              </a:rPr>
              <a:t>5: tiedonantovelvollisuudet </a:t>
            </a:r>
            <a:endParaRPr lang="fi-FI" altLang="fi-FI" dirty="0">
              <a:solidFill>
                <a:srgbClr val="FF0000"/>
              </a:solidFill>
            </a:endParaRPr>
          </a:p>
          <a:p>
            <a:pPr lvl="1"/>
            <a:r>
              <a:rPr lang="en-US" altLang="fi-FI" dirty="0" err="1" smtClean="0">
                <a:solidFill>
                  <a:srgbClr val="FF0000"/>
                </a:solidFill>
              </a:rPr>
              <a:t>Arvopaperien</a:t>
            </a:r>
            <a:r>
              <a:rPr lang="en-US" altLang="fi-FI" dirty="0" smtClean="0">
                <a:solidFill>
                  <a:srgbClr val="FF0000"/>
                </a:solidFill>
              </a:rPr>
              <a:t> </a:t>
            </a:r>
            <a:r>
              <a:rPr lang="en-US" altLang="fi-FI" dirty="0" err="1" smtClean="0">
                <a:solidFill>
                  <a:srgbClr val="FF0000"/>
                </a:solidFill>
              </a:rPr>
              <a:t>markkinointi</a:t>
            </a:r>
            <a:r>
              <a:rPr lang="en-US" altLang="fi-FI" dirty="0" smtClean="0">
                <a:solidFill>
                  <a:srgbClr val="FF0000"/>
                </a:solidFill>
              </a:rPr>
              <a:t> ja </a:t>
            </a:r>
            <a:r>
              <a:rPr lang="en-US" altLang="fi-FI" dirty="0" err="1" smtClean="0">
                <a:solidFill>
                  <a:srgbClr val="FF0000"/>
                </a:solidFill>
              </a:rPr>
              <a:t>liikkeeseenlasku</a:t>
            </a:r>
            <a:r>
              <a:rPr lang="en-US" altLang="fi-FI" dirty="0" smtClean="0">
                <a:solidFill>
                  <a:srgbClr val="FF0000"/>
                </a:solidFill>
              </a:rPr>
              <a:t>, </a:t>
            </a:r>
            <a:r>
              <a:rPr lang="en-US" altLang="fi-FI" dirty="0" err="1" smtClean="0">
                <a:solidFill>
                  <a:srgbClr val="FF0000"/>
                </a:solidFill>
              </a:rPr>
              <a:t>tiedonantovelvollisuus</a:t>
            </a:r>
            <a:r>
              <a:rPr lang="en-US" altLang="fi-FI" smtClean="0">
                <a:solidFill>
                  <a:srgbClr val="FF0000"/>
                </a:solidFill>
              </a:rPr>
              <a:t> (AML 1: 2 – 4) </a:t>
            </a:r>
            <a:endParaRPr lang="en-US" altLang="fi-FI" dirty="0">
              <a:solidFill>
                <a:srgbClr val="FF0000"/>
              </a:solidFill>
            </a:endParaRPr>
          </a:p>
          <a:p>
            <a:r>
              <a:rPr lang="fi-FI" altLang="fi-FI" b="1" dirty="0" err="1" smtClean="0"/>
              <a:t>Securities</a:t>
            </a:r>
            <a:r>
              <a:rPr lang="fi-FI" altLang="fi-FI" b="1" dirty="0" smtClean="0"/>
              <a:t> </a:t>
            </a:r>
            <a:r>
              <a:rPr lang="fi-FI" altLang="fi-FI" b="1" dirty="0"/>
              <a:t>Markets Act </a:t>
            </a:r>
            <a:r>
              <a:rPr lang="fi-FI" altLang="fi-FI" dirty="0"/>
              <a:t>(14.12.2012 / 746</a:t>
            </a:r>
            <a:r>
              <a:rPr lang="fi-FI" altLang="fi-FI" dirty="0" smtClean="0"/>
              <a:t>; </a:t>
            </a:r>
            <a:r>
              <a:rPr lang="fi-FI" altLang="fi-FI" dirty="0">
                <a:hlinkClick r:id="rId3"/>
              </a:rPr>
              <a:t>http://www.finlex.fi/fi/laki/kaannokset/2012/en20120746.pdf</a:t>
            </a:r>
            <a:r>
              <a:rPr lang="fi-FI" altLang="fi-FI" dirty="0"/>
              <a:t> </a:t>
            </a:r>
            <a:r>
              <a:rPr lang="fi-FI" altLang="fi-FI" dirty="0" smtClean="0"/>
              <a:t>) </a:t>
            </a:r>
            <a:endParaRPr lang="fi-FI" altLang="fi-FI" dirty="0"/>
          </a:p>
          <a:p>
            <a:pPr lvl="1"/>
            <a:r>
              <a:rPr lang="fi-FI" altLang="fi-FI" dirty="0" err="1" smtClean="0">
                <a:solidFill>
                  <a:schemeClr val="accent2"/>
                </a:solidFill>
              </a:rPr>
              <a:t>Ch</a:t>
            </a:r>
            <a:r>
              <a:rPr lang="fi-FI" altLang="fi-FI" dirty="0" smtClean="0">
                <a:solidFill>
                  <a:schemeClr val="accent2"/>
                </a:solidFill>
              </a:rPr>
              <a:t>. 12 on market </a:t>
            </a:r>
            <a:r>
              <a:rPr lang="fi-FI" altLang="fi-FI" dirty="0" err="1" smtClean="0">
                <a:solidFill>
                  <a:schemeClr val="accent2"/>
                </a:solidFill>
              </a:rPr>
              <a:t>abuse</a:t>
            </a:r>
            <a:endParaRPr lang="fi-FI" altLang="fi-FI" dirty="0" smtClean="0">
              <a:solidFill>
                <a:schemeClr val="accent2"/>
              </a:solidFill>
            </a:endParaRPr>
          </a:p>
          <a:p>
            <a:pPr lvl="1"/>
            <a:r>
              <a:rPr lang="fi-FI" altLang="fi-FI" dirty="0" err="1" smtClean="0">
                <a:solidFill>
                  <a:srgbClr val="FF0000"/>
                </a:solidFill>
              </a:rPr>
              <a:t>Ch</a:t>
            </a:r>
            <a:r>
              <a:rPr lang="fi-FI" altLang="fi-FI" dirty="0" smtClean="0">
                <a:solidFill>
                  <a:srgbClr val="FF0000"/>
                </a:solidFill>
              </a:rPr>
              <a:t>. 3 – 5 on </a:t>
            </a:r>
            <a:r>
              <a:rPr lang="fi-FI" altLang="fi-FI" dirty="0" err="1" smtClean="0">
                <a:solidFill>
                  <a:srgbClr val="FF0000"/>
                </a:solidFill>
              </a:rPr>
              <a:t>disclosure</a:t>
            </a:r>
            <a:r>
              <a:rPr lang="fi-FI" altLang="fi-FI" dirty="0" smtClean="0">
                <a:solidFill>
                  <a:srgbClr val="FF0000"/>
                </a:solidFill>
              </a:rPr>
              <a:t> </a:t>
            </a:r>
            <a:r>
              <a:rPr lang="fi-FI" altLang="fi-FI" dirty="0" err="1" smtClean="0">
                <a:solidFill>
                  <a:srgbClr val="FF0000"/>
                </a:solidFill>
              </a:rPr>
              <a:t>duties</a:t>
            </a:r>
            <a:r>
              <a:rPr lang="fi-FI" altLang="fi-FI" dirty="0" smtClean="0">
                <a:solidFill>
                  <a:srgbClr val="FF0000"/>
                </a:solidFill>
              </a:rPr>
              <a:t> </a:t>
            </a:r>
          </a:p>
          <a:p>
            <a:pPr lvl="1"/>
            <a:r>
              <a:rPr lang="en-US" altLang="fi-FI" dirty="0">
                <a:solidFill>
                  <a:srgbClr val="FF0000"/>
                </a:solidFill>
              </a:rPr>
              <a:t>Marketing and issuance of securities, duty of disclosure (SMA </a:t>
            </a:r>
            <a:r>
              <a:rPr lang="en-US" altLang="fi-FI" dirty="0" err="1">
                <a:solidFill>
                  <a:srgbClr val="FF0000"/>
                </a:solidFill>
              </a:rPr>
              <a:t>ch.</a:t>
            </a:r>
            <a:r>
              <a:rPr lang="en-US" altLang="fi-FI" dirty="0">
                <a:solidFill>
                  <a:srgbClr val="FF0000"/>
                </a:solidFill>
              </a:rPr>
              <a:t> 1 sect. 2 – 4</a:t>
            </a:r>
            <a:r>
              <a:rPr lang="en-US" altLang="fi-FI" dirty="0" smtClean="0">
                <a:solidFill>
                  <a:srgbClr val="FF0000"/>
                </a:solidFill>
              </a:rPr>
              <a:t>)</a:t>
            </a:r>
          </a:p>
        </p:txBody>
      </p:sp>
      <p:sp>
        <p:nvSpPr>
          <p:cNvPr id="4" name="Footer Placeholder 3"/>
          <p:cNvSpPr>
            <a:spLocks noGrp="1"/>
          </p:cNvSpPr>
          <p:nvPr>
            <p:ph type="ftr" sz="quarter" idx="16"/>
          </p:nvPr>
        </p:nvSpPr>
        <p:spPr/>
        <p:txBody>
          <a:bodyPr/>
          <a:lstStyle/>
          <a:p>
            <a:pPr>
              <a:defRPr/>
            </a:pPr>
            <a:r>
              <a:rPr lang="fi-FI" smtClean="0"/>
              <a:t>Markkinoiden juridinen toimintaympäristö Luento 4</a:t>
            </a:r>
            <a:endParaRPr lang="en-US"/>
          </a:p>
        </p:txBody>
      </p:sp>
      <p:sp>
        <p:nvSpPr>
          <p:cNvPr id="5" name="Slide Number Placeholder 4"/>
          <p:cNvSpPr>
            <a:spLocks noGrp="1"/>
          </p:cNvSpPr>
          <p:nvPr>
            <p:ph type="sldNum" sz="quarter" idx="17"/>
          </p:nvPr>
        </p:nvSpPr>
        <p:spPr/>
        <p:txBody>
          <a:bodyPr/>
          <a:lstStyle/>
          <a:p>
            <a:pPr>
              <a:defRPr/>
            </a:pPr>
            <a:fld id="{4DC74067-3E18-49C5-A177-70BF794C5DB3}" type="slidenum">
              <a:rPr lang="en-US" smtClean="0"/>
              <a:pPr>
                <a:defRPr/>
              </a:pPr>
              <a:t>10</a:t>
            </a:fld>
            <a:endParaRPr lang="en-US"/>
          </a:p>
        </p:txBody>
      </p:sp>
    </p:spTree>
    <p:extLst>
      <p:ext uri="{BB962C8B-B14F-4D97-AF65-F5344CB8AC3E}">
        <p14:creationId xmlns:p14="http://schemas.microsoft.com/office/powerpoint/2010/main" val="38689508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Rectangle 3"/>
          <p:cNvSpPr>
            <a:spLocks noGrp="1" noChangeArrowheads="1"/>
          </p:cNvSpPr>
          <p:nvPr>
            <p:ph type="ctrTitle"/>
          </p:nvPr>
        </p:nvSpPr>
        <p:spPr/>
        <p:txBody>
          <a:bodyPr/>
          <a:lstStyle/>
          <a:p>
            <a:pPr algn="ctr" eaLnBrk="1" hangingPunct="1"/>
            <a:r>
              <a:rPr lang="fi-FI" altLang="fi-FI" sz="3600" dirty="0" err="1" smtClean="0">
                <a:solidFill>
                  <a:srgbClr val="FF0000"/>
                </a:solidFill>
              </a:rPr>
              <a:t>Regulation</a:t>
            </a:r>
            <a:r>
              <a:rPr lang="fi-FI" altLang="fi-FI" sz="3600" dirty="0" smtClean="0">
                <a:solidFill>
                  <a:srgbClr val="FF0000"/>
                </a:solidFill>
              </a:rPr>
              <a:t>, </a:t>
            </a:r>
            <a:r>
              <a:rPr lang="fi-FI" altLang="fi-FI" sz="3600" dirty="0" err="1" smtClean="0">
                <a:solidFill>
                  <a:srgbClr val="FF0000"/>
                </a:solidFill>
              </a:rPr>
              <a:t>Special</a:t>
            </a:r>
            <a:r>
              <a:rPr lang="fi-FI" altLang="fi-FI" sz="3600" dirty="0" smtClean="0">
                <a:solidFill>
                  <a:srgbClr val="FF0000"/>
                </a:solidFill>
              </a:rPr>
              <a:t>: </a:t>
            </a:r>
            <a:r>
              <a:rPr lang="fi-FI" altLang="fi-FI" sz="3600" dirty="0" err="1" smtClean="0">
                <a:solidFill>
                  <a:srgbClr val="FF0000"/>
                </a:solidFill>
              </a:rPr>
              <a:t>Transactions</a:t>
            </a:r>
            <a:r>
              <a:rPr lang="fi-FI" altLang="fi-FI" sz="3600" dirty="0" smtClean="0">
                <a:solidFill>
                  <a:srgbClr val="FF0000"/>
                </a:solidFill>
              </a:rPr>
              <a:t> in </a:t>
            </a:r>
            <a:r>
              <a:rPr lang="fi-FI" altLang="fi-FI" sz="3600" dirty="0" err="1" smtClean="0">
                <a:solidFill>
                  <a:srgbClr val="FF0000"/>
                </a:solidFill>
              </a:rPr>
              <a:t>Own</a:t>
            </a:r>
            <a:r>
              <a:rPr lang="fi-FI" altLang="fi-FI" sz="3600" dirty="0" smtClean="0">
                <a:solidFill>
                  <a:srgbClr val="FF0000"/>
                </a:solidFill>
              </a:rPr>
              <a:t> </a:t>
            </a:r>
            <a:r>
              <a:rPr lang="fi-FI" altLang="fi-FI" sz="3600" dirty="0" err="1" smtClean="0">
                <a:solidFill>
                  <a:srgbClr val="FF0000"/>
                </a:solidFill>
              </a:rPr>
              <a:t>Shares</a:t>
            </a:r>
            <a:r>
              <a:rPr lang="fi-FI" altLang="fi-FI" sz="4000" dirty="0" smtClean="0">
                <a:solidFill>
                  <a:schemeClr val="tx1"/>
                </a:solidFill>
              </a:rPr>
              <a:t/>
            </a:r>
            <a:br>
              <a:rPr lang="fi-FI" altLang="fi-FI" sz="4000" dirty="0" smtClean="0">
                <a:solidFill>
                  <a:schemeClr val="tx1"/>
                </a:solidFill>
              </a:rPr>
            </a:br>
            <a:endParaRPr lang="en-US" altLang="fi-FI" sz="4000" dirty="0" smtClean="0">
              <a:solidFill>
                <a:schemeClr val="tx1"/>
              </a:solidFill>
            </a:endParaRPr>
          </a:p>
        </p:txBody>
      </p:sp>
      <p:sp>
        <p:nvSpPr>
          <p:cNvPr id="3" name="Content Placeholder 2"/>
          <p:cNvSpPr>
            <a:spLocks noGrp="1"/>
          </p:cNvSpPr>
          <p:nvPr>
            <p:ph sz="quarter" idx="14"/>
          </p:nvPr>
        </p:nvSpPr>
        <p:spPr/>
        <p:txBody>
          <a:bodyPr/>
          <a:lstStyle/>
          <a:p>
            <a:endParaRPr lang="fi-FI"/>
          </a:p>
        </p:txBody>
      </p:sp>
      <p:sp>
        <p:nvSpPr>
          <p:cNvPr id="34818" name="Footer Placeholder 4"/>
          <p:cNvSpPr>
            <a:spLocks noGrp="1"/>
          </p:cNvSpPr>
          <p:nvPr>
            <p:ph type="ftr" sz="quarter" idx="16"/>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defRPr/>
            </a:pPr>
            <a:r>
              <a:rPr lang="fi-FI" smtClean="0">
                <a:solidFill>
                  <a:srgbClr val="898989"/>
                </a:solidFill>
              </a:rPr>
              <a:t>Markkinoiden juridinen toimintaympäristö Luento 4</a:t>
            </a:r>
            <a:endParaRPr lang="en-US" smtClean="0">
              <a:solidFill>
                <a:srgbClr val="898989"/>
              </a:solidFill>
            </a:endParaRPr>
          </a:p>
        </p:txBody>
      </p:sp>
      <p:sp>
        <p:nvSpPr>
          <p:cNvPr id="34819" name="Slide Number Placeholder 5"/>
          <p:cNvSpPr>
            <a:spLocks noGrp="1"/>
          </p:cNvSpPr>
          <p:nvPr>
            <p:ph type="sldNum" sz="quarter" idx="17"/>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defRPr/>
            </a:pPr>
            <a:fld id="{98DB117D-789C-472D-A413-8F41FB9BF676}" type="slidenum">
              <a:rPr lang="en-US" smtClean="0">
                <a:solidFill>
                  <a:srgbClr val="898989"/>
                </a:solidFill>
              </a:rPr>
              <a:pPr fontAlgn="base">
                <a:spcBef>
                  <a:spcPct val="0"/>
                </a:spcBef>
                <a:spcAft>
                  <a:spcPct val="0"/>
                </a:spcAft>
                <a:defRPr/>
              </a:pPr>
              <a:t>11</a:t>
            </a:fld>
            <a:endParaRPr lang="en-US" smtClean="0">
              <a:solidFill>
                <a:srgbClr val="898989"/>
              </a:solidFill>
            </a:endParaRPr>
          </a:p>
        </p:txBody>
      </p:sp>
      <p:graphicFrame>
        <p:nvGraphicFramePr>
          <p:cNvPr id="4" name="Kaaviokuva 3"/>
          <p:cNvGraphicFramePr/>
          <p:nvPr/>
        </p:nvGraphicFramePr>
        <p:xfrm>
          <a:off x="571500" y="1582738"/>
          <a:ext cx="7985125" cy="41354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110859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2"/>
          <p:cNvSpPr>
            <a:spLocks noGrp="1" noChangeArrowheads="1"/>
          </p:cNvSpPr>
          <p:nvPr>
            <p:ph type="ctrTitle"/>
          </p:nvPr>
        </p:nvSpPr>
        <p:spPr/>
        <p:txBody>
          <a:bodyPr/>
          <a:lstStyle/>
          <a:p>
            <a:pPr algn="ctr" eaLnBrk="1" hangingPunct="1"/>
            <a:r>
              <a:rPr lang="fi-FI" altLang="fi-FI" dirty="0" err="1">
                <a:solidFill>
                  <a:srgbClr val="FF0000"/>
                </a:solidFill>
              </a:rPr>
              <a:t>Regulation</a:t>
            </a:r>
            <a:r>
              <a:rPr lang="fi-FI" altLang="fi-FI" dirty="0">
                <a:solidFill>
                  <a:srgbClr val="FF0000"/>
                </a:solidFill>
              </a:rPr>
              <a:t>, </a:t>
            </a:r>
            <a:r>
              <a:rPr lang="fi-FI" altLang="fi-FI" dirty="0" err="1">
                <a:solidFill>
                  <a:srgbClr val="FF0000"/>
                </a:solidFill>
              </a:rPr>
              <a:t>Special</a:t>
            </a:r>
            <a:r>
              <a:rPr lang="fi-FI" altLang="fi-FI" dirty="0">
                <a:solidFill>
                  <a:srgbClr val="FF0000"/>
                </a:solidFill>
              </a:rPr>
              <a:t>: </a:t>
            </a:r>
            <a:r>
              <a:rPr lang="fi-FI" altLang="fi-FI" dirty="0" err="1">
                <a:solidFill>
                  <a:srgbClr val="FF0000"/>
                </a:solidFill>
              </a:rPr>
              <a:t>Transactions</a:t>
            </a:r>
            <a:r>
              <a:rPr lang="fi-FI" altLang="fi-FI" dirty="0">
                <a:solidFill>
                  <a:srgbClr val="FF0000"/>
                </a:solidFill>
              </a:rPr>
              <a:t> in </a:t>
            </a:r>
            <a:r>
              <a:rPr lang="fi-FI" altLang="fi-FI" dirty="0" err="1">
                <a:solidFill>
                  <a:srgbClr val="FF0000"/>
                </a:solidFill>
              </a:rPr>
              <a:t>Own</a:t>
            </a:r>
            <a:r>
              <a:rPr lang="fi-FI" altLang="fi-FI" dirty="0">
                <a:solidFill>
                  <a:srgbClr val="FF0000"/>
                </a:solidFill>
              </a:rPr>
              <a:t> </a:t>
            </a:r>
            <a:r>
              <a:rPr lang="fi-FI" altLang="fi-FI" dirty="0" err="1" smtClean="0">
                <a:solidFill>
                  <a:srgbClr val="FF0000"/>
                </a:solidFill>
              </a:rPr>
              <a:t>Shares</a:t>
            </a:r>
            <a:r>
              <a:rPr lang="fi-FI" altLang="fi-FI" dirty="0" smtClean="0">
                <a:solidFill>
                  <a:srgbClr val="FF0000"/>
                </a:solidFill>
              </a:rPr>
              <a:t>, </a:t>
            </a:r>
            <a:r>
              <a:rPr lang="fi-FI" altLang="fi-FI" dirty="0" err="1" smtClean="0"/>
              <a:t>Safe</a:t>
            </a:r>
            <a:r>
              <a:rPr lang="fi-FI" altLang="fi-FI" dirty="0" smtClean="0"/>
              <a:t> </a:t>
            </a:r>
            <a:r>
              <a:rPr lang="fi-FI" altLang="fi-FI" dirty="0" err="1" smtClean="0"/>
              <a:t>Harbours</a:t>
            </a:r>
            <a:endParaRPr lang="en-US" altLang="fi-FI" dirty="0" smtClean="0"/>
          </a:p>
        </p:txBody>
      </p:sp>
      <p:sp>
        <p:nvSpPr>
          <p:cNvPr id="4" name="Content Placeholder 3"/>
          <p:cNvSpPr>
            <a:spLocks noGrp="1"/>
          </p:cNvSpPr>
          <p:nvPr>
            <p:ph sz="quarter" idx="14"/>
          </p:nvPr>
        </p:nvSpPr>
        <p:spPr/>
        <p:txBody>
          <a:bodyPr/>
          <a:lstStyle/>
          <a:p>
            <a:endParaRPr lang="fi-FI"/>
          </a:p>
        </p:txBody>
      </p:sp>
      <p:sp>
        <p:nvSpPr>
          <p:cNvPr id="35842" name="Footer Placeholder 4"/>
          <p:cNvSpPr>
            <a:spLocks noGrp="1"/>
          </p:cNvSpPr>
          <p:nvPr>
            <p:ph type="ftr" sz="quarter" idx="16"/>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defRPr/>
            </a:pPr>
            <a:r>
              <a:rPr lang="fi-FI" smtClean="0">
                <a:solidFill>
                  <a:srgbClr val="898989"/>
                </a:solidFill>
              </a:rPr>
              <a:t>Markkinoiden juridinen toimintaympäristö Luento 4</a:t>
            </a:r>
            <a:endParaRPr lang="en-US" smtClean="0">
              <a:solidFill>
                <a:srgbClr val="898989"/>
              </a:solidFill>
            </a:endParaRPr>
          </a:p>
        </p:txBody>
      </p:sp>
      <p:sp>
        <p:nvSpPr>
          <p:cNvPr id="35843" name="Slide Number Placeholder 5"/>
          <p:cNvSpPr>
            <a:spLocks noGrp="1"/>
          </p:cNvSpPr>
          <p:nvPr>
            <p:ph type="sldNum" sz="quarter" idx="17"/>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defRPr/>
            </a:pPr>
            <a:fld id="{76C8DE09-78E7-49B0-8312-03416A11E3E4}" type="slidenum">
              <a:rPr lang="en-US" smtClean="0">
                <a:solidFill>
                  <a:srgbClr val="898989"/>
                </a:solidFill>
              </a:rPr>
              <a:pPr fontAlgn="base">
                <a:spcBef>
                  <a:spcPct val="0"/>
                </a:spcBef>
                <a:spcAft>
                  <a:spcPct val="0"/>
                </a:spcAft>
                <a:defRPr/>
              </a:pPr>
              <a:t>12</a:t>
            </a:fld>
            <a:endParaRPr lang="en-US" smtClean="0">
              <a:solidFill>
                <a:srgbClr val="898989"/>
              </a:solidFill>
            </a:endParaRPr>
          </a:p>
        </p:txBody>
      </p:sp>
      <p:graphicFrame>
        <p:nvGraphicFramePr>
          <p:cNvPr id="2" name="Kaaviokuva 1"/>
          <p:cNvGraphicFramePr/>
          <p:nvPr/>
        </p:nvGraphicFramePr>
        <p:xfrm>
          <a:off x="571500" y="1582738"/>
          <a:ext cx="7985125" cy="4135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955292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8" name="Rectangle 2"/>
          <p:cNvSpPr>
            <a:spLocks noGrp="1" noChangeArrowheads="1"/>
          </p:cNvSpPr>
          <p:nvPr>
            <p:ph type="ctrTitle"/>
          </p:nvPr>
        </p:nvSpPr>
        <p:spPr/>
        <p:txBody>
          <a:bodyPr/>
          <a:lstStyle/>
          <a:p>
            <a:pPr eaLnBrk="1" hangingPunct="1"/>
            <a:r>
              <a:rPr lang="fi-FI" altLang="fi-FI" smtClean="0"/>
              <a:t>Safe Harbours, cont.</a:t>
            </a:r>
            <a:endParaRPr lang="en-US" altLang="fi-FI" smtClean="0"/>
          </a:p>
        </p:txBody>
      </p:sp>
      <p:sp>
        <p:nvSpPr>
          <p:cNvPr id="4" name="Content Placeholder 3"/>
          <p:cNvSpPr>
            <a:spLocks noGrp="1"/>
          </p:cNvSpPr>
          <p:nvPr>
            <p:ph sz="quarter" idx="14"/>
          </p:nvPr>
        </p:nvSpPr>
        <p:spPr/>
        <p:txBody>
          <a:bodyPr/>
          <a:lstStyle/>
          <a:p>
            <a:endParaRPr lang="fi-FI"/>
          </a:p>
        </p:txBody>
      </p:sp>
      <p:sp>
        <p:nvSpPr>
          <p:cNvPr id="36866" name="Footer Placeholder 4"/>
          <p:cNvSpPr>
            <a:spLocks noGrp="1"/>
          </p:cNvSpPr>
          <p:nvPr>
            <p:ph type="ftr" sz="quarter" idx="16"/>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defRPr/>
            </a:pPr>
            <a:r>
              <a:rPr lang="fi-FI" smtClean="0">
                <a:solidFill>
                  <a:srgbClr val="898989"/>
                </a:solidFill>
              </a:rPr>
              <a:t>Markkinoiden juridinen toimintaympäristö Luento 4</a:t>
            </a:r>
            <a:endParaRPr lang="en-US" smtClean="0">
              <a:solidFill>
                <a:srgbClr val="898989"/>
              </a:solidFill>
            </a:endParaRPr>
          </a:p>
        </p:txBody>
      </p:sp>
      <p:sp>
        <p:nvSpPr>
          <p:cNvPr id="36867" name="Slide Number Placeholder 5"/>
          <p:cNvSpPr>
            <a:spLocks noGrp="1"/>
          </p:cNvSpPr>
          <p:nvPr>
            <p:ph type="sldNum" sz="quarter" idx="17"/>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4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defRPr>
            </a:lvl9pPr>
          </a:lstStyle>
          <a:p>
            <a:pPr>
              <a:spcBef>
                <a:spcPct val="0"/>
              </a:spcBef>
              <a:buFontTx/>
              <a:buNone/>
            </a:pPr>
            <a:fld id="{784F2101-63D2-4573-89BC-E7D779682014}" type="slidenum">
              <a:rPr lang="en-US" altLang="fi-FI" sz="900">
                <a:solidFill>
                  <a:srgbClr val="898989"/>
                </a:solidFill>
              </a:rPr>
              <a:pPr>
                <a:spcBef>
                  <a:spcPct val="0"/>
                </a:spcBef>
                <a:buFontTx/>
                <a:buNone/>
              </a:pPr>
              <a:t>13</a:t>
            </a:fld>
            <a:endParaRPr lang="en-US" altLang="fi-FI" sz="900">
              <a:solidFill>
                <a:srgbClr val="898989"/>
              </a:solidFill>
            </a:endParaRPr>
          </a:p>
        </p:txBody>
      </p:sp>
      <p:graphicFrame>
        <p:nvGraphicFramePr>
          <p:cNvPr id="2" name="Kaaviokuva 1"/>
          <p:cNvGraphicFramePr/>
          <p:nvPr>
            <p:extLst>
              <p:ext uri="{D42A27DB-BD31-4B8C-83A1-F6EECF244321}">
                <p14:modId xmlns:p14="http://schemas.microsoft.com/office/powerpoint/2010/main" val="3950303645"/>
              </p:ext>
            </p:extLst>
          </p:nvPr>
        </p:nvGraphicFramePr>
        <p:xfrm>
          <a:off x="571500" y="1582738"/>
          <a:ext cx="7985125" cy="4135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731050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fi-FI" b="1" dirty="0" smtClean="0"/>
              <a:t>Tehtävät: </a:t>
            </a:r>
          </a:p>
          <a:p>
            <a:r>
              <a:rPr lang="fi-FI" b="1" dirty="0"/>
              <a:t>	</a:t>
            </a:r>
            <a:r>
              <a:rPr lang="fi-FI" b="1" dirty="0" smtClean="0"/>
              <a:t>- ks. seuraavat kalvot </a:t>
            </a:r>
            <a:endParaRPr lang="fi-FI" dirty="0" smtClean="0"/>
          </a:p>
        </p:txBody>
      </p:sp>
      <p:sp>
        <p:nvSpPr>
          <p:cNvPr id="2" name="Title 1"/>
          <p:cNvSpPr>
            <a:spLocks noGrp="1"/>
          </p:cNvSpPr>
          <p:nvPr>
            <p:ph type="ctrTitle"/>
          </p:nvPr>
        </p:nvSpPr>
        <p:spPr/>
        <p:txBody>
          <a:bodyPr/>
          <a:lstStyle/>
          <a:p>
            <a:r>
              <a:rPr lang="en-US" altLang="fi-FI" dirty="0" smtClean="0"/>
              <a:t>Case 4: </a:t>
            </a:r>
            <a:r>
              <a:rPr lang="en-US" altLang="fi-FI" dirty="0" err="1" smtClean="0"/>
              <a:t>Sisäpiirin</a:t>
            </a:r>
            <a:r>
              <a:rPr lang="en-US" altLang="fi-FI" dirty="0" smtClean="0"/>
              <a:t> </a:t>
            </a:r>
            <a:r>
              <a:rPr lang="en-US" altLang="fi-FI" dirty="0" err="1" smtClean="0"/>
              <a:t>kaupankäynti</a:t>
            </a:r>
            <a:r>
              <a:rPr lang="en-US" altLang="fi-FI" dirty="0" smtClean="0"/>
              <a:t> </a:t>
            </a:r>
            <a:endParaRPr lang="fi-FI" dirty="0"/>
          </a:p>
        </p:txBody>
      </p:sp>
    </p:spTree>
    <p:extLst>
      <p:ext uri="{BB962C8B-B14F-4D97-AF65-F5344CB8AC3E}">
        <p14:creationId xmlns:p14="http://schemas.microsoft.com/office/powerpoint/2010/main" val="17858139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altLang="fi-FI" dirty="0" err="1" smtClean="0"/>
              <a:t>Lecture</a:t>
            </a:r>
            <a:r>
              <a:rPr lang="fi-FI" altLang="fi-FI" dirty="0" smtClean="0"/>
              <a:t> 4: </a:t>
            </a:r>
            <a:r>
              <a:rPr lang="fi-FI" altLang="fi-FI" dirty="0" err="1" smtClean="0"/>
              <a:t>Slides</a:t>
            </a:r>
            <a:r>
              <a:rPr lang="fi-FI" altLang="fi-FI" dirty="0" smtClean="0"/>
              <a:t> </a:t>
            </a:r>
            <a:r>
              <a:rPr lang="fi-FI" dirty="0" smtClean="0"/>
              <a:t> </a:t>
            </a:r>
            <a:endParaRPr lang="fi-FI" dirty="0"/>
          </a:p>
        </p:txBody>
      </p:sp>
      <p:graphicFrame>
        <p:nvGraphicFramePr>
          <p:cNvPr id="7" name="Content Placeholder 6"/>
          <p:cNvGraphicFramePr>
            <a:graphicFrameLocks noGrp="1"/>
          </p:cNvGraphicFramePr>
          <p:nvPr>
            <p:ph sz="quarter" idx="14"/>
            <p:extLst>
              <p:ext uri="{D42A27DB-BD31-4B8C-83A1-F6EECF244321}">
                <p14:modId xmlns:p14="http://schemas.microsoft.com/office/powerpoint/2010/main" val="1752601826"/>
              </p:ext>
            </p:extLst>
          </p:nvPr>
        </p:nvGraphicFramePr>
        <p:xfrm>
          <a:off x="539750" y="1685925"/>
          <a:ext cx="8085138" cy="38306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Footer Placeholder 2"/>
          <p:cNvSpPr>
            <a:spLocks noGrp="1"/>
          </p:cNvSpPr>
          <p:nvPr>
            <p:ph type="ftr" sz="quarter" idx="16"/>
          </p:nvPr>
        </p:nvSpPr>
        <p:spPr/>
        <p:txBody>
          <a:bodyPr/>
          <a:lstStyle/>
          <a:p>
            <a:pPr>
              <a:defRPr/>
            </a:pPr>
            <a:r>
              <a:rPr lang="fi-FI" smtClean="0"/>
              <a:t>Markkinoiden juridinen toimintaympäristö Luento 4</a:t>
            </a:r>
            <a:endParaRPr lang="en-US"/>
          </a:p>
        </p:txBody>
      </p:sp>
      <p:sp>
        <p:nvSpPr>
          <p:cNvPr id="5" name="Slide Number Placeholder 4"/>
          <p:cNvSpPr>
            <a:spLocks noGrp="1"/>
          </p:cNvSpPr>
          <p:nvPr>
            <p:ph type="sldNum" sz="quarter" idx="17"/>
          </p:nvPr>
        </p:nvSpPr>
        <p:spPr/>
        <p:txBody>
          <a:bodyPr/>
          <a:lstStyle/>
          <a:p>
            <a:pPr>
              <a:defRPr/>
            </a:pPr>
            <a:fld id="{4DC74067-3E18-49C5-A177-70BF794C5DB3}" type="slidenum">
              <a:rPr lang="en-US" smtClean="0"/>
              <a:pPr>
                <a:defRPr/>
              </a:pPr>
              <a:t>3</a:t>
            </a:fld>
            <a:endParaRPr lang="en-US"/>
          </a:p>
        </p:txBody>
      </p:sp>
    </p:spTree>
    <p:extLst>
      <p:ext uri="{BB962C8B-B14F-4D97-AF65-F5344CB8AC3E}">
        <p14:creationId xmlns:p14="http://schemas.microsoft.com/office/powerpoint/2010/main" val="35452773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dirty="0" err="1" smtClean="0"/>
              <a:t>Possible</a:t>
            </a:r>
            <a:r>
              <a:rPr lang="fi-FI" dirty="0" smtClean="0"/>
              <a:t> </a:t>
            </a:r>
            <a:r>
              <a:rPr lang="fi-FI" dirty="0" err="1" smtClean="0"/>
              <a:t>Tasks</a:t>
            </a:r>
            <a:r>
              <a:rPr lang="fi-FI" dirty="0"/>
              <a:t> </a:t>
            </a:r>
            <a:r>
              <a:rPr lang="fi-FI" dirty="0" smtClean="0"/>
              <a:t>and </a:t>
            </a:r>
            <a:r>
              <a:rPr lang="fi-FI" dirty="0" err="1" smtClean="0"/>
              <a:t>Questions</a:t>
            </a:r>
            <a:r>
              <a:rPr lang="fi-FI" dirty="0" smtClean="0"/>
              <a:t> 1</a:t>
            </a:r>
            <a:endParaRPr lang="fi-FI" dirty="0"/>
          </a:p>
        </p:txBody>
      </p:sp>
      <p:graphicFrame>
        <p:nvGraphicFramePr>
          <p:cNvPr id="7" name="Content Placeholder 6"/>
          <p:cNvGraphicFramePr>
            <a:graphicFrameLocks noGrp="1"/>
          </p:cNvGraphicFramePr>
          <p:nvPr>
            <p:ph sz="quarter" idx="14"/>
            <p:extLst>
              <p:ext uri="{D42A27DB-BD31-4B8C-83A1-F6EECF244321}">
                <p14:modId xmlns:p14="http://schemas.microsoft.com/office/powerpoint/2010/main" val="1156490867"/>
              </p:ext>
            </p:extLst>
          </p:nvPr>
        </p:nvGraphicFramePr>
        <p:xfrm>
          <a:off x="539750" y="1685925"/>
          <a:ext cx="8085138" cy="38306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6"/>
          </p:nvPr>
        </p:nvSpPr>
        <p:spPr/>
        <p:txBody>
          <a:bodyPr/>
          <a:lstStyle/>
          <a:p>
            <a:pPr>
              <a:defRPr/>
            </a:pPr>
            <a:r>
              <a:rPr lang="fi-FI" smtClean="0"/>
              <a:t>Markkinoiden juridinen toimintaympäristö Luento 4</a:t>
            </a:r>
            <a:endParaRPr lang="en-US"/>
          </a:p>
        </p:txBody>
      </p:sp>
      <p:sp>
        <p:nvSpPr>
          <p:cNvPr id="5" name="Slide Number Placeholder 4"/>
          <p:cNvSpPr>
            <a:spLocks noGrp="1"/>
          </p:cNvSpPr>
          <p:nvPr>
            <p:ph type="sldNum" sz="quarter" idx="17"/>
          </p:nvPr>
        </p:nvSpPr>
        <p:spPr/>
        <p:txBody>
          <a:bodyPr/>
          <a:lstStyle/>
          <a:p>
            <a:pPr>
              <a:defRPr/>
            </a:pPr>
            <a:fld id="{4DC74067-3E18-49C5-A177-70BF794C5DB3}" type="slidenum">
              <a:rPr lang="en-US" smtClean="0"/>
              <a:pPr>
                <a:defRPr/>
              </a:pPr>
              <a:t>4</a:t>
            </a:fld>
            <a:endParaRPr lang="en-US"/>
          </a:p>
        </p:txBody>
      </p:sp>
    </p:spTree>
    <p:extLst>
      <p:ext uri="{BB962C8B-B14F-4D97-AF65-F5344CB8AC3E}">
        <p14:creationId xmlns:p14="http://schemas.microsoft.com/office/powerpoint/2010/main" val="6389496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dirty="0" err="1"/>
              <a:t>Possible</a:t>
            </a:r>
            <a:r>
              <a:rPr lang="fi-FI" dirty="0"/>
              <a:t> </a:t>
            </a:r>
            <a:r>
              <a:rPr lang="fi-FI" dirty="0" err="1"/>
              <a:t>Tasks</a:t>
            </a:r>
            <a:r>
              <a:rPr lang="fi-FI" dirty="0"/>
              <a:t> and </a:t>
            </a:r>
            <a:r>
              <a:rPr lang="fi-FI" dirty="0" err="1" smtClean="0"/>
              <a:t>Questions</a:t>
            </a:r>
            <a:r>
              <a:rPr lang="fi-FI" dirty="0" smtClean="0"/>
              <a:t> 2</a:t>
            </a:r>
            <a:endParaRPr lang="fi-FI" dirty="0"/>
          </a:p>
        </p:txBody>
      </p:sp>
      <p:graphicFrame>
        <p:nvGraphicFramePr>
          <p:cNvPr id="6" name="Content Placeholder 5"/>
          <p:cNvGraphicFramePr>
            <a:graphicFrameLocks noGrp="1"/>
          </p:cNvGraphicFramePr>
          <p:nvPr>
            <p:ph sz="quarter" idx="14"/>
            <p:extLst>
              <p:ext uri="{D42A27DB-BD31-4B8C-83A1-F6EECF244321}">
                <p14:modId xmlns:p14="http://schemas.microsoft.com/office/powerpoint/2010/main" val="206444543"/>
              </p:ext>
            </p:extLst>
          </p:nvPr>
        </p:nvGraphicFramePr>
        <p:xfrm>
          <a:off x="539750" y="1685925"/>
          <a:ext cx="8085138" cy="38306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6"/>
          </p:nvPr>
        </p:nvSpPr>
        <p:spPr/>
        <p:txBody>
          <a:bodyPr/>
          <a:lstStyle/>
          <a:p>
            <a:pPr>
              <a:defRPr/>
            </a:pPr>
            <a:r>
              <a:rPr lang="fi-FI" smtClean="0"/>
              <a:t>Markkinoiden juridinen toimintaympäristö Luento 4</a:t>
            </a:r>
            <a:endParaRPr lang="en-US"/>
          </a:p>
        </p:txBody>
      </p:sp>
      <p:sp>
        <p:nvSpPr>
          <p:cNvPr id="5" name="Slide Number Placeholder 4"/>
          <p:cNvSpPr>
            <a:spLocks noGrp="1"/>
          </p:cNvSpPr>
          <p:nvPr>
            <p:ph type="sldNum" sz="quarter" idx="17"/>
          </p:nvPr>
        </p:nvSpPr>
        <p:spPr/>
        <p:txBody>
          <a:bodyPr/>
          <a:lstStyle/>
          <a:p>
            <a:pPr>
              <a:defRPr/>
            </a:pPr>
            <a:fld id="{4DC74067-3E18-49C5-A177-70BF794C5DB3}" type="slidenum">
              <a:rPr lang="en-US" smtClean="0"/>
              <a:pPr>
                <a:defRPr/>
              </a:pPr>
              <a:t>5</a:t>
            </a:fld>
            <a:endParaRPr lang="en-US"/>
          </a:p>
        </p:txBody>
      </p:sp>
    </p:spTree>
    <p:extLst>
      <p:ext uri="{BB962C8B-B14F-4D97-AF65-F5344CB8AC3E}">
        <p14:creationId xmlns:p14="http://schemas.microsoft.com/office/powerpoint/2010/main" val="1764375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ltLang="fi-FI" dirty="0"/>
              <a:t>Topics and Issues</a:t>
            </a:r>
            <a:endParaRPr lang="fi-FI" dirty="0"/>
          </a:p>
        </p:txBody>
      </p:sp>
      <p:graphicFrame>
        <p:nvGraphicFramePr>
          <p:cNvPr id="6" name="Content Placeholder 5"/>
          <p:cNvGraphicFramePr>
            <a:graphicFrameLocks noGrp="1"/>
          </p:cNvGraphicFramePr>
          <p:nvPr>
            <p:ph sz="quarter" idx="14"/>
            <p:extLst>
              <p:ext uri="{D42A27DB-BD31-4B8C-83A1-F6EECF244321}">
                <p14:modId xmlns:p14="http://schemas.microsoft.com/office/powerpoint/2010/main" val="2025068325"/>
              </p:ext>
            </p:extLst>
          </p:nvPr>
        </p:nvGraphicFramePr>
        <p:xfrm>
          <a:off x="539750" y="1685925"/>
          <a:ext cx="8085138" cy="38306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Footer Placeholder 6"/>
          <p:cNvSpPr>
            <a:spLocks noGrp="1"/>
          </p:cNvSpPr>
          <p:nvPr>
            <p:ph type="ftr" sz="quarter" idx="16"/>
          </p:nvPr>
        </p:nvSpPr>
        <p:spPr/>
        <p:txBody>
          <a:bodyPr/>
          <a:lstStyle/>
          <a:p>
            <a:pPr>
              <a:defRPr/>
            </a:pPr>
            <a:r>
              <a:rPr lang="fi-FI" smtClean="0"/>
              <a:t>Markkinoiden juridinen toimintaympäristö Luento 4</a:t>
            </a:r>
            <a:endParaRPr lang="en-US"/>
          </a:p>
        </p:txBody>
      </p:sp>
      <p:sp>
        <p:nvSpPr>
          <p:cNvPr id="8" name="Slide Number Placeholder 7"/>
          <p:cNvSpPr>
            <a:spLocks noGrp="1"/>
          </p:cNvSpPr>
          <p:nvPr>
            <p:ph type="sldNum" sz="quarter" idx="17"/>
          </p:nvPr>
        </p:nvSpPr>
        <p:spPr/>
        <p:txBody>
          <a:bodyPr/>
          <a:lstStyle/>
          <a:p>
            <a:pPr>
              <a:defRPr/>
            </a:pPr>
            <a:fld id="{4DC74067-3E18-49C5-A177-70BF794C5DB3}" type="slidenum">
              <a:rPr lang="en-US" smtClean="0"/>
              <a:pPr>
                <a:defRPr/>
              </a:pPr>
              <a:t>6</a:t>
            </a:fld>
            <a:endParaRPr lang="en-US"/>
          </a:p>
        </p:txBody>
      </p:sp>
    </p:spTree>
    <p:extLst>
      <p:ext uri="{BB962C8B-B14F-4D97-AF65-F5344CB8AC3E}">
        <p14:creationId xmlns:p14="http://schemas.microsoft.com/office/powerpoint/2010/main" val="27969785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2"/>
          <p:cNvSpPr>
            <a:spLocks noGrp="1" noChangeArrowheads="1"/>
          </p:cNvSpPr>
          <p:nvPr>
            <p:ph type="ctrTitle"/>
          </p:nvPr>
        </p:nvSpPr>
        <p:spPr/>
        <p:txBody>
          <a:bodyPr/>
          <a:lstStyle/>
          <a:p>
            <a:pPr eaLnBrk="1" hangingPunct="1"/>
            <a:r>
              <a:rPr lang="fi-FI" altLang="fi-FI" dirty="0" err="1" smtClean="0"/>
              <a:t>Regulation</a:t>
            </a:r>
            <a:endParaRPr lang="en-US" altLang="fi-FI" dirty="0" smtClean="0"/>
          </a:p>
        </p:txBody>
      </p:sp>
      <p:sp>
        <p:nvSpPr>
          <p:cNvPr id="4" name="Content Placeholder 3"/>
          <p:cNvSpPr>
            <a:spLocks noGrp="1"/>
          </p:cNvSpPr>
          <p:nvPr>
            <p:ph sz="quarter" idx="14"/>
          </p:nvPr>
        </p:nvSpPr>
        <p:spPr/>
        <p:txBody>
          <a:bodyPr/>
          <a:lstStyle/>
          <a:p>
            <a:endParaRPr lang="fi-FI"/>
          </a:p>
        </p:txBody>
      </p:sp>
      <p:sp>
        <p:nvSpPr>
          <p:cNvPr id="15362" name="Footer Placeholder 4"/>
          <p:cNvSpPr>
            <a:spLocks noGrp="1"/>
          </p:cNvSpPr>
          <p:nvPr>
            <p:ph type="ftr" sz="quarter" idx="16"/>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defRPr/>
            </a:pPr>
            <a:r>
              <a:rPr lang="fi-FI" smtClean="0">
                <a:solidFill>
                  <a:srgbClr val="898989"/>
                </a:solidFill>
              </a:rPr>
              <a:t>Markkinoiden juridinen toimintaympäristö Luento 4</a:t>
            </a:r>
            <a:endParaRPr lang="en-US" smtClean="0">
              <a:solidFill>
                <a:srgbClr val="898989"/>
              </a:solidFill>
            </a:endParaRPr>
          </a:p>
        </p:txBody>
      </p:sp>
      <p:sp>
        <p:nvSpPr>
          <p:cNvPr id="15363" name="Slide Number Placeholder 5"/>
          <p:cNvSpPr>
            <a:spLocks noGrp="1"/>
          </p:cNvSpPr>
          <p:nvPr>
            <p:ph type="sldNum" sz="quarter" idx="17"/>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defRPr/>
            </a:pPr>
            <a:fld id="{A487D231-6FE2-43F6-99C6-52586A544D3F}" type="slidenum">
              <a:rPr lang="en-US" smtClean="0">
                <a:solidFill>
                  <a:srgbClr val="898989"/>
                </a:solidFill>
              </a:rPr>
              <a:pPr fontAlgn="base">
                <a:spcBef>
                  <a:spcPct val="0"/>
                </a:spcBef>
                <a:spcAft>
                  <a:spcPct val="0"/>
                </a:spcAft>
                <a:defRPr/>
              </a:pPr>
              <a:t>7</a:t>
            </a:fld>
            <a:endParaRPr lang="en-US" smtClean="0">
              <a:solidFill>
                <a:srgbClr val="898989"/>
              </a:solidFill>
            </a:endParaRPr>
          </a:p>
        </p:txBody>
      </p:sp>
      <p:graphicFrame>
        <p:nvGraphicFramePr>
          <p:cNvPr id="2" name="Kaaviokuva 1"/>
          <p:cNvGraphicFramePr/>
          <p:nvPr>
            <p:extLst>
              <p:ext uri="{D42A27DB-BD31-4B8C-83A1-F6EECF244321}">
                <p14:modId xmlns:p14="http://schemas.microsoft.com/office/powerpoint/2010/main" val="3585602938"/>
              </p:ext>
            </p:extLst>
          </p:nvPr>
        </p:nvGraphicFramePr>
        <p:xfrm>
          <a:off x="571500" y="1582738"/>
          <a:ext cx="7985125" cy="4135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70381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tangle 2"/>
          <p:cNvSpPr>
            <a:spLocks noGrp="1" noChangeArrowheads="1"/>
          </p:cNvSpPr>
          <p:nvPr>
            <p:ph type="ctrTitle"/>
          </p:nvPr>
        </p:nvSpPr>
        <p:spPr/>
        <p:txBody>
          <a:bodyPr/>
          <a:lstStyle/>
          <a:p>
            <a:pPr algn="ctr"/>
            <a:r>
              <a:rPr lang="fi-FI" altLang="fi-FI" dirty="0" err="1" smtClean="0"/>
              <a:t>Regulation</a:t>
            </a:r>
            <a:r>
              <a:rPr lang="fi-FI" altLang="fi-FI" dirty="0" smtClean="0"/>
              <a:t> (</a:t>
            </a:r>
            <a:r>
              <a:rPr lang="fi-FI" altLang="fi-FI" dirty="0" err="1" smtClean="0"/>
              <a:t>cont</a:t>
            </a:r>
            <a:r>
              <a:rPr lang="fi-FI" altLang="fi-FI" dirty="0" smtClean="0"/>
              <a:t>.: </a:t>
            </a:r>
            <a:r>
              <a:rPr lang="fi-FI" altLang="fi-FI" dirty="0" err="1" smtClean="0"/>
              <a:t>Accepted</a:t>
            </a:r>
            <a:r>
              <a:rPr lang="fi-FI" altLang="fi-FI" dirty="0" smtClean="0"/>
              <a:t> Market </a:t>
            </a:r>
            <a:r>
              <a:rPr lang="fi-FI" altLang="fi-FI" dirty="0" err="1" smtClean="0"/>
              <a:t>Practices</a:t>
            </a:r>
            <a:r>
              <a:rPr lang="fi-FI" altLang="fi-FI" dirty="0" smtClean="0"/>
              <a:t>) </a:t>
            </a:r>
            <a:endParaRPr lang="en-US" altLang="fi-FI" dirty="0" smtClean="0"/>
          </a:p>
        </p:txBody>
      </p:sp>
      <p:sp>
        <p:nvSpPr>
          <p:cNvPr id="4" name="Content Placeholder 3"/>
          <p:cNvSpPr>
            <a:spLocks noGrp="1"/>
          </p:cNvSpPr>
          <p:nvPr>
            <p:ph sz="quarter" idx="14"/>
          </p:nvPr>
        </p:nvSpPr>
        <p:spPr/>
        <p:txBody>
          <a:bodyPr/>
          <a:lstStyle/>
          <a:p>
            <a:endParaRPr lang="fi-FI"/>
          </a:p>
        </p:txBody>
      </p:sp>
      <p:sp>
        <p:nvSpPr>
          <p:cNvPr id="16386" name="Footer Placeholder 4"/>
          <p:cNvSpPr>
            <a:spLocks noGrp="1"/>
          </p:cNvSpPr>
          <p:nvPr>
            <p:ph type="ftr" sz="quarter" idx="16"/>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defRPr/>
            </a:pPr>
            <a:r>
              <a:rPr lang="fi-FI" smtClean="0">
                <a:solidFill>
                  <a:srgbClr val="898989"/>
                </a:solidFill>
              </a:rPr>
              <a:t>Markkinoiden juridinen toimintaympäristö Luento 4</a:t>
            </a:r>
            <a:endParaRPr lang="en-US" smtClean="0">
              <a:solidFill>
                <a:srgbClr val="898989"/>
              </a:solidFill>
            </a:endParaRPr>
          </a:p>
        </p:txBody>
      </p:sp>
      <p:sp>
        <p:nvSpPr>
          <p:cNvPr id="16387" name="Slide Number Placeholder 5"/>
          <p:cNvSpPr>
            <a:spLocks noGrp="1"/>
          </p:cNvSpPr>
          <p:nvPr>
            <p:ph type="sldNum" sz="quarter" idx="17"/>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defRPr/>
            </a:pPr>
            <a:fld id="{DAE9C173-1D9F-4BA9-BB3F-FDDF3E4AA742}" type="slidenum">
              <a:rPr lang="en-US" smtClean="0">
                <a:solidFill>
                  <a:srgbClr val="898989"/>
                </a:solidFill>
              </a:rPr>
              <a:pPr fontAlgn="base">
                <a:spcBef>
                  <a:spcPct val="0"/>
                </a:spcBef>
                <a:spcAft>
                  <a:spcPct val="0"/>
                </a:spcAft>
                <a:defRPr/>
              </a:pPr>
              <a:t>8</a:t>
            </a:fld>
            <a:endParaRPr lang="en-US" smtClean="0">
              <a:solidFill>
                <a:srgbClr val="898989"/>
              </a:solidFill>
            </a:endParaRPr>
          </a:p>
        </p:txBody>
      </p:sp>
      <p:graphicFrame>
        <p:nvGraphicFramePr>
          <p:cNvPr id="2" name="Kaaviokuva 1"/>
          <p:cNvGraphicFramePr/>
          <p:nvPr>
            <p:extLst>
              <p:ext uri="{D42A27DB-BD31-4B8C-83A1-F6EECF244321}">
                <p14:modId xmlns:p14="http://schemas.microsoft.com/office/powerpoint/2010/main" val="3081651033"/>
              </p:ext>
            </p:extLst>
          </p:nvPr>
        </p:nvGraphicFramePr>
        <p:xfrm>
          <a:off x="571500" y="1582738"/>
          <a:ext cx="7985125" cy="4135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864348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2"/>
          <p:cNvSpPr>
            <a:spLocks noGrp="1" noChangeArrowheads="1"/>
          </p:cNvSpPr>
          <p:nvPr>
            <p:ph type="ctrTitle"/>
          </p:nvPr>
        </p:nvSpPr>
        <p:spPr/>
        <p:txBody>
          <a:bodyPr/>
          <a:lstStyle/>
          <a:p>
            <a:pPr eaLnBrk="1" hangingPunct="1"/>
            <a:r>
              <a:rPr lang="fi-FI" altLang="fi-FI" dirty="0" err="1" smtClean="0"/>
              <a:t>Regulation</a:t>
            </a:r>
            <a:r>
              <a:rPr lang="fi-FI" altLang="fi-FI" dirty="0" smtClean="0"/>
              <a:t>, National </a:t>
            </a:r>
            <a:endParaRPr lang="en-US" altLang="fi-FI" dirty="0" smtClean="0"/>
          </a:p>
        </p:txBody>
      </p:sp>
      <p:sp>
        <p:nvSpPr>
          <p:cNvPr id="4" name="Content Placeholder 3"/>
          <p:cNvSpPr>
            <a:spLocks noGrp="1"/>
          </p:cNvSpPr>
          <p:nvPr>
            <p:ph sz="quarter" idx="14"/>
          </p:nvPr>
        </p:nvSpPr>
        <p:spPr/>
        <p:txBody>
          <a:bodyPr/>
          <a:lstStyle/>
          <a:p>
            <a:endParaRPr lang="fi-FI"/>
          </a:p>
        </p:txBody>
      </p:sp>
      <p:sp>
        <p:nvSpPr>
          <p:cNvPr id="17410" name="Footer Placeholder 4"/>
          <p:cNvSpPr>
            <a:spLocks noGrp="1"/>
          </p:cNvSpPr>
          <p:nvPr>
            <p:ph type="ftr" sz="quarter" idx="16"/>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defRPr/>
            </a:pPr>
            <a:r>
              <a:rPr lang="fi-FI" smtClean="0">
                <a:solidFill>
                  <a:srgbClr val="898989"/>
                </a:solidFill>
              </a:rPr>
              <a:t>Markkinoiden juridinen toimintaympäristö Luento 4</a:t>
            </a:r>
            <a:endParaRPr lang="en-US" smtClean="0">
              <a:solidFill>
                <a:srgbClr val="898989"/>
              </a:solidFill>
            </a:endParaRPr>
          </a:p>
        </p:txBody>
      </p:sp>
      <p:sp>
        <p:nvSpPr>
          <p:cNvPr id="17411" name="Slide Number Placeholder 5"/>
          <p:cNvSpPr>
            <a:spLocks noGrp="1"/>
          </p:cNvSpPr>
          <p:nvPr>
            <p:ph type="sldNum" sz="quarter" idx="17"/>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defRPr/>
            </a:pPr>
            <a:fld id="{DE2C58DD-EFC7-48D1-A42E-8EDBFC2CEE31}" type="slidenum">
              <a:rPr lang="en-US" smtClean="0">
                <a:solidFill>
                  <a:srgbClr val="898989"/>
                </a:solidFill>
              </a:rPr>
              <a:pPr fontAlgn="base">
                <a:spcBef>
                  <a:spcPct val="0"/>
                </a:spcBef>
                <a:spcAft>
                  <a:spcPct val="0"/>
                </a:spcAft>
                <a:defRPr/>
              </a:pPr>
              <a:t>9</a:t>
            </a:fld>
            <a:endParaRPr lang="en-US" smtClean="0">
              <a:solidFill>
                <a:srgbClr val="898989"/>
              </a:solidFill>
            </a:endParaRPr>
          </a:p>
        </p:txBody>
      </p:sp>
      <p:graphicFrame>
        <p:nvGraphicFramePr>
          <p:cNvPr id="2" name="Kaaviokuva 1"/>
          <p:cNvGraphicFramePr/>
          <p:nvPr>
            <p:extLst>
              <p:ext uri="{D42A27DB-BD31-4B8C-83A1-F6EECF244321}">
                <p14:modId xmlns:p14="http://schemas.microsoft.com/office/powerpoint/2010/main" val="691175040"/>
              </p:ext>
            </p:extLst>
          </p:nvPr>
        </p:nvGraphicFramePr>
        <p:xfrm>
          <a:off x="571500" y="1582738"/>
          <a:ext cx="7985125" cy="4135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52808796"/>
      </p:ext>
    </p:extLst>
  </p:cSld>
  <p:clrMapOvr>
    <a:masterClrMapping/>
  </p:clrMapOvr>
</p:sld>
</file>

<file path=ppt/theme/theme1.xml><?xml version="1.0" encoding="utf-8"?>
<a:theme xmlns:a="http://schemas.openxmlformats.org/drawingml/2006/main" name="aalto_economics">
  <a:themeElements>
    <a:clrScheme name="aalto_economics 1">
      <a:dk1>
        <a:srgbClr val="000000"/>
      </a:dk1>
      <a:lt1>
        <a:srgbClr val="FFFFFF"/>
      </a:lt1>
      <a:dk2>
        <a:srgbClr val="6639B7"/>
      </a:dk2>
      <a:lt2>
        <a:srgbClr val="FECB00"/>
      </a:lt2>
      <a:accent1>
        <a:srgbClr val="009B3A"/>
      </a:accent1>
      <a:accent2>
        <a:srgbClr val="FF7900"/>
      </a:accent2>
      <a:accent3>
        <a:srgbClr val="FFFFFF"/>
      </a:accent3>
      <a:accent4>
        <a:srgbClr val="000000"/>
      </a:accent4>
      <a:accent5>
        <a:srgbClr val="AACBAE"/>
      </a:accent5>
      <a:accent6>
        <a:srgbClr val="E76D00"/>
      </a:accent6>
      <a:hlink>
        <a:srgbClr val="0065BD"/>
      </a:hlink>
      <a:folHlink>
        <a:srgbClr val="ED2939"/>
      </a:folHlink>
    </a:clrScheme>
    <a:fontScheme name="aalto_economic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107763" dir="2700000" algn="ctr" rotWithShape="0">
                  <a:srgbClr val="928B81">
                    <a:alpha val="50000"/>
                  </a:srgbClr>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fi-FI"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107763" dir="2700000" algn="ctr" rotWithShape="0">
                  <a:srgbClr val="928B81">
                    <a:alpha val="50000"/>
                  </a:srgbClr>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fi-FI" sz="1800" b="0" i="0" u="none" strike="noStrike" cap="none" normalizeH="0" baseline="0" smtClean="0">
            <a:ln>
              <a:noFill/>
            </a:ln>
            <a:solidFill>
              <a:schemeClr val="tx1"/>
            </a:solidFill>
            <a:effectLst/>
            <a:latin typeface="Arial" charset="0"/>
          </a:defRPr>
        </a:defPPr>
      </a:lstStyle>
    </a:lnDef>
  </a:objectDefaults>
  <a:extraClrSchemeLst>
    <a:extraClrScheme>
      <a:clrScheme name="aalto_economics 1">
        <a:dk1>
          <a:srgbClr val="000000"/>
        </a:dk1>
        <a:lt1>
          <a:srgbClr val="FFFFFF"/>
        </a:lt1>
        <a:dk2>
          <a:srgbClr val="6639B7"/>
        </a:dk2>
        <a:lt2>
          <a:srgbClr val="FECB00"/>
        </a:lt2>
        <a:accent1>
          <a:srgbClr val="009B3A"/>
        </a:accent1>
        <a:accent2>
          <a:srgbClr val="FF7900"/>
        </a:accent2>
        <a:accent3>
          <a:srgbClr val="FFFFFF"/>
        </a:accent3>
        <a:accent4>
          <a:srgbClr val="000000"/>
        </a:accent4>
        <a:accent5>
          <a:srgbClr val="AACBAE"/>
        </a:accent5>
        <a:accent6>
          <a:srgbClr val="E76D00"/>
        </a:accent6>
        <a:hlink>
          <a:srgbClr val="0065BD"/>
        </a:hlink>
        <a:folHlink>
          <a:srgbClr val="ED293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aalto_economics">
  <a:themeElements>
    <a:clrScheme name="aalto_economics 1">
      <a:dk1>
        <a:srgbClr val="000000"/>
      </a:dk1>
      <a:lt1>
        <a:srgbClr val="FFFFFF"/>
      </a:lt1>
      <a:dk2>
        <a:srgbClr val="6639B7"/>
      </a:dk2>
      <a:lt2>
        <a:srgbClr val="FECB00"/>
      </a:lt2>
      <a:accent1>
        <a:srgbClr val="009B3A"/>
      </a:accent1>
      <a:accent2>
        <a:srgbClr val="FF7900"/>
      </a:accent2>
      <a:accent3>
        <a:srgbClr val="FFFFFF"/>
      </a:accent3>
      <a:accent4>
        <a:srgbClr val="000000"/>
      </a:accent4>
      <a:accent5>
        <a:srgbClr val="AACBAE"/>
      </a:accent5>
      <a:accent6>
        <a:srgbClr val="E76D00"/>
      </a:accent6>
      <a:hlink>
        <a:srgbClr val="0065BD"/>
      </a:hlink>
      <a:folHlink>
        <a:srgbClr val="ED2939"/>
      </a:folHlink>
    </a:clrScheme>
    <a:fontScheme name="aalto_economic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fi-FI"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fi-FI" sz="1800" b="0" i="0" u="none" strike="noStrike" cap="none" normalizeH="0" baseline="0" smtClean="0">
            <a:ln>
              <a:noFill/>
            </a:ln>
            <a:solidFill>
              <a:schemeClr val="tx1"/>
            </a:solidFill>
            <a:effectLst/>
            <a:latin typeface="Arial" charset="0"/>
          </a:defRPr>
        </a:defPPr>
      </a:lstStyle>
    </a:lnDef>
  </a:objectDefaults>
  <a:extraClrSchemeLst>
    <a:extraClrScheme>
      <a:clrScheme name="aalto_economics 1">
        <a:dk1>
          <a:srgbClr val="000000"/>
        </a:dk1>
        <a:lt1>
          <a:srgbClr val="FFFFFF"/>
        </a:lt1>
        <a:dk2>
          <a:srgbClr val="6639B7"/>
        </a:dk2>
        <a:lt2>
          <a:srgbClr val="FECB00"/>
        </a:lt2>
        <a:accent1>
          <a:srgbClr val="009B3A"/>
        </a:accent1>
        <a:accent2>
          <a:srgbClr val="FF7900"/>
        </a:accent2>
        <a:accent3>
          <a:srgbClr val="FFFFFF"/>
        </a:accent3>
        <a:accent4>
          <a:srgbClr val="000000"/>
        </a:accent4>
        <a:accent5>
          <a:srgbClr val="AACBAE"/>
        </a:accent5>
        <a:accent6>
          <a:srgbClr val="E76D00"/>
        </a:accent6>
        <a:hlink>
          <a:srgbClr val="0065BD"/>
        </a:hlink>
        <a:folHlink>
          <a:srgbClr val="ED2939"/>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Aalto University">
  <a:themeElements>
    <a:clrScheme name="Aalto-kauppa">
      <a:dk1>
        <a:sysClr val="windowText" lastClr="000000"/>
      </a:dk1>
      <a:lt1>
        <a:sysClr val="window" lastClr="FFFFFF"/>
      </a:lt1>
      <a:dk2>
        <a:srgbClr val="78BE20"/>
      </a:dk2>
      <a:lt2>
        <a:srgbClr val="8C857B"/>
      </a:lt2>
      <a:accent1>
        <a:srgbClr val="78BE20"/>
      </a:accent1>
      <a:accent2>
        <a:srgbClr val="FFCD00"/>
      </a:accent2>
      <a:accent3>
        <a:srgbClr val="EF3340"/>
      </a:accent3>
      <a:accent4>
        <a:srgbClr val="005EB8"/>
      </a:accent4>
      <a:accent5>
        <a:srgbClr val="8C857B"/>
      </a:accent5>
      <a:accent6>
        <a:srgbClr val="00965E"/>
      </a:accent6>
      <a:hlink>
        <a:srgbClr val="000000"/>
      </a:hlink>
      <a:folHlink>
        <a:srgbClr val="928B81"/>
      </a:folHlink>
    </a:clrScheme>
    <a:fontScheme name="Aalto-yliopist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lIns="0" tIns="0" rIns="0" bIns="0" rtlCol="0">
        <a:spAutoFit/>
      </a:bodyPr>
      <a:lstStyle>
        <a:defPPr>
          <a:defRPr sz="2000" b="1"/>
        </a:defPPr>
      </a:lstStyle>
    </a:txDef>
  </a:objectDefaults>
  <a:extraClrSchemeLst/>
</a:theme>
</file>

<file path=ppt/theme/theme4.xml><?xml version="1.0" encoding="utf-8"?>
<a:theme xmlns:a="http://schemas.openxmlformats.org/drawingml/2006/main" name="Aalto_BIZ_121031">
  <a:themeElements>
    <a:clrScheme name="AALTO - Yliopisto">
      <a:dk1>
        <a:sysClr val="windowText" lastClr="000000"/>
      </a:dk1>
      <a:lt1>
        <a:sysClr val="window" lastClr="FFFFFF"/>
      </a:lt1>
      <a:dk2>
        <a:srgbClr val="1F497D"/>
      </a:dk2>
      <a:lt2>
        <a:srgbClr val="928B81"/>
      </a:lt2>
      <a:accent1>
        <a:srgbClr val="78BE20"/>
      </a:accent1>
      <a:accent2>
        <a:srgbClr val="EF3340"/>
      </a:accent2>
      <a:accent3>
        <a:srgbClr val="005EB8"/>
      </a:accent3>
      <a:accent4>
        <a:srgbClr val="00965E"/>
      </a:accent4>
      <a:accent5>
        <a:srgbClr val="7D55C7"/>
      </a:accent5>
      <a:accent6>
        <a:srgbClr val="FFA300"/>
      </a:accent6>
      <a:hlink>
        <a:srgbClr val="000000"/>
      </a:hlink>
      <a:folHlink>
        <a:srgbClr val="928B8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lIns="0" tIns="0" rIns="0" bIns="0" rtlCol="0">
        <a:spAutoFit/>
      </a:bodyPr>
      <a:lstStyle>
        <a:defPPr>
          <a:defRPr sz="2000" b="1"/>
        </a:defPPr>
      </a:lstStyle>
    </a:tx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178</TotalTime>
  <Words>781</Words>
  <Application>Microsoft Office PowerPoint</Application>
  <PresentationFormat>On-screen Show (4:3)</PresentationFormat>
  <Paragraphs>87</Paragraphs>
  <Slides>13</Slides>
  <Notes>2</Notes>
  <HiddenSlides>0</HiddenSlides>
  <MMClips>0</MMClips>
  <ScaleCrop>false</ScaleCrop>
  <HeadingPairs>
    <vt:vector size="6" baseType="variant">
      <vt:variant>
        <vt:lpstr>Fonts Used</vt:lpstr>
      </vt:variant>
      <vt:variant>
        <vt:i4>8</vt:i4>
      </vt:variant>
      <vt:variant>
        <vt:lpstr>Theme</vt:lpstr>
      </vt:variant>
      <vt:variant>
        <vt:i4>4</vt:i4>
      </vt:variant>
      <vt:variant>
        <vt:lpstr>Slide Titles</vt:lpstr>
      </vt:variant>
      <vt:variant>
        <vt:i4>13</vt:i4>
      </vt:variant>
    </vt:vector>
  </HeadingPairs>
  <TitlesOfParts>
    <vt:vector size="25" baseType="lpstr">
      <vt:lpstr>MS PGothic</vt:lpstr>
      <vt:lpstr>MS PGothic</vt:lpstr>
      <vt:lpstr>Arial</vt:lpstr>
      <vt:lpstr>Calibri</vt:lpstr>
      <vt:lpstr>Courier New</vt:lpstr>
      <vt:lpstr>Georgia</vt:lpstr>
      <vt:lpstr>Lucida Grande</vt:lpstr>
      <vt:lpstr>ヒラギノ角ゴ Pro W3</vt:lpstr>
      <vt:lpstr>aalto_economics</vt:lpstr>
      <vt:lpstr>1_aalto_economics</vt:lpstr>
      <vt:lpstr>Aalto University</vt:lpstr>
      <vt:lpstr>Aalto_BIZ_121031</vt:lpstr>
      <vt:lpstr>Markkinoiden juridinen toimintaympäristö  Luento 4</vt:lpstr>
      <vt:lpstr>Case 4: Sisäpiirin kaupankäynti </vt:lpstr>
      <vt:lpstr>Lecture 4: Slides  </vt:lpstr>
      <vt:lpstr>Possible Tasks and Questions 1</vt:lpstr>
      <vt:lpstr>Possible Tasks and Questions 2</vt:lpstr>
      <vt:lpstr>Topics and Issues</vt:lpstr>
      <vt:lpstr>Regulation</vt:lpstr>
      <vt:lpstr>Regulation (cont.: Accepted Market Practices) </vt:lpstr>
      <vt:lpstr>Regulation, National </vt:lpstr>
      <vt:lpstr>Regulation, Cont. (National)  </vt:lpstr>
      <vt:lpstr>Regulation, Special: Transactions in Own Shares </vt:lpstr>
      <vt:lpstr>Regulation, Special: Transactions in Own Shares, Safe Harbours</vt:lpstr>
      <vt:lpstr>Safe Harbours, cont.</vt:lpstr>
    </vt:vector>
  </TitlesOfParts>
  <Company>Aalto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LEGAL ASPECTS OF FINANCE Lecture 2</dc:title>
  <dc:creator>rudanko</dc:creator>
  <cp:lastModifiedBy>Rudanko Matti</cp:lastModifiedBy>
  <cp:revision>27</cp:revision>
  <dcterms:created xsi:type="dcterms:W3CDTF">2013-08-23T12:31:39Z</dcterms:created>
  <dcterms:modified xsi:type="dcterms:W3CDTF">2016-10-31T12:26:19Z</dcterms:modified>
</cp:coreProperties>
</file>