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5"/>
  </p:notesMasterIdLst>
  <p:handoutMasterIdLst>
    <p:handoutMasterId r:id="rId6"/>
  </p:handoutMasterIdLst>
  <p:sldIdLst>
    <p:sldId id="256" r:id="rId2"/>
    <p:sldId id="280" r:id="rId3"/>
    <p:sldId id="281" r:id="rId4"/>
  </p:sldIdLst>
  <p:sldSz cx="9144000" cy="6858000" type="screen4x3"/>
  <p:notesSz cx="6997700" cy="92837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00"/>
    <a:srgbClr val="DDDDDD"/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659" autoAdjust="0"/>
  </p:normalViewPr>
  <p:slideViewPr>
    <p:cSldViewPr>
      <p:cViewPr varScale="1">
        <p:scale>
          <a:sx n="80" d="100"/>
          <a:sy n="80" d="100"/>
        </p:scale>
        <p:origin x="13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7CC35BE-0047-4706-8925-11DE6F80D256}" type="datetimeFigureOut">
              <a:rPr lang="en-US"/>
              <a:pPr>
                <a:defRPr/>
              </a:pPr>
              <a:t>10/11/2020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A2541F1-9D93-4165-AE70-0E9C92E17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67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EE727E2-204D-45ED-BA9A-395FE42A36B5}" type="datetimeFigureOut">
              <a:rPr lang="fi-FI"/>
              <a:pPr>
                <a:defRPr/>
              </a:pPr>
              <a:t>11.10.2020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3A686EF-E5D9-4375-A681-E44B68D2102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075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6" descr="aalto_e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1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" r="2171"/>
          <a:stretch>
            <a:fillRect/>
          </a:stretch>
        </p:blipFill>
        <p:spPr bwMode="auto">
          <a:xfrm>
            <a:off x="179388" y="5876925"/>
            <a:ext cx="963612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Word template user guide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8E72F-077A-4CF6-8DCB-C23444390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4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aalto_e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9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3" descr="aalto_eng_alakulm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6939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Word template user guide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2D44-AE09-403B-BA8B-BF8836500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5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Word template user guide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DB02ED-0E03-4637-85E2-A263FECA1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FF7900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68313" y="1771650"/>
            <a:ext cx="8207375" cy="1331913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ELEC-E7230 Mobile Communications System (5 </a:t>
            </a:r>
            <a:r>
              <a:rPr lang="en-US" altLang="en-US" sz="20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cr</a:t>
            </a:r>
            <a:r>
              <a:rPr lang="en-US" altLang="en-US" sz="20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br>
              <a:rPr lang="en-US" altLang="en-US" sz="28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8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Schedule for group work </a:t>
            </a:r>
            <a:r>
              <a:rPr lang="en-US" altLang="en-US" sz="28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assignement</a:t>
            </a:r>
            <a:r>
              <a:rPr lang="en-US" altLang="en-US" sz="2800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on 6G whitepapers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9750" y="3644900"/>
            <a:ext cx="6446838" cy="1838325"/>
          </a:xfrm>
        </p:spPr>
        <p:txBody>
          <a:bodyPr/>
          <a:lstStyle/>
          <a:p>
            <a:pPr eaLnBrk="1" hangingPunct="1"/>
            <a:r>
              <a:rPr lang="en-GB" altLang="en-US" sz="2000" dirty="0">
                <a:latin typeface="Arial" pitchFamily="34" charset="0"/>
              </a:rPr>
              <a:t>Aalto School of Electrical Engineering, </a:t>
            </a:r>
          </a:p>
          <a:p>
            <a:pPr eaLnBrk="1" hangingPunct="1"/>
            <a:r>
              <a:rPr lang="en-GB" altLang="en-US" sz="2000" dirty="0">
                <a:latin typeface="Arial" pitchFamily="34" charset="0"/>
              </a:rPr>
              <a:t>Aalto University, Espoo, Finland</a:t>
            </a:r>
          </a:p>
          <a:p>
            <a:pPr eaLnBrk="1" hangingPunct="1"/>
            <a:endParaRPr lang="en-GB" altLang="en-US" sz="20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7988300" cy="64770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Background on group work assignment</a:t>
            </a:r>
            <a:endParaRPr lang="en-GB" altLang="en-US" dirty="0"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502444" y="764704"/>
            <a:ext cx="7920037" cy="468017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In group work activity, members in a group study and prepare a presentation on a selected whitepaper from a shortlist of beyond 5G (6G) whitepapers, that relate to the theme of the course.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Whitepapers will not only expose students to concepts beyond legacy systems considered in the lectures, it will also further develop their  presentation and research skills.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This activity contributes to 30% of course grade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FF7900"/>
                </a:solidFill>
                <a:latin typeface="Arial" pitchFamily="34" charset="0"/>
              </a:rPr>
              <a:t>The presentations will be held online on (precise presentation schedule to be confirmed):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7900"/>
                </a:solidFill>
                <a:latin typeface="Arial" pitchFamily="34" charset="0"/>
              </a:rPr>
              <a:t>Assignment  - Paper presentation day 1: Mon 12.10.2020 , 12:00 - 14:00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7900"/>
                </a:solidFill>
                <a:latin typeface="Arial" pitchFamily="34" charset="0"/>
              </a:rPr>
              <a:t>Assignment  - Paper presentation day 2: Wed 16.10.2020, 14:00 - 16:00 </a:t>
            </a:r>
          </a:p>
          <a:p>
            <a:pPr>
              <a:lnSpc>
                <a:spcPct val="90000"/>
              </a:lnSpc>
            </a:pPr>
            <a:endParaRPr lang="fi-FI" altLang="en-US" sz="2000" dirty="0">
              <a:solidFill>
                <a:srgbClr val="FF7900"/>
              </a:solidFill>
              <a:latin typeface="Arial" pitchFamily="34" charset="0"/>
            </a:endParaRPr>
          </a:p>
          <a:p>
            <a:pPr lvl="1">
              <a:lnSpc>
                <a:spcPct val="90000"/>
              </a:lnSpc>
            </a:pPr>
            <a:endParaRPr lang="en-US" altLang="en-US" sz="1800" dirty="0">
              <a:solidFill>
                <a:srgbClr val="FF79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0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3EEB-A8E0-4242-A0C4-746B6CCA1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88" y="77787"/>
            <a:ext cx="7988300" cy="825501"/>
          </a:xfrm>
        </p:spPr>
        <p:txBody>
          <a:bodyPr/>
          <a:lstStyle/>
          <a:p>
            <a:r>
              <a:rPr lang="en-US" dirty="0"/>
              <a:t>Schedule for Group Work 6G whitepaper presentations</a:t>
            </a:r>
            <a:br>
              <a:rPr lang="en-US" dirty="0"/>
            </a:b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A06D0-1054-4026-9412-3043C30F8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88" y="1124744"/>
            <a:ext cx="7988300" cy="4680520"/>
          </a:xfrm>
        </p:spPr>
        <p:txBody>
          <a:bodyPr/>
          <a:lstStyle/>
          <a:p>
            <a:r>
              <a:rPr lang="en-US" sz="1600" b="1" dirty="0"/>
              <a:t>Monday 12 Oct. 12:00-14:00</a:t>
            </a:r>
            <a:endParaRPr lang="en-US" sz="1600" dirty="0"/>
          </a:p>
          <a:p>
            <a:r>
              <a:rPr lang="en-US" sz="1600" dirty="0"/>
              <a:t>Group 1: 6G White Paper on Connectivity for Remote Areas</a:t>
            </a:r>
          </a:p>
          <a:p>
            <a:r>
              <a:rPr lang="en-US" sz="1600" dirty="0"/>
              <a:t>Group 3: 6G White Paper on Localization and Sensing</a:t>
            </a:r>
          </a:p>
          <a:p>
            <a:r>
              <a:rPr lang="en-US" sz="1600" dirty="0"/>
              <a:t>Group 7: White Paper on Broadband Connectivity in 6G</a:t>
            </a:r>
          </a:p>
          <a:p>
            <a:r>
              <a:rPr lang="en-US" sz="1600" dirty="0"/>
              <a:t>Group 8: White Paper on Critical and Massive Machine Type Communication towards 6G</a:t>
            </a:r>
          </a:p>
          <a:p>
            <a:r>
              <a:rPr lang="en-US" sz="1600" dirty="0"/>
              <a:t>Group 9: White Paper on Machine Learning in 6G Wireless Communication Networks</a:t>
            </a:r>
          </a:p>
          <a:p>
            <a:r>
              <a:rPr lang="en-US" sz="1600" dirty="0"/>
              <a:t> </a:t>
            </a:r>
          </a:p>
          <a:p>
            <a:r>
              <a:rPr lang="en-US" sz="1600" b="1" dirty="0"/>
              <a:t>Wednesday 14 Oct. 14:00-16:00</a:t>
            </a:r>
            <a:endParaRPr lang="en-US" sz="1600" dirty="0"/>
          </a:p>
          <a:p>
            <a:r>
              <a:rPr lang="en-US" sz="1600" dirty="0"/>
              <a:t>Group 2: 6G White Paper on Edge Intelligence</a:t>
            </a:r>
          </a:p>
          <a:p>
            <a:r>
              <a:rPr lang="en-US" sz="1600" dirty="0"/>
              <a:t>Group 4: 6G White Paper on Validation and Trials for Verticals towards 2030’s         </a:t>
            </a:r>
          </a:p>
          <a:p>
            <a:r>
              <a:rPr lang="en-US" sz="1600" dirty="0"/>
              <a:t>Group 5: White Paper on 6G Drivers and the UN SDGs</a:t>
            </a:r>
          </a:p>
          <a:p>
            <a:r>
              <a:rPr lang="en-US" sz="1600" dirty="0"/>
              <a:t>Group 6: White Paper on 6G Networking</a:t>
            </a:r>
          </a:p>
          <a:p>
            <a:br>
              <a:rPr lang="en-US" sz="1600" dirty="0"/>
            </a:br>
            <a:endParaRPr lang="fi-FI" sz="1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D32DF-CE4A-447D-AD1A-7311227977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90122A-03F3-464E-9090-8BCEA28ED6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83E10B-BE15-4B64-95FF-8525971BD10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2/19/2010</a:t>
            </a: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BBEF6D8-8575-4FD1-BF37-F4324FA135A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Word template user guide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B196BE-2A26-498B-9C0F-FF01EFE8857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D528E72F-077A-4CF6-8DCB-C234443906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17741"/>
      </p:ext>
    </p:extLst>
  </p:cSld>
  <p:clrMapOvr>
    <a:masterClrMapping/>
  </p:clrMapOvr>
</p:sld>
</file>

<file path=ppt/theme/theme1.xml><?xml version="1.0" encoding="utf-8"?>
<a:theme xmlns:a="http://schemas.openxmlformats.org/drawingml/2006/main" name="5_aalto_universit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5_aalto_university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aalto_university</Template>
  <TotalTime>16152</TotalTime>
  <Words>276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Georgia</vt:lpstr>
      <vt:lpstr>Symbol</vt:lpstr>
      <vt:lpstr>5_aalto_university</vt:lpstr>
      <vt:lpstr>ELEC-E7230 Mobile Communications System (5 cr) Schedule for group work assignement on 6G whitepapers</vt:lpstr>
      <vt:lpstr>Background on group work assignment</vt:lpstr>
      <vt:lpstr>Schedule for Group Work 6G whitepaper presentations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 user guide (2007)</dc:title>
  <dc:creator>Tieturi</dc:creator>
  <cp:lastModifiedBy>Mutafungwa Edward</cp:lastModifiedBy>
  <cp:revision>259</cp:revision>
  <dcterms:created xsi:type="dcterms:W3CDTF">2010-02-19T11:30:06Z</dcterms:created>
  <dcterms:modified xsi:type="dcterms:W3CDTF">2020-10-11T16:26:12Z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001</vt:lpwstr>
  </property>
</Properties>
</file>