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312" r:id="rId5"/>
    <p:sldId id="258" r:id="rId6"/>
    <p:sldId id="310" r:id="rId7"/>
    <p:sldId id="424" r:id="rId8"/>
    <p:sldId id="437" r:id="rId9"/>
    <p:sldId id="438" r:id="rId10"/>
    <p:sldId id="439" r:id="rId11"/>
    <p:sldId id="440" r:id="rId12"/>
    <p:sldId id="409" r:id="rId13"/>
    <p:sldId id="415" r:id="rId14"/>
    <p:sldId id="421" r:id="rId15"/>
    <p:sldId id="428" r:id="rId16"/>
    <p:sldId id="441" r:id="rId17"/>
    <p:sldId id="429" r:id="rId18"/>
    <p:sldId id="430" r:id="rId19"/>
    <p:sldId id="431" r:id="rId20"/>
    <p:sldId id="442" r:id="rId21"/>
    <p:sldId id="402" r:id="rId22"/>
    <p:sldId id="432" r:id="rId23"/>
    <p:sldId id="433" r:id="rId24"/>
    <p:sldId id="405" r:id="rId25"/>
    <p:sldId id="403" r:id="rId26"/>
    <p:sldId id="404" r:id="rId27"/>
    <p:sldId id="406" r:id="rId28"/>
    <p:sldId id="434" r:id="rId29"/>
    <p:sldId id="435" r:id="rId30"/>
    <p:sldId id="412" r:id="rId31"/>
    <p:sldId id="436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8EF8B-BAF7-46AE-A1FF-510BECA43B38}" v="5" dt="2023-06-05T15:23:32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13648A53-A61C-4685-B8A4-5D15A55B631F}"/>
    <pc:docChg chg="undo custSel addSld delSld modSld">
      <pc:chgData name="Mari Nikonen" userId="21ccc40ad04ce58a" providerId="LiveId" clId="{13648A53-A61C-4685-B8A4-5D15A55B631F}" dt="2023-06-02T14:04:14.535" v="1347" actId="47"/>
      <pc:docMkLst>
        <pc:docMk/>
      </pc:docMkLst>
      <pc:sldChg chg="modSp mod">
        <pc:chgData name="Mari Nikonen" userId="21ccc40ad04ce58a" providerId="LiveId" clId="{13648A53-A61C-4685-B8A4-5D15A55B631F}" dt="2023-06-02T13:33:20.591" v="17" actId="20577"/>
        <pc:sldMkLst>
          <pc:docMk/>
          <pc:sldMk cId="3214483749" sldId="256"/>
        </pc:sldMkLst>
        <pc:spChg chg="mod">
          <ac:chgData name="Mari Nikonen" userId="21ccc40ad04ce58a" providerId="LiveId" clId="{13648A53-A61C-4685-B8A4-5D15A55B631F}" dt="2023-06-02T13:33:20.591" v="17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add mod">
        <pc:chgData name="Mari Nikonen" userId="21ccc40ad04ce58a" providerId="LiveId" clId="{13648A53-A61C-4685-B8A4-5D15A55B631F}" dt="2023-06-02T13:34:01.410" v="25" actId="20577"/>
        <pc:sldMkLst>
          <pc:docMk/>
          <pc:sldMk cId="3438470648" sldId="266"/>
        </pc:sldMkLst>
        <pc:spChg chg="mod">
          <ac:chgData name="Mari Nikonen" userId="21ccc40ad04ce58a" providerId="LiveId" clId="{13648A53-A61C-4685-B8A4-5D15A55B631F}" dt="2023-06-02T13:34:01.410" v="25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del">
        <pc:chgData name="Mari Nikonen" userId="21ccc40ad04ce58a" providerId="LiveId" clId="{13648A53-A61C-4685-B8A4-5D15A55B631F}" dt="2023-06-02T14:04:14.535" v="1347" actId="47"/>
        <pc:sldMkLst>
          <pc:docMk/>
          <pc:sldMk cId="1969777064" sldId="268"/>
        </pc:sldMkLst>
      </pc:sldChg>
      <pc:sldChg chg="modSp add mod">
        <pc:chgData name="Mari Nikonen" userId="21ccc40ad04ce58a" providerId="LiveId" clId="{13648A53-A61C-4685-B8A4-5D15A55B631F}" dt="2023-06-02T13:35:58.967" v="137" actId="20577"/>
        <pc:sldMkLst>
          <pc:docMk/>
          <pc:sldMk cId="4098185695" sldId="310"/>
        </pc:sldMkLst>
        <pc:spChg chg="mod">
          <ac:chgData name="Mari Nikonen" userId="21ccc40ad04ce58a" providerId="LiveId" clId="{13648A53-A61C-4685-B8A4-5D15A55B631F}" dt="2023-06-02T13:35:58.967" v="137" actId="20577"/>
          <ac:spMkLst>
            <pc:docMk/>
            <pc:sldMk cId="4098185695" sldId="310"/>
            <ac:spMk id="3" creationId="{D37F78A6-0838-4B1B-B62A-2DA94A0E7EEB}"/>
          </ac:spMkLst>
        </pc:spChg>
      </pc:sldChg>
      <pc:sldChg chg="del">
        <pc:chgData name="Mari Nikonen" userId="21ccc40ad04ce58a" providerId="LiveId" clId="{13648A53-A61C-4685-B8A4-5D15A55B631F}" dt="2023-06-02T14:04:05.255" v="1334" actId="47"/>
        <pc:sldMkLst>
          <pc:docMk/>
          <pc:sldMk cId="761451299" sldId="386"/>
        </pc:sldMkLst>
      </pc:sldChg>
      <pc:sldChg chg="del">
        <pc:chgData name="Mari Nikonen" userId="21ccc40ad04ce58a" providerId="LiveId" clId="{13648A53-A61C-4685-B8A4-5D15A55B631F}" dt="2023-06-02T14:04:06.083" v="1335" actId="47"/>
        <pc:sldMkLst>
          <pc:docMk/>
          <pc:sldMk cId="60994428" sldId="387"/>
        </pc:sldMkLst>
      </pc:sldChg>
      <pc:sldChg chg="del">
        <pc:chgData name="Mari Nikonen" userId="21ccc40ad04ce58a" providerId="LiveId" clId="{13648A53-A61C-4685-B8A4-5D15A55B631F}" dt="2023-06-02T14:04:09.552" v="1340" actId="47"/>
        <pc:sldMkLst>
          <pc:docMk/>
          <pc:sldMk cId="1244494232" sldId="389"/>
        </pc:sldMkLst>
      </pc:sldChg>
      <pc:sldChg chg="del">
        <pc:chgData name="Mari Nikonen" userId="21ccc40ad04ce58a" providerId="LiveId" clId="{13648A53-A61C-4685-B8A4-5D15A55B631F}" dt="2023-06-02T14:04:13.129" v="1345" actId="47"/>
        <pc:sldMkLst>
          <pc:docMk/>
          <pc:sldMk cId="4231942612" sldId="390"/>
        </pc:sldMkLst>
      </pc:sldChg>
      <pc:sldChg chg="modSp add mod">
        <pc:chgData name="Mari Nikonen" userId="21ccc40ad04ce58a" providerId="LiveId" clId="{13648A53-A61C-4685-B8A4-5D15A55B631F}" dt="2023-06-02T13:49:59.581" v="309" actId="5793"/>
        <pc:sldMkLst>
          <pc:docMk/>
          <pc:sldMk cId="2647066405" sldId="402"/>
        </pc:sldMkLst>
        <pc:spChg chg="mod">
          <ac:chgData name="Mari Nikonen" userId="21ccc40ad04ce58a" providerId="LiveId" clId="{13648A53-A61C-4685-B8A4-5D15A55B631F}" dt="2023-06-02T13:49:59.581" v="309" actId="5793"/>
          <ac:spMkLst>
            <pc:docMk/>
            <pc:sldMk cId="2647066405" sldId="402"/>
            <ac:spMk id="3" creationId="{D323B2F0-9BB9-777A-C5C7-1AE8AADC32DC}"/>
          </ac:spMkLst>
        </pc:spChg>
      </pc:sldChg>
      <pc:sldChg chg="modSp add mod">
        <pc:chgData name="Mari Nikonen" userId="21ccc40ad04ce58a" providerId="LiveId" clId="{13648A53-A61C-4685-B8A4-5D15A55B631F}" dt="2023-06-02T13:55:59.005" v="708" actId="20577"/>
        <pc:sldMkLst>
          <pc:docMk/>
          <pc:sldMk cId="2545689618" sldId="403"/>
        </pc:sldMkLst>
        <pc:spChg chg="mod">
          <ac:chgData name="Mari Nikonen" userId="21ccc40ad04ce58a" providerId="LiveId" clId="{13648A53-A61C-4685-B8A4-5D15A55B631F}" dt="2023-06-02T13:55:59.005" v="708" actId="20577"/>
          <ac:spMkLst>
            <pc:docMk/>
            <pc:sldMk cId="2545689618" sldId="403"/>
            <ac:spMk id="2" creationId="{2E7E6DB3-EC1F-5B15-7B8E-FD61D10A5BEF}"/>
          </ac:spMkLst>
        </pc:spChg>
        <pc:spChg chg="mod">
          <ac:chgData name="Mari Nikonen" userId="21ccc40ad04ce58a" providerId="LiveId" clId="{13648A53-A61C-4685-B8A4-5D15A55B631F}" dt="2023-06-02T13:54:27.245" v="646" actId="20577"/>
          <ac:spMkLst>
            <pc:docMk/>
            <pc:sldMk cId="2545689618" sldId="403"/>
            <ac:spMk id="3" creationId="{A358839D-12C8-7F92-33A7-A7D0ECCB260B}"/>
          </ac:spMkLst>
        </pc:spChg>
      </pc:sldChg>
      <pc:sldChg chg="modSp add mod">
        <pc:chgData name="Mari Nikonen" userId="21ccc40ad04ce58a" providerId="LiveId" clId="{13648A53-A61C-4685-B8A4-5D15A55B631F}" dt="2023-06-02T13:56:53.862" v="723" actId="20577"/>
        <pc:sldMkLst>
          <pc:docMk/>
          <pc:sldMk cId="2033109144" sldId="404"/>
        </pc:sldMkLst>
        <pc:spChg chg="mod">
          <ac:chgData name="Mari Nikonen" userId="21ccc40ad04ce58a" providerId="LiveId" clId="{13648A53-A61C-4685-B8A4-5D15A55B631F}" dt="2023-06-02T13:56:53.862" v="723" actId="20577"/>
          <ac:spMkLst>
            <pc:docMk/>
            <pc:sldMk cId="2033109144" sldId="404"/>
            <ac:spMk id="2" creationId="{45B9D1DB-A5AB-295E-097E-C00A7B56AEA7}"/>
          </ac:spMkLst>
        </pc:spChg>
      </pc:sldChg>
      <pc:sldChg chg="modSp add mod">
        <pc:chgData name="Mari Nikonen" userId="21ccc40ad04ce58a" providerId="LiveId" clId="{13648A53-A61C-4685-B8A4-5D15A55B631F}" dt="2023-06-02T13:53:23.462" v="601" actId="113"/>
        <pc:sldMkLst>
          <pc:docMk/>
          <pc:sldMk cId="3709280609" sldId="405"/>
        </pc:sldMkLst>
        <pc:spChg chg="mod">
          <ac:chgData name="Mari Nikonen" userId="21ccc40ad04ce58a" providerId="LiveId" clId="{13648A53-A61C-4685-B8A4-5D15A55B631F}" dt="2023-06-02T13:51:10.129" v="448" actId="20577"/>
          <ac:spMkLst>
            <pc:docMk/>
            <pc:sldMk cId="3709280609" sldId="405"/>
            <ac:spMk id="2" creationId="{20064097-4F28-FB03-0E7B-EE0506BA080D}"/>
          </ac:spMkLst>
        </pc:spChg>
        <pc:spChg chg="mod">
          <ac:chgData name="Mari Nikonen" userId="21ccc40ad04ce58a" providerId="LiveId" clId="{13648A53-A61C-4685-B8A4-5D15A55B631F}" dt="2023-06-02T13:53:23.462" v="601" actId="113"/>
          <ac:spMkLst>
            <pc:docMk/>
            <pc:sldMk cId="3709280609" sldId="405"/>
            <ac:spMk id="3" creationId="{3BFDD728-1A02-4575-68CE-A61C127CD13D}"/>
          </ac:spMkLst>
        </pc:spChg>
      </pc:sldChg>
      <pc:sldChg chg="modSp add mod">
        <pc:chgData name="Mari Nikonen" userId="21ccc40ad04ce58a" providerId="LiveId" clId="{13648A53-A61C-4685-B8A4-5D15A55B631F}" dt="2023-06-02T13:59:23.935" v="797" actId="20577"/>
        <pc:sldMkLst>
          <pc:docMk/>
          <pc:sldMk cId="1575476756" sldId="406"/>
        </pc:sldMkLst>
        <pc:spChg chg="mod">
          <ac:chgData name="Mari Nikonen" userId="21ccc40ad04ce58a" providerId="LiveId" clId="{13648A53-A61C-4685-B8A4-5D15A55B631F}" dt="2023-06-02T13:59:23.935" v="797" actId="20577"/>
          <ac:spMkLst>
            <pc:docMk/>
            <pc:sldMk cId="1575476756" sldId="406"/>
            <ac:spMk id="2" creationId="{D5E48DCE-5324-25FB-C75A-8927214002C0}"/>
          </ac:spMkLst>
        </pc:spChg>
      </pc:sldChg>
      <pc:sldChg chg="add">
        <pc:chgData name="Mari Nikonen" userId="21ccc40ad04ce58a" providerId="LiveId" clId="{13648A53-A61C-4685-B8A4-5D15A55B631F}" dt="2023-06-02T13:40:46.125" v="140"/>
        <pc:sldMkLst>
          <pc:docMk/>
          <pc:sldMk cId="1193661062" sldId="409"/>
        </pc:sldMkLst>
      </pc:sldChg>
      <pc:sldChg chg="modSp add mod">
        <pc:chgData name="Mari Nikonen" userId="21ccc40ad04ce58a" providerId="LiveId" clId="{13648A53-A61C-4685-B8A4-5D15A55B631F}" dt="2023-06-02T14:03:49.114" v="1331" actId="12"/>
        <pc:sldMkLst>
          <pc:docMk/>
          <pc:sldMk cId="2608069118" sldId="412"/>
        </pc:sldMkLst>
        <pc:spChg chg="mod">
          <ac:chgData name="Mari Nikonen" userId="21ccc40ad04ce58a" providerId="LiveId" clId="{13648A53-A61C-4685-B8A4-5D15A55B631F}" dt="2023-06-02T14:03:49.114" v="1331" actId="12"/>
          <ac:spMkLst>
            <pc:docMk/>
            <pc:sldMk cId="2608069118" sldId="412"/>
            <ac:spMk id="3" creationId="{49D2F1A7-D3F5-0318-E77A-CD3F84EF041E}"/>
          </ac:spMkLst>
        </pc:spChg>
      </pc:sldChg>
      <pc:sldChg chg="del">
        <pc:chgData name="Mari Nikonen" userId="21ccc40ad04ce58a" providerId="LiveId" clId="{13648A53-A61C-4685-B8A4-5D15A55B631F}" dt="2023-06-02T13:34:09.513" v="26" actId="47"/>
        <pc:sldMkLst>
          <pc:docMk/>
          <pc:sldMk cId="1194058741" sldId="414"/>
        </pc:sldMkLst>
      </pc:sldChg>
      <pc:sldChg chg="add">
        <pc:chgData name="Mari Nikonen" userId="21ccc40ad04ce58a" providerId="LiveId" clId="{13648A53-A61C-4685-B8A4-5D15A55B631F}" dt="2023-06-02T13:40:57.441" v="141"/>
        <pc:sldMkLst>
          <pc:docMk/>
          <pc:sldMk cId="849914022" sldId="415"/>
        </pc:sldMkLst>
      </pc:sldChg>
      <pc:sldChg chg="del">
        <pc:chgData name="Mari Nikonen" userId="21ccc40ad04ce58a" providerId="LiveId" clId="{13648A53-A61C-4685-B8A4-5D15A55B631F}" dt="2023-06-02T13:36:08.871" v="138" actId="47"/>
        <pc:sldMkLst>
          <pc:docMk/>
          <pc:sldMk cId="3303912179" sldId="415"/>
        </pc:sldMkLst>
      </pc:sldChg>
      <pc:sldChg chg="del">
        <pc:chgData name="Mari Nikonen" userId="21ccc40ad04ce58a" providerId="LiveId" clId="{13648A53-A61C-4685-B8A4-5D15A55B631F}" dt="2023-06-02T14:04:06.833" v="1336" actId="47"/>
        <pc:sldMkLst>
          <pc:docMk/>
          <pc:sldMk cId="2243894007" sldId="416"/>
        </pc:sldMkLst>
      </pc:sldChg>
      <pc:sldChg chg="del">
        <pc:chgData name="Mari Nikonen" userId="21ccc40ad04ce58a" providerId="LiveId" clId="{13648A53-A61C-4685-B8A4-5D15A55B631F}" dt="2023-06-02T14:04:08.223" v="1338" actId="47"/>
        <pc:sldMkLst>
          <pc:docMk/>
          <pc:sldMk cId="1161834355" sldId="417"/>
        </pc:sldMkLst>
      </pc:sldChg>
      <pc:sldChg chg="del">
        <pc:chgData name="Mari Nikonen" userId="21ccc40ad04ce58a" providerId="LiveId" clId="{13648A53-A61C-4685-B8A4-5D15A55B631F}" dt="2023-06-02T14:04:08.849" v="1339" actId="47"/>
        <pc:sldMkLst>
          <pc:docMk/>
          <pc:sldMk cId="309363532" sldId="418"/>
        </pc:sldMkLst>
      </pc:sldChg>
      <pc:sldChg chg="del">
        <pc:chgData name="Mari Nikonen" userId="21ccc40ad04ce58a" providerId="LiveId" clId="{13648A53-A61C-4685-B8A4-5D15A55B631F}" dt="2023-06-02T14:04:13.754" v="1346" actId="47"/>
        <pc:sldMkLst>
          <pc:docMk/>
          <pc:sldMk cId="3054731321" sldId="419"/>
        </pc:sldMkLst>
      </pc:sldChg>
      <pc:sldChg chg="del">
        <pc:chgData name="Mari Nikonen" userId="21ccc40ad04ce58a" providerId="LiveId" clId="{13648A53-A61C-4685-B8A4-5D15A55B631F}" dt="2023-06-02T14:04:10.239" v="1341" actId="47"/>
        <pc:sldMkLst>
          <pc:docMk/>
          <pc:sldMk cId="3241914412" sldId="420"/>
        </pc:sldMkLst>
      </pc:sldChg>
      <pc:sldChg chg="del">
        <pc:chgData name="Mari Nikonen" userId="21ccc40ad04ce58a" providerId="LiveId" clId="{13648A53-A61C-4685-B8A4-5D15A55B631F}" dt="2023-06-02T14:04:10.958" v="1342" actId="47"/>
        <pc:sldMkLst>
          <pc:docMk/>
          <pc:sldMk cId="3943145701" sldId="421"/>
        </pc:sldMkLst>
      </pc:sldChg>
      <pc:sldChg chg="del">
        <pc:chgData name="Mari Nikonen" userId="21ccc40ad04ce58a" providerId="LiveId" clId="{13648A53-A61C-4685-B8A4-5D15A55B631F}" dt="2023-06-02T14:04:12.567" v="1344" actId="47"/>
        <pc:sldMkLst>
          <pc:docMk/>
          <pc:sldMk cId="1539543646" sldId="422"/>
        </pc:sldMkLst>
      </pc:sldChg>
      <pc:sldChg chg="modSp mod">
        <pc:chgData name="Mari Nikonen" userId="21ccc40ad04ce58a" providerId="LiveId" clId="{13648A53-A61C-4685-B8A4-5D15A55B631F}" dt="2023-06-02T13:36:34.703" v="139"/>
        <pc:sldMkLst>
          <pc:docMk/>
          <pc:sldMk cId="3949858149" sldId="424"/>
        </pc:sldMkLst>
        <pc:spChg chg="mod">
          <ac:chgData name="Mari Nikonen" userId="21ccc40ad04ce58a" providerId="LiveId" clId="{13648A53-A61C-4685-B8A4-5D15A55B631F}" dt="2023-06-02T13:36:34.703" v="139"/>
          <ac:spMkLst>
            <pc:docMk/>
            <pc:sldMk cId="3949858149" sldId="424"/>
            <ac:spMk id="3" creationId="{5C14707A-EF21-A3F3-7D78-1EADE7547AEA}"/>
          </ac:spMkLst>
        </pc:spChg>
      </pc:sldChg>
      <pc:sldChg chg="del">
        <pc:chgData name="Mari Nikonen" userId="21ccc40ad04ce58a" providerId="LiveId" clId="{13648A53-A61C-4685-B8A4-5D15A55B631F}" dt="2023-06-02T14:04:04.443" v="1333" actId="47"/>
        <pc:sldMkLst>
          <pc:docMk/>
          <pc:sldMk cId="2257302007" sldId="425"/>
        </pc:sldMkLst>
      </pc:sldChg>
      <pc:sldChg chg="del">
        <pc:chgData name="Mari Nikonen" userId="21ccc40ad04ce58a" providerId="LiveId" clId="{13648A53-A61C-4685-B8A4-5D15A55B631F}" dt="2023-06-02T14:04:07.505" v="1337" actId="47"/>
        <pc:sldMkLst>
          <pc:docMk/>
          <pc:sldMk cId="1190249974" sldId="426"/>
        </pc:sldMkLst>
      </pc:sldChg>
      <pc:sldChg chg="del">
        <pc:chgData name="Mari Nikonen" userId="21ccc40ad04ce58a" providerId="LiveId" clId="{13648A53-A61C-4685-B8A4-5D15A55B631F}" dt="2023-06-02T14:04:11.911" v="1343" actId="47"/>
        <pc:sldMkLst>
          <pc:docMk/>
          <pc:sldMk cId="2334626914" sldId="427"/>
        </pc:sldMkLst>
      </pc:sldChg>
      <pc:sldChg chg="add del">
        <pc:chgData name="Mari Nikonen" userId="21ccc40ad04ce58a" providerId="LiveId" clId="{13648A53-A61C-4685-B8A4-5D15A55B631F}" dt="2023-06-02T13:41:21.646" v="143"/>
        <pc:sldMkLst>
          <pc:docMk/>
          <pc:sldMk cId="1191522945" sldId="428"/>
        </pc:sldMkLst>
      </pc:sldChg>
      <pc:sldChg chg="add del">
        <pc:chgData name="Mari Nikonen" userId="21ccc40ad04ce58a" providerId="LiveId" clId="{13648A53-A61C-4685-B8A4-5D15A55B631F}" dt="2023-06-02T13:41:29.677" v="145"/>
        <pc:sldMkLst>
          <pc:docMk/>
          <pc:sldMk cId="2856187865" sldId="428"/>
        </pc:sldMkLst>
      </pc:sldChg>
      <pc:sldChg chg="modSp add mod">
        <pc:chgData name="Mari Nikonen" userId="21ccc40ad04ce58a" providerId="LiveId" clId="{13648A53-A61C-4685-B8A4-5D15A55B631F}" dt="2023-06-02T13:42:00.619" v="184" actId="20577"/>
        <pc:sldMkLst>
          <pc:docMk/>
          <pc:sldMk cId="3921578509" sldId="428"/>
        </pc:sldMkLst>
        <pc:spChg chg="mod">
          <ac:chgData name="Mari Nikonen" userId="21ccc40ad04ce58a" providerId="LiveId" clId="{13648A53-A61C-4685-B8A4-5D15A55B631F}" dt="2023-06-02T13:42:00.619" v="184" actId="20577"/>
          <ac:spMkLst>
            <pc:docMk/>
            <pc:sldMk cId="3921578509" sldId="428"/>
            <ac:spMk id="3" creationId="{7A653E7F-A29C-C7AE-4DF6-D7403372D916}"/>
          </ac:spMkLst>
        </pc:spChg>
      </pc:sldChg>
      <pc:sldChg chg="modSp new mod">
        <pc:chgData name="Mari Nikonen" userId="21ccc40ad04ce58a" providerId="LiveId" clId="{13648A53-A61C-4685-B8A4-5D15A55B631F}" dt="2023-06-02T13:42:25.512" v="195" actId="20577"/>
        <pc:sldMkLst>
          <pc:docMk/>
          <pc:sldMk cId="3529360469" sldId="429"/>
        </pc:sldMkLst>
        <pc:spChg chg="mod">
          <ac:chgData name="Mari Nikonen" userId="21ccc40ad04ce58a" providerId="LiveId" clId="{13648A53-A61C-4685-B8A4-5D15A55B631F}" dt="2023-06-02T13:42:25.512" v="195" actId="20577"/>
          <ac:spMkLst>
            <pc:docMk/>
            <pc:sldMk cId="3529360469" sldId="429"/>
            <ac:spMk id="2" creationId="{0000B594-6E26-AECF-CFCA-E6E276173D86}"/>
          </ac:spMkLst>
        </pc:spChg>
      </pc:sldChg>
      <pc:sldChg chg="modSp new mod">
        <pc:chgData name="Mari Nikonen" userId="21ccc40ad04ce58a" providerId="LiveId" clId="{13648A53-A61C-4685-B8A4-5D15A55B631F}" dt="2023-06-02T13:46:34.516" v="201" actId="20577"/>
        <pc:sldMkLst>
          <pc:docMk/>
          <pc:sldMk cId="2255637823" sldId="430"/>
        </pc:sldMkLst>
        <pc:spChg chg="mod">
          <ac:chgData name="Mari Nikonen" userId="21ccc40ad04ce58a" providerId="LiveId" clId="{13648A53-A61C-4685-B8A4-5D15A55B631F}" dt="2023-06-02T13:46:34.516" v="201" actId="20577"/>
          <ac:spMkLst>
            <pc:docMk/>
            <pc:sldMk cId="2255637823" sldId="430"/>
            <ac:spMk id="2" creationId="{9C3B0AA7-5DD1-8CED-7A0C-FC6EAADA6778}"/>
          </ac:spMkLst>
        </pc:spChg>
      </pc:sldChg>
      <pc:sldChg chg="modSp new mod">
        <pc:chgData name="Mari Nikonen" userId="21ccc40ad04ce58a" providerId="LiveId" clId="{13648A53-A61C-4685-B8A4-5D15A55B631F}" dt="2023-06-02T13:46:42.774" v="220" actId="20577"/>
        <pc:sldMkLst>
          <pc:docMk/>
          <pc:sldMk cId="3249579742" sldId="431"/>
        </pc:sldMkLst>
        <pc:spChg chg="mod">
          <ac:chgData name="Mari Nikonen" userId="21ccc40ad04ce58a" providerId="LiveId" clId="{13648A53-A61C-4685-B8A4-5D15A55B631F}" dt="2023-06-02T13:46:42.774" v="220" actId="20577"/>
          <ac:spMkLst>
            <pc:docMk/>
            <pc:sldMk cId="3249579742" sldId="431"/>
            <ac:spMk id="2" creationId="{16B4D8DB-6948-476F-A08D-EF6179AD999B}"/>
          </ac:spMkLst>
        </pc:spChg>
      </pc:sldChg>
      <pc:sldChg chg="modSp new mod">
        <pc:chgData name="Mari Nikonen" userId="21ccc40ad04ce58a" providerId="LiveId" clId="{13648A53-A61C-4685-B8A4-5D15A55B631F}" dt="2023-06-02T13:49:32.844" v="292" actId="5793"/>
        <pc:sldMkLst>
          <pc:docMk/>
          <pc:sldMk cId="746194175" sldId="432"/>
        </pc:sldMkLst>
        <pc:spChg chg="mod">
          <ac:chgData name="Mari Nikonen" userId="21ccc40ad04ce58a" providerId="LiveId" clId="{13648A53-A61C-4685-B8A4-5D15A55B631F}" dt="2023-06-02T13:48:18.778" v="240" actId="20577"/>
          <ac:spMkLst>
            <pc:docMk/>
            <pc:sldMk cId="746194175" sldId="432"/>
            <ac:spMk id="2" creationId="{19AF808A-B5BC-9665-6204-2EABA119E51E}"/>
          </ac:spMkLst>
        </pc:spChg>
        <pc:spChg chg="mod">
          <ac:chgData name="Mari Nikonen" userId="21ccc40ad04ce58a" providerId="LiveId" clId="{13648A53-A61C-4685-B8A4-5D15A55B631F}" dt="2023-06-02T13:49:32.844" v="292" actId="5793"/>
          <ac:spMkLst>
            <pc:docMk/>
            <pc:sldMk cId="746194175" sldId="432"/>
            <ac:spMk id="3" creationId="{84B62A20-A75D-E6E2-8569-397F308D18C1}"/>
          </ac:spMkLst>
        </pc:spChg>
      </pc:sldChg>
      <pc:sldChg chg="modSp new mod">
        <pc:chgData name="Mari Nikonen" userId="21ccc40ad04ce58a" providerId="LiveId" clId="{13648A53-A61C-4685-B8A4-5D15A55B631F}" dt="2023-06-02T13:50:51.381" v="431" actId="12"/>
        <pc:sldMkLst>
          <pc:docMk/>
          <pc:sldMk cId="269647543" sldId="433"/>
        </pc:sldMkLst>
        <pc:spChg chg="mod">
          <ac:chgData name="Mari Nikonen" userId="21ccc40ad04ce58a" providerId="LiveId" clId="{13648A53-A61C-4685-B8A4-5D15A55B631F}" dt="2023-06-02T13:49:46.398" v="306" actId="20577"/>
          <ac:spMkLst>
            <pc:docMk/>
            <pc:sldMk cId="269647543" sldId="433"/>
            <ac:spMk id="2" creationId="{747D2780-CE86-EFD3-88E5-E771FE08B48A}"/>
          </ac:spMkLst>
        </pc:spChg>
        <pc:spChg chg="mod">
          <ac:chgData name="Mari Nikonen" userId="21ccc40ad04ce58a" providerId="LiveId" clId="{13648A53-A61C-4685-B8A4-5D15A55B631F}" dt="2023-06-02T13:50:51.381" v="431" actId="12"/>
          <ac:spMkLst>
            <pc:docMk/>
            <pc:sldMk cId="269647543" sldId="433"/>
            <ac:spMk id="3" creationId="{457D3A91-51EF-6497-316D-795F48BBDECB}"/>
          </ac:spMkLst>
        </pc:spChg>
      </pc:sldChg>
      <pc:sldChg chg="add">
        <pc:chgData name="Mari Nikonen" userId="21ccc40ad04ce58a" providerId="LiveId" clId="{13648A53-A61C-4685-B8A4-5D15A55B631F}" dt="2023-06-02T14:00:18.259" v="798"/>
        <pc:sldMkLst>
          <pc:docMk/>
          <pc:sldMk cId="986422950" sldId="434"/>
        </pc:sldMkLst>
      </pc:sldChg>
      <pc:sldChg chg="modSp new mod">
        <pc:chgData name="Mari Nikonen" userId="21ccc40ad04ce58a" providerId="LiveId" clId="{13648A53-A61C-4685-B8A4-5D15A55B631F}" dt="2023-06-02T14:03:32.907" v="1329" actId="5793"/>
        <pc:sldMkLst>
          <pc:docMk/>
          <pc:sldMk cId="131696962" sldId="435"/>
        </pc:sldMkLst>
        <pc:spChg chg="mod">
          <ac:chgData name="Mari Nikonen" userId="21ccc40ad04ce58a" providerId="LiveId" clId="{13648A53-A61C-4685-B8A4-5D15A55B631F}" dt="2023-06-02T14:02:49.944" v="1229" actId="20577"/>
          <ac:spMkLst>
            <pc:docMk/>
            <pc:sldMk cId="131696962" sldId="435"/>
            <ac:spMk id="2" creationId="{AC09A2FE-12B8-A83A-7E79-AC6BF839E93C}"/>
          </ac:spMkLst>
        </pc:spChg>
        <pc:spChg chg="mod">
          <ac:chgData name="Mari Nikonen" userId="21ccc40ad04ce58a" providerId="LiveId" clId="{13648A53-A61C-4685-B8A4-5D15A55B631F}" dt="2023-06-02T14:03:32.907" v="1329" actId="5793"/>
          <ac:spMkLst>
            <pc:docMk/>
            <pc:sldMk cId="131696962" sldId="435"/>
            <ac:spMk id="3" creationId="{A0375DF0-1769-F9DF-7BFC-AFBB7E0990CF}"/>
          </ac:spMkLst>
        </pc:spChg>
      </pc:sldChg>
      <pc:sldChg chg="add">
        <pc:chgData name="Mari Nikonen" userId="21ccc40ad04ce58a" providerId="LiveId" clId="{13648A53-A61C-4685-B8A4-5D15A55B631F}" dt="2023-06-02T14:04:02.065" v="1332"/>
        <pc:sldMkLst>
          <pc:docMk/>
          <pc:sldMk cId="664855814" sldId="436"/>
        </pc:sldMkLst>
      </pc:sldChg>
    </pc:docChg>
  </pc:docChgLst>
  <pc:docChgLst>
    <pc:chgData name="Mari Nikonen" userId="21ccc40ad04ce58a" providerId="LiveId" clId="{82C8EF8B-BAF7-46AE-A1FF-510BECA43B38}"/>
    <pc:docChg chg="undo custSel addSld modSld sldOrd">
      <pc:chgData name="Mari Nikonen" userId="21ccc40ad04ce58a" providerId="LiveId" clId="{82C8EF8B-BAF7-46AE-A1FF-510BECA43B38}" dt="2023-06-05T15:31:07.106" v="1914" actId="12"/>
      <pc:docMkLst>
        <pc:docMk/>
      </pc:docMkLst>
      <pc:sldChg chg="modSp mod">
        <pc:chgData name="Mari Nikonen" userId="21ccc40ad04ce58a" providerId="LiveId" clId="{82C8EF8B-BAF7-46AE-A1FF-510BECA43B38}" dt="2023-06-05T14:06:22.037" v="1206" actId="20577"/>
        <pc:sldMkLst>
          <pc:docMk/>
          <pc:sldMk cId="1193661062" sldId="409"/>
        </pc:sldMkLst>
        <pc:spChg chg="mod">
          <ac:chgData name="Mari Nikonen" userId="21ccc40ad04ce58a" providerId="LiveId" clId="{82C8EF8B-BAF7-46AE-A1FF-510BECA43B38}" dt="2023-06-05T14:06:22.037" v="1206" actId="20577"/>
          <ac:spMkLst>
            <pc:docMk/>
            <pc:sldMk cId="1193661062" sldId="409"/>
            <ac:spMk id="3" creationId="{E0EC0388-B17F-87E9-9C95-B376E97AE054}"/>
          </ac:spMkLst>
        </pc:spChg>
      </pc:sldChg>
      <pc:sldChg chg="modSp mod">
        <pc:chgData name="Mari Nikonen" userId="21ccc40ad04ce58a" providerId="LiveId" clId="{82C8EF8B-BAF7-46AE-A1FF-510BECA43B38}" dt="2023-06-05T15:31:07.106" v="1914" actId="12"/>
        <pc:sldMkLst>
          <pc:docMk/>
          <pc:sldMk cId="2608069118" sldId="412"/>
        </pc:sldMkLst>
        <pc:spChg chg="mod">
          <ac:chgData name="Mari Nikonen" userId="21ccc40ad04ce58a" providerId="LiveId" clId="{82C8EF8B-BAF7-46AE-A1FF-510BECA43B38}" dt="2023-06-05T15:31:07.106" v="1914" actId="12"/>
          <ac:spMkLst>
            <pc:docMk/>
            <pc:sldMk cId="2608069118" sldId="412"/>
            <ac:spMk id="3" creationId="{49D2F1A7-D3F5-0318-E77A-CD3F84EF041E}"/>
          </ac:spMkLst>
        </pc:spChg>
      </pc:sldChg>
      <pc:sldChg chg="modSp mod ord">
        <pc:chgData name="Mari Nikonen" userId="21ccc40ad04ce58a" providerId="LiveId" clId="{82C8EF8B-BAF7-46AE-A1FF-510BECA43B38}" dt="2023-06-05T14:10:12.730" v="1288"/>
        <pc:sldMkLst>
          <pc:docMk/>
          <pc:sldMk cId="849914022" sldId="415"/>
        </pc:sldMkLst>
        <pc:spChg chg="mod">
          <ac:chgData name="Mari Nikonen" userId="21ccc40ad04ce58a" providerId="LiveId" clId="{82C8EF8B-BAF7-46AE-A1FF-510BECA43B38}" dt="2023-06-05T14:06:55.644" v="1235" actId="20577"/>
          <ac:spMkLst>
            <pc:docMk/>
            <pc:sldMk cId="849914022" sldId="415"/>
            <ac:spMk id="2" creationId="{91F6880C-A99D-3B7D-FF72-053D24F15EC1}"/>
          </ac:spMkLst>
        </pc:spChg>
        <pc:spChg chg="mod">
          <ac:chgData name="Mari Nikonen" userId="21ccc40ad04ce58a" providerId="LiveId" clId="{82C8EF8B-BAF7-46AE-A1FF-510BECA43B38}" dt="2023-06-05T14:07:41.176" v="1254" actId="20577"/>
          <ac:spMkLst>
            <pc:docMk/>
            <pc:sldMk cId="849914022" sldId="415"/>
            <ac:spMk id="3" creationId="{805C6AAA-B05F-736B-BC04-D6EAD9298514}"/>
          </ac:spMkLst>
        </pc:spChg>
      </pc:sldChg>
      <pc:sldChg chg="modSp add mod">
        <pc:chgData name="Mari Nikonen" userId="21ccc40ad04ce58a" providerId="LiveId" clId="{82C8EF8B-BAF7-46AE-A1FF-510BECA43B38}" dt="2023-06-05T14:10:04.446" v="1286" actId="20577"/>
        <pc:sldMkLst>
          <pc:docMk/>
          <pc:sldMk cId="3943145701" sldId="421"/>
        </pc:sldMkLst>
        <pc:spChg chg="mod">
          <ac:chgData name="Mari Nikonen" userId="21ccc40ad04ce58a" providerId="LiveId" clId="{82C8EF8B-BAF7-46AE-A1FF-510BECA43B38}" dt="2023-06-05T14:10:04.446" v="1286" actId="20577"/>
          <ac:spMkLst>
            <pc:docMk/>
            <pc:sldMk cId="3943145701" sldId="421"/>
            <ac:spMk id="3" creationId="{134C06AC-2AA7-DAF2-CDD6-C9B1FE176D03}"/>
          </ac:spMkLst>
        </pc:spChg>
      </pc:sldChg>
      <pc:sldChg chg="modSp mod">
        <pc:chgData name="Mari Nikonen" userId="21ccc40ad04ce58a" providerId="LiveId" clId="{82C8EF8B-BAF7-46AE-A1FF-510BECA43B38}" dt="2023-06-05T14:30:06.959" v="1542" actId="113"/>
        <pc:sldMkLst>
          <pc:docMk/>
          <pc:sldMk cId="2255637823" sldId="430"/>
        </pc:sldMkLst>
        <pc:spChg chg="mod">
          <ac:chgData name="Mari Nikonen" userId="21ccc40ad04ce58a" providerId="LiveId" clId="{82C8EF8B-BAF7-46AE-A1FF-510BECA43B38}" dt="2023-06-05T14:30:06.959" v="1542" actId="113"/>
          <ac:spMkLst>
            <pc:docMk/>
            <pc:sldMk cId="2255637823" sldId="430"/>
            <ac:spMk id="3" creationId="{C88CEE49-A895-1DCA-F093-B8434BDD89A6}"/>
          </ac:spMkLst>
        </pc:spChg>
      </pc:sldChg>
      <pc:sldChg chg="modSp new mod">
        <pc:chgData name="Mari Nikonen" userId="21ccc40ad04ce58a" providerId="LiveId" clId="{82C8EF8B-BAF7-46AE-A1FF-510BECA43B38}" dt="2023-06-05T13:50:00.683" v="269" actId="20577"/>
        <pc:sldMkLst>
          <pc:docMk/>
          <pc:sldMk cId="293653967" sldId="437"/>
        </pc:sldMkLst>
        <pc:spChg chg="mod">
          <ac:chgData name="Mari Nikonen" userId="21ccc40ad04ce58a" providerId="LiveId" clId="{82C8EF8B-BAF7-46AE-A1FF-510BECA43B38}" dt="2023-06-05T13:46:21.464" v="51" actId="20577"/>
          <ac:spMkLst>
            <pc:docMk/>
            <pc:sldMk cId="293653967" sldId="437"/>
            <ac:spMk id="2" creationId="{0B406239-D1C9-BE16-C7B2-EC068D4065A0}"/>
          </ac:spMkLst>
        </pc:spChg>
        <pc:spChg chg="mod">
          <ac:chgData name="Mari Nikonen" userId="21ccc40ad04ce58a" providerId="LiveId" clId="{82C8EF8B-BAF7-46AE-A1FF-510BECA43B38}" dt="2023-06-05T13:50:00.683" v="269" actId="20577"/>
          <ac:spMkLst>
            <pc:docMk/>
            <pc:sldMk cId="293653967" sldId="437"/>
            <ac:spMk id="3" creationId="{CABF0540-53F9-83F8-8733-BC4C6785BF83}"/>
          </ac:spMkLst>
        </pc:spChg>
      </pc:sldChg>
      <pc:sldChg chg="modSp new mod">
        <pc:chgData name="Mari Nikonen" userId="21ccc40ad04ce58a" providerId="LiveId" clId="{82C8EF8B-BAF7-46AE-A1FF-510BECA43B38}" dt="2023-06-05T13:52:46.587" v="434" actId="20577"/>
        <pc:sldMkLst>
          <pc:docMk/>
          <pc:sldMk cId="970025297" sldId="438"/>
        </pc:sldMkLst>
        <pc:spChg chg="mod">
          <ac:chgData name="Mari Nikonen" userId="21ccc40ad04ce58a" providerId="LiveId" clId="{82C8EF8B-BAF7-46AE-A1FF-510BECA43B38}" dt="2023-06-05T13:52:03.055" v="432" actId="20577"/>
          <ac:spMkLst>
            <pc:docMk/>
            <pc:sldMk cId="970025297" sldId="438"/>
            <ac:spMk id="2" creationId="{B754BA47-5592-03B7-EE0F-F598CFAEC4BF}"/>
          </ac:spMkLst>
        </pc:spChg>
        <pc:spChg chg="mod">
          <ac:chgData name="Mari Nikonen" userId="21ccc40ad04ce58a" providerId="LiveId" clId="{82C8EF8B-BAF7-46AE-A1FF-510BECA43B38}" dt="2023-06-05T13:52:46.587" v="434" actId="20577"/>
          <ac:spMkLst>
            <pc:docMk/>
            <pc:sldMk cId="970025297" sldId="438"/>
            <ac:spMk id="3" creationId="{A6C93DA4-07DD-CDA1-3DFF-F4FAAB28D5A8}"/>
          </ac:spMkLst>
        </pc:spChg>
      </pc:sldChg>
      <pc:sldChg chg="modSp new mod">
        <pc:chgData name="Mari Nikonen" userId="21ccc40ad04ce58a" providerId="LiveId" clId="{82C8EF8B-BAF7-46AE-A1FF-510BECA43B38}" dt="2023-06-05T13:54:59.086" v="754" actId="20577"/>
        <pc:sldMkLst>
          <pc:docMk/>
          <pc:sldMk cId="3342909452" sldId="439"/>
        </pc:sldMkLst>
        <pc:spChg chg="mod">
          <ac:chgData name="Mari Nikonen" userId="21ccc40ad04ce58a" providerId="LiveId" clId="{82C8EF8B-BAF7-46AE-A1FF-510BECA43B38}" dt="2023-06-05T13:52:58.355" v="451" actId="20577"/>
          <ac:spMkLst>
            <pc:docMk/>
            <pc:sldMk cId="3342909452" sldId="439"/>
            <ac:spMk id="2" creationId="{7CD3E4F6-47D1-A16C-0240-10A1DB219266}"/>
          </ac:spMkLst>
        </pc:spChg>
        <pc:spChg chg="mod">
          <ac:chgData name="Mari Nikonen" userId="21ccc40ad04ce58a" providerId="LiveId" clId="{82C8EF8B-BAF7-46AE-A1FF-510BECA43B38}" dt="2023-06-05T13:54:59.086" v="754" actId="20577"/>
          <ac:spMkLst>
            <pc:docMk/>
            <pc:sldMk cId="3342909452" sldId="439"/>
            <ac:spMk id="3" creationId="{CCA16ECA-20E5-9FCB-1DD2-0B722B15FD4B}"/>
          </ac:spMkLst>
        </pc:spChg>
      </pc:sldChg>
      <pc:sldChg chg="modSp new mod">
        <pc:chgData name="Mari Nikonen" userId="21ccc40ad04ce58a" providerId="LiveId" clId="{82C8EF8B-BAF7-46AE-A1FF-510BECA43B38}" dt="2023-06-05T14:03:23.346" v="1200" actId="20577"/>
        <pc:sldMkLst>
          <pc:docMk/>
          <pc:sldMk cId="3583955133" sldId="440"/>
        </pc:sldMkLst>
        <pc:spChg chg="mod">
          <ac:chgData name="Mari Nikonen" userId="21ccc40ad04ce58a" providerId="LiveId" clId="{82C8EF8B-BAF7-46AE-A1FF-510BECA43B38}" dt="2023-06-05T14:00:36.547" v="773" actId="20577"/>
          <ac:spMkLst>
            <pc:docMk/>
            <pc:sldMk cId="3583955133" sldId="440"/>
            <ac:spMk id="2" creationId="{B07D9B03-1AAB-637B-725B-9F643FD64535}"/>
          </ac:spMkLst>
        </pc:spChg>
        <pc:spChg chg="mod">
          <ac:chgData name="Mari Nikonen" userId="21ccc40ad04ce58a" providerId="LiveId" clId="{82C8EF8B-BAF7-46AE-A1FF-510BECA43B38}" dt="2023-06-05T14:03:23.346" v="1200" actId="20577"/>
          <ac:spMkLst>
            <pc:docMk/>
            <pc:sldMk cId="3583955133" sldId="440"/>
            <ac:spMk id="3" creationId="{DD7A75DF-E4FE-C690-9E13-9690115F5737}"/>
          </ac:spMkLst>
        </pc:spChg>
      </pc:sldChg>
      <pc:sldChg chg="modSp new mod">
        <pc:chgData name="Mari Nikonen" userId="21ccc40ad04ce58a" providerId="LiveId" clId="{82C8EF8B-BAF7-46AE-A1FF-510BECA43B38}" dt="2023-06-05T14:14:11.147" v="1486" actId="5793"/>
        <pc:sldMkLst>
          <pc:docMk/>
          <pc:sldMk cId="1932416796" sldId="441"/>
        </pc:sldMkLst>
        <pc:spChg chg="mod">
          <ac:chgData name="Mari Nikonen" userId="21ccc40ad04ce58a" providerId="LiveId" clId="{82C8EF8B-BAF7-46AE-A1FF-510BECA43B38}" dt="2023-06-05T14:12:54.365" v="1353" actId="113"/>
          <ac:spMkLst>
            <pc:docMk/>
            <pc:sldMk cId="1932416796" sldId="441"/>
            <ac:spMk id="2" creationId="{A181C5D4-4F89-8571-CF3D-877256A3DA0A}"/>
          </ac:spMkLst>
        </pc:spChg>
        <pc:spChg chg="mod">
          <ac:chgData name="Mari Nikonen" userId="21ccc40ad04ce58a" providerId="LiveId" clId="{82C8EF8B-BAF7-46AE-A1FF-510BECA43B38}" dt="2023-06-05T14:14:11.147" v="1486" actId="5793"/>
          <ac:spMkLst>
            <pc:docMk/>
            <pc:sldMk cId="1932416796" sldId="441"/>
            <ac:spMk id="3" creationId="{4F46112B-39BA-D43C-253C-EEE283A09339}"/>
          </ac:spMkLst>
        </pc:spChg>
      </pc:sldChg>
      <pc:sldChg chg="modSp new mod">
        <pc:chgData name="Mari Nikonen" userId="21ccc40ad04ce58a" providerId="LiveId" clId="{82C8EF8B-BAF7-46AE-A1FF-510BECA43B38}" dt="2023-06-05T15:22:03.223" v="1909" actId="20577"/>
        <pc:sldMkLst>
          <pc:docMk/>
          <pc:sldMk cId="2611726733" sldId="442"/>
        </pc:sldMkLst>
        <pc:spChg chg="mod">
          <ac:chgData name="Mari Nikonen" userId="21ccc40ad04ce58a" providerId="LiveId" clId="{82C8EF8B-BAF7-46AE-A1FF-510BECA43B38}" dt="2023-06-05T15:17:19.566" v="1702" actId="20577"/>
          <ac:spMkLst>
            <pc:docMk/>
            <pc:sldMk cId="2611726733" sldId="442"/>
            <ac:spMk id="2" creationId="{4A0BB73A-6387-CFDF-CB06-AA2AFEF9EDF9}"/>
          </ac:spMkLst>
        </pc:spChg>
        <pc:spChg chg="mod">
          <ac:chgData name="Mari Nikonen" userId="21ccc40ad04ce58a" providerId="LiveId" clId="{82C8EF8B-BAF7-46AE-A1FF-510BECA43B38}" dt="2023-06-05T15:22:03.223" v="1909" actId="20577"/>
          <ac:spMkLst>
            <pc:docMk/>
            <pc:sldMk cId="2611726733" sldId="442"/>
            <ac:spMk id="3" creationId="{222652E3-376A-36D1-A36A-EABE5C714C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5DKNFN" TargetMode="External"/><Relationship Id="rId2" Type="http://schemas.openxmlformats.org/officeDocument/2006/relationships/hyperlink" Target="http://www.askafinnishteacher.com/blog/how-do-i-find-the-perusmuoto-basic-form-or-dictionary-form-of-a-finnish-wor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B5P49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9.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Maanantaina 5.6.2023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4F6-47D1-A16C-0240-10A1DB2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Feeling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16ECA-20E5-9FCB-1DD2-0B722B15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Minua väsyttää. </a:t>
            </a:r>
          </a:p>
          <a:p>
            <a:pPr lvl="1"/>
            <a:r>
              <a:rPr lang="fi-FI" dirty="0"/>
              <a:t>Object (minua)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partitive</a:t>
            </a:r>
            <a:endParaRPr lang="fi-FI" dirty="0"/>
          </a:p>
          <a:p>
            <a:pPr lvl="1"/>
            <a:r>
              <a:rPr lang="fi-FI" dirty="0" err="1"/>
              <a:t>Verb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3rd person (hän </a:t>
            </a:r>
            <a:r>
              <a:rPr lang="fi-FI" dirty="0" err="1"/>
              <a:t>form</a:t>
            </a:r>
            <a:r>
              <a:rPr lang="fi-FI" dirty="0"/>
              <a:t>) </a:t>
            </a:r>
          </a:p>
          <a:p>
            <a:pPr lvl="1"/>
            <a:r>
              <a:rPr lang="fi-FI" dirty="0" err="1"/>
              <a:t>Subject</a:t>
            </a:r>
            <a:r>
              <a:rPr lang="fi-FI" dirty="0"/>
              <a:t>: </a:t>
            </a:r>
          </a:p>
          <a:p>
            <a:pPr lvl="2"/>
            <a:r>
              <a:rPr lang="fi-FI" dirty="0"/>
              <a:t>Hän väsyttää minua. = </a:t>
            </a:r>
            <a:r>
              <a:rPr lang="fi-FI" dirty="0" err="1"/>
              <a:t>She</a:t>
            </a:r>
            <a:r>
              <a:rPr lang="fi-FI" dirty="0"/>
              <a:t> is </a:t>
            </a:r>
            <a:r>
              <a:rPr lang="fi-FI" dirty="0" err="1"/>
              <a:t>tiring</a:t>
            </a:r>
            <a:r>
              <a:rPr lang="fi-FI" dirty="0"/>
              <a:t> me. </a:t>
            </a:r>
          </a:p>
          <a:p>
            <a:r>
              <a:rPr lang="fi-FI" dirty="0"/>
              <a:t>Minua oksettaa. </a:t>
            </a:r>
          </a:p>
          <a:p>
            <a:pPr lvl="1"/>
            <a:r>
              <a:rPr lang="fi-FI" dirty="0" err="1"/>
              <a:t>Subject</a:t>
            </a:r>
            <a:r>
              <a:rPr lang="fi-FI" dirty="0"/>
              <a:t>: </a:t>
            </a:r>
          </a:p>
          <a:p>
            <a:pPr lvl="2"/>
            <a:r>
              <a:rPr lang="fi-FI" dirty="0"/>
              <a:t>Tuo haju oksettaa minua. =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smell</a:t>
            </a:r>
            <a:r>
              <a:rPr lang="fi-FI" dirty="0"/>
              <a:t> is </a:t>
            </a:r>
            <a:r>
              <a:rPr lang="fi-FI" dirty="0" err="1"/>
              <a:t>making</a:t>
            </a:r>
            <a:r>
              <a:rPr lang="fi-FI" dirty="0"/>
              <a:t> me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throwing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29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7D9B03-1AAB-637B-725B-9F643FD6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A75DF-E4FE-C690-9E13-9690115F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Millainen päivä sinulla on tänään? ”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having</a:t>
            </a:r>
            <a:r>
              <a:rPr lang="fi-FI" dirty="0"/>
              <a:t> </a:t>
            </a:r>
            <a:r>
              <a:rPr lang="fi-FI" dirty="0" err="1"/>
              <a:t>today</a:t>
            </a:r>
            <a:r>
              <a:rPr lang="fi-FI" dirty="0"/>
              <a:t>?”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plans</a:t>
            </a:r>
            <a:r>
              <a:rPr lang="fi-FI" dirty="0"/>
              <a:t> for </a:t>
            </a:r>
            <a:r>
              <a:rPr lang="fi-FI" dirty="0" err="1"/>
              <a:t>today</a:t>
            </a:r>
            <a:r>
              <a:rPr lang="fi-FI" dirty="0"/>
              <a:t>? </a:t>
            </a:r>
          </a:p>
          <a:p>
            <a:r>
              <a:rPr lang="fi-FI" dirty="0"/>
              <a:t>Millainen = </a:t>
            </a:r>
            <a:r>
              <a:rPr lang="fi-FI" dirty="0" err="1"/>
              <a:t>nominative</a:t>
            </a:r>
            <a:endParaRPr lang="fi-FI" dirty="0"/>
          </a:p>
          <a:p>
            <a:r>
              <a:rPr lang="fi-FI" dirty="0"/>
              <a:t>Millaisen = </a:t>
            </a:r>
            <a:r>
              <a:rPr lang="fi-FI" dirty="0" err="1"/>
              <a:t>genitive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Millaisen ihmisen </a:t>
            </a:r>
            <a:r>
              <a:rPr lang="fi-FI" b="1" dirty="0"/>
              <a:t>kanssa</a:t>
            </a:r>
            <a:r>
              <a:rPr lang="fi-FI" dirty="0"/>
              <a:t> haluat mennä naimisiin? =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person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marry</a:t>
            </a:r>
            <a:r>
              <a:rPr lang="fi-FI" dirty="0"/>
              <a:t>? </a:t>
            </a:r>
          </a:p>
          <a:p>
            <a:r>
              <a:rPr lang="fi-FI" dirty="0"/>
              <a:t>Millaiset ihmiset ovat kivoja? =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nice</a:t>
            </a:r>
            <a:r>
              <a:rPr lang="fi-FI" dirty="0"/>
              <a:t> (in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opinion</a:t>
            </a:r>
            <a:r>
              <a:rPr lang="fi-FI" dirty="0"/>
              <a:t>)? </a:t>
            </a:r>
          </a:p>
          <a:p>
            <a:pPr lvl="1"/>
            <a:r>
              <a:rPr lang="fi-FI" dirty="0" err="1"/>
              <a:t>Nominative</a:t>
            </a:r>
            <a:r>
              <a:rPr lang="fi-FI" dirty="0"/>
              <a:t> </a:t>
            </a:r>
            <a:r>
              <a:rPr lang="fi-FI" dirty="0" err="1"/>
              <a:t>plural</a:t>
            </a:r>
            <a:r>
              <a:rPr lang="fi-FI" dirty="0"/>
              <a:t>, t-</a:t>
            </a:r>
            <a:r>
              <a:rPr lang="fi-FI" dirty="0" err="1"/>
              <a:t>plural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95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5C863-FB40-6208-6C2F-3E0D313E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Minun täytyy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C0388-B17F-87E9-9C95-B376E97A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1 s. 137 / 189 </a:t>
            </a:r>
          </a:p>
        </p:txBody>
      </p:sp>
    </p:spTree>
    <p:extLst>
      <p:ext uri="{BB962C8B-B14F-4D97-AF65-F5344CB8AC3E}">
        <p14:creationId xmlns:p14="http://schemas.microsoft.com/office/powerpoint/2010/main" val="119366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F6880C-A99D-3B7D-FF72-053D24F1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Minun täytyy = I </a:t>
            </a:r>
            <a:r>
              <a:rPr lang="fi-FI" dirty="0" err="1"/>
              <a:t>have</a:t>
            </a:r>
            <a:r>
              <a:rPr lang="fi-FI" dirty="0"/>
              <a:t> to / I </a:t>
            </a:r>
            <a:r>
              <a:rPr lang="fi-FI" dirty="0" err="1"/>
              <a:t>must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C6AAA-B05F-736B-BC04-D6EAD929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Minun täytyy syödä. = </a:t>
            </a:r>
            <a:r>
              <a:rPr lang="fi-FI" dirty="0" err="1"/>
              <a:t>Mun</a:t>
            </a:r>
            <a:r>
              <a:rPr lang="fi-FI" dirty="0"/>
              <a:t> täytyy syödä. </a:t>
            </a:r>
          </a:p>
          <a:p>
            <a:r>
              <a:rPr lang="fi-FI" dirty="0"/>
              <a:t>Minun ei tarvitse syödä. = </a:t>
            </a:r>
            <a:r>
              <a:rPr lang="fi-FI" dirty="0" err="1"/>
              <a:t>Mun</a:t>
            </a:r>
            <a:r>
              <a:rPr lang="fi-FI" dirty="0"/>
              <a:t> ei </a:t>
            </a:r>
            <a:r>
              <a:rPr lang="fi-FI" dirty="0" err="1"/>
              <a:t>tartte</a:t>
            </a:r>
            <a:r>
              <a:rPr lang="fi-FI" dirty="0"/>
              <a:t>/</a:t>
            </a:r>
            <a:r>
              <a:rPr lang="fi-FI" dirty="0" err="1"/>
              <a:t>tarvi</a:t>
            </a:r>
            <a:r>
              <a:rPr lang="fi-FI" dirty="0"/>
              <a:t> syödä.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sentence</a:t>
            </a:r>
            <a:r>
              <a:rPr lang="fi-FI" dirty="0"/>
              <a:t>: täytyy</a:t>
            </a:r>
          </a:p>
          <a:p>
            <a:pPr marL="0" indent="0">
              <a:buNone/>
            </a:pPr>
            <a:r>
              <a:rPr lang="fi-FI" dirty="0" err="1"/>
              <a:t>negative</a:t>
            </a:r>
            <a:r>
              <a:rPr lang="fi-FI" dirty="0"/>
              <a:t>: ei tarvitse 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1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1D4EE-212A-13C9-7D4B-278BBB2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Mun</a:t>
            </a:r>
            <a:r>
              <a:rPr lang="fi-FI" dirty="0"/>
              <a:t> täytyy mennä = </a:t>
            </a:r>
            <a:r>
              <a:rPr lang="fi-FI" dirty="0" err="1"/>
              <a:t>Nesessiivilause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C06AC-2AA7-DAF2-CDD6-C9B1FE17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Necessive</a:t>
            </a:r>
            <a:r>
              <a:rPr lang="fi-FI" dirty="0"/>
              <a:t> </a:t>
            </a:r>
            <a:r>
              <a:rPr lang="fi-FI" dirty="0" err="1"/>
              <a:t>clause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Minun/</a:t>
            </a:r>
            <a:r>
              <a:rPr lang="fi-FI" dirty="0" err="1"/>
              <a:t>mun</a:t>
            </a:r>
            <a:r>
              <a:rPr lang="fi-FI" dirty="0"/>
              <a:t>		täytyy			mennä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Genetiivi		täytyy 	</a:t>
            </a:r>
            <a:r>
              <a:rPr lang="fi-FI" dirty="0" err="1"/>
              <a:t>verb</a:t>
            </a:r>
            <a:r>
              <a:rPr lang="fi-FI" dirty="0"/>
              <a:t> 1 		</a:t>
            </a:r>
            <a:r>
              <a:rPr lang="fi-FI" dirty="0" err="1"/>
              <a:t>verb</a:t>
            </a:r>
            <a:r>
              <a:rPr lang="fi-FI" dirty="0"/>
              <a:t> 2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infinitive</a:t>
            </a:r>
            <a:r>
              <a:rPr lang="fi-FI" dirty="0"/>
              <a:t> </a:t>
            </a:r>
            <a:r>
              <a:rPr lang="fi-FI" dirty="0" err="1"/>
              <a:t>form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		hän </a:t>
            </a:r>
            <a:r>
              <a:rPr lang="fi-FI" dirty="0" err="1"/>
              <a:t>form</a:t>
            </a:r>
            <a:r>
              <a:rPr lang="fi-FI" dirty="0"/>
              <a:t>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= I </a:t>
            </a:r>
            <a:r>
              <a:rPr lang="fi-FI" dirty="0" err="1"/>
              <a:t>have</a:t>
            </a:r>
            <a:r>
              <a:rPr lang="fi-FI" dirty="0"/>
              <a:t> to... / I </a:t>
            </a:r>
            <a:r>
              <a:rPr lang="fi-FI" dirty="0" err="1"/>
              <a:t>need</a:t>
            </a:r>
            <a:r>
              <a:rPr lang="fi-FI" dirty="0"/>
              <a:t> to... / I </a:t>
            </a:r>
            <a:r>
              <a:rPr lang="fi-FI" dirty="0" err="1"/>
              <a:t>must</a:t>
            </a:r>
            <a:r>
              <a:rPr lang="fi-FI" dirty="0"/>
              <a:t>...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Marin täytyy opiskella. = Mari </a:t>
            </a:r>
            <a:r>
              <a:rPr lang="fi-FI" dirty="0" err="1"/>
              <a:t>has</a:t>
            </a:r>
            <a:r>
              <a:rPr lang="fi-FI" dirty="0"/>
              <a:t> to </a:t>
            </a:r>
            <a:r>
              <a:rPr lang="fi-FI" dirty="0" err="1"/>
              <a:t>study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Hänen täytyy mennä bussilla.  = He/</a:t>
            </a:r>
            <a:r>
              <a:rPr lang="fi-FI" dirty="0" err="1"/>
              <a:t>she</a:t>
            </a:r>
            <a:r>
              <a:rPr lang="fi-FI" dirty="0"/>
              <a:t>/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go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bus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314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ACDD8-594B-9964-0978-EA33B645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Minun täytyy, minä tarvitsen, minun ei tarvitse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653E7F-A29C-C7AE-4DF6-D7403372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Basic </a:t>
            </a:r>
            <a:r>
              <a:rPr lang="fi-FI" dirty="0" err="1"/>
              <a:t>sentence</a:t>
            </a:r>
            <a:r>
              <a:rPr lang="fi-FI" dirty="0"/>
              <a:t> (</a:t>
            </a:r>
            <a:r>
              <a:rPr lang="fi-FI" dirty="0" err="1"/>
              <a:t>Subject</a:t>
            </a:r>
            <a:r>
              <a:rPr lang="fi-FI" dirty="0"/>
              <a:t>, </a:t>
            </a:r>
            <a:r>
              <a:rPr lang="fi-FI" dirty="0" err="1"/>
              <a:t>verb</a:t>
            </a:r>
            <a:r>
              <a:rPr lang="fi-FI" dirty="0"/>
              <a:t>, </a:t>
            </a:r>
            <a:r>
              <a:rPr lang="fi-FI" dirty="0" err="1"/>
              <a:t>object</a:t>
            </a:r>
            <a:r>
              <a:rPr lang="fi-FI" dirty="0"/>
              <a:t>): tarvita</a:t>
            </a:r>
          </a:p>
          <a:p>
            <a:r>
              <a:rPr lang="fi-FI" dirty="0"/>
              <a:t>Minä tarvitsen </a:t>
            </a:r>
            <a:r>
              <a:rPr lang="fi-FI" b="1" dirty="0"/>
              <a:t>ruokaa</a:t>
            </a:r>
            <a:r>
              <a:rPr lang="fi-FI" dirty="0"/>
              <a:t>. = I </a:t>
            </a:r>
            <a:r>
              <a:rPr lang="fi-FI" dirty="0" err="1"/>
              <a:t>need</a:t>
            </a:r>
            <a:r>
              <a:rPr lang="fi-FI" dirty="0"/>
              <a:t> food. </a:t>
            </a:r>
          </a:p>
          <a:p>
            <a:pPr lvl="1"/>
            <a:r>
              <a:rPr lang="fi-FI" dirty="0"/>
              <a:t>Minä tarvitsen + </a:t>
            </a:r>
            <a:r>
              <a:rPr lang="fi-FI" dirty="0" err="1"/>
              <a:t>noun</a:t>
            </a:r>
            <a:r>
              <a:rPr lang="fi-FI" dirty="0"/>
              <a:t> </a:t>
            </a:r>
          </a:p>
          <a:p>
            <a:r>
              <a:rPr lang="fi-FI" dirty="0"/>
              <a:t>Minä en tarvitse ruokaa. </a:t>
            </a:r>
          </a:p>
          <a:p>
            <a:pPr marL="0" indent="0">
              <a:buNone/>
            </a:pPr>
            <a:r>
              <a:rPr lang="fi-FI" dirty="0"/>
              <a:t>Minun täytyy -</a:t>
            </a:r>
            <a:r>
              <a:rPr lang="fi-FI" dirty="0" err="1"/>
              <a:t>sentence</a:t>
            </a:r>
            <a:r>
              <a:rPr lang="fi-FI" dirty="0"/>
              <a:t>, </a:t>
            </a:r>
            <a:r>
              <a:rPr lang="fi-FI" dirty="0" err="1"/>
              <a:t>necessive</a:t>
            </a:r>
            <a:r>
              <a:rPr lang="fi-FI" dirty="0"/>
              <a:t> </a:t>
            </a:r>
            <a:r>
              <a:rPr lang="fi-FI" dirty="0" err="1"/>
              <a:t>clause</a:t>
            </a:r>
            <a:endParaRPr lang="fi-FI" dirty="0"/>
          </a:p>
          <a:p>
            <a:r>
              <a:rPr lang="fi-FI" b="1" dirty="0"/>
              <a:t>Minun ei tarvitse syödä</a:t>
            </a:r>
            <a:r>
              <a:rPr lang="fi-FI" dirty="0"/>
              <a:t>. =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eat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Minun ei tarvitse + </a:t>
            </a:r>
            <a:r>
              <a:rPr lang="fi-FI" dirty="0" err="1"/>
              <a:t>verb</a:t>
            </a:r>
            <a:endParaRPr lang="fi-FI" dirty="0"/>
          </a:p>
          <a:p>
            <a:r>
              <a:rPr lang="fi-FI" b="1" dirty="0"/>
              <a:t>Minun täytyy </a:t>
            </a:r>
            <a:r>
              <a:rPr lang="fi-FI" dirty="0"/>
              <a:t>syödä. = I </a:t>
            </a:r>
            <a:r>
              <a:rPr lang="fi-FI" dirty="0" err="1"/>
              <a:t>have</a:t>
            </a:r>
            <a:r>
              <a:rPr lang="fi-FI" dirty="0"/>
              <a:t> to /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eat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Minun täytyy + </a:t>
            </a:r>
            <a:r>
              <a:rPr lang="fi-FI" dirty="0" err="1"/>
              <a:t>verb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57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81C5D4-4F89-8571-CF3D-877256A3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Minun täytyy syödä </a:t>
            </a:r>
            <a:r>
              <a:rPr lang="fi-FI" b="1" dirty="0"/>
              <a:t>ruokaa</a:t>
            </a:r>
            <a:r>
              <a:rPr lang="fi-FI" dirty="0"/>
              <a:t>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46112B-39BA-D43C-253C-EEE283A0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eat</a:t>
            </a:r>
            <a:r>
              <a:rPr lang="fi-FI" dirty="0"/>
              <a:t> food. </a:t>
            </a:r>
          </a:p>
          <a:p>
            <a:pPr marL="0" indent="0">
              <a:buNone/>
            </a:pPr>
            <a:r>
              <a:rPr lang="fi-FI" dirty="0"/>
              <a:t>Object: </a:t>
            </a:r>
            <a:r>
              <a:rPr lang="fi-FI" dirty="0" err="1"/>
              <a:t>partitive</a:t>
            </a:r>
            <a:r>
              <a:rPr lang="fi-FI" dirty="0"/>
              <a:t> </a:t>
            </a:r>
          </a:p>
          <a:p>
            <a:r>
              <a:rPr lang="fi-FI" dirty="0"/>
              <a:t>Minun täytyy syödä </a:t>
            </a:r>
            <a:r>
              <a:rPr lang="fi-FI" b="1" dirty="0"/>
              <a:t>ruoka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= I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food.</a:t>
            </a:r>
          </a:p>
          <a:p>
            <a:r>
              <a:rPr lang="fi-FI" dirty="0"/>
              <a:t>Object: </a:t>
            </a:r>
            <a:r>
              <a:rPr lang="fi-FI" dirty="0" err="1"/>
              <a:t>nominative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41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00B594-6E26-AECF-CFCA-E6E27617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8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39669C-09CE-4AC1-C90A-80E27344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3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B0AA7-5DD1-8CED-7A0C-FC6EAADA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8CEE49-A895-1DCA-F093-B8434BDD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17.30</a:t>
            </a:r>
          </a:p>
          <a:p>
            <a:r>
              <a:rPr lang="fi-FI" b="1" dirty="0"/>
              <a:t>Jatketaan kello 17.40 </a:t>
            </a:r>
          </a:p>
        </p:txBody>
      </p:sp>
    </p:spTree>
    <p:extLst>
      <p:ext uri="{BB962C8B-B14F-4D97-AF65-F5344CB8AC3E}">
        <p14:creationId xmlns:p14="http://schemas.microsoft.com/office/powerpoint/2010/main" val="225563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B4D8DB-6948-476F-A08D-EF6179AD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4D0EE-D103-ABE5-1957-B45DCB02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5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nyt? </a:t>
            </a:r>
          </a:p>
          <a:p>
            <a:r>
              <a:rPr lang="fi-FI" dirty="0"/>
              <a:t>Jumppaa ja ääntämistä</a:t>
            </a:r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 err="1"/>
              <a:t>Grammar</a:t>
            </a:r>
            <a:r>
              <a:rPr lang="fi-FI" dirty="0"/>
              <a:t>: Minun täytyy = I </a:t>
            </a:r>
            <a:r>
              <a:rPr lang="fi-FI" dirty="0" err="1"/>
              <a:t>have</a:t>
            </a:r>
            <a:r>
              <a:rPr lang="fi-FI" dirty="0"/>
              <a:t> to</a:t>
            </a:r>
          </a:p>
          <a:p>
            <a:r>
              <a:rPr lang="fi-FI" dirty="0"/>
              <a:t>Kappale 8 </a:t>
            </a:r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Pienissä ryhmissä </a:t>
            </a:r>
          </a:p>
          <a:p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: </a:t>
            </a:r>
            <a:r>
              <a:rPr lang="fi-FI" dirty="0" err="1"/>
              <a:t>cases</a:t>
            </a:r>
            <a:r>
              <a:rPr lang="fi-FI" dirty="0"/>
              <a:t> and </a:t>
            </a:r>
            <a:r>
              <a:rPr lang="fi-FI" dirty="0" err="1"/>
              <a:t>question</a:t>
            </a:r>
            <a:r>
              <a:rPr lang="fi-FI" dirty="0"/>
              <a:t> </a:t>
            </a:r>
            <a:r>
              <a:rPr lang="fi-FI" dirty="0" err="1"/>
              <a:t>words</a:t>
            </a:r>
            <a:endParaRPr lang="fi-FI" dirty="0"/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BB73A-6387-CFDF-CB06-AA2AFEF9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Body</a:t>
            </a:r>
            <a:r>
              <a:rPr lang="fi-FI" dirty="0"/>
              <a:t> </a:t>
            </a:r>
            <a:r>
              <a:rPr lang="fi-FI" dirty="0" err="1"/>
              <a:t>parts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652E3-376A-36D1-A36A-EABE5C71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Niska = </a:t>
            </a:r>
            <a:r>
              <a:rPr lang="fi-FI" dirty="0" err="1"/>
              <a:t>back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neck</a:t>
            </a:r>
            <a:r>
              <a:rPr lang="fi-FI" dirty="0"/>
              <a:t> </a:t>
            </a:r>
          </a:p>
          <a:p>
            <a:r>
              <a:rPr lang="fi-FI" dirty="0"/>
              <a:t>Kaula = </a:t>
            </a:r>
            <a:r>
              <a:rPr lang="fi-FI" dirty="0" err="1"/>
              <a:t>front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neck</a:t>
            </a:r>
            <a:r>
              <a:rPr lang="fi-FI" dirty="0"/>
              <a:t> </a:t>
            </a:r>
          </a:p>
          <a:p>
            <a:r>
              <a:rPr lang="fi-FI" dirty="0"/>
              <a:t>Kurkku = </a:t>
            </a:r>
            <a:r>
              <a:rPr lang="fi-FI" dirty="0" err="1"/>
              <a:t>throat</a:t>
            </a:r>
            <a:endParaRPr lang="fi-FI" dirty="0"/>
          </a:p>
          <a:p>
            <a:pPr lvl="1"/>
            <a:r>
              <a:rPr lang="fi-FI" dirty="0"/>
              <a:t>Kurkku, </a:t>
            </a:r>
            <a:r>
              <a:rPr lang="fi-FI" dirty="0" err="1"/>
              <a:t>by</a:t>
            </a:r>
            <a:r>
              <a:rPr lang="fi-FI" dirty="0"/>
              <a:t> pure </a:t>
            </a:r>
            <a:r>
              <a:rPr lang="fi-FI" dirty="0" err="1"/>
              <a:t>coincidence</a:t>
            </a:r>
            <a:r>
              <a:rPr lang="fi-FI" dirty="0"/>
              <a:t>,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cucumber</a:t>
            </a:r>
            <a:r>
              <a:rPr lang="fi-FI" dirty="0"/>
              <a:t> </a:t>
            </a:r>
          </a:p>
          <a:p>
            <a:r>
              <a:rPr lang="fi-FI" dirty="0"/>
              <a:t>Jalka = </a:t>
            </a:r>
            <a:r>
              <a:rPr lang="fi-FI" dirty="0" err="1"/>
              <a:t>Foot</a:t>
            </a:r>
            <a:r>
              <a:rPr lang="fi-FI" dirty="0"/>
              <a:t>, </a:t>
            </a:r>
            <a:r>
              <a:rPr lang="fi-FI" dirty="0" err="1"/>
              <a:t>also</a:t>
            </a:r>
            <a:r>
              <a:rPr lang="fi-FI" dirty="0"/>
              <a:t>: </a:t>
            </a:r>
            <a:r>
              <a:rPr lang="fi-FI" dirty="0" err="1"/>
              <a:t>foot</a:t>
            </a:r>
            <a:r>
              <a:rPr lang="fi-FI" dirty="0"/>
              <a:t> + </a:t>
            </a:r>
            <a:r>
              <a:rPr lang="fi-FI" dirty="0" err="1"/>
              <a:t>leg</a:t>
            </a:r>
            <a:endParaRPr lang="fi-FI" dirty="0"/>
          </a:p>
          <a:p>
            <a:r>
              <a:rPr lang="fi-FI" dirty="0"/>
              <a:t>Käsi = </a:t>
            </a:r>
            <a:r>
              <a:rPr lang="fi-FI" dirty="0" err="1"/>
              <a:t>hand</a:t>
            </a:r>
            <a:r>
              <a:rPr lang="fi-FI" dirty="0"/>
              <a:t>, </a:t>
            </a:r>
            <a:r>
              <a:rPr lang="fi-FI" dirty="0" err="1"/>
              <a:t>also</a:t>
            </a:r>
            <a:r>
              <a:rPr lang="fi-FI" dirty="0"/>
              <a:t>: </a:t>
            </a:r>
            <a:r>
              <a:rPr lang="fi-FI" dirty="0" err="1"/>
              <a:t>hand</a:t>
            </a:r>
            <a:r>
              <a:rPr lang="fi-FI" dirty="0"/>
              <a:t> + </a:t>
            </a:r>
            <a:r>
              <a:rPr lang="fi-FI" dirty="0" err="1"/>
              <a:t>arm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2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728E0-A335-9E77-7B3A-3CF193AF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Summary: Cases and questions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B2F0-9BB9-777A-C5C7-1AE8AADC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06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AF808A-B5BC-9665-6204-2EABA119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Nominative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62A20-A75D-E6E2-8569-397F308D1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naming</a:t>
            </a:r>
            <a:r>
              <a:rPr lang="fi-FI" dirty="0"/>
              <a:t> case”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,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, perusmuoto</a:t>
            </a:r>
          </a:p>
          <a:p>
            <a:endParaRPr lang="fi-FI" dirty="0"/>
          </a:p>
          <a:p>
            <a:r>
              <a:rPr lang="fi-FI" dirty="0" err="1"/>
              <a:t>Questions</a:t>
            </a:r>
            <a:r>
              <a:rPr lang="fi-FI" dirty="0"/>
              <a:t>: </a:t>
            </a:r>
            <a:r>
              <a:rPr lang="fi-FI" b="1" dirty="0"/>
              <a:t>Mikä? Kuka? 	</a:t>
            </a:r>
            <a:endParaRPr lang="fi-FI" dirty="0"/>
          </a:p>
          <a:p>
            <a:pPr lvl="1"/>
            <a:r>
              <a:rPr lang="fi-FI" b="1" dirty="0"/>
              <a:t>Mikä</a:t>
            </a:r>
            <a:r>
              <a:rPr lang="fi-FI" dirty="0"/>
              <a:t> sinun nimi on? </a:t>
            </a:r>
            <a:r>
              <a:rPr lang="fi-FI" b="1" dirty="0"/>
              <a:t>Kuka</a:t>
            </a:r>
            <a:r>
              <a:rPr lang="fi-FI" dirty="0"/>
              <a:t> sinä olet? </a:t>
            </a:r>
          </a:p>
          <a:p>
            <a:pPr lvl="1"/>
            <a:r>
              <a:rPr lang="fi-FI" dirty="0"/>
              <a:t>Minä olen </a:t>
            </a:r>
            <a:r>
              <a:rPr lang="fi-FI" b="1" dirty="0"/>
              <a:t>opiskelija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619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D2780-CE86-EFD3-88E5-E771FE08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Partitive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7D3A91-51EF-6497-316D-795F48BB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Questions</a:t>
            </a:r>
            <a:r>
              <a:rPr lang="fi-FI" dirty="0"/>
              <a:t>: </a:t>
            </a:r>
            <a:r>
              <a:rPr lang="fi-FI" b="1" dirty="0"/>
              <a:t>Mitä? Ketä? </a:t>
            </a:r>
          </a:p>
          <a:p>
            <a:pPr lvl="1"/>
            <a:r>
              <a:rPr lang="fi-FI" dirty="0"/>
              <a:t>Mitä? Ketä? </a:t>
            </a:r>
          </a:p>
          <a:p>
            <a:pPr lvl="1"/>
            <a:r>
              <a:rPr lang="fi-FI" b="1" dirty="0"/>
              <a:t>Mitä</a:t>
            </a:r>
            <a:r>
              <a:rPr lang="fi-FI" dirty="0"/>
              <a:t> sinä juot? </a:t>
            </a:r>
          </a:p>
          <a:p>
            <a:pPr lvl="1"/>
            <a:r>
              <a:rPr lang="fi-FI" dirty="0"/>
              <a:t>Juon </a:t>
            </a:r>
            <a:r>
              <a:rPr lang="fi-FI" b="1" dirty="0"/>
              <a:t>vettä</a:t>
            </a:r>
            <a:r>
              <a:rPr lang="fi-FI" dirty="0"/>
              <a:t>. </a:t>
            </a:r>
          </a:p>
          <a:p>
            <a:pPr lvl="1"/>
            <a:r>
              <a:rPr lang="fi-FI" b="1" dirty="0"/>
              <a:t>Ketä</a:t>
            </a:r>
            <a:r>
              <a:rPr lang="fi-FI" dirty="0"/>
              <a:t> sinä rakastat? </a:t>
            </a:r>
          </a:p>
          <a:p>
            <a:pPr lvl="1"/>
            <a:r>
              <a:rPr lang="fi-FI" dirty="0"/>
              <a:t>Rakastan </a:t>
            </a:r>
            <a:r>
              <a:rPr lang="fi-FI" b="1" dirty="0"/>
              <a:t>sinua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4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64097-4F28-FB03-0E7B-EE0506BA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Genitive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DD728-1A02-4575-68CE-A61C127C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err="1"/>
              <a:t>Questions</a:t>
            </a:r>
            <a:r>
              <a:rPr lang="fi-FI" dirty="0"/>
              <a:t>: </a:t>
            </a:r>
            <a:r>
              <a:rPr lang="fi-FI" b="1" dirty="0"/>
              <a:t>Kenen?</a:t>
            </a:r>
            <a:r>
              <a:rPr lang="fi-FI" dirty="0"/>
              <a:t> </a:t>
            </a:r>
            <a:r>
              <a:rPr lang="fi-FI" b="1" dirty="0"/>
              <a:t>Minkä</a:t>
            </a:r>
            <a:r>
              <a:rPr lang="fi-FI" dirty="0"/>
              <a:t>? </a:t>
            </a:r>
          </a:p>
          <a:p>
            <a:pPr lvl="1"/>
            <a:r>
              <a:rPr lang="fi-FI" b="1" dirty="0"/>
              <a:t>Kenen</a:t>
            </a:r>
            <a:r>
              <a:rPr lang="fi-FI" dirty="0"/>
              <a:t> kanssa sinä asut? </a:t>
            </a:r>
          </a:p>
          <a:p>
            <a:pPr lvl="1"/>
            <a:r>
              <a:rPr lang="fi-FI" dirty="0"/>
              <a:t>Asun </a:t>
            </a:r>
            <a:r>
              <a:rPr lang="fi-FI" b="1" dirty="0" err="1"/>
              <a:t>mun</a:t>
            </a:r>
            <a:r>
              <a:rPr lang="fi-FI" b="1" dirty="0"/>
              <a:t> puolison </a:t>
            </a:r>
            <a:r>
              <a:rPr lang="fi-FI" dirty="0"/>
              <a:t>ja </a:t>
            </a:r>
            <a:r>
              <a:rPr lang="fi-FI" b="1" dirty="0" err="1"/>
              <a:t>mun</a:t>
            </a:r>
            <a:r>
              <a:rPr lang="fi-FI" b="1" dirty="0"/>
              <a:t> tytön </a:t>
            </a:r>
            <a:r>
              <a:rPr lang="fi-FI" dirty="0"/>
              <a:t>kanssa.</a:t>
            </a:r>
          </a:p>
          <a:p>
            <a:pPr lvl="1"/>
            <a:r>
              <a:rPr lang="fi-FI" b="1" dirty="0"/>
              <a:t>Kenen</a:t>
            </a:r>
            <a:r>
              <a:rPr lang="fi-FI" dirty="0"/>
              <a:t> auto tämä on?  = </a:t>
            </a:r>
            <a:r>
              <a:rPr lang="fi-FI" dirty="0" err="1"/>
              <a:t>Whose</a:t>
            </a:r>
            <a:r>
              <a:rPr lang="fi-FI" dirty="0"/>
              <a:t> </a:t>
            </a:r>
            <a:r>
              <a:rPr lang="fi-FI" dirty="0" err="1"/>
              <a:t>car</a:t>
            </a:r>
            <a:r>
              <a:rPr lang="fi-FI" dirty="0"/>
              <a:t> is </a:t>
            </a:r>
            <a:r>
              <a:rPr lang="fi-FI" dirty="0" err="1"/>
              <a:t>this</a:t>
            </a:r>
            <a:r>
              <a:rPr lang="fi-FI" dirty="0"/>
              <a:t>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juon </a:t>
            </a:r>
            <a:r>
              <a:rPr lang="fi-FI" b="1" dirty="0"/>
              <a:t>kahvin</a:t>
            </a:r>
            <a:r>
              <a:rPr lang="fi-FI" dirty="0"/>
              <a:t>. </a:t>
            </a:r>
            <a:r>
              <a:rPr lang="fi-FI" b="1" dirty="0"/>
              <a:t>Minun</a:t>
            </a:r>
            <a:r>
              <a:rPr lang="fi-FI" dirty="0"/>
              <a:t> täytyy mennä vessaan.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In </a:t>
            </a:r>
            <a:r>
              <a:rPr lang="fi-FI" dirty="0" err="1"/>
              <a:t>postpositions</a:t>
            </a:r>
            <a:r>
              <a:rPr lang="fi-FI" dirty="0"/>
              <a:t>: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n</a:t>
            </a:r>
            <a:r>
              <a:rPr lang="fi-FI" dirty="0"/>
              <a:t> alla =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pöydä</a:t>
            </a:r>
            <a:r>
              <a:rPr lang="fi-FI" b="1" dirty="0"/>
              <a:t>n</a:t>
            </a:r>
            <a:r>
              <a:rPr lang="fi-FI" dirty="0"/>
              <a:t> takana =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928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E6DB3-EC1F-5B15-7B8E-FD61D1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Missä – </a:t>
            </a:r>
            <a:r>
              <a:rPr lang="fi-FI" dirty="0" err="1"/>
              <a:t>where</a:t>
            </a:r>
            <a:r>
              <a:rPr lang="fi-FI" dirty="0"/>
              <a:t> in, </a:t>
            </a:r>
            <a:r>
              <a:rPr lang="fi-FI" dirty="0" err="1"/>
              <a:t>where</a:t>
            </a:r>
            <a:r>
              <a:rPr lang="fi-FI" dirty="0"/>
              <a:t> on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58839D-12C8-7F92-33A7-A7D0ECCB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Inessive</a:t>
            </a:r>
            <a:r>
              <a:rPr lang="fi-FI" dirty="0"/>
              <a:t> (inessiivi): </a:t>
            </a:r>
            <a:r>
              <a:rPr lang="fi-FI" b="1" dirty="0"/>
              <a:t>Missä</a:t>
            </a:r>
            <a:r>
              <a:rPr lang="fi-FI" dirty="0"/>
              <a:t>? 	= </a:t>
            </a:r>
            <a:r>
              <a:rPr lang="fi-FI" dirty="0" err="1"/>
              <a:t>Where</a:t>
            </a:r>
            <a:r>
              <a:rPr lang="fi-FI" dirty="0"/>
              <a:t>, </a:t>
            </a:r>
            <a:r>
              <a:rPr lang="fi-FI" dirty="0" err="1"/>
              <a:t>where</a:t>
            </a:r>
            <a:r>
              <a:rPr lang="fi-FI" dirty="0"/>
              <a:t> in</a:t>
            </a:r>
          </a:p>
          <a:p>
            <a:pPr lvl="1"/>
            <a:r>
              <a:rPr lang="fi-FI" b="1" dirty="0"/>
              <a:t>Missä</a:t>
            </a:r>
            <a:r>
              <a:rPr lang="fi-FI" dirty="0"/>
              <a:t> sinä asut? </a:t>
            </a:r>
          </a:p>
          <a:p>
            <a:pPr lvl="1"/>
            <a:r>
              <a:rPr lang="fi-FI" dirty="0"/>
              <a:t>Asun </a:t>
            </a:r>
            <a:r>
              <a:rPr lang="fi-FI" b="1" dirty="0"/>
              <a:t>Espoossa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err="1"/>
              <a:t>Adessive</a:t>
            </a:r>
            <a:r>
              <a:rPr lang="fi-FI" dirty="0"/>
              <a:t> (adessiivi): </a:t>
            </a:r>
            <a:r>
              <a:rPr lang="fi-FI" b="1" dirty="0"/>
              <a:t>Millä? Missä? </a:t>
            </a:r>
            <a:r>
              <a:rPr lang="fi-FI" dirty="0"/>
              <a:t>	= </a:t>
            </a:r>
            <a:r>
              <a:rPr lang="fi-FI" dirty="0" err="1"/>
              <a:t>Where</a:t>
            </a:r>
            <a:r>
              <a:rPr lang="fi-FI" dirty="0"/>
              <a:t> on, </a:t>
            </a:r>
            <a:r>
              <a:rPr lang="fi-FI" dirty="0" err="1"/>
              <a:t>where</a:t>
            </a:r>
            <a:endParaRPr lang="fi-FI" dirty="0"/>
          </a:p>
          <a:p>
            <a:pPr lvl="1"/>
            <a:r>
              <a:rPr lang="fi-FI" dirty="0"/>
              <a:t>Missä avaimet ovat? </a:t>
            </a:r>
          </a:p>
          <a:p>
            <a:pPr lvl="1"/>
            <a:r>
              <a:rPr lang="fi-FI" dirty="0"/>
              <a:t>Pöydä</a:t>
            </a:r>
            <a:r>
              <a:rPr lang="fi-FI" b="1" dirty="0"/>
              <a:t>llä.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Millä</a:t>
            </a:r>
            <a:r>
              <a:rPr lang="fi-FI" dirty="0"/>
              <a:t> sinä matkustat? – </a:t>
            </a:r>
            <a:r>
              <a:rPr lang="fi-FI" dirty="0" err="1"/>
              <a:t>Also</a:t>
            </a:r>
            <a:r>
              <a:rPr lang="fi-FI" dirty="0"/>
              <a:t>: </a:t>
            </a:r>
            <a:r>
              <a:rPr lang="fi-FI" dirty="0" err="1"/>
              <a:t>with</a:t>
            </a:r>
            <a:r>
              <a:rPr lang="fi-FI" dirty="0"/>
              <a:t> (</a:t>
            </a:r>
            <a:r>
              <a:rPr lang="fi-FI" dirty="0" err="1"/>
              <a:t>instrument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of </a:t>
            </a:r>
            <a:r>
              <a:rPr lang="fi-FI" dirty="0" err="1"/>
              <a:t>doing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Matkustan </a:t>
            </a:r>
            <a:r>
              <a:rPr lang="fi-FI" b="1" dirty="0"/>
              <a:t>junalla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b="1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68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B9D1DB-A5AB-295E-097E-C00A7B56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Mihin – </a:t>
            </a:r>
            <a:r>
              <a:rPr lang="fi-FI" dirty="0" err="1"/>
              <a:t>where</a:t>
            </a:r>
            <a:r>
              <a:rPr lang="fi-FI" dirty="0"/>
              <a:t> 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70A4-55D4-30C9-E9C6-0EF87A560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Illative (illatiivi): </a:t>
            </a:r>
            <a:r>
              <a:rPr lang="fi-FI" b="1"/>
              <a:t>Mihin? </a:t>
            </a:r>
          </a:p>
          <a:p>
            <a:pPr lvl="1"/>
            <a:r>
              <a:rPr lang="fi-FI" b="1"/>
              <a:t>Mihin</a:t>
            </a:r>
            <a:r>
              <a:rPr lang="fi-FI"/>
              <a:t> sinä menet? </a:t>
            </a:r>
          </a:p>
          <a:p>
            <a:pPr lvl="1"/>
            <a:r>
              <a:rPr lang="fi-FI"/>
              <a:t>Menen </a:t>
            </a:r>
            <a:r>
              <a:rPr lang="fi-FI" b="1"/>
              <a:t>Espooseen</a:t>
            </a:r>
            <a:r>
              <a:rPr lang="fi-FI"/>
              <a:t>.</a:t>
            </a:r>
          </a:p>
          <a:p>
            <a:pPr marL="457200" lvl="1" indent="0">
              <a:buNone/>
            </a:pPr>
            <a:endParaRPr lang="fi-FI"/>
          </a:p>
          <a:p>
            <a:r>
              <a:rPr lang="fi-FI"/>
              <a:t>Allative (allatiivi): </a:t>
            </a:r>
            <a:r>
              <a:rPr lang="fi-FI" b="1"/>
              <a:t>Mihin? Mille?  </a:t>
            </a:r>
          </a:p>
          <a:p>
            <a:pPr lvl="1"/>
            <a:r>
              <a:rPr lang="fi-FI"/>
              <a:t>Mihin sinä menet? </a:t>
            </a:r>
          </a:p>
          <a:p>
            <a:pPr lvl="1"/>
            <a:r>
              <a:rPr lang="fi-FI"/>
              <a:t>Tamperee</a:t>
            </a:r>
            <a:r>
              <a:rPr lang="fi-FI" b="1"/>
              <a:t>lle</a:t>
            </a:r>
            <a:r>
              <a:rPr lang="fi-FI"/>
              <a:t>. 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10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48DCE-5324-25FB-C75A-89272140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Mistä –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568D8-2062-DD09-74FD-8DD277F79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Elative</a:t>
            </a:r>
            <a:r>
              <a:rPr lang="fi-FI" dirty="0"/>
              <a:t> (elatiivi): </a:t>
            </a:r>
            <a:r>
              <a:rPr lang="fi-FI" b="1" dirty="0"/>
              <a:t>Mistä? – </a:t>
            </a:r>
            <a:r>
              <a:rPr lang="fi-FI" b="1" dirty="0" err="1"/>
              <a:t>Where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endParaRPr lang="fi-FI" b="1" dirty="0"/>
          </a:p>
          <a:p>
            <a:pPr lvl="1"/>
            <a:r>
              <a:rPr lang="fi-FI" b="1" dirty="0"/>
              <a:t>Mistä </a:t>
            </a:r>
            <a:r>
              <a:rPr lang="fi-FI" dirty="0"/>
              <a:t>sinä tulet? </a:t>
            </a:r>
          </a:p>
          <a:p>
            <a:pPr lvl="1"/>
            <a:r>
              <a:rPr lang="fi-FI" dirty="0"/>
              <a:t>Tulen Espoo</a:t>
            </a:r>
            <a:r>
              <a:rPr lang="fi-FI" b="1" dirty="0"/>
              <a:t>sta</a:t>
            </a:r>
            <a:r>
              <a:rPr lang="fi-FI" dirty="0"/>
              <a:t>.  </a:t>
            </a:r>
          </a:p>
          <a:p>
            <a:pPr lvl="1"/>
            <a:endParaRPr lang="fi-FI" dirty="0"/>
          </a:p>
          <a:p>
            <a:r>
              <a:rPr lang="fi-FI" dirty="0" err="1"/>
              <a:t>Ablative</a:t>
            </a:r>
            <a:r>
              <a:rPr lang="fi-FI" dirty="0"/>
              <a:t> (ablatiivi): </a:t>
            </a:r>
            <a:r>
              <a:rPr lang="fi-FI" b="1" dirty="0"/>
              <a:t>Mistä? Miltä? </a:t>
            </a:r>
          </a:p>
          <a:p>
            <a:pPr lvl="1"/>
            <a:r>
              <a:rPr lang="fi-FI" b="1" dirty="0"/>
              <a:t>Mistä</a:t>
            </a:r>
            <a:r>
              <a:rPr lang="fi-FI" dirty="0"/>
              <a:t> sinä tulet? </a:t>
            </a:r>
          </a:p>
          <a:p>
            <a:pPr lvl="1"/>
            <a:r>
              <a:rPr lang="fi-FI" dirty="0"/>
              <a:t>Tulen Tamperee</a:t>
            </a:r>
            <a:r>
              <a:rPr lang="fi-FI" b="1" dirty="0"/>
              <a:t>lta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5476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CBE838-A8CC-889E-AF9F-512E3417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t-plural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4CD657-619D-1CA9-54D2-118F88A8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nominative plural</a:t>
            </a:r>
          </a:p>
          <a:p>
            <a:pPr marL="0" indent="0">
              <a:buNone/>
            </a:pPr>
            <a:r>
              <a:rPr lang="fi-FI"/>
              <a:t>Questions: </a:t>
            </a:r>
            <a:r>
              <a:rPr lang="fi-FI" b="1"/>
              <a:t>Mitkä? Ketkä?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lääke – medication</a:t>
            </a:r>
          </a:p>
          <a:p>
            <a:pPr marL="0" indent="0">
              <a:buNone/>
            </a:pPr>
            <a:r>
              <a:rPr lang="fi-FI"/>
              <a:t>lääkeet – medications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auto – a car</a:t>
            </a:r>
          </a:p>
          <a:p>
            <a:pPr marL="0" indent="0">
              <a:buNone/>
            </a:pPr>
            <a:r>
              <a:rPr lang="fi-FI"/>
              <a:t>autot – cars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2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09A2FE-12B8-A83A-7E79-AC6BF839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in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5DF0-1769-F9DF-7BFC-AFBB7E09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Plural</a:t>
            </a:r>
            <a:r>
              <a:rPr lang="fi-FI" dirty="0"/>
              <a:t> </a:t>
            </a:r>
            <a:r>
              <a:rPr lang="fi-FI" dirty="0" err="1"/>
              <a:t>partitive</a:t>
            </a:r>
            <a:endParaRPr lang="fi-FI" dirty="0"/>
          </a:p>
          <a:p>
            <a:r>
              <a:rPr lang="fi-FI" dirty="0" err="1"/>
              <a:t>Plural</a:t>
            </a:r>
            <a:r>
              <a:rPr lang="fi-FI" dirty="0"/>
              <a:t> </a:t>
            </a:r>
            <a:r>
              <a:rPr lang="fi-FI" dirty="0" err="1"/>
              <a:t>genitive</a:t>
            </a:r>
            <a:r>
              <a:rPr lang="fi-FI" dirty="0"/>
              <a:t> </a:t>
            </a:r>
          </a:p>
          <a:p>
            <a:r>
              <a:rPr lang="fi-FI" dirty="0"/>
              <a:t>i-</a:t>
            </a:r>
            <a:r>
              <a:rPr lang="fi-FI" dirty="0" err="1"/>
              <a:t>plural</a:t>
            </a:r>
            <a:r>
              <a:rPr lang="fi-FI" dirty="0"/>
              <a:t>, </a:t>
            </a:r>
            <a:r>
              <a:rPr lang="fi-FI" dirty="0" err="1"/>
              <a:t>used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case </a:t>
            </a:r>
            <a:r>
              <a:rPr lang="fi-FI" dirty="0" err="1"/>
              <a:t>forms</a:t>
            </a:r>
            <a:endParaRPr lang="fi-FI" dirty="0"/>
          </a:p>
          <a:p>
            <a:r>
              <a:rPr lang="fi-FI" dirty="0" err="1"/>
              <a:t>Essive</a:t>
            </a:r>
            <a:r>
              <a:rPr lang="fi-FI" dirty="0"/>
              <a:t>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case”: Olen sairaana. ”</a:t>
            </a:r>
            <a:r>
              <a:rPr lang="fi-FI" dirty="0" err="1"/>
              <a:t>I’m</a:t>
            </a:r>
            <a:r>
              <a:rPr lang="fi-FI" dirty="0"/>
              <a:t> (</a:t>
            </a:r>
            <a:r>
              <a:rPr lang="fi-FI" dirty="0" err="1"/>
              <a:t>temporarily</a:t>
            </a:r>
            <a:r>
              <a:rPr lang="fi-FI" dirty="0"/>
              <a:t>) </a:t>
            </a:r>
            <a:r>
              <a:rPr lang="fi-FI" dirty="0" err="1"/>
              <a:t>ill</a:t>
            </a:r>
            <a:r>
              <a:rPr lang="fi-FI" dirty="0"/>
              <a:t>”</a:t>
            </a:r>
          </a:p>
          <a:p>
            <a:r>
              <a:rPr lang="fi-FI" dirty="0" err="1"/>
              <a:t>Translative</a:t>
            </a:r>
            <a:r>
              <a:rPr lang="fi-FI" dirty="0"/>
              <a:t>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becoming</a:t>
            </a:r>
            <a:r>
              <a:rPr lang="fi-FI" dirty="0"/>
              <a:t> case”: Tulin sairaaksi. ”I </a:t>
            </a:r>
            <a:r>
              <a:rPr lang="fi-FI" dirty="0" err="1"/>
              <a:t>became</a:t>
            </a:r>
            <a:r>
              <a:rPr lang="fi-FI" dirty="0"/>
              <a:t> </a:t>
            </a:r>
            <a:r>
              <a:rPr lang="fi-FI" dirty="0" err="1"/>
              <a:t>ill</a:t>
            </a:r>
            <a:r>
              <a:rPr lang="fi-FI" dirty="0"/>
              <a:t>”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9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Lämpimästi tervetuloa! = A </a:t>
            </a:r>
            <a:r>
              <a:rPr lang="fi-FI" dirty="0" err="1"/>
              <a:t>warm</a:t>
            </a:r>
            <a:r>
              <a:rPr lang="fi-FI" dirty="0"/>
              <a:t> </a:t>
            </a:r>
            <a:r>
              <a:rPr lang="fi-FI" dirty="0" err="1"/>
              <a:t>welcome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tunti = </a:t>
            </a:r>
            <a:r>
              <a:rPr lang="fi-FI" dirty="0" err="1"/>
              <a:t>hour</a:t>
            </a:r>
            <a:r>
              <a:rPr lang="fi-FI" dirty="0"/>
              <a:t>/</a:t>
            </a:r>
            <a:r>
              <a:rPr lang="fi-FI" dirty="0" err="1"/>
              <a:t>lesson</a:t>
            </a:r>
            <a:endParaRPr lang="fi-FI" dirty="0"/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tunni</a:t>
            </a:r>
            <a:r>
              <a:rPr lang="fi-FI" dirty="0"/>
              <a:t>-</a:t>
            </a:r>
          </a:p>
          <a:p>
            <a:pPr lvl="1"/>
            <a:r>
              <a:rPr lang="fi-FI" dirty="0" err="1"/>
              <a:t>lle</a:t>
            </a:r>
            <a:r>
              <a:rPr lang="fi-FI" dirty="0"/>
              <a:t> = to (</a:t>
            </a:r>
            <a:r>
              <a:rPr lang="fi-FI" dirty="0" err="1"/>
              <a:t>allative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tunnille =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2F5EA-62C2-D99C-88F5-514C46C3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D2F1A7-D3F5-0318-E77A-CD3F84EF0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Muista arvioitava kotitehtävä 2!</a:t>
            </a:r>
          </a:p>
          <a:p>
            <a:pPr lvl="1"/>
            <a:r>
              <a:rPr lang="fi-FI" dirty="0"/>
              <a:t>Määräaika on tänään. </a:t>
            </a:r>
          </a:p>
          <a:p>
            <a:r>
              <a:rPr lang="fi-FI" dirty="0"/>
              <a:t>Opiskele uusia sanoja ja fraaseja tavalla, joka toimii sinulle</a:t>
            </a:r>
          </a:p>
          <a:p>
            <a:r>
              <a:rPr lang="fi-FI" dirty="0"/>
              <a:t>=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phrases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for </a:t>
            </a:r>
            <a:r>
              <a:rPr lang="fi-FI" dirty="0" err="1"/>
              <a:t>you</a:t>
            </a:r>
            <a:endParaRPr lang="fi-FI" dirty="0"/>
          </a:p>
          <a:p>
            <a:r>
              <a:rPr lang="fi-FI" dirty="0"/>
              <a:t>Read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slides</a:t>
            </a:r>
            <a:r>
              <a:rPr lang="fi-FI" dirty="0"/>
              <a:t>. Kysymyksiä? </a:t>
            </a:r>
          </a:p>
          <a:p>
            <a:r>
              <a:rPr lang="fi-FI" dirty="0" err="1"/>
              <a:t>Prepare</a:t>
            </a:r>
            <a:r>
              <a:rPr lang="fi-FI" dirty="0"/>
              <a:t> for </a:t>
            </a:r>
            <a:r>
              <a:rPr lang="fi-FI" dirty="0" err="1"/>
              <a:t>Wednesdays’s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my </a:t>
            </a:r>
            <a:r>
              <a:rPr lang="fi-FI" dirty="0" err="1"/>
              <a:t>blog</a:t>
            </a:r>
            <a:r>
              <a:rPr lang="fi-FI" dirty="0"/>
              <a:t> </a:t>
            </a:r>
            <a:r>
              <a:rPr lang="fi-FI" dirty="0" err="1"/>
              <a:t>post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:</a:t>
            </a:r>
          </a:p>
          <a:p>
            <a:pPr lvl="1"/>
            <a:r>
              <a:rPr lang="fi-FI" dirty="0">
                <a:hlinkClick r:id="rId2"/>
              </a:rPr>
              <a:t>www.askafinnishteacher.com/blog/how-do-i-find-the-perusmuoto-basic-form-or-dictionary-form-of-a-finnish-word</a:t>
            </a:r>
            <a:endParaRPr lang="fi-FI" dirty="0"/>
          </a:p>
          <a:p>
            <a:r>
              <a:rPr lang="fi-FI" dirty="0" err="1"/>
              <a:t>Questions</a:t>
            </a:r>
            <a:r>
              <a:rPr lang="fi-FI" dirty="0"/>
              <a:t>?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on </a:t>
            </a:r>
            <a:r>
              <a:rPr lang="fi-FI" dirty="0" err="1"/>
              <a:t>Flinga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https://edu.flinga.fi/s/E5DKNFN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06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keskiviikkona!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8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Missä sä oot nyt?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 chattiin vastaukset: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Mitä kuuluu tänään?</a:t>
            </a:r>
          </a:p>
          <a:p>
            <a:r>
              <a:rPr lang="fi-FI"/>
              <a:t>Missä sä oot nyt?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Mulle kuuluu hyvää. Mä oon nyt Helsingissä, töissä. </a:t>
            </a:r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jaksottelu (=prosodic chunking)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Mulla on jano. </a:t>
            </a:r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dirty="0" err="1"/>
              <a:t>Mullaon</a:t>
            </a:r>
            <a:r>
              <a:rPr lang="fi-FI" dirty="0"/>
              <a:t> jano. </a:t>
            </a:r>
          </a:p>
          <a:p>
            <a:r>
              <a:rPr lang="fi-FI" dirty="0" err="1"/>
              <a:t>Mun</a:t>
            </a:r>
            <a:r>
              <a:rPr lang="fi-FI" dirty="0"/>
              <a:t> täytyy juoda jotain. </a:t>
            </a:r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dirty="0" err="1"/>
              <a:t>Muntäytyy</a:t>
            </a:r>
            <a:r>
              <a:rPr lang="fi-FI" dirty="0"/>
              <a:t> </a:t>
            </a:r>
            <a:r>
              <a:rPr lang="fi-FI" dirty="0" err="1"/>
              <a:t>juodajjotain</a:t>
            </a:r>
            <a:r>
              <a:rPr lang="fi-FI" dirty="0"/>
              <a:t>. </a:t>
            </a:r>
          </a:p>
          <a:p>
            <a:r>
              <a:rPr lang="fi-FI" dirty="0"/>
              <a:t>Mulla on nälkä.</a:t>
            </a:r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dirty="0" err="1"/>
              <a:t>Mullaon</a:t>
            </a:r>
            <a:r>
              <a:rPr lang="fi-FI" dirty="0"/>
              <a:t> nälkä. </a:t>
            </a:r>
          </a:p>
          <a:p>
            <a:r>
              <a:rPr lang="fi-FI" dirty="0" err="1"/>
              <a:t>Mun</a:t>
            </a:r>
            <a:r>
              <a:rPr lang="fi-FI" dirty="0"/>
              <a:t> täytyy syödä jotain. </a:t>
            </a:r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dirty="0" err="1"/>
              <a:t>Muntäytyy</a:t>
            </a:r>
            <a:r>
              <a:rPr lang="fi-FI" dirty="0"/>
              <a:t> </a:t>
            </a:r>
            <a:r>
              <a:rPr lang="fi-FI" dirty="0" err="1"/>
              <a:t>syödäjjotain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A556A-A4A1-1F3C-8856-B6517B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14707A-EF21-A3F3-7D78-1EADE754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https://edu.flinga.fi/s/EB5P49F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85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06239-D1C9-BE16-C7B2-EC068D40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tired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BF0540-53F9-83F8-8733-BC4C6785B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olen väsynyt. / </a:t>
            </a: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väsynyt. </a:t>
            </a:r>
          </a:p>
          <a:p>
            <a:pPr lvl="1"/>
            <a:r>
              <a:rPr lang="fi-FI" dirty="0"/>
              <a:t>Minä = </a:t>
            </a:r>
            <a:r>
              <a:rPr lang="fi-FI" dirty="0" err="1"/>
              <a:t>Subject</a:t>
            </a:r>
            <a:endParaRPr lang="fi-FI" dirty="0"/>
          </a:p>
          <a:p>
            <a:pPr lvl="1"/>
            <a:r>
              <a:rPr lang="fi-FI" dirty="0"/>
              <a:t>Olen = </a:t>
            </a:r>
            <a:r>
              <a:rPr lang="fi-FI" dirty="0" err="1"/>
              <a:t>verb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Väsynyt = </a:t>
            </a:r>
            <a:r>
              <a:rPr lang="fi-FI" dirty="0" err="1"/>
              <a:t>adjective</a:t>
            </a:r>
            <a:r>
              <a:rPr lang="fi-FI" dirty="0"/>
              <a:t>, </a:t>
            </a:r>
            <a:r>
              <a:rPr lang="fi-FI" dirty="0" err="1"/>
              <a:t>predicative</a:t>
            </a:r>
            <a:r>
              <a:rPr lang="fi-FI" dirty="0"/>
              <a:t> </a:t>
            </a:r>
          </a:p>
          <a:p>
            <a:r>
              <a:rPr lang="fi-FI" dirty="0"/>
              <a:t>Minua väsyttää. / </a:t>
            </a:r>
            <a:r>
              <a:rPr lang="fi-FI" dirty="0" err="1"/>
              <a:t>Mua</a:t>
            </a:r>
            <a:r>
              <a:rPr lang="fi-FI" dirty="0"/>
              <a:t> väsyttää. </a:t>
            </a:r>
          </a:p>
          <a:p>
            <a:pPr lvl="1"/>
            <a:r>
              <a:rPr lang="fi-FI" dirty="0"/>
              <a:t>Minua = </a:t>
            </a:r>
            <a:r>
              <a:rPr lang="fi-FI" dirty="0" err="1"/>
              <a:t>object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Väsyttää = </a:t>
            </a:r>
            <a:r>
              <a:rPr lang="fi-FI" dirty="0" err="1"/>
              <a:t>verb</a:t>
            </a:r>
            <a:r>
              <a:rPr lang="fi-FI" dirty="0"/>
              <a:t>  </a:t>
            </a:r>
          </a:p>
          <a:p>
            <a:pPr lvl="1"/>
            <a:r>
              <a:rPr lang="fi-FI" dirty="0"/>
              <a:t>No </a:t>
            </a:r>
            <a:r>
              <a:rPr lang="fi-FI" dirty="0" err="1"/>
              <a:t>subject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! </a:t>
            </a:r>
          </a:p>
          <a:p>
            <a:r>
              <a:rPr lang="fi-FI" dirty="0"/>
              <a:t>Työ väsyttää minua. = </a:t>
            </a:r>
            <a:r>
              <a:rPr lang="fi-FI" dirty="0" err="1"/>
              <a:t>Work</a:t>
            </a:r>
            <a:r>
              <a:rPr lang="fi-FI" dirty="0"/>
              <a:t> is </a:t>
            </a:r>
            <a:r>
              <a:rPr lang="fi-FI" dirty="0" err="1"/>
              <a:t>tiring</a:t>
            </a:r>
            <a:r>
              <a:rPr lang="fi-FI" dirty="0"/>
              <a:t> me. </a:t>
            </a:r>
          </a:p>
        </p:txBody>
      </p:sp>
    </p:spTree>
    <p:extLst>
      <p:ext uri="{BB962C8B-B14F-4D97-AF65-F5344CB8AC3E}">
        <p14:creationId xmlns:p14="http://schemas.microsoft.com/office/powerpoint/2010/main" val="29365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4BA47-5592-03B7-EE0F-F598CFAE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Oksennan, minua oksettaa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93DA4-07DD-CDA1-3DFF-F4FAAB28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oksennan. =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vomiting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Minä oksensin. = I </a:t>
            </a:r>
            <a:r>
              <a:rPr lang="fi-FI" dirty="0" err="1"/>
              <a:t>vomited</a:t>
            </a:r>
            <a:r>
              <a:rPr lang="fi-FI" dirty="0"/>
              <a:t>. </a:t>
            </a:r>
          </a:p>
          <a:p>
            <a:r>
              <a:rPr lang="fi-FI" dirty="0"/>
              <a:t>Minua oksettaa. = I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vomiting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Feeling</a:t>
            </a:r>
            <a:r>
              <a:rPr lang="fi-FI" dirty="0"/>
              <a:t> </a:t>
            </a:r>
            <a:r>
              <a:rPr lang="fi-FI" dirty="0" err="1"/>
              <a:t>verb</a:t>
            </a:r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002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1103</Words>
  <Application>Microsoft Office PowerPoint</Application>
  <PresentationFormat>Laajakuva</PresentationFormat>
  <Paragraphs>209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Kirjoita chattiin: Missä sä oot nyt? </vt:lpstr>
      <vt:lpstr>Jumppaa ja ääntämistä</vt:lpstr>
      <vt:lpstr>Ääntämistä: jaksottelu (=prosodic chunking) </vt:lpstr>
      <vt:lpstr>Kysymyksiä ja kommentteja</vt:lpstr>
      <vt:lpstr>I’m tired </vt:lpstr>
      <vt:lpstr>Oksennan, minua oksettaa</vt:lpstr>
      <vt:lpstr>Feeling verbs </vt:lpstr>
      <vt:lpstr>Millainen </vt:lpstr>
      <vt:lpstr>Minun täytyy</vt:lpstr>
      <vt:lpstr>Minun täytyy = I have to / I must </vt:lpstr>
      <vt:lpstr>Mun täytyy mennä = Nesessiivilause </vt:lpstr>
      <vt:lpstr>Minun täytyy, minä tarvitsen, minun ei tarvitse </vt:lpstr>
      <vt:lpstr>Minun täytyy syödä ruokaa. </vt:lpstr>
      <vt:lpstr>Kappale 8 </vt:lpstr>
      <vt:lpstr>Tauko</vt:lpstr>
      <vt:lpstr>Pienissä ryhmissä </vt:lpstr>
      <vt:lpstr>Body parts </vt:lpstr>
      <vt:lpstr>Summary: Cases and questions</vt:lpstr>
      <vt:lpstr>1. Nominative </vt:lpstr>
      <vt:lpstr>2. Partitive </vt:lpstr>
      <vt:lpstr>3. Genitive </vt:lpstr>
      <vt:lpstr>4. Missä – where in, where on </vt:lpstr>
      <vt:lpstr>5. Mihin – where to</vt:lpstr>
      <vt:lpstr>6. Mistä – where from </vt:lpstr>
      <vt:lpstr>t-plural </vt:lpstr>
      <vt:lpstr>Coming up in future Finnish courses 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119</cp:revision>
  <cp:lastPrinted>2022-10-03T15:33:01Z</cp:lastPrinted>
  <dcterms:created xsi:type="dcterms:W3CDTF">2021-09-13T12:59:36Z</dcterms:created>
  <dcterms:modified xsi:type="dcterms:W3CDTF">2023-06-05T15:31:13Z</dcterms:modified>
</cp:coreProperties>
</file>