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AA2E1-CA40-41D5-BF7E-40DF8D066221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C400-1157-4159-BA5C-8E64B20C43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449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Tulosta pohjia / </a:t>
            </a:r>
            <a:r>
              <a:rPr lang="fi-FI" dirty="0" err="1"/>
              <a:t>pptx</a:t>
            </a:r>
            <a:r>
              <a:rPr lang="fi-FI" baseline="0" dirty="0"/>
              <a:t> </a:t>
            </a:r>
            <a:r>
              <a:rPr lang="fi-FI" baseline="0" dirty="0" err="1"/>
              <a:t>mycoursesiin</a:t>
            </a:r>
            <a:r>
              <a:rPr lang="fi-FI" baseline="0" dirty="0"/>
              <a:t> ladattavaksi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7042">
              <a:defRPr/>
            </a:pPr>
            <a:fld id="{D66A5FF2-0573-2649-A39A-26FA52E05379}" type="slidenum">
              <a:rPr lang="fi-FI">
                <a:solidFill>
                  <a:prstClr val="black"/>
                </a:solidFill>
              </a:rPr>
              <a:pPr defTabSz="477042">
                <a:defRPr/>
              </a:pPr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7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49B9-6914-485E-951F-34DE46542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24838-4EBD-4DCA-B705-B75D23644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46564-C0DD-4620-A2A4-FE1B4565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DF827-5964-4DDD-A6EE-9ABA082F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9CFFE-6D54-479C-9129-F1A14D5E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44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4223-C848-4BC0-BE96-A3A274B1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148A0-16B1-4C17-B2D4-91924AB4F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7552F-1417-43AC-8D2B-3A5E11FD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78774-D319-4D30-80E8-7310B5ED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D161E-7939-4A4B-840A-87A9A64E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558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F25E24-25AA-4115-B952-7458D91349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6A103-DB68-48A7-89DC-CD029CB05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56595-AC9A-447F-9DA2-A8389331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0CD80-1508-4F18-BAAF-DBCC5351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D0ED5-A532-453A-9262-30C3F7D67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26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A324-3404-4F12-A32B-19E601BBFA13}" type="datetime1">
              <a:rPr lang="fi-FI" smtClean="0"/>
              <a:t>7.12.2020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3" y="5634638"/>
            <a:ext cx="3265611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0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C832-6693-4874-AEBA-BBE1DBFC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1AC6D-ECCE-4899-84E6-8198ED5A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488DD-FEFD-4806-B892-4B850EB0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1C773-ED64-4CBB-986A-92B023BF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B65EF-A70F-4BE0-A6F7-57C31FCC3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098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B087-423B-4369-8727-3634DFD5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D3715-288A-488F-A815-DF91B07C6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7EFBD-DDED-4018-BBCC-761072D0B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12C4-6DA5-40FB-849C-47E250C8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A8AD5-BBC0-4D9F-B6D6-FE901ED2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4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0B4B-A150-4600-95DD-744047D4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DC1E1-6AF1-4CA9-9A6D-6DB3FD114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81A01-9C36-4AE0-88EB-1A9381203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51BAC-9B2D-405A-B00A-56BE45F7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A9829-94C5-473B-93C6-B9993A11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02CDC-ED5F-4B0A-9DAB-DDE6089A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570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1CD3-7FB3-49A8-B808-19092470D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4009B-3BFE-4DBA-9103-9F601E724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0CE44-3B0F-4686-B841-72AB58143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FE705-071C-4B1F-861B-69E608B23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ADA14E-C8C3-4F26-BEF0-DC35E1202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758618-035D-415C-869C-8A9B755D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73AB5-CCA4-49CC-8AD0-41711B49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0EE46-6CE1-4FA8-9588-A223C331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74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B720-4B4F-4F82-9A9B-C8D2E4C57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21D94-A0FF-41AA-BC79-57EDAF43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EDF1B-1A88-4ED2-A879-ED41D82A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89AE3-C55B-4CA0-BCE5-FD344820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29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2E522-7713-4AD7-9100-0C0B5E1E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72373-9618-4525-8736-F65101BA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70581-88FB-4EC6-93DC-66FFADD6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544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72E44-1F84-493F-9E70-EB855BD71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60691-5A50-48F3-B984-D5093F637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59CB2-D4B8-408C-B825-B14A3050B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FFE2D-256E-42B4-91AF-B95F2691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F92B0-1DC3-48CA-8A99-663B73D8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4016C-CFDF-4730-AF67-9A57EAC9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50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519AD-9568-4CDB-9BEE-95182B99F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6F84D-DCFB-4FAC-980C-78D81AA51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A1013-200B-4DB2-8FB4-2B1600B80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5153F-C1AE-4051-B4A6-7E3B7845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998A0-750A-4D67-B8B8-1ED65915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2DF15-5FDF-41EB-8DBA-EBA40416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37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E10B9D-6747-4769-99B2-333CD3DD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63725-E058-4170-B7CA-A0997D7DD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61F9F-26FA-4ADD-BE62-F177D10C5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B58E-76AF-466D-B16B-0BBFEAD52EAD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6F7B5-2561-402B-914E-56CA9EAA8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04DC-9580-495C-9468-8A77F0D63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2B210-5305-4165-89DA-AE9FBA213E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560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8377" y="218080"/>
            <a:ext cx="8386342" cy="585857"/>
          </a:xfrm>
        </p:spPr>
        <p:txBody>
          <a:bodyPr/>
          <a:lstStyle/>
          <a:p>
            <a:r>
              <a:rPr lang="en-US" sz="2400" dirty="0"/>
              <a:t>Evaluate your own teaching competency: Where are you now? Where do you want to be? How will you achieve your goal?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98377" y="977985"/>
            <a:ext cx="3097058" cy="28469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b="1" dirty="0"/>
              <a:t>Choose from different competencies:</a:t>
            </a:r>
          </a:p>
          <a:p>
            <a:r>
              <a:rPr lang="en-US" sz="1300" dirty="0"/>
              <a:t>Course planning (constructive alignment)</a:t>
            </a:r>
          </a:p>
          <a:p>
            <a:r>
              <a:rPr lang="en-US" sz="1300" dirty="0"/>
              <a:t>Setting learning outcomes</a:t>
            </a:r>
          </a:p>
          <a:p>
            <a:r>
              <a:rPr lang="en-US" sz="1300" dirty="0"/>
              <a:t>Adjusting time allocation &amp; workload</a:t>
            </a:r>
          </a:p>
          <a:p>
            <a:r>
              <a:rPr lang="en-US" sz="1300" dirty="0"/>
              <a:t>Using teaching methods</a:t>
            </a:r>
          </a:p>
          <a:p>
            <a:r>
              <a:rPr lang="en-US" sz="1300" dirty="0"/>
              <a:t>Assessment (methods)</a:t>
            </a:r>
          </a:p>
          <a:p>
            <a:r>
              <a:rPr lang="en-US" sz="1300" dirty="0"/>
              <a:t>Providing feedback</a:t>
            </a:r>
          </a:p>
          <a:p>
            <a:r>
              <a:rPr lang="en-US" sz="1300" dirty="0"/>
              <a:t>Using online learning (methods)</a:t>
            </a:r>
          </a:p>
          <a:p>
            <a:r>
              <a:rPr lang="en-US" sz="1300" dirty="0"/>
              <a:t>Supporting continuous learning</a:t>
            </a:r>
          </a:p>
          <a:p>
            <a:r>
              <a:rPr lang="en-US" sz="1300" dirty="0"/>
              <a:t>Supervising</a:t>
            </a:r>
          </a:p>
          <a:p>
            <a:r>
              <a:rPr lang="en-US" sz="1300" dirty="0"/>
              <a:t>Something else, what?</a:t>
            </a:r>
          </a:p>
          <a:p>
            <a:endParaRPr lang="en-US" sz="1200" dirty="0"/>
          </a:p>
          <a:p>
            <a:endParaRPr lang="en-US" sz="1200" dirty="0"/>
          </a:p>
          <a:p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461" y="1363461"/>
            <a:ext cx="7126774" cy="413107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8DF26B3-E35D-4FA1-81B3-88EFCE0E04C4}" type="datetime1">
              <a:rPr lang="fi-FI" smtClean="0"/>
              <a:t>7.12.2020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8" name="Oval 35">
            <a:extLst>
              <a:ext uri="{FF2B5EF4-FFF2-40B4-BE49-F238E27FC236}">
                <a16:creationId xmlns:a16="http://schemas.microsoft.com/office/drawing/2014/main" id="{E2E383D9-9FE7-469F-BC51-CC016D0FDD6D}"/>
              </a:ext>
            </a:extLst>
          </p:cNvPr>
          <p:cNvSpPr/>
          <p:nvPr/>
        </p:nvSpPr>
        <p:spPr>
          <a:xfrm>
            <a:off x="1898377" y="4701696"/>
            <a:ext cx="441854" cy="288236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36">
            <a:extLst>
              <a:ext uri="{FF2B5EF4-FFF2-40B4-BE49-F238E27FC236}">
                <a16:creationId xmlns:a16="http://schemas.microsoft.com/office/drawing/2014/main" id="{8918287C-83F4-4AC0-A4D1-8591B74291A3}"/>
              </a:ext>
            </a:extLst>
          </p:cNvPr>
          <p:cNvSpPr/>
          <p:nvPr/>
        </p:nvSpPr>
        <p:spPr>
          <a:xfrm>
            <a:off x="1898379" y="5127877"/>
            <a:ext cx="441853" cy="28723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Georgia</vt:lpstr>
      <vt:lpstr>Lucida Grande</vt:lpstr>
      <vt:lpstr>Office Theme</vt:lpstr>
      <vt:lpstr>Evaluate your own teaching competency: Where are you now? Where do you want to be? How will you achieve your goal?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Evaluate your own teaching competency: Where are you now? Where do you want to be? How will you achieve your goal?</dc:title>
  <dc:creator>Pylkkönen Tiina</dc:creator>
  <cp:lastModifiedBy>Pylkkönen Tiina</cp:lastModifiedBy>
  <cp:revision>1</cp:revision>
  <dcterms:created xsi:type="dcterms:W3CDTF">2020-12-07T05:56:16Z</dcterms:created>
  <dcterms:modified xsi:type="dcterms:W3CDTF">2020-12-07T05:56:47Z</dcterms:modified>
</cp:coreProperties>
</file>