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1175" r:id="rId2"/>
    <p:sldId id="1157" r:id="rId3"/>
    <p:sldId id="1176" r:id="rId4"/>
    <p:sldId id="1163" r:id="rId5"/>
    <p:sldId id="1140" r:id="rId6"/>
    <p:sldId id="1143" r:id="rId7"/>
    <p:sldId id="1145" r:id="rId8"/>
    <p:sldId id="1144" r:id="rId9"/>
    <p:sldId id="1141" r:id="rId10"/>
    <p:sldId id="1147" r:id="rId11"/>
    <p:sldId id="1148" r:id="rId12"/>
    <p:sldId id="1149" r:id="rId13"/>
    <p:sldId id="1150" r:id="rId14"/>
    <p:sldId id="1151" r:id="rId15"/>
    <p:sldId id="1154" r:id="rId16"/>
    <p:sldId id="1155" r:id="rId17"/>
    <p:sldId id="1182" r:id="rId18"/>
    <p:sldId id="270" r:id="rId19"/>
    <p:sldId id="274" r:id="rId20"/>
    <p:sldId id="1125" r:id="rId21"/>
    <p:sldId id="1164" r:id="rId22"/>
    <p:sldId id="1167" r:id="rId23"/>
    <p:sldId id="1166" r:id="rId24"/>
    <p:sldId id="1152" r:id="rId25"/>
    <p:sldId id="1188" r:id="rId26"/>
    <p:sldId id="1189" r:id="rId27"/>
    <p:sldId id="1169" r:id="rId28"/>
    <p:sldId id="1171" r:id="rId29"/>
    <p:sldId id="1170" r:id="rId30"/>
    <p:sldId id="1190" r:id="rId31"/>
    <p:sldId id="1172" r:id="rId32"/>
    <p:sldId id="1173" r:id="rId33"/>
    <p:sldId id="1183" r:id="rId34"/>
    <p:sldId id="1135" r:id="rId35"/>
    <p:sldId id="1136" r:id="rId36"/>
    <p:sldId id="1186" r:id="rId37"/>
    <p:sldId id="1185" r:id="rId38"/>
    <p:sldId id="1079" r:id="rId39"/>
    <p:sldId id="1053" r:id="rId40"/>
    <p:sldId id="1187" r:id="rId41"/>
    <p:sldId id="1131" r:id="rId42"/>
    <p:sldId id="1132" r:id="rId43"/>
  </p:sldIdLst>
  <p:sldSz cx="12192000" cy="6858000"/>
  <p:notesSz cx="6858000" cy="9144000"/>
  <p:defaultTextStyle>
    <a:defPPr>
      <a:defRPr lang="it-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41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30"/>
    <p:restoredTop sz="75918"/>
  </p:normalViewPr>
  <p:slideViewPr>
    <p:cSldViewPr snapToGrid="0">
      <p:cViewPr varScale="1">
        <p:scale>
          <a:sx n="95" d="100"/>
          <a:sy n="95" d="100"/>
        </p:scale>
        <p:origin x="104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_rels/data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rawing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F5425D-73F5-004D-83F6-81C9A8A71972}" type="doc">
      <dgm:prSet loTypeId="urn:microsoft.com/office/officeart/2005/8/layout/hProcess9" loCatId="process" qsTypeId="urn:microsoft.com/office/officeart/2005/8/quickstyle/simple1" qsCatId="simple" csTypeId="urn:microsoft.com/office/officeart/2005/8/colors/colorful1" csCatId="colorful"/>
      <dgm:spPr/>
      <dgm:t>
        <a:bodyPr/>
        <a:lstStyle/>
        <a:p>
          <a:endParaRPr lang="it-IT"/>
        </a:p>
      </dgm:t>
    </dgm:pt>
    <dgm:pt modelId="{9A3B9712-C4AF-1F4F-9A2A-DD7388D5A9CD}">
      <dgm:prSet/>
      <dgm:spPr/>
      <dgm:t>
        <a:bodyPr/>
        <a:lstStyle/>
        <a:p>
          <a:r>
            <a:rPr lang="en-US">
              <a:solidFill>
                <a:schemeClr val="tx1"/>
              </a:solidFill>
            </a:rPr>
            <a:t>Determine the objective</a:t>
          </a:r>
          <a:endParaRPr lang="it-FI">
            <a:solidFill>
              <a:schemeClr val="tx1"/>
            </a:solidFill>
          </a:endParaRPr>
        </a:p>
      </dgm:t>
    </dgm:pt>
    <dgm:pt modelId="{6CA7FFC5-C915-554D-AA8C-00FEC0CBAA46}" type="parTrans" cxnId="{14412605-CA11-0949-BBBF-2A90BEBCCE76}">
      <dgm:prSet/>
      <dgm:spPr/>
      <dgm:t>
        <a:bodyPr/>
        <a:lstStyle/>
        <a:p>
          <a:endParaRPr lang="it-IT">
            <a:solidFill>
              <a:schemeClr val="tx1"/>
            </a:solidFill>
          </a:endParaRPr>
        </a:p>
      </dgm:t>
    </dgm:pt>
    <dgm:pt modelId="{69FED10F-1304-7B4A-8F52-C2554C976E81}" type="sibTrans" cxnId="{14412605-CA11-0949-BBBF-2A90BEBCCE76}">
      <dgm:prSet/>
      <dgm:spPr/>
      <dgm:t>
        <a:bodyPr/>
        <a:lstStyle/>
        <a:p>
          <a:endParaRPr lang="it-IT">
            <a:solidFill>
              <a:schemeClr val="tx1"/>
            </a:solidFill>
          </a:endParaRPr>
        </a:p>
      </dgm:t>
    </dgm:pt>
    <dgm:pt modelId="{EC1D9592-82D7-5244-B39C-99B940AB8CE0}">
      <dgm:prSet/>
      <dgm:spPr/>
      <dgm:t>
        <a:bodyPr/>
        <a:lstStyle/>
        <a:p>
          <a:r>
            <a:rPr lang="en-US">
              <a:solidFill>
                <a:schemeClr val="tx1"/>
              </a:solidFill>
            </a:rPr>
            <a:t>Choose the platform</a:t>
          </a:r>
          <a:endParaRPr lang="it-FI">
            <a:solidFill>
              <a:schemeClr val="tx1"/>
            </a:solidFill>
          </a:endParaRPr>
        </a:p>
      </dgm:t>
    </dgm:pt>
    <dgm:pt modelId="{FD9182BD-8F17-A54E-A57B-A9CD65911572}" type="parTrans" cxnId="{274BB4CA-7356-8844-9066-1F97B0273A4B}">
      <dgm:prSet/>
      <dgm:spPr/>
      <dgm:t>
        <a:bodyPr/>
        <a:lstStyle/>
        <a:p>
          <a:endParaRPr lang="it-IT">
            <a:solidFill>
              <a:schemeClr val="tx1"/>
            </a:solidFill>
          </a:endParaRPr>
        </a:p>
      </dgm:t>
    </dgm:pt>
    <dgm:pt modelId="{B811F83D-7934-CD40-BDE3-BB69145AFB5A}" type="sibTrans" cxnId="{274BB4CA-7356-8844-9066-1F97B0273A4B}">
      <dgm:prSet/>
      <dgm:spPr/>
      <dgm:t>
        <a:bodyPr/>
        <a:lstStyle/>
        <a:p>
          <a:endParaRPr lang="it-IT">
            <a:solidFill>
              <a:schemeClr val="tx1"/>
            </a:solidFill>
          </a:endParaRPr>
        </a:p>
      </dgm:t>
    </dgm:pt>
    <dgm:pt modelId="{5DEAE199-BB5E-C241-9210-CA87034B768F}">
      <dgm:prSet/>
      <dgm:spPr/>
      <dgm:t>
        <a:bodyPr/>
        <a:lstStyle/>
        <a:p>
          <a:r>
            <a:rPr lang="en-US">
              <a:solidFill>
                <a:schemeClr val="tx1"/>
              </a:solidFill>
            </a:rPr>
            <a:t>Plan the content</a:t>
          </a:r>
          <a:endParaRPr lang="it-FI">
            <a:solidFill>
              <a:schemeClr val="tx1"/>
            </a:solidFill>
          </a:endParaRPr>
        </a:p>
      </dgm:t>
    </dgm:pt>
    <dgm:pt modelId="{364E25D1-9532-7A47-97EA-40E4CEB186A2}" type="parTrans" cxnId="{216480F4-B3C9-1A4C-AEE1-360ED3F15398}">
      <dgm:prSet/>
      <dgm:spPr/>
      <dgm:t>
        <a:bodyPr/>
        <a:lstStyle/>
        <a:p>
          <a:endParaRPr lang="it-IT">
            <a:solidFill>
              <a:schemeClr val="tx1"/>
            </a:solidFill>
          </a:endParaRPr>
        </a:p>
      </dgm:t>
    </dgm:pt>
    <dgm:pt modelId="{EE8E3D24-A95A-154B-A1AD-9608819D97CB}" type="sibTrans" cxnId="{216480F4-B3C9-1A4C-AEE1-360ED3F15398}">
      <dgm:prSet/>
      <dgm:spPr/>
      <dgm:t>
        <a:bodyPr/>
        <a:lstStyle/>
        <a:p>
          <a:endParaRPr lang="it-IT">
            <a:solidFill>
              <a:schemeClr val="tx1"/>
            </a:solidFill>
          </a:endParaRPr>
        </a:p>
      </dgm:t>
    </dgm:pt>
    <dgm:pt modelId="{39209521-C639-D549-A3EB-815887C87268}">
      <dgm:prSet/>
      <dgm:spPr/>
      <dgm:t>
        <a:bodyPr/>
        <a:lstStyle/>
        <a:p>
          <a:r>
            <a:rPr lang="en-US">
              <a:solidFill>
                <a:schemeClr val="tx1"/>
              </a:solidFill>
            </a:rPr>
            <a:t>Distribute and promote content</a:t>
          </a:r>
          <a:endParaRPr lang="it-FI">
            <a:solidFill>
              <a:schemeClr val="tx1"/>
            </a:solidFill>
          </a:endParaRPr>
        </a:p>
      </dgm:t>
    </dgm:pt>
    <dgm:pt modelId="{8A3EFF1F-225C-CC4C-88BE-28B2C52EC6BB}" type="parTrans" cxnId="{FD2B5FD6-63A0-A44F-85E7-5B9232F6A9B8}">
      <dgm:prSet/>
      <dgm:spPr/>
      <dgm:t>
        <a:bodyPr/>
        <a:lstStyle/>
        <a:p>
          <a:endParaRPr lang="it-IT">
            <a:solidFill>
              <a:schemeClr val="tx1"/>
            </a:solidFill>
          </a:endParaRPr>
        </a:p>
      </dgm:t>
    </dgm:pt>
    <dgm:pt modelId="{874CFC2F-99E2-8B44-B045-87877C215621}" type="sibTrans" cxnId="{FD2B5FD6-63A0-A44F-85E7-5B9232F6A9B8}">
      <dgm:prSet/>
      <dgm:spPr/>
      <dgm:t>
        <a:bodyPr/>
        <a:lstStyle/>
        <a:p>
          <a:endParaRPr lang="it-IT">
            <a:solidFill>
              <a:schemeClr val="tx1"/>
            </a:solidFill>
          </a:endParaRPr>
        </a:p>
      </dgm:t>
    </dgm:pt>
    <dgm:pt modelId="{08FF8EA4-218B-3C41-AAC5-0F1FFE0B6CED}">
      <dgm:prSet/>
      <dgm:spPr/>
      <dgm:t>
        <a:bodyPr/>
        <a:lstStyle/>
        <a:p>
          <a:r>
            <a:rPr lang="en-US">
              <a:solidFill>
                <a:schemeClr val="tx1"/>
              </a:solidFill>
            </a:rPr>
            <a:t>Measure success</a:t>
          </a:r>
          <a:endParaRPr lang="it-FI">
            <a:solidFill>
              <a:schemeClr val="tx1"/>
            </a:solidFill>
          </a:endParaRPr>
        </a:p>
      </dgm:t>
    </dgm:pt>
    <dgm:pt modelId="{3FC55030-2A9E-EB4D-9ED1-8A9E9D23F196}" type="parTrans" cxnId="{15AE64AA-24E3-9D49-926D-781E51CF298C}">
      <dgm:prSet/>
      <dgm:spPr/>
      <dgm:t>
        <a:bodyPr/>
        <a:lstStyle/>
        <a:p>
          <a:endParaRPr lang="it-IT">
            <a:solidFill>
              <a:schemeClr val="tx1"/>
            </a:solidFill>
          </a:endParaRPr>
        </a:p>
      </dgm:t>
    </dgm:pt>
    <dgm:pt modelId="{AE89403C-6099-DB47-AE95-B3313BE8329E}" type="sibTrans" cxnId="{15AE64AA-24E3-9D49-926D-781E51CF298C}">
      <dgm:prSet/>
      <dgm:spPr/>
      <dgm:t>
        <a:bodyPr/>
        <a:lstStyle/>
        <a:p>
          <a:endParaRPr lang="it-IT">
            <a:solidFill>
              <a:schemeClr val="tx1"/>
            </a:solidFill>
          </a:endParaRPr>
        </a:p>
      </dgm:t>
    </dgm:pt>
    <dgm:pt modelId="{142DFDF0-79F9-2B45-A25B-95BDA1336547}" type="pres">
      <dgm:prSet presAssocID="{67F5425D-73F5-004D-83F6-81C9A8A71972}" presName="CompostProcess" presStyleCnt="0">
        <dgm:presLayoutVars>
          <dgm:dir/>
          <dgm:resizeHandles val="exact"/>
        </dgm:presLayoutVars>
      </dgm:prSet>
      <dgm:spPr/>
    </dgm:pt>
    <dgm:pt modelId="{75199EFD-B50F-9D43-8DF0-6EE9442CCF75}" type="pres">
      <dgm:prSet presAssocID="{67F5425D-73F5-004D-83F6-81C9A8A71972}" presName="arrow" presStyleLbl="bgShp" presStyleIdx="0" presStyleCnt="1"/>
      <dgm:spPr/>
    </dgm:pt>
    <dgm:pt modelId="{6C11991C-7F4C-5945-AF3C-3EF430516F4D}" type="pres">
      <dgm:prSet presAssocID="{67F5425D-73F5-004D-83F6-81C9A8A71972}" presName="linearProcess" presStyleCnt="0"/>
      <dgm:spPr/>
    </dgm:pt>
    <dgm:pt modelId="{C14A5CF8-59CB-CA49-AB0F-B83C305A901D}" type="pres">
      <dgm:prSet presAssocID="{9A3B9712-C4AF-1F4F-9A2A-DD7388D5A9CD}" presName="textNode" presStyleLbl="node1" presStyleIdx="0" presStyleCnt="5">
        <dgm:presLayoutVars>
          <dgm:bulletEnabled val="1"/>
        </dgm:presLayoutVars>
      </dgm:prSet>
      <dgm:spPr/>
    </dgm:pt>
    <dgm:pt modelId="{48D77029-F481-4D41-A604-ED5A6A481A25}" type="pres">
      <dgm:prSet presAssocID="{69FED10F-1304-7B4A-8F52-C2554C976E81}" presName="sibTrans" presStyleCnt="0"/>
      <dgm:spPr/>
    </dgm:pt>
    <dgm:pt modelId="{2C3886F2-400A-8F41-B451-A90BB88F1B09}" type="pres">
      <dgm:prSet presAssocID="{EC1D9592-82D7-5244-B39C-99B940AB8CE0}" presName="textNode" presStyleLbl="node1" presStyleIdx="1" presStyleCnt="5">
        <dgm:presLayoutVars>
          <dgm:bulletEnabled val="1"/>
        </dgm:presLayoutVars>
      </dgm:prSet>
      <dgm:spPr/>
    </dgm:pt>
    <dgm:pt modelId="{FAF3A6A6-D021-054A-8CF0-182B84C28F9D}" type="pres">
      <dgm:prSet presAssocID="{B811F83D-7934-CD40-BDE3-BB69145AFB5A}" presName="sibTrans" presStyleCnt="0"/>
      <dgm:spPr/>
    </dgm:pt>
    <dgm:pt modelId="{BA649FCE-882F-3741-9333-2EE771BACED8}" type="pres">
      <dgm:prSet presAssocID="{5DEAE199-BB5E-C241-9210-CA87034B768F}" presName="textNode" presStyleLbl="node1" presStyleIdx="2" presStyleCnt="5">
        <dgm:presLayoutVars>
          <dgm:bulletEnabled val="1"/>
        </dgm:presLayoutVars>
      </dgm:prSet>
      <dgm:spPr/>
    </dgm:pt>
    <dgm:pt modelId="{64C29942-65C4-F541-858A-7D939B496031}" type="pres">
      <dgm:prSet presAssocID="{EE8E3D24-A95A-154B-A1AD-9608819D97CB}" presName="sibTrans" presStyleCnt="0"/>
      <dgm:spPr/>
    </dgm:pt>
    <dgm:pt modelId="{6EAF7691-EE32-BD44-BCDC-C050F6238DF3}" type="pres">
      <dgm:prSet presAssocID="{39209521-C639-D549-A3EB-815887C87268}" presName="textNode" presStyleLbl="node1" presStyleIdx="3" presStyleCnt="5">
        <dgm:presLayoutVars>
          <dgm:bulletEnabled val="1"/>
        </dgm:presLayoutVars>
      </dgm:prSet>
      <dgm:spPr/>
    </dgm:pt>
    <dgm:pt modelId="{C45E2EBA-0A26-E54E-BFE6-15207106151E}" type="pres">
      <dgm:prSet presAssocID="{874CFC2F-99E2-8B44-B045-87877C215621}" presName="sibTrans" presStyleCnt="0"/>
      <dgm:spPr/>
    </dgm:pt>
    <dgm:pt modelId="{F22A6FAC-ED76-7E4F-9BAE-E31B1D706AFE}" type="pres">
      <dgm:prSet presAssocID="{08FF8EA4-218B-3C41-AAC5-0F1FFE0B6CED}" presName="textNode" presStyleLbl="node1" presStyleIdx="4" presStyleCnt="5">
        <dgm:presLayoutVars>
          <dgm:bulletEnabled val="1"/>
        </dgm:presLayoutVars>
      </dgm:prSet>
      <dgm:spPr/>
    </dgm:pt>
  </dgm:ptLst>
  <dgm:cxnLst>
    <dgm:cxn modelId="{14412605-CA11-0949-BBBF-2A90BEBCCE76}" srcId="{67F5425D-73F5-004D-83F6-81C9A8A71972}" destId="{9A3B9712-C4AF-1F4F-9A2A-DD7388D5A9CD}" srcOrd="0" destOrd="0" parTransId="{6CA7FFC5-C915-554D-AA8C-00FEC0CBAA46}" sibTransId="{69FED10F-1304-7B4A-8F52-C2554C976E81}"/>
    <dgm:cxn modelId="{4530E259-D84B-3849-99F5-A91B8A990C37}" type="presOf" srcId="{9A3B9712-C4AF-1F4F-9A2A-DD7388D5A9CD}" destId="{C14A5CF8-59CB-CA49-AB0F-B83C305A901D}" srcOrd="0" destOrd="0" presId="urn:microsoft.com/office/officeart/2005/8/layout/hProcess9"/>
    <dgm:cxn modelId="{7CE28E5A-1353-8C46-BFDE-E54045777EE8}" type="presOf" srcId="{08FF8EA4-218B-3C41-AAC5-0F1FFE0B6CED}" destId="{F22A6FAC-ED76-7E4F-9BAE-E31B1D706AFE}" srcOrd="0" destOrd="0" presId="urn:microsoft.com/office/officeart/2005/8/layout/hProcess9"/>
    <dgm:cxn modelId="{8F19696B-94C3-1743-8AB3-51028EA493B9}" type="presOf" srcId="{EC1D9592-82D7-5244-B39C-99B940AB8CE0}" destId="{2C3886F2-400A-8F41-B451-A90BB88F1B09}" srcOrd="0" destOrd="0" presId="urn:microsoft.com/office/officeart/2005/8/layout/hProcess9"/>
    <dgm:cxn modelId="{C86A9D75-5B9C-394B-B138-00B616DBF4E3}" type="presOf" srcId="{67F5425D-73F5-004D-83F6-81C9A8A71972}" destId="{142DFDF0-79F9-2B45-A25B-95BDA1336547}" srcOrd="0" destOrd="0" presId="urn:microsoft.com/office/officeart/2005/8/layout/hProcess9"/>
    <dgm:cxn modelId="{7AB45F95-1395-8D40-90FB-D9CA9EA4A5A3}" type="presOf" srcId="{5DEAE199-BB5E-C241-9210-CA87034B768F}" destId="{BA649FCE-882F-3741-9333-2EE771BACED8}" srcOrd="0" destOrd="0" presId="urn:microsoft.com/office/officeart/2005/8/layout/hProcess9"/>
    <dgm:cxn modelId="{901078A8-5663-F84C-94E4-3C07940DC0E1}" type="presOf" srcId="{39209521-C639-D549-A3EB-815887C87268}" destId="{6EAF7691-EE32-BD44-BCDC-C050F6238DF3}" srcOrd="0" destOrd="0" presId="urn:microsoft.com/office/officeart/2005/8/layout/hProcess9"/>
    <dgm:cxn modelId="{15AE64AA-24E3-9D49-926D-781E51CF298C}" srcId="{67F5425D-73F5-004D-83F6-81C9A8A71972}" destId="{08FF8EA4-218B-3C41-AAC5-0F1FFE0B6CED}" srcOrd="4" destOrd="0" parTransId="{3FC55030-2A9E-EB4D-9ED1-8A9E9D23F196}" sibTransId="{AE89403C-6099-DB47-AE95-B3313BE8329E}"/>
    <dgm:cxn modelId="{274BB4CA-7356-8844-9066-1F97B0273A4B}" srcId="{67F5425D-73F5-004D-83F6-81C9A8A71972}" destId="{EC1D9592-82D7-5244-B39C-99B940AB8CE0}" srcOrd="1" destOrd="0" parTransId="{FD9182BD-8F17-A54E-A57B-A9CD65911572}" sibTransId="{B811F83D-7934-CD40-BDE3-BB69145AFB5A}"/>
    <dgm:cxn modelId="{FD2B5FD6-63A0-A44F-85E7-5B9232F6A9B8}" srcId="{67F5425D-73F5-004D-83F6-81C9A8A71972}" destId="{39209521-C639-D549-A3EB-815887C87268}" srcOrd="3" destOrd="0" parTransId="{8A3EFF1F-225C-CC4C-88BE-28B2C52EC6BB}" sibTransId="{874CFC2F-99E2-8B44-B045-87877C215621}"/>
    <dgm:cxn modelId="{216480F4-B3C9-1A4C-AEE1-360ED3F15398}" srcId="{67F5425D-73F5-004D-83F6-81C9A8A71972}" destId="{5DEAE199-BB5E-C241-9210-CA87034B768F}" srcOrd="2" destOrd="0" parTransId="{364E25D1-9532-7A47-97EA-40E4CEB186A2}" sibTransId="{EE8E3D24-A95A-154B-A1AD-9608819D97CB}"/>
    <dgm:cxn modelId="{F4DCFB30-CE73-D242-A41C-DACEBD50C3CE}" type="presParOf" srcId="{142DFDF0-79F9-2B45-A25B-95BDA1336547}" destId="{75199EFD-B50F-9D43-8DF0-6EE9442CCF75}" srcOrd="0" destOrd="0" presId="urn:microsoft.com/office/officeart/2005/8/layout/hProcess9"/>
    <dgm:cxn modelId="{B2646D46-07D3-8A4E-A4D3-5F96EEFA2F1C}" type="presParOf" srcId="{142DFDF0-79F9-2B45-A25B-95BDA1336547}" destId="{6C11991C-7F4C-5945-AF3C-3EF430516F4D}" srcOrd="1" destOrd="0" presId="urn:microsoft.com/office/officeart/2005/8/layout/hProcess9"/>
    <dgm:cxn modelId="{A7E91B4A-D215-944F-B67C-172DD30A5F12}" type="presParOf" srcId="{6C11991C-7F4C-5945-AF3C-3EF430516F4D}" destId="{C14A5CF8-59CB-CA49-AB0F-B83C305A901D}" srcOrd="0" destOrd="0" presId="urn:microsoft.com/office/officeart/2005/8/layout/hProcess9"/>
    <dgm:cxn modelId="{149B5F14-9DE5-3B4F-B4ED-6C395C6FAEFE}" type="presParOf" srcId="{6C11991C-7F4C-5945-AF3C-3EF430516F4D}" destId="{48D77029-F481-4D41-A604-ED5A6A481A25}" srcOrd="1" destOrd="0" presId="urn:microsoft.com/office/officeart/2005/8/layout/hProcess9"/>
    <dgm:cxn modelId="{79A67F79-FEDA-7643-B07E-3338D6A95554}" type="presParOf" srcId="{6C11991C-7F4C-5945-AF3C-3EF430516F4D}" destId="{2C3886F2-400A-8F41-B451-A90BB88F1B09}" srcOrd="2" destOrd="0" presId="urn:microsoft.com/office/officeart/2005/8/layout/hProcess9"/>
    <dgm:cxn modelId="{1A40FD2B-D218-4243-8EDD-72C8C9487F8E}" type="presParOf" srcId="{6C11991C-7F4C-5945-AF3C-3EF430516F4D}" destId="{FAF3A6A6-D021-054A-8CF0-182B84C28F9D}" srcOrd="3" destOrd="0" presId="urn:microsoft.com/office/officeart/2005/8/layout/hProcess9"/>
    <dgm:cxn modelId="{614576CD-0453-8A41-88D9-453D31A773CD}" type="presParOf" srcId="{6C11991C-7F4C-5945-AF3C-3EF430516F4D}" destId="{BA649FCE-882F-3741-9333-2EE771BACED8}" srcOrd="4" destOrd="0" presId="urn:microsoft.com/office/officeart/2005/8/layout/hProcess9"/>
    <dgm:cxn modelId="{8A2F8197-C32C-3F47-B67A-755D29425798}" type="presParOf" srcId="{6C11991C-7F4C-5945-AF3C-3EF430516F4D}" destId="{64C29942-65C4-F541-858A-7D939B496031}" srcOrd="5" destOrd="0" presId="urn:microsoft.com/office/officeart/2005/8/layout/hProcess9"/>
    <dgm:cxn modelId="{C5DB599D-6C9E-3C4B-8374-DE836F275C40}" type="presParOf" srcId="{6C11991C-7F4C-5945-AF3C-3EF430516F4D}" destId="{6EAF7691-EE32-BD44-BCDC-C050F6238DF3}" srcOrd="6" destOrd="0" presId="urn:microsoft.com/office/officeart/2005/8/layout/hProcess9"/>
    <dgm:cxn modelId="{48E5DA1B-01E1-5041-887F-4DA776838F93}" type="presParOf" srcId="{6C11991C-7F4C-5945-AF3C-3EF430516F4D}" destId="{C45E2EBA-0A26-E54E-BFE6-15207106151E}" srcOrd="7" destOrd="0" presId="urn:microsoft.com/office/officeart/2005/8/layout/hProcess9"/>
    <dgm:cxn modelId="{58CF2847-13DA-D048-9BC6-1B0C0E988426}" type="presParOf" srcId="{6C11991C-7F4C-5945-AF3C-3EF430516F4D}" destId="{F22A6FAC-ED76-7E4F-9BAE-E31B1D706AFE}"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F5425D-73F5-004D-83F6-81C9A8A71972}" type="doc">
      <dgm:prSet loTypeId="urn:microsoft.com/office/officeart/2005/8/layout/hProcess9" loCatId="process" qsTypeId="urn:microsoft.com/office/officeart/2005/8/quickstyle/simple1" qsCatId="simple" csTypeId="urn:microsoft.com/office/officeart/2005/8/colors/colorful1" csCatId="colorful"/>
      <dgm:spPr/>
      <dgm:t>
        <a:bodyPr/>
        <a:lstStyle/>
        <a:p>
          <a:endParaRPr lang="it-IT"/>
        </a:p>
      </dgm:t>
    </dgm:pt>
    <dgm:pt modelId="{9A3B9712-C4AF-1F4F-9A2A-DD7388D5A9CD}">
      <dgm:prSet/>
      <dgm:spPr/>
      <dgm:t>
        <a:bodyPr/>
        <a:lstStyle/>
        <a:p>
          <a:r>
            <a:rPr lang="en-US">
              <a:solidFill>
                <a:schemeClr val="tx1"/>
              </a:solidFill>
            </a:rPr>
            <a:t>Determine the objective</a:t>
          </a:r>
          <a:endParaRPr lang="it-FI">
            <a:solidFill>
              <a:schemeClr val="tx1"/>
            </a:solidFill>
          </a:endParaRPr>
        </a:p>
      </dgm:t>
    </dgm:pt>
    <dgm:pt modelId="{6CA7FFC5-C915-554D-AA8C-00FEC0CBAA46}" type="parTrans" cxnId="{14412605-CA11-0949-BBBF-2A90BEBCCE76}">
      <dgm:prSet/>
      <dgm:spPr/>
      <dgm:t>
        <a:bodyPr/>
        <a:lstStyle/>
        <a:p>
          <a:endParaRPr lang="it-IT">
            <a:solidFill>
              <a:schemeClr val="tx1"/>
            </a:solidFill>
          </a:endParaRPr>
        </a:p>
      </dgm:t>
    </dgm:pt>
    <dgm:pt modelId="{69FED10F-1304-7B4A-8F52-C2554C976E81}" type="sibTrans" cxnId="{14412605-CA11-0949-BBBF-2A90BEBCCE76}">
      <dgm:prSet/>
      <dgm:spPr/>
      <dgm:t>
        <a:bodyPr/>
        <a:lstStyle/>
        <a:p>
          <a:endParaRPr lang="it-IT">
            <a:solidFill>
              <a:schemeClr val="tx1"/>
            </a:solidFill>
          </a:endParaRPr>
        </a:p>
      </dgm:t>
    </dgm:pt>
    <dgm:pt modelId="{EC1D9592-82D7-5244-B39C-99B940AB8CE0}">
      <dgm:prSet/>
      <dgm:spPr/>
      <dgm:t>
        <a:bodyPr/>
        <a:lstStyle/>
        <a:p>
          <a:r>
            <a:rPr lang="en-US">
              <a:solidFill>
                <a:schemeClr val="tx1"/>
              </a:solidFill>
            </a:rPr>
            <a:t>Choose the platform</a:t>
          </a:r>
          <a:endParaRPr lang="it-FI">
            <a:solidFill>
              <a:schemeClr val="tx1"/>
            </a:solidFill>
          </a:endParaRPr>
        </a:p>
      </dgm:t>
    </dgm:pt>
    <dgm:pt modelId="{FD9182BD-8F17-A54E-A57B-A9CD65911572}" type="parTrans" cxnId="{274BB4CA-7356-8844-9066-1F97B0273A4B}">
      <dgm:prSet/>
      <dgm:spPr/>
      <dgm:t>
        <a:bodyPr/>
        <a:lstStyle/>
        <a:p>
          <a:endParaRPr lang="it-IT">
            <a:solidFill>
              <a:schemeClr val="tx1"/>
            </a:solidFill>
          </a:endParaRPr>
        </a:p>
      </dgm:t>
    </dgm:pt>
    <dgm:pt modelId="{B811F83D-7934-CD40-BDE3-BB69145AFB5A}" type="sibTrans" cxnId="{274BB4CA-7356-8844-9066-1F97B0273A4B}">
      <dgm:prSet/>
      <dgm:spPr/>
      <dgm:t>
        <a:bodyPr/>
        <a:lstStyle/>
        <a:p>
          <a:endParaRPr lang="it-IT">
            <a:solidFill>
              <a:schemeClr val="tx1"/>
            </a:solidFill>
          </a:endParaRPr>
        </a:p>
      </dgm:t>
    </dgm:pt>
    <dgm:pt modelId="{5DEAE199-BB5E-C241-9210-CA87034B768F}">
      <dgm:prSet/>
      <dgm:spPr/>
      <dgm:t>
        <a:bodyPr/>
        <a:lstStyle/>
        <a:p>
          <a:r>
            <a:rPr lang="en-US">
              <a:solidFill>
                <a:schemeClr val="tx1"/>
              </a:solidFill>
            </a:rPr>
            <a:t>Plan the content</a:t>
          </a:r>
          <a:endParaRPr lang="it-FI">
            <a:solidFill>
              <a:schemeClr val="tx1"/>
            </a:solidFill>
          </a:endParaRPr>
        </a:p>
      </dgm:t>
    </dgm:pt>
    <dgm:pt modelId="{364E25D1-9532-7A47-97EA-40E4CEB186A2}" type="parTrans" cxnId="{216480F4-B3C9-1A4C-AEE1-360ED3F15398}">
      <dgm:prSet/>
      <dgm:spPr/>
      <dgm:t>
        <a:bodyPr/>
        <a:lstStyle/>
        <a:p>
          <a:endParaRPr lang="it-IT">
            <a:solidFill>
              <a:schemeClr val="tx1"/>
            </a:solidFill>
          </a:endParaRPr>
        </a:p>
      </dgm:t>
    </dgm:pt>
    <dgm:pt modelId="{EE8E3D24-A95A-154B-A1AD-9608819D97CB}" type="sibTrans" cxnId="{216480F4-B3C9-1A4C-AEE1-360ED3F15398}">
      <dgm:prSet/>
      <dgm:spPr/>
      <dgm:t>
        <a:bodyPr/>
        <a:lstStyle/>
        <a:p>
          <a:endParaRPr lang="it-IT">
            <a:solidFill>
              <a:schemeClr val="tx1"/>
            </a:solidFill>
          </a:endParaRPr>
        </a:p>
      </dgm:t>
    </dgm:pt>
    <dgm:pt modelId="{39209521-C639-D549-A3EB-815887C87268}">
      <dgm:prSet/>
      <dgm:spPr/>
      <dgm:t>
        <a:bodyPr/>
        <a:lstStyle/>
        <a:p>
          <a:r>
            <a:rPr lang="en-US" dirty="0">
              <a:solidFill>
                <a:schemeClr val="tx1"/>
              </a:solidFill>
            </a:rPr>
            <a:t>Distribute and promote content</a:t>
          </a:r>
          <a:endParaRPr lang="it-FI" dirty="0">
            <a:solidFill>
              <a:schemeClr val="tx1"/>
            </a:solidFill>
          </a:endParaRPr>
        </a:p>
      </dgm:t>
    </dgm:pt>
    <dgm:pt modelId="{8A3EFF1F-225C-CC4C-88BE-28B2C52EC6BB}" type="parTrans" cxnId="{FD2B5FD6-63A0-A44F-85E7-5B9232F6A9B8}">
      <dgm:prSet/>
      <dgm:spPr/>
      <dgm:t>
        <a:bodyPr/>
        <a:lstStyle/>
        <a:p>
          <a:endParaRPr lang="it-IT">
            <a:solidFill>
              <a:schemeClr val="tx1"/>
            </a:solidFill>
          </a:endParaRPr>
        </a:p>
      </dgm:t>
    </dgm:pt>
    <dgm:pt modelId="{874CFC2F-99E2-8B44-B045-87877C215621}" type="sibTrans" cxnId="{FD2B5FD6-63A0-A44F-85E7-5B9232F6A9B8}">
      <dgm:prSet/>
      <dgm:spPr/>
      <dgm:t>
        <a:bodyPr/>
        <a:lstStyle/>
        <a:p>
          <a:endParaRPr lang="it-IT">
            <a:solidFill>
              <a:schemeClr val="tx1"/>
            </a:solidFill>
          </a:endParaRPr>
        </a:p>
      </dgm:t>
    </dgm:pt>
    <dgm:pt modelId="{08FF8EA4-218B-3C41-AAC5-0F1FFE0B6CED}">
      <dgm:prSet/>
      <dgm:spPr/>
      <dgm:t>
        <a:bodyPr/>
        <a:lstStyle/>
        <a:p>
          <a:r>
            <a:rPr lang="en-US" dirty="0">
              <a:solidFill>
                <a:schemeClr val="tx1"/>
              </a:solidFill>
            </a:rPr>
            <a:t>Measure success</a:t>
          </a:r>
          <a:endParaRPr lang="it-FI" dirty="0">
            <a:solidFill>
              <a:schemeClr val="tx1"/>
            </a:solidFill>
          </a:endParaRPr>
        </a:p>
      </dgm:t>
    </dgm:pt>
    <dgm:pt modelId="{3FC55030-2A9E-EB4D-9ED1-8A9E9D23F196}" type="parTrans" cxnId="{15AE64AA-24E3-9D49-926D-781E51CF298C}">
      <dgm:prSet/>
      <dgm:spPr/>
      <dgm:t>
        <a:bodyPr/>
        <a:lstStyle/>
        <a:p>
          <a:endParaRPr lang="it-IT">
            <a:solidFill>
              <a:schemeClr val="tx1"/>
            </a:solidFill>
          </a:endParaRPr>
        </a:p>
      </dgm:t>
    </dgm:pt>
    <dgm:pt modelId="{AE89403C-6099-DB47-AE95-B3313BE8329E}" type="sibTrans" cxnId="{15AE64AA-24E3-9D49-926D-781E51CF298C}">
      <dgm:prSet/>
      <dgm:spPr/>
      <dgm:t>
        <a:bodyPr/>
        <a:lstStyle/>
        <a:p>
          <a:endParaRPr lang="it-IT">
            <a:solidFill>
              <a:schemeClr val="tx1"/>
            </a:solidFill>
          </a:endParaRPr>
        </a:p>
      </dgm:t>
    </dgm:pt>
    <dgm:pt modelId="{142DFDF0-79F9-2B45-A25B-95BDA1336547}" type="pres">
      <dgm:prSet presAssocID="{67F5425D-73F5-004D-83F6-81C9A8A71972}" presName="CompostProcess" presStyleCnt="0">
        <dgm:presLayoutVars>
          <dgm:dir/>
          <dgm:resizeHandles val="exact"/>
        </dgm:presLayoutVars>
      </dgm:prSet>
      <dgm:spPr/>
    </dgm:pt>
    <dgm:pt modelId="{75199EFD-B50F-9D43-8DF0-6EE9442CCF75}" type="pres">
      <dgm:prSet presAssocID="{67F5425D-73F5-004D-83F6-81C9A8A71972}" presName="arrow" presStyleLbl="bgShp" presStyleIdx="0" presStyleCnt="1"/>
      <dgm:spPr/>
    </dgm:pt>
    <dgm:pt modelId="{6C11991C-7F4C-5945-AF3C-3EF430516F4D}" type="pres">
      <dgm:prSet presAssocID="{67F5425D-73F5-004D-83F6-81C9A8A71972}" presName="linearProcess" presStyleCnt="0"/>
      <dgm:spPr/>
    </dgm:pt>
    <dgm:pt modelId="{C14A5CF8-59CB-CA49-AB0F-B83C305A901D}" type="pres">
      <dgm:prSet presAssocID="{9A3B9712-C4AF-1F4F-9A2A-DD7388D5A9CD}" presName="textNode" presStyleLbl="node1" presStyleIdx="0" presStyleCnt="5">
        <dgm:presLayoutVars>
          <dgm:bulletEnabled val="1"/>
        </dgm:presLayoutVars>
      </dgm:prSet>
      <dgm:spPr/>
    </dgm:pt>
    <dgm:pt modelId="{48D77029-F481-4D41-A604-ED5A6A481A25}" type="pres">
      <dgm:prSet presAssocID="{69FED10F-1304-7B4A-8F52-C2554C976E81}" presName="sibTrans" presStyleCnt="0"/>
      <dgm:spPr/>
    </dgm:pt>
    <dgm:pt modelId="{2C3886F2-400A-8F41-B451-A90BB88F1B09}" type="pres">
      <dgm:prSet presAssocID="{EC1D9592-82D7-5244-B39C-99B940AB8CE0}" presName="textNode" presStyleLbl="node1" presStyleIdx="1" presStyleCnt="5">
        <dgm:presLayoutVars>
          <dgm:bulletEnabled val="1"/>
        </dgm:presLayoutVars>
      </dgm:prSet>
      <dgm:spPr/>
    </dgm:pt>
    <dgm:pt modelId="{FAF3A6A6-D021-054A-8CF0-182B84C28F9D}" type="pres">
      <dgm:prSet presAssocID="{B811F83D-7934-CD40-BDE3-BB69145AFB5A}" presName="sibTrans" presStyleCnt="0"/>
      <dgm:spPr/>
    </dgm:pt>
    <dgm:pt modelId="{BA649FCE-882F-3741-9333-2EE771BACED8}" type="pres">
      <dgm:prSet presAssocID="{5DEAE199-BB5E-C241-9210-CA87034B768F}" presName="textNode" presStyleLbl="node1" presStyleIdx="2" presStyleCnt="5">
        <dgm:presLayoutVars>
          <dgm:bulletEnabled val="1"/>
        </dgm:presLayoutVars>
      </dgm:prSet>
      <dgm:spPr/>
    </dgm:pt>
    <dgm:pt modelId="{64C29942-65C4-F541-858A-7D939B496031}" type="pres">
      <dgm:prSet presAssocID="{EE8E3D24-A95A-154B-A1AD-9608819D97CB}" presName="sibTrans" presStyleCnt="0"/>
      <dgm:spPr/>
    </dgm:pt>
    <dgm:pt modelId="{6EAF7691-EE32-BD44-BCDC-C050F6238DF3}" type="pres">
      <dgm:prSet presAssocID="{39209521-C639-D549-A3EB-815887C87268}" presName="textNode" presStyleLbl="node1" presStyleIdx="3" presStyleCnt="5">
        <dgm:presLayoutVars>
          <dgm:bulletEnabled val="1"/>
        </dgm:presLayoutVars>
      </dgm:prSet>
      <dgm:spPr/>
    </dgm:pt>
    <dgm:pt modelId="{C45E2EBA-0A26-E54E-BFE6-15207106151E}" type="pres">
      <dgm:prSet presAssocID="{874CFC2F-99E2-8B44-B045-87877C215621}" presName="sibTrans" presStyleCnt="0"/>
      <dgm:spPr/>
    </dgm:pt>
    <dgm:pt modelId="{F22A6FAC-ED76-7E4F-9BAE-E31B1D706AFE}" type="pres">
      <dgm:prSet presAssocID="{08FF8EA4-218B-3C41-AAC5-0F1FFE0B6CED}" presName="textNode" presStyleLbl="node1" presStyleIdx="4" presStyleCnt="5">
        <dgm:presLayoutVars>
          <dgm:bulletEnabled val="1"/>
        </dgm:presLayoutVars>
      </dgm:prSet>
      <dgm:spPr/>
    </dgm:pt>
  </dgm:ptLst>
  <dgm:cxnLst>
    <dgm:cxn modelId="{14412605-CA11-0949-BBBF-2A90BEBCCE76}" srcId="{67F5425D-73F5-004D-83F6-81C9A8A71972}" destId="{9A3B9712-C4AF-1F4F-9A2A-DD7388D5A9CD}" srcOrd="0" destOrd="0" parTransId="{6CA7FFC5-C915-554D-AA8C-00FEC0CBAA46}" sibTransId="{69FED10F-1304-7B4A-8F52-C2554C976E81}"/>
    <dgm:cxn modelId="{4530E259-D84B-3849-99F5-A91B8A990C37}" type="presOf" srcId="{9A3B9712-C4AF-1F4F-9A2A-DD7388D5A9CD}" destId="{C14A5CF8-59CB-CA49-AB0F-B83C305A901D}" srcOrd="0" destOrd="0" presId="urn:microsoft.com/office/officeart/2005/8/layout/hProcess9"/>
    <dgm:cxn modelId="{7CE28E5A-1353-8C46-BFDE-E54045777EE8}" type="presOf" srcId="{08FF8EA4-218B-3C41-AAC5-0F1FFE0B6CED}" destId="{F22A6FAC-ED76-7E4F-9BAE-E31B1D706AFE}" srcOrd="0" destOrd="0" presId="urn:microsoft.com/office/officeart/2005/8/layout/hProcess9"/>
    <dgm:cxn modelId="{8F19696B-94C3-1743-8AB3-51028EA493B9}" type="presOf" srcId="{EC1D9592-82D7-5244-B39C-99B940AB8CE0}" destId="{2C3886F2-400A-8F41-B451-A90BB88F1B09}" srcOrd="0" destOrd="0" presId="urn:microsoft.com/office/officeart/2005/8/layout/hProcess9"/>
    <dgm:cxn modelId="{C86A9D75-5B9C-394B-B138-00B616DBF4E3}" type="presOf" srcId="{67F5425D-73F5-004D-83F6-81C9A8A71972}" destId="{142DFDF0-79F9-2B45-A25B-95BDA1336547}" srcOrd="0" destOrd="0" presId="urn:microsoft.com/office/officeart/2005/8/layout/hProcess9"/>
    <dgm:cxn modelId="{7AB45F95-1395-8D40-90FB-D9CA9EA4A5A3}" type="presOf" srcId="{5DEAE199-BB5E-C241-9210-CA87034B768F}" destId="{BA649FCE-882F-3741-9333-2EE771BACED8}" srcOrd="0" destOrd="0" presId="urn:microsoft.com/office/officeart/2005/8/layout/hProcess9"/>
    <dgm:cxn modelId="{901078A8-5663-F84C-94E4-3C07940DC0E1}" type="presOf" srcId="{39209521-C639-D549-A3EB-815887C87268}" destId="{6EAF7691-EE32-BD44-BCDC-C050F6238DF3}" srcOrd="0" destOrd="0" presId="urn:microsoft.com/office/officeart/2005/8/layout/hProcess9"/>
    <dgm:cxn modelId="{15AE64AA-24E3-9D49-926D-781E51CF298C}" srcId="{67F5425D-73F5-004D-83F6-81C9A8A71972}" destId="{08FF8EA4-218B-3C41-AAC5-0F1FFE0B6CED}" srcOrd="4" destOrd="0" parTransId="{3FC55030-2A9E-EB4D-9ED1-8A9E9D23F196}" sibTransId="{AE89403C-6099-DB47-AE95-B3313BE8329E}"/>
    <dgm:cxn modelId="{274BB4CA-7356-8844-9066-1F97B0273A4B}" srcId="{67F5425D-73F5-004D-83F6-81C9A8A71972}" destId="{EC1D9592-82D7-5244-B39C-99B940AB8CE0}" srcOrd="1" destOrd="0" parTransId="{FD9182BD-8F17-A54E-A57B-A9CD65911572}" sibTransId="{B811F83D-7934-CD40-BDE3-BB69145AFB5A}"/>
    <dgm:cxn modelId="{FD2B5FD6-63A0-A44F-85E7-5B9232F6A9B8}" srcId="{67F5425D-73F5-004D-83F6-81C9A8A71972}" destId="{39209521-C639-D549-A3EB-815887C87268}" srcOrd="3" destOrd="0" parTransId="{8A3EFF1F-225C-CC4C-88BE-28B2C52EC6BB}" sibTransId="{874CFC2F-99E2-8B44-B045-87877C215621}"/>
    <dgm:cxn modelId="{216480F4-B3C9-1A4C-AEE1-360ED3F15398}" srcId="{67F5425D-73F5-004D-83F6-81C9A8A71972}" destId="{5DEAE199-BB5E-C241-9210-CA87034B768F}" srcOrd="2" destOrd="0" parTransId="{364E25D1-9532-7A47-97EA-40E4CEB186A2}" sibTransId="{EE8E3D24-A95A-154B-A1AD-9608819D97CB}"/>
    <dgm:cxn modelId="{F4DCFB30-CE73-D242-A41C-DACEBD50C3CE}" type="presParOf" srcId="{142DFDF0-79F9-2B45-A25B-95BDA1336547}" destId="{75199EFD-B50F-9D43-8DF0-6EE9442CCF75}" srcOrd="0" destOrd="0" presId="urn:microsoft.com/office/officeart/2005/8/layout/hProcess9"/>
    <dgm:cxn modelId="{B2646D46-07D3-8A4E-A4D3-5F96EEFA2F1C}" type="presParOf" srcId="{142DFDF0-79F9-2B45-A25B-95BDA1336547}" destId="{6C11991C-7F4C-5945-AF3C-3EF430516F4D}" srcOrd="1" destOrd="0" presId="urn:microsoft.com/office/officeart/2005/8/layout/hProcess9"/>
    <dgm:cxn modelId="{A7E91B4A-D215-944F-B67C-172DD30A5F12}" type="presParOf" srcId="{6C11991C-7F4C-5945-AF3C-3EF430516F4D}" destId="{C14A5CF8-59CB-CA49-AB0F-B83C305A901D}" srcOrd="0" destOrd="0" presId="urn:microsoft.com/office/officeart/2005/8/layout/hProcess9"/>
    <dgm:cxn modelId="{149B5F14-9DE5-3B4F-B4ED-6C395C6FAEFE}" type="presParOf" srcId="{6C11991C-7F4C-5945-AF3C-3EF430516F4D}" destId="{48D77029-F481-4D41-A604-ED5A6A481A25}" srcOrd="1" destOrd="0" presId="urn:microsoft.com/office/officeart/2005/8/layout/hProcess9"/>
    <dgm:cxn modelId="{79A67F79-FEDA-7643-B07E-3338D6A95554}" type="presParOf" srcId="{6C11991C-7F4C-5945-AF3C-3EF430516F4D}" destId="{2C3886F2-400A-8F41-B451-A90BB88F1B09}" srcOrd="2" destOrd="0" presId="urn:microsoft.com/office/officeart/2005/8/layout/hProcess9"/>
    <dgm:cxn modelId="{1A40FD2B-D218-4243-8EDD-72C8C9487F8E}" type="presParOf" srcId="{6C11991C-7F4C-5945-AF3C-3EF430516F4D}" destId="{FAF3A6A6-D021-054A-8CF0-182B84C28F9D}" srcOrd="3" destOrd="0" presId="urn:microsoft.com/office/officeart/2005/8/layout/hProcess9"/>
    <dgm:cxn modelId="{614576CD-0453-8A41-88D9-453D31A773CD}" type="presParOf" srcId="{6C11991C-7F4C-5945-AF3C-3EF430516F4D}" destId="{BA649FCE-882F-3741-9333-2EE771BACED8}" srcOrd="4" destOrd="0" presId="urn:microsoft.com/office/officeart/2005/8/layout/hProcess9"/>
    <dgm:cxn modelId="{8A2F8197-C32C-3F47-B67A-755D29425798}" type="presParOf" srcId="{6C11991C-7F4C-5945-AF3C-3EF430516F4D}" destId="{64C29942-65C4-F541-858A-7D939B496031}" srcOrd="5" destOrd="0" presId="urn:microsoft.com/office/officeart/2005/8/layout/hProcess9"/>
    <dgm:cxn modelId="{C5DB599D-6C9E-3C4B-8374-DE836F275C40}" type="presParOf" srcId="{6C11991C-7F4C-5945-AF3C-3EF430516F4D}" destId="{6EAF7691-EE32-BD44-BCDC-C050F6238DF3}" srcOrd="6" destOrd="0" presId="urn:microsoft.com/office/officeart/2005/8/layout/hProcess9"/>
    <dgm:cxn modelId="{48E5DA1B-01E1-5041-887F-4DA776838F93}" type="presParOf" srcId="{6C11991C-7F4C-5945-AF3C-3EF430516F4D}" destId="{C45E2EBA-0A26-E54E-BFE6-15207106151E}" srcOrd="7" destOrd="0" presId="urn:microsoft.com/office/officeart/2005/8/layout/hProcess9"/>
    <dgm:cxn modelId="{58CF2847-13DA-D048-9BC6-1B0C0E988426}" type="presParOf" srcId="{6C11991C-7F4C-5945-AF3C-3EF430516F4D}" destId="{F22A6FAC-ED76-7E4F-9BAE-E31B1D706AFE}"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21C562-3C84-174D-A04C-DA22E4F5A99D}" type="doc">
      <dgm:prSet loTypeId="urn:microsoft.com/office/officeart/2008/layout/VerticalCurvedList" loCatId="icon" qsTypeId="urn:microsoft.com/office/officeart/2005/8/quickstyle/simple1" qsCatId="simple" csTypeId="urn:microsoft.com/office/officeart/2005/8/colors/accent2_2" csCatId="accent2" phldr="1"/>
      <dgm:spPr/>
      <dgm:t>
        <a:bodyPr/>
        <a:lstStyle/>
        <a:p>
          <a:endParaRPr lang="it-IT"/>
        </a:p>
      </dgm:t>
    </dgm:pt>
    <dgm:pt modelId="{43CDF15E-2A8A-C144-BAF8-8C7845C42FE3}">
      <dgm:prSet/>
      <dgm:spPr>
        <a:solidFill>
          <a:schemeClr val="accent4"/>
        </a:solidFill>
      </dgm:spPr>
      <dgm:t>
        <a:bodyPr/>
        <a:lstStyle/>
        <a:p>
          <a:r>
            <a:rPr lang="en-US" b="0" i="0" dirty="0">
              <a:effectLst/>
            </a:rPr>
            <a:t>someone fitting specific targeting criteria such as demographics or interests</a:t>
          </a:r>
          <a:endParaRPr lang="it-IT" dirty="0"/>
        </a:p>
      </dgm:t>
    </dgm:pt>
    <dgm:pt modelId="{019FC0B0-D82B-3040-9112-CD27D35C2057}" type="parTrans" cxnId="{2BF8E305-00A2-9644-876A-955CC1D563FD}">
      <dgm:prSet/>
      <dgm:spPr/>
      <dgm:t>
        <a:bodyPr/>
        <a:lstStyle/>
        <a:p>
          <a:endParaRPr lang="it-IT"/>
        </a:p>
      </dgm:t>
    </dgm:pt>
    <dgm:pt modelId="{048FAD37-53EB-5F48-83FE-86E2AAB3D01E}" type="sibTrans" cxnId="{2BF8E305-00A2-9644-876A-955CC1D563FD}">
      <dgm:prSet/>
      <dgm:spPr/>
      <dgm:t>
        <a:bodyPr/>
        <a:lstStyle/>
        <a:p>
          <a:endParaRPr lang="it-IT"/>
        </a:p>
      </dgm:t>
    </dgm:pt>
    <dgm:pt modelId="{93B82D7A-AAD0-FE40-AC0D-4FBE978EAED8}">
      <dgm:prSet/>
      <dgm:spPr/>
      <dgm:t>
        <a:bodyPr/>
        <a:lstStyle/>
        <a:p>
          <a:r>
            <a:rPr lang="en-US" b="1" i="0" dirty="0">
              <a:effectLst/>
            </a:rPr>
            <a:t>Search ads</a:t>
          </a:r>
          <a:r>
            <a:rPr lang="en-US" b="0" i="0" dirty="0">
              <a:effectLst/>
            </a:rPr>
            <a:t> </a:t>
          </a:r>
        </a:p>
      </dgm:t>
    </dgm:pt>
    <dgm:pt modelId="{D5E2D5B3-22BD-194D-8142-53E8D678AD14}" type="parTrans" cxnId="{174814EE-21E1-314E-ABA0-C35502DA8088}">
      <dgm:prSet/>
      <dgm:spPr/>
      <dgm:t>
        <a:bodyPr/>
        <a:lstStyle/>
        <a:p>
          <a:endParaRPr lang="it-IT"/>
        </a:p>
      </dgm:t>
    </dgm:pt>
    <dgm:pt modelId="{3F53442B-D8C0-DF49-8360-32B70F4A67C7}" type="sibTrans" cxnId="{174814EE-21E1-314E-ABA0-C35502DA8088}">
      <dgm:prSet/>
      <dgm:spPr/>
      <dgm:t>
        <a:bodyPr/>
        <a:lstStyle/>
        <a:p>
          <a:endParaRPr lang="it-IT"/>
        </a:p>
      </dgm:t>
    </dgm:pt>
    <dgm:pt modelId="{47BF30C6-69DA-9943-BB70-73314EF34A10}">
      <dgm:prSet/>
      <dgm:spPr>
        <a:solidFill>
          <a:schemeClr val="accent4"/>
        </a:solidFill>
      </dgm:spPr>
      <dgm:t>
        <a:bodyPr/>
        <a:lstStyle/>
        <a:p>
          <a:r>
            <a:rPr lang="en-US" b="1" i="0" dirty="0">
              <a:effectLst/>
            </a:rPr>
            <a:t>Display ads</a:t>
          </a:r>
          <a:endParaRPr lang="en-US" b="0" i="0" dirty="0">
            <a:effectLst/>
          </a:endParaRPr>
        </a:p>
      </dgm:t>
    </dgm:pt>
    <dgm:pt modelId="{8FF830CF-5F05-544A-B42C-8D7E713B1649}" type="parTrans" cxnId="{BF23E558-A0A4-7845-807C-3D452A3F4086}">
      <dgm:prSet/>
      <dgm:spPr/>
      <dgm:t>
        <a:bodyPr/>
        <a:lstStyle/>
        <a:p>
          <a:endParaRPr lang="it-IT"/>
        </a:p>
      </dgm:t>
    </dgm:pt>
    <dgm:pt modelId="{5CB352FB-9560-0D41-9696-647A63A778E1}" type="sibTrans" cxnId="{BF23E558-A0A4-7845-807C-3D452A3F4086}">
      <dgm:prSet/>
      <dgm:spPr/>
      <dgm:t>
        <a:bodyPr/>
        <a:lstStyle/>
        <a:p>
          <a:endParaRPr lang="it-IT"/>
        </a:p>
      </dgm:t>
    </dgm:pt>
    <dgm:pt modelId="{D74ED98F-622F-714E-A396-469956DA0A8C}">
      <dgm:prSet/>
      <dgm:spPr/>
      <dgm:t>
        <a:bodyPr/>
        <a:lstStyle/>
        <a:p>
          <a:r>
            <a:rPr lang="en-US" b="0" i="0" dirty="0">
              <a:effectLst/>
            </a:rPr>
            <a:t>someone actively searching for specific keywords</a:t>
          </a:r>
          <a:endParaRPr lang="it-IT" dirty="0"/>
        </a:p>
      </dgm:t>
    </dgm:pt>
    <dgm:pt modelId="{4F2E4AD5-3A2E-FA42-8CEF-4BB6F2D0E751}" type="sibTrans" cxnId="{0DB28BEF-CEA4-014F-9E34-476D09E62FE5}">
      <dgm:prSet/>
      <dgm:spPr/>
      <dgm:t>
        <a:bodyPr/>
        <a:lstStyle/>
        <a:p>
          <a:endParaRPr lang="it-IT"/>
        </a:p>
      </dgm:t>
    </dgm:pt>
    <dgm:pt modelId="{3D4BA288-DD4F-9D4E-9D99-17CE087FD67A}" type="parTrans" cxnId="{0DB28BEF-CEA4-014F-9E34-476D09E62FE5}">
      <dgm:prSet/>
      <dgm:spPr/>
      <dgm:t>
        <a:bodyPr/>
        <a:lstStyle/>
        <a:p>
          <a:endParaRPr lang="it-IT"/>
        </a:p>
      </dgm:t>
    </dgm:pt>
    <dgm:pt modelId="{31C02238-F9D8-304A-A63E-FE171A614D31}" type="pres">
      <dgm:prSet presAssocID="{9B21C562-3C84-174D-A04C-DA22E4F5A99D}" presName="Name0" presStyleCnt="0">
        <dgm:presLayoutVars>
          <dgm:chMax val="7"/>
          <dgm:chPref val="7"/>
          <dgm:dir/>
        </dgm:presLayoutVars>
      </dgm:prSet>
      <dgm:spPr/>
    </dgm:pt>
    <dgm:pt modelId="{20B22359-A8FE-684A-B5D0-79F7A81E9B25}" type="pres">
      <dgm:prSet presAssocID="{9B21C562-3C84-174D-A04C-DA22E4F5A99D}" presName="Name1" presStyleCnt="0"/>
      <dgm:spPr/>
    </dgm:pt>
    <dgm:pt modelId="{40F54300-1F6B-8F46-9D72-D5525E4D2361}" type="pres">
      <dgm:prSet presAssocID="{9B21C562-3C84-174D-A04C-DA22E4F5A99D}" presName="cycle" presStyleCnt="0"/>
      <dgm:spPr/>
    </dgm:pt>
    <dgm:pt modelId="{1434E8E0-D83B-7948-9E26-3F320F80EA6F}" type="pres">
      <dgm:prSet presAssocID="{9B21C562-3C84-174D-A04C-DA22E4F5A99D}" presName="srcNode" presStyleLbl="node1" presStyleIdx="0" presStyleCnt="2"/>
      <dgm:spPr/>
    </dgm:pt>
    <dgm:pt modelId="{00DBE1C1-C2E4-1A40-BD77-7D6DFAB87B47}" type="pres">
      <dgm:prSet presAssocID="{9B21C562-3C84-174D-A04C-DA22E4F5A99D}" presName="conn" presStyleLbl="parChTrans1D2" presStyleIdx="0" presStyleCnt="1"/>
      <dgm:spPr/>
    </dgm:pt>
    <dgm:pt modelId="{A7E58ABC-8E8F-2D47-8E44-7205B8D5707F}" type="pres">
      <dgm:prSet presAssocID="{9B21C562-3C84-174D-A04C-DA22E4F5A99D}" presName="extraNode" presStyleLbl="node1" presStyleIdx="0" presStyleCnt="2"/>
      <dgm:spPr/>
    </dgm:pt>
    <dgm:pt modelId="{95AC1A83-F781-8949-8F67-68AD410E4275}" type="pres">
      <dgm:prSet presAssocID="{9B21C562-3C84-174D-A04C-DA22E4F5A99D}" presName="dstNode" presStyleLbl="node1" presStyleIdx="0" presStyleCnt="2"/>
      <dgm:spPr/>
    </dgm:pt>
    <dgm:pt modelId="{ED41D090-AE2A-9A44-B587-CA1ADB896412}" type="pres">
      <dgm:prSet presAssocID="{93B82D7A-AAD0-FE40-AC0D-4FBE978EAED8}" presName="text_1" presStyleLbl="node1" presStyleIdx="0" presStyleCnt="2">
        <dgm:presLayoutVars>
          <dgm:bulletEnabled val="1"/>
        </dgm:presLayoutVars>
      </dgm:prSet>
      <dgm:spPr/>
    </dgm:pt>
    <dgm:pt modelId="{23BDF7C8-DAC5-B945-BDD0-A97BCC7026E0}" type="pres">
      <dgm:prSet presAssocID="{93B82D7A-AAD0-FE40-AC0D-4FBE978EAED8}" presName="accent_1" presStyleCnt="0"/>
      <dgm:spPr/>
    </dgm:pt>
    <dgm:pt modelId="{336F7729-4E31-4E4D-BA53-A3EE3D1C18C7}" type="pres">
      <dgm:prSet presAssocID="{93B82D7A-AAD0-FE40-AC0D-4FBE978EAED8}" presName="accentRepeatNode" presStyleLbl="solidFgAcc1" presStyleIdx="0" presStyleCnt="2"/>
      <dgm:spPr>
        <a:solidFill>
          <a:schemeClr val="accent2">
            <a:lumMod val="20000"/>
            <a:lumOff val="80000"/>
          </a:schemeClr>
        </a:solidFill>
      </dgm:spPr>
    </dgm:pt>
    <dgm:pt modelId="{EFF62F67-BE32-B841-961B-C72D98E106D2}" type="pres">
      <dgm:prSet presAssocID="{47BF30C6-69DA-9943-BB70-73314EF34A10}" presName="text_2" presStyleLbl="node1" presStyleIdx="1" presStyleCnt="2">
        <dgm:presLayoutVars>
          <dgm:bulletEnabled val="1"/>
        </dgm:presLayoutVars>
      </dgm:prSet>
      <dgm:spPr/>
    </dgm:pt>
    <dgm:pt modelId="{2297BCBD-B19E-8546-89DF-748DC8842663}" type="pres">
      <dgm:prSet presAssocID="{47BF30C6-69DA-9943-BB70-73314EF34A10}" presName="accent_2" presStyleCnt="0"/>
      <dgm:spPr/>
    </dgm:pt>
    <dgm:pt modelId="{F613ADF1-857B-FA49-A31C-4FE22115C844}" type="pres">
      <dgm:prSet presAssocID="{47BF30C6-69DA-9943-BB70-73314EF34A10}" presName="accentRepeatNode" presStyleLbl="solidFgAcc1" presStyleIdx="1" presStyleCnt="2"/>
      <dgm:spPr>
        <a:solidFill>
          <a:schemeClr val="accent4">
            <a:lumMod val="20000"/>
            <a:lumOff val="80000"/>
          </a:schemeClr>
        </a:solidFill>
        <a:ln>
          <a:solidFill>
            <a:schemeClr val="accent4"/>
          </a:solidFill>
        </a:ln>
      </dgm:spPr>
    </dgm:pt>
  </dgm:ptLst>
  <dgm:cxnLst>
    <dgm:cxn modelId="{2BF8E305-00A2-9644-876A-955CC1D563FD}" srcId="{47BF30C6-69DA-9943-BB70-73314EF34A10}" destId="{43CDF15E-2A8A-C144-BAF8-8C7845C42FE3}" srcOrd="0" destOrd="0" parTransId="{019FC0B0-D82B-3040-9112-CD27D35C2057}" sibTransId="{048FAD37-53EB-5F48-83FE-86E2AAB3D01E}"/>
    <dgm:cxn modelId="{C012981D-3528-5C4E-B911-B26D470E2BBC}" type="presOf" srcId="{4F2E4AD5-3A2E-FA42-8CEF-4BB6F2D0E751}" destId="{00DBE1C1-C2E4-1A40-BD77-7D6DFAB87B47}" srcOrd="0" destOrd="0" presId="urn:microsoft.com/office/officeart/2008/layout/VerticalCurvedList"/>
    <dgm:cxn modelId="{489A7B32-AE8B-6D4D-A18B-741D82F9D340}" type="presOf" srcId="{9B21C562-3C84-174D-A04C-DA22E4F5A99D}" destId="{31C02238-F9D8-304A-A63E-FE171A614D31}" srcOrd="0" destOrd="0" presId="urn:microsoft.com/office/officeart/2008/layout/VerticalCurvedList"/>
    <dgm:cxn modelId="{4BA9A948-3C56-BE45-8A6D-ADCCDA673D7C}" type="presOf" srcId="{43CDF15E-2A8A-C144-BAF8-8C7845C42FE3}" destId="{EFF62F67-BE32-B841-961B-C72D98E106D2}" srcOrd="0" destOrd="1" presId="urn:microsoft.com/office/officeart/2008/layout/VerticalCurvedList"/>
    <dgm:cxn modelId="{BF23E558-A0A4-7845-807C-3D452A3F4086}" srcId="{9B21C562-3C84-174D-A04C-DA22E4F5A99D}" destId="{47BF30C6-69DA-9943-BB70-73314EF34A10}" srcOrd="1" destOrd="0" parTransId="{8FF830CF-5F05-544A-B42C-8D7E713B1649}" sibTransId="{5CB352FB-9560-0D41-9696-647A63A778E1}"/>
    <dgm:cxn modelId="{396D7CA8-2E21-4A45-9540-644A0C6D6F58}" type="presOf" srcId="{93B82D7A-AAD0-FE40-AC0D-4FBE978EAED8}" destId="{ED41D090-AE2A-9A44-B587-CA1ADB896412}" srcOrd="0" destOrd="0" presId="urn:microsoft.com/office/officeart/2008/layout/VerticalCurvedList"/>
    <dgm:cxn modelId="{E748BCAD-78F4-4941-B0D6-58C28EECD49A}" type="presOf" srcId="{D74ED98F-622F-714E-A396-469956DA0A8C}" destId="{ED41D090-AE2A-9A44-B587-CA1ADB896412}" srcOrd="0" destOrd="1" presId="urn:microsoft.com/office/officeart/2008/layout/VerticalCurvedList"/>
    <dgm:cxn modelId="{4E5A81D6-0B63-A147-89F6-20D555A43B76}" type="presOf" srcId="{47BF30C6-69DA-9943-BB70-73314EF34A10}" destId="{EFF62F67-BE32-B841-961B-C72D98E106D2}" srcOrd="0" destOrd="0" presId="urn:microsoft.com/office/officeart/2008/layout/VerticalCurvedList"/>
    <dgm:cxn modelId="{174814EE-21E1-314E-ABA0-C35502DA8088}" srcId="{9B21C562-3C84-174D-A04C-DA22E4F5A99D}" destId="{93B82D7A-AAD0-FE40-AC0D-4FBE978EAED8}" srcOrd="0" destOrd="0" parTransId="{D5E2D5B3-22BD-194D-8142-53E8D678AD14}" sibTransId="{3F53442B-D8C0-DF49-8360-32B70F4A67C7}"/>
    <dgm:cxn modelId="{0DB28BEF-CEA4-014F-9E34-476D09E62FE5}" srcId="{93B82D7A-AAD0-FE40-AC0D-4FBE978EAED8}" destId="{D74ED98F-622F-714E-A396-469956DA0A8C}" srcOrd="0" destOrd="0" parTransId="{3D4BA288-DD4F-9D4E-9D99-17CE087FD67A}" sibTransId="{4F2E4AD5-3A2E-FA42-8CEF-4BB6F2D0E751}"/>
    <dgm:cxn modelId="{CB0EC5B0-6126-6A4E-A942-7152D0B6B18E}" type="presParOf" srcId="{31C02238-F9D8-304A-A63E-FE171A614D31}" destId="{20B22359-A8FE-684A-B5D0-79F7A81E9B25}" srcOrd="0" destOrd="0" presId="urn:microsoft.com/office/officeart/2008/layout/VerticalCurvedList"/>
    <dgm:cxn modelId="{E8BABA8F-B97A-5946-A94B-8D42DA887FEC}" type="presParOf" srcId="{20B22359-A8FE-684A-B5D0-79F7A81E9B25}" destId="{40F54300-1F6B-8F46-9D72-D5525E4D2361}" srcOrd="0" destOrd="0" presId="urn:microsoft.com/office/officeart/2008/layout/VerticalCurvedList"/>
    <dgm:cxn modelId="{B833AD27-BBC1-484A-BA31-DC591168F651}" type="presParOf" srcId="{40F54300-1F6B-8F46-9D72-D5525E4D2361}" destId="{1434E8E0-D83B-7948-9E26-3F320F80EA6F}" srcOrd="0" destOrd="0" presId="urn:microsoft.com/office/officeart/2008/layout/VerticalCurvedList"/>
    <dgm:cxn modelId="{9ADC74F4-F68A-0D4F-A564-A5CECE364CE1}" type="presParOf" srcId="{40F54300-1F6B-8F46-9D72-D5525E4D2361}" destId="{00DBE1C1-C2E4-1A40-BD77-7D6DFAB87B47}" srcOrd="1" destOrd="0" presId="urn:microsoft.com/office/officeart/2008/layout/VerticalCurvedList"/>
    <dgm:cxn modelId="{0C8A28E9-E36D-404E-85BD-2C082C9699C9}" type="presParOf" srcId="{40F54300-1F6B-8F46-9D72-D5525E4D2361}" destId="{A7E58ABC-8E8F-2D47-8E44-7205B8D5707F}" srcOrd="2" destOrd="0" presId="urn:microsoft.com/office/officeart/2008/layout/VerticalCurvedList"/>
    <dgm:cxn modelId="{6BB18BC0-33F1-5042-872A-D857B0EAE035}" type="presParOf" srcId="{40F54300-1F6B-8F46-9D72-D5525E4D2361}" destId="{95AC1A83-F781-8949-8F67-68AD410E4275}" srcOrd="3" destOrd="0" presId="urn:microsoft.com/office/officeart/2008/layout/VerticalCurvedList"/>
    <dgm:cxn modelId="{2607EB4C-38FA-664A-82A6-AF9CA6DCD581}" type="presParOf" srcId="{20B22359-A8FE-684A-B5D0-79F7A81E9B25}" destId="{ED41D090-AE2A-9A44-B587-CA1ADB896412}" srcOrd="1" destOrd="0" presId="urn:microsoft.com/office/officeart/2008/layout/VerticalCurvedList"/>
    <dgm:cxn modelId="{4AA1F2CF-82D7-8943-93C7-EC69155FD825}" type="presParOf" srcId="{20B22359-A8FE-684A-B5D0-79F7A81E9B25}" destId="{23BDF7C8-DAC5-B945-BDD0-A97BCC7026E0}" srcOrd="2" destOrd="0" presId="urn:microsoft.com/office/officeart/2008/layout/VerticalCurvedList"/>
    <dgm:cxn modelId="{9E52F4A5-A8C6-BA4B-A840-2F6E81619777}" type="presParOf" srcId="{23BDF7C8-DAC5-B945-BDD0-A97BCC7026E0}" destId="{336F7729-4E31-4E4D-BA53-A3EE3D1C18C7}" srcOrd="0" destOrd="0" presId="urn:microsoft.com/office/officeart/2008/layout/VerticalCurvedList"/>
    <dgm:cxn modelId="{CF933A1F-EC98-3B48-AE47-84C14546C2A1}" type="presParOf" srcId="{20B22359-A8FE-684A-B5D0-79F7A81E9B25}" destId="{EFF62F67-BE32-B841-961B-C72D98E106D2}" srcOrd="3" destOrd="0" presId="urn:microsoft.com/office/officeart/2008/layout/VerticalCurvedList"/>
    <dgm:cxn modelId="{CDDF3BFC-52D9-064C-BAAF-A2F1587FBBA8}" type="presParOf" srcId="{20B22359-A8FE-684A-B5D0-79F7A81E9B25}" destId="{2297BCBD-B19E-8546-89DF-748DC8842663}" srcOrd="4" destOrd="0" presId="urn:microsoft.com/office/officeart/2008/layout/VerticalCurvedList"/>
    <dgm:cxn modelId="{8ED84F46-CDCC-784E-AB0B-6D4A30507BED}" type="presParOf" srcId="{2297BCBD-B19E-8546-89DF-748DC8842663}" destId="{F613ADF1-857B-FA49-A31C-4FE22115C84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95DFAF-4EF6-6044-8805-230519911E55}"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it-IT"/>
        </a:p>
      </dgm:t>
    </dgm:pt>
    <dgm:pt modelId="{0D4AF003-E7B5-714E-9A56-60343EB25AAD}">
      <dgm:prSet/>
      <dgm:spPr/>
      <dgm:t>
        <a:bodyPr/>
        <a:lstStyle/>
        <a:p>
          <a:r>
            <a:rPr lang="en-US" b="1" i="0" noProof="0" dirty="0"/>
            <a:t>Ads are targets to a more specific audience</a:t>
          </a:r>
          <a:endParaRPr lang="en-US" noProof="0" dirty="0"/>
        </a:p>
      </dgm:t>
    </dgm:pt>
    <dgm:pt modelId="{DA335378-258B-3C40-8EE0-BC4E1B0E3F46}" type="parTrans" cxnId="{B7CA239C-9F59-BA4A-A8E1-6671071725C3}">
      <dgm:prSet/>
      <dgm:spPr/>
      <dgm:t>
        <a:bodyPr/>
        <a:lstStyle/>
        <a:p>
          <a:endParaRPr lang="en-US" noProof="0" dirty="0"/>
        </a:p>
      </dgm:t>
    </dgm:pt>
    <dgm:pt modelId="{E9B162E4-584E-7D46-A27A-C4B9345119CC}" type="sibTrans" cxnId="{B7CA239C-9F59-BA4A-A8E1-6671071725C3}">
      <dgm:prSet/>
      <dgm:spPr/>
      <dgm:t>
        <a:bodyPr/>
        <a:lstStyle/>
        <a:p>
          <a:endParaRPr lang="en-US" noProof="0" dirty="0"/>
        </a:p>
      </dgm:t>
    </dgm:pt>
    <dgm:pt modelId="{C47CB357-CE62-3249-8950-FCAF1FA662DE}">
      <dgm:prSet/>
      <dgm:spPr/>
      <dgm:t>
        <a:bodyPr/>
        <a:lstStyle/>
        <a:p>
          <a:r>
            <a:rPr lang="en-US" b="0" i="0" noProof="0" dirty="0"/>
            <a:t>When creating ads across the paid advertising platforms, you need to target the ads to an audience that will result in the ads being clicked on. These audiences are fine-tuned over time but in order for paid advertising to be effective, properly defining this target audience is crucial!</a:t>
          </a:r>
          <a:endParaRPr lang="en-US" noProof="0" dirty="0"/>
        </a:p>
      </dgm:t>
    </dgm:pt>
    <dgm:pt modelId="{414FB52A-156E-2B45-B4C6-C1448E1FAE56}" type="parTrans" cxnId="{3F609D37-D984-C341-9CF6-8844D4F4FA7F}">
      <dgm:prSet/>
      <dgm:spPr/>
      <dgm:t>
        <a:bodyPr/>
        <a:lstStyle/>
        <a:p>
          <a:endParaRPr lang="en-US" noProof="0" dirty="0"/>
        </a:p>
      </dgm:t>
    </dgm:pt>
    <dgm:pt modelId="{822E523B-7D61-B449-B009-3E4C555EB940}" type="sibTrans" cxnId="{3F609D37-D984-C341-9CF6-8844D4F4FA7F}">
      <dgm:prSet/>
      <dgm:spPr/>
      <dgm:t>
        <a:bodyPr/>
        <a:lstStyle/>
        <a:p>
          <a:endParaRPr lang="en-US" noProof="0" dirty="0"/>
        </a:p>
      </dgm:t>
    </dgm:pt>
    <dgm:pt modelId="{BA60BECC-D810-0842-92F2-B7FEDA42F777}">
      <dgm:prSet/>
      <dgm:spPr/>
      <dgm:t>
        <a:bodyPr/>
        <a:lstStyle/>
        <a:p>
          <a:r>
            <a:rPr lang="en-US" b="1" i="0" noProof="0" dirty="0"/>
            <a:t>Prospects are more likely to </a:t>
          </a:r>
          <a:r>
            <a:rPr lang="en-US" b="1" noProof="0" dirty="0"/>
            <a:t>re-</a:t>
          </a:r>
          <a:r>
            <a:rPr lang="en-US" b="1" i="0" noProof="0" dirty="0"/>
            <a:t>engage with your products or services</a:t>
          </a:r>
          <a:endParaRPr lang="en-US" noProof="0" dirty="0"/>
        </a:p>
      </dgm:t>
    </dgm:pt>
    <dgm:pt modelId="{A6476255-C069-5B40-B855-C49BDC38FD11}" type="parTrans" cxnId="{9594168E-8B8C-F048-BF91-CC6AC0E7CBCC}">
      <dgm:prSet/>
      <dgm:spPr/>
      <dgm:t>
        <a:bodyPr/>
        <a:lstStyle/>
        <a:p>
          <a:endParaRPr lang="en-US" noProof="0" dirty="0"/>
        </a:p>
      </dgm:t>
    </dgm:pt>
    <dgm:pt modelId="{C20C19C9-82CF-AB4A-BF69-41092B764884}" type="sibTrans" cxnId="{9594168E-8B8C-F048-BF91-CC6AC0E7CBCC}">
      <dgm:prSet/>
      <dgm:spPr/>
      <dgm:t>
        <a:bodyPr/>
        <a:lstStyle/>
        <a:p>
          <a:endParaRPr lang="en-US" noProof="0" dirty="0"/>
        </a:p>
      </dgm:t>
    </dgm:pt>
    <dgm:pt modelId="{B2AF453B-1BD2-5F46-8D53-25CF8A79DD93}">
      <dgm:prSet/>
      <dgm:spPr/>
      <dgm:t>
        <a:bodyPr/>
        <a:lstStyle/>
        <a:p>
          <a:r>
            <a:rPr lang="en-US" b="0" i="0" noProof="0" dirty="0"/>
            <a:t>Paid advertising strategy allows you to re-engage with prospects that have previously visited your website. The timing and relevance of these ads will be what turns prospects into customers.</a:t>
          </a:r>
          <a:endParaRPr lang="en-US" noProof="0" dirty="0"/>
        </a:p>
      </dgm:t>
    </dgm:pt>
    <dgm:pt modelId="{36E96BE6-B1F5-AF42-A410-31B24BEF10D1}" type="parTrans" cxnId="{81FD9931-0391-E143-853D-0AF67A739498}">
      <dgm:prSet/>
      <dgm:spPr/>
      <dgm:t>
        <a:bodyPr/>
        <a:lstStyle/>
        <a:p>
          <a:endParaRPr lang="en-US" noProof="0" dirty="0"/>
        </a:p>
      </dgm:t>
    </dgm:pt>
    <dgm:pt modelId="{8ADCDE3E-50B3-7F42-B181-D827E4B1447F}" type="sibTrans" cxnId="{81FD9931-0391-E143-853D-0AF67A739498}">
      <dgm:prSet/>
      <dgm:spPr/>
      <dgm:t>
        <a:bodyPr/>
        <a:lstStyle/>
        <a:p>
          <a:endParaRPr lang="en-US" noProof="0" dirty="0"/>
        </a:p>
      </dgm:t>
    </dgm:pt>
    <dgm:pt modelId="{7A7315F4-71DF-204A-8358-C361F1A5C181}">
      <dgm:prSet/>
      <dgm:spPr/>
      <dgm:t>
        <a:bodyPr/>
        <a:lstStyle/>
        <a:p>
          <a:r>
            <a:rPr lang="en-US" b="1" i="0" noProof="0" dirty="0"/>
            <a:t>Helps promote brand awareness and familiarity</a:t>
          </a:r>
          <a:endParaRPr lang="en-US" noProof="0" dirty="0"/>
        </a:p>
      </dgm:t>
    </dgm:pt>
    <dgm:pt modelId="{546BEE05-DCA1-4248-A985-F6D68A2A28CE}" type="parTrans" cxnId="{7697A586-2983-9442-B097-81860A8364B8}">
      <dgm:prSet/>
      <dgm:spPr/>
      <dgm:t>
        <a:bodyPr/>
        <a:lstStyle/>
        <a:p>
          <a:endParaRPr lang="en-US" noProof="0" dirty="0"/>
        </a:p>
      </dgm:t>
    </dgm:pt>
    <dgm:pt modelId="{AED811C8-7F11-1144-8699-EE7A6DC55180}" type="sibTrans" cxnId="{7697A586-2983-9442-B097-81860A8364B8}">
      <dgm:prSet/>
      <dgm:spPr/>
      <dgm:t>
        <a:bodyPr/>
        <a:lstStyle/>
        <a:p>
          <a:endParaRPr lang="en-US" noProof="0" dirty="0"/>
        </a:p>
      </dgm:t>
    </dgm:pt>
    <dgm:pt modelId="{74AAEB54-157D-D847-9195-5EDE79D4F815}">
      <dgm:prSet/>
      <dgm:spPr/>
      <dgm:t>
        <a:bodyPr/>
        <a:lstStyle/>
        <a:p>
          <a:r>
            <a:rPr lang="en-US" b="0" i="0" noProof="0" dirty="0"/>
            <a:t>Most types of paid advertising can be used to promote your brand. Creating brand awareness helps your audience become familiar with your products and services by placing them on popular channels such as Google and Facebook, helping you keep up with the competition.</a:t>
          </a:r>
          <a:endParaRPr lang="en-US" noProof="0" dirty="0"/>
        </a:p>
      </dgm:t>
    </dgm:pt>
    <dgm:pt modelId="{5B5AD188-2B38-4E4C-8812-6BFFBDB61420}" type="parTrans" cxnId="{2B79C476-826C-7F40-BCB9-6722FD1974E9}">
      <dgm:prSet/>
      <dgm:spPr/>
      <dgm:t>
        <a:bodyPr/>
        <a:lstStyle/>
        <a:p>
          <a:endParaRPr lang="en-US" noProof="0" dirty="0"/>
        </a:p>
      </dgm:t>
    </dgm:pt>
    <dgm:pt modelId="{3E21E6D9-3817-0D4F-9C16-81034C1A60C8}" type="sibTrans" cxnId="{2B79C476-826C-7F40-BCB9-6722FD1974E9}">
      <dgm:prSet/>
      <dgm:spPr/>
      <dgm:t>
        <a:bodyPr/>
        <a:lstStyle/>
        <a:p>
          <a:endParaRPr lang="en-US" noProof="0" dirty="0"/>
        </a:p>
      </dgm:t>
    </dgm:pt>
    <dgm:pt modelId="{785D6621-26E3-DB4F-913C-E452BB3BFB3E}">
      <dgm:prSet/>
      <dgm:spPr/>
      <dgm:t>
        <a:bodyPr/>
        <a:lstStyle/>
        <a:p>
          <a:r>
            <a:rPr lang="en-US" b="1" i="0" noProof="0" dirty="0"/>
            <a:t>The ads are measurable and affordable</a:t>
          </a:r>
          <a:endParaRPr lang="en-US" noProof="0" dirty="0"/>
        </a:p>
      </dgm:t>
    </dgm:pt>
    <dgm:pt modelId="{056A59BB-CC04-9A49-B387-6593303A5A15}" type="parTrans" cxnId="{AF9E412F-75C9-BE4B-BC25-454C74A8479D}">
      <dgm:prSet/>
      <dgm:spPr/>
      <dgm:t>
        <a:bodyPr/>
        <a:lstStyle/>
        <a:p>
          <a:endParaRPr lang="en-US" noProof="0" dirty="0"/>
        </a:p>
      </dgm:t>
    </dgm:pt>
    <dgm:pt modelId="{88EEDE23-2156-8F42-B4F1-33E6DB07B106}" type="sibTrans" cxnId="{AF9E412F-75C9-BE4B-BC25-454C74A8479D}">
      <dgm:prSet/>
      <dgm:spPr/>
      <dgm:t>
        <a:bodyPr/>
        <a:lstStyle/>
        <a:p>
          <a:endParaRPr lang="en-US" noProof="0" dirty="0"/>
        </a:p>
      </dgm:t>
    </dgm:pt>
    <dgm:pt modelId="{2282E506-8731-C846-87E1-F9C1E31D7E36}">
      <dgm:prSet/>
      <dgm:spPr/>
      <dgm:t>
        <a:bodyPr/>
        <a:lstStyle/>
        <a:p>
          <a:r>
            <a:rPr lang="en-US" b="0" i="0" noProof="0" dirty="0"/>
            <a:t>All paid advertising platforms offer users enough data to analyze the performance of the ads for users to make decisions on whether or not the ads are working</a:t>
          </a:r>
          <a:endParaRPr lang="en-US" noProof="0" dirty="0"/>
        </a:p>
      </dgm:t>
    </dgm:pt>
    <dgm:pt modelId="{ED1C1554-EA3D-FC47-B805-EF4492A2BF90}" type="parTrans" cxnId="{51FDA8B9-4866-DB40-91D7-A5261498BA18}">
      <dgm:prSet/>
      <dgm:spPr/>
      <dgm:t>
        <a:bodyPr/>
        <a:lstStyle/>
        <a:p>
          <a:endParaRPr lang="en-US" noProof="0" dirty="0"/>
        </a:p>
      </dgm:t>
    </dgm:pt>
    <dgm:pt modelId="{F96ACA10-0C8C-2D4B-BC33-05518AB1F126}" type="sibTrans" cxnId="{51FDA8B9-4866-DB40-91D7-A5261498BA18}">
      <dgm:prSet/>
      <dgm:spPr/>
      <dgm:t>
        <a:bodyPr/>
        <a:lstStyle/>
        <a:p>
          <a:endParaRPr lang="en-US" noProof="0" dirty="0"/>
        </a:p>
      </dgm:t>
    </dgm:pt>
    <dgm:pt modelId="{556FA552-BC36-0E44-9A80-3D996AE9DE42}">
      <dgm:prSet/>
      <dgm:spPr/>
      <dgm:t>
        <a:bodyPr/>
        <a:lstStyle/>
        <a:p>
          <a:r>
            <a:rPr lang="en-US" b="0" i="0" noProof="0" dirty="0"/>
            <a:t>Paid advertising is an affordable way to advertise or remarket your products or services to the right audience.</a:t>
          </a:r>
          <a:endParaRPr lang="en-US" noProof="0" dirty="0"/>
        </a:p>
      </dgm:t>
    </dgm:pt>
    <dgm:pt modelId="{B3237B2A-0134-A142-A9E3-6035B389D350}" type="parTrans" cxnId="{A7B1C5C5-3EE4-7246-961A-9ECD5E67E74C}">
      <dgm:prSet/>
      <dgm:spPr/>
      <dgm:t>
        <a:bodyPr/>
        <a:lstStyle/>
        <a:p>
          <a:endParaRPr lang="en-US" noProof="0" dirty="0"/>
        </a:p>
      </dgm:t>
    </dgm:pt>
    <dgm:pt modelId="{EF852C5F-6F31-EC4F-BDF2-CBE178937827}" type="sibTrans" cxnId="{A7B1C5C5-3EE4-7246-961A-9ECD5E67E74C}">
      <dgm:prSet/>
      <dgm:spPr/>
      <dgm:t>
        <a:bodyPr/>
        <a:lstStyle/>
        <a:p>
          <a:endParaRPr lang="en-US" noProof="0" dirty="0"/>
        </a:p>
      </dgm:t>
    </dgm:pt>
    <dgm:pt modelId="{6404E3D5-3E52-A84C-9834-28F667D2B0B2}" type="pres">
      <dgm:prSet presAssocID="{BA95DFAF-4EF6-6044-8805-230519911E55}" presName="Name0" presStyleCnt="0">
        <dgm:presLayoutVars>
          <dgm:dir/>
          <dgm:animLvl val="lvl"/>
          <dgm:resizeHandles val="exact"/>
        </dgm:presLayoutVars>
      </dgm:prSet>
      <dgm:spPr/>
    </dgm:pt>
    <dgm:pt modelId="{FEC0A2B2-78C5-474B-A3A8-C4342E898ED7}" type="pres">
      <dgm:prSet presAssocID="{7A7315F4-71DF-204A-8358-C361F1A5C181}" presName="composite" presStyleCnt="0"/>
      <dgm:spPr/>
    </dgm:pt>
    <dgm:pt modelId="{B3DC08D9-C475-6843-BAA3-E3C1D398867B}" type="pres">
      <dgm:prSet presAssocID="{7A7315F4-71DF-204A-8358-C361F1A5C181}" presName="parTx" presStyleLbl="alignNode1" presStyleIdx="0" presStyleCnt="4">
        <dgm:presLayoutVars>
          <dgm:chMax val="0"/>
          <dgm:chPref val="0"/>
          <dgm:bulletEnabled val="1"/>
        </dgm:presLayoutVars>
      </dgm:prSet>
      <dgm:spPr/>
    </dgm:pt>
    <dgm:pt modelId="{9D717F01-0A59-E14A-87FF-0BBE0AAAD55E}" type="pres">
      <dgm:prSet presAssocID="{7A7315F4-71DF-204A-8358-C361F1A5C181}" presName="desTx" presStyleLbl="alignAccFollowNode1" presStyleIdx="0" presStyleCnt="4">
        <dgm:presLayoutVars>
          <dgm:bulletEnabled val="1"/>
        </dgm:presLayoutVars>
      </dgm:prSet>
      <dgm:spPr/>
    </dgm:pt>
    <dgm:pt modelId="{FEC4A63F-275A-7147-B1A5-54AB0007ABF7}" type="pres">
      <dgm:prSet presAssocID="{AED811C8-7F11-1144-8699-EE7A6DC55180}" presName="space" presStyleCnt="0"/>
      <dgm:spPr/>
    </dgm:pt>
    <dgm:pt modelId="{7C062372-E7B4-E541-9A5F-18BCCAE682D3}" type="pres">
      <dgm:prSet presAssocID="{0D4AF003-E7B5-714E-9A56-60343EB25AAD}" presName="composite" presStyleCnt="0"/>
      <dgm:spPr/>
    </dgm:pt>
    <dgm:pt modelId="{43F73C42-01D3-B24F-B24D-4054686FCFB5}" type="pres">
      <dgm:prSet presAssocID="{0D4AF003-E7B5-714E-9A56-60343EB25AAD}" presName="parTx" presStyleLbl="alignNode1" presStyleIdx="1" presStyleCnt="4">
        <dgm:presLayoutVars>
          <dgm:chMax val="0"/>
          <dgm:chPref val="0"/>
          <dgm:bulletEnabled val="1"/>
        </dgm:presLayoutVars>
      </dgm:prSet>
      <dgm:spPr/>
    </dgm:pt>
    <dgm:pt modelId="{AEA8CEAE-80D5-334A-9CE8-C4DF22080B35}" type="pres">
      <dgm:prSet presAssocID="{0D4AF003-E7B5-714E-9A56-60343EB25AAD}" presName="desTx" presStyleLbl="alignAccFollowNode1" presStyleIdx="1" presStyleCnt="4">
        <dgm:presLayoutVars>
          <dgm:bulletEnabled val="1"/>
        </dgm:presLayoutVars>
      </dgm:prSet>
      <dgm:spPr/>
    </dgm:pt>
    <dgm:pt modelId="{57707F5D-6DE2-6E43-8C60-965A4627B326}" type="pres">
      <dgm:prSet presAssocID="{E9B162E4-584E-7D46-A27A-C4B9345119CC}" presName="space" presStyleCnt="0"/>
      <dgm:spPr/>
    </dgm:pt>
    <dgm:pt modelId="{8FA1677B-46CC-CF4D-A312-8C726FA05D43}" type="pres">
      <dgm:prSet presAssocID="{BA60BECC-D810-0842-92F2-B7FEDA42F777}" presName="composite" presStyleCnt="0"/>
      <dgm:spPr/>
    </dgm:pt>
    <dgm:pt modelId="{70AD94BD-B051-EF45-A81D-24CF07D6FA5B}" type="pres">
      <dgm:prSet presAssocID="{BA60BECC-D810-0842-92F2-B7FEDA42F777}" presName="parTx" presStyleLbl="alignNode1" presStyleIdx="2" presStyleCnt="4">
        <dgm:presLayoutVars>
          <dgm:chMax val="0"/>
          <dgm:chPref val="0"/>
          <dgm:bulletEnabled val="1"/>
        </dgm:presLayoutVars>
      </dgm:prSet>
      <dgm:spPr/>
    </dgm:pt>
    <dgm:pt modelId="{C882BACF-0A3F-284E-ADAA-5F2C5B70C585}" type="pres">
      <dgm:prSet presAssocID="{BA60BECC-D810-0842-92F2-B7FEDA42F777}" presName="desTx" presStyleLbl="alignAccFollowNode1" presStyleIdx="2" presStyleCnt="4">
        <dgm:presLayoutVars>
          <dgm:bulletEnabled val="1"/>
        </dgm:presLayoutVars>
      </dgm:prSet>
      <dgm:spPr/>
    </dgm:pt>
    <dgm:pt modelId="{FF3EE404-42E5-E542-A961-C389173AD499}" type="pres">
      <dgm:prSet presAssocID="{C20C19C9-82CF-AB4A-BF69-41092B764884}" presName="space" presStyleCnt="0"/>
      <dgm:spPr/>
    </dgm:pt>
    <dgm:pt modelId="{157CB879-E55D-D346-86E7-C6B04B8A710B}" type="pres">
      <dgm:prSet presAssocID="{785D6621-26E3-DB4F-913C-E452BB3BFB3E}" presName="composite" presStyleCnt="0"/>
      <dgm:spPr/>
    </dgm:pt>
    <dgm:pt modelId="{2F03B8FD-8692-3344-AAA7-1156F45D4704}" type="pres">
      <dgm:prSet presAssocID="{785D6621-26E3-DB4F-913C-E452BB3BFB3E}" presName="parTx" presStyleLbl="alignNode1" presStyleIdx="3" presStyleCnt="4">
        <dgm:presLayoutVars>
          <dgm:chMax val="0"/>
          <dgm:chPref val="0"/>
          <dgm:bulletEnabled val="1"/>
        </dgm:presLayoutVars>
      </dgm:prSet>
      <dgm:spPr/>
    </dgm:pt>
    <dgm:pt modelId="{36D11271-F7C4-624E-B5C5-5DA2CC7CEAC8}" type="pres">
      <dgm:prSet presAssocID="{785D6621-26E3-DB4F-913C-E452BB3BFB3E}" presName="desTx" presStyleLbl="alignAccFollowNode1" presStyleIdx="3" presStyleCnt="4">
        <dgm:presLayoutVars>
          <dgm:bulletEnabled val="1"/>
        </dgm:presLayoutVars>
      </dgm:prSet>
      <dgm:spPr/>
    </dgm:pt>
  </dgm:ptLst>
  <dgm:cxnLst>
    <dgm:cxn modelId="{26C9F90E-0038-9F45-975B-B54D17471284}" type="presOf" srcId="{785D6621-26E3-DB4F-913C-E452BB3BFB3E}" destId="{2F03B8FD-8692-3344-AAA7-1156F45D4704}" srcOrd="0" destOrd="0" presId="urn:microsoft.com/office/officeart/2005/8/layout/hList1"/>
    <dgm:cxn modelId="{E3265515-6FF5-224E-8CF8-5F8A1082542E}" type="presOf" srcId="{BA95DFAF-4EF6-6044-8805-230519911E55}" destId="{6404E3D5-3E52-A84C-9834-28F667D2B0B2}" srcOrd="0" destOrd="0" presId="urn:microsoft.com/office/officeart/2005/8/layout/hList1"/>
    <dgm:cxn modelId="{AF9E412F-75C9-BE4B-BC25-454C74A8479D}" srcId="{BA95DFAF-4EF6-6044-8805-230519911E55}" destId="{785D6621-26E3-DB4F-913C-E452BB3BFB3E}" srcOrd="3" destOrd="0" parTransId="{056A59BB-CC04-9A49-B387-6593303A5A15}" sibTransId="{88EEDE23-2156-8F42-B4F1-33E6DB07B106}"/>
    <dgm:cxn modelId="{81FD9931-0391-E143-853D-0AF67A739498}" srcId="{BA60BECC-D810-0842-92F2-B7FEDA42F777}" destId="{B2AF453B-1BD2-5F46-8D53-25CF8A79DD93}" srcOrd="0" destOrd="0" parTransId="{36E96BE6-B1F5-AF42-A410-31B24BEF10D1}" sibTransId="{8ADCDE3E-50B3-7F42-B181-D827E4B1447F}"/>
    <dgm:cxn modelId="{3F609D37-D984-C341-9CF6-8844D4F4FA7F}" srcId="{0D4AF003-E7B5-714E-9A56-60343EB25AAD}" destId="{C47CB357-CE62-3249-8950-FCAF1FA662DE}" srcOrd="0" destOrd="0" parTransId="{414FB52A-156E-2B45-B4C6-C1448E1FAE56}" sibTransId="{822E523B-7D61-B449-B009-3E4C555EB940}"/>
    <dgm:cxn modelId="{E9E98640-3AAE-7442-86C5-DE43FD35D55D}" type="presOf" srcId="{B2AF453B-1BD2-5F46-8D53-25CF8A79DD93}" destId="{C882BACF-0A3F-284E-ADAA-5F2C5B70C585}" srcOrd="0" destOrd="0" presId="urn:microsoft.com/office/officeart/2005/8/layout/hList1"/>
    <dgm:cxn modelId="{FD81DB69-845E-2049-BF9C-5FB5A656F94A}" type="presOf" srcId="{0D4AF003-E7B5-714E-9A56-60343EB25AAD}" destId="{43F73C42-01D3-B24F-B24D-4054686FCFB5}" srcOrd="0" destOrd="0" presId="urn:microsoft.com/office/officeart/2005/8/layout/hList1"/>
    <dgm:cxn modelId="{5099BD74-1CCB-4045-A7F4-FDF900723A12}" type="presOf" srcId="{556FA552-BC36-0E44-9A80-3D996AE9DE42}" destId="{36D11271-F7C4-624E-B5C5-5DA2CC7CEAC8}" srcOrd="0" destOrd="1" presId="urn:microsoft.com/office/officeart/2005/8/layout/hList1"/>
    <dgm:cxn modelId="{2B79C476-826C-7F40-BCB9-6722FD1974E9}" srcId="{7A7315F4-71DF-204A-8358-C361F1A5C181}" destId="{74AAEB54-157D-D847-9195-5EDE79D4F815}" srcOrd="0" destOrd="0" parTransId="{5B5AD188-2B38-4E4C-8812-6BFFBDB61420}" sibTransId="{3E21E6D9-3817-0D4F-9C16-81034C1A60C8}"/>
    <dgm:cxn modelId="{7697A586-2983-9442-B097-81860A8364B8}" srcId="{BA95DFAF-4EF6-6044-8805-230519911E55}" destId="{7A7315F4-71DF-204A-8358-C361F1A5C181}" srcOrd="0" destOrd="0" parTransId="{546BEE05-DCA1-4248-A985-F6D68A2A28CE}" sibTransId="{AED811C8-7F11-1144-8699-EE7A6DC55180}"/>
    <dgm:cxn modelId="{9594168E-8B8C-F048-BF91-CC6AC0E7CBCC}" srcId="{BA95DFAF-4EF6-6044-8805-230519911E55}" destId="{BA60BECC-D810-0842-92F2-B7FEDA42F777}" srcOrd="2" destOrd="0" parTransId="{A6476255-C069-5B40-B855-C49BDC38FD11}" sibTransId="{C20C19C9-82CF-AB4A-BF69-41092B764884}"/>
    <dgm:cxn modelId="{B7CA239C-9F59-BA4A-A8E1-6671071725C3}" srcId="{BA95DFAF-4EF6-6044-8805-230519911E55}" destId="{0D4AF003-E7B5-714E-9A56-60343EB25AAD}" srcOrd="1" destOrd="0" parTransId="{DA335378-258B-3C40-8EE0-BC4E1B0E3F46}" sibTransId="{E9B162E4-584E-7D46-A27A-C4B9345119CC}"/>
    <dgm:cxn modelId="{3AB7649D-E69C-AE45-9BA2-E5214A515278}" type="presOf" srcId="{2282E506-8731-C846-87E1-F9C1E31D7E36}" destId="{36D11271-F7C4-624E-B5C5-5DA2CC7CEAC8}" srcOrd="0" destOrd="0" presId="urn:microsoft.com/office/officeart/2005/8/layout/hList1"/>
    <dgm:cxn modelId="{51FDA8B9-4866-DB40-91D7-A5261498BA18}" srcId="{785D6621-26E3-DB4F-913C-E452BB3BFB3E}" destId="{2282E506-8731-C846-87E1-F9C1E31D7E36}" srcOrd="0" destOrd="0" parTransId="{ED1C1554-EA3D-FC47-B805-EF4492A2BF90}" sibTransId="{F96ACA10-0C8C-2D4B-BC33-05518AB1F126}"/>
    <dgm:cxn modelId="{B19B64C4-A2B5-CC45-A4FD-4C28AB5EFAD8}" type="presOf" srcId="{7A7315F4-71DF-204A-8358-C361F1A5C181}" destId="{B3DC08D9-C475-6843-BAA3-E3C1D398867B}" srcOrd="0" destOrd="0" presId="urn:microsoft.com/office/officeart/2005/8/layout/hList1"/>
    <dgm:cxn modelId="{A7B1C5C5-3EE4-7246-961A-9ECD5E67E74C}" srcId="{785D6621-26E3-DB4F-913C-E452BB3BFB3E}" destId="{556FA552-BC36-0E44-9A80-3D996AE9DE42}" srcOrd="1" destOrd="0" parTransId="{B3237B2A-0134-A142-A9E3-6035B389D350}" sibTransId="{EF852C5F-6F31-EC4F-BDF2-CBE178937827}"/>
    <dgm:cxn modelId="{573D4DC6-8062-6847-985A-4C7DB04EDFBA}" type="presOf" srcId="{74AAEB54-157D-D847-9195-5EDE79D4F815}" destId="{9D717F01-0A59-E14A-87FF-0BBE0AAAD55E}" srcOrd="0" destOrd="0" presId="urn:microsoft.com/office/officeart/2005/8/layout/hList1"/>
    <dgm:cxn modelId="{18A4BEEC-E543-E044-8D57-C145199F5801}" type="presOf" srcId="{C47CB357-CE62-3249-8950-FCAF1FA662DE}" destId="{AEA8CEAE-80D5-334A-9CE8-C4DF22080B35}" srcOrd="0" destOrd="0" presId="urn:microsoft.com/office/officeart/2005/8/layout/hList1"/>
    <dgm:cxn modelId="{BF9BDDF9-3DB3-4840-B662-2B20D0016227}" type="presOf" srcId="{BA60BECC-D810-0842-92F2-B7FEDA42F777}" destId="{70AD94BD-B051-EF45-A81D-24CF07D6FA5B}" srcOrd="0" destOrd="0" presId="urn:microsoft.com/office/officeart/2005/8/layout/hList1"/>
    <dgm:cxn modelId="{F4D4E607-1C57-6D4E-9B9B-2D7ADB594350}" type="presParOf" srcId="{6404E3D5-3E52-A84C-9834-28F667D2B0B2}" destId="{FEC0A2B2-78C5-474B-A3A8-C4342E898ED7}" srcOrd="0" destOrd="0" presId="urn:microsoft.com/office/officeart/2005/8/layout/hList1"/>
    <dgm:cxn modelId="{930736C5-EF3D-BE48-B282-01147076DD32}" type="presParOf" srcId="{FEC0A2B2-78C5-474B-A3A8-C4342E898ED7}" destId="{B3DC08D9-C475-6843-BAA3-E3C1D398867B}" srcOrd="0" destOrd="0" presId="urn:microsoft.com/office/officeart/2005/8/layout/hList1"/>
    <dgm:cxn modelId="{D1BACA70-917C-AF42-965D-B59CBB711081}" type="presParOf" srcId="{FEC0A2B2-78C5-474B-A3A8-C4342E898ED7}" destId="{9D717F01-0A59-E14A-87FF-0BBE0AAAD55E}" srcOrd="1" destOrd="0" presId="urn:microsoft.com/office/officeart/2005/8/layout/hList1"/>
    <dgm:cxn modelId="{17337551-1407-6340-BAAE-184D28AFEB3A}" type="presParOf" srcId="{6404E3D5-3E52-A84C-9834-28F667D2B0B2}" destId="{FEC4A63F-275A-7147-B1A5-54AB0007ABF7}" srcOrd="1" destOrd="0" presId="urn:microsoft.com/office/officeart/2005/8/layout/hList1"/>
    <dgm:cxn modelId="{C187EA9C-42D3-B442-870A-EBE7BB7FF64E}" type="presParOf" srcId="{6404E3D5-3E52-A84C-9834-28F667D2B0B2}" destId="{7C062372-E7B4-E541-9A5F-18BCCAE682D3}" srcOrd="2" destOrd="0" presId="urn:microsoft.com/office/officeart/2005/8/layout/hList1"/>
    <dgm:cxn modelId="{FEE5A157-33F2-1946-97C1-8E6DFAA1F0A5}" type="presParOf" srcId="{7C062372-E7B4-E541-9A5F-18BCCAE682D3}" destId="{43F73C42-01D3-B24F-B24D-4054686FCFB5}" srcOrd="0" destOrd="0" presId="urn:microsoft.com/office/officeart/2005/8/layout/hList1"/>
    <dgm:cxn modelId="{AABD5303-6224-EE48-A673-FEE19991947A}" type="presParOf" srcId="{7C062372-E7B4-E541-9A5F-18BCCAE682D3}" destId="{AEA8CEAE-80D5-334A-9CE8-C4DF22080B35}" srcOrd="1" destOrd="0" presId="urn:microsoft.com/office/officeart/2005/8/layout/hList1"/>
    <dgm:cxn modelId="{856281C3-A41F-D743-B53F-03815D82E709}" type="presParOf" srcId="{6404E3D5-3E52-A84C-9834-28F667D2B0B2}" destId="{57707F5D-6DE2-6E43-8C60-965A4627B326}" srcOrd="3" destOrd="0" presId="urn:microsoft.com/office/officeart/2005/8/layout/hList1"/>
    <dgm:cxn modelId="{B9895248-E59E-0444-A5E9-83CAA0E71ED6}" type="presParOf" srcId="{6404E3D5-3E52-A84C-9834-28F667D2B0B2}" destId="{8FA1677B-46CC-CF4D-A312-8C726FA05D43}" srcOrd="4" destOrd="0" presId="urn:microsoft.com/office/officeart/2005/8/layout/hList1"/>
    <dgm:cxn modelId="{A899EB34-9051-0744-8497-3A544D7E3212}" type="presParOf" srcId="{8FA1677B-46CC-CF4D-A312-8C726FA05D43}" destId="{70AD94BD-B051-EF45-A81D-24CF07D6FA5B}" srcOrd="0" destOrd="0" presId="urn:microsoft.com/office/officeart/2005/8/layout/hList1"/>
    <dgm:cxn modelId="{27DA329B-ADA3-994D-B86C-324E3F8A4090}" type="presParOf" srcId="{8FA1677B-46CC-CF4D-A312-8C726FA05D43}" destId="{C882BACF-0A3F-284E-ADAA-5F2C5B70C585}" srcOrd="1" destOrd="0" presId="urn:microsoft.com/office/officeart/2005/8/layout/hList1"/>
    <dgm:cxn modelId="{940F14A6-344E-A744-8643-B0F07C113F9B}" type="presParOf" srcId="{6404E3D5-3E52-A84C-9834-28F667D2B0B2}" destId="{FF3EE404-42E5-E542-A961-C389173AD499}" srcOrd="5" destOrd="0" presId="urn:microsoft.com/office/officeart/2005/8/layout/hList1"/>
    <dgm:cxn modelId="{406F4296-DA54-B14D-9A89-B67520C6B291}" type="presParOf" srcId="{6404E3D5-3E52-A84C-9834-28F667D2B0B2}" destId="{157CB879-E55D-D346-86E7-C6B04B8A710B}" srcOrd="6" destOrd="0" presId="urn:microsoft.com/office/officeart/2005/8/layout/hList1"/>
    <dgm:cxn modelId="{F71D4B12-FD9A-2847-B3F0-FC9FE84FC442}" type="presParOf" srcId="{157CB879-E55D-D346-86E7-C6B04B8A710B}" destId="{2F03B8FD-8692-3344-AAA7-1156F45D4704}" srcOrd="0" destOrd="0" presId="urn:microsoft.com/office/officeart/2005/8/layout/hList1"/>
    <dgm:cxn modelId="{42261515-812A-7F4A-908F-CD612562E75B}" type="presParOf" srcId="{157CB879-E55D-D346-86E7-C6B04B8A710B}" destId="{36D11271-F7C4-624E-B5C5-5DA2CC7CEAC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F5425D-73F5-004D-83F6-81C9A8A71972}" type="doc">
      <dgm:prSet loTypeId="urn:microsoft.com/office/officeart/2005/8/layout/hProcess9" loCatId="process" qsTypeId="urn:microsoft.com/office/officeart/2005/8/quickstyle/simple1" qsCatId="simple" csTypeId="urn:microsoft.com/office/officeart/2005/8/colors/colorful1" csCatId="colorful"/>
      <dgm:spPr/>
      <dgm:t>
        <a:bodyPr/>
        <a:lstStyle/>
        <a:p>
          <a:endParaRPr lang="it-IT"/>
        </a:p>
      </dgm:t>
    </dgm:pt>
    <dgm:pt modelId="{9A3B9712-C4AF-1F4F-9A2A-DD7388D5A9CD}">
      <dgm:prSet/>
      <dgm:spPr/>
      <dgm:t>
        <a:bodyPr/>
        <a:lstStyle/>
        <a:p>
          <a:r>
            <a:rPr lang="en-US">
              <a:solidFill>
                <a:schemeClr val="tx1"/>
              </a:solidFill>
            </a:rPr>
            <a:t>Determine the objective</a:t>
          </a:r>
          <a:endParaRPr lang="it-FI">
            <a:solidFill>
              <a:schemeClr val="tx1"/>
            </a:solidFill>
          </a:endParaRPr>
        </a:p>
      </dgm:t>
    </dgm:pt>
    <dgm:pt modelId="{6CA7FFC5-C915-554D-AA8C-00FEC0CBAA46}" type="parTrans" cxnId="{14412605-CA11-0949-BBBF-2A90BEBCCE76}">
      <dgm:prSet/>
      <dgm:spPr/>
      <dgm:t>
        <a:bodyPr/>
        <a:lstStyle/>
        <a:p>
          <a:endParaRPr lang="it-IT">
            <a:solidFill>
              <a:schemeClr val="tx1"/>
            </a:solidFill>
          </a:endParaRPr>
        </a:p>
      </dgm:t>
    </dgm:pt>
    <dgm:pt modelId="{69FED10F-1304-7B4A-8F52-C2554C976E81}" type="sibTrans" cxnId="{14412605-CA11-0949-BBBF-2A90BEBCCE76}">
      <dgm:prSet/>
      <dgm:spPr/>
      <dgm:t>
        <a:bodyPr/>
        <a:lstStyle/>
        <a:p>
          <a:endParaRPr lang="it-IT">
            <a:solidFill>
              <a:schemeClr val="tx1"/>
            </a:solidFill>
          </a:endParaRPr>
        </a:p>
      </dgm:t>
    </dgm:pt>
    <dgm:pt modelId="{EC1D9592-82D7-5244-B39C-99B940AB8CE0}">
      <dgm:prSet/>
      <dgm:spPr/>
      <dgm:t>
        <a:bodyPr/>
        <a:lstStyle/>
        <a:p>
          <a:r>
            <a:rPr lang="en-US">
              <a:solidFill>
                <a:schemeClr val="tx1"/>
              </a:solidFill>
            </a:rPr>
            <a:t>Choose the platform</a:t>
          </a:r>
          <a:endParaRPr lang="it-FI">
            <a:solidFill>
              <a:schemeClr val="tx1"/>
            </a:solidFill>
          </a:endParaRPr>
        </a:p>
      </dgm:t>
    </dgm:pt>
    <dgm:pt modelId="{FD9182BD-8F17-A54E-A57B-A9CD65911572}" type="parTrans" cxnId="{274BB4CA-7356-8844-9066-1F97B0273A4B}">
      <dgm:prSet/>
      <dgm:spPr/>
      <dgm:t>
        <a:bodyPr/>
        <a:lstStyle/>
        <a:p>
          <a:endParaRPr lang="it-IT">
            <a:solidFill>
              <a:schemeClr val="tx1"/>
            </a:solidFill>
          </a:endParaRPr>
        </a:p>
      </dgm:t>
    </dgm:pt>
    <dgm:pt modelId="{B811F83D-7934-CD40-BDE3-BB69145AFB5A}" type="sibTrans" cxnId="{274BB4CA-7356-8844-9066-1F97B0273A4B}">
      <dgm:prSet/>
      <dgm:spPr/>
      <dgm:t>
        <a:bodyPr/>
        <a:lstStyle/>
        <a:p>
          <a:endParaRPr lang="it-IT">
            <a:solidFill>
              <a:schemeClr val="tx1"/>
            </a:solidFill>
          </a:endParaRPr>
        </a:p>
      </dgm:t>
    </dgm:pt>
    <dgm:pt modelId="{5DEAE199-BB5E-C241-9210-CA87034B768F}">
      <dgm:prSet/>
      <dgm:spPr/>
      <dgm:t>
        <a:bodyPr/>
        <a:lstStyle/>
        <a:p>
          <a:r>
            <a:rPr lang="en-US">
              <a:solidFill>
                <a:schemeClr val="tx1"/>
              </a:solidFill>
            </a:rPr>
            <a:t>Plan the content</a:t>
          </a:r>
          <a:endParaRPr lang="it-FI">
            <a:solidFill>
              <a:schemeClr val="tx1"/>
            </a:solidFill>
          </a:endParaRPr>
        </a:p>
      </dgm:t>
    </dgm:pt>
    <dgm:pt modelId="{364E25D1-9532-7A47-97EA-40E4CEB186A2}" type="parTrans" cxnId="{216480F4-B3C9-1A4C-AEE1-360ED3F15398}">
      <dgm:prSet/>
      <dgm:spPr/>
      <dgm:t>
        <a:bodyPr/>
        <a:lstStyle/>
        <a:p>
          <a:endParaRPr lang="it-IT">
            <a:solidFill>
              <a:schemeClr val="tx1"/>
            </a:solidFill>
          </a:endParaRPr>
        </a:p>
      </dgm:t>
    </dgm:pt>
    <dgm:pt modelId="{EE8E3D24-A95A-154B-A1AD-9608819D97CB}" type="sibTrans" cxnId="{216480F4-B3C9-1A4C-AEE1-360ED3F15398}">
      <dgm:prSet/>
      <dgm:spPr/>
      <dgm:t>
        <a:bodyPr/>
        <a:lstStyle/>
        <a:p>
          <a:endParaRPr lang="it-IT">
            <a:solidFill>
              <a:schemeClr val="tx1"/>
            </a:solidFill>
          </a:endParaRPr>
        </a:p>
      </dgm:t>
    </dgm:pt>
    <dgm:pt modelId="{39209521-C639-D549-A3EB-815887C87268}">
      <dgm:prSet/>
      <dgm:spPr/>
      <dgm:t>
        <a:bodyPr/>
        <a:lstStyle/>
        <a:p>
          <a:r>
            <a:rPr lang="en-US">
              <a:solidFill>
                <a:schemeClr val="tx1"/>
              </a:solidFill>
            </a:rPr>
            <a:t>Distribute and promote content</a:t>
          </a:r>
          <a:endParaRPr lang="it-FI">
            <a:solidFill>
              <a:schemeClr val="tx1"/>
            </a:solidFill>
          </a:endParaRPr>
        </a:p>
      </dgm:t>
    </dgm:pt>
    <dgm:pt modelId="{8A3EFF1F-225C-CC4C-88BE-28B2C52EC6BB}" type="parTrans" cxnId="{FD2B5FD6-63A0-A44F-85E7-5B9232F6A9B8}">
      <dgm:prSet/>
      <dgm:spPr/>
      <dgm:t>
        <a:bodyPr/>
        <a:lstStyle/>
        <a:p>
          <a:endParaRPr lang="it-IT">
            <a:solidFill>
              <a:schemeClr val="tx1"/>
            </a:solidFill>
          </a:endParaRPr>
        </a:p>
      </dgm:t>
    </dgm:pt>
    <dgm:pt modelId="{874CFC2F-99E2-8B44-B045-87877C215621}" type="sibTrans" cxnId="{FD2B5FD6-63A0-A44F-85E7-5B9232F6A9B8}">
      <dgm:prSet/>
      <dgm:spPr/>
      <dgm:t>
        <a:bodyPr/>
        <a:lstStyle/>
        <a:p>
          <a:endParaRPr lang="it-IT">
            <a:solidFill>
              <a:schemeClr val="tx1"/>
            </a:solidFill>
          </a:endParaRPr>
        </a:p>
      </dgm:t>
    </dgm:pt>
    <dgm:pt modelId="{08FF8EA4-218B-3C41-AAC5-0F1FFE0B6CED}">
      <dgm:prSet/>
      <dgm:spPr/>
      <dgm:t>
        <a:bodyPr/>
        <a:lstStyle/>
        <a:p>
          <a:r>
            <a:rPr lang="en-US">
              <a:solidFill>
                <a:schemeClr val="tx1"/>
              </a:solidFill>
            </a:rPr>
            <a:t>Measure success</a:t>
          </a:r>
          <a:endParaRPr lang="it-FI">
            <a:solidFill>
              <a:schemeClr val="tx1"/>
            </a:solidFill>
          </a:endParaRPr>
        </a:p>
      </dgm:t>
    </dgm:pt>
    <dgm:pt modelId="{3FC55030-2A9E-EB4D-9ED1-8A9E9D23F196}" type="parTrans" cxnId="{15AE64AA-24E3-9D49-926D-781E51CF298C}">
      <dgm:prSet/>
      <dgm:spPr/>
      <dgm:t>
        <a:bodyPr/>
        <a:lstStyle/>
        <a:p>
          <a:endParaRPr lang="it-IT">
            <a:solidFill>
              <a:schemeClr val="tx1"/>
            </a:solidFill>
          </a:endParaRPr>
        </a:p>
      </dgm:t>
    </dgm:pt>
    <dgm:pt modelId="{AE89403C-6099-DB47-AE95-B3313BE8329E}" type="sibTrans" cxnId="{15AE64AA-24E3-9D49-926D-781E51CF298C}">
      <dgm:prSet/>
      <dgm:spPr/>
      <dgm:t>
        <a:bodyPr/>
        <a:lstStyle/>
        <a:p>
          <a:endParaRPr lang="it-IT">
            <a:solidFill>
              <a:schemeClr val="tx1"/>
            </a:solidFill>
          </a:endParaRPr>
        </a:p>
      </dgm:t>
    </dgm:pt>
    <dgm:pt modelId="{142DFDF0-79F9-2B45-A25B-95BDA1336547}" type="pres">
      <dgm:prSet presAssocID="{67F5425D-73F5-004D-83F6-81C9A8A71972}" presName="CompostProcess" presStyleCnt="0">
        <dgm:presLayoutVars>
          <dgm:dir/>
          <dgm:resizeHandles val="exact"/>
        </dgm:presLayoutVars>
      </dgm:prSet>
      <dgm:spPr/>
    </dgm:pt>
    <dgm:pt modelId="{75199EFD-B50F-9D43-8DF0-6EE9442CCF75}" type="pres">
      <dgm:prSet presAssocID="{67F5425D-73F5-004D-83F6-81C9A8A71972}" presName="arrow" presStyleLbl="bgShp" presStyleIdx="0" presStyleCnt="1"/>
      <dgm:spPr/>
    </dgm:pt>
    <dgm:pt modelId="{6C11991C-7F4C-5945-AF3C-3EF430516F4D}" type="pres">
      <dgm:prSet presAssocID="{67F5425D-73F5-004D-83F6-81C9A8A71972}" presName="linearProcess" presStyleCnt="0"/>
      <dgm:spPr/>
    </dgm:pt>
    <dgm:pt modelId="{C14A5CF8-59CB-CA49-AB0F-B83C305A901D}" type="pres">
      <dgm:prSet presAssocID="{9A3B9712-C4AF-1F4F-9A2A-DD7388D5A9CD}" presName="textNode" presStyleLbl="node1" presStyleIdx="0" presStyleCnt="5">
        <dgm:presLayoutVars>
          <dgm:bulletEnabled val="1"/>
        </dgm:presLayoutVars>
      </dgm:prSet>
      <dgm:spPr/>
    </dgm:pt>
    <dgm:pt modelId="{48D77029-F481-4D41-A604-ED5A6A481A25}" type="pres">
      <dgm:prSet presAssocID="{69FED10F-1304-7B4A-8F52-C2554C976E81}" presName="sibTrans" presStyleCnt="0"/>
      <dgm:spPr/>
    </dgm:pt>
    <dgm:pt modelId="{2C3886F2-400A-8F41-B451-A90BB88F1B09}" type="pres">
      <dgm:prSet presAssocID="{EC1D9592-82D7-5244-B39C-99B940AB8CE0}" presName="textNode" presStyleLbl="node1" presStyleIdx="1" presStyleCnt="5">
        <dgm:presLayoutVars>
          <dgm:bulletEnabled val="1"/>
        </dgm:presLayoutVars>
      </dgm:prSet>
      <dgm:spPr/>
    </dgm:pt>
    <dgm:pt modelId="{FAF3A6A6-D021-054A-8CF0-182B84C28F9D}" type="pres">
      <dgm:prSet presAssocID="{B811F83D-7934-CD40-BDE3-BB69145AFB5A}" presName="sibTrans" presStyleCnt="0"/>
      <dgm:spPr/>
    </dgm:pt>
    <dgm:pt modelId="{BA649FCE-882F-3741-9333-2EE771BACED8}" type="pres">
      <dgm:prSet presAssocID="{5DEAE199-BB5E-C241-9210-CA87034B768F}" presName="textNode" presStyleLbl="node1" presStyleIdx="2" presStyleCnt="5">
        <dgm:presLayoutVars>
          <dgm:bulletEnabled val="1"/>
        </dgm:presLayoutVars>
      </dgm:prSet>
      <dgm:spPr/>
    </dgm:pt>
    <dgm:pt modelId="{64C29942-65C4-F541-858A-7D939B496031}" type="pres">
      <dgm:prSet presAssocID="{EE8E3D24-A95A-154B-A1AD-9608819D97CB}" presName="sibTrans" presStyleCnt="0"/>
      <dgm:spPr/>
    </dgm:pt>
    <dgm:pt modelId="{6EAF7691-EE32-BD44-BCDC-C050F6238DF3}" type="pres">
      <dgm:prSet presAssocID="{39209521-C639-D549-A3EB-815887C87268}" presName="textNode" presStyleLbl="node1" presStyleIdx="3" presStyleCnt="5">
        <dgm:presLayoutVars>
          <dgm:bulletEnabled val="1"/>
        </dgm:presLayoutVars>
      </dgm:prSet>
      <dgm:spPr/>
    </dgm:pt>
    <dgm:pt modelId="{C45E2EBA-0A26-E54E-BFE6-15207106151E}" type="pres">
      <dgm:prSet presAssocID="{874CFC2F-99E2-8B44-B045-87877C215621}" presName="sibTrans" presStyleCnt="0"/>
      <dgm:spPr/>
    </dgm:pt>
    <dgm:pt modelId="{F22A6FAC-ED76-7E4F-9BAE-E31B1D706AFE}" type="pres">
      <dgm:prSet presAssocID="{08FF8EA4-218B-3C41-AAC5-0F1FFE0B6CED}" presName="textNode" presStyleLbl="node1" presStyleIdx="4" presStyleCnt="5">
        <dgm:presLayoutVars>
          <dgm:bulletEnabled val="1"/>
        </dgm:presLayoutVars>
      </dgm:prSet>
      <dgm:spPr/>
    </dgm:pt>
  </dgm:ptLst>
  <dgm:cxnLst>
    <dgm:cxn modelId="{14412605-CA11-0949-BBBF-2A90BEBCCE76}" srcId="{67F5425D-73F5-004D-83F6-81C9A8A71972}" destId="{9A3B9712-C4AF-1F4F-9A2A-DD7388D5A9CD}" srcOrd="0" destOrd="0" parTransId="{6CA7FFC5-C915-554D-AA8C-00FEC0CBAA46}" sibTransId="{69FED10F-1304-7B4A-8F52-C2554C976E81}"/>
    <dgm:cxn modelId="{4530E259-D84B-3849-99F5-A91B8A990C37}" type="presOf" srcId="{9A3B9712-C4AF-1F4F-9A2A-DD7388D5A9CD}" destId="{C14A5CF8-59CB-CA49-AB0F-B83C305A901D}" srcOrd="0" destOrd="0" presId="urn:microsoft.com/office/officeart/2005/8/layout/hProcess9"/>
    <dgm:cxn modelId="{7CE28E5A-1353-8C46-BFDE-E54045777EE8}" type="presOf" srcId="{08FF8EA4-218B-3C41-AAC5-0F1FFE0B6CED}" destId="{F22A6FAC-ED76-7E4F-9BAE-E31B1D706AFE}" srcOrd="0" destOrd="0" presId="urn:microsoft.com/office/officeart/2005/8/layout/hProcess9"/>
    <dgm:cxn modelId="{8F19696B-94C3-1743-8AB3-51028EA493B9}" type="presOf" srcId="{EC1D9592-82D7-5244-B39C-99B940AB8CE0}" destId="{2C3886F2-400A-8F41-B451-A90BB88F1B09}" srcOrd="0" destOrd="0" presId="urn:microsoft.com/office/officeart/2005/8/layout/hProcess9"/>
    <dgm:cxn modelId="{C86A9D75-5B9C-394B-B138-00B616DBF4E3}" type="presOf" srcId="{67F5425D-73F5-004D-83F6-81C9A8A71972}" destId="{142DFDF0-79F9-2B45-A25B-95BDA1336547}" srcOrd="0" destOrd="0" presId="urn:microsoft.com/office/officeart/2005/8/layout/hProcess9"/>
    <dgm:cxn modelId="{7AB45F95-1395-8D40-90FB-D9CA9EA4A5A3}" type="presOf" srcId="{5DEAE199-BB5E-C241-9210-CA87034B768F}" destId="{BA649FCE-882F-3741-9333-2EE771BACED8}" srcOrd="0" destOrd="0" presId="urn:microsoft.com/office/officeart/2005/8/layout/hProcess9"/>
    <dgm:cxn modelId="{901078A8-5663-F84C-94E4-3C07940DC0E1}" type="presOf" srcId="{39209521-C639-D549-A3EB-815887C87268}" destId="{6EAF7691-EE32-BD44-BCDC-C050F6238DF3}" srcOrd="0" destOrd="0" presId="urn:microsoft.com/office/officeart/2005/8/layout/hProcess9"/>
    <dgm:cxn modelId="{15AE64AA-24E3-9D49-926D-781E51CF298C}" srcId="{67F5425D-73F5-004D-83F6-81C9A8A71972}" destId="{08FF8EA4-218B-3C41-AAC5-0F1FFE0B6CED}" srcOrd="4" destOrd="0" parTransId="{3FC55030-2A9E-EB4D-9ED1-8A9E9D23F196}" sibTransId="{AE89403C-6099-DB47-AE95-B3313BE8329E}"/>
    <dgm:cxn modelId="{274BB4CA-7356-8844-9066-1F97B0273A4B}" srcId="{67F5425D-73F5-004D-83F6-81C9A8A71972}" destId="{EC1D9592-82D7-5244-B39C-99B940AB8CE0}" srcOrd="1" destOrd="0" parTransId="{FD9182BD-8F17-A54E-A57B-A9CD65911572}" sibTransId="{B811F83D-7934-CD40-BDE3-BB69145AFB5A}"/>
    <dgm:cxn modelId="{FD2B5FD6-63A0-A44F-85E7-5B9232F6A9B8}" srcId="{67F5425D-73F5-004D-83F6-81C9A8A71972}" destId="{39209521-C639-D549-A3EB-815887C87268}" srcOrd="3" destOrd="0" parTransId="{8A3EFF1F-225C-CC4C-88BE-28B2C52EC6BB}" sibTransId="{874CFC2F-99E2-8B44-B045-87877C215621}"/>
    <dgm:cxn modelId="{216480F4-B3C9-1A4C-AEE1-360ED3F15398}" srcId="{67F5425D-73F5-004D-83F6-81C9A8A71972}" destId="{5DEAE199-BB5E-C241-9210-CA87034B768F}" srcOrd="2" destOrd="0" parTransId="{364E25D1-9532-7A47-97EA-40E4CEB186A2}" sibTransId="{EE8E3D24-A95A-154B-A1AD-9608819D97CB}"/>
    <dgm:cxn modelId="{F4DCFB30-CE73-D242-A41C-DACEBD50C3CE}" type="presParOf" srcId="{142DFDF0-79F9-2B45-A25B-95BDA1336547}" destId="{75199EFD-B50F-9D43-8DF0-6EE9442CCF75}" srcOrd="0" destOrd="0" presId="urn:microsoft.com/office/officeart/2005/8/layout/hProcess9"/>
    <dgm:cxn modelId="{B2646D46-07D3-8A4E-A4D3-5F96EEFA2F1C}" type="presParOf" srcId="{142DFDF0-79F9-2B45-A25B-95BDA1336547}" destId="{6C11991C-7F4C-5945-AF3C-3EF430516F4D}" srcOrd="1" destOrd="0" presId="urn:microsoft.com/office/officeart/2005/8/layout/hProcess9"/>
    <dgm:cxn modelId="{A7E91B4A-D215-944F-B67C-172DD30A5F12}" type="presParOf" srcId="{6C11991C-7F4C-5945-AF3C-3EF430516F4D}" destId="{C14A5CF8-59CB-CA49-AB0F-B83C305A901D}" srcOrd="0" destOrd="0" presId="urn:microsoft.com/office/officeart/2005/8/layout/hProcess9"/>
    <dgm:cxn modelId="{149B5F14-9DE5-3B4F-B4ED-6C395C6FAEFE}" type="presParOf" srcId="{6C11991C-7F4C-5945-AF3C-3EF430516F4D}" destId="{48D77029-F481-4D41-A604-ED5A6A481A25}" srcOrd="1" destOrd="0" presId="urn:microsoft.com/office/officeart/2005/8/layout/hProcess9"/>
    <dgm:cxn modelId="{79A67F79-FEDA-7643-B07E-3338D6A95554}" type="presParOf" srcId="{6C11991C-7F4C-5945-AF3C-3EF430516F4D}" destId="{2C3886F2-400A-8F41-B451-A90BB88F1B09}" srcOrd="2" destOrd="0" presId="urn:microsoft.com/office/officeart/2005/8/layout/hProcess9"/>
    <dgm:cxn modelId="{1A40FD2B-D218-4243-8EDD-72C8C9487F8E}" type="presParOf" srcId="{6C11991C-7F4C-5945-AF3C-3EF430516F4D}" destId="{FAF3A6A6-D021-054A-8CF0-182B84C28F9D}" srcOrd="3" destOrd="0" presId="urn:microsoft.com/office/officeart/2005/8/layout/hProcess9"/>
    <dgm:cxn modelId="{614576CD-0453-8A41-88D9-453D31A773CD}" type="presParOf" srcId="{6C11991C-7F4C-5945-AF3C-3EF430516F4D}" destId="{BA649FCE-882F-3741-9333-2EE771BACED8}" srcOrd="4" destOrd="0" presId="urn:microsoft.com/office/officeart/2005/8/layout/hProcess9"/>
    <dgm:cxn modelId="{8A2F8197-C32C-3F47-B67A-755D29425798}" type="presParOf" srcId="{6C11991C-7F4C-5945-AF3C-3EF430516F4D}" destId="{64C29942-65C4-F541-858A-7D939B496031}" srcOrd="5" destOrd="0" presId="urn:microsoft.com/office/officeart/2005/8/layout/hProcess9"/>
    <dgm:cxn modelId="{C5DB599D-6C9E-3C4B-8374-DE836F275C40}" type="presParOf" srcId="{6C11991C-7F4C-5945-AF3C-3EF430516F4D}" destId="{6EAF7691-EE32-BD44-BCDC-C050F6238DF3}" srcOrd="6" destOrd="0" presId="urn:microsoft.com/office/officeart/2005/8/layout/hProcess9"/>
    <dgm:cxn modelId="{48E5DA1B-01E1-5041-887F-4DA776838F93}" type="presParOf" srcId="{6C11991C-7F4C-5945-AF3C-3EF430516F4D}" destId="{C45E2EBA-0A26-E54E-BFE6-15207106151E}" srcOrd="7" destOrd="0" presId="urn:microsoft.com/office/officeart/2005/8/layout/hProcess9"/>
    <dgm:cxn modelId="{58CF2847-13DA-D048-9BC6-1B0C0E988426}" type="presParOf" srcId="{6C11991C-7F4C-5945-AF3C-3EF430516F4D}" destId="{F22A6FAC-ED76-7E4F-9BAE-E31B1D706AFE}"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5DD7BFE-9269-FB4C-A64D-1C7EC4EB4DD4}" type="doc">
      <dgm:prSet loTypeId="urn:microsoft.com/office/officeart/2005/8/layout/vList5" loCatId="list" qsTypeId="urn:microsoft.com/office/officeart/2005/8/quickstyle/simple1" qsCatId="simple" csTypeId="urn:microsoft.com/office/officeart/2005/8/colors/colorful5" csCatId="colorful"/>
      <dgm:spPr/>
      <dgm:t>
        <a:bodyPr/>
        <a:lstStyle/>
        <a:p>
          <a:endParaRPr lang="it-IT"/>
        </a:p>
      </dgm:t>
    </dgm:pt>
    <dgm:pt modelId="{28AFC7FA-1998-5A49-999D-CAEB7D141B03}">
      <dgm:prSet/>
      <dgm:spPr/>
      <dgm:t>
        <a:bodyPr/>
        <a:lstStyle/>
        <a:p>
          <a:r>
            <a:rPr lang="en-US" dirty="0"/>
            <a:t>Volume</a:t>
          </a:r>
          <a:endParaRPr lang="it-FI" dirty="0"/>
        </a:p>
      </dgm:t>
    </dgm:pt>
    <dgm:pt modelId="{C3ED6E80-5696-BC4C-B266-D18A49F7133B}" type="parTrans" cxnId="{3FBF8281-08D1-1649-AA81-A0A97E1FEF3D}">
      <dgm:prSet/>
      <dgm:spPr/>
      <dgm:t>
        <a:bodyPr/>
        <a:lstStyle/>
        <a:p>
          <a:endParaRPr lang="it-IT"/>
        </a:p>
      </dgm:t>
    </dgm:pt>
    <dgm:pt modelId="{091BB427-023E-4C43-BBB0-A85BCA9621E7}" type="sibTrans" cxnId="{3FBF8281-08D1-1649-AA81-A0A97E1FEF3D}">
      <dgm:prSet/>
      <dgm:spPr/>
      <dgm:t>
        <a:bodyPr/>
        <a:lstStyle/>
        <a:p>
          <a:endParaRPr lang="it-IT"/>
        </a:p>
      </dgm:t>
    </dgm:pt>
    <dgm:pt modelId="{3A8D9B2F-282D-8C42-BBAD-42754ACA0115}">
      <dgm:prSet/>
      <dgm:spPr/>
      <dgm:t>
        <a:bodyPr/>
        <a:lstStyle/>
        <a:p>
          <a:r>
            <a:rPr lang="en-US" dirty="0"/>
            <a:t>Total followers</a:t>
          </a:r>
          <a:endParaRPr lang="it-FI" dirty="0"/>
        </a:p>
      </dgm:t>
    </dgm:pt>
    <dgm:pt modelId="{0F5DADF4-270C-EC49-977D-92A81FD0A05A}" type="parTrans" cxnId="{7DE19EFA-3550-4244-BB97-A065748104E0}">
      <dgm:prSet/>
      <dgm:spPr/>
      <dgm:t>
        <a:bodyPr/>
        <a:lstStyle/>
        <a:p>
          <a:endParaRPr lang="it-IT"/>
        </a:p>
      </dgm:t>
    </dgm:pt>
    <dgm:pt modelId="{460C3F0D-779C-754A-9243-1EBDF3968CEE}" type="sibTrans" cxnId="{7DE19EFA-3550-4244-BB97-A065748104E0}">
      <dgm:prSet/>
      <dgm:spPr/>
      <dgm:t>
        <a:bodyPr/>
        <a:lstStyle/>
        <a:p>
          <a:endParaRPr lang="it-IT"/>
        </a:p>
      </dgm:t>
    </dgm:pt>
    <dgm:pt modelId="{58A34E7F-C1C3-DC45-8D8F-C611A06CC296}">
      <dgm:prSet/>
      <dgm:spPr/>
      <dgm:t>
        <a:bodyPr/>
        <a:lstStyle/>
        <a:p>
          <a:r>
            <a:rPr lang="en-US" dirty="0"/>
            <a:t>Impressions (total and per post)</a:t>
          </a:r>
          <a:endParaRPr lang="it-FI" dirty="0"/>
        </a:p>
      </dgm:t>
    </dgm:pt>
    <dgm:pt modelId="{1588A8B2-D786-084D-B2F1-5BB6BCC1CF8E}" type="parTrans" cxnId="{9886E335-5F92-5743-AB9D-4F7929031ECC}">
      <dgm:prSet/>
      <dgm:spPr/>
      <dgm:t>
        <a:bodyPr/>
        <a:lstStyle/>
        <a:p>
          <a:endParaRPr lang="it-IT"/>
        </a:p>
      </dgm:t>
    </dgm:pt>
    <dgm:pt modelId="{CE34AA6B-2E4C-AC41-A593-AD30B837E6EB}" type="sibTrans" cxnId="{9886E335-5F92-5743-AB9D-4F7929031ECC}">
      <dgm:prSet/>
      <dgm:spPr/>
      <dgm:t>
        <a:bodyPr/>
        <a:lstStyle/>
        <a:p>
          <a:endParaRPr lang="it-IT"/>
        </a:p>
      </dgm:t>
    </dgm:pt>
    <dgm:pt modelId="{49A2AD61-3368-3C48-992F-A4E274286C36}">
      <dgm:prSet/>
      <dgm:spPr/>
      <dgm:t>
        <a:bodyPr/>
        <a:lstStyle/>
        <a:p>
          <a:r>
            <a:rPr lang="en-US" dirty="0"/>
            <a:t>Engagement</a:t>
          </a:r>
          <a:endParaRPr lang="it-FI" dirty="0"/>
        </a:p>
      </dgm:t>
    </dgm:pt>
    <dgm:pt modelId="{92F7B0B4-BC71-2846-A0D1-0C8335D987FC}" type="parTrans" cxnId="{B3B4C3BD-BF92-1E4F-990D-B4A625A67A8F}">
      <dgm:prSet/>
      <dgm:spPr/>
      <dgm:t>
        <a:bodyPr/>
        <a:lstStyle/>
        <a:p>
          <a:endParaRPr lang="it-IT"/>
        </a:p>
      </dgm:t>
    </dgm:pt>
    <dgm:pt modelId="{33482DA3-D0AF-B042-AE7B-3C411C80A499}" type="sibTrans" cxnId="{B3B4C3BD-BF92-1E4F-990D-B4A625A67A8F}">
      <dgm:prSet/>
      <dgm:spPr/>
      <dgm:t>
        <a:bodyPr/>
        <a:lstStyle/>
        <a:p>
          <a:endParaRPr lang="it-IT"/>
        </a:p>
      </dgm:t>
    </dgm:pt>
    <dgm:pt modelId="{1E11BF86-09EE-4745-A905-2EE9B7F803CF}">
      <dgm:prSet/>
      <dgm:spPr/>
      <dgm:t>
        <a:bodyPr/>
        <a:lstStyle/>
        <a:p>
          <a:r>
            <a:rPr lang="en-US" dirty="0"/>
            <a:t>Re-post/re-tweet</a:t>
          </a:r>
          <a:endParaRPr lang="it-FI" dirty="0"/>
        </a:p>
      </dgm:t>
    </dgm:pt>
    <dgm:pt modelId="{6C577703-8484-A74F-8EB8-C3D287D5C2E7}" type="parTrans" cxnId="{91264707-9C9F-EB42-8C0B-6C722F805E8F}">
      <dgm:prSet/>
      <dgm:spPr/>
      <dgm:t>
        <a:bodyPr/>
        <a:lstStyle/>
        <a:p>
          <a:endParaRPr lang="it-IT"/>
        </a:p>
      </dgm:t>
    </dgm:pt>
    <dgm:pt modelId="{9968B329-4E81-D741-AE15-87D5B917AD2D}" type="sibTrans" cxnId="{91264707-9C9F-EB42-8C0B-6C722F805E8F}">
      <dgm:prSet/>
      <dgm:spPr/>
      <dgm:t>
        <a:bodyPr/>
        <a:lstStyle/>
        <a:p>
          <a:endParaRPr lang="it-IT"/>
        </a:p>
      </dgm:t>
    </dgm:pt>
    <dgm:pt modelId="{AD5B485C-182D-394C-B144-E2892037FD7E}">
      <dgm:prSet/>
      <dgm:spPr/>
      <dgm:t>
        <a:bodyPr/>
        <a:lstStyle/>
        <a:p>
          <a:r>
            <a:rPr lang="en-US" dirty="0"/>
            <a:t>Total likes/comments</a:t>
          </a:r>
          <a:endParaRPr lang="it-FI" dirty="0"/>
        </a:p>
      </dgm:t>
    </dgm:pt>
    <dgm:pt modelId="{44C0F769-4E3D-F548-B725-5166B1C30957}" type="parTrans" cxnId="{81161367-60C7-D64D-9568-4ABCE763E68F}">
      <dgm:prSet/>
      <dgm:spPr/>
      <dgm:t>
        <a:bodyPr/>
        <a:lstStyle/>
        <a:p>
          <a:endParaRPr lang="it-IT"/>
        </a:p>
      </dgm:t>
    </dgm:pt>
    <dgm:pt modelId="{4495E7D9-0B74-3E48-A072-381298A1F923}" type="sibTrans" cxnId="{81161367-60C7-D64D-9568-4ABCE763E68F}">
      <dgm:prSet/>
      <dgm:spPr/>
      <dgm:t>
        <a:bodyPr/>
        <a:lstStyle/>
        <a:p>
          <a:endParaRPr lang="it-IT"/>
        </a:p>
      </dgm:t>
    </dgm:pt>
    <dgm:pt modelId="{168F1DAE-496A-1442-B517-7A4A2C31CC79}">
      <dgm:prSet/>
      <dgm:spPr/>
      <dgm:t>
        <a:bodyPr/>
        <a:lstStyle/>
        <a:p>
          <a:r>
            <a:rPr lang="en-US" dirty="0"/>
            <a:t>Engagement rate (likes/followers)</a:t>
          </a:r>
          <a:endParaRPr lang="it-FI" dirty="0"/>
        </a:p>
      </dgm:t>
    </dgm:pt>
    <dgm:pt modelId="{DA011F49-0FE4-554F-9CB2-D09C4B98C296}" type="parTrans" cxnId="{F1678A21-05B3-E94D-B65D-D5BCF095F65B}">
      <dgm:prSet/>
      <dgm:spPr/>
      <dgm:t>
        <a:bodyPr/>
        <a:lstStyle/>
        <a:p>
          <a:endParaRPr lang="it-IT"/>
        </a:p>
      </dgm:t>
    </dgm:pt>
    <dgm:pt modelId="{E02743F6-179B-CA46-8C1F-4573189FAB01}" type="sibTrans" cxnId="{F1678A21-05B3-E94D-B65D-D5BCF095F65B}">
      <dgm:prSet/>
      <dgm:spPr/>
      <dgm:t>
        <a:bodyPr/>
        <a:lstStyle/>
        <a:p>
          <a:endParaRPr lang="it-IT"/>
        </a:p>
      </dgm:t>
    </dgm:pt>
    <dgm:pt modelId="{D4E39936-A6D9-A34E-90BE-F68DA0615389}">
      <dgm:prSet/>
      <dgm:spPr/>
      <dgm:t>
        <a:bodyPr/>
        <a:lstStyle/>
        <a:p>
          <a:r>
            <a:rPr lang="en-US" dirty="0"/>
            <a:t>Conversion</a:t>
          </a:r>
          <a:endParaRPr lang="it-FI" dirty="0"/>
        </a:p>
      </dgm:t>
    </dgm:pt>
    <dgm:pt modelId="{DCA85FEA-E841-7B45-B882-FD703EDF26BC}" type="parTrans" cxnId="{0DD9E37E-8FDC-874A-A19C-1E65BFF78CE0}">
      <dgm:prSet/>
      <dgm:spPr/>
      <dgm:t>
        <a:bodyPr/>
        <a:lstStyle/>
        <a:p>
          <a:endParaRPr lang="it-IT"/>
        </a:p>
      </dgm:t>
    </dgm:pt>
    <dgm:pt modelId="{DAE71118-B399-F543-823A-2D47E7403B35}" type="sibTrans" cxnId="{0DD9E37E-8FDC-874A-A19C-1E65BFF78CE0}">
      <dgm:prSet/>
      <dgm:spPr/>
      <dgm:t>
        <a:bodyPr/>
        <a:lstStyle/>
        <a:p>
          <a:endParaRPr lang="it-IT"/>
        </a:p>
      </dgm:t>
    </dgm:pt>
    <dgm:pt modelId="{27F700ED-5438-014D-95B3-32053A68B331}">
      <dgm:prSet/>
      <dgm:spPr/>
      <dgm:t>
        <a:bodyPr/>
        <a:lstStyle/>
        <a:p>
          <a:r>
            <a:rPr lang="en-US" dirty="0"/>
            <a:t>Click-through rate</a:t>
          </a:r>
          <a:endParaRPr lang="it-FI" dirty="0"/>
        </a:p>
      </dgm:t>
    </dgm:pt>
    <dgm:pt modelId="{89561E81-AF24-6040-AE36-69978637F16E}" type="parTrans" cxnId="{F67B15B9-E100-8647-96D8-B7779ADBD6DC}">
      <dgm:prSet/>
      <dgm:spPr/>
      <dgm:t>
        <a:bodyPr/>
        <a:lstStyle/>
        <a:p>
          <a:endParaRPr lang="it-IT"/>
        </a:p>
      </dgm:t>
    </dgm:pt>
    <dgm:pt modelId="{634C22C4-7FDB-ED45-94AB-7CAB746A3F9C}" type="sibTrans" cxnId="{F67B15B9-E100-8647-96D8-B7779ADBD6DC}">
      <dgm:prSet/>
      <dgm:spPr/>
      <dgm:t>
        <a:bodyPr/>
        <a:lstStyle/>
        <a:p>
          <a:endParaRPr lang="it-IT"/>
        </a:p>
      </dgm:t>
    </dgm:pt>
    <dgm:pt modelId="{7323A71F-6AEF-A740-B58F-FDCD0A588A8F}">
      <dgm:prSet/>
      <dgm:spPr/>
      <dgm:t>
        <a:bodyPr/>
        <a:lstStyle/>
        <a:p>
          <a:r>
            <a:rPr lang="en-US" dirty="0"/>
            <a:t>Conversion rate</a:t>
          </a:r>
          <a:endParaRPr lang="it-FI" dirty="0"/>
        </a:p>
      </dgm:t>
    </dgm:pt>
    <dgm:pt modelId="{E3E3CCB7-528D-054A-8CC5-098D2958A9A0}" type="parTrans" cxnId="{CD157F13-2602-6C4D-89CC-EE2B6D30631B}">
      <dgm:prSet/>
      <dgm:spPr/>
      <dgm:t>
        <a:bodyPr/>
        <a:lstStyle/>
        <a:p>
          <a:endParaRPr lang="it-IT"/>
        </a:p>
      </dgm:t>
    </dgm:pt>
    <dgm:pt modelId="{68E2A998-D2FC-9940-8135-8D20BA7D2EC2}" type="sibTrans" cxnId="{CD157F13-2602-6C4D-89CC-EE2B6D30631B}">
      <dgm:prSet/>
      <dgm:spPr/>
      <dgm:t>
        <a:bodyPr/>
        <a:lstStyle/>
        <a:p>
          <a:endParaRPr lang="it-IT"/>
        </a:p>
      </dgm:t>
    </dgm:pt>
    <dgm:pt modelId="{4945ACD8-1FDA-F540-8B08-455F5AC62844}">
      <dgm:prSet/>
      <dgm:spPr/>
      <dgm:t>
        <a:bodyPr/>
        <a:lstStyle/>
        <a:p>
          <a:r>
            <a:rPr lang="en-US" dirty="0"/>
            <a:t>Percentage of followers who purchased</a:t>
          </a:r>
          <a:endParaRPr lang="it-FI" dirty="0"/>
        </a:p>
      </dgm:t>
    </dgm:pt>
    <dgm:pt modelId="{F3B37E0D-552A-3246-89A0-F0E5A35D7A62}" type="parTrans" cxnId="{DAC343D3-CA56-0149-9521-9A8596B41554}">
      <dgm:prSet/>
      <dgm:spPr/>
      <dgm:t>
        <a:bodyPr/>
        <a:lstStyle/>
        <a:p>
          <a:endParaRPr lang="it-IT"/>
        </a:p>
      </dgm:t>
    </dgm:pt>
    <dgm:pt modelId="{1D293F45-6D6F-2E40-9668-79259C37EDD8}" type="sibTrans" cxnId="{DAC343D3-CA56-0149-9521-9A8596B41554}">
      <dgm:prSet/>
      <dgm:spPr/>
      <dgm:t>
        <a:bodyPr/>
        <a:lstStyle/>
        <a:p>
          <a:endParaRPr lang="it-IT"/>
        </a:p>
      </dgm:t>
    </dgm:pt>
    <dgm:pt modelId="{287EB08B-F38B-1240-96EF-745346637B3E}" type="pres">
      <dgm:prSet presAssocID="{B5DD7BFE-9269-FB4C-A64D-1C7EC4EB4DD4}" presName="Name0" presStyleCnt="0">
        <dgm:presLayoutVars>
          <dgm:dir/>
          <dgm:animLvl val="lvl"/>
          <dgm:resizeHandles val="exact"/>
        </dgm:presLayoutVars>
      </dgm:prSet>
      <dgm:spPr/>
    </dgm:pt>
    <dgm:pt modelId="{BB98F55B-56F7-514A-9D4C-4FE98BE232A9}" type="pres">
      <dgm:prSet presAssocID="{28AFC7FA-1998-5A49-999D-CAEB7D141B03}" presName="linNode" presStyleCnt="0"/>
      <dgm:spPr/>
    </dgm:pt>
    <dgm:pt modelId="{F828804C-8295-F445-BDC3-ACA9C7BB9264}" type="pres">
      <dgm:prSet presAssocID="{28AFC7FA-1998-5A49-999D-CAEB7D141B03}" presName="parentText" presStyleLbl="node1" presStyleIdx="0" presStyleCnt="3">
        <dgm:presLayoutVars>
          <dgm:chMax val="1"/>
          <dgm:bulletEnabled val="1"/>
        </dgm:presLayoutVars>
      </dgm:prSet>
      <dgm:spPr/>
    </dgm:pt>
    <dgm:pt modelId="{4EDFF29C-8CAA-874F-9F10-D3802E5DA514}" type="pres">
      <dgm:prSet presAssocID="{28AFC7FA-1998-5A49-999D-CAEB7D141B03}" presName="descendantText" presStyleLbl="alignAccFollowNode1" presStyleIdx="0" presStyleCnt="3">
        <dgm:presLayoutVars>
          <dgm:bulletEnabled val="1"/>
        </dgm:presLayoutVars>
      </dgm:prSet>
      <dgm:spPr/>
    </dgm:pt>
    <dgm:pt modelId="{A7491536-4541-0343-AA87-432E7B611548}" type="pres">
      <dgm:prSet presAssocID="{091BB427-023E-4C43-BBB0-A85BCA9621E7}" presName="sp" presStyleCnt="0"/>
      <dgm:spPr/>
    </dgm:pt>
    <dgm:pt modelId="{70FA0DB5-792B-DD4E-8930-D00D26F695B4}" type="pres">
      <dgm:prSet presAssocID="{49A2AD61-3368-3C48-992F-A4E274286C36}" presName="linNode" presStyleCnt="0"/>
      <dgm:spPr/>
    </dgm:pt>
    <dgm:pt modelId="{38C69A3D-8B98-234B-89C8-BD66F9F54EB3}" type="pres">
      <dgm:prSet presAssocID="{49A2AD61-3368-3C48-992F-A4E274286C36}" presName="parentText" presStyleLbl="node1" presStyleIdx="1" presStyleCnt="3">
        <dgm:presLayoutVars>
          <dgm:chMax val="1"/>
          <dgm:bulletEnabled val="1"/>
        </dgm:presLayoutVars>
      </dgm:prSet>
      <dgm:spPr/>
    </dgm:pt>
    <dgm:pt modelId="{419561F3-445D-5441-9172-BD14CD9F8236}" type="pres">
      <dgm:prSet presAssocID="{49A2AD61-3368-3C48-992F-A4E274286C36}" presName="descendantText" presStyleLbl="alignAccFollowNode1" presStyleIdx="1" presStyleCnt="3">
        <dgm:presLayoutVars>
          <dgm:bulletEnabled val="1"/>
        </dgm:presLayoutVars>
      </dgm:prSet>
      <dgm:spPr/>
    </dgm:pt>
    <dgm:pt modelId="{396E2E43-9A5E-D144-BD55-FF8E2EC843CE}" type="pres">
      <dgm:prSet presAssocID="{33482DA3-D0AF-B042-AE7B-3C411C80A499}" presName="sp" presStyleCnt="0"/>
      <dgm:spPr/>
    </dgm:pt>
    <dgm:pt modelId="{89F2DBA9-F76B-EC4E-8AE6-85FE7B1A45B1}" type="pres">
      <dgm:prSet presAssocID="{D4E39936-A6D9-A34E-90BE-F68DA0615389}" presName="linNode" presStyleCnt="0"/>
      <dgm:spPr/>
    </dgm:pt>
    <dgm:pt modelId="{5CD32BC3-0B8A-F94B-BDB6-DEB70153F713}" type="pres">
      <dgm:prSet presAssocID="{D4E39936-A6D9-A34E-90BE-F68DA0615389}" presName="parentText" presStyleLbl="node1" presStyleIdx="2" presStyleCnt="3">
        <dgm:presLayoutVars>
          <dgm:chMax val="1"/>
          <dgm:bulletEnabled val="1"/>
        </dgm:presLayoutVars>
      </dgm:prSet>
      <dgm:spPr/>
    </dgm:pt>
    <dgm:pt modelId="{E25CAAF2-50BA-5943-A404-E11653FFE795}" type="pres">
      <dgm:prSet presAssocID="{D4E39936-A6D9-A34E-90BE-F68DA0615389}" presName="descendantText" presStyleLbl="alignAccFollowNode1" presStyleIdx="2" presStyleCnt="3">
        <dgm:presLayoutVars>
          <dgm:bulletEnabled val="1"/>
        </dgm:presLayoutVars>
      </dgm:prSet>
      <dgm:spPr/>
    </dgm:pt>
  </dgm:ptLst>
  <dgm:cxnLst>
    <dgm:cxn modelId="{22394F01-A342-8744-9CFD-1CCF976D880C}" type="presOf" srcId="{49A2AD61-3368-3C48-992F-A4E274286C36}" destId="{38C69A3D-8B98-234B-89C8-BD66F9F54EB3}" srcOrd="0" destOrd="0" presId="urn:microsoft.com/office/officeart/2005/8/layout/vList5"/>
    <dgm:cxn modelId="{91264707-9C9F-EB42-8C0B-6C722F805E8F}" srcId="{49A2AD61-3368-3C48-992F-A4E274286C36}" destId="{1E11BF86-09EE-4745-A905-2EE9B7F803CF}" srcOrd="0" destOrd="0" parTransId="{6C577703-8484-A74F-8EB8-C3D287D5C2E7}" sibTransId="{9968B329-4E81-D741-AE15-87D5B917AD2D}"/>
    <dgm:cxn modelId="{312A120C-038B-6043-82A3-4C45FB6DB6A4}" type="presOf" srcId="{AD5B485C-182D-394C-B144-E2892037FD7E}" destId="{419561F3-445D-5441-9172-BD14CD9F8236}" srcOrd="0" destOrd="1" presId="urn:microsoft.com/office/officeart/2005/8/layout/vList5"/>
    <dgm:cxn modelId="{CD157F13-2602-6C4D-89CC-EE2B6D30631B}" srcId="{D4E39936-A6D9-A34E-90BE-F68DA0615389}" destId="{7323A71F-6AEF-A740-B58F-FDCD0A588A8F}" srcOrd="1" destOrd="0" parTransId="{E3E3CCB7-528D-054A-8CC5-098D2958A9A0}" sibTransId="{68E2A998-D2FC-9940-8135-8D20BA7D2EC2}"/>
    <dgm:cxn modelId="{F1678A21-05B3-E94D-B65D-D5BCF095F65B}" srcId="{49A2AD61-3368-3C48-992F-A4E274286C36}" destId="{168F1DAE-496A-1442-B517-7A4A2C31CC79}" srcOrd="2" destOrd="0" parTransId="{DA011F49-0FE4-554F-9CB2-D09C4B98C296}" sibTransId="{E02743F6-179B-CA46-8C1F-4573189FAB01}"/>
    <dgm:cxn modelId="{9886E335-5F92-5743-AB9D-4F7929031ECC}" srcId="{28AFC7FA-1998-5A49-999D-CAEB7D141B03}" destId="{58A34E7F-C1C3-DC45-8D8F-C611A06CC296}" srcOrd="1" destOrd="0" parTransId="{1588A8B2-D786-084D-B2F1-5BB6BCC1CF8E}" sibTransId="{CE34AA6B-2E4C-AC41-A593-AD30B837E6EB}"/>
    <dgm:cxn modelId="{DE784E41-3C35-A047-A29D-1AED8885DB92}" type="presOf" srcId="{7323A71F-6AEF-A740-B58F-FDCD0A588A8F}" destId="{E25CAAF2-50BA-5943-A404-E11653FFE795}" srcOrd="0" destOrd="1" presId="urn:microsoft.com/office/officeart/2005/8/layout/vList5"/>
    <dgm:cxn modelId="{81161367-60C7-D64D-9568-4ABCE763E68F}" srcId="{49A2AD61-3368-3C48-992F-A4E274286C36}" destId="{AD5B485C-182D-394C-B144-E2892037FD7E}" srcOrd="1" destOrd="0" parTransId="{44C0F769-4E3D-F548-B725-5166B1C30957}" sibTransId="{4495E7D9-0B74-3E48-A072-381298A1F923}"/>
    <dgm:cxn modelId="{CE621F69-0149-814E-957C-82CC76CA994C}" type="presOf" srcId="{28AFC7FA-1998-5A49-999D-CAEB7D141B03}" destId="{F828804C-8295-F445-BDC3-ACA9C7BB9264}" srcOrd="0" destOrd="0" presId="urn:microsoft.com/office/officeart/2005/8/layout/vList5"/>
    <dgm:cxn modelId="{0DD9E37E-8FDC-874A-A19C-1E65BFF78CE0}" srcId="{B5DD7BFE-9269-FB4C-A64D-1C7EC4EB4DD4}" destId="{D4E39936-A6D9-A34E-90BE-F68DA0615389}" srcOrd="2" destOrd="0" parTransId="{DCA85FEA-E841-7B45-B882-FD703EDF26BC}" sibTransId="{DAE71118-B399-F543-823A-2D47E7403B35}"/>
    <dgm:cxn modelId="{3FBF8281-08D1-1649-AA81-A0A97E1FEF3D}" srcId="{B5DD7BFE-9269-FB4C-A64D-1C7EC4EB4DD4}" destId="{28AFC7FA-1998-5A49-999D-CAEB7D141B03}" srcOrd="0" destOrd="0" parTransId="{C3ED6E80-5696-BC4C-B266-D18A49F7133B}" sibTransId="{091BB427-023E-4C43-BBB0-A85BCA9621E7}"/>
    <dgm:cxn modelId="{27060D87-D3DB-DB4A-9DA8-585FB4DE9FA0}" type="presOf" srcId="{3A8D9B2F-282D-8C42-BBAD-42754ACA0115}" destId="{4EDFF29C-8CAA-874F-9F10-D3802E5DA514}" srcOrd="0" destOrd="0" presId="urn:microsoft.com/office/officeart/2005/8/layout/vList5"/>
    <dgm:cxn modelId="{57A409A4-994A-7647-B045-042320FD093D}" type="presOf" srcId="{58A34E7F-C1C3-DC45-8D8F-C611A06CC296}" destId="{4EDFF29C-8CAA-874F-9F10-D3802E5DA514}" srcOrd="0" destOrd="1" presId="urn:microsoft.com/office/officeart/2005/8/layout/vList5"/>
    <dgm:cxn modelId="{9780DDB7-E127-B745-8DE2-B7F92A3F2676}" type="presOf" srcId="{D4E39936-A6D9-A34E-90BE-F68DA0615389}" destId="{5CD32BC3-0B8A-F94B-BDB6-DEB70153F713}" srcOrd="0" destOrd="0" presId="urn:microsoft.com/office/officeart/2005/8/layout/vList5"/>
    <dgm:cxn modelId="{F67B15B9-E100-8647-96D8-B7779ADBD6DC}" srcId="{D4E39936-A6D9-A34E-90BE-F68DA0615389}" destId="{27F700ED-5438-014D-95B3-32053A68B331}" srcOrd="0" destOrd="0" parTransId="{89561E81-AF24-6040-AE36-69978637F16E}" sibTransId="{634C22C4-7FDB-ED45-94AB-7CAB746A3F9C}"/>
    <dgm:cxn modelId="{B3B4C3BD-BF92-1E4F-990D-B4A625A67A8F}" srcId="{B5DD7BFE-9269-FB4C-A64D-1C7EC4EB4DD4}" destId="{49A2AD61-3368-3C48-992F-A4E274286C36}" srcOrd="1" destOrd="0" parTransId="{92F7B0B4-BC71-2846-A0D1-0C8335D987FC}" sibTransId="{33482DA3-D0AF-B042-AE7B-3C411C80A499}"/>
    <dgm:cxn modelId="{762918D1-F90D-5949-A802-5E53BB00D88D}" type="presOf" srcId="{1E11BF86-09EE-4745-A905-2EE9B7F803CF}" destId="{419561F3-445D-5441-9172-BD14CD9F8236}" srcOrd="0" destOrd="0" presId="urn:microsoft.com/office/officeart/2005/8/layout/vList5"/>
    <dgm:cxn modelId="{DAC343D3-CA56-0149-9521-9A8596B41554}" srcId="{D4E39936-A6D9-A34E-90BE-F68DA0615389}" destId="{4945ACD8-1FDA-F540-8B08-455F5AC62844}" srcOrd="2" destOrd="0" parTransId="{F3B37E0D-552A-3246-89A0-F0E5A35D7A62}" sibTransId="{1D293F45-6D6F-2E40-9668-79259C37EDD8}"/>
    <dgm:cxn modelId="{BBD205D4-1B9C-4546-B705-3DC028BED7A9}" type="presOf" srcId="{B5DD7BFE-9269-FB4C-A64D-1C7EC4EB4DD4}" destId="{287EB08B-F38B-1240-96EF-745346637B3E}" srcOrd="0" destOrd="0" presId="urn:microsoft.com/office/officeart/2005/8/layout/vList5"/>
    <dgm:cxn modelId="{7649AFD4-7029-5142-8032-A5A16FA8AC6B}" type="presOf" srcId="{27F700ED-5438-014D-95B3-32053A68B331}" destId="{E25CAAF2-50BA-5943-A404-E11653FFE795}" srcOrd="0" destOrd="0" presId="urn:microsoft.com/office/officeart/2005/8/layout/vList5"/>
    <dgm:cxn modelId="{6F5901DE-606D-7346-928C-1CD2D3258206}" type="presOf" srcId="{4945ACD8-1FDA-F540-8B08-455F5AC62844}" destId="{E25CAAF2-50BA-5943-A404-E11653FFE795}" srcOrd="0" destOrd="2" presId="urn:microsoft.com/office/officeart/2005/8/layout/vList5"/>
    <dgm:cxn modelId="{8DBF8BEA-36F6-3442-91E1-FD06A70D255D}" type="presOf" srcId="{168F1DAE-496A-1442-B517-7A4A2C31CC79}" destId="{419561F3-445D-5441-9172-BD14CD9F8236}" srcOrd="0" destOrd="2" presId="urn:microsoft.com/office/officeart/2005/8/layout/vList5"/>
    <dgm:cxn modelId="{7DE19EFA-3550-4244-BB97-A065748104E0}" srcId="{28AFC7FA-1998-5A49-999D-CAEB7D141B03}" destId="{3A8D9B2F-282D-8C42-BBAD-42754ACA0115}" srcOrd="0" destOrd="0" parTransId="{0F5DADF4-270C-EC49-977D-92A81FD0A05A}" sibTransId="{460C3F0D-779C-754A-9243-1EBDF3968CEE}"/>
    <dgm:cxn modelId="{0E603130-4DCE-A842-BCCC-68918508A5B3}" type="presParOf" srcId="{287EB08B-F38B-1240-96EF-745346637B3E}" destId="{BB98F55B-56F7-514A-9D4C-4FE98BE232A9}" srcOrd="0" destOrd="0" presId="urn:microsoft.com/office/officeart/2005/8/layout/vList5"/>
    <dgm:cxn modelId="{9A34FDED-3DF8-684E-9FEE-E61EDC8FE7D4}" type="presParOf" srcId="{BB98F55B-56F7-514A-9D4C-4FE98BE232A9}" destId="{F828804C-8295-F445-BDC3-ACA9C7BB9264}" srcOrd="0" destOrd="0" presId="urn:microsoft.com/office/officeart/2005/8/layout/vList5"/>
    <dgm:cxn modelId="{825D7C16-06D4-874B-98A7-A9FC1882CB5C}" type="presParOf" srcId="{BB98F55B-56F7-514A-9D4C-4FE98BE232A9}" destId="{4EDFF29C-8CAA-874F-9F10-D3802E5DA514}" srcOrd="1" destOrd="0" presId="urn:microsoft.com/office/officeart/2005/8/layout/vList5"/>
    <dgm:cxn modelId="{0AB36DB7-15CE-1242-9158-55E77F39B486}" type="presParOf" srcId="{287EB08B-F38B-1240-96EF-745346637B3E}" destId="{A7491536-4541-0343-AA87-432E7B611548}" srcOrd="1" destOrd="0" presId="urn:microsoft.com/office/officeart/2005/8/layout/vList5"/>
    <dgm:cxn modelId="{096ECB38-5BB7-0447-BB45-B8AF5F290C1F}" type="presParOf" srcId="{287EB08B-F38B-1240-96EF-745346637B3E}" destId="{70FA0DB5-792B-DD4E-8930-D00D26F695B4}" srcOrd="2" destOrd="0" presId="urn:microsoft.com/office/officeart/2005/8/layout/vList5"/>
    <dgm:cxn modelId="{DBBF16E4-1925-734E-B25B-E3896C68E99E}" type="presParOf" srcId="{70FA0DB5-792B-DD4E-8930-D00D26F695B4}" destId="{38C69A3D-8B98-234B-89C8-BD66F9F54EB3}" srcOrd="0" destOrd="0" presId="urn:microsoft.com/office/officeart/2005/8/layout/vList5"/>
    <dgm:cxn modelId="{941ADD89-9810-3747-899E-BBDF2FBC1DC0}" type="presParOf" srcId="{70FA0DB5-792B-DD4E-8930-D00D26F695B4}" destId="{419561F3-445D-5441-9172-BD14CD9F8236}" srcOrd="1" destOrd="0" presId="urn:microsoft.com/office/officeart/2005/8/layout/vList5"/>
    <dgm:cxn modelId="{B3CDF35E-755C-CC46-8ABC-09A7D6EF8750}" type="presParOf" srcId="{287EB08B-F38B-1240-96EF-745346637B3E}" destId="{396E2E43-9A5E-D144-BD55-FF8E2EC843CE}" srcOrd="3" destOrd="0" presId="urn:microsoft.com/office/officeart/2005/8/layout/vList5"/>
    <dgm:cxn modelId="{2C217E60-73C7-5A47-950D-9C1D9272223A}" type="presParOf" srcId="{287EB08B-F38B-1240-96EF-745346637B3E}" destId="{89F2DBA9-F76B-EC4E-8AE6-85FE7B1A45B1}" srcOrd="4" destOrd="0" presId="urn:microsoft.com/office/officeart/2005/8/layout/vList5"/>
    <dgm:cxn modelId="{CD20ADCF-DD86-5349-856D-5D7B752F918B}" type="presParOf" srcId="{89F2DBA9-F76B-EC4E-8AE6-85FE7B1A45B1}" destId="{5CD32BC3-0B8A-F94B-BDB6-DEB70153F713}" srcOrd="0" destOrd="0" presId="urn:microsoft.com/office/officeart/2005/8/layout/vList5"/>
    <dgm:cxn modelId="{C0081A66-175A-DF49-80F3-5057BD127396}" type="presParOf" srcId="{89F2DBA9-F76B-EC4E-8AE6-85FE7B1A45B1}" destId="{E25CAAF2-50BA-5943-A404-E11653FFE79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13FCE23-6DF9-4F91-92C0-A4CE635B1A04}" type="doc">
      <dgm:prSet loTypeId="urn:microsoft.com/office/officeart/2005/8/layout/hierarchy3" loCatId="relationship" qsTypeId="urn:microsoft.com/office/officeart/2005/8/quickstyle/simple1" qsCatId="simple" csTypeId="urn:microsoft.com/office/officeart/2005/8/colors/accent4_2" csCatId="accent4"/>
      <dgm:spPr/>
      <dgm:t>
        <a:bodyPr/>
        <a:lstStyle/>
        <a:p>
          <a:endParaRPr lang="en-US"/>
        </a:p>
      </dgm:t>
    </dgm:pt>
    <dgm:pt modelId="{8059657B-832F-41F5-93F3-48311ECC3908}">
      <dgm:prSet/>
      <dgm:spPr/>
      <dgm:t>
        <a:bodyPr/>
        <a:lstStyle/>
        <a:p>
          <a:r>
            <a:rPr lang="en-US" b="1" dirty="0"/>
            <a:t>Reputation Management</a:t>
          </a:r>
          <a:endParaRPr lang="en-US" dirty="0"/>
        </a:p>
      </dgm:t>
    </dgm:pt>
    <dgm:pt modelId="{1EDD49FC-0D16-4849-99B6-60AA3DA11B92}" type="parTrans" cxnId="{28DE29EE-7C27-4909-BEA4-C9873EE19C66}">
      <dgm:prSet/>
      <dgm:spPr/>
      <dgm:t>
        <a:bodyPr/>
        <a:lstStyle/>
        <a:p>
          <a:endParaRPr lang="en-US"/>
        </a:p>
      </dgm:t>
    </dgm:pt>
    <dgm:pt modelId="{65504A0E-B7C3-4E62-AA5E-2E65611B5079}" type="sibTrans" cxnId="{28DE29EE-7C27-4909-BEA4-C9873EE19C66}">
      <dgm:prSet/>
      <dgm:spPr/>
      <dgm:t>
        <a:bodyPr/>
        <a:lstStyle/>
        <a:p>
          <a:endParaRPr lang="en-US"/>
        </a:p>
      </dgm:t>
    </dgm:pt>
    <dgm:pt modelId="{64CB8095-EC86-4B63-B45A-8EBBBB0462A6}">
      <dgm:prSet/>
      <dgm:spPr/>
      <dgm:t>
        <a:bodyPr/>
        <a:lstStyle/>
        <a:p>
          <a:r>
            <a:rPr lang="en-US" dirty="0"/>
            <a:t>Find and gather information about company online</a:t>
          </a:r>
        </a:p>
      </dgm:t>
    </dgm:pt>
    <dgm:pt modelId="{D8E71086-A516-4A3B-98A2-FB5DF034C04D}" type="parTrans" cxnId="{5B592FD7-31E6-42A8-B8B0-44213B9D6EFD}">
      <dgm:prSet/>
      <dgm:spPr/>
      <dgm:t>
        <a:bodyPr/>
        <a:lstStyle/>
        <a:p>
          <a:endParaRPr lang="en-US"/>
        </a:p>
      </dgm:t>
    </dgm:pt>
    <dgm:pt modelId="{C77BDCF1-3943-457F-9AA7-C4A0A7FE81EE}" type="sibTrans" cxnId="{5B592FD7-31E6-42A8-B8B0-44213B9D6EFD}">
      <dgm:prSet/>
      <dgm:spPr/>
      <dgm:t>
        <a:bodyPr/>
        <a:lstStyle/>
        <a:p>
          <a:endParaRPr lang="en-US"/>
        </a:p>
      </dgm:t>
    </dgm:pt>
    <dgm:pt modelId="{B01879E7-54A3-49A5-A786-A39CA33D8FFD}">
      <dgm:prSet/>
      <dgm:spPr/>
      <dgm:t>
        <a:bodyPr/>
        <a:lstStyle/>
        <a:p>
          <a:r>
            <a:rPr lang="en-US" dirty="0"/>
            <a:t>Promote positive information and limit negative information</a:t>
          </a:r>
        </a:p>
      </dgm:t>
    </dgm:pt>
    <dgm:pt modelId="{723723E1-EEE4-400D-9ECC-A706E47440C2}" type="parTrans" cxnId="{4BC8661B-A8BC-4783-A0A1-3EA963A9784D}">
      <dgm:prSet/>
      <dgm:spPr/>
      <dgm:t>
        <a:bodyPr/>
        <a:lstStyle/>
        <a:p>
          <a:endParaRPr lang="en-US"/>
        </a:p>
      </dgm:t>
    </dgm:pt>
    <dgm:pt modelId="{3FDE7EEF-E911-4234-BB7B-0E673EB21E48}" type="sibTrans" cxnId="{4BC8661B-A8BC-4783-A0A1-3EA963A9784D}">
      <dgm:prSet/>
      <dgm:spPr/>
      <dgm:t>
        <a:bodyPr/>
        <a:lstStyle/>
        <a:p>
          <a:endParaRPr lang="en-US"/>
        </a:p>
      </dgm:t>
    </dgm:pt>
    <dgm:pt modelId="{9C10D976-0095-F84C-92FF-A50F8D2CFB1E}" type="pres">
      <dgm:prSet presAssocID="{F13FCE23-6DF9-4F91-92C0-A4CE635B1A04}" presName="diagram" presStyleCnt="0">
        <dgm:presLayoutVars>
          <dgm:chPref val="1"/>
          <dgm:dir/>
          <dgm:animOne val="branch"/>
          <dgm:animLvl val="lvl"/>
          <dgm:resizeHandles/>
        </dgm:presLayoutVars>
      </dgm:prSet>
      <dgm:spPr/>
    </dgm:pt>
    <dgm:pt modelId="{136C4469-5FCC-8042-A4DB-5943C016B4AE}" type="pres">
      <dgm:prSet presAssocID="{8059657B-832F-41F5-93F3-48311ECC3908}" presName="root" presStyleCnt="0"/>
      <dgm:spPr/>
    </dgm:pt>
    <dgm:pt modelId="{EFEF7C3E-31EE-DD43-8F18-E25F49FC3756}" type="pres">
      <dgm:prSet presAssocID="{8059657B-832F-41F5-93F3-48311ECC3908}" presName="rootComposite" presStyleCnt="0"/>
      <dgm:spPr/>
    </dgm:pt>
    <dgm:pt modelId="{5F28E57D-D576-E145-B1E8-043D23A86EE2}" type="pres">
      <dgm:prSet presAssocID="{8059657B-832F-41F5-93F3-48311ECC3908}" presName="rootText" presStyleLbl="node1" presStyleIdx="0" presStyleCnt="1"/>
      <dgm:spPr/>
    </dgm:pt>
    <dgm:pt modelId="{682A3516-7370-8148-A4E5-DDBDDB6E7143}" type="pres">
      <dgm:prSet presAssocID="{8059657B-832F-41F5-93F3-48311ECC3908}" presName="rootConnector" presStyleLbl="node1" presStyleIdx="0" presStyleCnt="1"/>
      <dgm:spPr/>
    </dgm:pt>
    <dgm:pt modelId="{1FFCB23D-2445-2640-A310-149346E6E402}" type="pres">
      <dgm:prSet presAssocID="{8059657B-832F-41F5-93F3-48311ECC3908}" presName="childShape" presStyleCnt="0"/>
      <dgm:spPr/>
    </dgm:pt>
    <dgm:pt modelId="{F4DBBE69-BC14-DB44-91D6-884174ECA4BD}" type="pres">
      <dgm:prSet presAssocID="{D8E71086-A516-4A3B-98A2-FB5DF034C04D}" presName="Name13" presStyleLbl="parChTrans1D2" presStyleIdx="0" presStyleCnt="2"/>
      <dgm:spPr/>
    </dgm:pt>
    <dgm:pt modelId="{B404BAE7-5439-D44D-9907-3CFBB2863C11}" type="pres">
      <dgm:prSet presAssocID="{64CB8095-EC86-4B63-B45A-8EBBBB0462A6}" presName="childText" presStyleLbl="bgAcc1" presStyleIdx="0" presStyleCnt="2">
        <dgm:presLayoutVars>
          <dgm:bulletEnabled val="1"/>
        </dgm:presLayoutVars>
      </dgm:prSet>
      <dgm:spPr/>
    </dgm:pt>
    <dgm:pt modelId="{8484CDED-AC83-204B-A9B5-4BFA2DA23DFD}" type="pres">
      <dgm:prSet presAssocID="{723723E1-EEE4-400D-9ECC-A706E47440C2}" presName="Name13" presStyleLbl="parChTrans1D2" presStyleIdx="1" presStyleCnt="2"/>
      <dgm:spPr/>
    </dgm:pt>
    <dgm:pt modelId="{C5980D0A-52D8-5744-BA05-448F7CD54FD0}" type="pres">
      <dgm:prSet presAssocID="{B01879E7-54A3-49A5-A786-A39CA33D8FFD}" presName="childText" presStyleLbl="bgAcc1" presStyleIdx="1" presStyleCnt="2">
        <dgm:presLayoutVars>
          <dgm:bulletEnabled val="1"/>
        </dgm:presLayoutVars>
      </dgm:prSet>
      <dgm:spPr/>
    </dgm:pt>
  </dgm:ptLst>
  <dgm:cxnLst>
    <dgm:cxn modelId="{4BC8661B-A8BC-4783-A0A1-3EA963A9784D}" srcId="{8059657B-832F-41F5-93F3-48311ECC3908}" destId="{B01879E7-54A3-49A5-A786-A39CA33D8FFD}" srcOrd="1" destOrd="0" parTransId="{723723E1-EEE4-400D-9ECC-A706E47440C2}" sibTransId="{3FDE7EEF-E911-4234-BB7B-0E673EB21E48}"/>
    <dgm:cxn modelId="{ED714636-22C9-F940-B118-764F29B6D714}" type="presOf" srcId="{D8E71086-A516-4A3B-98A2-FB5DF034C04D}" destId="{F4DBBE69-BC14-DB44-91D6-884174ECA4BD}" srcOrd="0" destOrd="0" presId="urn:microsoft.com/office/officeart/2005/8/layout/hierarchy3"/>
    <dgm:cxn modelId="{14B29761-A4D4-FB42-9118-F1ABD01E99DC}" type="presOf" srcId="{64CB8095-EC86-4B63-B45A-8EBBBB0462A6}" destId="{B404BAE7-5439-D44D-9907-3CFBB2863C11}" srcOrd="0" destOrd="0" presId="urn:microsoft.com/office/officeart/2005/8/layout/hierarchy3"/>
    <dgm:cxn modelId="{CCBF8382-F772-6E42-9873-E5B7FE6158B6}" type="presOf" srcId="{723723E1-EEE4-400D-9ECC-A706E47440C2}" destId="{8484CDED-AC83-204B-A9B5-4BFA2DA23DFD}" srcOrd="0" destOrd="0" presId="urn:microsoft.com/office/officeart/2005/8/layout/hierarchy3"/>
    <dgm:cxn modelId="{C3DD3CAF-C5C3-A145-AF1A-B0D2E55DC217}" type="presOf" srcId="{B01879E7-54A3-49A5-A786-A39CA33D8FFD}" destId="{C5980D0A-52D8-5744-BA05-448F7CD54FD0}" srcOrd="0" destOrd="0" presId="urn:microsoft.com/office/officeart/2005/8/layout/hierarchy3"/>
    <dgm:cxn modelId="{4B6C8CBE-A6EE-2A48-9BE3-A442737B4CA0}" type="presOf" srcId="{F13FCE23-6DF9-4F91-92C0-A4CE635B1A04}" destId="{9C10D976-0095-F84C-92FF-A50F8D2CFB1E}" srcOrd="0" destOrd="0" presId="urn:microsoft.com/office/officeart/2005/8/layout/hierarchy3"/>
    <dgm:cxn modelId="{CC8D6BC0-525B-E245-B7D5-6DEC346C6BD2}" type="presOf" srcId="{8059657B-832F-41F5-93F3-48311ECC3908}" destId="{5F28E57D-D576-E145-B1E8-043D23A86EE2}" srcOrd="0" destOrd="0" presId="urn:microsoft.com/office/officeart/2005/8/layout/hierarchy3"/>
    <dgm:cxn modelId="{5B592FD7-31E6-42A8-B8B0-44213B9D6EFD}" srcId="{8059657B-832F-41F5-93F3-48311ECC3908}" destId="{64CB8095-EC86-4B63-B45A-8EBBBB0462A6}" srcOrd="0" destOrd="0" parTransId="{D8E71086-A516-4A3B-98A2-FB5DF034C04D}" sibTransId="{C77BDCF1-3943-457F-9AA7-C4A0A7FE81EE}"/>
    <dgm:cxn modelId="{28DE29EE-7C27-4909-BEA4-C9873EE19C66}" srcId="{F13FCE23-6DF9-4F91-92C0-A4CE635B1A04}" destId="{8059657B-832F-41F5-93F3-48311ECC3908}" srcOrd="0" destOrd="0" parTransId="{1EDD49FC-0D16-4849-99B6-60AA3DA11B92}" sibTransId="{65504A0E-B7C3-4E62-AA5E-2E65611B5079}"/>
    <dgm:cxn modelId="{AF3BE0F6-26DA-724F-BEE9-3D6AA8577621}" type="presOf" srcId="{8059657B-832F-41F5-93F3-48311ECC3908}" destId="{682A3516-7370-8148-A4E5-DDBDDB6E7143}" srcOrd="1" destOrd="0" presId="urn:microsoft.com/office/officeart/2005/8/layout/hierarchy3"/>
    <dgm:cxn modelId="{021B5D0E-B4F6-6542-A956-43E0AAD6B147}" type="presParOf" srcId="{9C10D976-0095-F84C-92FF-A50F8D2CFB1E}" destId="{136C4469-5FCC-8042-A4DB-5943C016B4AE}" srcOrd="0" destOrd="0" presId="urn:microsoft.com/office/officeart/2005/8/layout/hierarchy3"/>
    <dgm:cxn modelId="{44B5AAA5-D2F6-2A45-AFA6-575B4E4655E9}" type="presParOf" srcId="{136C4469-5FCC-8042-A4DB-5943C016B4AE}" destId="{EFEF7C3E-31EE-DD43-8F18-E25F49FC3756}" srcOrd="0" destOrd="0" presId="urn:microsoft.com/office/officeart/2005/8/layout/hierarchy3"/>
    <dgm:cxn modelId="{D98F279B-08DD-FC48-B34F-DCCFE70BF7BA}" type="presParOf" srcId="{EFEF7C3E-31EE-DD43-8F18-E25F49FC3756}" destId="{5F28E57D-D576-E145-B1E8-043D23A86EE2}" srcOrd="0" destOrd="0" presId="urn:microsoft.com/office/officeart/2005/8/layout/hierarchy3"/>
    <dgm:cxn modelId="{0C01E019-EB07-9C4F-84BB-52CF2D66ECCE}" type="presParOf" srcId="{EFEF7C3E-31EE-DD43-8F18-E25F49FC3756}" destId="{682A3516-7370-8148-A4E5-DDBDDB6E7143}" srcOrd="1" destOrd="0" presId="urn:microsoft.com/office/officeart/2005/8/layout/hierarchy3"/>
    <dgm:cxn modelId="{DDCA40AB-A89B-7343-9B56-61E1AF8B296E}" type="presParOf" srcId="{136C4469-5FCC-8042-A4DB-5943C016B4AE}" destId="{1FFCB23D-2445-2640-A310-149346E6E402}" srcOrd="1" destOrd="0" presId="urn:microsoft.com/office/officeart/2005/8/layout/hierarchy3"/>
    <dgm:cxn modelId="{C02547F1-13EB-5842-9B0E-147A702A7B70}" type="presParOf" srcId="{1FFCB23D-2445-2640-A310-149346E6E402}" destId="{F4DBBE69-BC14-DB44-91D6-884174ECA4BD}" srcOrd="0" destOrd="0" presId="urn:microsoft.com/office/officeart/2005/8/layout/hierarchy3"/>
    <dgm:cxn modelId="{CB8DDC70-A66F-3B4A-ADE7-B6EB73C345F8}" type="presParOf" srcId="{1FFCB23D-2445-2640-A310-149346E6E402}" destId="{B404BAE7-5439-D44D-9907-3CFBB2863C11}" srcOrd="1" destOrd="0" presId="urn:microsoft.com/office/officeart/2005/8/layout/hierarchy3"/>
    <dgm:cxn modelId="{71EDD775-409D-2F4F-8E2B-53E6D8AC188B}" type="presParOf" srcId="{1FFCB23D-2445-2640-A310-149346E6E402}" destId="{8484CDED-AC83-204B-A9B5-4BFA2DA23DFD}" srcOrd="2" destOrd="0" presId="urn:microsoft.com/office/officeart/2005/8/layout/hierarchy3"/>
    <dgm:cxn modelId="{35955B26-5808-7D4B-9587-7BA610089A9B}" type="presParOf" srcId="{1FFCB23D-2445-2640-A310-149346E6E402}" destId="{C5980D0A-52D8-5744-BA05-448F7CD54FD0}"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0804F10-426A-407D-AE3C-3A97AB50ECA1}"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D90C50D-91BF-4FB2-9399-835B88FA41C8}">
      <dgm:prSet custT="1"/>
      <dgm:spPr/>
      <dgm:t>
        <a:bodyPr/>
        <a:lstStyle/>
        <a:p>
          <a:r>
            <a:rPr lang="en-US" sz="2400" dirty="0"/>
            <a:t>People like to do business with reputable companies</a:t>
          </a:r>
        </a:p>
      </dgm:t>
    </dgm:pt>
    <dgm:pt modelId="{7AD2EFCC-9CCC-4866-9054-E52CE49A113A}" type="parTrans" cxnId="{956F3F53-F6C1-4531-91E8-1C449E2EA793}">
      <dgm:prSet/>
      <dgm:spPr/>
      <dgm:t>
        <a:bodyPr/>
        <a:lstStyle/>
        <a:p>
          <a:endParaRPr lang="en-US" sz="2400"/>
        </a:p>
      </dgm:t>
    </dgm:pt>
    <dgm:pt modelId="{87B9042E-5014-4CEE-BE70-23DFBE99D8FD}" type="sibTrans" cxnId="{956F3F53-F6C1-4531-91E8-1C449E2EA793}">
      <dgm:prSet/>
      <dgm:spPr/>
      <dgm:t>
        <a:bodyPr/>
        <a:lstStyle/>
        <a:p>
          <a:endParaRPr lang="en-US" sz="2400"/>
        </a:p>
      </dgm:t>
    </dgm:pt>
    <dgm:pt modelId="{D96A6EEF-1D47-48CD-85A6-7EC11EAB385F}">
      <dgm:prSet custT="1"/>
      <dgm:spPr/>
      <dgm:t>
        <a:bodyPr/>
        <a:lstStyle/>
        <a:p>
          <a:r>
            <a:rPr lang="en-US" sz="2400" dirty="0"/>
            <a:t>Savvy, potential customers do their research</a:t>
          </a:r>
        </a:p>
      </dgm:t>
    </dgm:pt>
    <dgm:pt modelId="{ED7006A0-511C-4F00-BACF-FA0C59A58D4E}" type="parTrans" cxnId="{2F0908B2-9897-4844-A774-32339D4F3E1A}">
      <dgm:prSet/>
      <dgm:spPr/>
      <dgm:t>
        <a:bodyPr/>
        <a:lstStyle/>
        <a:p>
          <a:endParaRPr lang="en-US" sz="2400"/>
        </a:p>
      </dgm:t>
    </dgm:pt>
    <dgm:pt modelId="{8327CC0A-F0A9-48F7-800A-CD666114E481}" type="sibTrans" cxnId="{2F0908B2-9897-4844-A774-32339D4F3E1A}">
      <dgm:prSet/>
      <dgm:spPr/>
      <dgm:t>
        <a:bodyPr/>
        <a:lstStyle/>
        <a:p>
          <a:endParaRPr lang="en-US" sz="2400"/>
        </a:p>
      </dgm:t>
    </dgm:pt>
    <dgm:pt modelId="{5C0D291A-E836-4B25-9D76-3D59992D9650}">
      <dgm:prSet custT="1"/>
      <dgm:spPr/>
      <dgm:t>
        <a:bodyPr/>
        <a:lstStyle/>
        <a:p>
          <a:r>
            <a:rPr lang="en-US" sz="2400" dirty="0"/>
            <a:t>News outlets will look for information about your company</a:t>
          </a:r>
        </a:p>
      </dgm:t>
    </dgm:pt>
    <dgm:pt modelId="{53109F9D-FFC6-4E1F-9FBC-C3E5A665C02D}" type="parTrans" cxnId="{5B9585A7-A3DF-47F8-BDFD-C95CCFC3C7E8}">
      <dgm:prSet/>
      <dgm:spPr/>
      <dgm:t>
        <a:bodyPr/>
        <a:lstStyle/>
        <a:p>
          <a:endParaRPr lang="en-US" sz="2400"/>
        </a:p>
      </dgm:t>
    </dgm:pt>
    <dgm:pt modelId="{DC1C698E-C781-4AF3-B36D-61F7439D7096}" type="sibTrans" cxnId="{5B9585A7-A3DF-47F8-BDFD-C95CCFC3C7E8}">
      <dgm:prSet/>
      <dgm:spPr/>
      <dgm:t>
        <a:bodyPr/>
        <a:lstStyle/>
        <a:p>
          <a:endParaRPr lang="en-US" sz="2400"/>
        </a:p>
      </dgm:t>
    </dgm:pt>
    <dgm:pt modelId="{3B0AF6F4-5359-46D9-A2C4-1FA6B3124045}">
      <dgm:prSet custT="1"/>
      <dgm:spPr/>
      <dgm:t>
        <a:bodyPr/>
        <a:lstStyle/>
        <a:p>
          <a:r>
            <a:rPr lang="en-US" sz="2400" dirty="0"/>
            <a:t>Positive press reflects well on the brand</a:t>
          </a:r>
        </a:p>
      </dgm:t>
    </dgm:pt>
    <dgm:pt modelId="{D7C73DF3-CD3D-4345-A566-130EF161258E}" type="parTrans" cxnId="{F3313294-BFF3-460B-B7E1-1457435F799E}">
      <dgm:prSet/>
      <dgm:spPr/>
      <dgm:t>
        <a:bodyPr/>
        <a:lstStyle/>
        <a:p>
          <a:endParaRPr lang="en-US" sz="2400"/>
        </a:p>
      </dgm:t>
    </dgm:pt>
    <dgm:pt modelId="{1CF5D2D0-31C7-428D-8821-C524DB1FBC15}" type="sibTrans" cxnId="{F3313294-BFF3-460B-B7E1-1457435F799E}">
      <dgm:prSet/>
      <dgm:spPr/>
      <dgm:t>
        <a:bodyPr/>
        <a:lstStyle/>
        <a:p>
          <a:endParaRPr lang="en-US" sz="2400"/>
        </a:p>
      </dgm:t>
    </dgm:pt>
    <dgm:pt modelId="{56E6FBA8-C2C8-45E1-B412-6E8F13EB5B16}">
      <dgm:prSet custT="1"/>
      <dgm:spPr/>
      <dgm:t>
        <a:bodyPr/>
        <a:lstStyle/>
        <a:p>
          <a:r>
            <a:rPr lang="en-US" sz="2400" dirty="0"/>
            <a:t>Employees and potential new hires want to work with a brand with a clean reputation</a:t>
          </a:r>
        </a:p>
      </dgm:t>
    </dgm:pt>
    <dgm:pt modelId="{93A7984A-D023-459B-9E47-AF705D203F55}" type="parTrans" cxnId="{2C651656-CD16-4FCA-BF67-179D5997B46F}">
      <dgm:prSet/>
      <dgm:spPr/>
      <dgm:t>
        <a:bodyPr/>
        <a:lstStyle/>
        <a:p>
          <a:endParaRPr lang="en-US" sz="2400"/>
        </a:p>
      </dgm:t>
    </dgm:pt>
    <dgm:pt modelId="{73749471-E40D-47CB-AE6D-1C49C1E28006}" type="sibTrans" cxnId="{2C651656-CD16-4FCA-BF67-179D5997B46F}">
      <dgm:prSet/>
      <dgm:spPr/>
      <dgm:t>
        <a:bodyPr/>
        <a:lstStyle/>
        <a:p>
          <a:endParaRPr lang="en-US" sz="2400"/>
        </a:p>
      </dgm:t>
    </dgm:pt>
    <dgm:pt modelId="{9B47632B-34F3-48D4-BDCC-242C94349DF7}">
      <dgm:prSet custT="1"/>
      <dgm:spPr/>
      <dgm:t>
        <a:bodyPr/>
        <a:lstStyle/>
        <a:p>
          <a:r>
            <a:rPr lang="en-US" sz="2400" dirty="0"/>
            <a:t>Shareholders and investors invest in, trust in, and work with reputable companies</a:t>
          </a:r>
        </a:p>
      </dgm:t>
    </dgm:pt>
    <dgm:pt modelId="{7C872C72-7E73-43E6-BB8E-88A4ED754167}" type="parTrans" cxnId="{2E028AFD-C318-4087-B437-727542F1F4D5}">
      <dgm:prSet/>
      <dgm:spPr/>
      <dgm:t>
        <a:bodyPr/>
        <a:lstStyle/>
        <a:p>
          <a:endParaRPr lang="en-US" sz="2400"/>
        </a:p>
      </dgm:t>
    </dgm:pt>
    <dgm:pt modelId="{C9C666B5-2997-40D4-9956-C94DBF01F188}" type="sibTrans" cxnId="{2E028AFD-C318-4087-B437-727542F1F4D5}">
      <dgm:prSet/>
      <dgm:spPr/>
      <dgm:t>
        <a:bodyPr/>
        <a:lstStyle/>
        <a:p>
          <a:endParaRPr lang="en-US" sz="2400"/>
        </a:p>
      </dgm:t>
    </dgm:pt>
    <dgm:pt modelId="{A347F589-F884-4092-87E0-480D6FAB58BA}" type="pres">
      <dgm:prSet presAssocID="{20804F10-426A-407D-AE3C-3A97AB50ECA1}" presName="root" presStyleCnt="0">
        <dgm:presLayoutVars>
          <dgm:dir/>
          <dgm:resizeHandles val="exact"/>
        </dgm:presLayoutVars>
      </dgm:prSet>
      <dgm:spPr/>
    </dgm:pt>
    <dgm:pt modelId="{6EC19B84-E2B1-495C-B4A3-28D8CF417566}" type="pres">
      <dgm:prSet presAssocID="{20804F10-426A-407D-AE3C-3A97AB50ECA1}" presName="container" presStyleCnt="0">
        <dgm:presLayoutVars>
          <dgm:dir/>
          <dgm:resizeHandles val="exact"/>
        </dgm:presLayoutVars>
      </dgm:prSet>
      <dgm:spPr/>
    </dgm:pt>
    <dgm:pt modelId="{0F1501BF-FB12-44B2-A949-0613098E14E7}" type="pres">
      <dgm:prSet presAssocID="{1D90C50D-91BF-4FB2-9399-835B88FA41C8}" presName="compNode" presStyleCnt="0"/>
      <dgm:spPr/>
    </dgm:pt>
    <dgm:pt modelId="{FBD6B995-97B1-43E5-B3A3-2FC54029EB20}" type="pres">
      <dgm:prSet presAssocID="{1D90C50D-91BF-4FB2-9399-835B88FA41C8}" presName="iconBgRect" presStyleLbl="bgShp" presStyleIdx="0" presStyleCnt="6"/>
      <dgm:spPr/>
    </dgm:pt>
    <dgm:pt modelId="{27A22D3B-B5DA-4905-BFCF-7D212A899A77}" type="pres">
      <dgm:prSet presAssocID="{1D90C50D-91BF-4FB2-9399-835B88FA41C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retta di mano"/>
        </a:ext>
      </dgm:extLst>
    </dgm:pt>
    <dgm:pt modelId="{FA66996F-1870-4993-9072-020985E4EBA2}" type="pres">
      <dgm:prSet presAssocID="{1D90C50D-91BF-4FB2-9399-835B88FA41C8}" presName="spaceRect" presStyleCnt="0"/>
      <dgm:spPr/>
    </dgm:pt>
    <dgm:pt modelId="{13D09E1C-4EC3-4CBD-97EF-1FB596CBF3DC}" type="pres">
      <dgm:prSet presAssocID="{1D90C50D-91BF-4FB2-9399-835B88FA41C8}" presName="textRect" presStyleLbl="revTx" presStyleIdx="0" presStyleCnt="6">
        <dgm:presLayoutVars>
          <dgm:chMax val="1"/>
          <dgm:chPref val="1"/>
        </dgm:presLayoutVars>
      </dgm:prSet>
      <dgm:spPr/>
    </dgm:pt>
    <dgm:pt modelId="{93052E06-390A-4330-8A1C-8B7DBB77CB2D}" type="pres">
      <dgm:prSet presAssocID="{87B9042E-5014-4CEE-BE70-23DFBE99D8FD}" presName="sibTrans" presStyleLbl="sibTrans2D1" presStyleIdx="0" presStyleCnt="0"/>
      <dgm:spPr/>
    </dgm:pt>
    <dgm:pt modelId="{C80A03E2-1D21-4A26-84CE-077A2E20CC53}" type="pres">
      <dgm:prSet presAssocID="{D96A6EEF-1D47-48CD-85A6-7EC11EAB385F}" presName="compNode" presStyleCnt="0"/>
      <dgm:spPr/>
    </dgm:pt>
    <dgm:pt modelId="{25923556-E2A4-4198-A743-670C2BFF9DF9}" type="pres">
      <dgm:prSet presAssocID="{D96A6EEF-1D47-48CD-85A6-7EC11EAB385F}" presName="iconBgRect" presStyleLbl="bgShp" presStyleIdx="1" presStyleCnt="6"/>
      <dgm:spPr/>
    </dgm:pt>
    <dgm:pt modelId="{F78AF8F9-6A1F-4A09-9124-42D04DD1D316}" type="pres">
      <dgm:prSet presAssocID="{D96A6EEF-1D47-48CD-85A6-7EC11EAB385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tenti"/>
        </a:ext>
      </dgm:extLst>
    </dgm:pt>
    <dgm:pt modelId="{39265C82-3653-4914-BB5E-AC8350FC3F76}" type="pres">
      <dgm:prSet presAssocID="{D96A6EEF-1D47-48CD-85A6-7EC11EAB385F}" presName="spaceRect" presStyleCnt="0"/>
      <dgm:spPr/>
    </dgm:pt>
    <dgm:pt modelId="{9A92CBAC-6D12-4AF1-8C6B-BFAB693D6AB2}" type="pres">
      <dgm:prSet presAssocID="{D96A6EEF-1D47-48CD-85A6-7EC11EAB385F}" presName="textRect" presStyleLbl="revTx" presStyleIdx="1" presStyleCnt="6">
        <dgm:presLayoutVars>
          <dgm:chMax val="1"/>
          <dgm:chPref val="1"/>
        </dgm:presLayoutVars>
      </dgm:prSet>
      <dgm:spPr/>
    </dgm:pt>
    <dgm:pt modelId="{9591153A-C304-4A02-A2FE-81DAEF50AAEA}" type="pres">
      <dgm:prSet presAssocID="{8327CC0A-F0A9-48F7-800A-CD666114E481}" presName="sibTrans" presStyleLbl="sibTrans2D1" presStyleIdx="0" presStyleCnt="0"/>
      <dgm:spPr/>
    </dgm:pt>
    <dgm:pt modelId="{448FD1DF-5B80-491A-B344-14260E30BFE6}" type="pres">
      <dgm:prSet presAssocID="{5C0D291A-E836-4B25-9D76-3D59992D9650}" presName="compNode" presStyleCnt="0"/>
      <dgm:spPr/>
    </dgm:pt>
    <dgm:pt modelId="{ECD2C210-D918-4EB6-9F5D-A64DCB98DAD0}" type="pres">
      <dgm:prSet presAssocID="{5C0D291A-E836-4B25-9D76-3D59992D9650}" presName="iconBgRect" presStyleLbl="bgShp" presStyleIdx="2" presStyleCnt="6"/>
      <dgm:spPr/>
    </dgm:pt>
    <dgm:pt modelId="{A489D982-F1E6-4868-BA24-CF64DCA473F2}" type="pres">
      <dgm:prSet presAssocID="{5C0D291A-E836-4B25-9D76-3D59992D9650}"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iornale"/>
        </a:ext>
      </dgm:extLst>
    </dgm:pt>
    <dgm:pt modelId="{D946F5FA-4FB2-4C75-AEF7-127678440F8B}" type="pres">
      <dgm:prSet presAssocID="{5C0D291A-E836-4B25-9D76-3D59992D9650}" presName="spaceRect" presStyleCnt="0"/>
      <dgm:spPr/>
    </dgm:pt>
    <dgm:pt modelId="{9D5649A7-8608-41F2-9840-FA91E344E1BC}" type="pres">
      <dgm:prSet presAssocID="{5C0D291A-E836-4B25-9D76-3D59992D9650}" presName="textRect" presStyleLbl="revTx" presStyleIdx="2" presStyleCnt="6">
        <dgm:presLayoutVars>
          <dgm:chMax val="1"/>
          <dgm:chPref val="1"/>
        </dgm:presLayoutVars>
      </dgm:prSet>
      <dgm:spPr/>
    </dgm:pt>
    <dgm:pt modelId="{6F61EE3B-5BA8-4DCA-B5B2-E04E49020FAB}" type="pres">
      <dgm:prSet presAssocID="{DC1C698E-C781-4AF3-B36D-61F7439D7096}" presName="sibTrans" presStyleLbl="sibTrans2D1" presStyleIdx="0" presStyleCnt="0"/>
      <dgm:spPr/>
    </dgm:pt>
    <dgm:pt modelId="{D97999D9-C870-45BD-8693-6C7F5E0A41E7}" type="pres">
      <dgm:prSet presAssocID="{3B0AF6F4-5359-46D9-A2C4-1FA6B3124045}" presName="compNode" presStyleCnt="0"/>
      <dgm:spPr/>
    </dgm:pt>
    <dgm:pt modelId="{CB5D25A8-3828-414A-AE91-1DE61A5B25B0}" type="pres">
      <dgm:prSet presAssocID="{3B0AF6F4-5359-46D9-A2C4-1FA6B3124045}" presName="iconBgRect" presStyleLbl="bgShp" presStyleIdx="3" presStyleCnt="6"/>
      <dgm:spPr/>
    </dgm:pt>
    <dgm:pt modelId="{83DCAC57-C2AF-4868-9205-7225461EEA11}" type="pres">
      <dgm:prSet presAssocID="{3B0AF6F4-5359-46D9-A2C4-1FA6B312404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humbs Up Sign"/>
        </a:ext>
      </dgm:extLst>
    </dgm:pt>
    <dgm:pt modelId="{81797574-2F3B-4FD3-B8A1-1F05EB6EAF82}" type="pres">
      <dgm:prSet presAssocID="{3B0AF6F4-5359-46D9-A2C4-1FA6B3124045}" presName="spaceRect" presStyleCnt="0"/>
      <dgm:spPr/>
    </dgm:pt>
    <dgm:pt modelId="{6593E76A-49B7-4340-99C2-25E6FD0C2896}" type="pres">
      <dgm:prSet presAssocID="{3B0AF6F4-5359-46D9-A2C4-1FA6B3124045}" presName="textRect" presStyleLbl="revTx" presStyleIdx="3" presStyleCnt="6">
        <dgm:presLayoutVars>
          <dgm:chMax val="1"/>
          <dgm:chPref val="1"/>
        </dgm:presLayoutVars>
      </dgm:prSet>
      <dgm:spPr/>
    </dgm:pt>
    <dgm:pt modelId="{5DBC2ABF-09B9-49BB-BA98-823A326CD9A2}" type="pres">
      <dgm:prSet presAssocID="{1CF5D2D0-31C7-428D-8821-C524DB1FBC15}" presName="sibTrans" presStyleLbl="sibTrans2D1" presStyleIdx="0" presStyleCnt="0"/>
      <dgm:spPr/>
    </dgm:pt>
    <dgm:pt modelId="{1F361EE0-909E-4366-82C9-8F66F58B7465}" type="pres">
      <dgm:prSet presAssocID="{56E6FBA8-C2C8-45E1-B412-6E8F13EB5B16}" presName="compNode" presStyleCnt="0"/>
      <dgm:spPr/>
    </dgm:pt>
    <dgm:pt modelId="{D7D92913-EC80-4C8F-80C2-871BA14BFA94}" type="pres">
      <dgm:prSet presAssocID="{56E6FBA8-C2C8-45E1-B412-6E8F13EB5B16}" presName="iconBgRect" presStyleLbl="bgShp" presStyleIdx="4" presStyleCnt="6"/>
      <dgm:spPr/>
    </dgm:pt>
    <dgm:pt modelId="{FE1FEFEA-A631-42F7-BA2F-18ED3BBFBED7}" type="pres">
      <dgm:prSet presAssocID="{56E6FBA8-C2C8-45E1-B412-6E8F13EB5B1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Office Worker"/>
        </a:ext>
      </dgm:extLst>
    </dgm:pt>
    <dgm:pt modelId="{95788B7B-7C68-4AE1-BC7F-EF0680F8E23C}" type="pres">
      <dgm:prSet presAssocID="{56E6FBA8-C2C8-45E1-B412-6E8F13EB5B16}" presName="spaceRect" presStyleCnt="0"/>
      <dgm:spPr/>
    </dgm:pt>
    <dgm:pt modelId="{22DC2B3A-1C54-4030-92F3-1D51E0FBDF08}" type="pres">
      <dgm:prSet presAssocID="{56E6FBA8-C2C8-45E1-B412-6E8F13EB5B16}" presName="textRect" presStyleLbl="revTx" presStyleIdx="4" presStyleCnt="6">
        <dgm:presLayoutVars>
          <dgm:chMax val="1"/>
          <dgm:chPref val="1"/>
        </dgm:presLayoutVars>
      </dgm:prSet>
      <dgm:spPr/>
    </dgm:pt>
    <dgm:pt modelId="{2EAD40FE-4FD9-4304-926C-D52D9B40DFDF}" type="pres">
      <dgm:prSet presAssocID="{73749471-E40D-47CB-AE6D-1C49C1E28006}" presName="sibTrans" presStyleLbl="sibTrans2D1" presStyleIdx="0" presStyleCnt="0"/>
      <dgm:spPr/>
    </dgm:pt>
    <dgm:pt modelId="{8D720B0C-AA53-4BF8-BCF8-950EFF391AFD}" type="pres">
      <dgm:prSet presAssocID="{9B47632B-34F3-48D4-BDCC-242C94349DF7}" presName="compNode" presStyleCnt="0"/>
      <dgm:spPr/>
    </dgm:pt>
    <dgm:pt modelId="{9685F13A-4A9D-46AF-842E-BA7F8A44BE8F}" type="pres">
      <dgm:prSet presAssocID="{9B47632B-34F3-48D4-BDCC-242C94349DF7}" presName="iconBgRect" presStyleLbl="bgShp" presStyleIdx="5" presStyleCnt="6"/>
      <dgm:spPr/>
    </dgm:pt>
    <dgm:pt modelId="{D11F29A0-EFDB-4AA1-B755-693F955CDB1A}" type="pres">
      <dgm:prSet presAssocID="{9B47632B-34F3-48D4-BDCC-242C94349DF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usiness Growth"/>
        </a:ext>
      </dgm:extLst>
    </dgm:pt>
    <dgm:pt modelId="{021ED7B0-95FB-4311-BAC9-3BF00C3C99E4}" type="pres">
      <dgm:prSet presAssocID="{9B47632B-34F3-48D4-BDCC-242C94349DF7}" presName="spaceRect" presStyleCnt="0"/>
      <dgm:spPr/>
    </dgm:pt>
    <dgm:pt modelId="{D0C8EB13-C3DE-48C9-935A-341837A9A803}" type="pres">
      <dgm:prSet presAssocID="{9B47632B-34F3-48D4-BDCC-242C94349DF7}" presName="textRect" presStyleLbl="revTx" presStyleIdx="5" presStyleCnt="6">
        <dgm:presLayoutVars>
          <dgm:chMax val="1"/>
          <dgm:chPref val="1"/>
        </dgm:presLayoutVars>
      </dgm:prSet>
      <dgm:spPr/>
    </dgm:pt>
  </dgm:ptLst>
  <dgm:cxnLst>
    <dgm:cxn modelId="{18A06C23-440A-4102-A90D-621C7831B0F7}" type="presOf" srcId="{56E6FBA8-C2C8-45E1-B412-6E8F13EB5B16}" destId="{22DC2B3A-1C54-4030-92F3-1D51E0FBDF08}" srcOrd="0" destOrd="0" presId="urn:microsoft.com/office/officeart/2018/2/layout/IconCircleList"/>
    <dgm:cxn modelId="{56C4DF45-D6B2-4199-A1F7-A0DF57D864E9}" type="presOf" srcId="{DC1C698E-C781-4AF3-B36D-61F7439D7096}" destId="{6F61EE3B-5BA8-4DCA-B5B2-E04E49020FAB}" srcOrd="0" destOrd="0" presId="urn:microsoft.com/office/officeart/2018/2/layout/IconCircleList"/>
    <dgm:cxn modelId="{956F3F53-F6C1-4531-91E8-1C449E2EA793}" srcId="{20804F10-426A-407D-AE3C-3A97AB50ECA1}" destId="{1D90C50D-91BF-4FB2-9399-835B88FA41C8}" srcOrd="0" destOrd="0" parTransId="{7AD2EFCC-9CCC-4866-9054-E52CE49A113A}" sibTransId="{87B9042E-5014-4CEE-BE70-23DFBE99D8FD}"/>
    <dgm:cxn modelId="{2C651656-CD16-4FCA-BF67-179D5997B46F}" srcId="{20804F10-426A-407D-AE3C-3A97AB50ECA1}" destId="{56E6FBA8-C2C8-45E1-B412-6E8F13EB5B16}" srcOrd="4" destOrd="0" parTransId="{93A7984A-D023-459B-9E47-AF705D203F55}" sibTransId="{73749471-E40D-47CB-AE6D-1C49C1E28006}"/>
    <dgm:cxn modelId="{A4E98072-B999-4EFF-ADD3-008C24B1B39E}" type="presOf" srcId="{8327CC0A-F0A9-48F7-800A-CD666114E481}" destId="{9591153A-C304-4A02-A2FE-81DAEF50AAEA}" srcOrd="0" destOrd="0" presId="urn:microsoft.com/office/officeart/2018/2/layout/IconCircleList"/>
    <dgm:cxn modelId="{F23A7477-6A46-47AE-9D98-E013584B2D89}" type="presOf" srcId="{1D90C50D-91BF-4FB2-9399-835B88FA41C8}" destId="{13D09E1C-4EC3-4CBD-97EF-1FB596CBF3DC}" srcOrd="0" destOrd="0" presId="urn:microsoft.com/office/officeart/2018/2/layout/IconCircleList"/>
    <dgm:cxn modelId="{13FBA48F-0DAC-4370-88C3-44C4A2C68485}" type="presOf" srcId="{73749471-E40D-47CB-AE6D-1C49C1E28006}" destId="{2EAD40FE-4FD9-4304-926C-D52D9B40DFDF}" srcOrd="0" destOrd="0" presId="urn:microsoft.com/office/officeart/2018/2/layout/IconCircleList"/>
    <dgm:cxn modelId="{F3313294-BFF3-460B-B7E1-1457435F799E}" srcId="{20804F10-426A-407D-AE3C-3A97AB50ECA1}" destId="{3B0AF6F4-5359-46D9-A2C4-1FA6B3124045}" srcOrd="3" destOrd="0" parTransId="{D7C73DF3-CD3D-4345-A566-130EF161258E}" sibTransId="{1CF5D2D0-31C7-428D-8821-C524DB1FBC15}"/>
    <dgm:cxn modelId="{FC3EAB98-3D3B-4BF0-9BCE-6E6BE33BB9F4}" type="presOf" srcId="{5C0D291A-E836-4B25-9D76-3D59992D9650}" destId="{9D5649A7-8608-41F2-9840-FA91E344E1BC}" srcOrd="0" destOrd="0" presId="urn:microsoft.com/office/officeart/2018/2/layout/IconCircleList"/>
    <dgm:cxn modelId="{DDBAD3A1-2C70-4ECF-963A-5422E891AC6E}" type="presOf" srcId="{1CF5D2D0-31C7-428D-8821-C524DB1FBC15}" destId="{5DBC2ABF-09B9-49BB-BA98-823A326CD9A2}" srcOrd="0" destOrd="0" presId="urn:microsoft.com/office/officeart/2018/2/layout/IconCircleList"/>
    <dgm:cxn modelId="{5B9585A7-A3DF-47F8-BDFD-C95CCFC3C7E8}" srcId="{20804F10-426A-407D-AE3C-3A97AB50ECA1}" destId="{5C0D291A-E836-4B25-9D76-3D59992D9650}" srcOrd="2" destOrd="0" parTransId="{53109F9D-FFC6-4E1F-9FBC-C3E5A665C02D}" sibTransId="{DC1C698E-C781-4AF3-B36D-61F7439D7096}"/>
    <dgm:cxn modelId="{62FF66AE-2DC6-4BFC-9411-EB438892C68C}" type="presOf" srcId="{3B0AF6F4-5359-46D9-A2C4-1FA6B3124045}" destId="{6593E76A-49B7-4340-99C2-25E6FD0C2896}" srcOrd="0" destOrd="0" presId="urn:microsoft.com/office/officeart/2018/2/layout/IconCircleList"/>
    <dgm:cxn modelId="{2F0908B2-9897-4844-A774-32339D4F3E1A}" srcId="{20804F10-426A-407D-AE3C-3A97AB50ECA1}" destId="{D96A6EEF-1D47-48CD-85A6-7EC11EAB385F}" srcOrd="1" destOrd="0" parTransId="{ED7006A0-511C-4F00-BACF-FA0C59A58D4E}" sibTransId="{8327CC0A-F0A9-48F7-800A-CD666114E481}"/>
    <dgm:cxn modelId="{B0D517D6-D0F7-433D-AEB6-201FDFC04800}" type="presOf" srcId="{D96A6EEF-1D47-48CD-85A6-7EC11EAB385F}" destId="{9A92CBAC-6D12-4AF1-8C6B-BFAB693D6AB2}" srcOrd="0" destOrd="0" presId="urn:microsoft.com/office/officeart/2018/2/layout/IconCircleList"/>
    <dgm:cxn modelId="{3F338EEB-6C30-40FB-AED3-8443FEC161EB}" type="presOf" srcId="{20804F10-426A-407D-AE3C-3A97AB50ECA1}" destId="{A347F589-F884-4092-87E0-480D6FAB58BA}" srcOrd="0" destOrd="0" presId="urn:microsoft.com/office/officeart/2018/2/layout/IconCircleList"/>
    <dgm:cxn modelId="{9CCE2AED-00FE-47D2-8A04-6A6C58754B7A}" type="presOf" srcId="{9B47632B-34F3-48D4-BDCC-242C94349DF7}" destId="{D0C8EB13-C3DE-48C9-935A-341837A9A803}" srcOrd="0" destOrd="0" presId="urn:microsoft.com/office/officeart/2018/2/layout/IconCircleList"/>
    <dgm:cxn modelId="{CEF75BF8-9959-4E7C-BB06-E93AF377DBE4}" type="presOf" srcId="{87B9042E-5014-4CEE-BE70-23DFBE99D8FD}" destId="{93052E06-390A-4330-8A1C-8B7DBB77CB2D}" srcOrd="0" destOrd="0" presId="urn:microsoft.com/office/officeart/2018/2/layout/IconCircleList"/>
    <dgm:cxn modelId="{2E028AFD-C318-4087-B437-727542F1F4D5}" srcId="{20804F10-426A-407D-AE3C-3A97AB50ECA1}" destId="{9B47632B-34F3-48D4-BDCC-242C94349DF7}" srcOrd="5" destOrd="0" parTransId="{7C872C72-7E73-43E6-BB8E-88A4ED754167}" sibTransId="{C9C666B5-2997-40D4-9956-C94DBF01F188}"/>
    <dgm:cxn modelId="{FD7E6DE6-B0C9-475A-B2D8-4EF9BC295285}" type="presParOf" srcId="{A347F589-F884-4092-87E0-480D6FAB58BA}" destId="{6EC19B84-E2B1-495C-B4A3-28D8CF417566}" srcOrd="0" destOrd="0" presId="urn:microsoft.com/office/officeart/2018/2/layout/IconCircleList"/>
    <dgm:cxn modelId="{D7C9B8DD-EB0A-41D5-9FDD-47E0D8C86400}" type="presParOf" srcId="{6EC19B84-E2B1-495C-B4A3-28D8CF417566}" destId="{0F1501BF-FB12-44B2-A949-0613098E14E7}" srcOrd="0" destOrd="0" presId="urn:microsoft.com/office/officeart/2018/2/layout/IconCircleList"/>
    <dgm:cxn modelId="{300EC280-3B1E-4D44-B622-9B1DE44B091C}" type="presParOf" srcId="{0F1501BF-FB12-44B2-A949-0613098E14E7}" destId="{FBD6B995-97B1-43E5-B3A3-2FC54029EB20}" srcOrd="0" destOrd="0" presId="urn:microsoft.com/office/officeart/2018/2/layout/IconCircleList"/>
    <dgm:cxn modelId="{BFC126CB-FD67-4F1D-A5D3-D99B0435A877}" type="presParOf" srcId="{0F1501BF-FB12-44B2-A949-0613098E14E7}" destId="{27A22D3B-B5DA-4905-BFCF-7D212A899A77}" srcOrd="1" destOrd="0" presId="urn:microsoft.com/office/officeart/2018/2/layout/IconCircleList"/>
    <dgm:cxn modelId="{27E387FA-7097-4E02-8A5C-83D5D0D96D51}" type="presParOf" srcId="{0F1501BF-FB12-44B2-A949-0613098E14E7}" destId="{FA66996F-1870-4993-9072-020985E4EBA2}" srcOrd="2" destOrd="0" presId="urn:microsoft.com/office/officeart/2018/2/layout/IconCircleList"/>
    <dgm:cxn modelId="{900AFFD4-6BAC-442E-8EB4-7AB5B11A2A28}" type="presParOf" srcId="{0F1501BF-FB12-44B2-A949-0613098E14E7}" destId="{13D09E1C-4EC3-4CBD-97EF-1FB596CBF3DC}" srcOrd="3" destOrd="0" presId="urn:microsoft.com/office/officeart/2018/2/layout/IconCircleList"/>
    <dgm:cxn modelId="{DB4BA41E-B11B-480D-A2D7-9CFC8345C79F}" type="presParOf" srcId="{6EC19B84-E2B1-495C-B4A3-28D8CF417566}" destId="{93052E06-390A-4330-8A1C-8B7DBB77CB2D}" srcOrd="1" destOrd="0" presId="urn:microsoft.com/office/officeart/2018/2/layout/IconCircleList"/>
    <dgm:cxn modelId="{CA2B732B-AF3B-4F16-AF6F-8141FBE389E9}" type="presParOf" srcId="{6EC19B84-E2B1-495C-B4A3-28D8CF417566}" destId="{C80A03E2-1D21-4A26-84CE-077A2E20CC53}" srcOrd="2" destOrd="0" presId="urn:microsoft.com/office/officeart/2018/2/layout/IconCircleList"/>
    <dgm:cxn modelId="{35917DB6-F89C-4D98-9C6A-A6190B1B0C50}" type="presParOf" srcId="{C80A03E2-1D21-4A26-84CE-077A2E20CC53}" destId="{25923556-E2A4-4198-A743-670C2BFF9DF9}" srcOrd="0" destOrd="0" presId="urn:microsoft.com/office/officeart/2018/2/layout/IconCircleList"/>
    <dgm:cxn modelId="{654B1FC0-7F45-42D7-BB1E-318CAD53A3FF}" type="presParOf" srcId="{C80A03E2-1D21-4A26-84CE-077A2E20CC53}" destId="{F78AF8F9-6A1F-4A09-9124-42D04DD1D316}" srcOrd="1" destOrd="0" presId="urn:microsoft.com/office/officeart/2018/2/layout/IconCircleList"/>
    <dgm:cxn modelId="{77E53FF5-8D6A-49DE-8D26-1FB56D939A9F}" type="presParOf" srcId="{C80A03E2-1D21-4A26-84CE-077A2E20CC53}" destId="{39265C82-3653-4914-BB5E-AC8350FC3F76}" srcOrd="2" destOrd="0" presId="urn:microsoft.com/office/officeart/2018/2/layout/IconCircleList"/>
    <dgm:cxn modelId="{55FCC75C-5D05-41C0-B13A-DB4061CDE492}" type="presParOf" srcId="{C80A03E2-1D21-4A26-84CE-077A2E20CC53}" destId="{9A92CBAC-6D12-4AF1-8C6B-BFAB693D6AB2}" srcOrd="3" destOrd="0" presId="urn:microsoft.com/office/officeart/2018/2/layout/IconCircleList"/>
    <dgm:cxn modelId="{E23272A9-32B5-4C08-8656-EC050E6CB6D8}" type="presParOf" srcId="{6EC19B84-E2B1-495C-B4A3-28D8CF417566}" destId="{9591153A-C304-4A02-A2FE-81DAEF50AAEA}" srcOrd="3" destOrd="0" presId="urn:microsoft.com/office/officeart/2018/2/layout/IconCircleList"/>
    <dgm:cxn modelId="{FC2121CA-96E9-4BAC-A55D-DD1509CE9CAC}" type="presParOf" srcId="{6EC19B84-E2B1-495C-B4A3-28D8CF417566}" destId="{448FD1DF-5B80-491A-B344-14260E30BFE6}" srcOrd="4" destOrd="0" presId="urn:microsoft.com/office/officeart/2018/2/layout/IconCircleList"/>
    <dgm:cxn modelId="{EECCD077-92A2-4F47-843E-57A96925FAA4}" type="presParOf" srcId="{448FD1DF-5B80-491A-B344-14260E30BFE6}" destId="{ECD2C210-D918-4EB6-9F5D-A64DCB98DAD0}" srcOrd="0" destOrd="0" presId="urn:microsoft.com/office/officeart/2018/2/layout/IconCircleList"/>
    <dgm:cxn modelId="{D4D963D7-0FAB-45E0-8906-CF589F214393}" type="presParOf" srcId="{448FD1DF-5B80-491A-B344-14260E30BFE6}" destId="{A489D982-F1E6-4868-BA24-CF64DCA473F2}" srcOrd="1" destOrd="0" presId="urn:microsoft.com/office/officeart/2018/2/layout/IconCircleList"/>
    <dgm:cxn modelId="{68598E44-4B84-4DB3-9447-E4F4E5E22BB3}" type="presParOf" srcId="{448FD1DF-5B80-491A-B344-14260E30BFE6}" destId="{D946F5FA-4FB2-4C75-AEF7-127678440F8B}" srcOrd="2" destOrd="0" presId="urn:microsoft.com/office/officeart/2018/2/layout/IconCircleList"/>
    <dgm:cxn modelId="{1976A37B-8847-4E07-B9B9-4ADC389D808F}" type="presParOf" srcId="{448FD1DF-5B80-491A-B344-14260E30BFE6}" destId="{9D5649A7-8608-41F2-9840-FA91E344E1BC}" srcOrd="3" destOrd="0" presId="urn:microsoft.com/office/officeart/2018/2/layout/IconCircleList"/>
    <dgm:cxn modelId="{703A4660-BFE1-46CC-9012-F05108E135E2}" type="presParOf" srcId="{6EC19B84-E2B1-495C-B4A3-28D8CF417566}" destId="{6F61EE3B-5BA8-4DCA-B5B2-E04E49020FAB}" srcOrd="5" destOrd="0" presId="urn:microsoft.com/office/officeart/2018/2/layout/IconCircleList"/>
    <dgm:cxn modelId="{E3C0A623-B0A9-4B2F-841C-0B603960F92E}" type="presParOf" srcId="{6EC19B84-E2B1-495C-B4A3-28D8CF417566}" destId="{D97999D9-C870-45BD-8693-6C7F5E0A41E7}" srcOrd="6" destOrd="0" presId="urn:microsoft.com/office/officeart/2018/2/layout/IconCircleList"/>
    <dgm:cxn modelId="{E33D1EBC-9F96-45A7-A14C-BEB2BADB9E60}" type="presParOf" srcId="{D97999D9-C870-45BD-8693-6C7F5E0A41E7}" destId="{CB5D25A8-3828-414A-AE91-1DE61A5B25B0}" srcOrd="0" destOrd="0" presId="urn:microsoft.com/office/officeart/2018/2/layout/IconCircleList"/>
    <dgm:cxn modelId="{59379B58-414F-4CC5-B7D3-05ABFF55DC5C}" type="presParOf" srcId="{D97999D9-C870-45BD-8693-6C7F5E0A41E7}" destId="{83DCAC57-C2AF-4868-9205-7225461EEA11}" srcOrd="1" destOrd="0" presId="urn:microsoft.com/office/officeart/2018/2/layout/IconCircleList"/>
    <dgm:cxn modelId="{9733D8D1-ECE1-45B7-806D-9F24F32E5543}" type="presParOf" srcId="{D97999D9-C870-45BD-8693-6C7F5E0A41E7}" destId="{81797574-2F3B-4FD3-B8A1-1F05EB6EAF82}" srcOrd="2" destOrd="0" presId="urn:microsoft.com/office/officeart/2018/2/layout/IconCircleList"/>
    <dgm:cxn modelId="{7616A221-89C6-4AAD-836D-DDA07C2FF842}" type="presParOf" srcId="{D97999D9-C870-45BD-8693-6C7F5E0A41E7}" destId="{6593E76A-49B7-4340-99C2-25E6FD0C2896}" srcOrd="3" destOrd="0" presId="urn:microsoft.com/office/officeart/2018/2/layout/IconCircleList"/>
    <dgm:cxn modelId="{6F7B3E27-9E8B-493C-A665-56C32D729E63}" type="presParOf" srcId="{6EC19B84-E2B1-495C-B4A3-28D8CF417566}" destId="{5DBC2ABF-09B9-49BB-BA98-823A326CD9A2}" srcOrd="7" destOrd="0" presId="urn:microsoft.com/office/officeart/2018/2/layout/IconCircleList"/>
    <dgm:cxn modelId="{794E1F51-6698-4262-B090-067DC8A9DE8D}" type="presParOf" srcId="{6EC19B84-E2B1-495C-B4A3-28D8CF417566}" destId="{1F361EE0-909E-4366-82C9-8F66F58B7465}" srcOrd="8" destOrd="0" presId="urn:microsoft.com/office/officeart/2018/2/layout/IconCircleList"/>
    <dgm:cxn modelId="{C08B010E-7144-4FD7-BE06-E2B27A4F648A}" type="presParOf" srcId="{1F361EE0-909E-4366-82C9-8F66F58B7465}" destId="{D7D92913-EC80-4C8F-80C2-871BA14BFA94}" srcOrd="0" destOrd="0" presId="urn:microsoft.com/office/officeart/2018/2/layout/IconCircleList"/>
    <dgm:cxn modelId="{7D0601B2-66D6-4535-A0B5-21A983020DBC}" type="presParOf" srcId="{1F361EE0-909E-4366-82C9-8F66F58B7465}" destId="{FE1FEFEA-A631-42F7-BA2F-18ED3BBFBED7}" srcOrd="1" destOrd="0" presId="urn:microsoft.com/office/officeart/2018/2/layout/IconCircleList"/>
    <dgm:cxn modelId="{289797C8-6A5E-4614-8C21-21295F31889B}" type="presParOf" srcId="{1F361EE0-909E-4366-82C9-8F66F58B7465}" destId="{95788B7B-7C68-4AE1-BC7F-EF0680F8E23C}" srcOrd="2" destOrd="0" presId="urn:microsoft.com/office/officeart/2018/2/layout/IconCircleList"/>
    <dgm:cxn modelId="{11CBAB24-C8BA-4E2F-8254-0C348B0F6872}" type="presParOf" srcId="{1F361EE0-909E-4366-82C9-8F66F58B7465}" destId="{22DC2B3A-1C54-4030-92F3-1D51E0FBDF08}" srcOrd="3" destOrd="0" presId="urn:microsoft.com/office/officeart/2018/2/layout/IconCircleList"/>
    <dgm:cxn modelId="{556E76D9-5A57-461D-A366-AC03A8F4B34F}" type="presParOf" srcId="{6EC19B84-E2B1-495C-B4A3-28D8CF417566}" destId="{2EAD40FE-4FD9-4304-926C-D52D9B40DFDF}" srcOrd="9" destOrd="0" presId="urn:microsoft.com/office/officeart/2018/2/layout/IconCircleList"/>
    <dgm:cxn modelId="{164EC54E-FDA3-4E75-B086-9ABB129C60A2}" type="presParOf" srcId="{6EC19B84-E2B1-495C-B4A3-28D8CF417566}" destId="{8D720B0C-AA53-4BF8-BCF8-950EFF391AFD}" srcOrd="10" destOrd="0" presId="urn:microsoft.com/office/officeart/2018/2/layout/IconCircleList"/>
    <dgm:cxn modelId="{9C5CB49D-4FC5-49DE-BB9E-111ABDCE9D51}" type="presParOf" srcId="{8D720B0C-AA53-4BF8-BCF8-950EFF391AFD}" destId="{9685F13A-4A9D-46AF-842E-BA7F8A44BE8F}" srcOrd="0" destOrd="0" presId="urn:microsoft.com/office/officeart/2018/2/layout/IconCircleList"/>
    <dgm:cxn modelId="{7558DBBA-BF7D-4134-A056-C5ADFB643D2C}" type="presParOf" srcId="{8D720B0C-AA53-4BF8-BCF8-950EFF391AFD}" destId="{D11F29A0-EFDB-4AA1-B755-693F955CDB1A}" srcOrd="1" destOrd="0" presId="urn:microsoft.com/office/officeart/2018/2/layout/IconCircleList"/>
    <dgm:cxn modelId="{C9614F8A-F813-4537-83E3-576633DFAE12}" type="presParOf" srcId="{8D720B0C-AA53-4BF8-BCF8-950EFF391AFD}" destId="{021ED7B0-95FB-4311-BAC9-3BF00C3C99E4}" srcOrd="2" destOrd="0" presId="urn:microsoft.com/office/officeart/2018/2/layout/IconCircleList"/>
    <dgm:cxn modelId="{2CF380BA-51E2-4A3E-B270-382CC43E4BEE}" type="presParOf" srcId="{8D720B0C-AA53-4BF8-BCF8-950EFF391AFD}" destId="{D0C8EB13-C3DE-48C9-935A-341837A9A803}"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99EFD-B50F-9D43-8DF0-6EE9442CCF75}">
      <dsp:nvSpPr>
        <dsp:cNvPr id="0" name=""/>
        <dsp:cNvSpPr/>
      </dsp:nvSpPr>
      <dsp:spPr>
        <a:xfrm>
          <a:off x="617219" y="0"/>
          <a:ext cx="6995160" cy="45261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4A5CF8-59CB-CA49-AB0F-B83C305A901D}">
      <dsp:nvSpPr>
        <dsp:cNvPr id="0" name=""/>
        <dsp:cNvSpPr/>
      </dsp:nvSpPr>
      <dsp:spPr>
        <a:xfrm>
          <a:off x="3616" y="1357830"/>
          <a:ext cx="1581224" cy="18104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Determine the objective</a:t>
          </a:r>
          <a:endParaRPr lang="it-FI" sz="2200" kern="1200">
            <a:solidFill>
              <a:schemeClr val="tx1"/>
            </a:solidFill>
          </a:endParaRPr>
        </a:p>
      </dsp:txBody>
      <dsp:txXfrm>
        <a:off x="80805" y="1435019"/>
        <a:ext cx="1426846" cy="1656062"/>
      </dsp:txXfrm>
    </dsp:sp>
    <dsp:sp modelId="{2C3886F2-400A-8F41-B451-A90BB88F1B09}">
      <dsp:nvSpPr>
        <dsp:cNvPr id="0" name=""/>
        <dsp:cNvSpPr/>
      </dsp:nvSpPr>
      <dsp:spPr>
        <a:xfrm>
          <a:off x="1663902" y="1357830"/>
          <a:ext cx="1581224" cy="18104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Choose the platform</a:t>
          </a:r>
          <a:endParaRPr lang="it-FI" sz="2200" kern="1200">
            <a:solidFill>
              <a:schemeClr val="tx1"/>
            </a:solidFill>
          </a:endParaRPr>
        </a:p>
      </dsp:txBody>
      <dsp:txXfrm>
        <a:off x="1741091" y="1435019"/>
        <a:ext cx="1426846" cy="1656062"/>
      </dsp:txXfrm>
    </dsp:sp>
    <dsp:sp modelId="{BA649FCE-882F-3741-9333-2EE771BACED8}">
      <dsp:nvSpPr>
        <dsp:cNvPr id="0" name=""/>
        <dsp:cNvSpPr/>
      </dsp:nvSpPr>
      <dsp:spPr>
        <a:xfrm>
          <a:off x="3324187" y="1357830"/>
          <a:ext cx="1581224" cy="18104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Plan the content</a:t>
          </a:r>
          <a:endParaRPr lang="it-FI" sz="2200" kern="1200">
            <a:solidFill>
              <a:schemeClr val="tx1"/>
            </a:solidFill>
          </a:endParaRPr>
        </a:p>
      </dsp:txBody>
      <dsp:txXfrm>
        <a:off x="3401376" y="1435019"/>
        <a:ext cx="1426846" cy="1656062"/>
      </dsp:txXfrm>
    </dsp:sp>
    <dsp:sp modelId="{6EAF7691-EE32-BD44-BCDC-C050F6238DF3}">
      <dsp:nvSpPr>
        <dsp:cNvPr id="0" name=""/>
        <dsp:cNvSpPr/>
      </dsp:nvSpPr>
      <dsp:spPr>
        <a:xfrm>
          <a:off x="4984473" y="1357830"/>
          <a:ext cx="1581224" cy="1810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Distribute and promote content</a:t>
          </a:r>
          <a:endParaRPr lang="it-FI" sz="2200" kern="1200">
            <a:solidFill>
              <a:schemeClr val="tx1"/>
            </a:solidFill>
          </a:endParaRPr>
        </a:p>
      </dsp:txBody>
      <dsp:txXfrm>
        <a:off x="5061662" y="1435019"/>
        <a:ext cx="1426846" cy="1656062"/>
      </dsp:txXfrm>
    </dsp:sp>
    <dsp:sp modelId="{F22A6FAC-ED76-7E4F-9BAE-E31B1D706AFE}">
      <dsp:nvSpPr>
        <dsp:cNvPr id="0" name=""/>
        <dsp:cNvSpPr/>
      </dsp:nvSpPr>
      <dsp:spPr>
        <a:xfrm>
          <a:off x="6644759" y="1357830"/>
          <a:ext cx="1581224" cy="181044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Measure success</a:t>
          </a:r>
          <a:endParaRPr lang="it-FI" sz="2200" kern="1200">
            <a:solidFill>
              <a:schemeClr val="tx1"/>
            </a:solidFill>
          </a:endParaRPr>
        </a:p>
      </dsp:txBody>
      <dsp:txXfrm>
        <a:off x="6721948" y="1435019"/>
        <a:ext cx="1426846" cy="16560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99EFD-B50F-9D43-8DF0-6EE9442CCF75}">
      <dsp:nvSpPr>
        <dsp:cNvPr id="0" name=""/>
        <dsp:cNvSpPr/>
      </dsp:nvSpPr>
      <dsp:spPr>
        <a:xfrm>
          <a:off x="617219" y="0"/>
          <a:ext cx="6995160" cy="45261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4A5CF8-59CB-CA49-AB0F-B83C305A901D}">
      <dsp:nvSpPr>
        <dsp:cNvPr id="0" name=""/>
        <dsp:cNvSpPr/>
      </dsp:nvSpPr>
      <dsp:spPr>
        <a:xfrm>
          <a:off x="3616" y="1357830"/>
          <a:ext cx="1581224" cy="18104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Determine the objective</a:t>
          </a:r>
          <a:endParaRPr lang="it-FI" sz="2200" kern="1200">
            <a:solidFill>
              <a:schemeClr val="tx1"/>
            </a:solidFill>
          </a:endParaRPr>
        </a:p>
      </dsp:txBody>
      <dsp:txXfrm>
        <a:off x="80805" y="1435019"/>
        <a:ext cx="1426846" cy="1656062"/>
      </dsp:txXfrm>
    </dsp:sp>
    <dsp:sp modelId="{2C3886F2-400A-8F41-B451-A90BB88F1B09}">
      <dsp:nvSpPr>
        <dsp:cNvPr id="0" name=""/>
        <dsp:cNvSpPr/>
      </dsp:nvSpPr>
      <dsp:spPr>
        <a:xfrm>
          <a:off x="1663902" y="1357830"/>
          <a:ext cx="1581224" cy="18104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Choose the platform</a:t>
          </a:r>
          <a:endParaRPr lang="it-FI" sz="2200" kern="1200">
            <a:solidFill>
              <a:schemeClr val="tx1"/>
            </a:solidFill>
          </a:endParaRPr>
        </a:p>
      </dsp:txBody>
      <dsp:txXfrm>
        <a:off x="1741091" y="1435019"/>
        <a:ext cx="1426846" cy="1656062"/>
      </dsp:txXfrm>
    </dsp:sp>
    <dsp:sp modelId="{BA649FCE-882F-3741-9333-2EE771BACED8}">
      <dsp:nvSpPr>
        <dsp:cNvPr id="0" name=""/>
        <dsp:cNvSpPr/>
      </dsp:nvSpPr>
      <dsp:spPr>
        <a:xfrm>
          <a:off x="3324187" y="1357830"/>
          <a:ext cx="1581224" cy="18104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Plan the content</a:t>
          </a:r>
          <a:endParaRPr lang="it-FI" sz="2200" kern="1200">
            <a:solidFill>
              <a:schemeClr val="tx1"/>
            </a:solidFill>
          </a:endParaRPr>
        </a:p>
      </dsp:txBody>
      <dsp:txXfrm>
        <a:off x="3401376" y="1435019"/>
        <a:ext cx="1426846" cy="1656062"/>
      </dsp:txXfrm>
    </dsp:sp>
    <dsp:sp modelId="{6EAF7691-EE32-BD44-BCDC-C050F6238DF3}">
      <dsp:nvSpPr>
        <dsp:cNvPr id="0" name=""/>
        <dsp:cNvSpPr/>
      </dsp:nvSpPr>
      <dsp:spPr>
        <a:xfrm>
          <a:off x="4984473" y="1357830"/>
          <a:ext cx="1581224" cy="1810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Distribute and promote content</a:t>
          </a:r>
          <a:endParaRPr lang="it-FI" sz="2200" kern="1200" dirty="0">
            <a:solidFill>
              <a:schemeClr val="tx1"/>
            </a:solidFill>
          </a:endParaRPr>
        </a:p>
      </dsp:txBody>
      <dsp:txXfrm>
        <a:off x="5061662" y="1435019"/>
        <a:ext cx="1426846" cy="1656062"/>
      </dsp:txXfrm>
    </dsp:sp>
    <dsp:sp modelId="{F22A6FAC-ED76-7E4F-9BAE-E31B1D706AFE}">
      <dsp:nvSpPr>
        <dsp:cNvPr id="0" name=""/>
        <dsp:cNvSpPr/>
      </dsp:nvSpPr>
      <dsp:spPr>
        <a:xfrm>
          <a:off x="6644759" y="1357830"/>
          <a:ext cx="1581224" cy="181044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Measure success</a:t>
          </a:r>
          <a:endParaRPr lang="it-FI" sz="2200" kern="1200" dirty="0">
            <a:solidFill>
              <a:schemeClr val="tx1"/>
            </a:solidFill>
          </a:endParaRPr>
        </a:p>
      </dsp:txBody>
      <dsp:txXfrm>
        <a:off x="6721948" y="1435019"/>
        <a:ext cx="1426846" cy="16560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BE1C1-C2E4-1A40-BD77-7D6DFAB87B47}">
      <dsp:nvSpPr>
        <dsp:cNvPr id="0" name=""/>
        <dsp:cNvSpPr/>
      </dsp:nvSpPr>
      <dsp:spPr>
        <a:xfrm>
          <a:off x="-7692277" y="-1184976"/>
          <a:ext cx="9227952" cy="9227952"/>
        </a:xfrm>
        <a:prstGeom prst="blockArc">
          <a:avLst>
            <a:gd name="adj1" fmla="val 18900000"/>
            <a:gd name="adj2" fmla="val 2700000"/>
            <a:gd name="adj3" fmla="val 234"/>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41D090-AE2A-9A44-B587-CA1ADB896412}">
      <dsp:nvSpPr>
        <dsp:cNvPr id="0" name=""/>
        <dsp:cNvSpPr/>
      </dsp:nvSpPr>
      <dsp:spPr>
        <a:xfrm>
          <a:off x="1260671" y="979733"/>
          <a:ext cx="6499614" cy="195919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55110" tIns="83820" rIns="83820" bIns="83820" numCol="1" spcCol="1270" anchor="t" anchorCtr="0">
          <a:noAutofit/>
        </a:bodyPr>
        <a:lstStyle/>
        <a:p>
          <a:pPr marL="0" lvl="0" indent="0" algn="l" defTabSz="1466850">
            <a:lnSpc>
              <a:spcPct val="90000"/>
            </a:lnSpc>
            <a:spcBef>
              <a:spcPct val="0"/>
            </a:spcBef>
            <a:spcAft>
              <a:spcPct val="35000"/>
            </a:spcAft>
            <a:buNone/>
          </a:pPr>
          <a:r>
            <a:rPr lang="en-US" sz="3300" b="1" i="0" kern="1200" dirty="0">
              <a:effectLst/>
            </a:rPr>
            <a:t>Search ads</a:t>
          </a:r>
          <a:r>
            <a:rPr lang="en-US" sz="3300" b="0" i="0" kern="1200" dirty="0">
              <a:effectLst/>
            </a:rPr>
            <a:t> </a:t>
          </a:r>
        </a:p>
        <a:p>
          <a:pPr marL="228600" lvl="1" indent="-228600" algn="l" defTabSz="1155700">
            <a:lnSpc>
              <a:spcPct val="90000"/>
            </a:lnSpc>
            <a:spcBef>
              <a:spcPct val="0"/>
            </a:spcBef>
            <a:spcAft>
              <a:spcPct val="15000"/>
            </a:spcAft>
            <a:buChar char="•"/>
          </a:pPr>
          <a:r>
            <a:rPr lang="en-US" sz="2600" b="0" i="0" kern="1200" dirty="0">
              <a:effectLst/>
            </a:rPr>
            <a:t>someone actively searching for specific keywords</a:t>
          </a:r>
          <a:endParaRPr lang="it-IT" sz="2600" kern="1200" dirty="0"/>
        </a:p>
      </dsp:txBody>
      <dsp:txXfrm>
        <a:off x="1260671" y="979733"/>
        <a:ext cx="6499614" cy="1959193"/>
      </dsp:txXfrm>
    </dsp:sp>
    <dsp:sp modelId="{336F7729-4E31-4E4D-BA53-A3EE3D1C18C7}">
      <dsp:nvSpPr>
        <dsp:cNvPr id="0" name=""/>
        <dsp:cNvSpPr/>
      </dsp:nvSpPr>
      <dsp:spPr>
        <a:xfrm>
          <a:off x="36175" y="734834"/>
          <a:ext cx="2448991" cy="2448991"/>
        </a:xfrm>
        <a:prstGeom prst="ellipse">
          <a:avLst/>
        </a:prstGeom>
        <a:solidFill>
          <a:schemeClr val="accent2">
            <a:lumMod val="20000"/>
            <a:lumOff val="8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F62F67-BE32-B841-961B-C72D98E106D2}">
      <dsp:nvSpPr>
        <dsp:cNvPr id="0" name=""/>
        <dsp:cNvSpPr/>
      </dsp:nvSpPr>
      <dsp:spPr>
        <a:xfrm>
          <a:off x="1260671" y="3919072"/>
          <a:ext cx="6499614" cy="1959193"/>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55110" tIns="83820" rIns="83820" bIns="83820" numCol="1" spcCol="1270" anchor="t" anchorCtr="0">
          <a:noAutofit/>
        </a:bodyPr>
        <a:lstStyle/>
        <a:p>
          <a:pPr marL="0" lvl="0" indent="0" algn="l" defTabSz="1466850">
            <a:lnSpc>
              <a:spcPct val="90000"/>
            </a:lnSpc>
            <a:spcBef>
              <a:spcPct val="0"/>
            </a:spcBef>
            <a:spcAft>
              <a:spcPct val="35000"/>
            </a:spcAft>
            <a:buNone/>
          </a:pPr>
          <a:r>
            <a:rPr lang="en-US" sz="3300" b="1" i="0" kern="1200" dirty="0">
              <a:effectLst/>
            </a:rPr>
            <a:t>Display ads</a:t>
          </a:r>
          <a:endParaRPr lang="en-US" sz="3300" b="0" i="0" kern="1200" dirty="0">
            <a:effectLst/>
          </a:endParaRPr>
        </a:p>
        <a:p>
          <a:pPr marL="228600" lvl="1" indent="-228600" algn="l" defTabSz="1155700">
            <a:lnSpc>
              <a:spcPct val="90000"/>
            </a:lnSpc>
            <a:spcBef>
              <a:spcPct val="0"/>
            </a:spcBef>
            <a:spcAft>
              <a:spcPct val="15000"/>
            </a:spcAft>
            <a:buChar char="•"/>
          </a:pPr>
          <a:r>
            <a:rPr lang="en-US" sz="2600" b="0" i="0" kern="1200" dirty="0">
              <a:effectLst/>
            </a:rPr>
            <a:t>someone fitting specific targeting criteria such as demographics or interests</a:t>
          </a:r>
          <a:endParaRPr lang="it-IT" sz="2600" kern="1200" dirty="0"/>
        </a:p>
      </dsp:txBody>
      <dsp:txXfrm>
        <a:off x="1260671" y="3919072"/>
        <a:ext cx="6499614" cy="1959193"/>
      </dsp:txXfrm>
    </dsp:sp>
    <dsp:sp modelId="{F613ADF1-857B-FA49-A31C-4FE22115C844}">
      <dsp:nvSpPr>
        <dsp:cNvPr id="0" name=""/>
        <dsp:cNvSpPr/>
      </dsp:nvSpPr>
      <dsp:spPr>
        <a:xfrm>
          <a:off x="36175" y="3674173"/>
          <a:ext cx="2448991" cy="2448991"/>
        </a:xfrm>
        <a:prstGeom prst="ellipse">
          <a:avLst/>
        </a:prstGeom>
        <a:solidFill>
          <a:schemeClr val="accent4">
            <a:lumMod val="20000"/>
            <a:lumOff val="8000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DC08D9-C475-6843-BAA3-E3C1D398867B}">
      <dsp:nvSpPr>
        <dsp:cNvPr id="0" name=""/>
        <dsp:cNvSpPr/>
      </dsp:nvSpPr>
      <dsp:spPr>
        <a:xfrm>
          <a:off x="4203" y="229256"/>
          <a:ext cx="2527814" cy="86444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i="0" kern="1200" noProof="0" dirty="0"/>
            <a:t>Helps promote brand awareness and familiarity</a:t>
          </a:r>
          <a:endParaRPr lang="en-US" sz="1700" kern="1200" noProof="0" dirty="0"/>
        </a:p>
      </dsp:txBody>
      <dsp:txXfrm>
        <a:off x="4203" y="229256"/>
        <a:ext cx="2527814" cy="864446"/>
      </dsp:txXfrm>
    </dsp:sp>
    <dsp:sp modelId="{9D717F01-0A59-E14A-87FF-0BBE0AAAD55E}">
      <dsp:nvSpPr>
        <dsp:cNvPr id="0" name=""/>
        <dsp:cNvSpPr/>
      </dsp:nvSpPr>
      <dsp:spPr>
        <a:xfrm>
          <a:off x="4203" y="1093703"/>
          <a:ext cx="2527814" cy="363987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0" i="0" kern="1200" noProof="0" dirty="0"/>
            <a:t>Most types of paid advertising can be used to promote your brand. Creating brand awareness helps your audience become familiar with your products and services by placing them on popular channels such as Google and Facebook, helping you keep up with the competition.</a:t>
          </a:r>
          <a:endParaRPr lang="en-US" sz="1700" kern="1200" noProof="0" dirty="0"/>
        </a:p>
      </dsp:txBody>
      <dsp:txXfrm>
        <a:off x="4203" y="1093703"/>
        <a:ext cx="2527814" cy="3639870"/>
      </dsp:txXfrm>
    </dsp:sp>
    <dsp:sp modelId="{43F73C42-01D3-B24F-B24D-4054686FCFB5}">
      <dsp:nvSpPr>
        <dsp:cNvPr id="0" name=""/>
        <dsp:cNvSpPr/>
      </dsp:nvSpPr>
      <dsp:spPr>
        <a:xfrm>
          <a:off x="2885912" y="229256"/>
          <a:ext cx="2527814" cy="86444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i="0" kern="1200" noProof="0" dirty="0"/>
            <a:t>Ads are targets to a more specific audience</a:t>
          </a:r>
          <a:endParaRPr lang="en-US" sz="1700" kern="1200" noProof="0" dirty="0"/>
        </a:p>
      </dsp:txBody>
      <dsp:txXfrm>
        <a:off x="2885912" y="229256"/>
        <a:ext cx="2527814" cy="864446"/>
      </dsp:txXfrm>
    </dsp:sp>
    <dsp:sp modelId="{AEA8CEAE-80D5-334A-9CE8-C4DF22080B35}">
      <dsp:nvSpPr>
        <dsp:cNvPr id="0" name=""/>
        <dsp:cNvSpPr/>
      </dsp:nvSpPr>
      <dsp:spPr>
        <a:xfrm>
          <a:off x="2885912" y="1093703"/>
          <a:ext cx="2527814" cy="363987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0" i="0" kern="1200" noProof="0" dirty="0"/>
            <a:t>When creating ads across the paid advertising platforms, you need to target the ads to an audience that will result in the ads being clicked on. These audiences are fine-tuned over time but in order for paid advertising to be effective, properly defining this target audience is crucial!</a:t>
          </a:r>
          <a:endParaRPr lang="en-US" sz="1700" kern="1200" noProof="0" dirty="0"/>
        </a:p>
      </dsp:txBody>
      <dsp:txXfrm>
        <a:off x="2885912" y="1093703"/>
        <a:ext cx="2527814" cy="3639870"/>
      </dsp:txXfrm>
    </dsp:sp>
    <dsp:sp modelId="{70AD94BD-B051-EF45-A81D-24CF07D6FA5B}">
      <dsp:nvSpPr>
        <dsp:cNvPr id="0" name=""/>
        <dsp:cNvSpPr/>
      </dsp:nvSpPr>
      <dsp:spPr>
        <a:xfrm>
          <a:off x="5767620" y="229256"/>
          <a:ext cx="2527814" cy="864446"/>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i="0" kern="1200" noProof="0" dirty="0"/>
            <a:t>Prospects are more likely to </a:t>
          </a:r>
          <a:r>
            <a:rPr lang="en-US" sz="1700" b="1" kern="1200" noProof="0" dirty="0"/>
            <a:t>re-</a:t>
          </a:r>
          <a:r>
            <a:rPr lang="en-US" sz="1700" b="1" i="0" kern="1200" noProof="0" dirty="0"/>
            <a:t>engage with your products or services</a:t>
          </a:r>
          <a:endParaRPr lang="en-US" sz="1700" kern="1200" noProof="0" dirty="0"/>
        </a:p>
      </dsp:txBody>
      <dsp:txXfrm>
        <a:off x="5767620" y="229256"/>
        <a:ext cx="2527814" cy="864446"/>
      </dsp:txXfrm>
    </dsp:sp>
    <dsp:sp modelId="{C882BACF-0A3F-284E-ADAA-5F2C5B70C585}">
      <dsp:nvSpPr>
        <dsp:cNvPr id="0" name=""/>
        <dsp:cNvSpPr/>
      </dsp:nvSpPr>
      <dsp:spPr>
        <a:xfrm>
          <a:off x="5767620" y="1093703"/>
          <a:ext cx="2527814" cy="363987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0" i="0" kern="1200" noProof="0" dirty="0"/>
            <a:t>Paid advertising strategy allows you to re-engage with prospects that have previously visited your website. The timing and relevance of these ads will be what turns prospects into customers.</a:t>
          </a:r>
          <a:endParaRPr lang="en-US" sz="1700" kern="1200" noProof="0" dirty="0"/>
        </a:p>
      </dsp:txBody>
      <dsp:txXfrm>
        <a:off x="5767620" y="1093703"/>
        <a:ext cx="2527814" cy="3639870"/>
      </dsp:txXfrm>
    </dsp:sp>
    <dsp:sp modelId="{2F03B8FD-8692-3344-AAA7-1156F45D4704}">
      <dsp:nvSpPr>
        <dsp:cNvPr id="0" name=""/>
        <dsp:cNvSpPr/>
      </dsp:nvSpPr>
      <dsp:spPr>
        <a:xfrm>
          <a:off x="8649328" y="229256"/>
          <a:ext cx="2527814" cy="86444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i="0" kern="1200" noProof="0" dirty="0"/>
            <a:t>The ads are measurable and affordable</a:t>
          </a:r>
          <a:endParaRPr lang="en-US" sz="1700" kern="1200" noProof="0" dirty="0"/>
        </a:p>
      </dsp:txBody>
      <dsp:txXfrm>
        <a:off x="8649328" y="229256"/>
        <a:ext cx="2527814" cy="864446"/>
      </dsp:txXfrm>
    </dsp:sp>
    <dsp:sp modelId="{36D11271-F7C4-624E-B5C5-5DA2CC7CEAC8}">
      <dsp:nvSpPr>
        <dsp:cNvPr id="0" name=""/>
        <dsp:cNvSpPr/>
      </dsp:nvSpPr>
      <dsp:spPr>
        <a:xfrm>
          <a:off x="8649328" y="1093703"/>
          <a:ext cx="2527814" cy="363987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0" i="0" kern="1200" noProof="0" dirty="0"/>
            <a:t>All paid advertising platforms offer users enough data to analyze the performance of the ads for users to make decisions on whether or not the ads are working</a:t>
          </a:r>
          <a:endParaRPr lang="en-US" sz="1700" kern="1200" noProof="0" dirty="0"/>
        </a:p>
        <a:p>
          <a:pPr marL="171450" lvl="1" indent="-171450" algn="l" defTabSz="755650">
            <a:lnSpc>
              <a:spcPct val="90000"/>
            </a:lnSpc>
            <a:spcBef>
              <a:spcPct val="0"/>
            </a:spcBef>
            <a:spcAft>
              <a:spcPct val="15000"/>
            </a:spcAft>
            <a:buChar char="•"/>
          </a:pPr>
          <a:r>
            <a:rPr lang="en-US" sz="1700" b="0" i="0" kern="1200" noProof="0" dirty="0"/>
            <a:t>Paid advertising is an affordable way to advertise or remarket your products or services to the right audience.</a:t>
          </a:r>
          <a:endParaRPr lang="en-US" sz="1700" kern="1200" noProof="0" dirty="0"/>
        </a:p>
      </dsp:txBody>
      <dsp:txXfrm>
        <a:off x="8649328" y="1093703"/>
        <a:ext cx="2527814" cy="36398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99EFD-B50F-9D43-8DF0-6EE9442CCF75}">
      <dsp:nvSpPr>
        <dsp:cNvPr id="0" name=""/>
        <dsp:cNvSpPr/>
      </dsp:nvSpPr>
      <dsp:spPr>
        <a:xfrm>
          <a:off x="617219" y="0"/>
          <a:ext cx="6995160" cy="45261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4A5CF8-59CB-CA49-AB0F-B83C305A901D}">
      <dsp:nvSpPr>
        <dsp:cNvPr id="0" name=""/>
        <dsp:cNvSpPr/>
      </dsp:nvSpPr>
      <dsp:spPr>
        <a:xfrm>
          <a:off x="3616" y="1357830"/>
          <a:ext cx="1581224" cy="18104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Determine the objective</a:t>
          </a:r>
          <a:endParaRPr lang="it-FI" sz="2200" kern="1200">
            <a:solidFill>
              <a:schemeClr val="tx1"/>
            </a:solidFill>
          </a:endParaRPr>
        </a:p>
      </dsp:txBody>
      <dsp:txXfrm>
        <a:off x="80805" y="1435019"/>
        <a:ext cx="1426846" cy="1656062"/>
      </dsp:txXfrm>
    </dsp:sp>
    <dsp:sp modelId="{2C3886F2-400A-8F41-B451-A90BB88F1B09}">
      <dsp:nvSpPr>
        <dsp:cNvPr id="0" name=""/>
        <dsp:cNvSpPr/>
      </dsp:nvSpPr>
      <dsp:spPr>
        <a:xfrm>
          <a:off x="1663902" y="1357830"/>
          <a:ext cx="1581224" cy="18104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Choose the platform</a:t>
          </a:r>
          <a:endParaRPr lang="it-FI" sz="2200" kern="1200">
            <a:solidFill>
              <a:schemeClr val="tx1"/>
            </a:solidFill>
          </a:endParaRPr>
        </a:p>
      </dsp:txBody>
      <dsp:txXfrm>
        <a:off x="1741091" y="1435019"/>
        <a:ext cx="1426846" cy="1656062"/>
      </dsp:txXfrm>
    </dsp:sp>
    <dsp:sp modelId="{BA649FCE-882F-3741-9333-2EE771BACED8}">
      <dsp:nvSpPr>
        <dsp:cNvPr id="0" name=""/>
        <dsp:cNvSpPr/>
      </dsp:nvSpPr>
      <dsp:spPr>
        <a:xfrm>
          <a:off x="3324187" y="1357830"/>
          <a:ext cx="1581224" cy="18104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Plan the content</a:t>
          </a:r>
          <a:endParaRPr lang="it-FI" sz="2200" kern="1200">
            <a:solidFill>
              <a:schemeClr val="tx1"/>
            </a:solidFill>
          </a:endParaRPr>
        </a:p>
      </dsp:txBody>
      <dsp:txXfrm>
        <a:off x="3401376" y="1435019"/>
        <a:ext cx="1426846" cy="1656062"/>
      </dsp:txXfrm>
    </dsp:sp>
    <dsp:sp modelId="{6EAF7691-EE32-BD44-BCDC-C050F6238DF3}">
      <dsp:nvSpPr>
        <dsp:cNvPr id="0" name=""/>
        <dsp:cNvSpPr/>
      </dsp:nvSpPr>
      <dsp:spPr>
        <a:xfrm>
          <a:off x="4984473" y="1357830"/>
          <a:ext cx="1581224" cy="1810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Distribute and promote content</a:t>
          </a:r>
          <a:endParaRPr lang="it-FI" sz="2200" kern="1200">
            <a:solidFill>
              <a:schemeClr val="tx1"/>
            </a:solidFill>
          </a:endParaRPr>
        </a:p>
      </dsp:txBody>
      <dsp:txXfrm>
        <a:off x="5061662" y="1435019"/>
        <a:ext cx="1426846" cy="1656062"/>
      </dsp:txXfrm>
    </dsp:sp>
    <dsp:sp modelId="{F22A6FAC-ED76-7E4F-9BAE-E31B1D706AFE}">
      <dsp:nvSpPr>
        <dsp:cNvPr id="0" name=""/>
        <dsp:cNvSpPr/>
      </dsp:nvSpPr>
      <dsp:spPr>
        <a:xfrm>
          <a:off x="6644759" y="1357830"/>
          <a:ext cx="1581224" cy="181044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Measure success</a:t>
          </a:r>
          <a:endParaRPr lang="it-FI" sz="2200" kern="1200">
            <a:solidFill>
              <a:schemeClr val="tx1"/>
            </a:solidFill>
          </a:endParaRPr>
        </a:p>
      </dsp:txBody>
      <dsp:txXfrm>
        <a:off x="6721948" y="1435019"/>
        <a:ext cx="1426846" cy="16560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DFF29C-8CAA-874F-9F10-D3802E5DA514}">
      <dsp:nvSpPr>
        <dsp:cNvPr id="0" name=""/>
        <dsp:cNvSpPr/>
      </dsp:nvSpPr>
      <dsp:spPr>
        <a:xfrm rot="5400000">
          <a:off x="6589693" y="-2661723"/>
          <a:ext cx="1121829" cy="6729984"/>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Total followers</a:t>
          </a:r>
          <a:endParaRPr lang="it-FI" sz="2000" kern="1200" dirty="0"/>
        </a:p>
        <a:p>
          <a:pPr marL="228600" lvl="1" indent="-228600" algn="l" defTabSz="889000">
            <a:lnSpc>
              <a:spcPct val="90000"/>
            </a:lnSpc>
            <a:spcBef>
              <a:spcPct val="0"/>
            </a:spcBef>
            <a:spcAft>
              <a:spcPct val="15000"/>
            </a:spcAft>
            <a:buChar char="•"/>
          </a:pPr>
          <a:r>
            <a:rPr lang="en-US" sz="2000" kern="1200" dirty="0"/>
            <a:t>Impressions (total and per post)</a:t>
          </a:r>
          <a:endParaRPr lang="it-FI" sz="2000" kern="1200" dirty="0"/>
        </a:p>
      </dsp:txBody>
      <dsp:txXfrm rot="-5400000">
        <a:off x="3785616" y="197117"/>
        <a:ext cx="6675221" cy="1012303"/>
      </dsp:txXfrm>
    </dsp:sp>
    <dsp:sp modelId="{F828804C-8295-F445-BDC3-ACA9C7BB9264}">
      <dsp:nvSpPr>
        <dsp:cNvPr id="0" name=""/>
        <dsp:cNvSpPr/>
      </dsp:nvSpPr>
      <dsp:spPr>
        <a:xfrm>
          <a:off x="0" y="2124"/>
          <a:ext cx="3785616" cy="140228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en-US" sz="4700" kern="1200" dirty="0"/>
            <a:t>Volume</a:t>
          </a:r>
          <a:endParaRPr lang="it-FI" sz="4700" kern="1200" dirty="0"/>
        </a:p>
      </dsp:txBody>
      <dsp:txXfrm>
        <a:off x="68454" y="70578"/>
        <a:ext cx="3648708" cy="1265378"/>
      </dsp:txXfrm>
    </dsp:sp>
    <dsp:sp modelId="{419561F3-445D-5441-9172-BD14CD9F8236}">
      <dsp:nvSpPr>
        <dsp:cNvPr id="0" name=""/>
        <dsp:cNvSpPr/>
      </dsp:nvSpPr>
      <dsp:spPr>
        <a:xfrm rot="5400000">
          <a:off x="6589693" y="-1189322"/>
          <a:ext cx="1121829" cy="6729984"/>
        </a:xfrm>
        <a:prstGeom prst="round2Same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Re-post/re-tweet</a:t>
          </a:r>
          <a:endParaRPr lang="it-FI" sz="2000" kern="1200" dirty="0"/>
        </a:p>
        <a:p>
          <a:pPr marL="228600" lvl="1" indent="-228600" algn="l" defTabSz="889000">
            <a:lnSpc>
              <a:spcPct val="90000"/>
            </a:lnSpc>
            <a:spcBef>
              <a:spcPct val="0"/>
            </a:spcBef>
            <a:spcAft>
              <a:spcPct val="15000"/>
            </a:spcAft>
            <a:buChar char="•"/>
          </a:pPr>
          <a:r>
            <a:rPr lang="en-US" sz="2000" kern="1200" dirty="0"/>
            <a:t>Total likes/comments</a:t>
          </a:r>
          <a:endParaRPr lang="it-FI" sz="2000" kern="1200" dirty="0"/>
        </a:p>
        <a:p>
          <a:pPr marL="228600" lvl="1" indent="-228600" algn="l" defTabSz="889000">
            <a:lnSpc>
              <a:spcPct val="90000"/>
            </a:lnSpc>
            <a:spcBef>
              <a:spcPct val="0"/>
            </a:spcBef>
            <a:spcAft>
              <a:spcPct val="15000"/>
            </a:spcAft>
            <a:buChar char="•"/>
          </a:pPr>
          <a:r>
            <a:rPr lang="en-US" sz="2000" kern="1200" dirty="0"/>
            <a:t>Engagement rate (likes/followers)</a:t>
          </a:r>
          <a:endParaRPr lang="it-FI" sz="2000" kern="1200" dirty="0"/>
        </a:p>
      </dsp:txBody>
      <dsp:txXfrm rot="-5400000">
        <a:off x="3785616" y="1669518"/>
        <a:ext cx="6675221" cy="1012303"/>
      </dsp:txXfrm>
    </dsp:sp>
    <dsp:sp modelId="{38C69A3D-8B98-234B-89C8-BD66F9F54EB3}">
      <dsp:nvSpPr>
        <dsp:cNvPr id="0" name=""/>
        <dsp:cNvSpPr/>
      </dsp:nvSpPr>
      <dsp:spPr>
        <a:xfrm>
          <a:off x="0" y="1474525"/>
          <a:ext cx="3785616" cy="1402286"/>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en-US" sz="4700" kern="1200" dirty="0"/>
            <a:t>Engagement</a:t>
          </a:r>
          <a:endParaRPr lang="it-FI" sz="4700" kern="1200" dirty="0"/>
        </a:p>
      </dsp:txBody>
      <dsp:txXfrm>
        <a:off x="68454" y="1542979"/>
        <a:ext cx="3648708" cy="1265378"/>
      </dsp:txXfrm>
    </dsp:sp>
    <dsp:sp modelId="{E25CAAF2-50BA-5943-A404-E11653FFE795}">
      <dsp:nvSpPr>
        <dsp:cNvPr id="0" name=""/>
        <dsp:cNvSpPr/>
      </dsp:nvSpPr>
      <dsp:spPr>
        <a:xfrm rot="5400000">
          <a:off x="6589693" y="283077"/>
          <a:ext cx="1121829" cy="6729984"/>
        </a:xfrm>
        <a:prstGeom prst="round2SameRect">
          <a:avLst/>
        </a:prstGeom>
        <a:solidFill>
          <a:schemeClr val="accent5">
            <a:tint val="40000"/>
            <a:alpha val="90000"/>
            <a:hueOff val="-6739761"/>
            <a:satOff val="-22832"/>
            <a:lumOff val="-2928"/>
            <a:alphaOff val="0"/>
          </a:schemeClr>
        </a:solidFill>
        <a:ln w="12700" cap="flat" cmpd="sng" algn="ctr">
          <a:solidFill>
            <a:schemeClr val="accent5">
              <a:tint val="40000"/>
              <a:alpha val="90000"/>
              <a:hueOff val="-6739761"/>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Click-through rate</a:t>
          </a:r>
          <a:endParaRPr lang="it-FI" sz="2000" kern="1200" dirty="0"/>
        </a:p>
        <a:p>
          <a:pPr marL="228600" lvl="1" indent="-228600" algn="l" defTabSz="889000">
            <a:lnSpc>
              <a:spcPct val="90000"/>
            </a:lnSpc>
            <a:spcBef>
              <a:spcPct val="0"/>
            </a:spcBef>
            <a:spcAft>
              <a:spcPct val="15000"/>
            </a:spcAft>
            <a:buChar char="•"/>
          </a:pPr>
          <a:r>
            <a:rPr lang="en-US" sz="2000" kern="1200" dirty="0"/>
            <a:t>Conversion rate</a:t>
          </a:r>
          <a:endParaRPr lang="it-FI" sz="2000" kern="1200" dirty="0"/>
        </a:p>
        <a:p>
          <a:pPr marL="228600" lvl="1" indent="-228600" algn="l" defTabSz="889000">
            <a:lnSpc>
              <a:spcPct val="90000"/>
            </a:lnSpc>
            <a:spcBef>
              <a:spcPct val="0"/>
            </a:spcBef>
            <a:spcAft>
              <a:spcPct val="15000"/>
            </a:spcAft>
            <a:buChar char="•"/>
          </a:pPr>
          <a:r>
            <a:rPr lang="en-US" sz="2000" kern="1200" dirty="0"/>
            <a:t>Percentage of followers who purchased</a:t>
          </a:r>
          <a:endParaRPr lang="it-FI" sz="2000" kern="1200" dirty="0"/>
        </a:p>
      </dsp:txBody>
      <dsp:txXfrm rot="-5400000">
        <a:off x="3785616" y="3141918"/>
        <a:ext cx="6675221" cy="1012303"/>
      </dsp:txXfrm>
    </dsp:sp>
    <dsp:sp modelId="{5CD32BC3-0B8A-F94B-BDB6-DEB70153F713}">
      <dsp:nvSpPr>
        <dsp:cNvPr id="0" name=""/>
        <dsp:cNvSpPr/>
      </dsp:nvSpPr>
      <dsp:spPr>
        <a:xfrm>
          <a:off x="0" y="2946926"/>
          <a:ext cx="3785616" cy="140228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en-US" sz="4700" kern="1200" dirty="0"/>
            <a:t>Conversion</a:t>
          </a:r>
          <a:endParaRPr lang="it-FI" sz="4700" kern="1200" dirty="0"/>
        </a:p>
      </dsp:txBody>
      <dsp:txXfrm>
        <a:off x="68454" y="3015380"/>
        <a:ext cx="3648708" cy="12653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8E57D-D576-E145-B1E8-043D23A86EE2}">
      <dsp:nvSpPr>
        <dsp:cNvPr id="0" name=""/>
        <dsp:cNvSpPr/>
      </dsp:nvSpPr>
      <dsp:spPr>
        <a:xfrm>
          <a:off x="1743334" y="1776"/>
          <a:ext cx="3143505" cy="157175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05" tIns="52070" rIns="78105" bIns="52070" numCol="1" spcCol="1270" anchor="ctr" anchorCtr="0">
          <a:noAutofit/>
        </a:bodyPr>
        <a:lstStyle/>
        <a:p>
          <a:pPr marL="0" lvl="0" indent="0" algn="ctr" defTabSz="1822450">
            <a:lnSpc>
              <a:spcPct val="90000"/>
            </a:lnSpc>
            <a:spcBef>
              <a:spcPct val="0"/>
            </a:spcBef>
            <a:spcAft>
              <a:spcPct val="35000"/>
            </a:spcAft>
            <a:buNone/>
          </a:pPr>
          <a:r>
            <a:rPr lang="en-US" sz="4100" b="1" kern="1200" dirty="0"/>
            <a:t>Reputation Management</a:t>
          </a:r>
          <a:endParaRPr lang="en-US" sz="4100" kern="1200" dirty="0"/>
        </a:p>
      </dsp:txBody>
      <dsp:txXfrm>
        <a:off x="1789369" y="47811"/>
        <a:ext cx="3051435" cy="1479682"/>
      </dsp:txXfrm>
    </dsp:sp>
    <dsp:sp modelId="{F4DBBE69-BC14-DB44-91D6-884174ECA4BD}">
      <dsp:nvSpPr>
        <dsp:cNvPr id="0" name=""/>
        <dsp:cNvSpPr/>
      </dsp:nvSpPr>
      <dsp:spPr>
        <a:xfrm>
          <a:off x="2057684" y="1573529"/>
          <a:ext cx="314350" cy="1178814"/>
        </a:xfrm>
        <a:custGeom>
          <a:avLst/>
          <a:gdLst/>
          <a:ahLst/>
          <a:cxnLst/>
          <a:rect l="0" t="0" r="0" b="0"/>
          <a:pathLst>
            <a:path>
              <a:moveTo>
                <a:pt x="0" y="0"/>
              </a:moveTo>
              <a:lnTo>
                <a:pt x="0" y="1178814"/>
              </a:lnTo>
              <a:lnTo>
                <a:pt x="314350" y="1178814"/>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04BAE7-5439-D44D-9907-3CFBB2863C11}">
      <dsp:nvSpPr>
        <dsp:cNvPr id="0" name=""/>
        <dsp:cNvSpPr/>
      </dsp:nvSpPr>
      <dsp:spPr>
        <a:xfrm>
          <a:off x="2372035" y="1966467"/>
          <a:ext cx="2514804" cy="1571752"/>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Find and gather information about company online</a:t>
          </a:r>
        </a:p>
      </dsp:txBody>
      <dsp:txXfrm>
        <a:off x="2418070" y="2012502"/>
        <a:ext cx="2422734" cy="1479682"/>
      </dsp:txXfrm>
    </dsp:sp>
    <dsp:sp modelId="{8484CDED-AC83-204B-A9B5-4BFA2DA23DFD}">
      <dsp:nvSpPr>
        <dsp:cNvPr id="0" name=""/>
        <dsp:cNvSpPr/>
      </dsp:nvSpPr>
      <dsp:spPr>
        <a:xfrm>
          <a:off x="2057684" y="1573529"/>
          <a:ext cx="314350" cy="3143505"/>
        </a:xfrm>
        <a:custGeom>
          <a:avLst/>
          <a:gdLst/>
          <a:ahLst/>
          <a:cxnLst/>
          <a:rect l="0" t="0" r="0" b="0"/>
          <a:pathLst>
            <a:path>
              <a:moveTo>
                <a:pt x="0" y="0"/>
              </a:moveTo>
              <a:lnTo>
                <a:pt x="0" y="3143505"/>
              </a:lnTo>
              <a:lnTo>
                <a:pt x="314350" y="3143505"/>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980D0A-52D8-5744-BA05-448F7CD54FD0}">
      <dsp:nvSpPr>
        <dsp:cNvPr id="0" name=""/>
        <dsp:cNvSpPr/>
      </dsp:nvSpPr>
      <dsp:spPr>
        <a:xfrm>
          <a:off x="2372035" y="3931158"/>
          <a:ext cx="2514804" cy="1571752"/>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Promote positive information and limit negative information</a:t>
          </a:r>
        </a:p>
      </dsp:txBody>
      <dsp:txXfrm>
        <a:off x="2418070" y="3977193"/>
        <a:ext cx="2422734" cy="14796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6B995-97B1-43E5-B3A3-2FC54029EB20}">
      <dsp:nvSpPr>
        <dsp:cNvPr id="0" name=""/>
        <dsp:cNvSpPr/>
      </dsp:nvSpPr>
      <dsp:spPr>
        <a:xfrm>
          <a:off x="1683285" y="13087"/>
          <a:ext cx="1107231" cy="110723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A22D3B-B5DA-4905-BFCF-7D212A899A77}">
      <dsp:nvSpPr>
        <dsp:cNvPr id="0" name=""/>
        <dsp:cNvSpPr/>
      </dsp:nvSpPr>
      <dsp:spPr>
        <a:xfrm>
          <a:off x="1915804" y="245606"/>
          <a:ext cx="642194" cy="6421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D09E1C-4EC3-4CBD-97EF-1FB596CBF3DC}">
      <dsp:nvSpPr>
        <dsp:cNvPr id="0" name=""/>
        <dsp:cNvSpPr/>
      </dsp:nvSpPr>
      <dsp:spPr>
        <a:xfrm>
          <a:off x="3027781" y="13087"/>
          <a:ext cx="2609902" cy="1107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People like to do business with reputable companies</a:t>
          </a:r>
        </a:p>
      </dsp:txBody>
      <dsp:txXfrm>
        <a:off x="3027781" y="13087"/>
        <a:ext cx="2609902" cy="1107231"/>
      </dsp:txXfrm>
    </dsp:sp>
    <dsp:sp modelId="{25923556-E2A4-4198-A743-670C2BFF9DF9}">
      <dsp:nvSpPr>
        <dsp:cNvPr id="0" name=""/>
        <dsp:cNvSpPr/>
      </dsp:nvSpPr>
      <dsp:spPr>
        <a:xfrm>
          <a:off x="6092439" y="13087"/>
          <a:ext cx="1107231" cy="110723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8AF8F9-6A1F-4A09-9124-42D04DD1D316}">
      <dsp:nvSpPr>
        <dsp:cNvPr id="0" name=""/>
        <dsp:cNvSpPr/>
      </dsp:nvSpPr>
      <dsp:spPr>
        <a:xfrm>
          <a:off x="6324958" y="245606"/>
          <a:ext cx="642194" cy="6421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92CBAC-6D12-4AF1-8C6B-BFAB693D6AB2}">
      <dsp:nvSpPr>
        <dsp:cNvPr id="0" name=""/>
        <dsp:cNvSpPr/>
      </dsp:nvSpPr>
      <dsp:spPr>
        <a:xfrm>
          <a:off x="7436935" y="13087"/>
          <a:ext cx="2609902" cy="1107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Savvy, potential customers do their research</a:t>
          </a:r>
        </a:p>
      </dsp:txBody>
      <dsp:txXfrm>
        <a:off x="7436935" y="13087"/>
        <a:ext cx="2609902" cy="1107231"/>
      </dsp:txXfrm>
    </dsp:sp>
    <dsp:sp modelId="{ECD2C210-D918-4EB6-9F5D-A64DCB98DAD0}">
      <dsp:nvSpPr>
        <dsp:cNvPr id="0" name=""/>
        <dsp:cNvSpPr/>
      </dsp:nvSpPr>
      <dsp:spPr>
        <a:xfrm>
          <a:off x="1683285" y="1982649"/>
          <a:ext cx="1107231" cy="110723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89D982-F1E6-4868-BA24-CF64DCA473F2}">
      <dsp:nvSpPr>
        <dsp:cNvPr id="0" name=""/>
        <dsp:cNvSpPr/>
      </dsp:nvSpPr>
      <dsp:spPr>
        <a:xfrm>
          <a:off x="1915804" y="2215168"/>
          <a:ext cx="642194" cy="6421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5649A7-8608-41F2-9840-FA91E344E1BC}">
      <dsp:nvSpPr>
        <dsp:cNvPr id="0" name=""/>
        <dsp:cNvSpPr/>
      </dsp:nvSpPr>
      <dsp:spPr>
        <a:xfrm>
          <a:off x="3027781" y="1982649"/>
          <a:ext cx="2609902" cy="1107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News outlets will look for information about your company</a:t>
          </a:r>
        </a:p>
      </dsp:txBody>
      <dsp:txXfrm>
        <a:off x="3027781" y="1982649"/>
        <a:ext cx="2609902" cy="1107231"/>
      </dsp:txXfrm>
    </dsp:sp>
    <dsp:sp modelId="{CB5D25A8-3828-414A-AE91-1DE61A5B25B0}">
      <dsp:nvSpPr>
        <dsp:cNvPr id="0" name=""/>
        <dsp:cNvSpPr/>
      </dsp:nvSpPr>
      <dsp:spPr>
        <a:xfrm>
          <a:off x="6092439" y="1982649"/>
          <a:ext cx="1107231" cy="110723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DCAC57-C2AF-4868-9205-7225461EEA11}">
      <dsp:nvSpPr>
        <dsp:cNvPr id="0" name=""/>
        <dsp:cNvSpPr/>
      </dsp:nvSpPr>
      <dsp:spPr>
        <a:xfrm>
          <a:off x="6324958" y="2215168"/>
          <a:ext cx="642194" cy="6421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93E76A-49B7-4340-99C2-25E6FD0C2896}">
      <dsp:nvSpPr>
        <dsp:cNvPr id="0" name=""/>
        <dsp:cNvSpPr/>
      </dsp:nvSpPr>
      <dsp:spPr>
        <a:xfrm>
          <a:off x="7436935" y="1982649"/>
          <a:ext cx="2609902" cy="1107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Positive press reflects well on the brand</a:t>
          </a:r>
        </a:p>
      </dsp:txBody>
      <dsp:txXfrm>
        <a:off x="7436935" y="1982649"/>
        <a:ext cx="2609902" cy="1107231"/>
      </dsp:txXfrm>
    </dsp:sp>
    <dsp:sp modelId="{D7D92913-EC80-4C8F-80C2-871BA14BFA94}">
      <dsp:nvSpPr>
        <dsp:cNvPr id="0" name=""/>
        <dsp:cNvSpPr/>
      </dsp:nvSpPr>
      <dsp:spPr>
        <a:xfrm>
          <a:off x="1683285" y="3952211"/>
          <a:ext cx="1107231" cy="1107231"/>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1FEFEA-A631-42F7-BA2F-18ED3BBFBED7}">
      <dsp:nvSpPr>
        <dsp:cNvPr id="0" name=""/>
        <dsp:cNvSpPr/>
      </dsp:nvSpPr>
      <dsp:spPr>
        <a:xfrm>
          <a:off x="1915804" y="4184730"/>
          <a:ext cx="642194" cy="64219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DC2B3A-1C54-4030-92F3-1D51E0FBDF08}">
      <dsp:nvSpPr>
        <dsp:cNvPr id="0" name=""/>
        <dsp:cNvSpPr/>
      </dsp:nvSpPr>
      <dsp:spPr>
        <a:xfrm>
          <a:off x="3027781" y="3952211"/>
          <a:ext cx="2609902" cy="1107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Employees and potential new hires want to work with a brand with a clean reputation</a:t>
          </a:r>
        </a:p>
      </dsp:txBody>
      <dsp:txXfrm>
        <a:off x="3027781" y="3952211"/>
        <a:ext cx="2609902" cy="1107231"/>
      </dsp:txXfrm>
    </dsp:sp>
    <dsp:sp modelId="{9685F13A-4A9D-46AF-842E-BA7F8A44BE8F}">
      <dsp:nvSpPr>
        <dsp:cNvPr id="0" name=""/>
        <dsp:cNvSpPr/>
      </dsp:nvSpPr>
      <dsp:spPr>
        <a:xfrm>
          <a:off x="6092439" y="3952211"/>
          <a:ext cx="1107231" cy="110723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1F29A0-EFDB-4AA1-B755-693F955CDB1A}">
      <dsp:nvSpPr>
        <dsp:cNvPr id="0" name=""/>
        <dsp:cNvSpPr/>
      </dsp:nvSpPr>
      <dsp:spPr>
        <a:xfrm>
          <a:off x="6324958" y="4184730"/>
          <a:ext cx="642194" cy="64219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C8EB13-C3DE-48C9-935A-341837A9A803}">
      <dsp:nvSpPr>
        <dsp:cNvPr id="0" name=""/>
        <dsp:cNvSpPr/>
      </dsp:nvSpPr>
      <dsp:spPr>
        <a:xfrm>
          <a:off x="7436935" y="3952211"/>
          <a:ext cx="2609902" cy="1107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Shareholders and investors invest in, trust in, and work with reputable companies</a:t>
          </a:r>
        </a:p>
      </dsp:txBody>
      <dsp:txXfrm>
        <a:off x="7436935" y="3952211"/>
        <a:ext cx="2609902" cy="110723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FI"/>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1F19C6-08D9-C44F-9B4E-5E0916CE35D1}" type="datetimeFigureOut">
              <a:rPr lang="it-FI" smtClean="0"/>
              <a:t>14.3.2024</a:t>
            </a:fld>
            <a:endParaRPr lang="it-FI"/>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FI"/>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FI"/>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7E5274-A9E8-034D-AADB-C9068DB120CE}" type="slidenum">
              <a:rPr lang="it-FI" smtClean="0"/>
              <a:t>‹N›</a:t>
            </a:fld>
            <a:endParaRPr lang="it-FI"/>
          </a:p>
        </p:txBody>
      </p:sp>
    </p:spTree>
    <p:extLst>
      <p:ext uri="{BB962C8B-B14F-4D97-AF65-F5344CB8AC3E}">
        <p14:creationId xmlns:p14="http://schemas.microsoft.com/office/powerpoint/2010/main" val="3134011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slide simply provides a refresher/overview of those parts. The last four lecture slides provide an opportunity to discuss these steps in the context of the ideal social media practices for a variety of companies.</a:t>
            </a:r>
            <a:endParaRPr/>
          </a:p>
        </p:txBody>
      </p:sp>
      <p:sp>
        <p:nvSpPr>
          <p:cNvPr id="77" name="Google Shape;7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extLst>
      <p:ext uri="{BB962C8B-B14F-4D97-AF65-F5344CB8AC3E}">
        <p14:creationId xmlns:p14="http://schemas.microsoft.com/office/powerpoint/2010/main" val="1784183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E97E5274-A9E8-034D-AADB-C9068DB120CE}" type="slidenum">
              <a:rPr lang="it-FI" smtClean="0"/>
              <a:t>30</a:t>
            </a:fld>
            <a:endParaRPr lang="it-FI"/>
          </a:p>
        </p:txBody>
      </p:sp>
    </p:spTree>
    <p:extLst>
      <p:ext uri="{BB962C8B-B14F-4D97-AF65-F5344CB8AC3E}">
        <p14:creationId xmlns:p14="http://schemas.microsoft.com/office/powerpoint/2010/main" val="185391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Ask the students what they would do if they were the boss of this employee. After they list off their ideas, ask the students to get in groups and create a plan to help Taco Bell handle the negative media that comes from a picture like this that goes viral on social media. Remind the students to consider all of the different online resources that may be </a:t>
            </a:r>
            <a:r>
              <a:rPr lang="en-US" dirty="0"/>
              <a:t>a</a:t>
            </a:r>
            <a:r>
              <a:rPr lang="en-US" sz="1200" b="0" i="0" u="none" strike="noStrike" cap="none" dirty="0">
                <a:solidFill>
                  <a:schemeClr val="dk1"/>
                </a:solidFill>
                <a:latin typeface="Calibri"/>
                <a:ea typeface="Calibri"/>
                <a:cs typeface="Calibri"/>
                <a:sym typeface="Calibri"/>
              </a:rPr>
              <a:t>ffected by an image like this. Have two volunteers share their emergency plans with the class. </a:t>
            </a:r>
            <a:endParaRPr dirty="0"/>
          </a:p>
        </p:txBody>
      </p:sp>
      <p:sp>
        <p:nvSpPr>
          <p:cNvPr id="87" name="Google Shape;87;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Point out to the students that while it is important to monitor all of the negative publicity, sometimes it isn’t always best to respond to every source. By creating a Press Release, Taco Bell was able respond to everyone at once. This allows Taco Bell’s Online Rep and PR teams the ability to respond and share a link to their official response. Having an official response helps avoid an employee or franchisee saying something that just fuels the media fire. Ask the students if they would do anything different or additional above and beyond what Taco Bell did.</a:t>
            </a:r>
            <a:endParaRPr sz="1200" b="0" i="0" u="none" strike="noStrike" cap="none">
              <a:solidFill>
                <a:schemeClr val="dk1"/>
              </a:solidFill>
              <a:latin typeface="Calibri"/>
              <a:ea typeface="Calibri"/>
              <a:cs typeface="Calibri"/>
              <a:sym typeface="Calibri"/>
            </a:endParaRPr>
          </a:p>
        </p:txBody>
      </p:sp>
      <p:sp>
        <p:nvSpPr>
          <p:cNvPr id="94" name="Google Shape;94;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E97E5274-A9E8-034D-AADB-C9068DB120CE}" type="slidenum">
              <a:rPr lang="it-FI" smtClean="0"/>
              <a:t>36</a:t>
            </a:fld>
            <a:endParaRPr lang="it-FI"/>
          </a:p>
        </p:txBody>
      </p:sp>
    </p:spTree>
    <p:extLst>
      <p:ext uri="{BB962C8B-B14F-4D97-AF65-F5344CB8AC3E}">
        <p14:creationId xmlns:p14="http://schemas.microsoft.com/office/powerpoint/2010/main" val="2947745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a:defRPr/>
            </a:pPr>
            <a:fld id="{92A5AA73-57DE-4BB8-85B1-1815D2437CB8}" type="slidenum">
              <a:rPr lang="it-IT" smtClean="0"/>
              <a:pPr>
                <a:defRPr/>
              </a:pPr>
              <a:t>39</a:t>
            </a:fld>
            <a:endParaRPr lang="it-IT"/>
          </a:p>
        </p:txBody>
      </p:sp>
    </p:spTree>
    <p:extLst>
      <p:ext uri="{BB962C8B-B14F-4D97-AF65-F5344CB8AC3E}">
        <p14:creationId xmlns:p14="http://schemas.microsoft.com/office/powerpoint/2010/main" val="4196801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Students that agree it is wrong to hide negative information about a business online will feel validated. </a:t>
            </a:r>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At this point you can end this discussion by reviewing with the students some of the reasons there is value in managing and maintaining a healthy and positive online reputation.</a:t>
            </a:r>
            <a:endParaRPr/>
          </a:p>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28" name="Google Shape;128;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8156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E97E5274-A9E8-034D-AADB-C9068DB120CE}" type="slidenum">
              <a:rPr lang="it-FI" smtClean="0"/>
              <a:t>42</a:t>
            </a:fld>
            <a:endParaRPr lang="it-FI"/>
          </a:p>
        </p:txBody>
      </p:sp>
    </p:spTree>
    <p:extLst>
      <p:ext uri="{BB962C8B-B14F-4D97-AF65-F5344CB8AC3E}">
        <p14:creationId xmlns:p14="http://schemas.microsoft.com/office/powerpoint/2010/main" val="3680221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slide simply provides a refresher/overview of those parts. The last four lecture slides provide an opportunity to discuss these steps in the context of the ideal social media practices for a variety of companies.</a:t>
            </a:r>
            <a:endParaRPr/>
          </a:p>
        </p:txBody>
      </p:sp>
      <p:sp>
        <p:nvSpPr>
          <p:cNvPr id="77" name="Google Shape;7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extLst>
      <p:ext uri="{BB962C8B-B14F-4D97-AF65-F5344CB8AC3E}">
        <p14:creationId xmlns:p14="http://schemas.microsoft.com/office/powerpoint/2010/main" val="909963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5E878A39-9B62-914C-8669-CA8BCF1DAB7B}" type="slidenum">
              <a:rPr lang="it-FI" smtClean="0"/>
              <a:t>7</a:t>
            </a:fld>
            <a:endParaRPr lang="it-FI"/>
          </a:p>
        </p:txBody>
      </p:sp>
    </p:spTree>
    <p:extLst>
      <p:ext uri="{BB962C8B-B14F-4D97-AF65-F5344CB8AC3E}">
        <p14:creationId xmlns:p14="http://schemas.microsoft.com/office/powerpoint/2010/main" val="3365180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FI" dirty="0"/>
              <a:t>YOU SHOULD INCREASE ROI </a:t>
            </a:r>
          </a:p>
        </p:txBody>
      </p:sp>
      <p:sp>
        <p:nvSpPr>
          <p:cNvPr id="4" name="Segnaposto numero diapositiva 3"/>
          <p:cNvSpPr>
            <a:spLocks noGrp="1"/>
          </p:cNvSpPr>
          <p:nvPr>
            <p:ph type="sldNum" sz="quarter" idx="5"/>
          </p:nvPr>
        </p:nvSpPr>
        <p:spPr/>
        <p:txBody>
          <a:bodyPr/>
          <a:lstStyle/>
          <a:p>
            <a:fld id="{5E878A39-9B62-914C-8669-CA8BCF1DAB7B}" type="slidenum">
              <a:rPr lang="it-FI" smtClean="0"/>
              <a:t>10</a:t>
            </a:fld>
            <a:endParaRPr lang="it-FI"/>
          </a:p>
        </p:txBody>
      </p:sp>
    </p:spTree>
    <p:extLst>
      <p:ext uri="{BB962C8B-B14F-4D97-AF65-F5344CB8AC3E}">
        <p14:creationId xmlns:p14="http://schemas.microsoft.com/office/powerpoint/2010/main" val="283599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5E878A39-9B62-914C-8669-CA8BCF1DAB7B}" type="slidenum">
              <a:rPr lang="it-FI" smtClean="0"/>
              <a:t>14</a:t>
            </a:fld>
            <a:endParaRPr lang="it-FI"/>
          </a:p>
        </p:txBody>
      </p:sp>
    </p:spTree>
    <p:extLst>
      <p:ext uri="{BB962C8B-B14F-4D97-AF65-F5344CB8AC3E}">
        <p14:creationId xmlns:p14="http://schemas.microsoft.com/office/powerpoint/2010/main" val="3027763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slide simply provides a refresher/overview of those parts. The last four lecture slides provide an opportunity to discuss these steps in the context of the ideal social media practices for a variety of companies.</a:t>
            </a:r>
            <a:endParaRPr/>
          </a:p>
        </p:txBody>
      </p:sp>
      <p:sp>
        <p:nvSpPr>
          <p:cNvPr id="77" name="Google Shape;7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extLst>
      <p:ext uri="{BB962C8B-B14F-4D97-AF65-F5344CB8AC3E}">
        <p14:creationId xmlns:p14="http://schemas.microsoft.com/office/powerpoint/2010/main" val="1484792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20ecff4b5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120ecff4b5c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are some metrics that are valuable in determining the quality of performance of a company’s organic social media content. Keep in mind that none of these metrics is without problems. Total followers is considered a vanity metric, because it often does not correlate strongly with true performance (the extent to which the social media is improving profit). Total impressions measures the amount of exposure your content is generating for the company, though exposure does not necessarily translate to increased purchasing.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Engagement measures whether social media users are interacting with your content. Engagement is important both because it’s a more reliable indicator (compared to volume) that your social media efforts are influencing purchase behavior and because high engagement tends to produce other positive behavior within the social media platform (exposure to new user, continued exposure to followers, etc.).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 the end, the purpose of social media posting is to facilitate additional purchases, so we’d like to measure the extent to which our social media activity is generating additional purchases. For posts meant to directly generate a purchase, we can measure the clicks and conversions that result directly from that post. But not all posts are meant to produce an immediate purchase–some posts are just meant to generate a positive engagement with the company’s profile. So the same expectations for clicks and conversions should not be applied to posts that are not meant to directly stimulate a purchase. The last metric, the percentage of social media followers who are purchasing within a particular time frame, can indicate whether your social media is affecting purchase behavior. But it could just as easily just be measuring how loyal the customers already were who decided to follow your social media profile.</a:t>
            </a:r>
            <a:endParaRPr/>
          </a:p>
        </p:txBody>
      </p:sp>
      <p:sp>
        <p:nvSpPr>
          <p:cNvPr id="126" name="Google Shape;126;g120ecff4b5c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extLst>
      <p:ext uri="{BB962C8B-B14F-4D97-AF65-F5344CB8AC3E}">
        <p14:creationId xmlns:p14="http://schemas.microsoft.com/office/powerpoint/2010/main" val="212908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The reason earned media can sometimes produce enormous returns is that content can sometimes “go viral,” meaning it people share the content with each other, or spread it like a virus. If a piece of content is so funny/useful/clever/unique/interesting that many people want to share it with others (through social media, in-person conversation, email, or any other communication venue), then it could potentially go viral, because the people who have that content shared with them could subsequently share it with others, who then share it with others, and so on and so on, until the content has reached market saturation. This slide provides a simplistic formula for calculating virality. (To be clear, viral spreading through a network is immensely complex and cannot be summarized sufficiently through any 3-parameter formula, but this formula provides a simplistic overview of viral spreading.)</a:t>
            </a: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Discussion points:</a:t>
            </a:r>
            <a:endParaRPr dirty="0"/>
          </a:p>
          <a:p>
            <a:pPr marL="0" marR="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What gives a video/infographic/article a high p</a:t>
            </a:r>
            <a:r>
              <a:rPr lang="en-US" sz="1200" b="0" i="0" u="none" strike="noStrike" cap="none" baseline="-25000" dirty="0">
                <a:solidFill>
                  <a:schemeClr val="dk1"/>
                </a:solidFill>
                <a:latin typeface="Calibri"/>
                <a:ea typeface="Calibri"/>
                <a:cs typeface="Calibri"/>
                <a:sym typeface="Calibri"/>
              </a:rPr>
              <a:t>f</a:t>
            </a:r>
            <a:r>
              <a:rPr lang="en-US" sz="1200" b="0" i="0" u="none" strike="noStrike" cap="none" dirty="0">
                <a:solidFill>
                  <a:schemeClr val="dk1"/>
                </a:solidFill>
                <a:latin typeface="Calibri"/>
                <a:ea typeface="Calibri"/>
                <a:cs typeface="Calibri"/>
                <a:sym typeface="Calibri"/>
              </a:rPr>
              <a:t>? (Surprising, humorous, timely, controversial; but also, requests that you share with friends or provides a link to share it on social media)</a:t>
            </a:r>
            <a:endParaRPr dirty="0"/>
          </a:p>
          <a:p>
            <a:pPr marL="0" marR="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How can you increase the size of N? (You almost never have control over this. Facebook and Twitter allow you to pay to advertise content, which will increase N.)</a:t>
            </a:r>
            <a:endParaRPr dirty="0"/>
          </a:p>
          <a:p>
            <a:pPr marL="0" marR="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How can you increase </a:t>
            </a:r>
            <a:r>
              <a:rPr lang="en-US" sz="1200" b="0" i="0" u="none" strike="noStrike" cap="none" dirty="0" err="1">
                <a:solidFill>
                  <a:schemeClr val="dk1"/>
                </a:solidFill>
                <a:latin typeface="Calibri"/>
                <a:ea typeface="Calibri"/>
                <a:cs typeface="Calibri"/>
                <a:sym typeface="Calibri"/>
              </a:rPr>
              <a:t>p</a:t>
            </a:r>
            <a:r>
              <a:rPr lang="en-US" sz="1200" b="0" i="0" u="none" strike="noStrike" cap="none" baseline="-25000" dirty="0" err="1">
                <a:solidFill>
                  <a:schemeClr val="dk1"/>
                </a:solidFill>
                <a:latin typeface="Calibri"/>
                <a:ea typeface="Calibri"/>
                <a:cs typeface="Calibri"/>
                <a:sym typeface="Calibri"/>
              </a:rPr>
              <a:t>v</a:t>
            </a:r>
            <a:r>
              <a:rPr lang="en-US" sz="1200" b="0" i="0" u="none" strike="noStrike" cap="none" dirty="0">
                <a:solidFill>
                  <a:schemeClr val="dk1"/>
                </a:solidFill>
                <a:latin typeface="Calibri"/>
                <a:ea typeface="Calibri"/>
                <a:cs typeface="Calibri"/>
                <a:sym typeface="Calibri"/>
              </a:rPr>
              <a:t>? (</a:t>
            </a:r>
            <a:r>
              <a:rPr lang="en-US" dirty="0"/>
              <a:t>Good t</a:t>
            </a:r>
            <a:r>
              <a:rPr lang="en-US" sz="1200" b="0" i="0" u="none" strike="noStrike" cap="none" dirty="0">
                <a:solidFill>
                  <a:schemeClr val="dk1"/>
                </a:solidFill>
                <a:latin typeface="Calibri"/>
                <a:ea typeface="Calibri"/>
                <a:cs typeface="Calibri"/>
                <a:sym typeface="Calibri"/>
              </a:rPr>
              <a:t>humbnail image for the video; choose a good title)</a:t>
            </a:r>
            <a:endParaRPr dirty="0"/>
          </a:p>
          <a:p>
            <a:pPr marL="0" marR="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Which of these three makes the biggest difference in whether a video goes viral or not? (Almost all viral videos are viral precisely because of their high p</a:t>
            </a:r>
            <a:r>
              <a:rPr lang="en-US" sz="1200" b="0" i="0" u="none" strike="noStrike" cap="none" baseline="-25000" dirty="0">
                <a:solidFill>
                  <a:schemeClr val="dk1"/>
                </a:solidFill>
                <a:latin typeface="Calibri"/>
                <a:ea typeface="Calibri"/>
                <a:cs typeface="Calibri"/>
                <a:sym typeface="Calibri"/>
              </a:rPr>
              <a:t>f</a:t>
            </a:r>
            <a:r>
              <a:rPr lang="en-US" sz="1200" b="0" i="0" u="none" strike="noStrike" cap="none" dirty="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It is also worthwhile to discuss what the major shortcoming of this formula is (because it’s a simplification, so it can’t represent real life fully). Perhaps the biggest shortcoming is the fact that it does not say anything about the tightness of a network. That is, once someone re-shares a piece of content that they saw on social media, many of their friends have likely already been exposed to the content. So many pieces of content may “go viral” within a network, but will not expand beyond that network. For example, a piece of content about life at a particular university may go viral within the university, but will not be shared by anyone who does not attend that university.</a:t>
            </a:r>
            <a:endParaRPr dirty="0"/>
          </a:p>
        </p:txBody>
      </p:sp>
      <p:sp>
        <p:nvSpPr>
          <p:cNvPr id="153" name="Google Shape;153;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2826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dirty="0" err="1">
                <a:effectLst/>
                <a:latin typeface="AdvOTf9433e2d"/>
              </a:rPr>
              <a:t>we</a:t>
            </a:r>
            <a:r>
              <a:rPr lang="it-IT" sz="1200" dirty="0">
                <a:effectLst/>
                <a:latin typeface="AdvOTf9433e2d"/>
              </a:rPr>
              <a:t> are </a:t>
            </a:r>
            <a:r>
              <a:rPr lang="it-IT" sz="1200" dirty="0" err="1">
                <a:effectLst/>
                <a:latin typeface="AdvOTf9433e2d"/>
              </a:rPr>
              <a:t>concerned</a:t>
            </a:r>
            <a:r>
              <a:rPr lang="it-IT" sz="1200" dirty="0">
                <a:effectLst/>
                <a:latin typeface="AdvOTf9433e2d"/>
              </a:rPr>
              <a:t> with an </a:t>
            </a:r>
            <a:r>
              <a:rPr lang="it-IT" sz="1200" dirty="0" err="1">
                <a:effectLst/>
                <a:latin typeface="AdvOTf9433e2d"/>
              </a:rPr>
              <a:t>issue</a:t>
            </a:r>
            <a:r>
              <a:rPr lang="it-IT" sz="1200" dirty="0">
                <a:effectLst/>
                <a:latin typeface="AdvOTf9433e2d"/>
              </a:rPr>
              <a:t> </a:t>
            </a:r>
            <a:r>
              <a:rPr lang="it-IT" sz="1200" dirty="0" err="1">
                <a:effectLst/>
                <a:latin typeface="AdvOTf9433e2d"/>
              </a:rPr>
              <a:t>that</a:t>
            </a:r>
            <a:r>
              <a:rPr lang="it-IT" sz="1200" dirty="0">
                <a:effectLst/>
                <a:latin typeface="AdvOTf9433e2d"/>
              </a:rPr>
              <a:t> </a:t>
            </a:r>
            <a:r>
              <a:rPr lang="it-IT" sz="1200" dirty="0" err="1">
                <a:effectLst/>
                <a:latin typeface="AdvOTf9433e2d"/>
              </a:rPr>
              <a:t>is</a:t>
            </a:r>
            <a:r>
              <a:rPr lang="it-IT" sz="1200" dirty="0">
                <a:effectLst/>
                <a:latin typeface="AdvOTf9433e2d"/>
              </a:rPr>
              <a:t> </a:t>
            </a:r>
            <a:r>
              <a:rPr lang="it-IT" sz="1200" dirty="0" err="1">
                <a:effectLst/>
                <a:latin typeface="AdvOTf9433e2d"/>
              </a:rPr>
              <a:t>fundamental</a:t>
            </a:r>
            <a:r>
              <a:rPr lang="it-IT" sz="1200" dirty="0">
                <a:effectLst/>
                <a:latin typeface="AdvOTf9433e2d"/>
              </a:rPr>
              <a:t> to the way </a:t>
            </a:r>
            <a:r>
              <a:rPr lang="it-IT" sz="1200" dirty="0" err="1">
                <a:effectLst/>
                <a:latin typeface="AdvOTf9433e2d"/>
              </a:rPr>
              <a:t>attention</a:t>
            </a:r>
            <a:r>
              <a:rPr lang="it-IT" sz="1200" dirty="0">
                <a:effectLst/>
                <a:latin typeface="AdvOTf9433e2d"/>
              </a:rPr>
              <a:t>-economy businesses on the internet</a:t>
            </a:r>
            <a:r>
              <a:rPr lang="it-IT" sz="1200" dirty="0">
                <a:effectLst/>
                <a:latin typeface="AdvOTf9433e2d+20"/>
              </a:rPr>
              <a:t>—</a:t>
            </a:r>
            <a:r>
              <a:rPr lang="it-IT" sz="1200" dirty="0">
                <a:effectLst/>
                <a:latin typeface="AdvOTf9433e2d"/>
              </a:rPr>
              <a:t>in </a:t>
            </a:r>
            <a:r>
              <a:rPr lang="it-IT" sz="1200" dirty="0" err="1">
                <a:effectLst/>
                <a:latin typeface="AdvOTf9433e2d"/>
              </a:rPr>
              <a:t>particular</a:t>
            </a:r>
            <a:r>
              <a:rPr lang="it-IT" sz="1200" dirty="0">
                <a:effectLst/>
                <a:latin typeface="AdvOTf9433e2d"/>
              </a:rPr>
              <a:t>, </a:t>
            </a:r>
            <a:endParaRPr lang="it-IT" dirty="0"/>
          </a:p>
          <a:p>
            <a:r>
              <a:rPr lang="it-IT" sz="1200" dirty="0">
                <a:effectLst/>
                <a:latin typeface="AdvOTf9433e2d"/>
              </a:rPr>
              <a:t>social media companies</a:t>
            </a:r>
            <a:r>
              <a:rPr lang="it-IT" sz="1200" dirty="0">
                <a:effectLst/>
                <a:latin typeface="AdvOTf9433e2d+20"/>
              </a:rPr>
              <a:t>—</a:t>
            </a:r>
            <a:r>
              <a:rPr lang="it-IT" sz="1200" dirty="0">
                <a:effectLst/>
                <a:latin typeface="AdvOTf9433e2d"/>
              </a:rPr>
              <a:t>operate. </a:t>
            </a:r>
            <a:r>
              <a:rPr lang="it-IT" sz="1200" dirty="0" err="1">
                <a:effectLst/>
                <a:latin typeface="AdvOTf9433e2d"/>
              </a:rPr>
              <a:t>We</a:t>
            </a:r>
            <a:r>
              <a:rPr lang="it-IT" sz="1200" dirty="0">
                <a:effectLst/>
                <a:latin typeface="AdvOTf9433e2d"/>
              </a:rPr>
              <a:t> focus on </a:t>
            </a:r>
            <a:r>
              <a:rPr lang="it-IT" sz="1200" dirty="0" err="1">
                <a:effectLst/>
                <a:latin typeface="AdvOTf9433e2d"/>
              </a:rPr>
              <a:t>how</a:t>
            </a:r>
            <a:r>
              <a:rPr lang="it-IT" sz="1200" dirty="0">
                <a:effectLst/>
                <a:latin typeface="AdvOTf9433e2d"/>
              </a:rPr>
              <a:t> social media businesses design </a:t>
            </a:r>
            <a:r>
              <a:rPr lang="it-IT" sz="1200" dirty="0" err="1">
                <a:effectLst/>
                <a:latin typeface="AdvOTf9433e2d"/>
              </a:rPr>
              <a:t>their</a:t>
            </a:r>
            <a:r>
              <a:rPr lang="it-IT" sz="1200" dirty="0">
                <a:effectLst/>
                <a:latin typeface="AdvOTf9433e2d"/>
              </a:rPr>
              <a:t> products and </a:t>
            </a:r>
            <a:r>
              <a:rPr lang="it-IT" sz="1200" dirty="0" err="1">
                <a:effectLst/>
                <a:latin typeface="AdvOTf9433e2d"/>
              </a:rPr>
              <a:t>platforms</a:t>
            </a:r>
            <a:r>
              <a:rPr lang="it-IT" sz="1200" dirty="0">
                <a:effectLst/>
                <a:latin typeface="AdvOTf9433e2d"/>
              </a:rPr>
              <a:t> in ways </a:t>
            </a:r>
            <a:r>
              <a:rPr lang="it-IT" sz="1200" dirty="0" err="1">
                <a:effectLst/>
                <a:latin typeface="AdvOTf9433e2d"/>
              </a:rPr>
              <a:t>that</a:t>
            </a:r>
            <a:r>
              <a:rPr lang="it-IT" sz="1200" dirty="0">
                <a:effectLst/>
                <a:latin typeface="AdvOTf9433e2d"/>
              </a:rPr>
              <a:t> render </a:t>
            </a:r>
            <a:r>
              <a:rPr lang="it-IT" sz="1200" dirty="0" err="1">
                <a:effectLst/>
                <a:latin typeface="AdvOTf9433e2d"/>
              </a:rPr>
              <a:t>them</a:t>
            </a:r>
            <a:r>
              <a:rPr lang="it-IT" sz="1200" dirty="0">
                <a:effectLst/>
                <a:latin typeface="AdvOTf9433e2d"/>
              </a:rPr>
              <a:t> </a:t>
            </a:r>
            <a:r>
              <a:rPr lang="it-IT" sz="1200" dirty="0" err="1">
                <a:effectLst/>
                <a:latin typeface="AdvOTf9433e2d"/>
              </a:rPr>
              <a:t>addictive</a:t>
            </a:r>
            <a:r>
              <a:rPr lang="it-IT" sz="1200" dirty="0">
                <a:effectLst/>
                <a:latin typeface="AdvOTf9433e2d"/>
              </a:rPr>
              <a:t>. </a:t>
            </a:r>
            <a:endParaRPr lang="it-IT" dirty="0"/>
          </a:p>
          <a:p>
            <a:endParaRPr lang="it-FI"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878A39-9B62-914C-8669-CA8BCF1DAB7B}" type="slidenum">
              <a:rPr kumimoji="0" lang="it-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it-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758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76824F-9DA8-594B-EAF6-9E454F73031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it-FI"/>
          </a:p>
        </p:txBody>
      </p:sp>
      <p:sp>
        <p:nvSpPr>
          <p:cNvPr id="3" name="Sottotitolo 2">
            <a:extLst>
              <a:ext uri="{FF2B5EF4-FFF2-40B4-BE49-F238E27FC236}">
                <a16:creationId xmlns:a16="http://schemas.microsoft.com/office/drawing/2014/main" id="{D199D5CD-2489-5239-0FDF-564FD0D729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FI"/>
          </a:p>
        </p:txBody>
      </p:sp>
      <p:sp>
        <p:nvSpPr>
          <p:cNvPr id="4" name="Segnaposto data 3">
            <a:extLst>
              <a:ext uri="{FF2B5EF4-FFF2-40B4-BE49-F238E27FC236}">
                <a16:creationId xmlns:a16="http://schemas.microsoft.com/office/drawing/2014/main" id="{FE8E84AD-CA48-BD1D-52EC-ACFDA068A1E6}"/>
              </a:ext>
            </a:extLst>
          </p:cNvPr>
          <p:cNvSpPr>
            <a:spLocks noGrp="1"/>
          </p:cNvSpPr>
          <p:nvPr>
            <p:ph type="dt" sz="half" idx="10"/>
          </p:nvPr>
        </p:nvSpPr>
        <p:spPr/>
        <p:txBody>
          <a:bodyPr/>
          <a:lstStyle/>
          <a:p>
            <a:fld id="{2CEA51DE-1BFD-0040-A782-B6BA5CE0DD80}" type="datetimeFigureOut">
              <a:rPr lang="it-FI" smtClean="0"/>
              <a:t>14.3.2024</a:t>
            </a:fld>
            <a:endParaRPr lang="it-FI"/>
          </a:p>
        </p:txBody>
      </p:sp>
      <p:sp>
        <p:nvSpPr>
          <p:cNvPr id="5" name="Segnaposto piè di pagina 4">
            <a:extLst>
              <a:ext uri="{FF2B5EF4-FFF2-40B4-BE49-F238E27FC236}">
                <a16:creationId xmlns:a16="http://schemas.microsoft.com/office/drawing/2014/main" id="{7E0547B5-1366-DD4A-CEA0-4F090F4565B5}"/>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40E0700C-74C2-85ED-16E8-17F5100851FC}"/>
              </a:ext>
            </a:extLst>
          </p:cNvPr>
          <p:cNvSpPr>
            <a:spLocks noGrp="1"/>
          </p:cNvSpPr>
          <p:nvPr>
            <p:ph type="sldNum" sz="quarter" idx="12"/>
          </p:nvPr>
        </p:nvSpPr>
        <p:spPr/>
        <p:txBody>
          <a:bodyPr/>
          <a:lstStyle/>
          <a:p>
            <a:fld id="{0130A256-7ADF-7148-9B80-766ACA317FBC}" type="slidenum">
              <a:rPr lang="it-FI" smtClean="0"/>
              <a:t>‹N›</a:t>
            </a:fld>
            <a:endParaRPr lang="it-FI"/>
          </a:p>
        </p:txBody>
      </p:sp>
    </p:spTree>
    <p:extLst>
      <p:ext uri="{BB962C8B-B14F-4D97-AF65-F5344CB8AC3E}">
        <p14:creationId xmlns:p14="http://schemas.microsoft.com/office/powerpoint/2010/main" val="268970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FEEAB0-5501-B0E4-56CD-47631CF93632}"/>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testo verticale 2">
            <a:extLst>
              <a:ext uri="{FF2B5EF4-FFF2-40B4-BE49-F238E27FC236}">
                <a16:creationId xmlns:a16="http://schemas.microsoft.com/office/drawing/2014/main" id="{6BEA708D-541B-D79A-AD12-8A4792DDC71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880AAB4E-17BE-76B9-A0C6-59926FA296C8}"/>
              </a:ext>
            </a:extLst>
          </p:cNvPr>
          <p:cNvSpPr>
            <a:spLocks noGrp="1"/>
          </p:cNvSpPr>
          <p:nvPr>
            <p:ph type="dt" sz="half" idx="10"/>
          </p:nvPr>
        </p:nvSpPr>
        <p:spPr/>
        <p:txBody>
          <a:bodyPr/>
          <a:lstStyle/>
          <a:p>
            <a:fld id="{2CEA51DE-1BFD-0040-A782-B6BA5CE0DD80}" type="datetimeFigureOut">
              <a:rPr lang="it-FI" smtClean="0"/>
              <a:t>14.3.2024</a:t>
            </a:fld>
            <a:endParaRPr lang="it-FI"/>
          </a:p>
        </p:txBody>
      </p:sp>
      <p:sp>
        <p:nvSpPr>
          <p:cNvPr id="5" name="Segnaposto piè di pagina 4">
            <a:extLst>
              <a:ext uri="{FF2B5EF4-FFF2-40B4-BE49-F238E27FC236}">
                <a16:creationId xmlns:a16="http://schemas.microsoft.com/office/drawing/2014/main" id="{69417761-EDB0-A80C-CCE1-7501767AC6FF}"/>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F9B71B31-D02B-ACE7-4704-6CF0D4AEE6B0}"/>
              </a:ext>
            </a:extLst>
          </p:cNvPr>
          <p:cNvSpPr>
            <a:spLocks noGrp="1"/>
          </p:cNvSpPr>
          <p:nvPr>
            <p:ph type="sldNum" sz="quarter" idx="12"/>
          </p:nvPr>
        </p:nvSpPr>
        <p:spPr/>
        <p:txBody>
          <a:bodyPr/>
          <a:lstStyle/>
          <a:p>
            <a:fld id="{0130A256-7ADF-7148-9B80-766ACA317FBC}" type="slidenum">
              <a:rPr lang="it-FI" smtClean="0"/>
              <a:t>‹N›</a:t>
            </a:fld>
            <a:endParaRPr lang="it-FI"/>
          </a:p>
        </p:txBody>
      </p:sp>
    </p:spTree>
    <p:extLst>
      <p:ext uri="{BB962C8B-B14F-4D97-AF65-F5344CB8AC3E}">
        <p14:creationId xmlns:p14="http://schemas.microsoft.com/office/powerpoint/2010/main" val="1349990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A8781C7-313F-9570-0FCD-95F1A268FEA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it-FI"/>
          </a:p>
        </p:txBody>
      </p:sp>
      <p:sp>
        <p:nvSpPr>
          <p:cNvPr id="3" name="Segnaposto testo verticale 2">
            <a:extLst>
              <a:ext uri="{FF2B5EF4-FFF2-40B4-BE49-F238E27FC236}">
                <a16:creationId xmlns:a16="http://schemas.microsoft.com/office/drawing/2014/main" id="{DDAD250C-1D79-3980-00E7-3C28D086480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3B213763-C5EC-6F43-E0AB-9F38B1C18F4D}"/>
              </a:ext>
            </a:extLst>
          </p:cNvPr>
          <p:cNvSpPr>
            <a:spLocks noGrp="1"/>
          </p:cNvSpPr>
          <p:nvPr>
            <p:ph type="dt" sz="half" idx="10"/>
          </p:nvPr>
        </p:nvSpPr>
        <p:spPr/>
        <p:txBody>
          <a:bodyPr/>
          <a:lstStyle/>
          <a:p>
            <a:fld id="{2CEA51DE-1BFD-0040-A782-B6BA5CE0DD80}" type="datetimeFigureOut">
              <a:rPr lang="it-FI" smtClean="0"/>
              <a:t>14.3.2024</a:t>
            </a:fld>
            <a:endParaRPr lang="it-FI"/>
          </a:p>
        </p:txBody>
      </p:sp>
      <p:sp>
        <p:nvSpPr>
          <p:cNvPr id="5" name="Segnaposto piè di pagina 4">
            <a:extLst>
              <a:ext uri="{FF2B5EF4-FFF2-40B4-BE49-F238E27FC236}">
                <a16:creationId xmlns:a16="http://schemas.microsoft.com/office/drawing/2014/main" id="{C2A885A9-5D49-78EC-1B5C-E76EE7904594}"/>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3735966D-378D-5416-9D89-CDADBBEC311E}"/>
              </a:ext>
            </a:extLst>
          </p:cNvPr>
          <p:cNvSpPr>
            <a:spLocks noGrp="1"/>
          </p:cNvSpPr>
          <p:nvPr>
            <p:ph type="sldNum" sz="quarter" idx="12"/>
          </p:nvPr>
        </p:nvSpPr>
        <p:spPr/>
        <p:txBody>
          <a:bodyPr/>
          <a:lstStyle/>
          <a:p>
            <a:fld id="{0130A256-7ADF-7148-9B80-766ACA317FBC}" type="slidenum">
              <a:rPr lang="it-FI" smtClean="0"/>
              <a:t>‹N›</a:t>
            </a:fld>
            <a:endParaRPr lang="it-FI"/>
          </a:p>
        </p:txBody>
      </p:sp>
    </p:spTree>
    <p:extLst>
      <p:ext uri="{BB962C8B-B14F-4D97-AF65-F5344CB8AC3E}">
        <p14:creationId xmlns:p14="http://schemas.microsoft.com/office/powerpoint/2010/main" val="2011548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4C2419-FB26-D8ED-631A-ED14903EEEC7}"/>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contenuto 2">
            <a:extLst>
              <a:ext uri="{FF2B5EF4-FFF2-40B4-BE49-F238E27FC236}">
                <a16:creationId xmlns:a16="http://schemas.microsoft.com/office/drawing/2014/main" id="{FFD72E13-2369-16B1-9CCA-6FE6440A287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8C142B4E-7387-908C-2445-2ED738CD2A9B}"/>
              </a:ext>
            </a:extLst>
          </p:cNvPr>
          <p:cNvSpPr>
            <a:spLocks noGrp="1"/>
          </p:cNvSpPr>
          <p:nvPr>
            <p:ph type="dt" sz="half" idx="10"/>
          </p:nvPr>
        </p:nvSpPr>
        <p:spPr/>
        <p:txBody>
          <a:bodyPr/>
          <a:lstStyle/>
          <a:p>
            <a:fld id="{2CEA51DE-1BFD-0040-A782-B6BA5CE0DD80}" type="datetimeFigureOut">
              <a:rPr lang="it-FI" smtClean="0"/>
              <a:t>14.3.2024</a:t>
            </a:fld>
            <a:endParaRPr lang="it-FI"/>
          </a:p>
        </p:txBody>
      </p:sp>
      <p:sp>
        <p:nvSpPr>
          <p:cNvPr id="5" name="Segnaposto piè di pagina 4">
            <a:extLst>
              <a:ext uri="{FF2B5EF4-FFF2-40B4-BE49-F238E27FC236}">
                <a16:creationId xmlns:a16="http://schemas.microsoft.com/office/drawing/2014/main" id="{401533BF-CF87-3983-6349-E09BEDE8D60E}"/>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149B7EEC-9E65-D598-A9E4-C9D9D9E01FBB}"/>
              </a:ext>
            </a:extLst>
          </p:cNvPr>
          <p:cNvSpPr>
            <a:spLocks noGrp="1"/>
          </p:cNvSpPr>
          <p:nvPr>
            <p:ph type="sldNum" sz="quarter" idx="12"/>
          </p:nvPr>
        </p:nvSpPr>
        <p:spPr/>
        <p:txBody>
          <a:bodyPr/>
          <a:lstStyle/>
          <a:p>
            <a:fld id="{0130A256-7ADF-7148-9B80-766ACA317FBC}" type="slidenum">
              <a:rPr lang="it-FI" smtClean="0"/>
              <a:t>‹N›</a:t>
            </a:fld>
            <a:endParaRPr lang="it-FI"/>
          </a:p>
        </p:txBody>
      </p:sp>
    </p:spTree>
    <p:extLst>
      <p:ext uri="{BB962C8B-B14F-4D97-AF65-F5344CB8AC3E}">
        <p14:creationId xmlns:p14="http://schemas.microsoft.com/office/powerpoint/2010/main" val="773508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61C027-1707-1CF3-9EC3-C14EE395239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it-FI"/>
          </a:p>
        </p:txBody>
      </p:sp>
      <p:sp>
        <p:nvSpPr>
          <p:cNvPr id="3" name="Segnaposto testo 2">
            <a:extLst>
              <a:ext uri="{FF2B5EF4-FFF2-40B4-BE49-F238E27FC236}">
                <a16:creationId xmlns:a16="http://schemas.microsoft.com/office/drawing/2014/main" id="{35589A80-C027-923B-AEC2-E89EB194C3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0BDF71A-9C50-8E23-F502-3D7778A56C00}"/>
              </a:ext>
            </a:extLst>
          </p:cNvPr>
          <p:cNvSpPr>
            <a:spLocks noGrp="1"/>
          </p:cNvSpPr>
          <p:nvPr>
            <p:ph type="dt" sz="half" idx="10"/>
          </p:nvPr>
        </p:nvSpPr>
        <p:spPr/>
        <p:txBody>
          <a:bodyPr/>
          <a:lstStyle/>
          <a:p>
            <a:fld id="{2CEA51DE-1BFD-0040-A782-B6BA5CE0DD80}" type="datetimeFigureOut">
              <a:rPr lang="it-FI" smtClean="0"/>
              <a:t>14.3.2024</a:t>
            </a:fld>
            <a:endParaRPr lang="it-FI"/>
          </a:p>
        </p:txBody>
      </p:sp>
      <p:sp>
        <p:nvSpPr>
          <p:cNvPr id="5" name="Segnaposto piè di pagina 4">
            <a:extLst>
              <a:ext uri="{FF2B5EF4-FFF2-40B4-BE49-F238E27FC236}">
                <a16:creationId xmlns:a16="http://schemas.microsoft.com/office/drawing/2014/main" id="{D27B045F-438B-38C5-68C6-CD29E9EE259B}"/>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1956E4EE-A8D1-D049-9B4E-E03A74FDE09D}"/>
              </a:ext>
            </a:extLst>
          </p:cNvPr>
          <p:cNvSpPr>
            <a:spLocks noGrp="1"/>
          </p:cNvSpPr>
          <p:nvPr>
            <p:ph type="sldNum" sz="quarter" idx="12"/>
          </p:nvPr>
        </p:nvSpPr>
        <p:spPr/>
        <p:txBody>
          <a:bodyPr/>
          <a:lstStyle/>
          <a:p>
            <a:fld id="{0130A256-7ADF-7148-9B80-766ACA317FBC}" type="slidenum">
              <a:rPr lang="it-FI" smtClean="0"/>
              <a:t>‹N›</a:t>
            </a:fld>
            <a:endParaRPr lang="it-FI"/>
          </a:p>
        </p:txBody>
      </p:sp>
    </p:spTree>
    <p:extLst>
      <p:ext uri="{BB962C8B-B14F-4D97-AF65-F5344CB8AC3E}">
        <p14:creationId xmlns:p14="http://schemas.microsoft.com/office/powerpoint/2010/main" val="2943558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950999-8096-1E83-2E99-5FAA029B3BF8}"/>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contenuto 2">
            <a:extLst>
              <a:ext uri="{FF2B5EF4-FFF2-40B4-BE49-F238E27FC236}">
                <a16:creationId xmlns:a16="http://schemas.microsoft.com/office/drawing/2014/main" id="{9C061BD1-245F-E297-0872-F5E83EE888A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contenuto 3">
            <a:extLst>
              <a:ext uri="{FF2B5EF4-FFF2-40B4-BE49-F238E27FC236}">
                <a16:creationId xmlns:a16="http://schemas.microsoft.com/office/drawing/2014/main" id="{BD53C56A-4CE0-DA52-6555-D878447B01A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5" name="Segnaposto data 4">
            <a:extLst>
              <a:ext uri="{FF2B5EF4-FFF2-40B4-BE49-F238E27FC236}">
                <a16:creationId xmlns:a16="http://schemas.microsoft.com/office/drawing/2014/main" id="{31991423-E4D3-C768-9050-FD67A0D3309D}"/>
              </a:ext>
            </a:extLst>
          </p:cNvPr>
          <p:cNvSpPr>
            <a:spLocks noGrp="1"/>
          </p:cNvSpPr>
          <p:nvPr>
            <p:ph type="dt" sz="half" idx="10"/>
          </p:nvPr>
        </p:nvSpPr>
        <p:spPr/>
        <p:txBody>
          <a:bodyPr/>
          <a:lstStyle/>
          <a:p>
            <a:fld id="{2CEA51DE-1BFD-0040-A782-B6BA5CE0DD80}" type="datetimeFigureOut">
              <a:rPr lang="it-FI" smtClean="0"/>
              <a:t>14.3.2024</a:t>
            </a:fld>
            <a:endParaRPr lang="it-FI"/>
          </a:p>
        </p:txBody>
      </p:sp>
      <p:sp>
        <p:nvSpPr>
          <p:cNvPr id="6" name="Segnaposto piè di pagina 5">
            <a:extLst>
              <a:ext uri="{FF2B5EF4-FFF2-40B4-BE49-F238E27FC236}">
                <a16:creationId xmlns:a16="http://schemas.microsoft.com/office/drawing/2014/main" id="{FEAB3A93-DC2F-E686-698A-A6B966417A55}"/>
              </a:ext>
            </a:extLst>
          </p:cNvPr>
          <p:cNvSpPr>
            <a:spLocks noGrp="1"/>
          </p:cNvSpPr>
          <p:nvPr>
            <p:ph type="ftr" sz="quarter" idx="11"/>
          </p:nvPr>
        </p:nvSpPr>
        <p:spPr/>
        <p:txBody>
          <a:bodyPr/>
          <a:lstStyle/>
          <a:p>
            <a:endParaRPr lang="it-FI"/>
          </a:p>
        </p:txBody>
      </p:sp>
      <p:sp>
        <p:nvSpPr>
          <p:cNvPr id="7" name="Segnaposto numero diapositiva 6">
            <a:extLst>
              <a:ext uri="{FF2B5EF4-FFF2-40B4-BE49-F238E27FC236}">
                <a16:creationId xmlns:a16="http://schemas.microsoft.com/office/drawing/2014/main" id="{2DE5FB55-2D41-E932-0255-B4774C082D71}"/>
              </a:ext>
            </a:extLst>
          </p:cNvPr>
          <p:cNvSpPr>
            <a:spLocks noGrp="1"/>
          </p:cNvSpPr>
          <p:nvPr>
            <p:ph type="sldNum" sz="quarter" idx="12"/>
          </p:nvPr>
        </p:nvSpPr>
        <p:spPr/>
        <p:txBody>
          <a:bodyPr/>
          <a:lstStyle/>
          <a:p>
            <a:fld id="{0130A256-7ADF-7148-9B80-766ACA317FBC}" type="slidenum">
              <a:rPr lang="it-FI" smtClean="0"/>
              <a:t>‹N›</a:t>
            </a:fld>
            <a:endParaRPr lang="it-FI"/>
          </a:p>
        </p:txBody>
      </p:sp>
    </p:spTree>
    <p:extLst>
      <p:ext uri="{BB962C8B-B14F-4D97-AF65-F5344CB8AC3E}">
        <p14:creationId xmlns:p14="http://schemas.microsoft.com/office/powerpoint/2010/main" val="3020873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469684-5F20-C2D6-1EB3-9345420F529C}"/>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it-FI"/>
          </a:p>
        </p:txBody>
      </p:sp>
      <p:sp>
        <p:nvSpPr>
          <p:cNvPr id="3" name="Segnaposto testo 2">
            <a:extLst>
              <a:ext uri="{FF2B5EF4-FFF2-40B4-BE49-F238E27FC236}">
                <a16:creationId xmlns:a16="http://schemas.microsoft.com/office/drawing/2014/main" id="{E1FA4ACC-6380-DC86-D378-01E694031D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5FEC1C4-561A-CD89-D3F1-FE0FBE606E8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5" name="Segnaposto testo 4">
            <a:extLst>
              <a:ext uri="{FF2B5EF4-FFF2-40B4-BE49-F238E27FC236}">
                <a16:creationId xmlns:a16="http://schemas.microsoft.com/office/drawing/2014/main" id="{07206CD8-82BB-0BFF-EB33-6F85475499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B86771C-1DDF-FC91-BA77-F7F9E5DE1D8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7" name="Segnaposto data 6">
            <a:extLst>
              <a:ext uri="{FF2B5EF4-FFF2-40B4-BE49-F238E27FC236}">
                <a16:creationId xmlns:a16="http://schemas.microsoft.com/office/drawing/2014/main" id="{574806C7-93C9-2B30-654F-CD785516E5D0}"/>
              </a:ext>
            </a:extLst>
          </p:cNvPr>
          <p:cNvSpPr>
            <a:spLocks noGrp="1"/>
          </p:cNvSpPr>
          <p:nvPr>
            <p:ph type="dt" sz="half" idx="10"/>
          </p:nvPr>
        </p:nvSpPr>
        <p:spPr/>
        <p:txBody>
          <a:bodyPr/>
          <a:lstStyle/>
          <a:p>
            <a:fld id="{2CEA51DE-1BFD-0040-A782-B6BA5CE0DD80}" type="datetimeFigureOut">
              <a:rPr lang="it-FI" smtClean="0"/>
              <a:t>14.3.2024</a:t>
            </a:fld>
            <a:endParaRPr lang="it-FI"/>
          </a:p>
        </p:txBody>
      </p:sp>
      <p:sp>
        <p:nvSpPr>
          <p:cNvPr id="8" name="Segnaposto piè di pagina 7">
            <a:extLst>
              <a:ext uri="{FF2B5EF4-FFF2-40B4-BE49-F238E27FC236}">
                <a16:creationId xmlns:a16="http://schemas.microsoft.com/office/drawing/2014/main" id="{DC029C24-3B35-20E4-68E1-0C1ABA99A03B}"/>
              </a:ext>
            </a:extLst>
          </p:cNvPr>
          <p:cNvSpPr>
            <a:spLocks noGrp="1"/>
          </p:cNvSpPr>
          <p:nvPr>
            <p:ph type="ftr" sz="quarter" idx="11"/>
          </p:nvPr>
        </p:nvSpPr>
        <p:spPr/>
        <p:txBody>
          <a:bodyPr/>
          <a:lstStyle/>
          <a:p>
            <a:endParaRPr lang="it-FI"/>
          </a:p>
        </p:txBody>
      </p:sp>
      <p:sp>
        <p:nvSpPr>
          <p:cNvPr id="9" name="Segnaposto numero diapositiva 8">
            <a:extLst>
              <a:ext uri="{FF2B5EF4-FFF2-40B4-BE49-F238E27FC236}">
                <a16:creationId xmlns:a16="http://schemas.microsoft.com/office/drawing/2014/main" id="{D2CE9E21-2D54-0563-E7AF-953646C0C84C}"/>
              </a:ext>
            </a:extLst>
          </p:cNvPr>
          <p:cNvSpPr>
            <a:spLocks noGrp="1"/>
          </p:cNvSpPr>
          <p:nvPr>
            <p:ph type="sldNum" sz="quarter" idx="12"/>
          </p:nvPr>
        </p:nvSpPr>
        <p:spPr/>
        <p:txBody>
          <a:bodyPr/>
          <a:lstStyle/>
          <a:p>
            <a:fld id="{0130A256-7ADF-7148-9B80-766ACA317FBC}" type="slidenum">
              <a:rPr lang="it-FI" smtClean="0"/>
              <a:t>‹N›</a:t>
            </a:fld>
            <a:endParaRPr lang="it-FI"/>
          </a:p>
        </p:txBody>
      </p:sp>
    </p:spTree>
    <p:extLst>
      <p:ext uri="{BB962C8B-B14F-4D97-AF65-F5344CB8AC3E}">
        <p14:creationId xmlns:p14="http://schemas.microsoft.com/office/powerpoint/2010/main" val="2124520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FBE6AA-1F32-7B6C-C4C9-766F6DD90F67}"/>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data 2">
            <a:extLst>
              <a:ext uri="{FF2B5EF4-FFF2-40B4-BE49-F238E27FC236}">
                <a16:creationId xmlns:a16="http://schemas.microsoft.com/office/drawing/2014/main" id="{F6CE6082-C4D7-18F5-56D6-8C4BE8CAD2A7}"/>
              </a:ext>
            </a:extLst>
          </p:cNvPr>
          <p:cNvSpPr>
            <a:spLocks noGrp="1"/>
          </p:cNvSpPr>
          <p:nvPr>
            <p:ph type="dt" sz="half" idx="10"/>
          </p:nvPr>
        </p:nvSpPr>
        <p:spPr/>
        <p:txBody>
          <a:bodyPr/>
          <a:lstStyle/>
          <a:p>
            <a:fld id="{2CEA51DE-1BFD-0040-A782-B6BA5CE0DD80}" type="datetimeFigureOut">
              <a:rPr lang="it-FI" smtClean="0"/>
              <a:t>14.3.2024</a:t>
            </a:fld>
            <a:endParaRPr lang="it-FI"/>
          </a:p>
        </p:txBody>
      </p:sp>
      <p:sp>
        <p:nvSpPr>
          <p:cNvPr id="4" name="Segnaposto piè di pagina 3">
            <a:extLst>
              <a:ext uri="{FF2B5EF4-FFF2-40B4-BE49-F238E27FC236}">
                <a16:creationId xmlns:a16="http://schemas.microsoft.com/office/drawing/2014/main" id="{5B71CFE6-5CF1-25F8-84C4-A891DF2F6C5E}"/>
              </a:ext>
            </a:extLst>
          </p:cNvPr>
          <p:cNvSpPr>
            <a:spLocks noGrp="1"/>
          </p:cNvSpPr>
          <p:nvPr>
            <p:ph type="ftr" sz="quarter" idx="11"/>
          </p:nvPr>
        </p:nvSpPr>
        <p:spPr/>
        <p:txBody>
          <a:bodyPr/>
          <a:lstStyle/>
          <a:p>
            <a:endParaRPr lang="it-FI"/>
          </a:p>
        </p:txBody>
      </p:sp>
      <p:sp>
        <p:nvSpPr>
          <p:cNvPr id="5" name="Segnaposto numero diapositiva 4">
            <a:extLst>
              <a:ext uri="{FF2B5EF4-FFF2-40B4-BE49-F238E27FC236}">
                <a16:creationId xmlns:a16="http://schemas.microsoft.com/office/drawing/2014/main" id="{95E761EC-B725-6F68-FE45-060F497C1FE2}"/>
              </a:ext>
            </a:extLst>
          </p:cNvPr>
          <p:cNvSpPr>
            <a:spLocks noGrp="1"/>
          </p:cNvSpPr>
          <p:nvPr>
            <p:ph type="sldNum" sz="quarter" idx="12"/>
          </p:nvPr>
        </p:nvSpPr>
        <p:spPr/>
        <p:txBody>
          <a:bodyPr/>
          <a:lstStyle/>
          <a:p>
            <a:fld id="{0130A256-7ADF-7148-9B80-766ACA317FBC}" type="slidenum">
              <a:rPr lang="it-FI" smtClean="0"/>
              <a:t>‹N›</a:t>
            </a:fld>
            <a:endParaRPr lang="it-FI"/>
          </a:p>
        </p:txBody>
      </p:sp>
    </p:spTree>
    <p:extLst>
      <p:ext uri="{BB962C8B-B14F-4D97-AF65-F5344CB8AC3E}">
        <p14:creationId xmlns:p14="http://schemas.microsoft.com/office/powerpoint/2010/main" val="3080830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F896E06-68D0-9808-5791-C4C4AE46851A}"/>
              </a:ext>
            </a:extLst>
          </p:cNvPr>
          <p:cNvSpPr>
            <a:spLocks noGrp="1"/>
          </p:cNvSpPr>
          <p:nvPr>
            <p:ph type="dt" sz="half" idx="10"/>
          </p:nvPr>
        </p:nvSpPr>
        <p:spPr/>
        <p:txBody>
          <a:bodyPr/>
          <a:lstStyle/>
          <a:p>
            <a:fld id="{2CEA51DE-1BFD-0040-A782-B6BA5CE0DD80}" type="datetimeFigureOut">
              <a:rPr lang="it-FI" smtClean="0"/>
              <a:t>14.3.2024</a:t>
            </a:fld>
            <a:endParaRPr lang="it-FI"/>
          </a:p>
        </p:txBody>
      </p:sp>
      <p:sp>
        <p:nvSpPr>
          <p:cNvPr id="3" name="Segnaposto piè di pagina 2">
            <a:extLst>
              <a:ext uri="{FF2B5EF4-FFF2-40B4-BE49-F238E27FC236}">
                <a16:creationId xmlns:a16="http://schemas.microsoft.com/office/drawing/2014/main" id="{D6A44E98-B165-9AAD-A928-2AD72C60A863}"/>
              </a:ext>
            </a:extLst>
          </p:cNvPr>
          <p:cNvSpPr>
            <a:spLocks noGrp="1"/>
          </p:cNvSpPr>
          <p:nvPr>
            <p:ph type="ftr" sz="quarter" idx="11"/>
          </p:nvPr>
        </p:nvSpPr>
        <p:spPr/>
        <p:txBody>
          <a:bodyPr/>
          <a:lstStyle/>
          <a:p>
            <a:endParaRPr lang="it-FI"/>
          </a:p>
        </p:txBody>
      </p:sp>
      <p:sp>
        <p:nvSpPr>
          <p:cNvPr id="4" name="Segnaposto numero diapositiva 3">
            <a:extLst>
              <a:ext uri="{FF2B5EF4-FFF2-40B4-BE49-F238E27FC236}">
                <a16:creationId xmlns:a16="http://schemas.microsoft.com/office/drawing/2014/main" id="{EAC2AEC4-FCE3-D64D-42B8-C2F55FBD5640}"/>
              </a:ext>
            </a:extLst>
          </p:cNvPr>
          <p:cNvSpPr>
            <a:spLocks noGrp="1"/>
          </p:cNvSpPr>
          <p:nvPr>
            <p:ph type="sldNum" sz="quarter" idx="12"/>
          </p:nvPr>
        </p:nvSpPr>
        <p:spPr/>
        <p:txBody>
          <a:bodyPr/>
          <a:lstStyle/>
          <a:p>
            <a:fld id="{0130A256-7ADF-7148-9B80-766ACA317FBC}" type="slidenum">
              <a:rPr lang="it-FI" smtClean="0"/>
              <a:t>‹N›</a:t>
            </a:fld>
            <a:endParaRPr lang="it-FI"/>
          </a:p>
        </p:txBody>
      </p:sp>
    </p:spTree>
    <p:extLst>
      <p:ext uri="{BB962C8B-B14F-4D97-AF65-F5344CB8AC3E}">
        <p14:creationId xmlns:p14="http://schemas.microsoft.com/office/powerpoint/2010/main" val="410553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0A6DBA-2C2C-AD11-0C96-9642618AA1B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FI"/>
          </a:p>
        </p:txBody>
      </p:sp>
      <p:sp>
        <p:nvSpPr>
          <p:cNvPr id="3" name="Segnaposto contenuto 2">
            <a:extLst>
              <a:ext uri="{FF2B5EF4-FFF2-40B4-BE49-F238E27FC236}">
                <a16:creationId xmlns:a16="http://schemas.microsoft.com/office/drawing/2014/main" id="{FE4B8871-4DE1-99BE-A463-E19FAD6C5B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testo 3">
            <a:extLst>
              <a:ext uri="{FF2B5EF4-FFF2-40B4-BE49-F238E27FC236}">
                <a16:creationId xmlns:a16="http://schemas.microsoft.com/office/drawing/2014/main" id="{82705F85-1A12-E9A7-443E-3FB092C130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2F1AF30-B3E1-B574-18DB-6489CDD2FCEA}"/>
              </a:ext>
            </a:extLst>
          </p:cNvPr>
          <p:cNvSpPr>
            <a:spLocks noGrp="1"/>
          </p:cNvSpPr>
          <p:nvPr>
            <p:ph type="dt" sz="half" idx="10"/>
          </p:nvPr>
        </p:nvSpPr>
        <p:spPr/>
        <p:txBody>
          <a:bodyPr/>
          <a:lstStyle/>
          <a:p>
            <a:fld id="{2CEA51DE-1BFD-0040-A782-B6BA5CE0DD80}" type="datetimeFigureOut">
              <a:rPr lang="it-FI" smtClean="0"/>
              <a:t>14.3.2024</a:t>
            </a:fld>
            <a:endParaRPr lang="it-FI"/>
          </a:p>
        </p:txBody>
      </p:sp>
      <p:sp>
        <p:nvSpPr>
          <p:cNvPr id="6" name="Segnaposto piè di pagina 5">
            <a:extLst>
              <a:ext uri="{FF2B5EF4-FFF2-40B4-BE49-F238E27FC236}">
                <a16:creationId xmlns:a16="http://schemas.microsoft.com/office/drawing/2014/main" id="{3BFC217D-7006-154D-82A2-52C9FB596052}"/>
              </a:ext>
            </a:extLst>
          </p:cNvPr>
          <p:cNvSpPr>
            <a:spLocks noGrp="1"/>
          </p:cNvSpPr>
          <p:nvPr>
            <p:ph type="ftr" sz="quarter" idx="11"/>
          </p:nvPr>
        </p:nvSpPr>
        <p:spPr/>
        <p:txBody>
          <a:bodyPr/>
          <a:lstStyle/>
          <a:p>
            <a:endParaRPr lang="it-FI"/>
          </a:p>
        </p:txBody>
      </p:sp>
      <p:sp>
        <p:nvSpPr>
          <p:cNvPr id="7" name="Segnaposto numero diapositiva 6">
            <a:extLst>
              <a:ext uri="{FF2B5EF4-FFF2-40B4-BE49-F238E27FC236}">
                <a16:creationId xmlns:a16="http://schemas.microsoft.com/office/drawing/2014/main" id="{0A761132-9854-BC70-B0D7-DAEC304A824C}"/>
              </a:ext>
            </a:extLst>
          </p:cNvPr>
          <p:cNvSpPr>
            <a:spLocks noGrp="1"/>
          </p:cNvSpPr>
          <p:nvPr>
            <p:ph type="sldNum" sz="quarter" idx="12"/>
          </p:nvPr>
        </p:nvSpPr>
        <p:spPr/>
        <p:txBody>
          <a:bodyPr/>
          <a:lstStyle/>
          <a:p>
            <a:fld id="{0130A256-7ADF-7148-9B80-766ACA317FBC}" type="slidenum">
              <a:rPr lang="it-FI" smtClean="0"/>
              <a:t>‹N›</a:t>
            </a:fld>
            <a:endParaRPr lang="it-FI"/>
          </a:p>
        </p:txBody>
      </p:sp>
    </p:spTree>
    <p:extLst>
      <p:ext uri="{BB962C8B-B14F-4D97-AF65-F5344CB8AC3E}">
        <p14:creationId xmlns:p14="http://schemas.microsoft.com/office/powerpoint/2010/main" val="2903218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E3C3AE-99D7-4AC4-17C5-D1E89A4E92F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FI"/>
          </a:p>
        </p:txBody>
      </p:sp>
      <p:sp>
        <p:nvSpPr>
          <p:cNvPr id="3" name="Segnaposto immagine 2">
            <a:extLst>
              <a:ext uri="{FF2B5EF4-FFF2-40B4-BE49-F238E27FC236}">
                <a16:creationId xmlns:a16="http://schemas.microsoft.com/office/drawing/2014/main" id="{8BE51E4E-1ACB-0BF4-048E-8030C506A5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FI"/>
          </a:p>
        </p:txBody>
      </p:sp>
      <p:sp>
        <p:nvSpPr>
          <p:cNvPr id="4" name="Segnaposto testo 3">
            <a:extLst>
              <a:ext uri="{FF2B5EF4-FFF2-40B4-BE49-F238E27FC236}">
                <a16:creationId xmlns:a16="http://schemas.microsoft.com/office/drawing/2014/main" id="{9E3B4DC5-A1AE-3079-94AC-B89749E88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73BA919-CDE1-BF26-510B-A7A4319FB49F}"/>
              </a:ext>
            </a:extLst>
          </p:cNvPr>
          <p:cNvSpPr>
            <a:spLocks noGrp="1"/>
          </p:cNvSpPr>
          <p:nvPr>
            <p:ph type="dt" sz="half" idx="10"/>
          </p:nvPr>
        </p:nvSpPr>
        <p:spPr/>
        <p:txBody>
          <a:bodyPr/>
          <a:lstStyle/>
          <a:p>
            <a:fld id="{2CEA51DE-1BFD-0040-A782-B6BA5CE0DD80}" type="datetimeFigureOut">
              <a:rPr lang="it-FI" smtClean="0"/>
              <a:t>14.3.2024</a:t>
            </a:fld>
            <a:endParaRPr lang="it-FI"/>
          </a:p>
        </p:txBody>
      </p:sp>
      <p:sp>
        <p:nvSpPr>
          <p:cNvPr id="6" name="Segnaposto piè di pagina 5">
            <a:extLst>
              <a:ext uri="{FF2B5EF4-FFF2-40B4-BE49-F238E27FC236}">
                <a16:creationId xmlns:a16="http://schemas.microsoft.com/office/drawing/2014/main" id="{B99D5736-5C80-4524-44D7-45298B28439B}"/>
              </a:ext>
            </a:extLst>
          </p:cNvPr>
          <p:cNvSpPr>
            <a:spLocks noGrp="1"/>
          </p:cNvSpPr>
          <p:nvPr>
            <p:ph type="ftr" sz="quarter" idx="11"/>
          </p:nvPr>
        </p:nvSpPr>
        <p:spPr/>
        <p:txBody>
          <a:bodyPr/>
          <a:lstStyle/>
          <a:p>
            <a:endParaRPr lang="it-FI"/>
          </a:p>
        </p:txBody>
      </p:sp>
      <p:sp>
        <p:nvSpPr>
          <p:cNvPr id="7" name="Segnaposto numero diapositiva 6">
            <a:extLst>
              <a:ext uri="{FF2B5EF4-FFF2-40B4-BE49-F238E27FC236}">
                <a16:creationId xmlns:a16="http://schemas.microsoft.com/office/drawing/2014/main" id="{B30D6E5F-AE02-7CDA-38F3-CD4B12BB3B7A}"/>
              </a:ext>
            </a:extLst>
          </p:cNvPr>
          <p:cNvSpPr>
            <a:spLocks noGrp="1"/>
          </p:cNvSpPr>
          <p:nvPr>
            <p:ph type="sldNum" sz="quarter" idx="12"/>
          </p:nvPr>
        </p:nvSpPr>
        <p:spPr/>
        <p:txBody>
          <a:bodyPr/>
          <a:lstStyle/>
          <a:p>
            <a:fld id="{0130A256-7ADF-7148-9B80-766ACA317FBC}" type="slidenum">
              <a:rPr lang="it-FI" smtClean="0"/>
              <a:t>‹N›</a:t>
            </a:fld>
            <a:endParaRPr lang="it-FI"/>
          </a:p>
        </p:txBody>
      </p:sp>
    </p:spTree>
    <p:extLst>
      <p:ext uri="{BB962C8B-B14F-4D97-AF65-F5344CB8AC3E}">
        <p14:creationId xmlns:p14="http://schemas.microsoft.com/office/powerpoint/2010/main" val="1477615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3308EA0-E7AF-CED5-92E1-EA42EECD06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it-FI"/>
          </a:p>
        </p:txBody>
      </p:sp>
      <p:sp>
        <p:nvSpPr>
          <p:cNvPr id="3" name="Segnaposto testo 2">
            <a:extLst>
              <a:ext uri="{FF2B5EF4-FFF2-40B4-BE49-F238E27FC236}">
                <a16:creationId xmlns:a16="http://schemas.microsoft.com/office/drawing/2014/main" id="{F724D254-EE8F-2894-25AA-61DA5DAF5A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692C2CA8-6AB7-BACE-767C-8A539281FE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EA51DE-1BFD-0040-A782-B6BA5CE0DD80}" type="datetimeFigureOut">
              <a:rPr lang="it-FI" smtClean="0"/>
              <a:t>14.3.2024</a:t>
            </a:fld>
            <a:endParaRPr lang="it-FI"/>
          </a:p>
        </p:txBody>
      </p:sp>
      <p:sp>
        <p:nvSpPr>
          <p:cNvPr id="5" name="Segnaposto piè di pagina 4">
            <a:extLst>
              <a:ext uri="{FF2B5EF4-FFF2-40B4-BE49-F238E27FC236}">
                <a16:creationId xmlns:a16="http://schemas.microsoft.com/office/drawing/2014/main" id="{5B056389-962F-D17E-48AA-DBA8DC455A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FI"/>
          </a:p>
        </p:txBody>
      </p:sp>
      <p:sp>
        <p:nvSpPr>
          <p:cNvPr id="6" name="Segnaposto numero diapositiva 5">
            <a:extLst>
              <a:ext uri="{FF2B5EF4-FFF2-40B4-BE49-F238E27FC236}">
                <a16:creationId xmlns:a16="http://schemas.microsoft.com/office/drawing/2014/main" id="{7E1EA7D7-8607-E5FE-CA69-1F79F19B7A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30A256-7ADF-7148-9B80-766ACA317FBC}" type="slidenum">
              <a:rPr lang="it-FI" smtClean="0"/>
              <a:t>‹N›</a:t>
            </a:fld>
            <a:endParaRPr lang="it-FI"/>
          </a:p>
        </p:txBody>
      </p:sp>
    </p:spTree>
    <p:extLst>
      <p:ext uri="{BB962C8B-B14F-4D97-AF65-F5344CB8AC3E}">
        <p14:creationId xmlns:p14="http://schemas.microsoft.com/office/powerpoint/2010/main" val="399682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5.sv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hyperlink" Target="https://pubsonline.informs.org/doi/abs/10.1287/mksc.2014.0874"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hyperlink" Target="https://www.wsj.com/articles/facebook-knows-instagram-is-toxic-for-teen-girls-company-documents-show-11631620739"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ideo" Target="https://www.youtube.com/embed/5YGc4zOqozo?feature=oembe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jonloomer.com/2014/05/19/facebook-ads-targeting-behaviors/" TargetMode="Externa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ntrepreneur | How To Start a Digital Marketing Agency and Secrets for  Success">
            <a:extLst>
              <a:ext uri="{FF2B5EF4-FFF2-40B4-BE49-F238E27FC236}">
                <a16:creationId xmlns:a16="http://schemas.microsoft.com/office/drawing/2014/main" id="{8EEE01AC-87EA-15C0-C29F-958F38CCF9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91" b="13940"/>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C35C1BA4-9E0B-31C3-A382-386CEDEB1A81}"/>
              </a:ext>
            </a:extLst>
          </p:cNvPr>
          <p:cNvSpPr txBox="1"/>
          <p:nvPr/>
        </p:nvSpPr>
        <p:spPr>
          <a:xfrm rot="300497">
            <a:off x="9541820" y="1222205"/>
            <a:ext cx="1462201" cy="923330"/>
          </a:xfrm>
          <a:prstGeom prst="rect">
            <a:avLst/>
          </a:prstGeom>
          <a:noFill/>
        </p:spPr>
        <p:txBody>
          <a:bodyPr wrap="square" rtlCol="0">
            <a:spAutoFit/>
          </a:bodyPr>
          <a:lstStyle/>
          <a:p>
            <a:pPr algn="ctr"/>
            <a:r>
              <a:rPr lang="en-US" b="1" dirty="0">
                <a:latin typeface="Söhne"/>
              </a:rPr>
              <a:t>Technological Innovation in Service</a:t>
            </a:r>
          </a:p>
        </p:txBody>
      </p:sp>
      <p:pic>
        <p:nvPicPr>
          <p:cNvPr id="14" name="Immagine 13">
            <a:extLst>
              <a:ext uri="{FF2B5EF4-FFF2-40B4-BE49-F238E27FC236}">
                <a16:creationId xmlns:a16="http://schemas.microsoft.com/office/drawing/2014/main" id="{6F8831E8-1D44-ABF3-1AE1-5B2A0D2424B6}"/>
              </a:ext>
            </a:extLst>
          </p:cNvPr>
          <p:cNvPicPr>
            <a:picLocks noChangeAspect="1"/>
          </p:cNvPicPr>
          <p:nvPr/>
        </p:nvPicPr>
        <p:blipFill>
          <a:blip r:embed="rId3"/>
          <a:stretch>
            <a:fillRect/>
          </a:stretch>
        </p:blipFill>
        <p:spPr>
          <a:xfrm rot="263937">
            <a:off x="9389493" y="837465"/>
            <a:ext cx="2032445" cy="1747882"/>
          </a:xfrm>
          <a:prstGeom prst="rect">
            <a:avLst/>
          </a:prstGeom>
        </p:spPr>
      </p:pic>
      <p:sp>
        <p:nvSpPr>
          <p:cNvPr id="15" name="CasellaDiTesto 14">
            <a:extLst>
              <a:ext uri="{FF2B5EF4-FFF2-40B4-BE49-F238E27FC236}">
                <a16:creationId xmlns:a16="http://schemas.microsoft.com/office/drawing/2014/main" id="{61D4FE52-7640-6CE4-D394-CFE532787C22}"/>
              </a:ext>
            </a:extLst>
          </p:cNvPr>
          <p:cNvSpPr txBox="1"/>
          <p:nvPr/>
        </p:nvSpPr>
        <p:spPr>
          <a:xfrm>
            <a:off x="9472082" y="1222205"/>
            <a:ext cx="1754718" cy="923330"/>
          </a:xfrm>
          <a:prstGeom prst="rect">
            <a:avLst/>
          </a:prstGeom>
          <a:noFill/>
        </p:spPr>
        <p:txBody>
          <a:bodyPr wrap="square" rtlCol="0">
            <a:spAutoFit/>
          </a:bodyPr>
          <a:lstStyle/>
          <a:p>
            <a:pPr algn="ctr"/>
            <a:r>
              <a:rPr lang="it-FI" dirty="0">
                <a:latin typeface="Arial Rounded MT Bold" panose="020F0704030504030204" pitchFamily="34" charset="77"/>
                <a:ea typeface="Brush Script MT" panose="03060802040406070304" pitchFamily="66" charset="-122"/>
                <a:cs typeface="Baghdad" pitchFamily="2" charset="-78"/>
              </a:rPr>
              <a:t>Technological Innovation in Service</a:t>
            </a:r>
          </a:p>
        </p:txBody>
      </p:sp>
      <p:pic>
        <p:nvPicPr>
          <p:cNvPr id="17" name="Immagine 16">
            <a:extLst>
              <a:ext uri="{FF2B5EF4-FFF2-40B4-BE49-F238E27FC236}">
                <a16:creationId xmlns:a16="http://schemas.microsoft.com/office/drawing/2014/main" id="{CD076B43-D181-8186-0BD4-C6494F62A0CF}"/>
              </a:ext>
            </a:extLst>
          </p:cNvPr>
          <p:cNvPicPr>
            <a:picLocks noChangeAspect="1"/>
          </p:cNvPicPr>
          <p:nvPr/>
        </p:nvPicPr>
        <p:blipFill>
          <a:blip r:embed="rId4"/>
          <a:stretch>
            <a:fillRect/>
          </a:stretch>
        </p:blipFill>
        <p:spPr>
          <a:xfrm>
            <a:off x="376925" y="3737429"/>
            <a:ext cx="1934475" cy="1934475"/>
          </a:xfrm>
          <a:prstGeom prst="rect">
            <a:avLst/>
          </a:prstGeom>
        </p:spPr>
      </p:pic>
      <p:sp>
        <p:nvSpPr>
          <p:cNvPr id="18" name="CasellaDiTesto 17">
            <a:extLst>
              <a:ext uri="{FF2B5EF4-FFF2-40B4-BE49-F238E27FC236}">
                <a16:creationId xmlns:a16="http://schemas.microsoft.com/office/drawing/2014/main" id="{BE7D3A5F-B6A7-C9FC-8FB5-5104DF95F515}"/>
              </a:ext>
            </a:extLst>
          </p:cNvPr>
          <p:cNvSpPr txBox="1"/>
          <p:nvPr/>
        </p:nvSpPr>
        <p:spPr>
          <a:xfrm rot="20839996">
            <a:off x="430894" y="4520000"/>
            <a:ext cx="1754718" cy="369332"/>
          </a:xfrm>
          <a:prstGeom prst="rect">
            <a:avLst/>
          </a:prstGeom>
          <a:noFill/>
        </p:spPr>
        <p:txBody>
          <a:bodyPr wrap="square" rtlCol="0">
            <a:spAutoFit/>
          </a:bodyPr>
          <a:lstStyle/>
          <a:p>
            <a:pPr algn="ctr"/>
            <a:r>
              <a:rPr lang="it-FI" dirty="0">
                <a:latin typeface="Arial Rounded MT Bold" panose="020F0704030504030204" pitchFamily="34" charset="77"/>
                <a:ea typeface="Brush Script MT" panose="03060802040406070304" pitchFamily="66" charset="-122"/>
                <a:cs typeface="Baghdad" pitchFamily="2" charset="-78"/>
              </a:rPr>
              <a:t>Class 6 </a:t>
            </a:r>
          </a:p>
        </p:txBody>
      </p:sp>
    </p:spTree>
    <p:extLst>
      <p:ext uri="{BB962C8B-B14F-4D97-AF65-F5344CB8AC3E}">
        <p14:creationId xmlns:p14="http://schemas.microsoft.com/office/powerpoint/2010/main" val="2250454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9BE72D5-4E0C-14F2-EC74-579AB7FD5DDC}"/>
              </a:ext>
            </a:extLst>
          </p:cNvPr>
          <p:cNvSpPr txBox="1"/>
          <p:nvPr/>
        </p:nvSpPr>
        <p:spPr>
          <a:xfrm>
            <a:off x="838200" y="451381"/>
            <a:ext cx="10512552" cy="117167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200" dirty="0">
                <a:latin typeface="+mj-lt"/>
                <a:ea typeface="+mj-ea"/>
                <a:cs typeface="+mj-cs"/>
              </a:rPr>
              <a:t>Benefits of paid adv</a:t>
            </a:r>
          </a:p>
        </p:txBody>
      </p:sp>
      <p:graphicFrame>
        <p:nvGraphicFramePr>
          <p:cNvPr id="10" name="Diagramma 9">
            <a:extLst>
              <a:ext uri="{FF2B5EF4-FFF2-40B4-BE49-F238E27FC236}">
                <a16:creationId xmlns:a16="http://schemas.microsoft.com/office/drawing/2014/main" id="{7D90EEE9-5DCB-F757-5C65-55ACC3C50AAB}"/>
              </a:ext>
            </a:extLst>
          </p:cNvPr>
          <p:cNvGraphicFramePr/>
          <p:nvPr>
            <p:extLst>
              <p:ext uri="{D42A27DB-BD31-4B8C-83A1-F6EECF244321}">
                <p14:modId xmlns:p14="http://schemas.microsoft.com/office/powerpoint/2010/main" val="1172673880"/>
              </p:ext>
            </p:extLst>
          </p:nvPr>
        </p:nvGraphicFramePr>
        <p:xfrm>
          <a:off x="497305" y="1443790"/>
          <a:ext cx="11181347" cy="4962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CasellaDiTesto 11">
            <a:extLst>
              <a:ext uri="{FF2B5EF4-FFF2-40B4-BE49-F238E27FC236}">
                <a16:creationId xmlns:a16="http://schemas.microsoft.com/office/drawing/2014/main" id="{0727400B-8E85-156D-B70E-75D9D4380F76}"/>
              </a:ext>
            </a:extLst>
          </p:cNvPr>
          <p:cNvSpPr txBox="1"/>
          <p:nvPr/>
        </p:nvSpPr>
        <p:spPr>
          <a:xfrm>
            <a:off x="3641558" y="6488668"/>
            <a:ext cx="8550442" cy="369332"/>
          </a:xfrm>
          <a:prstGeom prst="rect">
            <a:avLst/>
          </a:prstGeom>
          <a:noFill/>
        </p:spPr>
        <p:txBody>
          <a:bodyPr wrap="square" rtlCol="0">
            <a:spAutoFit/>
          </a:bodyPr>
          <a:lstStyle/>
          <a:p>
            <a:r>
              <a:rPr lang="it-IT" sz="1800">
                <a:solidFill>
                  <a:schemeClr val="bg2">
                    <a:lumMod val="75000"/>
                  </a:schemeClr>
                </a:solidFill>
              </a:rPr>
              <a:t>Souce: https://www.oviond.com/the-importance-of-paid-advertising-in-digital-marketing</a:t>
            </a:r>
            <a:endParaRPr lang="it-FI" sz="1800" dirty="0">
              <a:solidFill>
                <a:schemeClr val="bg2">
                  <a:lumMod val="75000"/>
                </a:schemeClr>
              </a:solidFill>
            </a:endParaRPr>
          </a:p>
        </p:txBody>
      </p:sp>
    </p:spTree>
    <p:extLst>
      <p:ext uri="{BB962C8B-B14F-4D97-AF65-F5344CB8AC3E}">
        <p14:creationId xmlns:p14="http://schemas.microsoft.com/office/powerpoint/2010/main" val="3631515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7451B3D3-8B09-CA8D-ECD4-FE6C7D57FC51}"/>
              </a:ext>
            </a:extLst>
          </p:cNvPr>
          <p:cNvSpPr txBox="1"/>
          <p:nvPr/>
        </p:nvSpPr>
        <p:spPr>
          <a:xfrm>
            <a:off x="838200" y="451381"/>
            <a:ext cx="10512552" cy="4066540"/>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6600" b="1" i="0" u="none" strike="noStrike" kern="1200" cap="none" spc="0" normalizeH="0" baseline="0" noProof="0" dirty="0">
                <a:ln>
                  <a:noFill/>
                </a:ln>
                <a:solidFill>
                  <a:schemeClr val="tx1"/>
                </a:solidFill>
                <a:effectLst/>
                <a:uLnTx/>
                <a:uFillTx/>
                <a:latin typeface="+mj-lt"/>
                <a:ea typeface="+mj-ea"/>
                <a:cs typeface="+mj-cs"/>
              </a:rPr>
              <a:t>Risks</a:t>
            </a:r>
            <a:r>
              <a:rPr kumimoji="0" lang="en-US" sz="6600" b="0" i="0" u="none" strike="noStrike" kern="1200" cap="none" spc="0" normalizeH="0" baseline="0" noProof="0" dirty="0">
                <a:ln>
                  <a:noFill/>
                </a:ln>
                <a:solidFill>
                  <a:schemeClr val="tx1"/>
                </a:solidFill>
                <a:effectLst/>
                <a:uLnTx/>
                <a:uFillTx/>
                <a:latin typeface="+mj-lt"/>
                <a:ea typeface="+mj-ea"/>
                <a:cs typeface="+mj-cs"/>
              </a:rPr>
              <a:t> of paid adv??</a:t>
            </a: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04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e 2">
            <a:extLst>
              <a:ext uri="{FF2B5EF4-FFF2-40B4-BE49-F238E27FC236}">
                <a16:creationId xmlns:a16="http://schemas.microsoft.com/office/drawing/2014/main" id="{AFAC0217-B2CC-2B93-5E9D-914A29601A10}"/>
              </a:ext>
            </a:extLst>
          </p:cNvPr>
          <p:cNvSpPr/>
          <p:nvPr/>
        </p:nvSpPr>
        <p:spPr>
          <a:xfrm>
            <a:off x="640080" y="2074363"/>
            <a:ext cx="2752354" cy="2709275"/>
          </a:xfrm>
          <a:prstGeom prst="ellipse">
            <a:avLst/>
          </a:prstGeom>
          <a:solidFill>
            <a:schemeClr val="accent4"/>
          </a:solidFill>
          <a:ln w="174625" cmpd="thinThick">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10700" b="1" kern="1200" dirty="0">
                <a:solidFill>
                  <a:srgbClr val="FFFFFF"/>
                </a:solidFill>
                <a:latin typeface="+mj-lt"/>
                <a:ea typeface="+mj-ea"/>
                <a:cs typeface="+mj-cs"/>
              </a:rPr>
              <a:t>1</a:t>
            </a:r>
          </a:p>
        </p:txBody>
      </p:sp>
      <p:pic>
        <p:nvPicPr>
          <p:cNvPr id="6" name="Immagine 5">
            <a:extLst>
              <a:ext uri="{FF2B5EF4-FFF2-40B4-BE49-F238E27FC236}">
                <a16:creationId xmlns:a16="http://schemas.microsoft.com/office/drawing/2014/main" id="{A40EAACC-F462-77D1-215F-BA8736CA50E7}"/>
              </a:ext>
            </a:extLst>
          </p:cNvPr>
          <p:cNvPicPr>
            <a:picLocks noChangeAspect="1"/>
          </p:cNvPicPr>
          <p:nvPr/>
        </p:nvPicPr>
        <p:blipFill>
          <a:blip r:embed="rId2"/>
          <a:stretch>
            <a:fillRect/>
          </a:stretch>
        </p:blipFill>
        <p:spPr>
          <a:xfrm>
            <a:off x="4448746" y="751394"/>
            <a:ext cx="6867057" cy="5355212"/>
          </a:xfrm>
          <a:prstGeom prst="rect">
            <a:avLst/>
          </a:prstGeom>
        </p:spPr>
      </p:pic>
      <p:sp>
        <p:nvSpPr>
          <p:cNvPr id="2" name="CasellaDiTesto 1">
            <a:extLst>
              <a:ext uri="{FF2B5EF4-FFF2-40B4-BE49-F238E27FC236}">
                <a16:creationId xmlns:a16="http://schemas.microsoft.com/office/drawing/2014/main" id="{10B54943-B2D6-8F8F-721F-06CCA43B8C72}"/>
              </a:ext>
            </a:extLst>
          </p:cNvPr>
          <p:cNvSpPr txBox="1"/>
          <p:nvPr/>
        </p:nvSpPr>
        <p:spPr>
          <a:xfrm>
            <a:off x="406870" y="5010912"/>
            <a:ext cx="4041876" cy="1200329"/>
          </a:xfrm>
          <a:prstGeom prst="rect">
            <a:avLst/>
          </a:prstGeom>
          <a:noFill/>
        </p:spPr>
        <p:txBody>
          <a:bodyPr wrap="none" rtlCol="0">
            <a:spAutoFit/>
          </a:bodyPr>
          <a:lstStyle/>
          <a:p>
            <a:pPr algn="ctr"/>
            <a:r>
              <a:rPr lang="it-FI" sz="3600" dirty="0">
                <a:latin typeface="+mj-lt"/>
                <a:ea typeface="+mj-ea"/>
                <a:cs typeface="+mj-cs"/>
              </a:rPr>
              <a:t>Customers’ concerns</a:t>
            </a:r>
          </a:p>
          <a:p>
            <a:pPr algn="ctr"/>
            <a:r>
              <a:rPr lang="it-FI" sz="3600" dirty="0">
                <a:latin typeface="+mj-lt"/>
                <a:ea typeface="+mj-ea"/>
                <a:cs typeface="+mj-cs"/>
              </a:rPr>
              <a:t> about their privacy</a:t>
            </a:r>
          </a:p>
        </p:txBody>
      </p:sp>
    </p:spTree>
    <p:extLst>
      <p:ext uri="{BB962C8B-B14F-4D97-AF65-F5344CB8AC3E}">
        <p14:creationId xmlns:p14="http://schemas.microsoft.com/office/powerpoint/2010/main" val="2445311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e 2">
            <a:extLst>
              <a:ext uri="{FF2B5EF4-FFF2-40B4-BE49-F238E27FC236}">
                <a16:creationId xmlns:a16="http://schemas.microsoft.com/office/drawing/2014/main" id="{AFAC0217-B2CC-2B93-5E9D-914A29601A10}"/>
              </a:ext>
            </a:extLst>
          </p:cNvPr>
          <p:cNvSpPr/>
          <p:nvPr/>
        </p:nvSpPr>
        <p:spPr>
          <a:xfrm>
            <a:off x="640080" y="2074363"/>
            <a:ext cx="2752354" cy="2709275"/>
          </a:xfrm>
          <a:prstGeom prst="ellipse">
            <a:avLst/>
          </a:prstGeom>
          <a:solidFill>
            <a:schemeClr val="accent4"/>
          </a:solidFill>
          <a:ln w="174625" cmpd="thinThick">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10700" b="1" dirty="0">
                <a:solidFill>
                  <a:srgbClr val="FFFFFF"/>
                </a:solidFill>
                <a:latin typeface="+mj-lt"/>
                <a:ea typeface="+mj-ea"/>
                <a:cs typeface="+mj-cs"/>
              </a:rPr>
              <a:t>2</a:t>
            </a:r>
            <a:endParaRPr lang="en-US" sz="10700" b="1" kern="1200" dirty="0">
              <a:solidFill>
                <a:srgbClr val="FFFFFF"/>
              </a:solidFill>
              <a:latin typeface="+mj-lt"/>
              <a:ea typeface="+mj-ea"/>
              <a:cs typeface="+mj-cs"/>
            </a:endParaRPr>
          </a:p>
        </p:txBody>
      </p:sp>
      <p:pic>
        <p:nvPicPr>
          <p:cNvPr id="12290" name="Picture 2">
            <a:extLst>
              <a:ext uri="{FF2B5EF4-FFF2-40B4-BE49-F238E27FC236}">
                <a16:creationId xmlns:a16="http://schemas.microsoft.com/office/drawing/2014/main" id="{892AB125-8309-01BC-5A7E-516B55125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1979" y="576618"/>
            <a:ext cx="7347284" cy="5241127"/>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B9B74C44-932B-F91F-37CB-FBE2DB214DDC}"/>
              </a:ext>
            </a:extLst>
          </p:cNvPr>
          <p:cNvSpPr txBox="1"/>
          <p:nvPr/>
        </p:nvSpPr>
        <p:spPr>
          <a:xfrm>
            <a:off x="170839" y="5081053"/>
            <a:ext cx="3690835" cy="1200329"/>
          </a:xfrm>
          <a:prstGeom prst="rect">
            <a:avLst/>
          </a:prstGeom>
          <a:noFill/>
        </p:spPr>
        <p:txBody>
          <a:bodyPr wrap="square" rtlCol="0">
            <a:spAutoFit/>
          </a:bodyPr>
          <a:lstStyle/>
          <a:p>
            <a:pPr algn="ctr"/>
            <a:r>
              <a:rPr lang="it-FI" sz="3600" dirty="0">
                <a:latin typeface="+mj-lt"/>
                <a:ea typeface="+mj-ea"/>
                <a:cs typeface="+mj-cs"/>
              </a:rPr>
              <a:t>Customers’</a:t>
            </a:r>
          </a:p>
          <a:p>
            <a:pPr algn="ctr"/>
            <a:r>
              <a:rPr lang="it-FI" sz="3600" dirty="0">
                <a:latin typeface="+mj-lt"/>
                <a:ea typeface="+mj-ea"/>
                <a:cs typeface="+mj-cs"/>
              </a:rPr>
              <a:t>adversion to ad</a:t>
            </a:r>
          </a:p>
        </p:txBody>
      </p:sp>
    </p:spTree>
    <p:extLst>
      <p:ext uri="{BB962C8B-B14F-4D97-AF65-F5344CB8AC3E}">
        <p14:creationId xmlns:p14="http://schemas.microsoft.com/office/powerpoint/2010/main" val="1296974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e 2">
            <a:extLst>
              <a:ext uri="{FF2B5EF4-FFF2-40B4-BE49-F238E27FC236}">
                <a16:creationId xmlns:a16="http://schemas.microsoft.com/office/drawing/2014/main" id="{AFAC0217-B2CC-2B93-5E9D-914A29601A10}"/>
              </a:ext>
            </a:extLst>
          </p:cNvPr>
          <p:cNvSpPr/>
          <p:nvPr/>
        </p:nvSpPr>
        <p:spPr>
          <a:xfrm>
            <a:off x="640080" y="2074363"/>
            <a:ext cx="2752354" cy="2709275"/>
          </a:xfrm>
          <a:prstGeom prst="ellipse">
            <a:avLst/>
          </a:prstGeom>
          <a:solidFill>
            <a:schemeClr val="accent4"/>
          </a:solidFill>
          <a:ln w="174625" cmpd="thinThick">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10700" b="1" dirty="0">
                <a:solidFill>
                  <a:srgbClr val="FFFFFF"/>
                </a:solidFill>
                <a:latin typeface="+mj-lt"/>
                <a:ea typeface="+mj-ea"/>
                <a:cs typeface="+mj-cs"/>
              </a:rPr>
              <a:t>2</a:t>
            </a:r>
            <a:endParaRPr lang="en-US" sz="10700" b="1" kern="1200" dirty="0">
              <a:solidFill>
                <a:srgbClr val="FFFFFF"/>
              </a:solidFill>
              <a:latin typeface="+mj-lt"/>
              <a:ea typeface="+mj-ea"/>
              <a:cs typeface="+mj-cs"/>
            </a:endParaRPr>
          </a:p>
        </p:txBody>
      </p:sp>
      <p:sp>
        <p:nvSpPr>
          <p:cNvPr id="2" name="CasellaDiTesto 1">
            <a:extLst>
              <a:ext uri="{FF2B5EF4-FFF2-40B4-BE49-F238E27FC236}">
                <a16:creationId xmlns:a16="http://schemas.microsoft.com/office/drawing/2014/main" id="{FC3947BB-DE02-A23B-DFB9-DC0B2FA8D283}"/>
              </a:ext>
            </a:extLst>
          </p:cNvPr>
          <p:cNvSpPr txBox="1"/>
          <p:nvPr/>
        </p:nvSpPr>
        <p:spPr>
          <a:xfrm>
            <a:off x="3854658" y="417553"/>
            <a:ext cx="8350387" cy="707886"/>
          </a:xfrm>
          <a:prstGeom prst="rect">
            <a:avLst/>
          </a:prstGeom>
          <a:noFill/>
        </p:spPr>
        <p:txBody>
          <a:bodyPr wrap="square" rtlCol="0">
            <a:spAutoFit/>
          </a:bodyPr>
          <a:lstStyle/>
          <a:p>
            <a:r>
              <a:rPr lang="en-US" sz="4000" b="1" dirty="0">
                <a:solidFill>
                  <a:srgbClr val="171716"/>
                </a:solidFill>
              </a:rPr>
              <a:t>I</a:t>
            </a:r>
            <a:r>
              <a:rPr lang="en-US" sz="4000" b="1" i="0" dirty="0">
                <a:solidFill>
                  <a:srgbClr val="171716"/>
                </a:solidFill>
                <a:effectLst/>
              </a:rPr>
              <a:t>nformation overload</a:t>
            </a:r>
            <a:endParaRPr lang="en-US" sz="4000" b="1" dirty="0"/>
          </a:p>
        </p:txBody>
      </p:sp>
      <p:sp>
        <p:nvSpPr>
          <p:cNvPr id="5" name="CasellaDiTesto 4">
            <a:extLst>
              <a:ext uri="{FF2B5EF4-FFF2-40B4-BE49-F238E27FC236}">
                <a16:creationId xmlns:a16="http://schemas.microsoft.com/office/drawing/2014/main" id="{40A67FB3-7823-58E3-9B11-96937EE1E7DF}"/>
              </a:ext>
            </a:extLst>
          </p:cNvPr>
          <p:cNvSpPr txBox="1"/>
          <p:nvPr/>
        </p:nvSpPr>
        <p:spPr>
          <a:xfrm>
            <a:off x="3848488" y="1125439"/>
            <a:ext cx="7514752" cy="5078313"/>
          </a:xfrm>
          <a:prstGeom prst="rect">
            <a:avLst/>
          </a:prstGeom>
          <a:noFill/>
        </p:spPr>
        <p:txBody>
          <a:bodyPr wrap="square" rtlCol="0">
            <a:spAutoFit/>
          </a:bodyPr>
          <a:lstStyle/>
          <a:p>
            <a:r>
              <a:rPr lang="en-US" sz="2400" dirty="0"/>
              <a:t>There are ads everywhere, consumers are both frustrated and desensitized – not exactly what marketers are aiming for!</a:t>
            </a:r>
          </a:p>
          <a:p>
            <a:endParaRPr lang="en-US" sz="2400" dirty="0"/>
          </a:p>
          <a:p>
            <a:r>
              <a:rPr lang="en-US" sz="2400" b="0" i="0" dirty="0">
                <a:solidFill>
                  <a:srgbClr val="171716"/>
                </a:solidFill>
                <a:effectLst/>
              </a:rPr>
              <a:t>Marc Pritchard, chief brand officer at Proctor &amp; Gamble said in a recent </a:t>
            </a:r>
            <a:r>
              <a:rPr lang="en-US" sz="2400" b="0" i="1" dirty="0">
                <a:solidFill>
                  <a:srgbClr val="171716"/>
                </a:solidFill>
                <a:effectLst/>
              </a:rPr>
              <a:t>New York Times </a:t>
            </a:r>
            <a:r>
              <a:rPr lang="en-US" sz="2400" b="0" i="0" dirty="0">
                <a:solidFill>
                  <a:srgbClr val="171716"/>
                </a:solidFill>
                <a:effectLst/>
              </a:rPr>
              <a:t>article that sometimes ads are “just silly, ridiculous, or stupid.” Pritchard sums up this overwhelming issue well when he says</a:t>
            </a:r>
            <a:r>
              <a:rPr lang="en-US" sz="2400" dirty="0">
                <a:solidFill>
                  <a:srgbClr val="171716"/>
                </a:solidFill>
              </a:rPr>
              <a:t>:</a:t>
            </a:r>
          </a:p>
          <a:p>
            <a:endParaRPr lang="en-US" sz="2400" dirty="0">
              <a:solidFill>
                <a:srgbClr val="171716"/>
              </a:solidFill>
            </a:endParaRPr>
          </a:p>
          <a:p>
            <a:r>
              <a:rPr lang="en-US" sz="3200" i="1" dirty="0">
                <a:solidFill>
                  <a:srgbClr val="171716"/>
                </a:solidFill>
                <a:effectLst/>
              </a:rPr>
              <a:t>“We tried to change the advertising ecosystem by doing more ads, and all that did was create more </a:t>
            </a:r>
            <a:r>
              <a:rPr lang="en-US" sz="4400" b="1" i="1" dirty="0">
                <a:solidFill>
                  <a:srgbClr val="171716"/>
                </a:solidFill>
                <a:effectLst/>
              </a:rPr>
              <a:t>noise</a:t>
            </a:r>
            <a:r>
              <a:rPr lang="en-US" sz="3200" i="1" dirty="0">
                <a:solidFill>
                  <a:srgbClr val="171716"/>
                </a:solidFill>
                <a:effectLst/>
              </a:rPr>
              <a:t>.”</a:t>
            </a:r>
            <a:endParaRPr lang="en-US" sz="2400" i="1" dirty="0"/>
          </a:p>
        </p:txBody>
      </p:sp>
      <p:sp>
        <p:nvSpPr>
          <p:cNvPr id="6" name="CasellaDiTesto 5">
            <a:extLst>
              <a:ext uri="{FF2B5EF4-FFF2-40B4-BE49-F238E27FC236}">
                <a16:creationId xmlns:a16="http://schemas.microsoft.com/office/drawing/2014/main" id="{8C390C01-67D9-2773-4DFC-813F722D3430}"/>
              </a:ext>
            </a:extLst>
          </p:cNvPr>
          <p:cNvSpPr txBox="1"/>
          <p:nvPr/>
        </p:nvSpPr>
        <p:spPr>
          <a:xfrm>
            <a:off x="6841076" y="6511528"/>
            <a:ext cx="5363969" cy="215444"/>
          </a:xfrm>
          <a:prstGeom prst="rect">
            <a:avLst/>
          </a:prstGeom>
          <a:noFill/>
        </p:spPr>
        <p:txBody>
          <a:bodyPr wrap="none" rtlCol="0">
            <a:spAutoFit/>
          </a:bodyPr>
          <a:lstStyle/>
          <a:p>
            <a:r>
              <a:rPr lang="en-US" sz="800">
                <a:solidFill>
                  <a:schemeClr val="bg2">
                    <a:lumMod val="75000"/>
                  </a:schemeClr>
                </a:solidFill>
              </a:rPr>
              <a:t>Source: https://marketinginsidergroup.com/content-marketing/why-too-much-advertising-can-hold-back-business-growth/</a:t>
            </a:r>
          </a:p>
        </p:txBody>
      </p:sp>
      <p:sp>
        <p:nvSpPr>
          <p:cNvPr id="4" name="CasellaDiTesto 3">
            <a:extLst>
              <a:ext uri="{FF2B5EF4-FFF2-40B4-BE49-F238E27FC236}">
                <a16:creationId xmlns:a16="http://schemas.microsoft.com/office/drawing/2014/main" id="{A3939914-82F7-47A3-1A35-0431040380E4}"/>
              </a:ext>
            </a:extLst>
          </p:cNvPr>
          <p:cNvSpPr txBox="1"/>
          <p:nvPr/>
        </p:nvSpPr>
        <p:spPr>
          <a:xfrm>
            <a:off x="170839" y="5081053"/>
            <a:ext cx="3690835" cy="1200329"/>
          </a:xfrm>
          <a:prstGeom prst="rect">
            <a:avLst/>
          </a:prstGeom>
          <a:noFill/>
        </p:spPr>
        <p:txBody>
          <a:bodyPr wrap="square" rtlCol="0">
            <a:spAutoFit/>
          </a:bodyPr>
          <a:lstStyle/>
          <a:p>
            <a:pPr algn="ctr"/>
            <a:r>
              <a:rPr lang="it-FI" sz="3600" dirty="0">
                <a:latin typeface="+mj-lt"/>
                <a:ea typeface="+mj-ea"/>
                <a:cs typeface="+mj-cs"/>
              </a:rPr>
              <a:t>Customers’</a:t>
            </a:r>
          </a:p>
          <a:p>
            <a:pPr algn="ctr"/>
            <a:r>
              <a:rPr lang="it-FI" sz="3600" dirty="0">
                <a:latin typeface="+mj-lt"/>
                <a:ea typeface="+mj-ea"/>
                <a:cs typeface="+mj-cs"/>
              </a:rPr>
              <a:t>adversion to ad</a:t>
            </a:r>
          </a:p>
        </p:txBody>
      </p:sp>
    </p:spTree>
    <p:extLst>
      <p:ext uri="{BB962C8B-B14F-4D97-AF65-F5344CB8AC3E}">
        <p14:creationId xmlns:p14="http://schemas.microsoft.com/office/powerpoint/2010/main" val="4237639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387D2B8-C68E-2E39-F510-82DC2EF36EAC}"/>
              </a:ext>
            </a:extLst>
          </p:cNvPr>
          <p:cNvSpPr txBox="1"/>
          <p:nvPr/>
        </p:nvSpPr>
        <p:spPr>
          <a:xfrm>
            <a:off x="1012873" y="2954216"/>
            <a:ext cx="2617896" cy="1015663"/>
          </a:xfrm>
          <a:prstGeom prst="rect">
            <a:avLst/>
          </a:prstGeom>
          <a:noFill/>
        </p:spPr>
        <p:txBody>
          <a:bodyPr wrap="none" rtlCol="0">
            <a:spAutoFit/>
          </a:bodyPr>
          <a:lstStyle/>
          <a:p>
            <a:r>
              <a:rPr lang="it-FI" sz="6000" dirty="0"/>
              <a:t>Trends?</a:t>
            </a:r>
          </a:p>
        </p:txBody>
      </p:sp>
      <p:pic>
        <p:nvPicPr>
          <p:cNvPr id="4" name="Immagine 3">
            <a:extLst>
              <a:ext uri="{FF2B5EF4-FFF2-40B4-BE49-F238E27FC236}">
                <a16:creationId xmlns:a16="http://schemas.microsoft.com/office/drawing/2014/main" id="{EA3D45E6-89D0-29BC-C9AD-7027338144F6}"/>
              </a:ext>
            </a:extLst>
          </p:cNvPr>
          <p:cNvPicPr>
            <a:picLocks noChangeAspect="1"/>
          </p:cNvPicPr>
          <p:nvPr/>
        </p:nvPicPr>
        <p:blipFill>
          <a:blip r:embed="rId2"/>
          <a:stretch>
            <a:fillRect/>
          </a:stretch>
        </p:blipFill>
        <p:spPr>
          <a:xfrm>
            <a:off x="3976193" y="548640"/>
            <a:ext cx="7772400" cy="5528447"/>
          </a:xfrm>
          <a:prstGeom prst="rect">
            <a:avLst/>
          </a:prstGeom>
        </p:spPr>
      </p:pic>
      <p:sp>
        <p:nvSpPr>
          <p:cNvPr id="5" name="CasellaDiTesto 4">
            <a:extLst>
              <a:ext uri="{FF2B5EF4-FFF2-40B4-BE49-F238E27FC236}">
                <a16:creationId xmlns:a16="http://schemas.microsoft.com/office/drawing/2014/main" id="{06FDF0C3-1167-C60D-30B2-59189521E7AC}"/>
              </a:ext>
            </a:extLst>
          </p:cNvPr>
          <p:cNvSpPr txBox="1"/>
          <p:nvPr/>
        </p:nvSpPr>
        <p:spPr>
          <a:xfrm>
            <a:off x="7862393" y="6519446"/>
            <a:ext cx="4213398" cy="338554"/>
          </a:xfrm>
          <a:prstGeom prst="rect">
            <a:avLst/>
          </a:prstGeom>
          <a:noFill/>
        </p:spPr>
        <p:txBody>
          <a:bodyPr wrap="none" rtlCol="0">
            <a:spAutoFit/>
          </a:bodyPr>
          <a:lstStyle>
            <a:defPPr>
              <a:defRPr lang="it-FI"/>
            </a:defPPr>
            <a:lvl1pPr>
              <a:defRPr sz="1600">
                <a:solidFill>
                  <a:schemeClr val="bg2">
                    <a:lumMod val="75000"/>
                  </a:schemeClr>
                </a:solidFill>
              </a:defRPr>
            </a:lvl1pPr>
          </a:lstStyle>
          <a:p>
            <a:r>
              <a:rPr lang="it-IT" dirty="0"/>
              <a:t>Source: https://</a:t>
            </a:r>
            <a:r>
              <a:rPr lang="it-IT" dirty="0" err="1"/>
              <a:t>backlinko.com</a:t>
            </a:r>
            <a:r>
              <a:rPr lang="it-IT" dirty="0"/>
              <a:t>/ad-</a:t>
            </a:r>
            <a:r>
              <a:rPr lang="it-IT" dirty="0" err="1"/>
              <a:t>blockers</a:t>
            </a:r>
            <a:r>
              <a:rPr lang="it-IT" dirty="0"/>
              <a:t>-users</a:t>
            </a:r>
            <a:endParaRPr lang="it-FI" dirty="0"/>
          </a:p>
        </p:txBody>
      </p:sp>
    </p:spTree>
    <p:extLst>
      <p:ext uri="{BB962C8B-B14F-4D97-AF65-F5344CB8AC3E}">
        <p14:creationId xmlns:p14="http://schemas.microsoft.com/office/powerpoint/2010/main" val="188854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DDB089EC-DF18-51CF-48F6-E85E122DFA06}"/>
              </a:ext>
            </a:extLst>
          </p:cNvPr>
          <p:cNvSpPr txBox="1"/>
          <p:nvPr/>
        </p:nvSpPr>
        <p:spPr>
          <a:xfrm>
            <a:off x="8048537" y="6408447"/>
            <a:ext cx="3505494" cy="276665"/>
          </a:xfrm>
          <a:prstGeom prst="rect">
            <a:avLst/>
          </a:prstGeom>
        </p:spPr>
        <p:txBody>
          <a:bodyPr vert="horz" lIns="91440" tIns="45720" rIns="91440" bIns="45720" rtlCol="0">
            <a:normAutofit/>
          </a:bodyPr>
          <a:lstStyle>
            <a:defPPr>
              <a:defRPr lang="it-FI"/>
            </a:defPPr>
            <a:lvl1pPr>
              <a:defRPr sz="1600">
                <a:solidFill>
                  <a:schemeClr val="bg2">
                    <a:lumMod val="75000"/>
                  </a:schemeClr>
                </a:solidFill>
              </a:defRPr>
            </a:lvl1pPr>
          </a:lstStyle>
          <a:p>
            <a:pPr>
              <a:lnSpc>
                <a:spcPct val="90000"/>
              </a:lnSpc>
              <a:spcAft>
                <a:spcPts val="600"/>
              </a:spcAft>
            </a:pPr>
            <a:r>
              <a:rPr lang="en-US" sz="1100" dirty="0">
                <a:solidFill>
                  <a:schemeClr val="bg2">
                    <a:lumMod val="50000"/>
                  </a:schemeClr>
                </a:solidFill>
              </a:rPr>
              <a:t>Source: https://</a:t>
            </a:r>
            <a:r>
              <a:rPr lang="en-US" sz="1100" dirty="0" err="1">
                <a:solidFill>
                  <a:schemeClr val="bg2">
                    <a:lumMod val="50000"/>
                  </a:schemeClr>
                </a:solidFill>
              </a:rPr>
              <a:t>backlinko.com</a:t>
            </a:r>
            <a:r>
              <a:rPr lang="en-US" sz="1100" dirty="0">
                <a:solidFill>
                  <a:schemeClr val="bg2">
                    <a:lumMod val="50000"/>
                  </a:schemeClr>
                </a:solidFill>
              </a:rPr>
              <a:t>/ad-blockers-users</a:t>
            </a:r>
          </a:p>
        </p:txBody>
      </p:sp>
      <p:pic>
        <p:nvPicPr>
          <p:cNvPr id="5" name="Immagine 4">
            <a:extLst>
              <a:ext uri="{FF2B5EF4-FFF2-40B4-BE49-F238E27FC236}">
                <a16:creationId xmlns:a16="http://schemas.microsoft.com/office/drawing/2014/main" id="{E11F1339-16AB-3035-99DE-A08160A906B4}"/>
              </a:ext>
            </a:extLst>
          </p:cNvPr>
          <p:cNvPicPr>
            <a:picLocks noChangeAspect="1"/>
          </p:cNvPicPr>
          <p:nvPr/>
        </p:nvPicPr>
        <p:blipFill>
          <a:blip r:embed="rId2"/>
          <a:stretch>
            <a:fillRect/>
          </a:stretch>
        </p:blipFill>
        <p:spPr>
          <a:xfrm>
            <a:off x="5672298" y="807593"/>
            <a:ext cx="5486458" cy="5239568"/>
          </a:xfrm>
          <a:prstGeom prst="rect">
            <a:avLst/>
          </a:prstGeom>
          <a:effectLst/>
        </p:spPr>
      </p:pic>
      <p:pic>
        <p:nvPicPr>
          <p:cNvPr id="18434" name="Picture 2" descr="42.7% of internet users use ad blockers">
            <a:extLst>
              <a:ext uri="{FF2B5EF4-FFF2-40B4-BE49-F238E27FC236}">
                <a16:creationId xmlns:a16="http://schemas.microsoft.com/office/drawing/2014/main" id="{BB0206B7-72EA-9861-4D5B-8BE46B3263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49" r="12228"/>
          <a:stretch/>
        </p:blipFill>
        <p:spPr bwMode="auto">
          <a:xfrm>
            <a:off x="17321" y="992854"/>
            <a:ext cx="4864051" cy="4869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585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7"/>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4400"/>
            </a:pPr>
            <a:r>
              <a:rPr lang="en-US" sz="5200" dirty="0">
                <a:sym typeface="Raleway"/>
              </a:rPr>
              <a:t>Social Media Plan </a:t>
            </a:r>
            <a:endParaRPr sz="5200" dirty="0">
              <a:sym typeface="Raleway"/>
            </a:endParaRPr>
          </a:p>
        </p:txBody>
      </p:sp>
      <p:graphicFrame>
        <p:nvGraphicFramePr>
          <p:cNvPr id="2" name="Diagramma 1">
            <a:extLst>
              <a:ext uri="{FF2B5EF4-FFF2-40B4-BE49-F238E27FC236}">
                <a16:creationId xmlns:a16="http://schemas.microsoft.com/office/drawing/2014/main" id="{202C9FEE-E39D-780C-DC66-DADD44049FF4}"/>
              </a:ext>
            </a:extLst>
          </p:cNvPr>
          <p:cNvGraphicFramePr/>
          <p:nvPr/>
        </p:nvGraphicFramePr>
        <p:xfrm>
          <a:off x="1981200" y="1600200"/>
          <a:ext cx="8229600" cy="452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6833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120ecff4b5c_0_6"/>
          <p:cNvSpPr txBox="1">
            <a:spLocks noGrp="1"/>
          </p:cNvSpPr>
          <p:nvPr>
            <p:ph type="title"/>
          </p:nvPr>
        </p:nvSpPr>
        <p:spPr>
          <a:xfrm>
            <a:off x="643467" y="321734"/>
            <a:ext cx="10905066" cy="1135737"/>
          </a:xfrm>
          <a:prstGeom prst="rect">
            <a:avLst/>
          </a:prstGeom>
        </p:spPr>
        <p:txBody>
          <a:bodyPr spcFirstLastPara="1" vert="horz" lIns="91425" tIns="45700" rIns="91425" bIns="45700" rtlCol="0" anchorCtr="0">
            <a:normAutofit/>
          </a:bodyPr>
          <a:lstStyle/>
          <a:p>
            <a:pPr algn="ctr">
              <a:spcBef>
                <a:spcPts val="0"/>
              </a:spcBef>
              <a:buSzPts val="4400"/>
            </a:pPr>
            <a:r>
              <a:rPr lang="en-US" sz="5200" dirty="0">
                <a:sym typeface="Raleway"/>
              </a:rPr>
              <a:t>Social Media Metrics </a:t>
            </a:r>
          </a:p>
        </p:txBody>
      </p:sp>
      <p:graphicFrame>
        <p:nvGraphicFramePr>
          <p:cNvPr id="2" name="Diagramma 1">
            <a:extLst>
              <a:ext uri="{FF2B5EF4-FFF2-40B4-BE49-F238E27FC236}">
                <a16:creationId xmlns:a16="http://schemas.microsoft.com/office/drawing/2014/main" id="{06DBA239-B0E2-B06B-F915-BF8210EE9BD6}"/>
              </a:ext>
            </a:extLst>
          </p:cNvPr>
          <p:cNvGraphicFramePr/>
          <p:nvPr>
            <p:extLst>
              <p:ext uri="{D42A27DB-BD31-4B8C-83A1-F6EECF244321}">
                <p14:modId xmlns:p14="http://schemas.microsoft.com/office/powerpoint/2010/main" val="127312733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8972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4"/>
        <p:cNvGrpSpPr/>
        <p:nvPr/>
      </p:nvGrpSpPr>
      <p:grpSpPr>
        <a:xfrm>
          <a:off x="0" y="0"/>
          <a:ext cx="0" cy="0"/>
          <a:chOff x="0" y="0"/>
          <a:chExt cx="0" cy="0"/>
        </a:xfrm>
      </p:grpSpPr>
      <p:sp useBgFill="1">
        <p:nvSpPr>
          <p:cNvPr id="161" name="Rectangle 16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reeform: Shape 16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Google Shape;155;p9"/>
          <p:cNvSpPr txBox="1">
            <a:spLocks noGrp="1"/>
          </p:cNvSpPr>
          <p:nvPr>
            <p:ph type="title"/>
          </p:nvPr>
        </p:nvSpPr>
        <p:spPr>
          <a:xfrm>
            <a:off x="686834" y="1153572"/>
            <a:ext cx="3200400" cy="4461163"/>
          </a:xfrm>
          <a:prstGeom prst="rect">
            <a:avLst/>
          </a:prstGeom>
        </p:spPr>
        <p:txBody>
          <a:bodyPr spcFirstLastPara="1" vert="horz" lIns="91440" tIns="45720" rIns="91440" bIns="45720" rtlCol="0" anchorCtr="0">
            <a:normAutofit/>
          </a:bodyPr>
          <a:lstStyle/>
          <a:p>
            <a:pPr>
              <a:buClr>
                <a:schemeClr val="dk1"/>
              </a:buClr>
              <a:buSzPts val="4400"/>
            </a:pPr>
            <a:r>
              <a:rPr lang="en-US" b="1" kern="1200">
                <a:solidFill>
                  <a:srgbClr val="FFFFFF"/>
                </a:solidFill>
                <a:latin typeface="+mj-lt"/>
                <a:ea typeface="+mj-ea"/>
                <a:cs typeface="+mj-cs"/>
                <a:sym typeface="Raleway"/>
              </a:rPr>
              <a:t>Virality</a:t>
            </a:r>
          </a:p>
        </p:txBody>
      </p:sp>
      <p:sp>
        <p:nvSpPr>
          <p:cNvPr id="165" name="Arc 16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6" name="Google Shape;156;p9"/>
          <p:cNvSpPr txBox="1">
            <a:spLocks noGrp="1"/>
          </p:cNvSpPr>
          <p:nvPr>
            <p:ph type="body" idx="1"/>
          </p:nvPr>
        </p:nvSpPr>
        <p:spPr>
          <a:xfrm>
            <a:off x="4447308" y="591344"/>
            <a:ext cx="6906491" cy="5585619"/>
          </a:xfrm>
          <a:prstGeom prst="rect">
            <a:avLst/>
          </a:prstGeom>
        </p:spPr>
        <p:txBody>
          <a:bodyPr spcFirstLastPara="1" vert="horz" lIns="91425" tIns="45700" rIns="91425" bIns="45700" rtlCol="0" anchor="ctr" anchorCtr="0">
            <a:normAutofit/>
          </a:bodyPr>
          <a:lstStyle/>
          <a:p>
            <a:pPr marL="50800" indent="0">
              <a:spcBef>
                <a:spcPts val="0"/>
              </a:spcBef>
              <a:buClr>
                <a:srgbClr val="073763"/>
              </a:buClr>
              <a:buSzPts val="2400"/>
              <a:buNone/>
            </a:pPr>
            <a:r>
              <a:rPr lang="en-US" dirty="0">
                <a:ea typeface="Raleway"/>
                <a:cs typeface="Raleway"/>
                <a:sym typeface="Raleway"/>
              </a:rPr>
              <a:t>1 person watching the video = X more views</a:t>
            </a:r>
          </a:p>
          <a:p>
            <a:pPr marL="50800" indent="0">
              <a:spcBef>
                <a:spcPts val="0"/>
              </a:spcBef>
              <a:buClr>
                <a:srgbClr val="073763"/>
              </a:buClr>
              <a:buSzPts val="2400"/>
              <a:buNone/>
            </a:pPr>
            <a:endParaRPr lang="en-US" dirty="0">
              <a:ea typeface="Raleway"/>
              <a:cs typeface="Raleway"/>
              <a:sym typeface="Raleway"/>
            </a:endParaRPr>
          </a:p>
          <a:p>
            <a:pPr marL="50800" indent="0">
              <a:buClr>
                <a:srgbClr val="073763"/>
              </a:buClr>
              <a:buSzPts val="2400"/>
              <a:buNone/>
            </a:pPr>
            <a:r>
              <a:rPr lang="en-US" dirty="0">
                <a:ea typeface="Raleway"/>
                <a:cs typeface="Raleway"/>
                <a:sym typeface="Raleway"/>
              </a:rPr>
              <a:t>X = p</a:t>
            </a:r>
            <a:r>
              <a:rPr lang="en-US" baseline="-25000" dirty="0">
                <a:ea typeface="Raleway"/>
                <a:cs typeface="Raleway"/>
                <a:sym typeface="Raleway"/>
              </a:rPr>
              <a:t>f</a:t>
            </a:r>
            <a:r>
              <a:rPr lang="en-US" dirty="0">
                <a:ea typeface="Raleway"/>
                <a:cs typeface="Raleway"/>
                <a:sym typeface="Raleway"/>
              </a:rPr>
              <a:t> * N * </a:t>
            </a:r>
            <a:r>
              <a:rPr lang="en-US" dirty="0" err="1">
                <a:ea typeface="Raleway"/>
                <a:cs typeface="Raleway"/>
                <a:sym typeface="Raleway"/>
              </a:rPr>
              <a:t>p</a:t>
            </a:r>
            <a:r>
              <a:rPr lang="en-US" baseline="-25000" dirty="0" err="1">
                <a:ea typeface="Raleway"/>
                <a:cs typeface="Raleway"/>
                <a:sym typeface="Raleway"/>
              </a:rPr>
              <a:t>v</a:t>
            </a:r>
            <a:endParaRPr lang="en-US" baseline="-25000" dirty="0">
              <a:ea typeface="Raleway"/>
              <a:cs typeface="Raleway"/>
              <a:sym typeface="Raleway"/>
            </a:endParaRPr>
          </a:p>
          <a:p>
            <a:pPr marL="508000" lvl="1" indent="0">
              <a:spcBef>
                <a:spcPts val="1000"/>
              </a:spcBef>
              <a:buClr>
                <a:srgbClr val="073763"/>
              </a:buClr>
              <a:buSzPts val="2000"/>
              <a:buNone/>
            </a:pPr>
            <a:r>
              <a:rPr lang="en-US" dirty="0">
                <a:ea typeface="Raleway"/>
                <a:cs typeface="Raleway"/>
                <a:sym typeface="Raleway"/>
              </a:rPr>
              <a:t>p</a:t>
            </a:r>
            <a:r>
              <a:rPr lang="en-US" baseline="-25000" dirty="0">
                <a:ea typeface="Raleway"/>
                <a:cs typeface="Raleway"/>
                <a:sym typeface="Raleway"/>
              </a:rPr>
              <a:t>f</a:t>
            </a:r>
            <a:r>
              <a:rPr lang="en-US" dirty="0">
                <a:ea typeface="Raleway"/>
                <a:cs typeface="Raleway"/>
                <a:sym typeface="Raleway"/>
              </a:rPr>
              <a:t> is the probability of forwarding</a:t>
            </a:r>
          </a:p>
          <a:p>
            <a:pPr marL="508000" lvl="1" indent="0">
              <a:spcBef>
                <a:spcPts val="1000"/>
              </a:spcBef>
              <a:buClr>
                <a:srgbClr val="073763"/>
              </a:buClr>
              <a:buSzPts val="2000"/>
              <a:buNone/>
            </a:pPr>
            <a:r>
              <a:rPr lang="en-US" dirty="0">
                <a:ea typeface="Raleway"/>
                <a:cs typeface="Raleway"/>
                <a:sym typeface="Raleway"/>
              </a:rPr>
              <a:t>N is the number who receive or see the forward</a:t>
            </a:r>
          </a:p>
          <a:p>
            <a:pPr marL="508000" lvl="1" indent="0">
              <a:spcBef>
                <a:spcPts val="1000"/>
              </a:spcBef>
              <a:buClr>
                <a:srgbClr val="073763"/>
              </a:buClr>
              <a:buSzPts val="2000"/>
              <a:buNone/>
            </a:pPr>
            <a:r>
              <a:rPr lang="en-US" dirty="0" err="1">
                <a:ea typeface="Raleway"/>
                <a:cs typeface="Raleway"/>
                <a:sym typeface="Raleway"/>
              </a:rPr>
              <a:t>p</a:t>
            </a:r>
            <a:r>
              <a:rPr lang="en-US" baseline="-25000" dirty="0" err="1">
                <a:ea typeface="Raleway"/>
                <a:cs typeface="Raleway"/>
                <a:sym typeface="Raleway"/>
              </a:rPr>
              <a:t>v</a:t>
            </a:r>
            <a:r>
              <a:rPr lang="en-US" dirty="0">
                <a:ea typeface="Raleway"/>
                <a:cs typeface="Raleway"/>
                <a:sym typeface="Raleway"/>
              </a:rPr>
              <a:t> is the probability of viewing the forward</a:t>
            </a:r>
          </a:p>
          <a:p>
            <a:pPr marL="203200" indent="0">
              <a:spcAft>
                <a:spcPts val="1000"/>
              </a:spcAft>
              <a:buClr>
                <a:schemeClr val="dk1"/>
              </a:buClr>
              <a:buSzPts val="3200"/>
              <a:buNone/>
            </a:pPr>
            <a:endParaRPr lang="en-US" dirty="0">
              <a:ea typeface="Raleway"/>
              <a:cs typeface="Raleway"/>
              <a:sym typeface="Raleway"/>
            </a:endParaRPr>
          </a:p>
        </p:txBody>
      </p:sp>
    </p:spTree>
    <p:extLst>
      <p:ext uri="{BB962C8B-B14F-4D97-AF65-F5344CB8AC3E}">
        <p14:creationId xmlns:p14="http://schemas.microsoft.com/office/powerpoint/2010/main" val="2262809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pty room with plant">
            <a:extLst>
              <a:ext uri="{FF2B5EF4-FFF2-40B4-BE49-F238E27FC236}">
                <a16:creationId xmlns:a16="http://schemas.microsoft.com/office/drawing/2014/main" id="{899ECC1E-4107-2A1E-5533-73C322822A67}"/>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25000"/>
                    </a14:imgEffect>
                  </a14:imgLayer>
                </a14:imgProps>
              </a:ext>
            </a:extLst>
          </a:blip>
          <a:srcRect/>
          <a:stretch/>
        </p:blipFill>
        <p:spPr>
          <a:xfrm>
            <a:off x="-1" y="10"/>
            <a:ext cx="12192001" cy="6857990"/>
          </a:xfrm>
          <a:prstGeom prst="rect">
            <a:avLst/>
          </a:prstGeom>
        </p:spPr>
      </p:pic>
      <p:sp>
        <p:nvSpPr>
          <p:cNvPr id="2" name="Titolo 1">
            <a:extLst>
              <a:ext uri="{FF2B5EF4-FFF2-40B4-BE49-F238E27FC236}">
                <a16:creationId xmlns:a16="http://schemas.microsoft.com/office/drawing/2014/main" id="{C784E377-4693-C090-A592-5E02E075E52C}"/>
              </a:ext>
            </a:extLst>
          </p:cNvPr>
          <p:cNvSpPr>
            <a:spLocks noGrp="1"/>
          </p:cNvSpPr>
          <p:nvPr>
            <p:ph type="title"/>
          </p:nvPr>
        </p:nvSpPr>
        <p:spPr>
          <a:xfrm>
            <a:off x="736145" y="2369086"/>
            <a:ext cx="8562600" cy="2614231"/>
          </a:xfrm>
        </p:spPr>
        <p:txBody>
          <a:bodyPr vert="horz" lIns="91440" tIns="45720" rIns="91440" bIns="45720" rtlCol="0" anchor="ctr">
            <a:noAutofit/>
          </a:bodyPr>
          <a:lstStyle/>
          <a:p>
            <a:r>
              <a:rPr lang="en-US" sz="8800" b="1" dirty="0">
                <a:solidFill>
                  <a:srgbClr val="FFFFFF"/>
                </a:solidFill>
                <a:effectLst>
                  <a:outerShdw blurRad="50800" dist="38100" dir="2700000" algn="tl" rotWithShape="0">
                    <a:prstClr val="black">
                      <a:alpha val="40000"/>
                    </a:prstClr>
                  </a:outerShdw>
                </a:effectLst>
              </a:rPr>
              <a:t>Digitalization of Promotion (part II)</a:t>
            </a:r>
            <a:endParaRPr lang="en-US" sz="13400" b="1" dirty="0">
              <a:solidFill>
                <a:srgbClr val="FFFFFF"/>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025217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descr="Target Audience">
            <a:extLst>
              <a:ext uri="{FF2B5EF4-FFF2-40B4-BE49-F238E27FC236}">
                <a16:creationId xmlns:a16="http://schemas.microsoft.com/office/drawing/2014/main" id="{C43BDAF4-B25C-FE5F-8AEA-DF4C9B2D9272}"/>
              </a:ext>
            </a:extLst>
          </p:cNvPr>
          <p:cNvSpPr/>
          <p:nvPr/>
        </p:nvSpPr>
        <p:spPr>
          <a:xfrm>
            <a:off x="948690" y="617221"/>
            <a:ext cx="2225143" cy="205835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7" name="Figura a mano libera 6">
            <a:extLst>
              <a:ext uri="{FF2B5EF4-FFF2-40B4-BE49-F238E27FC236}">
                <a16:creationId xmlns:a16="http://schemas.microsoft.com/office/drawing/2014/main" id="{D31B33CA-8B4D-9119-CBD5-E0177237EE42}"/>
              </a:ext>
            </a:extLst>
          </p:cNvPr>
          <p:cNvSpPr/>
          <p:nvPr/>
        </p:nvSpPr>
        <p:spPr>
          <a:xfrm>
            <a:off x="360491" y="3164469"/>
            <a:ext cx="3128668" cy="2162929"/>
          </a:xfrm>
          <a:custGeom>
            <a:avLst/>
            <a:gdLst>
              <a:gd name="connsiteX0" fmla="*/ 0 w 3423273"/>
              <a:gd name="connsiteY0" fmla="*/ 0 h 1562310"/>
              <a:gd name="connsiteX1" fmla="*/ 3423273 w 3423273"/>
              <a:gd name="connsiteY1" fmla="*/ 0 h 1562310"/>
              <a:gd name="connsiteX2" fmla="*/ 3423273 w 3423273"/>
              <a:gd name="connsiteY2" fmla="*/ 1562310 h 1562310"/>
              <a:gd name="connsiteX3" fmla="*/ 0 w 3423273"/>
              <a:gd name="connsiteY3" fmla="*/ 1562310 h 1562310"/>
              <a:gd name="connsiteX4" fmla="*/ 0 w 3423273"/>
              <a:gd name="connsiteY4" fmla="*/ 0 h 1562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273" h="1562310">
                <a:moveTo>
                  <a:pt x="0" y="0"/>
                </a:moveTo>
                <a:lnTo>
                  <a:pt x="3423273" y="0"/>
                </a:lnTo>
                <a:lnTo>
                  <a:pt x="3423273" y="1562310"/>
                </a:lnTo>
                <a:lnTo>
                  <a:pt x="0" y="1562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2000" kern="1200" dirty="0"/>
              <a:t>Catherine Tucker of M.I.T. </a:t>
            </a:r>
            <a:r>
              <a:rPr lang="en-US" sz="2000" u="sng" kern="1200" dirty="0">
                <a:hlinkClick r:id="rId4"/>
              </a:rPr>
              <a:t>conducted a study</a:t>
            </a:r>
            <a:r>
              <a:rPr lang="en-US" sz="2000" kern="1200" dirty="0"/>
              <a:t> to measure the </a:t>
            </a:r>
            <a:r>
              <a:rPr lang="en-US" sz="2000" b="1" kern="1200" dirty="0"/>
              <a:t>persuasiveness</a:t>
            </a:r>
            <a:r>
              <a:rPr lang="en-US" sz="2000" kern="1200" dirty="0"/>
              <a:t> of viral video ads and how that persuasiveness related to the virality of those video ads. </a:t>
            </a:r>
          </a:p>
        </p:txBody>
      </p:sp>
      <p:sp>
        <p:nvSpPr>
          <p:cNvPr id="8" name="Rettangolo 7" descr="Virale">
            <a:extLst>
              <a:ext uri="{FF2B5EF4-FFF2-40B4-BE49-F238E27FC236}">
                <a16:creationId xmlns:a16="http://schemas.microsoft.com/office/drawing/2014/main" id="{5147D722-5B0A-B897-D0D3-F484A8789B46}"/>
              </a:ext>
            </a:extLst>
          </p:cNvPr>
          <p:cNvSpPr/>
          <p:nvPr/>
        </p:nvSpPr>
        <p:spPr>
          <a:xfrm>
            <a:off x="4971036" y="617222"/>
            <a:ext cx="2225143" cy="205835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0" name="Figura a mano libera 9">
            <a:extLst>
              <a:ext uri="{FF2B5EF4-FFF2-40B4-BE49-F238E27FC236}">
                <a16:creationId xmlns:a16="http://schemas.microsoft.com/office/drawing/2014/main" id="{8F81F848-892D-C4EA-3C42-8F2B22E11229}"/>
              </a:ext>
            </a:extLst>
          </p:cNvPr>
          <p:cNvSpPr/>
          <p:nvPr/>
        </p:nvSpPr>
        <p:spPr>
          <a:xfrm>
            <a:off x="4193281" y="3293111"/>
            <a:ext cx="3510834" cy="2058350"/>
          </a:xfrm>
          <a:custGeom>
            <a:avLst/>
            <a:gdLst>
              <a:gd name="connsiteX0" fmla="*/ 0 w 3423273"/>
              <a:gd name="connsiteY0" fmla="*/ 0 h 1562310"/>
              <a:gd name="connsiteX1" fmla="*/ 3423273 w 3423273"/>
              <a:gd name="connsiteY1" fmla="*/ 0 h 1562310"/>
              <a:gd name="connsiteX2" fmla="*/ 3423273 w 3423273"/>
              <a:gd name="connsiteY2" fmla="*/ 1562310 h 1562310"/>
              <a:gd name="connsiteX3" fmla="*/ 0 w 3423273"/>
              <a:gd name="connsiteY3" fmla="*/ 1562310 h 1562310"/>
              <a:gd name="connsiteX4" fmla="*/ 0 w 3423273"/>
              <a:gd name="connsiteY4" fmla="*/ 0 h 1562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273" h="1562310">
                <a:moveTo>
                  <a:pt x="0" y="0"/>
                </a:moveTo>
                <a:lnTo>
                  <a:pt x="3423273" y="0"/>
                </a:lnTo>
                <a:lnTo>
                  <a:pt x="3423273" y="1562310"/>
                </a:lnTo>
                <a:lnTo>
                  <a:pt x="0" y="1562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2000" kern="1200" dirty="0"/>
              <a:t>The videos that were more likely to go viral were more </a:t>
            </a:r>
            <a:r>
              <a:rPr lang="en-US" sz="2000" b="1" kern="1200" dirty="0"/>
              <a:t>humorous, outrageous, over-the-top, etc</a:t>
            </a:r>
            <a:r>
              <a:rPr lang="en-US" sz="2000" kern="1200" dirty="0"/>
              <a:t>. By making the video </a:t>
            </a:r>
            <a:r>
              <a:rPr lang="en-US" sz="2000" b="1" kern="1200" dirty="0"/>
              <a:t>more viral, the advertiser had to reduce the persuasive appeals in favor of more share-inducing content.</a:t>
            </a:r>
          </a:p>
        </p:txBody>
      </p:sp>
      <p:sp>
        <p:nvSpPr>
          <p:cNvPr id="11" name="Rettangolo 10" descr="Joker Hat">
            <a:extLst>
              <a:ext uri="{FF2B5EF4-FFF2-40B4-BE49-F238E27FC236}">
                <a16:creationId xmlns:a16="http://schemas.microsoft.com/office/drawing/2014/main" id="{F0002829-A59D-3503-4D15-B1F285A785D4}"/>
              </a:ext>
            </a:extLst>
          </p:cNvPr>
          <p:cNvSpPr/>
          <p:nvPr/>
        </p:nvSpPr>
        <p:spPr>
          <a:xfrm>
            <a:off x="8993382" y="617223"/>
            <a:ext cx="2225143" cy="205835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2" name="Figura a mano libera 11">
            <a:extLst>
              <a:ext uri="{FF2B5EF4-FFF2-40B4-BE49-F238E27FC236}">
                <a16:creationId xmlns:a16="http://schemas.microsoft.com/office/drawing/2014/main" id="{1CEF27A7-C226-CB13-9BAC-D8566DF86655}"/>
              </a:ext>
            </a:extLst>
          </p:cNvPr>
          <p:cNvSpPr/>
          <p:nvPr/>
        </p:nvSpPr>
        <p:spPr>
          <a:xfrm>
            <a:off x="8408237" y="4050204"/>
            <a:ext cx="3423273" cy="1562310"/>
          </a:xfrm>
          <a:custGeom>
            <a:avLst/>
            <a:gdLst>
              <a:gd name="connsiteX0" fmla="*/ 0 w 3423273"/>
              <a:gd name="connsiteY0" fmla="*/ 0 h 1562310"/>
              <a:gd name="connsiteX1" fmla="*/ 3423273 w 3423273"/>
              <a:gd name="connsiteY1" fmla="*/ 0 h 1562310"/>
              <a:gd name="connsiteX2" fmla="*/ 3423273 w 3423273"/>
              <a:gd name="connsiteY2" fmla="*/ 1562310 h 1562310"/>
              <a:gd name="connsiteX3" fmla="*/ 0 w 3423273"/>
              <a:gd name="connsiteY3" fmla="*/ 1562310 h 1562310"/>
              <a:gd name="connsiteX4" fmla="*/ 0 w 3423273"/>
              <a:gd name="connsiteY4" fmla="*/ 0 h 1562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273" h="1562310">
                <a:moveTo>
                  <a:pt x="0" y="0"/>
                </a:moveTo>
                <a:lnTo>
                  <a:pt x="3423273" y="0"/>
                </a:lnTo>
                <a:lnTo>
                  <a:pt x="3423273" y="1562310"/>
                </a:lnTo>
                <a:lnTo>
                  <a:pt x="0" y="1562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2000" kern="1200" dirty="0"/>
              <a:t>Tucker’s study generated additional insights that advertisers can use to get the best of both worlds. </a:t>
            </a:r>
            <a:r>
              <a:rPr lang="en-US" sz="2000" b="1" kern="1200" dirty="0"/>
              <a:t>She found that humorous content and visual content tends not to show this tradeoff as dramatically. </a:t>
            </a:r>
            <a:r>
              <a:rPr lang="en-US" sz="2000" kern="1200" dirty="0"/>
              <a:t>That is, highly humorous content can still be quite persuasive, as can very visual content. </a:t>
            </a:r>
            <a:r>
              <a:rPr lang="en-US" sz="2000" b="1" kern="1200" dirty="0"/>
              <a:t>Outrageous content, on the other hand, tends to be less persuasive</a:t>
            </a:r>
            <a:r>
              <a:rPr lang="en-US" sz="2000" kern="1200" dirty="0"/>
              <a:t>.</a:t>
            </a:r>
          </a:p>
        </p:txBody>
      </p:sp>
    </p:spTree>
    <p:extLst>
      <p:ext uri="{BB962C8B-B14F-4D97-AF65-F5344CB8AC3E}">
        <p14:creationId xmlns:p14="http://schemas.microsoft.com/office/powerpoint/2010/main" val="3741618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26DFF493-5804-BC1B-CF02-4DBD0E47FC3A}"/>
              </a:ext>
            </a:extLst>
          </p:cNvPr>
          <p:cNvSpPr txBox="1"/>
          <p:nvPr/>
        </p:nvSpPr>
        <p:spPr>
          <a:xfrm>
            <a:off x="838200" y="451381"/>
            <a:ext cx="10512552" cy="406654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a:ln>
                  <a:noFill/>
                </a:ln>
                <a:solidFill>
                  <a:prstClr val="black"/>
                </a:solidFill>
                <a:effectLst/>
                <a:uLnTx/>
                <a:uFillTx/>
                <a:latin typeface="Calibri Light" panose="020F0302020204030204"/>
                <a:ea typeface="+mn-ea"/>
                <a:cs typeface="+mn-cs"/>
              </a:rPr>
              <a:t>Let’s think together!</a:t>
            </a:r>
          </a:p>
        </p:txBody>
      </p:sp>
      <p:sp>
        <p:nvSpPr>
          <p:cNvPr id="2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078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D5A551A4-AB58-9DD7-B3DB-DA61DB2E127A}"/>
              </a:ext>
            </a:extLst>
          </p:cNvPr>
          <p:cNvSpPr txBox="1"/>
          <p:nvPr/>
        </p:nvSpPr>
        <p:spPr>
          <a:xfrm>
            <a:off x="838200" y="451381"/>
            <a:ext cx="10512552" cy="406654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Light" panose="020F0302020204030204"/>
                <a:ea typeface="+mn-ea"/>
                <a:cs typeface="+mn-cs"/>
              </a:rPr>
              <a:t>How do social media platforms make money?</a:t>
            </a: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354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ECC57FC-8E65-8EDE-EEBE-7FB353F6EBA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327258" y="9987"/>
            <a:ext cx="11864741" cy="6848014"/>
          </a:xfrm>
          <a:prstGeom prst="rect">
            <a:avLst/>
          </a:prstGeom>
        </p:spPr>
      </p:pic>
    </p:spTree>
    <p:extLst>
      <p:ext uri="{BB962C8B-B14F-4D97-AF65-F5344CB8AC3E}">
        <p14:creationId xmlns:p14="http://schemas.microsoft.com/office/powerpoint/2010/main" val="1343245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78C4EAC-8EC7-C7FB-CFAD-4731712AAA02}"/>
              </a:ext>
            </a:extLst>
          </p:cNvPr>
          <p:cNvSpPr txBox="1"/>
          <p:nvPr/>
        </p:nvSpPr>
        <p:spPr>
          <a:xfrm>
            <a:off x="445845" y="441057"/>
            <a:ext cx="11083972" cy="5975886"/>
          </a:xfrm>
          <a:prstGeom prst="rect">
            <a:avLst/>
          </a:prstGeom>
          <a:noFill/>
        </p:spPr>
        <p:txBody>
          <a:bodyPr vert="horz" lIns="91440" tIns="45720" rIns="91440" bIns="45720" rtlCol="0" anchor="ctr">
            <a:normAutofit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“there is another kind of business, the so-called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rPr>
              <a:t>attention- economy business</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typically an ad-based business—where (…)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the user’s attention is the product, and this product in turn is sold to advertisers or other buyers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(Williams, 2018) (…)the most valuable and influential form of attention-economy businesses are social media companies, such as Facebook (including Instagram),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Snap Inc., and Twitter (PwC, 2018)”</a:t>
            </a:r>
          </a:p>
        </p:txBody>
      </p:sp>
      <p:sp>
        <p:nvSpPr>
          <p:cNvPr id="4" name="CasellaDiTesto 3">
            <a:extLst>
              <a:ext uri="{FF2B5EF4-FFF2-40B4-BE49-F238E27FC236}">
                <a16:creationId xmlns:a16="http://schemas.microsoft.com/office/drawing/2014/main" id="{8B40AF7B-75F7-47FB-2C2F-681080CD5DB0}"/>
              </a:ext>
            </a:extLst>
          </p:cNvPr>
          <p:cNvSpPr txBox="1"/>
          <p:nvPr/>
        </p:nvSpPr>
        <p:spPr>
          <a:xfrm>
            <a:off x="9211037" y="6273225"/>
            <a:ext cx="253511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t-IT" sz="1400" b="0" i="0" u="none" strike="noStrike" kern="1200" cap="none" spc="0" normalizeH="0" baseline="0" noProof="0" dirty="0" err="1">
                <a:ln>
                  <a:noFill/>
                </a:ln>
                <a:solidFill>
                  <a:prstClr val="black"/>
                </a:solidFill>
                <a:effectLst/>
                <a:uLnTx/>
                <a:uFillTx/>
                <a:latin typeface="Calibri" panose="020F0502020204030204"/>
                <a:ea typeface="+mn-ea"/>
                <a:cs typeface="+mn-cs"/>
              </a:rPr>
              <a:t>Bhargava</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and Velasquez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F102E1E8-259E-5E80-D4E6-8F9C62B234A0}"/>
              </a:ext>
            </a:extLst>
          </p:cNvPr>
          <p:cNvSpPr txBox="1"/>
          <p:nvPr/>
        </p:nvSpPr>
        <p:spPr>
          <a:xfrm>
            <a:off x="8730114" y="6565612"/>
            <a:ext cx="316625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Business Ethics </a:t>
            </a:r>
            <a:r>
              <a:rPr kumimoji="0" lang="it-IT" sz="1050" b="0" i="0" u="none" strike="noStrike" kern="1200" cap="none" spc="0" normalizeH="0" baseline="0" noProof="0" dirty="0" err="1">
                <a:ln>
                  <a:noFill/>
                </a:ln>
                <a:solidFill>
                  <a:prstClr val="black"/>
                </a:solidFill>
                <a:effectLst/>
                <a:uLnTx/>
                <a:uFillTx/>
                <a:latin typeface="Calibri" panose="020F0502020204030204"/>
                <a:ea typeface="+mn-ea"/>
                <a:cs typeface="+mn-cs"/>
              </a:rPr>
              <a:t>Quarterly</a:t>
            </a: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 (Cambridge University Press)</a:t>
            </a:r>
            <a:endParaRPr kumimoji="0" lang="it-FI"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677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Science Says These 7 Attention Exercises Will Instantly Make You More  Focused | Inc.com">
            <a:extLst>
              <a:ext uri="{FF2B5EF4-FFF2-40B4-BE49-F238E27FC236}">
                <a16:creationId xmlns:a16="http://schemas.microsoft.com/office/drawing/2014/main" id="{78B4803E-2B40-32A4-D062-9462FF1E28C7}"/>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566F57AC-0E95-BFD7-1BA2-1B7C3E32B27F}"/>
              </a:ext>
            </a:extLst>
          </p:cNvPr>
          <p:cNvSpPr txBox="1"/>
          <p:nvPr/>
        </p:nvSpPr>
        <p:spPr>
          <a:xfrm>
            <a:off x="1524000" y="1122362"/>
            <a:ext cx="9144000" cy="2900518"/>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Calibri Light" panose="020F0302020204030204"/>
                <a:ea typeface="+mn-ea"/>
                <a:cs typeface="+mn-cs"/>
              </a:rPr>
              <a:t>USERS´S ATTENTION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Calibri Light" panose="020F0302020204030204"/>
                <a:ea typeface="+mn-ea"/>
                <a:cs typeface="+mn-cs"/>
              </a:rPr>
              <a:t>IS THE PRODUCT SOCIAL MEDIA PLATFORMS SELL </a:t>
            </a:r>
          </a:p>
        </p:txBody>
      </p:sp>
    </p:spTree>
    <p:extLst>
      <p:ext uri="{BB962C8B-B14F-4D97-AF65-F5344CB8AC3E}">
        <p14:creationId xmlns:p14="http://schemas.microsoft.com/office/powerpoint/2010/main" val="3067201089"/>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9F470DC-6123-E891-EF5E-1CF2222A0986}"/>
              </a:ext>
            </a:extLst>
          </p:cNvPr>
          <p:cNvSpPr txBox="1"/>
          <p:nvPr/>
        </p:nvSpPr>
        <p:spPr>
          <a:xfrm>
            <a:off x="976784" y="1536174"/>
            <a:ext cx="9132415"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0" b="0" i="0" u="none" strike="noStrike" kern="1200" cap="none" spc="0" normalizeH="0" baseline="0" noProof="0" dirty="0">
                <a:ln>
                  <a:noFill/>
                </a:ln>
                <a:solidFill>
                  <a:prstClr val="black"/>
                </a:solidFill>
                <a:effectLst/>
                <a:uLnTx/>
                <a:uFillTx/>
                <a:latin typeface="Calibri" panose="020F0502020204030204"/>
                <a:ea typeface="+mn-ea"/>
                <a:cs typeface="+mn-cs"/>
              </a:rPr>
              <a:t>HOW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0" b="0" i="0" u="none" strike="noStrike" kern="1200" cap="none" spc="0" normalizeH="0" baseline="0" noProof="0" dirty="0">
                <a:ln>
                  <a:noFill/>
                </a:ln>
                <a:solidFill>
                  <a:prstClr val="black"/>
                </a:solidFill>
                <a:effectLst/>
                <a:uLnTx/>
                <a:uFillTx/>
                <a:latin typeface="Calibri" panose="020F0502020204030204"/>
                <a:ea typeface="+mn-ea"/>
                <a:cs typeface="+mn-cs"/>
              </a:rPr>
              <a:t>MANUFACTURE ATTENTION?</a:t>
            </a:r>
            <a:endParaRPr kumimoji="0" lang="it-FI" sz="8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46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6246A60-33C3-7740-094C-800696560B0B}"/>
              </a:ext>
            </a:extLst>
          </p:cNvPr>
          <p:cNvSpPr txBox="1"/>
          <p:nvPr/>
        </p:nvSpPr>
        <p:spPr>
          <a:xfrm>
            <a:off x="406705" y="1582340"/>
            <a:ext cx="10712918"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t-IT" sz="3600" b="0" i="0" u="none" strike="noStrike" kern="1200" cap="none" spc="0" normalizeH="0" baseline="0" noProof="0" dirty="0" err="1">
                <a:ln>
                  <a:noFill/>
                </a:ln>
                <a:solidFill>
                  <a:prstClr val="black"/>
                </a:solidFill>
                <a:effectLst/>
                <a:uLnTx/>
                <a:uFillTx/>
                <a:latin typeface="Calibri" panose="020F0502020204030204"/>
                <a:ea typeface="+mn-ea"/>
                <a:cs typeface="+mn-cs"/>
              </a:rPr>
              <a:t>We</a:t>
            </a:r>
            <a:r>
              <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rPr>
              <a:t> are </a:t>
            </a:r>
            <a:r>
              <a:rPr kumimoji="0" lang="it-IT" sz="3600" b="0" i="0" u="none" strike="noStrike" kern="1200" cap="none" spc="0" normalizeH="0" baseline="0" noProof="0" dirty="0" err="1">
                <a:ln>
                  <a:noFill/>
                </a:ln>
                <a:solidFill>
                  <a:prstClr val="black"/>
                </a:solidFill>
                <a:effectLst/>
                <a:uLnTx/>
                <a:uFillTx/>
                <a:latin typeface="Calibri" panose="020F0502020204030204"/>
                <a:ea typeface="+mn-ea"/>
                <a:cs typeface="+mn-cs"/>
              </a:rPr>
              <a:t>concerned</a:t>
            </a:r>
            <a:r>
              <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rPr>
              <a:t> with an </a:t>
            </a:r>
            <a:r>
              <a:rPr kumimoji="0" lang="it-IT" sz="3600" b="0" i="0" u="none" strike="noStrike" kern="1200" cap="none" spc="0" normalizeH="0" baseline="0" noProof="0" dirty="0" err="1">
                <a:ln>
                  <a:noFill/>
                </a:ln>
                <a:solidFill>
                  <a:prstClr val="black"/>
                </a:solidFill>
                <a:effectLst/>
                <a:uLnTx/>
                <a:uFillTx/>
                <a:latin typeface="Calibri" panose="020F0502020204030204"/>
                <a:ea typeface="+mn-ea"/>
                <a:cs typeface="+mn-cs"/>
              </a:rPr>
              <a:t>issue</a:t>
            </a:r>
            <a:r>
              <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3600" b="0" i="0" u="none" strike="noStrike" kern="1200" cap="none" spc="0" normalizeH="0" baseline="0" noProof="0" dirty="0" err="1">
                <a:ln>
                  <a:noFill/>
                </a:ln>
                <a:solidFill>
                  <a:prstClr val="black"/>
                </a:solidFill>
                <a:effectLst/>
                <a:uLnTx/>
                <a:uFillTx/>
                <a:latin typeface="Calibri" panose="020F0502020204030204"/>
                <a:ea typeface="+mn-ea"/>
                <a:cs typeface="+mn-cs"/>
              </a:rPr>
              <a:t>that</a:t>
            </a:r>
            <a:r>
              <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3600" b="0" i="0" u="none" strike="noStrike" kern="1200" cap="none" spc="0" normalizeH="0" baseline="0" noProof="0" dirty="0" err="1">
                <a:ln>
                  <a:noFill/>
                </a:ln>
                <a:solidFill>
                  <a:prstClr val="black"/>
                </a:solidFill>
                <a:effectLst/>
                <a:uLnTx/>
                <a:uFillTx/>
                <a:latin typeface="Calibri" panose="020F0502020204030204"/>
                <a:ea typeface="+mn-ea"/>
                <a:cs typeface="+mn-cs"/>
              </a:rPr>
              <a:t>is</a:t>
            </a:r>
            <a:r>
              <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3600" b="0" i="0" u="none" strike="noStrike" kern="1200" cap="none" spc="0" normalizeH="0" baseline="0" noProof="0" dirty="0" err="1">
                <a:ln>
                  <a:noFill/>
                </a:ln>
                <a:solidFill>
                  <a:prstClr val="black"/>
                </a:solidFill>
                <a:effectLst/>
                <a:uLnTx/>
                <a:uFillTx/>
                <a:latin typeface="Calibri" panose="020F0502020204030204"/>
                <a:ea typeface="+mn-ea"/>
                <a:cs typeface="+mn-cs"/>
              </a:rPr>
              <a:t>fundamental</a:t>
            </a:r>
            <a:r>
              <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rPr>
              <a:t> to the way </a:t>
            </a:r>
            <a:r>
              <a:rPr kumimoji="0" lang="it-IT" sz="3600" b="0" i="0" u="none" strike="noStrike" kern="1200" cap="none" spc="0" normalizeH="0" baseline="0" noProof="0" dirty="0" err="1">
                <a:ln>
                  <a:noFill/>
                </a:ln>
                <a:solidFill>
                  <a:prstClr val="black"/>
                </a:solidFill>
                <a:effectLst/>
                <a:uLnTx/>
                <a:uFillTx/>
                <a:latin typeface="Calibri" panose="020F0502020204030204"/>
                <a:ea typeface="+mn-ea"/>
                <a:cs typeface="+mn-cs"/>
              </a:rPr>
              <a:t>attention</a:t>
            </a:r>
            <a:r>
              <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rPr>
              <a:t>-economy businesses on the internet—in </a:t>
            </a:r>
            <a:r>
              <a:rPr kumimoji="0" lang="it-IT" sz="3600" b="0" i="0" u="none" strike="noStrike" kern="1200" cap="none" spc="0" normalizeH="0" baseline="0" noProof="0" dirty="0" err="1">
                <a:ln>
                  <a:noFill/>
                </a:ln>
                <a:solidFill>
                  <a:prstClr val="black"/>
                </a:solidFill>
                <a:effectLst/>
                <a:uLnTx/>
                <a:uFillTx/>
                <a:latin typeface="Calibri" panose="020F0502020204030204"/>
                <a:ea typeface="+mn-ea"/>
                <a:cs typeface="+mn-cs"/>
              </a:rPr>
              <a:t>particular</a:t>
            </a:r>
            <a:r>
              <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rPr>
              <a:t>, social media companies—operate.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err="1">
                <a:ln>
                  <a:noFill/>
                </a:ln>
                <a:solidFill>
                  <a:prstClr val="black"/>
                </a:solidFill>
                <a:effectLst/>
                <a:uLnTx/>
                <a:uFillTx/>
                <a:latin typeface="Calibri" panose="020F0502020204030204"/>
                <a:ea typeface="+mn-ea"/>
                <a:cs typeface="+mn-cs"/>
              </a:rPr>
              <a:t>We</a:t>
            </a:r>
            <a:r>
              <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rPr>
              <a:t> focus on </a:t>
            </a:r>
            <a:r>
              <a:rPr kumimoji="0" lang="it-IT" sz="3600" b="0" i="0" u="none" strike="noStrike" kern="1200" cap="none" spc="0" normalizeH="0" baseline="0" noProof="0" dirty="0" err="1">
                <a:ln>
                  <a:noFill/>
                </a:ln>
                <a:solidFill>
                  <a:prstClr val="black"/>
                </a:solidFill>
                <a:effectLst/>
                <a:uLnTx/>
                <a:uFillTx/>
                <a:latin typeface="Calibri" panose="020F0502020204030204"/>
                <a:ea typeface="+mn-ea"/>
                <a:cs typeface="+mn-cs"/>
              </a:rPr>
              <a:t>how</a:t>
            </a:r>
            <a:r>
              <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rPr>
              <a:t> social media businesses design </a:t>
            </a:r>
            <a:r>
              <a:rPr kumimoji="0" lang="it-IT" sz="3600" b="0" i="0" u="none" strike="noStrike" kern="1200" cap="none" spc="0" normalizeH="0" baseline="0" noProof="0" dirty="0" err="1">
                <a:ln>
                  <a:noFill/>
                </a:ln>
                <a:solidFill>
                  <a:prstClr val="black"/>
                </a:solidFill>
                <a:effectLst/>
                <a:uLnTx/>
                <a:uFillTx/>
                <a:latin typeface="Calibri" panose="020F0502020204030204"/>
                <a:ea typeface="+mn-ea"/>
                <a:cs typeface="+mn-cs"/>
              </a:rPr>
              <a:t>their</a:t>
            </a:r>
            <a:r>
              <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rPr>
              <a:t> products and </a:t>
            </a:r>
            <a:r>
              <a:rPr kumimoji="0" lang="it-IT" sz="3600" b="0" i="0" u="none" strike="noStrike" kern="1200" cap="none" spc="0" normalizeH="0" baseline="0" noProof="0" dirty="0" err="1">
                <a:ln>
                  <a:noFill/>
                </a:ln>
                <a:solidFill>
                  <a:prstClr val="black"/>
                </a:solidFill>
                <a:effectLst/>
                <a:uLnTx/>
                <a:uFillTx/>
                <a:latin typeface="Calibri" panose="020F0502020204030204"/>
                <a:ea typeface="+mn-ea"/>
                <a:cs typeface="+mn-cs"/>
              </a:rPr>
              <a:t>platforms</a:t>
            </a:r>
            <a:endPar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a:noFill/>
                </a:ln>
                <a:solidFill>
                  <a:prstClr val="black"/>
                </a:solidFill>
                <a:effectLst/>
                <a:uLnTx/>
                <a:uFillTx/>
                <a:latin typeface="Calibri" panose="020F0502020204030204"/>
                <a:ea typeface="+mn-ea"/>
                <a:cs typeface="+mn-cs"/>
              </a:rPr>
              <a:t>in ways </a:t>
            </a:r>
            <a:r>
              <a:rPr kumimoji="0" lang="it-IT" sz="5400" b="1" i="0" u="none" strike="noStrike" kern="1200" cap="none" spc="0" normalizeH="0" baseline="0" noProof="0" dirty="0" err="1">
                <a:ln>
                  <a:noFill/>
                </a:ln>
                <a:solidFill>
                  <a:prstClr val="black"/>
                </a:solidFill>
                <a:effectLst/>
                <a:uLnTx/>
                <a:uFillTx/>
                <a:latin typeface="Calibri" panose="020F0502020204030204"/>
                <a:ea typeface="+mn-ea"/>
                <a:cs typeface="+mn-cs"/>
              </a:rPr>
              <a:t>that</a:t>
            </a:r>
            <a:r>
              <a:rPr kumimoji="0" lang="it-IT" sz="5400" b="1" i="0" u="none" strike="noStrike" kern="1200" cap="none" spc="0" normalizeH="0" baseline="0" noProof="0" dirty="0">
                <a:ln>
                  <a:noFill/>
                </a:ln>
                <a:solidFill>
                  <a:prstClr val="black"/>
                </a:solidFill>
                <a:effectLst/>
                <a:uLnTx/>
                <a:uFillTx/>
                <a:latin typeface="Calibri" panose="020F0502020204030204"/>
                <a:ea typeface="+mn-ea"/>
                <a:cs typeface="+mn-cs"/>
              </a:rPr>
              <a:t> render </a:t>
            </a:r>
            <a:r>
              <a:rPr kumimoji="0" lang="it-IT" sz="5400" b="1" i="0" u="none" strike="noStrike" kern="1200" cap="none" spc="0" normalizeH="0" baseline="0" noProof="0" dirty="0" err="1">
                <a:ln>
                  <a:noFill/>
                </a:ln>
                <a:solidFill>
                  <a:prstClr val="black"/>
                </a:solidFill>
                <a:effectLst/>
                <a:uLnTx/>
                <a:uFillTx/>
                <a:latin typeface="Calibri" panose="020F0502020204030204"/>
                <a:ea typeface="+mn-ea"/>
                <a:cs typeface="+mn-cs"/>
              </a:rPr>
              <a:t>them</a:t>
            </a:r>
            <a:r>
              <a:rPr kumimoji="0" lang="it-IT"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5400" b="1" i="0" u="none" strike="noStrike" kern="1200" cap="none" spc="0" normalizeH="0" baseline="0" noProof="0" dirty="0" err="1">
                <a:ln>
                  <a:noFill/>
                </a:ln>
                <a:solidFill>
                  <a:prstClr val="black"/>
                </a:solidFill>
                <a:effectLst/>
                <a:uLnTx/>
                <a:uFillTx/>
                <a:latin typeface="Calibri" panose="020F0502020204030204"/>
                <a:ea typeface="+mn-ea"/>
                <a:cs typeface="+mn-cs"/>
              </a:rPr>
              <a:t>addictive</a:t>
            </a:r>
            <a:r>
              <a:rPr kumimoji="0" lang="it-IT" sz="4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it-FI"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AF8F9D0B-96ED-E253-E226-4125338A1AAC}"/>
              </a:ext>
            </a:extLst>
          </p:cNvPr>
          <p:cNvSpPr txBox="1"/>
          <p:nvPr/>
        </p:nvSpPr>
        <p:spPr>
          <a:xfrm>
            <a:off x="9211037" y="6273225"/>
            <a:ext cx="253511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t-IT" sz="1400" b="0" i="0" u="none" strike="noStrike" kern="1200" cap="none" spc="0" normalizeH="0" baseline="0" noProof="0" dirty="0" err="1">
                <a:ln>
                  <a:noFill/>
                </a:ln>
                <a:solidFill>
                  <a:prstClr val="black"/>
                </a:solidFill>
                <a:effectLst/>
                <a:uLnTx/>
                <a:uFillTx/>
                <a:latin typeface="Calibri" panose="020F0502020204030204"/>
                <a:ea typeface="+mn-ea"/>
                <a:cs typeface="+mn-cs"/>
              </a:rPr>
              <a:t>Bhargava</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and Velasquez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asellaDiTesto 6">
            <a:extLst>
              <a:ext uri="{FF2B5EF4-FFF2-40B4-BE49-F238E27FC236}">
                <a16:creationId xmlns:a16="http://schemas.microsoft.com/office/drawing/2014/main" id="{8ECB26C3-91F1-6A0B-576F-5F0D7A38D519}"/>
              </a:ext>
            </a:extLst>
          </p:cNvPr>
          <p:cNvSpPr txBox="1"/>
          <p:nvPr/>
        </p:nvSpPr>
        <p:spPr>
          <a:xfrm>
            <a:off x="8730114" y="6565612"/>
            <a:ext cx="316625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Business Ethics </a:t>
            </a:r>
            <a:r>
              <a:rPr kumimoji="0" lang="it-IT" sz="1050" b="0" i="0" u="none" strike="noStrike" kern="1200" cap="none" spc="0" normalizeH="0" baseline="0" noProof="0" dirty="0" err="1">
                <a:ln>
                  <a:noFill/>
                </a:ln>
                <a:solidFill>
                  <a:prstClr val="black"/>
                </a:solidFill>
                <a:effectLst/>
                <a:uLnTx/>
                <a:uFillTx/>
                <a:latin typeface="Calibri" panose="020F0502020204030204"/>
                <a:ea typeface="+mn-ea"/>
                <a:cs typeface="+mn-cs"/>
              </a:rPr>
              <a:t>Quarterly</a:t>
            </a: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 (Cambridge University Press)</a:t>
            </a:r>
            <a:endParaRPr kumimoji="0" lang="it-FI"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26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D5A551A4-AB58-9DD7-B3DB-DA61DB2E127A}"/>
              </a:ext>
            </a:extLst>
          </p:cNvPr>
          <p:cNvSpPr txBox="1"/>
          <p:nvPr/>
        </p:nvSpPr>
        <p:spPr>
          <a:xfrm>
            <a:off x="638881" y="417576"/>
            <a:ext cx="10909640" cy="124939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Light" panose="020F0302020204030204"/>
                <a:ea typeface="+mn-ea"/>
                <a:cs typeface="+mn-cs"/>
              </a:rPr>
              <a:t>So risks…</a:t>
            </a:r>
          </a:p>
        </p:txBody>
      </p:sp>
      <p:sp>
        <p:nvSpPr>
          <p:cNvPr id="19"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4AC3BCBC-69CF-8BF0-43AD-C07E7615C666}"/>
              </a:ext>
            </a:extLst>
          </p:cNvPr>
          <p:cNvSpPr txBox="1"/>
          <p:nvPr/>
        </p:nvSpPr>
        <p:spPr>
          <a:xfrm>
            <a:off x="4367458" y="2419814"/>
            <a:ext cx="3520194"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Light" panose="020F0302020204030204"/>
                <a:ea typeface="+mn-ea"/>
                <a:cs typeface="+mn-cs"/>
              </a:rPr>
              <a:t>for users?</a:t>
            </a:r>
            <a:endParaRPr kumimoji="0" lang="it-FI" sz="6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954957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5" name="Rectangle 7184">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87"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659144"/>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154DB6B2-A45E-38A3-8491-F416B5640E8C}"/>
              </a:ext>
            </a:extLst>
          </p:cNvPr>
          <p:cNvSpPr txBox="1"/>
          <p:nvPr/>
        </p:nvSpPr>
        <p:spPr>
          <a:xfrm>
            <a:off x="630936" y="2807167"/>
            <a:ext cx="3895522" cy="3386399"/>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impact of social media on mental health is underemphasized. Social media presents us with an internal struggle.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Social media intensifies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reinforcement behaviors of social reward and punishment </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that we already have within us”</a:t>
            </a:r>
          </a:p>
        </p:txBody>
      </p:sp>
      <p:pic>
        <p:nvPicPr>
          <p:cNvPr id="7176" name="Picture 8" descr="Social Media Addiction - Health Issues and ICT">
            <a:extLst>
              <a:ext uri="{FF2B5EF4-FFF2-40B4-BE49-F238E27FC236}">
                <a16:creationId xmlns:a16="http://schemas.microsoft.com/office/drawing/2014/main" id="{42408D1A-F84A-5DF1-F4A5-F7374CB1F97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70495" y="164592"/>
            <a:ext cx="2544074" cy="345643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The secret ways social media is built to be addictive | BBC Science Focus  Magazine">
            <a:extLst>
              <a:ext uri="{FF2B5EF4-FFF2-40B4-BE49-F238E27FC236}">
                <a16:creationId xmlns:a16="http://schemas.microsoft.com/office/drawing/2014/main" id="{CFC0F99C-7B4B-B196-BCFC-78E8FA32FC9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47888" y="681436"/>
            <a:ext cx="3785616" cy="1608886"/>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ow Section 230 affects Meta's social media addiction cases - Protocol">
            <a:extLst>
              <a:ext uri="{FF2B5EF4-FFF2-40B4-BE49-F238E27FC236}">
                <a16:creationId xmlns:a16="http://schemas.microsoft.com/office/drawing/2014/main" id="{D5568A23-E50E-24E9-B739-4D188ECBDA4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92624" y="4122721"/>
            <a:ext cx="3099816" cy="174364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01BF9B45-C70C-4F6E-40FE-191CF86D200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29792" y="2971759"/>
            <a:ext cx="3221807" cy="3221807"/>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F923C520-31A3-74E0-D140-F847F0255AC9}"/>
              </a:ext>
            </a:extLst>
          </p:cNvPr>
          <p:cNvSpPr txBox="1"/>
          <p:nvPr/>
        </p:nvSpPr>
        <p:spPr>
          <a:xfrm>
            <a:off x="7306151" y="6296967"/>
            <a:ext cx="444544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rPr>
              <a:t>Source: https://www.. </a:t>
            </a:r>
            <a:r>
              <a:rPr kumimoji="0" lang="it-IT" sz="1100" b="0" i="0" u="none" strike="noStrike" kern="1200" cap="none" spc="0" normalizeH="0" baseline="0" noProof="0" dirty="0" err="1">
                <a:ln>
                  <a:noFill/>
                </a:ln>
                <a:solidFill>
                  <a:srgbClr val="E7E6E6">
                    <a:lumMod val="90000"/>
                  </a:srgbClr>
                </a:solidFill>
                <a:effectLst/>
                <a:uLnTx/>
                <a:uFillTx/>
                <a:latin typeface="Calibri" panose="020F0502020204030204"/>
                <a:ea typeface="+mn-ea"/>
                <a:cs typeface="+mn-cs"/>
              </a:rPr>
              <a:t>hopementalhealthcom</a:t>
            </a:r>
            <a:r>
              <a:rPr kumimoji="0" lang="it-IT" sz="1100"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rPr>
              <a:t>/blog/social-media-</a:t>
            </a:r>
            <a:r>
              <a:rPr kumimoji="0" lang="it-IT" sz="1100" b="0" i="0" u="none" strike="noStrike" kern="1200" cap="none" spc="0" normalizeH="0" baseline="0" noProof="0" dirty="0" err="1">
                <a:ln>
                  <a:noFill/>
                </a:ln>
                <a:solidFill>
                  <a:srgbClr val="E7E6E6">
                    <a:lumMod val="90000"/>
                  </a:srgbClr>
                </a:solidFill>
                <a:effectLst/>
                <a:uLnTx/>
                <a:uFillTx/>
                <a:latin typeface="Calibri" panose="020F0502020204030204"/>
                <a:ea typeface="+mn-ea"/>
                <a:cs typeface="+mn-cs"/>
              </a:rPr>
              <a:t>addiction</a:t>
            </a:r>
            <a:endParaRPr kumimoji="0" lang="it-FI" sz="1100"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647474D8-C096-1507-A670-1CD93149FAD5}"/>
              </a:ext>
            </a:extLst>
          </p:cNvPr>
          <p:cNvSpPr txBox="1"/>
          <p:nvPr/>
        </p:nvSpPr>
        <p:spPr>
          <a:xfrm>
            <a:off x="640079" y="345794"/>
            <a:ext cx="377316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“Studies </a:t>
            </a:r>
            <a:r>
              <a:rPr kumimoji="0" lang="it-IT" sz="1700" b="0" i="0" u="none" strike="noStrike" kern="1200" cap="none" spc="0" normalizeH="0" baseline="0" noProof="0" dirty="0" err="1">
                <a:ln>
                  <a:noFill/>
                </a:ln>
                <a:solidFill>
                  <a:prstClr val="black"/>
                </a:solidFill>
                <a:effectLst/>
                <a:uLnTx/>
                <a:uFillTx/>
                <a:latin typeface="Calibri" panose="020F0502020204030204"/>
                <a:ea typeface="+mn-ea"/>
                <a:cs typeface="+mn-cs"/>
              </a:rPr>
              <a:t>found</a:t>
            </a:r>
            <a:r>
              <a:rPr kumimoji="0" lang="it-IT" sz="1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700" b="0" i="0" u="none" strike="noStrike" kern="1200" cap="none" spc="0" normalizeH="0" baseline="0" noProof="0" dirty="0" err="1">
                <a:ln>
                  <a:noFill/>
                </a:ln>
                <a:solidFill>
                  <a:prstClr val="black"/>
                </a:solidFill>
                <a:effectLst/>
                <a:uLnTx/>
                <a:uFillTx/>
                <a:latin typeface="Calibri" panose="020F0502020204030204"/>
                <a:ea typeface="+mn-ea"/>
                <a:cs typeface="+mn-cs"/>
              </a:rPr>
              <a:t>that</a:t>
            </a:r>
            <a:r>
              <a:rPr kumimoji="0" lang="it-IT" sz="1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700" b="0" i="0" u="none" strike="noStrike" kern="1200" cap="none" spc="0" normalizeH="0" baseline="0" noProof="0" dirty="0" err="1">
                <a:ln>
                  <a:noFill/>
                </a:ln>
                <a:solidFill>
                  <a:prstClr val="black"/>
                </a:solidFill>
                <a:effectLst/>
                <a:uLnTx/>
                <a:uFillTx/>
                <a:latin typeface="Calibri" panose="020F0502020204030204"/>
                <a:ea typeface="+mn-ea"/>
                <a:cs typeface="+mn-cs"/>
              </a:rPr>
              <a:t>addictive</a:t>
            </a:r>
            <a:r>
              <a:rPr kumimoji="0" lang="it-IT" sz="1700" b="0" i="0" u="none" strike="noStrike" kern="1200" cap="none" spc="0" normalizeH="0" baseline="0" noProof="0" dirty="0">
                <a:ln>
                  <a:noFill/>
                </a:ln>
                <a:solidFill>
                  <a:prstClr val="black"/>
                </a:solidFill>
                <a:effectLst/>
                <a:uLnTx/>
                <a:uFillTx/>
                <a:latin typeface="Calibri" panose="020F0502020204030204"/>
                <a:ea typeface="+mn-ea"/>
                <a:cs typeface="+mn-cs"/>
              </a:rPr>
              <a:t> social media use </a:t>
            </a:r>
            <a:r>
              <a:rPr kumimoji="0" lang="it-IT" sz="1700" b="0" i="0" u="none" strike="noStrike" kern="1200" cap="none" spc="0" normalizeH="0" baseline="0" noProof="0" dirty="0" err="1">
                <a:ln>
                  <a:noFill/>
                </a:ln>
                <a:solidFill>
                  <a:prstClr val="black"/>
                </a:solidFill>
                <a:effectLst/>
                <a:uLnTx/>
                <a:uFillTx/>
                <a:latin typeface="Calibri" panose="020F0502020204030204"/>
                <a:ea typeface="+mn-ea"/>
                <a:cs typeface="+mn-cs"/>
              </a:rPr>
              <a:t>is</a:t>
            </a:r>
            <a:r>
              <a:rPr kumimoji="0" lang="it-IT" sz="1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700" b="0" i="0" u="none" strike="noStrike" kern="1200" cap="none" spc="0" normalizeH="0" baseline="0" noProof="0" dirty="0" err="1">
                <a:ln>
                  <a:noFill/>
                </a:ln>
                <a:solidFill>
                  <a:prstClr val="black"/>
                </a:solidFill>
                <a:effectLst/>
                <a:uLnTx/>
                <a:uFillTx/>
                <a:latin typeface="Calibri" panose="020F0502020204030204"/>
                <a:ea typeface="+mn-ea"/>
                <a:cs typeface="+mn-cs"/>
              </a:rPr>
              <a:t>associated</a:t>
            </a:r>
            <a:r>
              <a:rPr kumimoji="0" lang="it-IT" sz="1700" b="0" i="0" u="none" strike="noStrike" kern="1200" cap="none" spc="0" normalizeH="0" baseline="0" noProof="0" dirty="0">
                <a:ln>
                  <a:noFill/>
                </a:ln>
                <a:solidFill>
                  <a:prstClr val="black"/>
                </a:solidFill>
                <a:effectLst/>
                <a:uLnTx/>
                <a:uFillTx/>
                <a:latin typeface="Calibri" panose="020F0502020204030204"/>
                <a:ea typeface="+mn-ea"/>
                <a:cs typeface="+mn-cs"/>
              </a:rPr>
              <a:t> with negative </a:t>
            </a:r>
            <a:r>
              <a:rPr kumimoji="0" lang="it-IT" sz="1700" b="0" i="0" u="none" strike="noStrike" kern="1200" cap="none" spc="0" normalizeH="0" baseline="0" noProof="0" dirty="0" err="1">
                <a:ln>
                  <a:noFill/>
                </a:ln>
                <a:solidFill>
                  <a:prstClr val="black"/>
                </a:solidFill>
                <a:effectLst/>
                <a:uLnTx/>
                <a:uFillTx/>
                <a:latin typeface="Calibri" panose="020F0502020204030204"/>
                <a:ea typeface="+mn-ea"/>
                <a:cs typeface="+mn-cs"/>
              </a:rPr>
              <a:t>consequences</a:t>
            </a:r>
            <a:r>
              <a:rPr kumimoji="0" lang="it-IT" sz="1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700" b="0" i="0" u="none" strike="noStrike" kern="1200" cap="none" spc="0" normalizeH="0" baseline="0" noProof="0" dirty="0" err="1">
                <a:ln>
                  <a:noFill/>
                </a:ln>
                <a:solidFill>
                  <a:prstClr val="black"/>
                </a:solidFill>
                <a:effectLst/>
                <a:uLnTx/>
                <a:uFillTx/>
                <a:latin typeface="Calibri" panose="020F0502020204030204"/>
                <a:ea typeface="+mn-ea"/>
                <a:cs typeface="+mn-cs"/>
              </a:rPr>
              <a:t>such</a:t>
            </a:r>
            <a:r>
              <a:rPr kumimoji="0" lang="it-IT" sz="1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700" b="0" i="0" u="none" strike="noStrike" kern="1200" cap="none" spc="0" normalizeH="0" baseline="0" noProof="0" dirty="0" err="1">
                <a:ln>
                  <a:noFill/>
                </a:ln>
                <a:solidFill>
                  <a:prstClr val="black"/>
                </a:solidFill>
                <a:effectLst/>
                <a:uLnTx/>
                <a:uFillTx/>
                <a:latin typeface="Calibri" panose="020F0502020204030204"/>
                <a:ea typeface="+mn-ea"/>
                <a:cs typeface="+mn-cs"/>
              </a:rPr>
              <a:t>as</a:t>
            </a:r>
            <a:r>
              <a:rPr kumimoji="0" lang="it-IT" sz="1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400" b="1" i="0" u="none" strike="noStrike" kern="1200" cap="none" spc="0" normalizeH="0" baseline="0" noProof="0" dirty="0" err="1">
                <a:ln>
                  <a:noFill/>
                </a:ln>
                <a:solidFill>
                  <a:prstClr val="black"/>
                </a:solidFill>
                <a:effectLst/>
                <a:uLnTx/>
                <a:uFillTx/>
                <a:latin typeface="Calibri" panose="020F0502020204030204"/>
                <a:ea typeface="+mn-ea"/>
                <a:cs typeface="+mn-cs"/>
              </a:rPr>
              <a:t>reduced</a:t>
            </a: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400" b="1" i="0" u="none" strike="noStrike" kern="1200" cap="none" spc="0" normalizeH="0" baseline="0" noProof="0" dirty="0" err="1">
                <a:ln>
                  <a:noFill/>
                </a:ln>
                <a:solidFill>
                  <a:prstClr val="black"/>
                </a:solidFill>
                <a:effectLst/>
                <a:uLnTx/>
                <a:uFillTx/>
                <a:latin typeface="Calibri" panose="020F0502020204030204"/>
                <a:ea typeface="+mn-ea"/>
                <a:cs typeface="+mn-cs"/>
              </a:rPr>
              <a:t>productivity</a:t>
            </a:r>
            <a:r>
              <a:rPr kumimoji="0" lang="it-IT" sz="1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400" b="1" i="0" u="none" strike="noStrike" kern="1200" cap="none" spc="0" normalizeH="0" baseline="0" noProof="0" dirty="0" err="1">
                <a:ln>
                  <a:noFill/>
                </a:ln>
                <a:solidFill>
                  <a:prstClr val="black"/>
                </a:solidFill>
                <a:effectLst/>
                <a:uLnTx/>
                <a:uFillTx/>
                <a:latin typeface="Calibri" panose="020F0502020204030204"/>
                <a:ea typeface="+mn-ea"/>
                <a:cs typeface="+mn-cs"/>
              </a:rPr>
              <a:t>unhealthy</a:t>
            </a: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 social </a:t>
            </a:r>
            <a:r>
              <a:rPr kumimoji="0" lang="it-IT" sz="2400" b="1" i="0" u="none" strike="noStrike" kern="1200" cap="none" spc="0" normalizeH="0" baseline="0" noProof="0" dirty="0" err="1">
                <a:ln>
                  <a:noFill/>
                </a:ln>
                <a:solidFill>
                  <a:prstClr val="black"/>
                </a:solidFill>
                <a:effectLst/>
                <a:uLnTx/>
                <a:uFillTx/>
                <a:latin typeface="Calibri" panose="020F0502020204030204"/>
                <a:ea typeface="+mn-ea"/>
                <a:cs typeface="+mn-cs"/>
              </a:rPr>
              <a:t>relationships</a:t>
            </a:r>
            <a:r>
              <a:rPr kumimoji="0" lang="it-IT" sz="17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it-IT" sz="2000" b="1" i="0" u="none" strike="noStrike" kern="1200" cap="none" spc="0" normalizeH="0" baseline="0" noProof="0" dirty="0" err="1">
                <a:ln>
                  <a:noFill/>
                </a:ln>
                <a:solidFill>
                  <a:prstClr val="black"/>
                </a:solidFill>
                <a:effectLst/>
                <a:uLnTx/>
                <a:uFillTx/>
                <a:latin typeface="Calibri" panose="020F0502020204030204"/>
                <a:ea typeface="+mn-ea"/>
                <a:cs typeface="+mn-cs"/>
              </a:rPr>
              <a:t>reduced</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 life-</a:t>
            </a:r>
            <a:r>
              <a:rPr kumimoji="0" lang="it-IT" sz="2000" b="1" i="0" u="none" strike="noStrike" kern="1200" cap="none" spc="0" normalizeH="0" baseline="0" noProof="0" dirty="0" err="1">
                <a:ln>
                  <a:noFill/>
                </a:ln>
                <a:solidFill>
                  <a:prstClr val="black"/>
                </a:solidFill>
                <a:effectLst/>
                <a:uLnTx/>
                <a:uFillTx/>
                <a:latin typeface="Calibri" panose="020F0502020204030204"/>
                <a:ea typeface="+mn-ea"/>
                <a:cs typeface="+mn-cs"/>
              </a:rPr>
              <a:t>satisfaction</a:t>
            </a:r>
            <a:r>
              <a:rPr kumimoji="0" lang="it-IT" sz="17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it-FI"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asellaDiTesto 6">
            <a:extLst>
              <a:ext uri="{FF2B5EF4-FFF2-40B4-BE49-F238E27FC236}">
                <a16:creationId xmlns:a16="http://schemas.microsoft.com/office/drawing/2014/main" id="{2D372DE1-B009-E917-02DE-A520DC2FBB13}"/>
              </a:ext>
            </a:extLst>
          </p:cNvPr>
          <p:cNvSpPr txBox="1"/>
          <p:nvPr/>
        </p:nvSpPr>
        <p:spPr>
          <a:xfrm>
            <a:off x="3038422" y="2359299"/>
            <a:ext cx="14880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rPr>
              <a:t>Sun and Zhang, 2021</a:t>
            </a:r>
            <a:endParaRPr kumimoji="0" lang="it-FI"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asellaDiTesto 7">
            <a:extLst>
              <a:ext uri="{FF2B5EF4-FFF2-40B4-BE49-F238E27FC236}">
                <a16:creationId xmlns:a16="http://schemas.microsoft.com/office/drawing/2014/main" id="{DA2F00D9-EC16-5830-EDB1-413DDFC19ABD}"/>
              </a:ext>
            </a:extLst>
          </p:cNvPr>
          <p:cNvSpPr txBox="1"/>
          <p:nvPr/>
        </p:nvSpPr>
        <p:spPr>
          <a:xfrm>
            <a:off x="2469981" y="5260831"/>
            <a:ext cx="200843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prstClr val="black"/>
                </a:solidFill>
                <a:effectLst/>
                <a:uLnTx/>
                <a:uFillTx/>
                <a:latin typeface="Calibri" panose="020F0502020204030204"/>
                <a:ea typeface="+mn-ea"/>
                <a:cs typeface="+mn-cs"/>
              </a:rPr>
              <a:t>www.hopementalhealth.com</a:t>
            </a:r>
            <a:endParaRPr kumimoji="0" lang="it-FI"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910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7"/>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4400"/>
            </a:pPr>
            <a:r>
              <a:rPr lang="en-US" sz="5200" dirty="0">
                <a:sym typeface="Raleway"/>
              </a:rPr>
              <a:t>Social Media Plan </a:t>
            </a:r>
            <a:endParaRPr sz="5200" dirty="0">
              <a:sym typeface="Raleway"/>
            </a:endParaRPr>
          </a:p>
        </p:txBody>
      </p:sp>
      <p:graphicFrame>
        <p:nvGraphicFramePr>
          <p:cNvPr id="2" name="Diagramma 1">
            <a:extLst>
              <a:ext uri="{FF2B5EF4-FFF2-40B4-BE49-F238E27FC236}">
                <a16:creationId xmlns:a16="http://schemas.microsoft.com/office/drawing/2014/main" id="{202C9FEE-E39D-780C-DC66-DADD44049FF4}"/>
              </a:ext>
            </a:extLst>
          </p:cNvPr>
          <p:cNvGraphicFramePr/>
          <p:nvPr/>
        </p:nvGraphicFramePr>
        <p:xfrm>
          <a:off x="1981200" y="1600200"/>
          <a:ext cx="8229600" cy="452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ttangolo 2">
            <a:extLst>
              <a:ext uri="{FF2B5EF4-FFF2-40B4-BE49-F238E27FC236}">
                <a16:creationId xmlns:a16="http://schemas.microsoft.com/office/drawing/2014/main" id="{79630621-900C-CE13-2174-A367CC9A510E}"/>
              </a:ext>
            </a:extLst>
          </p:cNvPr>
          <p:cNvSpPr/>
          <p:nvPr/>
        </p:nvSpPr>
        <p:spPr>
          <a:xfrm>
            <a:off x="1730326" y="1871003"/>
            <a:ext cx="5205046" cy="388268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sp>
        <p:nvSpPr>
          <p:cNvPr id="4" name="CasellaDiTesto 3">
            <a:extLst>
              <a:ext uri="{FF2B5EF4-FFF2-40B4-BE49-F238E27FC236}">
                <a16:creationId xmlns:a16="http://schemas.microsoft.com/office/drawing/2014/main" id="{58FAD39F-27BD-2BD4-427D-9E23D0A7F02B}"/>
              </a:ext>
            </a:extLst>
          </p:cNvPr>
          <p:cNvSpPr txBox="1"/>
          <p:nvPr/>
        </p:nvSpPr>
        <p:spPr>
          <a:xfrm>
            <a:off x="3516923" y="5876225"/>
            <a:ext cx="1250663" cy="369332"/>
          </a:xfrm>
          <a:prstGeom prst="rect">
            <a:avLst/>
          </a:prstGeom>
          <a:noFill/>
        </p:spPr>
        <p:txBody>
          <a:bodyPr wrap="none" rtlCol="0">
            <a:spAutoFit/>
          </a:bodyPr>
          <a:lstStyle/>
          <a:p>
            <a:r>
              <a:rPr lang="it-FI" dirty="0"/>
              <a:t>LAST CLASS</a:t>
            </a:r>
          </a:p>
        </p:txBody>
      </p:sp>
      <p:sp>
        <p:nvSpPr>
          <p:cNvPr id="5" name="Rettangolo 4">
            <a:extLst>
              <a:ext uri="{FF2B5EF4-FFF2-40B4-BE49-F238E27FC236}">
                <a16:creationId xmlns:a16="http://schemas.microsoft.com/office/drawing/2014/main" id="{E0ECF2F6-BDDF-6131-468E-001F7BB07F88}"/>
              </a:ext>
            </a:extLst>
          </p:cNvPr>
          <p:cNvSpPr/>
          <p:nvPr/>
        </p:nvSpPr>
        <p:spPr>
          <a:xfrm>
            <a:off x="6986954" y="1871002"/>
            <a:ext cx="3474720" cy="388268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sp>
        <p:nvSpPr>
          <p:cNvPr id="6" name="CasellaDiTesto 5">
            <a:extLst>
              <a:ext uri="{FF2B5EF4-FFF2-40B4-BE49-F238E27FC236}">
                <a16:creationId xmlns:a16="http://schemas.microsoft.com/office/drawing/2014/main" id="{FE40E354-40F5-F34E-E300-AA4E12A2EEB2}"/>
              </a:ext>
            </a:extLst>
          </p:cNvPr>
          <p:cNvSpPr txBox="1"/>
          <p:nvPr/>
        </p:nvSpPr>
        <p:spPr>
          <a:xfrm>
            <a:off x="8075739" y="5876225"/>
            <a:ext cx="1223412" cy="369332"/>
          </a:xfrm>
          <a:prstGeom prst="rect">
            <a:avLst/>
          </a:prstGeom>
          <a:noFill/>
        </p:spPr>
        <p:txBody>
          <a:bodyPr wrap="none" rtlCol="0">
            <a:spAutoFit/>
          </a:bodyPr>
          <a:lstStyle/>
          <a:p>
            <a:r>
              <a:rPr lang="it-FI" dirty="0"/>
              <a:t>THIS CLASS</a:t>
            </a:r>
          </a:p>
        </p:txBody>
      </p:sp>
    </p:spTree>
    <p:extLst>
      <p:ext uri="{BB962C8B-B14F-4D97-AF65-F5344CB8AC3E}">
        <p14:creationId xmlns:p14="http://schemas.microsoft.com/office/powerpoint/2010/main" val="3308803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E497878-74AE-27C1-0A60-10670E37AF9B}"/>
              </a:ext>
            </a:extLst>
          </p:cNvPr>
          <p:cNvPicPr>
            <a:picLocks noChangeAspect="1"/>
          </p:cNvPicPr>
          <p:nvPr/>
        </p:nvPicPr>
        <p:blipFill rotWithShape="1">
          <a:blip r:embed="rId3"/>
          <a:srcRect l="6402" t="50637" r="49279" b="15806"/>
          <a:stretch/>
        </p:blipFill>
        <p:spPr>
          <a:xfrm>
            <a:off x="2302659" y="807222"/>
            <a:ext cx="8132260" cy="2918011"/>
          </a:xfrm>
          <a:prstGeom prst="rect">
            <a:avLst/>
          </a:prstGeom>
        </p:spPr>
      </p:pic>
      <p:sp>
        <p:nvSpPr>
          <p:cNvPr id="5" name="CasellaDiTesto 4">
            <a:extLst>
              <a:ext uri="{FF2B5EF4-FFF2-40B4-BE49-F238E27FC236}">
                <a16:creationId xmlns:a16="http://schemas.microsoft.com/office/drawing/2014/main" id="{63219DD6-E370-CB6E-0A2D-41910135915C}"/>
              </a:ext>
            </a:extLst>
          </p:cNvPr>
          <p:cNvSpPr txBox="1"/>
          <p:nvPr/>
        </p:nvSpPr>
        <p:spPr>
          <a:xfrm>
            <a:off x="8038948" y="4084803"/>
            <a:ext cx="4153052" cy="2585323"/>
          </a:xfrm>
          <a:prstGeom prst="rect">
            <a:avLst/>
          </a:prstGeom>
          <a:noFill/>
        </p:spPr>
        <p:txBody>
          <a:bodyPr wrap="square">
            <a:spAutoFit/>
          </a:bodyPr>
          <a:lstStyle/>
          <a:p>
            <a:pPr algn="ctr"/>
            <a:r>
              <a:rPr lang="it-IT" b="0" i="0" dirty="0">
                <a:effectLst/>
                <a:latin typeface="Sofia Pro"/>
              </a:rPr>
              <a:t>A </a:t>
            </a:r>
            <a:r>
              <a:rPr lang="it-IT" b="0" i="0" dirty="0">
                <a:effectLst/>
                <a:latin typeface="Sofia Pro"/>
                <a:hlinkClick r:id="rId4">
                  <a:extLst>
                    <a:ext uri="{A12FA001-AC4F-418D-AE19-62706E023703}">
                      <ahyp:hlinkClr xmlns:ahyp="http://schemas.microsoft.com/office/drawing/2018/hyperlinkcolor" val="tx"/>
                    </a:ext>
                  </a:extLst>
                </a:hlinkClick>
              </a:rPr>
              <a:t>recent study from Facebook</a:t>
            </a:r>
            <a:r>
              <a:rPr lang="it-IT" b="0" i="0" dirty="0">
                <a:effectLst/>
                <a:latin typeface="Sofia Pro"/>
              </a:rPr>
              <a:t> </a:t>
            </a:r>
            <a:r>
              <a:rPr lang="it-IT" b="0" i="0" dirty="0" err="1">
                <a:effectLst/>
                <a:latin typeface="Sofia Pro"/>
              </a:rPr>
              <a:t>found</a:t>
            </a:r>
            <a:r>
              <a:rPr lang="it-IT" b="0" i="0" dirty="0">
                <a:effectLst/>
                <a:latin typeface="Sofia Pro"/>
              </a:rPr>
              <a:t> Instagram to </a:t>
            </a:r>
            <a:r>
              <a:rPr lang="it-IT" b="0" i="0" dirty="0" err="1">
                <a:effectLst/>
                <a:latin typeface="Sofia Pro"/>
              </a:rPr>
              <a:t>have</a:t>
            </a:r>
            <a:r>
              <a:rPr lang="it-IT" b="0" i="0" dirty="0">
                <a:effectLst/>
                <a:latin typeface="Sofia Pro"/>
              </a:rPr>
              <a:t> </a:t>
            </a:r>
            <a:r>
              <a:rPr lang="it-IT" b="0" i="0" dirty="0" err="1">
                <a:effectLst/>
                <a:latin typeface="Sofia Pro"/>
              </a:rPr>
              <a:t>harmful</a:t>
            </a:r>
            <a:r>
              <a:rPr lang="it-IT" b="0" i="0" dirty="0">
                <a:effectLst/>
                <a:latin typeface="Sofia Pro"/>
              </a:rPr>
              <a:t> </a:t>
            </a:r>
            <a:r>
              <a:rPr lang="it-IT" b="0" i="0" dirty="0" err="1">
                <a:effectLst/>
                <a:latin typeface="Sofia Pro"/>
              </a:rPr>
              <a:t>effects</a:t>
            </a:r>
            <a:r>
              <a:rPr lang="it-IT" b="0" i="0" dirty="0">
                <a:effectLst/>
                <a:latin typeface="Sofia Pro"/>
              </a:rPr>
              <a:t> </a:t>
            </a:r>
            <a:r>
              <a:rPr lang="it-IT" b="0" i="0" dirty="0" err="1">
                <a:effectLst/>
                <a:latin typeface="Sofia Pro"/>
              </a:rPr>
              <a:t>among</a:t>
            </a:r>
            <a:r>
              <a:rPr lang="it-IT" b="0" i="0" dirty="0">
                <a:effectLst/>
                <a:latin typeface="Sofia Pro"/>
              </a:rPr>
              <a:t> a </a:t>
            </a:r>
            <a:r>
              <a:rPr lang="it-IT" b="0" i="0" dirty="0" err="1">
                <a:effectLst/>
                <a:latin typeface="Sofia Pro"/>
              </a:rPr>
              <a:t>portion</a:t>
            </a:r>
            <a:r>
              <a:rPr lang="it-IT" b="0" i="0" dirty="0">
                <a:effectLst/>
                <a:latin typeface="Sofia Pro"/>
              </a:rPr>
              <a:t> of </a:t>
            </a:r>
            <a:r>
              <a:rPr lang="it-IT" b="0" i="0" dirty="0" err="1">
                <a:effectLst/>
                <a:latin typeface="Sofia Pro"/>
              </a:rPr>
              <a:t>its</a:t>
            </a:r>
            <a:r>
              <a:rPr lang="it-IT" b="0" i="0" dirty="0">
                <a:effectLst/>
                <a:latin typeface="Sofia Pro"/>
              </a:rPr>
              <a:t> </a:t>
            </a:r>
            <a:r>
              <a:rPr lang="it-IT" b="0" i="0" dirty="0" err="1">
                <a:effectLst/>
                <a:latin typeface="Sofia Pro"/>
              </a:rPr>
              <a:t>millions</a:t>
            </a:r>
            <a:r>
              <a:rPr lang="it-IT" b="0" i="0" dirty="0">
                <a:effectLst/>
                <a:latin typeface="Sofia Pro"/>
              </a:rPr>
              <a:t> of </a:t>
            </a:r>
            <a:r>
              <a:rPr lang="it-IT" b="0" i="0" dirty="0" err="1">
                <a:effectLst/>
                <a:latin typeface="Sofia Pro"/>
              </a:rPr>
              <a:t>young</a:t>
            </a:r>
            <a:r>
              <a:rPr lang="it-IT" b="0" i="0" dirty="0">
                <a:effectLst/>
                <a:latin typeface="Sofia Pro"/>
              </a:rPr>
              <a:t> users, </a:t>
            </a:r>
            <a:r>
              <a:rPr lang="it-IT" b="0" i="0" dirty="0" err="1">
                <a:effectLst/>
                <a:latin typeface="Sofia Pro"/>
              </a:rPr>
              <a:t>particularly</a:t>
            </a:r>
            <a:r>
              <a:rPr lang="it-IT" b="0" i="0" dirty="0">
                <a:effectLst/>
                <a:latin typeface="Sofia Pro"/>
              </a:rPr>
              <a:t> </a:t>
            </a:r>
            <a:r>
              <a:rPr lang="it-IT" b="0" i="0" dirty="0" err="1">
                <a:effectLst/>
                <a:latin typeface="Sofia Pro"/>
              </a:rPr>
              <a:t>teenage</a:t>
            </a:r>
            <a:r>
              <a:rPr lang="it-IT" b="0" i="0" dirty="0">
                <a:effectLst/>
                <a:latin typeface="Sofia Pro"/>
              </a:rPr>
              <a:t> girls. </a:t>
            </a:r>
            <a:r>
              <a:rPr lang="it-IT" b="0" i="0" dirty="0" err="1">
                <a:effectLst/>
                <a:latin typeface="Sofia Pro"/>
              </a:rPr>
              <a:t>Findings</a:t>
            </a:r>
            <a:r>
              <a:rPr lang="it-IT" b="0" i="0" dirty="0">
                <a:effectLst/>
                <a:latin typeface="Sofia Pro"/>
              </a:rPr>
              <a:t> </a:t>
            </a:r>
            <a:r>
              <a:rPr lang="it-IT" b="0" i="0" dirty="0" err="1">
                <a:effectLst/>
                <a:latin typeface="Sofia Pro"/>
              </a:rPr>
              <a:t>indicated</a:t>
            </a:r>
            <a:r>
              <a:rPr lang="it-IT" b="0" i="0" dirty="0">
                <a:effectLst/>
                <a:latin typeface="Sofia Pro"/>
              </a:rPr>
              <a:t> </a:t>
            </a:r>
            <a:r>
              <a:rPr lang="it-IT" b="0" i="0" dirty="0" err="1">
                <a:effectLst/>
                <a:latin typeface="Sofia Pro"/>
              </a:rPr>
              <a:t>that</a:t>
            </a:r>
            <a:r>
              <a:rPr lang="it-IT" b="0" i="0" dirty="0">
                <a:effectLst/>
                <a:latin typeface="Sofia Pro"/>
              </a:rPr>
              <a:t> Instagram makes body image </a:t>
            </a:r>
            <a:r>
              <a:rPr lang="it-IT" b="0" i="0" dirty="0" err="1">
                <a:effectLst/>
                <a:latin typeface="Sofia Pro"/>
              </a:rPr>
              <a:t>issues</a:t>
            </a:r>
            <a:r>
              <a:rPr lang="it-IT" b="0" i="0" dirty="0">
                <a:effectLst/>
                <a:latin typeface="Sofia Pro"/>
              </a:rPr>
              <a:t> </a:t>
            </a:r>
            <a:r>
              <a:rPr lang="it-IT" b="0" i="0" dirty="0" err="1">
                <a:effectLst/>
                <a:latin typeface="Sofia Pro"/>
              </a:rPr>
              <a:t>worse</a:t>
            </a:r>
            <a:r>
              <a:rPr lang="it-IT" b="0" i="0" dirty="0">
                <a:effectLst/>
                <a:latin typeface="Sofia Pro"/>
              </a:rPr>
              <a:t> for one in </a:t>
            </a:r>
            <a:r>
              <a:rPr lang="it-IT" b="0" i="0" dirty="0" err="1">
                <a:effectLst/>
                <a:latin typeface="Sofia Pro"/>
              </a:rPr>
              <a:t>three</a:t>
            </a:r>
            <a:r>
              <a:rPr lang="it-IT" b="0" i="0" dirty="0">
                <a:effectLst/>
                <a:latin typeface="Sofia Pro"/>
              </a:rPr>
              <a:t> </a:t>
            </a:r>
            <a:r>
              <a:rPr lang="it-IT" b="0" i="0" dirty="0" err="1">
                <a:effectLst/>
                <a:latin typeface="Sofia Pro"/>
              </a:rPr>
              <a:t>teenage</a:t>
            </a:r>
            <a:r>
              <a:rPr lang="it-IT" b="0" i="0" dirty="0">
                <a:effectLst/>
                <a:latin typeface="Sofia Pro"/>
              </a:rPr>
              <a:t> girls. And </a:t>
            </a:r>
            <a:r>
              <a:rPr lang="it-IT" b="0" i="0" dirty="0" err="1">
                <a:effectLst/>
                <a:latin typeface="Sofia Pro"/>
              </a:rPr>
              <a:t>among</a:t>
            </a:r>
            <a:r>
              <a:rPr lang="it-IT" b="0" i="0" dirty="0">
                <a:effectLst/>
                <a:latin typeface="Sofia Pro"/>
              </a:rPr>
              <a:t> teenagers </a:t>
            </a:r>
            <a:r>
              <a:rPr lang="it-IT" b="0" i="0" dirty="0" err="1">
                <a:effectLst/>
                <a:latin typeface="Sofia Pro"/>
              </a:rPr>
              <a:t>who</a:t>
            </a:r>
            <a:r>
              <a:rPr lang="it-IT" b="0" i="0" dirty="0">
                <a:effectLst/>
                <a:latin typeface="Sofia Pro"/>
              </a:rPr>
              <a:t> </a:t>
            </a:r>
            <a:r>
              <a:rPr lang="it-IT" b="0" i="0" dirty="0" err="1">
                <a:effectLst/>
                <a:latin typeface="Sofia Pro"/>
              </a:rPr>
              <a:t>reported</a:t>
            </a:r>
            <a:r>
              <a:rPr lang="it-IT" b="0" i="0" dirty="0">
                <a:effectLst/>
                <a:latin typeface="Sofia Pro"/>
              </a:rPr>
              <a:t> </a:t>
            </a:r>
            <a:r>
              <a:rPr lang="it-IT" b="0" i="0" dirty="0" err="1">
                <a:effectLst/>
                <a:latin typeface="Sofia Pro"/>
              </a:rPr>
              <a:t>suicidal</a:t>
            </a:r>
            <a:r>
              <a:rPr lang="it-IT" b="0" i="0" dirty="0">
                <a:effectLst/>
                <a:latin typeface="Sofia Pro"/>
              </a:rPr>
              <a:t> </a:t>
            </a:r>
            <a:r>
              <a:rPr lang="it-IT" b="0" i="0" dirty="0" err="1">
                <a:effectLst/>
                <a:latin typeface="Sofia Pro"/>
              </a:rPr>
              <a:t>thoughts</a:t>
            </a:r>
            <a:r>
              <a:rPr lang="it-IT" b="0" i="0" dirty="0">
                <a:effectLst/>
                <a:latin typeface="Sofia Pro"/>
              </a:rPr>
              <a:t>, 6 </a:t>
            </a:r>
            <a:r>
              <a:rPr lang="it-IT" b="0" i="0" dirty="0" err="1">
                <a:effectLst/>
                <a:latin typeface="Sofia Pro"/>
              </a:rPr>
              <a:t>percent</a:t>
            </a:r>
            <a:r>
              <a:rPr lang="it-IT" b="0" i="0" dirty="0">
                <a:effectLst/>
                <a:latin typeface="Sofia Pro"/>
              </a:rPr>
              <a:t> in the U.S. </a:t>
            </a:r>
            <a:r>
              <a:rPr lang="it-IT" b="0" i="0" dirty="0" err="1">
                <a:effectLst/>
                <a:latin typeface="Sofia Pro"/>
              </a:rPr>
              <a:t>traced</a:t>
            </a:r>
            <a:r>
              <a:rPr lang="it-IT" b="0" i="0" dirty="0">
                <a:effectLst/>
                <a:latin typeface="Sofia Pro"/>
              </a:rPr>
              <a:t> </a:t>
            </a:r>
            <a:r>
              <a:rPr lang="it-IT" b="0" i="0" dirty="0" err="1">
                <a:effectLst/>
                <a:latin typeface="Sofia Pro"/>
              </a:rPr>
              <a:t>them</a:t>
            </a:r>
            <a:r>
              <a:rPr lang="it-IT" b="0" i="0" dirty="0">
                <a:effectLst/>
                <a:latin typeface="Sofia Pro"/>
              </a:rPr>
              <a:t> back to Instagram. </a:t>
            </a:r>
            <a:endParaRPr lang="en-US" dirty="0"/>
          </a:p>
        </p:txBody>
      </p:sp>
      <p:pic>
        <p:nvPicPr>
          <p:cNvPr id="7" name="Immagine 6">
            <a:extLst>
              <a:ext uri="{FF2B5EF4-FFF2-40B4-BE49-F238E27FC236}">
                <a16:creationId xmlns:a16="http://schemas.microsoft.com/office/drawing/2014/main" id="{149BD6AF-DE03-FB43-FB56-DD95D04BA6EF}"/>
              </a:ext>
            </a:extLst>
          </p:cNvPr>
          <p:cNvPicPr>
            <a:picLocks noChangeAspect="1"/>
          </p:cNvPicPr>
          <p:nvPr/>
        </p:nvPicPr>
        <p:blipFill>
          <a:blip r:embed="rId5"/>
          <a:stretch>
            <a:fillRect/>
          </a:stretch>
        </p:blipFill>
        <p:spPr>
          <a:xfrm>
            <a:off x="124233" y="3985214"/>
            <a:ext cx="7772400" cy="2524482"/>
          </a:xfrm>
          <a:prstGeom prst="rect">
            <a:avLst/>
          </a:prstGeom>
        </p:spPr>
      </p:pic>
      <p:pic>
        <p:nvPicPr>
          <p:cNvPr id="8" name="Immagine 7">
            <a:extLst>
              <a:ext uri="{FF2B5EF4-FFF2-40B4-BE49-F238E27FC236}">
                <a16:creationId xmlns:a16="http://schemas.microsoft.com/office/drawing/2014/main" id="{C70C7B53-553B-3398-C70E-3E98AD51EFD9}"/>
              </a:ext>
            </a:extLst>
          </p:cNvPr>
          <p:cNvPicPr>
            <a:picLocks noChangeAspect="1"/>
          </p:cNvPicPr>
          <p:nvPr/>
        </p:nvPicPr>
        <p:blipFill rotWithShape="1">
          <a:blip r:embed="rId3"/>
          <a:srcRect l="46705" t="242" r="33583" b="95783"/>
          <a:stretch/>
        </p:blipFill>
        <p:spPr>
          <a:xfrm>
            <a:off x="2302659" y="288652"/>
            <a:ext cx="8132261" cy="777160"/>
          </a:xfrm>
          <a:prstGeom prst="rect">
            <a:avLst/>
          </a:prstGeom>
        </p:spPr>
      </p:pic>
    </p:spTree>
    <p:extLst>
      <p:ext uri="{BB962C8B-B14F-4D97-AF65-F5344CB8AC3E}">
        <p14:creationId xmlns:p14="http://schemas.microsoft.com/office/powerpoint/2010/main" val="3524598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D5A551A4-AB58-9DD7-B3DB-DA61DB2E127A}"/>
              </a:ext>
            </a:extLst>
          </p:cNvPr>
          <p:cNvSpPr txBox="1"/>
          <p:nvPr/>
        </p:nvSpPr>
        <p:spPr>
          <a:xfrm>
            <a:off x="638881" y="417576"/>
            <a:ext cx="10909640" cy="124939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Light" panose="020F0302020204030204"/>
                <a:ea typeface="+mn-ea"/>
                <a:cs typeface="+mn-cs"/>
              </a:rPr>
              <a:t>So risks…</a:t>
            </a:r>
          </a:p>
        </p:txBody>
      </p:sp>
      <p:sp>
        <p:nvSpPr>
          <p:cNvPr id="19"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4AC3BCBC-69CF-8BF0-43AD-C07E7615C666}"/>
              </a:ext>
            </a:extLst>
          </p:cNvPr>
          <p:cNvSpPr txBox="1"/>
          <p:nvPr/>
        </p:nvSpPr>
        <p:spPr>
          <a:xfrm>
            <a:off x="1561787" y="2337731"/>
            <a:ext cx="939084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Light" panose="020F0302020204030204"/>
                <a:ea typeface="+mn-ea"/>
                <a:cs typeface="+mn-cs"/>
              </a:rPr>
              <a:t>for social media platforms?</a:t>
            </a:r>
            <a:endParaRPr kumimoji="0" lang="it-FI" sz="6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886378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0FC90AE-AC0A-B12A-AAFC-BE59A5F85753}"/>
              </a:ext>
            </a:extLst>
          </p:cNvPr>
          <p:cNvSpPr txBox="1"/>
          <p:nvPr/>
        </p:nvSpPr>
        <p:spPr>
          <a:xfrm>
            <a:off x="3947532" y="338328"/>
            <a:ext cx="7920786" cy="1605083"/>
          </a:xfrm>
          <a:prstGeom prst="rect">
            <a:avLst/>
          </a:prstGeom>
        </p:spPr>
        <p:txBody>
          <a:bodyPr vert="horz" lIns="91440" tIns="45720" rIns="91440" bIns="45720" rtlCol="0" anchor="ctr">
            <a:normAutofit fontScale="925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“Stop Hate for Profit is an ongoing campaign to hold social media companies accountable for hate on their platforms. Social media must prioritize people over profit, and they must do it now.</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With the support of more than 1,200 businesses and non-profits and countless consumers, we sent a clear message to Facebook in July 2020 with our ad pause: stop valuing profits over hate, bigotry, racism, antisemitism, and disinformation.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We continue to demand change and that Facebook stop hate for profit.”</a:t>
            </a:r>
          </a:p>
        </p:txBody>
      </p:sp>
      <p:sp>
        <p:nvSpPr>
          <p:cNvPr id="8199" name="Rectangle 8198">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01"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a:extLst>
              <a:ext uri="{FF2B5EF4-FFF2-40B4-BE49-F238E27FC236}">
                <a16:creationId xmlns:a16="http://schemas.microsoft.com/office/drawing/2014/main" id="{5AB85233-030B-1C6C-006B-B2EBB6FF56ED}"/>
              </a:ext>
            </a:extLst>
          </p:cNvPr>
          <p:cNvPicPr>
            <a:picLocks noChangeAspect="1"/>
          </p:cNvPicPr>
          <p:nvPr/>
        </p:nvPicPr>
        <p:blipFill>
          <a:blip r:embed="rId2"/>
          <a:stretch>
            <a:fillRect/>
          </a:stretch>
        </p:blipFill>
        <p:spPr>
          <a:xfrm>
            <a:off x="1457363" y="2742397"/>
            <a:ext cx="3341969" cy="3291840"/>
          </a:xfrm>
          <a:prstGeom prst="rect">
            <a:avLst/>
          </a:prstGeom>
        </p:spPr>
      </p:pic>
      <p:sp>
        <p:nvSpPr>
          <p:cNvPr id="8203"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Anti-Defamation League | STOP HATE FOR PROFIT | New York/New Jersey">
            <a:extLst>
              <a:ext uri="{FF2B5EF4-FFF2-40B4-BE49-F238E27FC236}">
                <a16:creationId xmlns:a16="http://schemas.microsoft.com/office/drawing/2014/main" id="{41B90C8E-D1FF-831B-D4B6-FEEA4207F39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76484" y="2983067"/>
            <a:ext cx="4974336" cy="2810499"/>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32E64CA8-94B2-DD38-0555-203033B124B9}"/>
              </a:ext>
            </a:extLst>
          </p:cNvPr>
          <p:cNvSpPr txBox="1"/>
          <p:nvPr/>
        </p:nvSpPr>
        <p:spPr>
          <a:xfrm>
            <a:off x="176598" y="496094"/>
            <a:ext cx="3659421" cy="123110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Campaigns such as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StopHateForProfit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634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5BEB15E-282E-339D-EBAE-458F3A8F846B}"/>
              </a:ext>
            </a:extLst>
          </p:cNvPr>
          <p:cNvSpPr>
            <a:spLocks noGrp="1"/>
          </p:cNvSpPr>
          <p:nvPr>
            <p:ph type="title"/>
          </p:nvPr>
        </p:nvSpPr>
        <p:spPr>
          <a:xfrm>
            <a:off x="1113810" y="2234882"/>
            <a:ext cx="4036334" cy="2387600"/>
          </a:xfrm>
        </p:spPr>
        <p:txBody>
          <a:bodyPr vert="horz" lIns="91440" tIns="45720" rIns="91440" bIns="45720" rtlCol="0" anchor="t">
            <a:normAutofit fontScale="90000"/>
          </a:bodyPr>
          <a:lstStyle/>
          <a:p>
            <a:r>
              <a:rPr lang="en-US" sz="6000" b="1" kern="1200" dirty="0">
                <a:solidFill>
                  <a:schemeClr val="tx1"/>
                </a:solidFill>
                <a:latin typeface="+mj-lt"/>
                <a:ea typeface="+mj-ea"/>
                <a:cs typeface="+mj-cs"/>
              </a:rPr>
              <a:t>Online reputation management</a:t>
            </a:r>
          </a:p>
        </p:txBody>
      </p:sp>
      <p:grpSp>
        <p:nvGrpSpPr>
          <p:cNvPr id="2059" name="Group 205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060" name="Rectangle 205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Rectangle 206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4" name="Rectangle 206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Rectangle 206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Online Reputation and Review Management | BNE Creative">
            <a:extLst>
              <a:ext uri="{FF2B5EF4-FFF2-40B4-BE49-F238E27FC236}">
                <a16:creationId xmlns:a16="http://schemas.microsoft.com/office/drawing/2014/main" id="{343C0989-775D-9988-75E4-CDB16A36D00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22492" y="1270570"/>
            <a:ext cx="5536001" cy="4258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444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8"/>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4400"/>
            </a:pPr>
            <a:r>
              <a:rPr lang="en-US" sz="5200" dirty="0">
                <a:sym typeface="Raleway"/>
              </a:rPr>
              <a:t>The Taco Bell ORM Emergency</a:t>
            </a:r>
            <a:endParaRPr sz="5200" dirty="0">
              <a:sym typeface="Raleway"/>
            </a:endParaRPr>
          </a:p>
        </p:txBody>
      </p:sp>
      <p:pic>
        <p:nvPicPr>
          <p:cNvPr id="90" name="Google Shape;90;p8" descr="A taco bell employee licking the taco shells at Taco Bell" title="Employee Licking Tacos"/>
          <p:cNvPicPr preferRelativeResize="0"/>
          <p:nvPr/>
        </p:nvPicPr>
        <p:blipFill rotWithShape="1">
          <a:blip r:embed="rId3">
            <a:alphaModFix/>
          </a:blip>
          <a:srcRect l="1" t="-5447" r="-2278"/>
          <a:stretch/>
        </p:blipFill>
        <p:spPr>
          <a:xfrm>
            <a:off x="4067024" y="1417639"/>
            <a:ext cx="4150383" cy="471218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9"/>
          <p:cNvSpPr txBox="1">
            <a:spLocks noGrp="1"/>
          </p:cNvSpPr>
          <p:nvPr>
            <p:ph type="title"/>
          </p:nvPr>
        </p:nvSpPr>
        <p:spPr>
          <a:xfrm>
            <a:off x="1981200" y="274648"/>
            <a:ext cx="8229600" cy="9279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4400"/>
            </a:pPr>
            <a:r>
              <a:rPr lang="en-US" sz="5200" dirty="0">
                <a:sym typeface="Raleway"/>
              </a:rPr>
              <a:t>Taco Bell’s Response</a:t>
            </a:r>
            <a:endParaRPr sz="5200" dirty="0">
              <a:sym typeface="Raleway"/>
            </a:endParaRPr>
          </a:p>
        </p:txBody>
      </p:sp>
      <p:pic>
        <p:nvPicPr>
          <p:cNvPr id="97" name="Google Shape;97;p9" descr="The Press Release that Taco Bell issued on their website after the controversial photo of an employee licking Taco Bell taco shells." title="Taco Bell Press Release"/>
          <p:cNvPicPr preferRelativeResize="0"/>
          <p:nvPr/>
        </p:nvPicPr>
        <p:blipFill rotWithShape="1">
          <a:blip r:embed="rId3">
            <a:alphaModFix/>
          </a:blip>
          <a:srcRect/>
          <a:stretch/>
        </p:blipFill>
        <p:spPr>
          <a:xfrm>
            <a:off x="182880" y="1141913"/>
            <a:ext cx="5319701" cy="5267425"/>
          </a:xfrm>
          <a:prstGeom prst="rect">
            <a:avLst/>
          </a:prstGeom>
          <a:noFill/>
          <a:ln>
            <a:noFill/>
          </a:ln>
        </p:spPr>
      </p:pic>
      <p:pic>
        <p:nvPicPr>
          <p:cNvPr id="2" name="Google Shape;97;p9" descr="The Press Release that Taco Bell issued on their website after the controversial photo of an employee licking Taco Bell taco shells." title="Taco Bell Press Release">
            <a:extLst>
              <a:ext uri="{FF2B5EF4-FFF2-40B4-BE49-F238E27FC236}">
                <a16:creationId xmlns:a16="http://schemas.microsoft.com/office/drawing/2014/main" id="{BFBC591F-12F2-4161-FCAD-746C5CEB0A99}"/>
              </a:ext>
            </a:extLst>
          </p:cNvPr>
          <p:cNvPicPr preferRelativeResize="0"/>
          <p:nvPr/>
        </p:nvPicPr>
        <p:blipFill rotWithShape="1">
          <a:blip r:embed="rId4">
            <a:alphaModFix/>
            <a:extLst>
              <a:ext uri="{BEBA8EAE-BF5A-486C-A8C5-ECC9F3942E4B}">
                <a14:imgProps xmlns:a14="http://schemas.microsoft.com/office/drawing/2010/main">
                  <a14:imgLayer r:embed="rId5">
                    <a14:imgEffect>
                      <a14:sharpenSoften amount="50000"/>
                    </a14:imgEffect>
                  </a14:imgLayer>
                </a14:imgProps>
              </a:ext>
            </a:extLst>
          </a:blip>
          <a:srcRect t="53258" r="31780" b="16055"/>
          <a:stretch/>
        </p:blipFill>
        <p:spPr>
          <a:xfrm>
            <a:off x="4328160" y="1538231"/>
            <a:ext cx="7571232" cy="4535424"/>
          </a:xfrm>
          <a:prstGeom prst="rect">
            <a:avLst/>
          </a:prstGeom>
          <a:noFill/>
          <a:ln w="38100">
            <a:solidFill>
              <a:schemeClr val="bg1"/>
            </a:solidFill>
          </a:ln>
        </p:spPr>
      </p:pic>
      <p:sp>
        <p:nvSpPr>
          <p:cNvPr id="3" name="Rettangolo 2">
            <a:extLst>
              <a:ext uri="{FF2B5EF4-FFF2-40B4-BE49-F238E27FC236}">
                <a16:creationId xmlns:a16="http://schemas.microsoft.com/office/drawing/2014/main" id="{86A7CEEF-176D-5CC3-0700-EAD30EAA8A4B}"/>
              </a:ext>
            </a:extLst>
          </p:cNvPr>
          <p:cNvSpPr/>
          <p:nvPr/>
        </p:nvSpPr>
        <p:spPr>
          <a:xfrm>
            <a:off x="268224" y="3962400"/>
            <a:ext cx="3486912" cy="15971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cxnSp>
        <p:nvCxnSpPr>
          <p:cNvPr id="5" name="Connettore 1 4">
            <a:extLst>
              <a:ext uri="{FF2B5EF4-FFF2-40B4-BE49-F238E27FC236}">
                <a16:creationId xmlns:a16="http://schemas.microsoft.com/office/drawing/2014/main" id="{E9A6AB71-F2C1-13AE-1358-5D1EE250A5D1}"/>
              </a:ext>
            </a:extLst>
          </p:cNvPr>
          <p:cNvCxnSpPr>
            <a:cxnSpLocks/>
          </p:cNvCxnSpPr>
          <p:nvPr/>
        </p:nvCxnSpPr>
        <p:spPr>
          <a:xfrm flipV="1">
            <a:off x="3755136" y="1538231"/>
            <a:ext cx="573024" cy="242416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Connettore 1 5">
            <a:extLst>
              <a:ext uri="{FF2B5EF4-FFF2-40B4-BE49-F238E27FC236}">
                <a16:creationId xmlns:a16="http://schemas.microsoft.com/office/drawing/2014/main" id="{816B56BE-4CB6-DEE7-A62A-CDDCF8E069F3}"/>
              </a:ext>
            </a:extLst>
          </p:cNvPr>
          <p:cNvCxnSpPr>
            <a:cxnSpLocks/>
          </p:cNvCxnSpPr>
          <p:nvPr/>
        </p:nvCxnSpPr>
        <p:spPr>
          <a:xfrm flipH="1" flipV="1">
            <a:off x="3767328" y="5559552"/>
            <a:ext cx="548640" cy="51410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35BEB15E-282E-339D-EBAE-458F3A8F846B}"/>
              </a:ext>
            </a:extLst>
          </p:cNvPr>
          <p:cNvSpPr>
            <a:spLocks noGrp="1"/>
          </p:cNvSpPr>
          <p:nvPr>
            <p:ph type="title"/>
          </p:nvPr>
        </p:nvSpPr>
        <p:spPr>
          <a:xfrm>
            <a:off x="1113810" y="2234882"/>
            <a:ext cx="4036334" cy="2387600"/>
          </a:xfrm>
        </p:spPr>
        <p:txBody>
          <a:bodyPr vert="horz" lIns="91440" tIns="45720" rIns="91440" bIns="45720" rtlCol="0" anchor="t">
            <a:normAutofit fontScale="90000"/>
          </a:bodyPr>
          <a:lstStyle/>
          <a:p>
            <a:r>
              <a:rPr lang="en-US" sz="6000" b="1" kern="1200" dirty="0">
                <a:solidFill>
                  <a:schemeClr val="tx1"/>
                </a:solidFill>
                <a:latin typeface="+mj-lt"/>
                <a:ea typeface="+mj-ea"/>
                <a:cs typeface="+mj-cs"/>
              </a:rPr>
              <a:t>Online reputation management</a:t>
            </a:r>
          </a:p>
        </p:txBody>
      </p:sp>
      <p:grpSp>
        <p:nvGrpSpPr>
          <p:cNvPr id="2059" name="Group 205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060" name="Rectangle 205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1" name="Rectangle 206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2" name="Rectangle 206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64" name="Rectangle 206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6" name="Rectangle 206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6D927195-89CD-1C6D-549F-DBEA71264BD8}"/>
              </a:ext>
            </a:extLst>
          </p:cNvPr>
          <p:cNvSpPr txBox="1"/>
          <p:nvPr/>
        </p:nvSpPr>
        <p:spPr>
          <a:xfrm>
            <a:off x="5783737" y="1012636"/>
            <a:ext cx="5813511" cy="4832092"/>
          </a:xfrm>
          <a:prstGeom prst="rect">
            <a:avLst/>
          </a:prstGeom>
          <a:solidFill>
            <a:schemeClr val="accent4"/>
          </a:solidFill>
        </p:spPr>
        <p:txBody>
          <a:bodyPr wrap="square">
            <a:spAutoFit/>
          </a:bodyPr>
          <a:lstStyle/>
          <a:p>
            <a:pPr lvl="0" algn="ctr">
              <a:lnSpc>
                <a:spcPct val="100000"/>
              </a:lnSpc>
            </a:pPr>
            <a:r>
              <a:rPr lang="en-US" sz="4400" b="1" dirty="0">
                <a:solidFill>
                  <a:schemeClr val="bg1"/>
                </a:solidFill>
              </a:rPr>
              <a:t>The practice of promoting a positive brand image online by increasing the visibility of positive information and managing negative information.</a:t>
            </a:r>
          </a:p>
        </p:txBody>
      </p:sp>
    </p:spTree>
    <p:extLst>
      <p:ext uri="{BB962C8B-B14F-4D97-AF65-F5344CB8AC3E}">
        <p14:creationId xmlns:p14="http://schemas.microsoft.com/office/powerpoint/2010/main" val="3905197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35BEB15E-282E-339D-EBAE-458F3A8F846B}"/>
              </a:ext>
            </a:extLst>
          </p:cNvPr>
          <p:cNvSpPr>
            <a:spLocks noGrp="1"/>
          </p:cNvSpPr>
          <p:nvPr>
            <p:ph type="title"/>
          </p:nvPr>
        </p:nvSpPr>
        <p:spPr>
          <a:xfrm>
            <a:off x="1113810" y="2234882"/>
            <a:ext cx="4036334" cy="2387600"/>
          </a:xfrm>
        </p:spPr>
        <p:txBody>
          <a:bodyPr vert="horz" lIns="91440" tIns="45720" rIns="91440" bIns="45720" rtlCol="0" anchor="t">
            <a:normAutofit fontScale="90000"/>
          </a:bodyPr>
          <a:lstStyle/>
          <a:p>
            <a:r>
              <a:rPr lang="en-US" sz="6000" b="1" kern="1200" dirty="0">
                <a:solidFill>
                  <a:schemeClr val="tx1"/>
                </a:solidFill>
                <a:latin typeface="+mj-lt"/>
                <a:ea typeface="+mj-ea"/>
                <a:cs typeface="+mj-cs"/>
              </a:rPr>
              <a:t>Online reputation management</a:t>
            </a:r>
          </a:p>
        </p:txBody>
      </p:sp>
      <p:grpSp>
        <p:nvGrpSpPr>
          <p:cNvPr id="2059" name="Group 205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060" name="Rectangle 205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1" name="Rectangle 206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2" name="Rectangle 206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64" name="Rectangle 206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6" name="Rectangle 206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Google Shape;52;g122e4e4b844_0_0">
            <a:extLst>
              <a:ext uri="{FF2B5EF4-FFF2-40B4-BE49-F238E27FC236}">
                <a16:creationId xmlns:a16="http://schemas.microsoft.com/office/drawing/2014/main" id="{125D0715-812A-171A-5B4E-5A96886F0453}"/>
              </a:ext>
            </a:extLst>
          </p:cNvPr>
          <p:cNvGraphicFramePr/>
          <p:nvPr>
            <p:extLst>
              <p:ext uri="{D42A27DB-BD31-4B8C-83A1-F6EECF244321}">
                <p14:modId xmlns:p14="http://schemas.microsoft.com/office/powerpoint/2010/main" val="1062546871"/>
              </p:ext>
            </p:extLst>
          </p:nvPr>
        </p:nvGraphicFramePr>
        <p:xfrm>
          <a:off x="5475548" y="676338"/>
          <a:ext cx="6630174"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0361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4D9AC06C-545F-4B45-B0F1-20BDB92E3937}"/>
              </a:ext>
            </a:extLst>
          </p:cNvPr>
          <p:cNvSpPr txBox="1">
            <a:spLocks/>
          </p:cNvSpPr>
          <p:nvPr/>
        </p:nvSpPr>
        <p:spPr>
          <a:xfrm>
            <a:off x="1957260" y="310642"/>
            <a:ext cx="8229600" cy="1143000"/>
          </a:xfrm>
          <a:prstGeom prst="rect">
            <a:avLst/>
          </a:prstGeom>
        </p:spPr>
        <p:txBody>
          <a:bodyPr/>
          <a:lstStyle>
            <a:lvl1pPr algn="r" rtl="0" eaLnBrk="0" fontAlgn="base" hangingPunct="0">
              <a:spcBef>
                <a:spcPct val="0"/>
              </a:spcBef>
              <a:spcAft>
                <a:spcPct val="0"/>
              </a:spcAft>
              <a:defRPr sz="3200">
                <a:solidFill>
                  <a:schemeClr val="bg1"/>
                </a:solidFill>
                <a:latin typeface="Book Antiqua" panose="02040602050305030304" pitchFamily="18" charset="0"/>
                <a:ea typeface="+mj-ea"/>
                <a:cs typeface="+mj-cs"/>
              </a:defRPr>
            </a:lvl1pPr>
            <a:lvl2pPr algn="r" rtl="0" eaLnBrk="0" fontAlgn="base" hangingPunct="0">
              <a:spcBef>
                <a:spcPct val="0"/>
              </a:spcBef>
              <a:spcAft>
                <a:spcPct val="0"/>
              </a:spcAft>
              <a:defRPr sz="3200">
                <a:solidFill>
                  <a:schemeClr val="bg1"/>
                </a:solidFill>
                <a:latin typeface="Verdana" pitchFamily="34" charset="0"/>
              </a:defRPr>
            </a:lvl2pPr>
            <a:lvl3pPr algn="r" rtl="0" eaLnBrk="0" fontAlgn="base" hangingPunct="0">
              <a:spcBef>
                <a:spcPct val="0"/>
              </a:spcBef>
              <a:spcAft>
                <a:spcPct val="0"/>
              </a:spcAft>
              <a:defRPr sz="3200">
                <a:solidFill>
                  <a:schemeClr val="bg1"/>
                </a:solidFill>
                <a:latin typeface="Verdana" pitchFamily="34" charset="0"/>
              </a:defRPr>
            </a:lvl3pPr>
            <a:lvl4pPr algn="r" rtl="0" eaLnBrk="0" fontAlgn="base" hangingPunct="0">
              <a:spcBef>
                <a:spcPct val="0"/>
              </a:spcBef>
              <a:spcAft>
                <a:spcPct val="0"/>
              </a:spcAft>
              <a:defRPr sz="3200">
                <a:solidFill>
                  <a:schemeClr val="bg1"/>
                </a:solidFill>
                <a:latin typeface="Verdana" pitchFamily="34" charset="0"/>
              </a:defRPr>
            </a:lvl4pPr>
            <a:lvl5pPr algn="r" rtl="0" eaLnBrk="0" fontAlgn="base" hangingPunct="0">
              <a:spcBef>
                <a:spcPct val="0"/>
              </a:spcBef>
              <a:spcAft>
                <a:spcPct val="0"/>
              </a:spcAft>
              <a:defRPr sz="3200">
                <a:solidFill>
                  <a:schemeClr val="bg1"/>
                </a:solidFill>
                <a:latin typeface="Verdana" pitchFamily="34" charset="0"/>
              </a:defRPr>
            </a:lvl5pPr>
            <a:lvl6pPr marL="457200" algn="r" rtl="0" eaLnBrk="0" fontAlgn="base" hangingPunct="0">
              <a:spcBef>
                <a:spcPct val="0"/>
              </a:spcBef>
              <a:spcAft>
                <a:spcPct val="0"/>
              </a:spcAft>
              <a:defRPr sz="3200">
                <a:solidFill>
                  <a:schemeClr val="bg1"/>
                </a:solidFill>
                <a:latin typeface="Verdana" pitchFamily="34" charset="0"/>
              </a:defRPr>
            </a:lvl6pPr>
            <a:lvl7pPr marL="914400" algn="r" rtl="0" eaLnBrk="0" fontAlgn="base" hangingPunct="0">
              <a:spcBef>
                <a:spcPct val="0"/>
              </a:spcBef>
              <a:spcAft>
                <a:spcPct val="0"/>
              </a:spcAft>
              <a:defRPr sz="3200">
                <a:solidFill>
                  <a:schemeClr val="bg1"/>
                </a:solidFill>
                <a:latin typeface="Verdana" pitchFamily="34" charset="0"/>
              </a:defRPr>
            </a:lvl7pPr>
            <a:lvl8pPr marL="1371600" algn="r" rtl="0" eaLnBrk="0" fontAlgn="base" hangingPunct="0">
              <a:spcBef>
                <a:spcPct val="0"/>
              </a:spcBef>
              <a:spcAft>
                <a:spcPct val="0"/>
              </a:spcAft>
              <a:defRPr sz="3200">
                <a:solidFill>
                  <a:schemeClr val="bg1"/>
                </a:solidFill>
                <a:latin typeface="Verdana" pitchFamily="34" charset="0"/>
              </a:defRPr>
            </a:lvl8pPr>
            <a:lvl9pPr marL="1828800" algn="r" rtl="0" eaLnBrk="0" fontAlgn="base" hangingPunct="0">
              <a:spcBef>
                <a:spcPct val="0"/>
              </a:spcBef>
              <a:spcAft>
                <a:spcPct val="0"/>
              </a:spcAft>
              <a:defRPr sz="3200">
                <a:solidFill>
                  <a:schemeClr val="bg1"/>
                </a:solidFill>
                <a:latin typeface="Verdana" pitchFamily="34" charset="0"/>
              </a:defRPr>
            </a:lvl9pPr>
          </a:lstStyle>
          <a:p>
            <a:pPr algn="ctr"/>
            <a:r>
              <a:rPr lang="en-US" sz="5200" dirty="0">
                <a:solidFill>
                  <a:schemeClr val="tx1"/>
                </a:solidFill>
                <a:latin typeface="+mj-lt"/>
              </a:rPr>
              <a:t>Let’s watch a video</a:t>
            </a:r>
          </a:p>
        </p:txBody>
      </p:sp>
      <p:pic>
        <p:nvPicPr>
          <p:cNvPr id="6" name="Elementi multimediali online 5" descr="United Breaks Guitars">
            <a:hlinkClick r:id="" action="ppaction://media"/>
            <a:extLst>
              <a:ext uri="{FF2B5EF4-FFF2-40B4-BE49-F238E27FC236}">
                <a16:creationId xmlns:a16="http://schemas.microsoft.com/office/drawing/2014/main" id="{B0F83634-FAD0-EE4F-BF48-3992AD4E01F5}"/>
              </a:ext>
            </a:extLst>
          </p:cNvPr>
          <p:cNvPicPr>
            <a:picLocks noRot="1" noChangeAspect="1"/>
          </p:cNvPicPr>
          <p:nvPr>
            <a:videoFile r:link="rId1"/>
          </p:nvPr>
        </p:nvPicPr>
        <p:blipFill>
          <a:blip r:embed="rId3"/>
          <a:stretch>
            <a:fillRect/>
          </a:stretch>
        </p:blipFill>
        <p:spPr>
          <a:xfrm>
            <a:off x="1636606" y="1314450"/>
            <a:ext cx="8918788" cy="5016818"/>
          </a:xfrm>
          <a:prstGeom prst="rect">
            <a:avLst/>
          </a:prstGeom>
        </p:spPr>
      </p:pic>
    </p:spTree>
    <p:extLst>
      <p:ext uri="{BB962C8B-B14F-4D97-AF65-F5344CB8AC3E}">
        <p14:creationId xmlns:p14="http://schemas.microsoft.com/office/powerpoint/2010/main" val="89371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United Airlines orders 50 Airbus A321XLRs for transatlantic route expansion  | Airbus">
            <a:extLst>
              <a:ext uri="{FF2B5EF4-FFF2-40B4-BE49-F238E27FC236}">
                <a16:creationId xmlns:a16="http://schemas.microsoft.com/office/drawing/2014/main" id="{A12F72A6-4BAF-F18F-40CA-2B1358DDE5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893" b="25528"/>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B57B889-5F5E-480F-93BC-673217068B09}"/>
              </a:ext>
            </a:extLst>
          </p:cNvPr>
          <p:cNvSpPr>
            <a:spLocks noGrp="1"/>
          </p:cNvSpPr>
          <p:nvPr>
            <p:ph idx="1"/>
          </p:nvPr>
        </p:nvSpPr>
        <p:spPr>
          <a:xfrm>
            <a:off x="318753" y="4309100"/>
            <a:ext cx="7485413" cy="2548890"/>
          </a:xfrm>
        </p:spPr>
        <p:txBody>
          <a:bodyPr anchor="ctr">
            <a:noAutofit/>
          </a:bodyPr>
          <a:lstStyle/>
          <a:p>
            <a:r>
              <a:rPr lang="en-US" sz="2000" dirty="0"/>
              <a:t>United Airlines refused to spend $1200 to repair a passenger’s guitar that was carelessly broken</a:t>
            </a:r>
          </a:p>
          <a:p>
            <a:r>
              <a:rPr lang="en-US" sz="2000" dirty="0"/>
              <a:t>The passenger did not make a claim within 24-hour timeframe and vented his frustration by creating a song entitled “United Breaks Guitars” (YouTube)</a:t>
            </a:r>
          </a:p>
          <a:p>
            <a:r>
              <a:rPr lang="en-US" sz="2000" dirty="0"/>
              <a:t>As of 2022, it garnered almost 22 million views and may have cost United Airlines $180 million. </a:t>
            </a:r>
            <a:endParaRPr lang="en-US" sz="2000" i="1" dirty="0"/>
          </a:p>
          <a:p>
            <a:pPr marL="0" indent="0">
              <a:buNone/>
            </a:pPr>
            <a:endParaRPr lang="en-US" sz="2400" i="1" dirty="0"/>
          </a:p>
          <a:p>
            <a:pPr marL="0" indent="0">
              <a:buNone/>
            </a:pPr>
            <a:endParaRPr lang="en-US" sz="2400" dirty="0"/>
          </a:p>
        </p:txBody>
      </p:sp>
      <p:sp>
        <p:nvSpPr>
          <p:cNvPr id="8" name="CasellaDiTesto 7">
            <a:extLst>
              <a:ext uri="{FF2B5EF4-FFF2-40B4-BE49-F238E27FC236}">
                <a16:creationId xmlns:a16="http://schemas.microsoft.com/office/drawing/2014/main" id="{FE9401E5-0D1B-415B-D4B7-028EA0700528}"/>
              </a:ext>
            </a:extLst>
          </p:cNvPr>
          <p:cNvSpPr txBox="1"/>
          <p:nvPr/>
        </p:nvSpPr>
        <p:spPr>
          <a:xfrm>
            <a:off x="7804166" y="4084429"/>
            <a:ext cx="4069081" cy="2585323"/>
          </a:xfrm>
          <a:prstGeom prst="rect">
            <a:avLst/>
          </a:prstGeom>
          <a:noFill/>
        </p:spPr>
        <p:txBody>
          <a:bodyPr wrap="square" rtlCol="0">
            <a:spAutoFit/>
          </a:bodyPr>
          <a:lstStyle/>
          <a:p>
            <a:pPr algn="ctr"/>
            <a:r>
              <a:rPr lang="en-US" sz="1800" i="1" dirty="0"/>
              <a:t>“..within four days of the song going online, the gathering thunderclouds of bad PR caused United Airlines’ stock price to suffer a mid-flight stall, and it plunged by 10 per cent, costing shareholders $180 million. Which, incidentally, would have bought Carroll more than 51,000 replacement guitars.”  </a:t>
            </a:r>
            <a:r>
              <a:rPr lang="it-IT" sz="1800" dirty="0"/>
              <a:t>(The Times, UK)</a:t>
            </a:r>
          </a:p>
          <a:p>
            <a:pPr algn="ctr"/>
            <a:endParaRPr lang="it-FI" dirty="0"/>
          </a:p>
        </p:txBody>
      </p:sp>
    </p:spTree>
    <p:extLst>
      <p:ext uri="{BB962C8B-B14F-4D97-AF65-F5344CB8AC3E}">
        <p14:creationId xmlns:p14="http://schemas.microsoft.com/office/powerpoint/2010/main" val="1163672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7"/>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4400"/>
            </a:pPr>
            <a:r>
              <a:rPr lang="en-US" sz="5200" dirty="0">
                <a:sym typeface="Raleway"/>
              </a:rPr>
              <a:t>Social Media Plan </a:t>
            </a:r>
            <a:endParaRPr sz="5200" dirty="0">
              <a:sym typeface="Raleway"/>
            </a:endParaRPr>
          </a:p>
        </p:txBody>
      </p:sp>
      <p:graphicFrame>
        <p:nvGraphicFramePr>
          <p:cNvPr id="2" name="Diagramma 1">
            <a:extLst>
              <a:ext uri="{FF2B5EF4-FFF2-40B4-BE49-F238E27FC236}">
                <a16:creationId xmlns:a16="http://schemas.microsoft.com/office/drawing/2014/main" id="{202C9FEE-E39D-780C-DC66-DADD44049FF4}"/>
              </a:ext>
            </a:extLst>
          </p:cNvPr>
          <p:cNvGraphicFramePr/>
          <p:nvPr/>
        </p:nvGraphicFramePr>
        <p:xfrm>
          <a:off x="1981200" y="1600200"/>
          <a:ext cx="8229600" cy="452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5155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BEB15E-282E-339D-EBAE-458F3A8F846B}"/>
              </a:ext>
            </a:extLst>
          </p:cNvPr>
          <p:cNvSpPr>
            <a:spLocks noGrp="1"/>
          </p:cNvSpPr>
          <p:nvPr>
            <p:ph type="title"/>
          </p:nvPr>
        </p:nvSpPr>
        <p:spPr>
          <a:xfrm>
            <a:off x="1113810" y="2234882"/>
            <a:ext cx="4036334" cy="2387600"/>
          </a:xfrm>
        </p:spPr>
        <p:txBody>
          <a:bodyPr vert="horz" lIns="91440" tIns="45720" rIns="91440" bIns="45720" rtlCol="0" anchor="t">
            <a:normAutofit fontScale="90000"/>
          </a:bodyPr>
          <a:lstStyle/>
          <a:p>
            <a:r>
              <a:rPr lang="en-US" sz="6000" b="1" kern="1200" dirty="0">
                <a:solidFill>
                  <a:schemeClr val="tx1"/>
                </a:solidFill>
                <a:latin typeface="+mj-lt"/>
                <a:ea typeface="+mj-ea"/>
                <a:cs typeface="+mj-cs"/>
              </a:rPr>
              <a:t>Online reputation management</a:t>
            </a:r>
          </a:p>
        </p:txBody>
      </p:sp>
      <p:sp>
        <p:nvSpPr>
          <p:cNvPr id="5" name="CasellaDiTesto 4">
            <a:extLst>
              <a:ext uri="{FF2B5EF4-FFF2-40B4-BE49-F238E27FC236}">
                <a16:creationId xmlns:a16="http://schemas.microsoft.com/office/drawing/2014/main" id="{881290D5-2A93-292B-81E6-29D434363A48}"/>
              </a:ext>
            </a:extLst>
          </p:cNvPr>
          <p:cNvSpPr txBox="1"/>
          <p:nvPr/>
        </p:nvSpPr>
        <p:spPr>
          <a:xfrm>
            <a:off x="5783737" y="1012636"/>
            <a:ext cx="5813511" cy="4832092"/>
          </a:xfrm>
          <a:prstGeom prst="rect">
            <a:avLst/>
          </a:prstGeom>
          <a:solidFill>
            <a:schemeClr val="accent4"/>
          </a:solidFill>
        </p:spPr>
        <p:txBody>
          <a:bodyPr wrap="square">
            <a:spAutoFit/>
          </a:bodyPr>
          <a:lstStyle/>
          <a:p>
            <a:pPr lvl="0" algn="ctr">
              <a:lnSpc>
                <a:spcPct val="100000"/>
              </a:lnSpc>
            </a:pPr>
            <a:endParaRPr lang="en-US" sz="4400" b="1" dirty="0">
              <a:solidFill>
                <a:schemeClr val="bg1"/>
              </a:solidFill>
            </a:endParaRPr>
          </a:p>
          <a:p>
            <a:pPr lvl="0" algn="ctr">
              <a:lnSpc>
                <a:spcPct val="100000"/>
              </a:lnSpc>
            </a:pPr>
            <a:endParaRPr lang="en-US" sz="4400" b="1" dirty="0">
              <a:solidFill>
                <a:schemeClr val="bg1"/>
              </a:solidFill>
            </a:endParaRPr>
          </a:p>
          <a:p>
            <a:pPr lvl="0" algn="ctr">
              <a:lnSpc>
                <a:spcPct val="100000"/>
              </a:lnSpc>
            </a:pPr>
            <a:endParaRPr lang="en-US" sz="4400" b="1" dirty="0">
              <a:solidFill>
                <a:schemeClr val="bg1"/>
              </a:solidFill>
            </a:endParaRPr>
          </a:p>
          <a:p>
            <a:pPr lvl="0" algn="ctr">
              <a:lnSpc>
                <a:spcPct val="100000"/>
              </a:lnSpc>
            </a:pPr>
            <a:r>
              <a:rPr lang="en-US" sz="4400" b="1" dirty="0">
                <a:solidFill>
                  <a:schemeClr val="bg1"/>
                </a:solidFill>
              </a:rPr>
              <a:t>Is that ethical?</a:t>
            </a:r>
          </a:p>
          <a:p>
            <a:pPr lvl="0" algn="ctr">
              <a:lnSpc>
                <a:spcPct val="100000"/>
              </a:lnSpc>
            </a:pPr>
            <a:endParaRPr lang="en-US" sz="4400" b="1" dirty="0">
              <a:solidFill>
                <a:schemeClr val="bg1"/>
              </a:solidFill>
            </a:endParaRPr>
          </a:p>
          <a:p>
            <a:pPr lvl="0" algn="ctr">
              <a:lnSpc>
                <a:spcPct val="100000"/>
              </a:lnSpc>
            </a:pPr>
            <a:endParaRPr lang="en-US" sz="4400" b="1" dirty="0">
              <a:solidFill>
                <a:schemeClr val="bg1"/>
              </a:solidFill>
            </a:endParaRPr>
          </a:p>
          <a:p>
            <a:pPr lvl="0" algn="ctr">
              <a:lnSpc>
                <a:spcPct val="100000"/>
              </a:lnSpc>
            </a:pPr>
            <a:endParaRPr lang="en-US" sz="4400" b="1" dirty="0">
              <a:solidFill>
                <a:schemeClr val="bg1"/>
              </a:solidFill>
            </a:endParaRPr>
          </a:p>
        </p:txBody>
      </p:sp>
    </p:spTree>
    <p:extLst>
      <p:ext uri="{BB962C8B-B14F-4D97-AF65-F5344CB8AC3E}">
        <p14:creationId xmlns:p14="http://schemas.microsoft.com/office/powerpoint/2010/main" val="3185302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4"/>
          <p:cNvSpPr txBox="1">
            <a:spLocks noGrp="1"/>
          </p:cNvSpPr>
          <p:nvPr>
            <p:ph type="title"/>
          </p:nvPr>
        </p:nvSpPr>
        <p:spPr>
          <a:xfrm>
            <a:off x="841248" y="548640"/>
            <a:ext cx="3600860" cy="5431536"/>
          </a:xfrm>
          <a:prstGeom prst="rect">
            <a:avLst/>
          </a:prstGeom>
        </p:spPr>
        <p:txBody>
          <a:bodyPr spcFirstLastPara="1" vert="horz" lIns="91425" tIns="45700" rIns="91425" bIns="45700" rtlCol="0" anchorCtr="0">
            <a:normAutofit/>
          </a:bodyPr>
          <a:lstStyle/>
          <a:p>
            <a:pPr>
              <a:spcBef>
                <a:spcPts val="0"/>
              </a:spcBef>
              <a:buClr>
                <a:schemeClr val="dk1"/>
              </a:buClr>
              <a:buSzPts val="4400"/>
            </a:pPr>
            <a:r>
              <a:rPr lang="en-US" sz="5400">
                <a:sym typeface="Raleway"/>
              </a:rPr>
              <a:t>Ethical ORM</a:t>
            </a:r>
          </a:p>
        </p:txBody>
      </p:sp>
      <p:sp>
        <p:nvSpPr>
          <p:cNvPr id="131" name="Google Shape;131;p14"/>
          <p:cNvSpPr txBox="1">
            <a:spLocks noGrp="1"/>
          </p:cNvSpPr>
          <p:nvPr>
            <p:ph type="body" idx="1"/>
          </p:nvPr>
        </p:nvSpPr>
        <p:spPr>
          <a:xfrm>
            <a:off x="5126418" y="552091"/>
            <a:ext cx="6224335" cy="5431536"/>
          </a:xfrm>
          <a:prstGeom prst="rect">
            <a:avLst/>
          </a:prstGeom>
        </p:spPr>
        <p:txBody>
          <a:bodyPr spcFirstLastPara="1" vert="horz" lIns="91425" tIns="45700" rIns="91425" bIns="45700" rtlCol="0" anchor="ctr" anchorCtr="0">
            <a:normAutofit/>
          </a:bodyPr>
          <a:lstStyle/>
          <a:p>
            <a:pPr marL="0" indent="0">
              <a:spcBef>
                <a:spcPts val="640"/>
              </a:spcBef>
              <a:buClr>
                <a:schemeClr val="dk1"/>
              </a:buClr>
              <a:buSzPts val="3200"/>
              <a:buNone/>
            </a:pPr>
            <a:r>
              <a:rPr lang="en-US" dirty="0">
                <a:ea typeface="Raleway"/>
                <a:cs typeface="Raleway"/>
                <a:sym typeface="Raleway"/>
              </a:rPr>
              <a:t>ORM is a method for avoiding responsibility for bad business practices?</a:t>
            </a:r>
          </a:p>
          <a:p>
            <a:pPr marL="0" indent="0">
              <a:spcBef>
                <a:spcPts val="640"/>
              </a:spcBef>
              <a:buClr>
                <a:schemeClr val="dk1"/>
              </a:buClr>
              <a:buSzPts val="3200"/>
              <a:buNone/>
            </a:pPr>
            <a:endParaRPr lang="en-US" dirty="0">
              <a:ea typeface="Raleway"/>
              <a:cs typeface="Raleway"/>
              <a:sym typeface="Raleway"/>
            </a:endParaRPr>
          </a:p>
          <a:p>
            <a:pPr marL="0" indent="0">
              <a:spcBef>
                <a:spcPts val="640"/>
              </a:spcBef>
              <a:buClr>
                <a:schemeClr val="dk1"/>
              </a:buClr>
              <a:buSzPts val="3200"/>
              <a:buNone/>
            </a:pPr>
            <a:r>
              <a:rPr lang="en-US" dirty="0">
                <a:ea typeface="Raleway"/>
                <a:cs typeface="Raleway"/>
                <a:sym typeface="Raleway"/>
              </a:rPr>
              <a:t>ORM recognizes that negative online content can have unnecessarily damaging repercussions long after the underlying issues have been addressed.</a:t>
            </a:r>
          </a:p>
          <a:p>
            <a:pPr marL="0" indent="0">
              <a:spcBef>
                <a:spcPts val="640"/>
              </a:spcBef>
              <a:buClr>
                <a:schemeClr val="dk1"/>
              </a:buClr>
              <a:buSzPts val="3200"/>
              <a:buNone/>
            </a:pPr>
            <a:endParaRPr lang="en-US" dirty="0">
              <a:ea typeface="Raleway"/>
              <a:cs typeface="Raleway"/>
              <a:sym typeface="Raleway"/>
            </a:endParaRPr>
          </a:p>
          <a:p>
            <a:pPr marL="342900" indent="-139700">
              <a:spcBef>
                <a:spcPts val="640"/>
              </a:spcBef>
              <a:buClr>
                <a:schemeClr val="dk1"/>
              </a:buClr>
              <a:buSzPts val="3200"/>
              <a:buNone/>
            </a:pPr>
            <a:endParaRPr lang="en-US" sz="2200" dirty="0">
              <a:latin typeface="Raleway"/>
              <a:ea typeface="Raleway"/>
              <a:cs typeface="Raleway"/>
              <a:sym typeface="Raleway"/>
            </a:endParaRPr>
          </a:p>
        </p:txBody>
      </p:sp>
    </p:spTree>
    <p:extLst>
      <p:ext uri="{BB962C8B-B14F-4D97-AF65-F5344CB8AC3E}">
        <p14:creationId xmlns:p14="http://schemas.microsoft.com/office/powerpoint/2010/main" val="2052593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F7D0CB-D2F2-8415-A554-A17DAE14FD40}"/>
              </a:ext>
            </a:extLst>
          </p:cNvPr>
          <p:cNvSpPr>
            <a:spLocks noGrp="1"/>
          </p:cNvSpPr>
          <p:nvPr>
            <p:ph type="title"/>
          </p:nvPr>
        </p:nvSpPr>
        <p:spPr>
          <a:xfrm>
            <a:off x="838200" y="459863"/>
            <a:ext cx="10515600" cy="1004594"/>
          </a:xfrm>
        </p:spPr>
        <p:txBody>
          <a:bodyPr>
            <a:normAutofit/>
          </a:bodyPr>
          <a:lstStyle/>
          <a:p>
            <a:pPr algn="ctr"/>
            <a:r>
              <a:rPr lang="it-FI" dirty="0">
                <a:solidFill>
                  <a:schemeClr val="bg2">
                    <a:lumMod val="25000"/>
                  </a:schemeClr>
                </a:solidFill>
              </a:rPr>
              <a:t>Some reasons to do ORM</a:t>
            </a:r>
          </a:p>
        </p:txBody>
      </p:sp>
      <p:graphicFrame>
        <p:nvGraphicFramePr>
          <p:cNvPr id="7" name="Google Shape;138;p15">
            <a:extLst>
              <a:ext uri="{FF2B5EF4-FFF2-40B4-BE49-F238E27FC236}">
                <a16:creationId xmlns:a16="http://schemas.microsoft.com/office/drawing/2014/main" id="{CD66A61A-B722-3FA2-0B94-C5AAFA1C31F1}"/>
              </a:ext>
            </a:extLst>
          </p:cNvPr>
          <p:cNvGraphicFramePr>
            <a:graphicFrameLocks noGrp="1"/>
          </p:cNvGraphicFramePr>
          <p:nvPr>
            <p:ph idx="1"/>
            <p:extLst>
              <p:ext uri="{D42A27DB-BD31-4B8C-83A1-F6EECF244321}">
                <p14:modId xmlns:p14="http://schemas.microsoft.com/office/powerpoint/2010/main" val="1755122266"/>
              </p:ext>
            </p:extLst>
          </p:nvPr>
        </p:nvGraphicFramePr>
        <p:xfrm>
          <a:off x="291830" y="1464456"/>
          <a:ext cx="11730124" cy="50725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6778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79;p7">
            <a:extLst>
              <a:ext uri="{FF2B5EF4-FFF2-40B4-BE49-F238E27FC236}">
                <a16:creationId xmlns:a16="http://schemas.microsoft.com/office/drawing/2014/main" id="{27ECD48D-68D0-12CB-7006-741DEA2A205F}"/>
              </a:ext>
            </a:extLst>
          </p:cNvPr>
          <p:cNvSpPr txBox="1">
            <a:spLocks/>
          </p:cNvSpPr>
          <p:nvPr/>
        </p:nvSpPr>
        <p:spPr>
          <a:xfrm>
            <a:off x="640080" y="4777739"/>
            <a:ext cx="3418990" cy="1412119"/>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buSzPts val="4400"/>
            </a:pPr>
            <a:r>
              <a:rPr lang="en-US" dirty="0">
                <a:sym typeface="Raleway"/>
              </a:rPr>
              <a:t>Paid Advertising</a:t>
            </a:r>
          </a:p>
        </p:txBody>
      </p:sp>
      <p:pic>
        <p:nvPicPr>
          <p:cNvPr id="1026" name="Picture 2" descr="Industrial Paid Advertising - display ads vs search ads vs social ads">
            <a:extLst>
              <a:ext uri="{FF2B5EF4-FFF2-40B4-BE49-F238E27FC236}">
                <a16:creationId xmlns:a16="http://schemas.microsoft.com/office/drawing/2014/main" id="{22B4AD62-D797-914A-A154-7C26AB1C17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632" b="21401"/>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03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sellaDiTesto 7">
            <a:extLst>
              <a:ext uri="{FF2B5EF4-FFF2-40B4-BE49-F238E27FC236}">
                <a16:creationId xmlns:a16="http://schemas.microsoft.com/office/drawing/2014/main" id="{86DC6F50-7AF2-66B1-E4FD-2A4DF78D0AF4}"/>
              </a:ext>
            </a:extLst>
          </p:cNvPr>
          <p:cNvSpPr txBox="1"/>
          <p:nvPr/>
        </p:nvSpPr>
        <p:spPr>
          <a:xfrm>
            <a:off x="4635140" y="4411579"/>
            <a:ext cx="7501996" cy="2446411"/>
          </a:xfrm>
          <a:prstGeom prst="rect">
            <a:avLst/>
          </a:prstGeom>
        </p:spPr>
        <p:txBody>
          <a:bodyPr vert="horz" lIns="91440" tIns="45720" rIns="91440" bIns="45720" rtlCol="0" anchor="ctr">
            <a:normAutofit/>
          </a:bodyPr>
          <a:lstStyle/>
          <a:p>
            <a:pPr>
              <a:lnSpc>
                <a:spcPct val="90000"/>
              </a:lnSpc>
              <a:spcAft>
                <a:spcPts val="600"/>
              </a:spcAft>
            </a:pPr>
            <a:r>
              <a:rPr lang="en-US" sz="2400" b="0" i="0" dirty="0">
                <a:solidFill>
                  <a:srgbClr val="374151"/>
                </a:solidFill>
                <a:effectLst/>
              </a:rPr>
              <a:t>Paid advertising is a digital marketing strategy where </a:t>
            </a:r>
            <a:r>
              <a:rPr lang="en-US" sz="2400" b="1" i="0" dirty="0">
                <a:solidFill>
                  <a:srgbClr val="374151"/>
                </a:solidFill>
                <a:effectLst/>
              </a:rPr>
              <a:t>businesses bid against each other for ad space on various online platforms or networks</a:t>
            </a:r>
            <a:r>
              <a:rPr lang="en-US" sz="2400" b="0" i="0" dirty="0">
                <a:solidFill>
                  <a:srgbClr val="374151"/>
                </a:solidFill>
                <a:effectLst/>
              </a:rPr>
              <a:t>. Advertisers are charged only when their ads are clicked, and the ultimate goal is </a:t>
            </a:r>
            <a:r>
              <a:rPr lang="en-US" sz="2400" b="1" i="0" dirty="0">
                <a:solidFill>
                  <a:srgbClr val="374151"/>
                </a:solidFill>
                <a:effectLst/>
              </a:rPr>
              <a:t>to increase visibility and drive traffic to their website or landing page</a:t>
            </a:r>
            <a:r>
              <a:rPr lang="en-US" sz="2400" b="0" i="0" dirty="0">
                <a:solidFill>
                  <a:srgbClr val="374151"/>
                </a:solidFill>
                <a:effectLst/>
              </a:rPr>
              <a:t>. </a:t>
            </a:r>
            <a:endParaRPr lang="en-US" dirty="0"/>
          </a:p>
        </p:txBody>
      </p:sp>
    </p:spTree>
    <p:extLst>
      <p:ext uri="{BB962C8B-B14F-4D97-AF65-F5344CB8AC3E}">
        <p14:creationId xmlns:p14="http://schemas.microsoft.com/office/powerpoint/2010/main" val="2297187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4" name="Rectangle 1024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55" name="Arc 1025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253" name="Freeform: Shape 1025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44" name="Picture 4" descr="Ads that promote giveaways are always a safe bet for encouraging clicks">
            <a:extLst>
              <a:ext uri="{FF2B5EF4-FFF2-40B4-BE49-F238E27FC236}">
                <a16:creationId xmlns:a16="http://schemas.microsoft.com/office/drawing/2014/main" id="{97553853-DDB7-F065-E266-E00F443A454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65544" y="511293"/>
            <a:ext cx="3852656"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10C4B200-C29A-37E4-8435-64E859D8A426}"/>
              </a:ext>
            </a:extLst>
          </p:cNvPr>
          <p:cNvSpPr txBox="1"/>
          <p:nvPr/>
        </p:nvSpPr>
        <p:spPr>
          <a:xfrm>
            <a:off x="5894962" y="1984443"/>
            <a:ext cx="5458838" cy="4192520"/>
          </a:xfrm>
          <a:prstGeom prst="rect">
            <a:avLst/>
          </a:prstGeom>
        </p:spPr>
        <p:txBody>
          <a:bodyPr vert="horz" lIns="91440" tIns="45720" rIns="91440" bIns="45720" rtlCol="0">
            <a:normAutofit/>
          </a:bodyPr>
          <a:lstStyle/>
          <a:p>
            <a:pPr>
              <a:lnSpc>
                <a:spcPct val="90000"/>
              </a:lnSpc>
              <a:spcAft>
                <a:spcPts val="600"/>
              </a:spcAft>
            </a:pPr>
            <a:r>
              <a:rPr lang="en-US" sz="3200" b="0" i="0" dirty="0">
                <a:effectLst/>
              </a:rPr>
              <a:t>Most platforms offering paid advertising services </a:t>
            </a:r>
            <a:r>
              <a:rPr lang="en-US" sz="3200" b="1" i="0" dirty="0">
                <a:effectLst/>
              </a:rPr>
              <a:t>use algorithms to run real-time auctions. The algorithms decide which ad to place within an available slot online.</a:t>
            </a:r>
            <a:r>
              <a:rPr lang="en-US" sz="3200" b="0" i="0" dirty="0">
                <a:effectLst/>
              </a:rPr>
              <a:t> Platforms don’t always make the criteria transparent.</a:t>
            </a:r>
            <a:endParaRPr lang="en-US" sz="3200" dirty="0"/>
          </a:p>
        </p:txBody>
      </p:sp>
      <p:sp>
        <p:nvSpPr>
          <p:cNvPr id="6" name="CasellaDiTesto 5">
            <a:extLst>
              <a:ext uri="{FF2B5EF4-FFF2-40B4-BE49-F238E27FC236}">
                <a16:creationId xmlns:a16="http://schemas.microsoft.com/office/drawing/2014/main" id="{9635EB78-E29A-1FD8-052F-0741A5EF90A5}"/>
              </a:ext>
            </a:extLst>
          </p:cNvPr>
          <p:cNvSpPr txBox="1"/>
          <p:nvPr/>
        </p:nvSpPr>
        <p:spPr>
          <a:xfrm>
            <a:off x="7497139" y="6643228"/>
            <a:ext cx="5468938" cy="214772"/>
          </a:xfrm>
          <a:prstGeom prst="rect">
            <a:avLst/>
          </a:prstGeom>
          <a:noFill/>
        </p:spPr>
        <p:txBody>
          <a:bodyPr wrap="square" rtlCol="0" anchor="t">
            <a:normAutofit/>
          </a:bodyPr>
          <a:lstStyle/>
          <a:p>
            <a:pPr>
              <a:lnSpc>
                <a:spcPct val="90000"/>
              </a:lnSpc>
              <a:spcAft>
                <a:spcPts val="600"/>
              </a:spcAft>
            </a:pPr>
            <a:r>
              <a:rPr lang="en-US" sz="800" dirty="0" err="1">
                <a:solidFill>
                  <a:schemeClr val="bg2">
                    <a:lumMod val="75000"/>
                  </a:schemeClr>
                </a:solidFill>
              </a:rPr>
              <a:t>Source:https</a:t>
            </a:r>
            <a:r>
              <a:rPr lang="en-US" sz="800" dirty="0">
                <a:solidFill>
                  <a:schemeClr val="bg2">
                    <a:lumMod val="75000"/>
                  </a:schemeClr>
                </a:solidFill>
              </a:rPr>
              <a:t>://</a:t>
            </a:r>
            <a:r>
              <a:rPr lang="en-US" sz="800" dirty="0" err="1">
                <a:solidFill>
                  <a:schemeClr val="bg2">
                    <a:lumMod val="75000"/>
                  </a:schemeClr>
                </a:solidFill>
              </a:rPr>
              <a:t>www.innovationvisual.com</a:t>
            </a:r>
            <a:r>
              <a:rPr lang="en-US" sz="800" dirty="0">
                <a:solidFill>
                  <a:schemeClr val="bg2">
                    <a:lumMod val="75000"/>
                  </a:schemeClr>
                </a:solidFill>
              </a:rPr>
              <a:t>/knowledge/everything-you-need-to-know-about-paid-advertising</a:t>
            </a:r>
          </a:p>
        </p:txBody>
      </p:sp>
    </p:spTree>
    <p:extLst>
      <p:ext uri="{BB962C8B-B14F-4D97-AF65-F5344CB8AC3E}">
        <p14:creationId xmlns:p14="http://schemas.microsoft.com/office/powerpoint/2010/main" val="6160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a:extLst>
              <a:ext uri="{FF2B5EF4-FFF2-40B4-BE49-F238E27FC236}">
                <a16:creationId xmlns:a16="http://schemas.microsoft.com/office/drawing/2014/main" id="{EB213C23-D9FB-C4A3-0EBC-82E7F14FC8A9}"/>
              </a:ext>
            </a:extLst>
          </p:cNvPr>
          <p:cNvSpPr/>
          <p:nvPr/>
        </p:nvSpPr>
        <p:spPr>
          <a:xfrm>
            <a:off x="100897" y="1401197"/>
            <a:ext cx="6290654" cy="4485576"/>
          </a:xfrm>
          <a:prstGeom prst="rect">
            <a:avLst/>
          </a:prstGeom>
          <a:blipFill>
            <a:blip r:embed="rId3"/>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6" name="Figura a mano libera 15">
            <a:extLst>
              <a:ext uri="{FF2B5EF4-FFF2-40B4-BE49-F238E27FC236}">
                <a16:creationId xmlns:a16="http://schemas.microsoft.com/office/drawing/2014/main" id="{189E2D18-FAD0-42C5-9CA2-5887DB3C2CCF}"/>
              </a:ext>
            </a:extLst>
          </p:cNvPr>
          <p:cNvSpPr/>
          <p:nvPr/>
        </p:nvSpPr>
        <p:spPr>
          <a:xfrm rot="19992751">
            <a:off x="5905203" y="2418271"/>
            <a:ext cx="1294587" cy="45719"/>
          </a:xfrm>
          <a:custGeom>
            <a:avLst/>
            <a:gdLst/>
            <a:ahLst/>
            <a:cxnLst/>
            <a:rect l="0" t="0" r="0" b="0"/>
            <a:pathLst>
              <a:path>
                <a:moveTo>
                  <a:pt x="0" y="31772"/>
                </a:moveTo>
                <a:lnTo>
                  <a:pt x="1536267" y="31772"/>
                </a:lnTo>
              </a:path>
            </a:pathLst>
          </a:custGeom>
          <a:noFill/>
          <a:ln>
            <a:solidFill>
              <a:schemeClr val="tx1"/>
            </a:solidFill>
          </a:ln>
        </p:spPr>
        <p:style>
          <a:lnRef idx="2">
            <a:schemeClr val="accent1">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8" name="Figura a mano libera 17">
            <a:extLst>
              <a:ext uri="{FF2B5EF4-FFF2-40B4-BE49-F238E27FC236}">
                <a16:creationId xmlns:a16="http://schemas.microsoft.com/office/drawing/2014/main" id="{CEE83EB8-77EC-6F15-7646-6F116C7E61BA}"/>
              </a:ext>
            </a:extLst>
          </p:cNvPr>
          <p:cNvSpPr/>
          <p:nvPr/>
        </p:nvSpPr>
        <p:spPr>
          <a:xfrm>
            <a:off x="7071758" y="562869"/>
            <a:ext cx="2446678" cy="2446678"/>
          </a:xfrm>
          <a:custGeom>
            <a:avLst/>
            <a:gdLst>
              <a:gd name="connsiteX0" fmla="*/ 0 w 2446678"/>
              <a:gd name="connsiteY0" fmla="*/ 1223339 h 2446678"/>
              <a:gd name="connsiteX1" fmla="*/ 1223339 w 2446678"/>
              <a:gd name="connsiteY1" fmla="*/ 0 h 2446678"/>
              <a:gd name="connsiteX2" fmla="*/ 2446678 w 2446678"/>
              <a:gd name="connsiteY2" fmla="*/ 1223339 h 2446678"/>
              <a:gd name="connsiteX3" fmla="*/ 1223339 w 2446678"/>
              <a:gd name="connsiteY3" fmla="*/ 2446678 h 2446678"/>
              <a:gd name="connsiteX4" fmla="*/ 0 w 2446678"/>
              <a:gd name="connsiteY4" fmla="*/ 1223339 h 2446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678" h="2446678">
                <a:moveTo>
                  <a:pt x="0" y="1223339"/>
                </a:moveTo>
                <a:cubicBezTo>
                  <a:pt x="0" y="547708"/>
                  <a:pt x="547708" y="0"/>
                  <a:pt x="1223339" y="0"/>
                </a:cubicBezTo>
                <a:cubicBezTo>
                  <a:pt x="1898970" y="0"/>
                  <a:pt x="2446678" y="547708"/>
                  <a:pt x="2446678" y="1223339"/>
                </a:cubicBezTo>
                <a:cubicBezTo>
                  <a:pt x="2446678" y="1898970"/>
                  <a:pt x="1898970" y="2446678"/>
                  <a:pt x="1223339" y="2446678"/>
                </a:cubicBezTo>
                <a:cubicBezTo>
                  <a:pt x="547708" y="2446678"/>
                  <a:pt x="0" y="1898970"/>
                  <a:pt x="0" y="1223339"/>
                </a:cubicBezTo>
                <a:close/>
              </a:path>
            </a:pathLst>
          </a:custGeom>
          <a:solidFill>
            <a:schemeClr val="accent4"/>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71008" tIns="371008" rIns="371008" bIns="371008" numCol="1" spcCol="1270" anchor="ctr" anchorCtr="0">
            <a:noAutofit/>
          </a:bodyPr>
          <a:lstStyle/>
          <a:p>
            <a:pPr marL="0" lvl="0" indent="0" algn="ctr" defTabSz="889000">
              <a:lnSpc>
                <a:spcPct val="90000"/>
              </a:lnSpc>
              <a:spcBef>
                <a:spcPct val="0"/>
              </a:spcBef>
              <a:spcAft>
                <a:spcPct val="35000"/>
              </a:spcAft>
              <a:buNone/>
            </a:pPr>
            <a:r>
              <a:rPr lang="en-US" sz="2000" kern="1200" noProof="0" dirty="0"/>
              <a:t>Common demographic </a:t>
            </a:r>
            <a:r>
              <a:rPr lang="en-US" sz="2400" kern="1200" noProof="0" dirty="0"/>
              <a:t>targeting</a:t>
            </a:r>
            <a:r>
              <a:rPr lang="en-US" sz="2000" kern="1200" noProof="0" dirty="0"/>
              <a:t> options</a:t>
            </a:r>
          </a:p>
        </p:txBody>
      </p:sp>
      <p:sp>
        <p:nvSpPr>
          <p:cNvPr id="19" name="Figura a mano libera 18">
            <a:extLst>
              <a:ext uri="{FF2B5EF4-FFF2-40B4-BE49-F238E27FC236}">
                <a16:creationId xmlns:a16="http://schemas.microsoft.com/office/drawing/2014/main" id="{97728350-C252-929D-CE7B-28F77BE0E652}"/>
              </a:ext>
            </a:extLst>
          </p:cNvPr>
          <p:cNvSpPr/>
          <p:nvPr/>
        </p:nvSpPr>
        <p:spPr>
          <a:xfrm>
            <a:off x="9671800" y="562869"/>
            <a:ext cx="3670017" cy="2446678"/>
          </a:xfrm>
          <a:custGeom>
            <a:avLst/>
            <a:gdLst>
              <a:gd name="connsiteX0" fmla="*/ 0 w 3670017"/>
              <a:gd name="connsiteY0" fmla="*/ 0 h 2446678"/>
              <a:gd name="connsiteX1" fmla="*/ 3670017 w 3670017"/>
              <a:gd name="connsiteY1" fmla="*/ 0 h 2446678"/>
              <a:gd name="connsiteX2" fmla="*/ 3670017 w 3670017"/>
              <a:gd name="connsiteY2" fmla="*/ 2446678 h 2446678"/>
              <a:gd name="connsiteX3" fmla="*/ 0 w 3670017"/>
              <a:gd name="connsiteY3" fmla="*/ 2446678 h 2446678"/>
              <a:gd name="connsiteX4" fmla="*/ 0 w 3670017"/>
              <a:gd name="connsiteY4" fmla="*/ 0 h 2446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0017" h="2446678">
                <a:moveTo>
                  <a:pt x="0" y="0"/>
                </a:moveTo>
                <a:lnTo>
                  <a:pt x="3670017" y="0"/>
                </a:lnTo>
                <a:lnTo>
                  <a:pt x="3670017" y="2446678"/>
                </a:lnTo>
                <a:lnTo>
                  <a:pt x="0" y="24466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b="0" i="0" kern="1200" noProof="0" dirty="0">
                <a:latin typeface="Calibri" panose="020F0502020204030204"/>
                <a:ea typeface="+mn-ea"/>
                <a:cs typeface="+mn-cs"/>
              </a:rPr>
              <a:t>Age</a:t>
            </a:r>
          </a:p>
          <a:p>
            <a:pPr marL="228600" lvl="1" indent="-228600" algn="l" defTabSz="889000">
              <a:lnSpc>
                <a:spcPct val="90000"/>
              </a:lnSpc>
              <a:spcBef>
                <a:spcPct val="0"/>
              </a:spcBef>
              <a:spcAft>
                <a:spcPct val="15000"/>
              </a:spcAft>
              <a:buChar char="•"/>
            </a:pPr>
            <a:r>
              <a:rPr lang="en-US" sz="2000" b="0" i="0" kern="1200" noProof="0" dirty="0">
                <a:latin typeface="Calibri" panose="020F0502020204030204"/>
                <a:ea typeface="+mn-ea"/>
                <a:cs typeface="+mn-cs"/>
              </a:rPr>
              <a:t>Gender</a:t>
            </a:r>
          </a:p>
          <a:p>
            <a:pPr marL="228600" lvl="1" indent="-228600" algn="l" defTabSz="889000">
              <a:lnSpc>
                <a:spcPct val="90000"/>
              </a:lnSpc>
              <a:spcBef>
                <a:spcPct val="0"/>
              </a:spcBef>
              <a:spcAft>
                <a:spcPct val="15000"/>
              </a:spcAft>
              <a:buChar char="•"/>
            </a:pPr>
            <a:r>
              <a:rPr lang="en-US" sz="2000" b="0" i="0" kern="1200" noProof="0" dirty="0">
                <a:latin typeface="Calibri" panose="020F0502020204030204"/>
                <a:ea typeface="+mn-ea"/>
                <a:cs typeface="+mn-cs"/>
              </a:rPr>
              <a:t>Relationship Status</a:t>
            </a:r>
          </a:p>
          <a:p>
            <a:pPr marL="228600" lvl="1" indent="-228600" algn="l" defTabSz="889000">
              <a:lnSpc>
                <a:spcPct val="90000"/>
              </a:lnSpc>
              <a:spcBef>
                <a:spcPct val="0"/>
              </a:spcBef>
              <a:spcAft>
                <a:spcPct val="15000"/>
              </a:spcAft>
              <a:buChar char="•"/>
            </a:pPr>
            <a:r>
              <a:rPr lang="en-US" sz="2000" b="0" i="0" kern="1200" noProof="0" dirty="0">
                <a:latin typeface="Calibri" panose="020F0502020204030204"/>
                <a:ea typeface="+mn-ea"/>
                <a:cs typeface="+mn-cs"/>
              </a:rPr>
              <a:t>Location</a:t>
            </a:r>
          </a:p>
          <a:p>
            <a:pPr marL="228600" lvl="1" indent="-228600" algn="l" defTabSz="889000">
              <a:lnSpc>
                <a:spcPct val="90000"/>
              </a:lnSpc>
              <a:spcBef>
                <a:spcPct val="0"/>
              </a:spcBef>
              <a:spcAft>
                <a:spcPct val="15000"/>
              </a:spcAft>
              <a:buChar char="•"/>
            </a:pPr>
            <a:r>
              <a:rPr lang="en-US" sz="2000" b="0" i="0" kern="1200" noProof="0" dirty="0">
                <a:latin typeface="Calibri" panose="020F0502020204030204"/>
                <a:ea typeface="+mn-ea"/>
                <a:cs typeface="+mn-cs"/>
              </a:rPr>
              <a:t>Ethnicity</a:t>
            </a:r>
          </a:p>
          <a:p>
            <a:pPr marL="228600" lvl="1" indent="-228600" algn="l" defTabSz="889000">
              <a:lnSpc>
                <a:spcPct val="90000"/>
              </a:lnSpc>
              <a:spcBef>
                <a:spcPct val="0"/>
              </a:spcBef>
              <a:spcAft>
                <a:spcPct val="15000"/>
              </a:spcAft>
              <a:buChar char="•"/>
            </a:pPr>
            <a:r>
              <a:rPr lang="en-US" sz="2000" b="0" i="0" kern="1200" noProof="0" dirty="0">
                <a:latin typeface="Calibri" panose="020F0502020204030204"/>
                <a:ea typeface="+mn-ea"/>
                <a:cs typeface="+mn-cs"/>
              </a:rPr>
              <a:t>Occupation</a:t>
            </a:r>
          </a:p>
          <a:p>
            <a:pPr marL="228600" lvl="1" indent="-228600" algn="l" defTabSz="889000">
              <a:lnSpc>
                <a:spcPct val="90000"/>
              </a:lnSpc>
              <a:spcBef>
                <a:spcPct val="0"/>
              </a:spcBef>
              <a:spcAft>
                <a:spcPct val="15000"/>
              </a:spcAft>
              <a:buChar char="•"/>
            </a:pPr>
            <a:r>
              <a:rPr lang="en-US" sz="2000" b="0" i="0" kern="1200" noProof="0" dirty="0">
                <a:latin typeface="Calibri" panose="020F0502020204030204"/>
                <a:ea typeface="+mn-ea"/>
                <a:cs typeface="+mn-cs"/>
              </a:rPr>
              <a:t>Education</a:t>
            </a:r>
          </a:p>
        </p:txBody>
      </p:sp>
      <p:sp>
        <p:nvSpPr>
          <p:cNvPr id="20" name="Figura a mano libera 19">
            <a:extLst>
              <a:ext uri="{FF2B5EF4-FFF2-40B4-BE49-F238E27FC236}">
                <a16:creationId xmlns:a16="http://schemas.microsoft.com/office/drawing/2014/main" id="{FA5CAB6B-CCEB-E225-7848-B3BB162EFDA6}"/>
              </a:ext>
            </a:extLst>
          </p:cNvPr>
          <p:cNvSpPr/>
          <p:nvPr/>
        </p:nvSpPr>
        <p:spPr>
          <a:xfrm>
            <a:off x="7071758" y="4242592"/>
            <a:ext cx="2446678" cy="2446678"/>
          </a:xfrm>
          <a:custGeom>
            <a:avLst/>
            <a:gdLst>
              <a:gd name="connsiteX0" fmla="*/ 0 w 2446678"/>
              <a:gd name="connsiteY0" fmla="*/ 1223339 h 2446678"/>
              <a:gd name="connsiteX1" fmla="*/ 1223339 w 2446678"/>
              <a:gd name="connsiteY1" fmla="*/ 0 h 2446678"/>
              <a:gd name="connsiteX2" fmla="*/ 2446678 w 2446678"/>
              <a:gd name="connsiteY2" fmla="*/ 1223339 h 2446678"/>
              <a:gd name="connsiteX3" fmla="*/ 1223339 w 2446678"/>
              <a:gd name="connsiteY3" fmla="*/ 2446678 h 2446678"/>
              <a:gd name="connsiteX4" fmla="*/ 0 w 2446678"/>
              <a:gd name="connsiteY4" fmla="*/ 1223339 h 2446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678" h="2446678">
                <a:moveTo>
                  <a:pt x="0" y="1223339"/>
                </a:moveTo>
                <a:cubicBezTo>
                  <a:pt x="0" y="547708"/>
                  <a:pt x="547708" y="0"/>
                  <a:pt x="1223339" y="0"/>
                </a:cubicBezTo>
                <a:cubicBezTo>
                  <a:pt x="1898970" y="0"/>
                  <a:pt x="2446678" y="547708"/>
                  <a:pt x="2446678" y="1223339"/>
                </a:cubicBezTo>
                <a:cubicBezTo>
                  <a:pt x="2446678" y="1898970"/>
                  <a:pt x="1898970" y="2446678"/>
                  <a:pt x="1223339" y="2446678"/>
                </a:cubicBezTo>
                <a:cubicBezTo>
                  <a:pt x="547708" y="2446678"/>
                  <a:pt x="0" y="1898970"/>
                  <a:pt x="0" y="1223339"/>
                </a:cubicBezTo>
                <a:close/>
              </a:path>
            </a:pathLst>
          </a:cu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71008" tIns="371008" rIns="371008" bIns="371008" numCol="1" spcCol="1270" anchor="ctr" anchorCtr="0">
            <a:noAutofit/>
          </a:bodyPr>
          <a:lstStyle/>
          <a:p>
            <a:pPr marL="0" lvl="0" indent="0" algn="ctr" defTabSz="889000">
              <a:lnSpc>
                <a:spcPct val="90000"/>
              </a:lnSpc>
              <a:spcBef>
                <a:spcPct val="0"/>
              </a:spcBef>
              <a:spcAft>
                <a:spcPct val="35000"/>
              </a:spcAft>
              <a:buNone/>
            </a:pPr>
            <a:r>
              <a:rPr lang="en-US" sz="2000" kern="1200" noProof="0" dirty="0">
                <a:latin typeface="Calibri" panose="020F0502020204030204"/>
                <a:ea typeface="+mn-ea"/>
                <a:cs typeface="+mn-cs"/>
              </a:rPr>
              <a:t>Facebook allows to target </a:t>
            </a:r>
            <a:r>
              <a:rPr lang="en-US" sz="2000" kern="1200" noProof="0" dirty="0">
                <a:latin typeface="Calibri" panose="020F0502020204030204"/>
                <a:ea typeface="+mn-ea"/>
                <a:cs typeface="+mn-cs"/>
                <a:hlinkClick r:id="rId4">
                  <a:extLst>
                    <a:ext uri="{A12FA001-AC4F-418D-AE19-62706E023703}">
                      <ahyp:hlinkClr xmlns:ahyp="http://schemas.microsoft.com/office/drawing/2018/hyperlinkcolor" val="tx"/>
                    </a:ext>
                  </a:extLst>
                </a:hlinkClick>
              </a:rPr>
              <a:t>behaviors</a:t>
            </a:r>
            <a:r>
              <a:rPr lang="en-US" sz="2000" kern="1200" noProof="0" dirty="0">
                <a:latin typeface="Calibri" panose="020F0502020204030204"/>
                <a:ea typeface="+mn-ea"/>
                <a:cs typeface="+mn-cs"/>
              </a:rPr>
              <a:t> in the following categories:</a:t>
            </a:r>
          </a:p>
        </p:txBody>
      </p:sp>
      <p:sp>
        <p:nvSpPr>
          <p:cNvPr id="21" name="Figura a mano libera 20">
            <a:extLst>
              <a:ext uri="{FF2B5EF4-FFF2-40B4-BE49-F238E27FC236}">
                <a16:creationId xmlns:a16="http://schemas.microsoft.com/office/drawing/2014/main" id="{4C6F15C8-5186-A2D4-61EC-772B1908E109}"/>
              </a:ext>
            </a:extLst>
          </p:cNvPr>
          <p:cNvSpPr/>
          <p:nvPr/>
        </p:nvSpPr>
        <p:spPr>
          <a:xfrm>
            <a:off x="9671800" y="4108289"/>
            <a:ext cx="3670017" cy="2446678"/>
          </a:xfrm>
          <a:custGeom>
            <a:avLst/>
            <a:gdLst>
              <a:gd name="connsiteX0" fmla="*/ 0 w 3670017"/>
              <a:gd name="connsiteY0" fmla="*/ 0 h 2446678"/>
              <a:gd name="connsiteX1" fmla="*/ 3670017 w 3670017"/>
              <a:gd name="connsiteY1" fmla="*/ 0 h 2446678"/>
              <a:gd name="connsiteX2" fmla="*/ 3670017 w 3670017"/>
              <a:gd name="connsiteY2" fmla="*/ 2446678 h 2446678"/>
              <a:gd name="connsiteX3" fmla="*/ 0 w 3670017"/>
              <a:gd name="connsiteY3" fmla="*/ 2446678 h 2446678"/>
              <a:gd name="connsiteX4" fmla="*/ 0 w 3670017"/>
              <a:gd name="connsiteY4" fmla="*/ 0 h 2446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0017" h="2446678">
                <a:moveTo>
                  <a:pt x="0" y="0"/>
                </a:moveTo>
                <a:lnTo>
                  <a:pt x="3670017" y="0"/>
                </a:lnTo>
                <a:lnTo>
                  <a:pt x="3670017" y="2446678"/>
                </a:lnTo>
                <a:lnTo>
                  <a:pt x="0" y="24466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noProof="0">
                <a:latin typeface="Calibri" panose="020F0502020204030204"/>
                <a:ea typeface="+mn-ea"/>
                <a:cs typeface="+mn-cs"/>
              </a:rPr>
              <a:t>Automotive</a:t>
            </a:r>
            <a:endParaRPr lang="en-US" sz="2000" b="0" i="0" kern="1200" noProof="0" dirty="0">
              <a:latin typeface="Calibri" panose="020F0502020204030204"/>
              <a:ea typeface="+mn-ea"/>
              <a:cs typeface="+mn-cs"/>
            </a:endParaRPr>
          </a:p>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noProof="0">
                <a:latin typeface="Calibri" panose="020F0502020204030204"/>
                <a:ea typeface="+mn-ea"/>
                <a:cs typeface="+mn-cs"/>
              </a:rPr>
              <a:t>Charitable Donations</a:t>
            </a:r>
            <a:endParaRPr lang="en-US" sz="2000" b="0" i="0" kern="1200" noProof="0" dirty="0">
              <a:latin typeface="Calibri" panose="020F0502020204030204"/>
              <a:ea typeface="+mn-ea"/>
              <a:cs typeface="+mn-cs"/>
            </a:endParaRPr>
          </a:p>
          <a:p>
            <a:pPr marL="228600" lvl="1" indent="-228600" algn="l" defTabSz="889000">
              <a:lnSpc>
                <a:spcPct val="90000"/>
              </a:lnSpc>
              <a:spcBef>
                <a:spcPct val="0"/>
              </a:spcBef>
              <a:spcAft>
                <a:spcPct val="15000"/>
              </a:spcAft>
              <a:buChar char="•"/>
            </a:pPr>
            <a:r>
              <a:rPr lang="en-US" sz="2000" b="0" i="0" kern="1200" noProof="0">
                <a:latin typeface="Calibri" panose="020F0502020204030204"/>
                <a:ea typeface="+mn-ea"/>
                <a:cs typeface="+mn-cs"/>
              </a:rPr>
              <a:t>Digital Activities</a:t>
            </a:r>
            <a:endParaRPr lang="en-US" sz="2000" b="0" i="0" kern="1200" noProof="0" dirty="0">
              <a:latin typeface="Calibri" panose="020F0502020204030204"/>
              <a:ea typeface="+mn-ea"/>
              <a:cs typeface="+mn-cs"/>
            </a:endParaRPr>
          </a:p>
          <a:p>
            <a:pPr marL="228600" lvl="1" indent="-228600" algn="l" defTabSz="889000">
              <a:lnSpc>
                <a:spcPct val="90000"/>
              </a:lnSpc>
              <a:spcBef>
                <a:spcPct val="0"/>
              </a:spcBef>
              <a:spcAft>
                <a:spcPct val="15000"/>
              </a:spcAft>
              <a:buChar char="•"/>
            </a:pPr>
            <a:r>
              <a:rPr lang="en-US" sz="2000" b="0" i="0" kern="1200" noProof="0">
                <a:latin typeface="Calibri" panose="020F0502020204030204"/>
                <a:ea typeface="+mn-ea"/>
                <a:cs typeface="+mn-cs"/>
              </a:rPr>
              <a:t>Financial</a:t>
            </a:r>
            <a:endParaRPr lang="en-US" sz="2000" b="0" i="0" kern="1200" noProof="0" dirty="0">
              <a:latin typeface="Calibri" panose="020F0502020204030204"/>
              <a:ea typeface="+mn-ea"/>
              <a:cs typeface="+mn-cs"/>
            </a:endParaRPr>
          </a:p>
          <a:p>
            <a:pPr marL="228600" lvl="1" indent="-228600" algn="l" defTabSz="889000">
              <a:lnSpc>
                <a:spcPct val="90000"/>
              </a:lnSpc>
              <a:spcBef>
                <a:spcPct val="0"/>
              </a:spcBef>
              <a:spcAft>
                <a:spcPct val="15000"/>
              </a:spcAft>
              <a:buChar char="•"/>
            </a:pPr>
            <a:r>
              <a:rPr lang="en-US" sz="2000" b="0" i="0" kern="1200" noProof="0">
                <a:latin typeface="Calibri" panose="020F0502020204030204"/>
                <a:ea typeface="+mn-ea"/>
                <a:cs typeface="+mn-cs"/>
              </a:rPr>
              <a:t>Mobile Device User</a:t>
            </a:r>
            <a:endParaRPr lang="en-US" sz="2000" b="0" i="0" kern="1200" noProof="0" dirty="0">
              <a:latin typeface="Calibri" panose="020F0502020204030204"/>
              <a:ea typeface="+mn-ea"/>
              <a:cs typeface="+mn-cs"/>
            </a:endParaRPr>
          </a:p>
          <a:p>
            <a:pPr marL="228600" lvl="1" indent="-228600" algn="l" defTabSz="889000">
              <a:lnSpc>
                <a:spcPct val="90000"/>
              </a:lnSpc>
              <a:spcBef>
                <a:spcPct val="0"/>
              </a:spcBef>
              <a:spcAft>
                <a:spcPct val="15000"/>
              </a:spcAft>
              <a:buChar char="•"/>
            </a:pPr>
            <a:r>
              <a:rPr lang="en-US" sz="2000" b="0" i="0" kern="1200" noProof="0">
                <a:latin typeface="Calibri" panose="020F0502020204030204"/>
                <a:ea typeface="+mn-ea"/>
                <a:cs typeface="+mn-cs"/>
              </a:rPr>
              <a:t>Purchase Behavior</a:t>
            </a:r>
            <a:endParaRPr lang="en-US" sz="2000" b="0" i="0" kern="1200" noProof="0" dirty="0">
              <a:latin typeface="Calibri" panose="020F0502020204030204"/>
              <a:ea typeface="+mn-ea"/>
              <a:cs typeface="+mn-cs"/>
            </a:endParaRPr>
          </a:p>
          <a:p>
            <a:pPr marL="228600" lvl="1" indent="-228600" algn="l" defTabSz="889000">
              <a:lnSpc>
                <a:spcPct val="90000"/>
              </a:lnSpc>
              <a:spcBef>
                <a:spcPct val="0"/>
              </a:spcBef>
              <a:spcAft>
                <a:spcPct val="15000"/>
              </a:spcAft>
              <a:buChar char="•"/>
            </a:pPr>
            <a:r>
              <a:rPr lang="en-US" sz="2000" b="0" i="0" kern="1200" noProof="0">
                <a:latin typeface="Calibri" panose="020F0502020204030204"/>
                <a:ea typeface="+mn-ea"/>
                <a:cs typeface="+mn-cs"/>
              </a:rPr>
              <a:t>Residential Profiles</a:t>
            </a:r>
            <a:endParaRPr lang="en-US" sz="2000" b="0" i="0" kern="1200" noProof="0" dirty="0">
              <a:latin typeface="Calibri" panose="020F0502020204030204"/>
              <a:ea typeface="+mn-ea"/>
              <a:cs typeface="+mn-cs"/>
            </a:endParaRPr>
          </a:p>
          <a:p>
            <a:pPr marL="228600" lvl="1" indent="-228600" algn="l" defTabSz="889000">
              <a:lnSpc>
                <a:spcPct val="90000"/>
              </a:lnSpc>
              <a:spcBef>
                <a:spcPct val="0"/>
              </a:spcBef>
              <a:spcAft>
                <a:spcPct val="15000"/>
              </a:spcAft>
              <a:buChar char="•"/>
            </a:pPr>
            <a:r>
              <a:rPr lang="en-US" sz="2000" b="0" i="0" kern="1200" noProof="0" dirty="0">
                <a:latin typeface="Calibri" panose="020F0502020204030204"/>
                <a:ea typeface="+mn-ea"/>
                <a:cs typeface="+mn-cs"/>
              </a:rPr>
              <a:t>Travel</a:t>
            </a:r>
            <a:endParaRPr lang="en-US" sz="1700" b="0" i="0" kern="1200" noProof="0" dirty="0">
              <a:latin typeface="Calibri" panose="020F0502020204030204"/>
              <a:ea typeface="+mn-ea"/>
              <a:cs typeface="+mn-cs"/>
            </a:endParaRPr>
          </a:p>
        </p:txBody>
      </p:sp>
      <p:sp>
        <p:nvSpPr>
          <p:cNvPr id="22" name="Figura a mano libera 21">
            <a:extLst>
              <a:ext uri="{FF2B5EF4-FFF2-40B4-BE49-F238E27FC236}">
                <a16:creationId xmlns:a16="http://schemas.microsoft.com/office/drawing/2014/main" id="{A95014B0-4F44-1B47-E4BB-B0C566FC6527}"/>
              </a:ext>
            </a:extLst>
          </p:cNvPr>
          <p:cNvSpPr/>
          <p:nvPr/>
        </p:nvSpPr>
        <p:spPr>
          <a:xfrm rot="1970717">
            <a:off x="5760306" y="4516752"/>
            <a:ext cx="1033350" cy="75940"/>
          </a:xfrm>
          <a:custGeom>
            <a:avLst/>
            <a:gdLst/>
            <a:ahLst/>
            <a:cxnLst/>
            <a:rect l="0" t="0" r="0" b="0"/>
            <a:pathLst>
              <a:path>
                <a:moveTo>
                  <a:pt x="0" y="31772"/>
                </a:moveTo>
                <a:lnTo>
                  <a:pt x="1536267" y="31772"/>
                </a:lnTo>
              </a:path>
            </a:pathLst>
          </a:custGeom>
          <a:noFill/>
          <a:ln>
            <a:solidFill>
              <a:schemeClr val="tx1"/>
            </a:solidFill>
          </a:ln>
        </p:spPr>
        <p:style>
          <a:lnRef idx="2">
            <a:schemeClr val="accent1">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 name="Google Shape;79;p7">
            <a:extLst>
              <a:ext uri="{FF2B5EF4-FFF2-40B4-BE49-F238E27FC236}">
                <a16:creationId xmlns:a16="http://schemas.microsoft.com/office/drawing/2014/main" id="{272035B9-7892-3A6C-310D-AB986950B89C}"/>
              </a:ext>
            </a:extLst>
          </p:cNvPr>
          <p:cNvSpPr txBox="1">
            <a:spLocks/>
          </p:cNvSpPr>
          <p:nvPr/>
        </p:nvSpPr>
        <p:spPr>
          <a:xfrm>
            <a:off x="-874295" y="274638"/>
            <a:ext cx="8229600" cy="11430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buSzPts val="4400"/>
            </a:pPr>
            <a:r>
              <a:rPr lang="en-US" sz="5200" dirty="0">
                <a:sym typeface="Raleway"/>
              </a:rPr>
              <a:t>Targeted Ad</a:t>
            </a:r>
          </a:p>
        </p:txBody>
      </p:sp>
    </p:spTree>
    <p:extLst>
      <p:ext uri="{BB962C8B-B14F-4D97-AF65-F5344CB8AC3E}">
        <p14:creationId xmlns:p14="http://schemas.microsoft.com/office/powerpoint/2010/main" val="471758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12 Facebook Ad Examples You Wish You Made | Sprout Social">
            <a:extLst>
              <a:ext uri="{FF2B5EF4-FFF2-40B4-BE49-F238E27FC236}">
                <a16:creationId xmlns:a16="http://schemas.microsoft.com/office/drawing/2014/main" id="{F5FFBF68-D36B-74C9-73E7-045EA599D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975" y="0"/>
            <a:ext cx="3452813"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ma 1">
            <a:extLst>
              <a:ext uri="{FF2B5EF4-FFF2-40B4-BE49-F238E27FC236}">
                <a16:creationId xmlns:a16="http://schemas.microsoft.com/office/drawing/2014/main" id="{3D793951-DF49-0CE2-740A-020F0BCB2713}"/>
              </a:ext>
            </a:extLst>
          </p:cNvPr>
          <p:cNvGraphicFramePr/>
          <p:nvPr>
            <p:extLst>
              <p:ext uri="{D42A27DB-BD31-4B8C-83A1-F6EECF244321}">
                <p14:modId xmlns:p14="http://schemas.microsoft.com/office/powerpoint/2010/main" val="3259249420"/>
              </p:ext>
            </p:extLst>
          </p:nvPr>
        </p:nvGraphicFramePr>
        <p:xfrm>
          <a:off x="4395537" y="0"/>
          <a:ext cx="7796462"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5281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89BE72D5-4E0C-14F2-EC74-579AB7FD5DDC}"/>
              </a:ext>
            </a:extLst>
          </p:cNvPr>
          <p:cNvSpPr txBox="1"/>
          <p:nvPr/>
        </p:nvSpPr>
        <p:spPr>
          <a:xfrm>
            <a:off x="838200" y="451381"/>
            <a:ext cx="10512552" cy="406654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1" kern="1200">
                <a:solidFill>
                  <a:schemeClr val="tx1"/>
                </a:solidFill>
                <a:latin typeface="+mj-lt"/>
                <a:ea typeface="+mj-ea"/>
                <a:cs typeface="+mj-cs"/>
              </a:rPr>
              <a:t>Benefits</a:t>
            </a:r>
            <a:r>
              <a:rPr lang="en-US" sz="6600" kern="1200">
                <a:solidFill>
                  <a:schemeClr val="tx1"/>
                </a:solidFill>
                <a:latin typeface="+mj-lt"/>
                <a:ea typeface="+mj-ea"/>
                <a:cs typeface="+mj-cs"/>
              </a:rPr>
              <a:t> of paid adv??</a:t>
            </a:r>
          </a:p>
        </p:txBody>
      </p:sp>
      <p:sp>
        <p:nvSpPr>
          <p:cNvPr id="1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275561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731</TotalTime>
  <Words>2719</Words>
  <Application>Microsoft Macintosh PowerPoint</Application>
  <PresentationFormat>Widescreen</PresentationFormat>
  <Paragraphs>207</Paragraphs>
  <Slides>42</Slides>
  <Notes>16</Notes>
  <HiddenSlides>0</HiddenSlides>
  <MMClips>1</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42</vt:i4>
      </vt:variant>
    </vt:vector>
  </HeadingPairs>
  <TitlesOfParts>
    <vt:vector size="52" baseType="lpstr">
      <vt:lpstr>AdvOTf9433e2d</vt:lpstr>
      <vt:lpstr>AdvOTf9433e2d+20</vt:lpstr>
      <vt:lpstr>Arial</vt:lpstr>
      <vt:lpstr>Arial Rounded MT Bold</vt:lpstr>
      <vt:lpstr>Calibri</vt:lpstr>
      <vt:lpstr>Calibri Light</vt:lpstr>
      <vt:lpstr>Raleway</vt:lpstr>
      <vt:lpstr>Sofia Pro</vt:lpstr>
      <vt:lpstr>Söhne</vt:lpstr>
      <vt:lpstr>Tema di Office</vt:lpstr>
      <vt:lpstr>Presentazione standard di PowerPoint</vt:lpstr>
      <vt:lpstr>Digitalization of Promotion (part II)</vt:lpstr>
      <vt:lpstr>Social Media Plan </vt:lpstr>
      <vt:lpstr>Social Media Plan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Social Media Plan </vt:lpstr>
      <vt:lpstr>Social Media Metrics </vt:lpstr>
      <vt:lpstr>Virality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Online reputation management</vt:lpstr>
      <vt:lpstr>The Taco Bell ORM Emergency</vt:lpstr>
      <vt:lpstr>Taco Bell’s Response</vt:lpstr>
      <vt:lpstr>Online reputation management</vt:lpstr>
      <vt:lpstr>Online reputation management</vt:lpstr>
      <vt:lpstr>Presentazione standard di PowerPoint</vt:lpstr>
      <vt:lpstr>Presentazione standard di PowerPoint</vt:lpstr>
      <vt:lpstr>Online reputation management</vt:lpstr>
      <vt:lpstr>Ethical ORM</vt:lpstr>
      <vt:lpstr>Some reasons to do ORM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MARKETING</dc:title>
  <dc:creator>Nanni Anastasia</dc:creator>
  <cp:lastModifiedBy>Nanni Anastasia</cp:lastModifiedBy>
  <cp:revision>17</cp:revision>
  <dcterms:created xsi:type="dcterms:W3CDTF">2023-02-10T19:59:27Z</dcterms:created>
  <dcterms:modified xsi:type="dcterms:W3CDTF">2024-03-14T07:52:09Z</dcterms:modified>
</cp:coreProperties>
</file>