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</p:sldMasterIdLst>
  <p:sldIdLst>
    <p:sldId id="256" r:id="rId3"/>
    <p:sldId id="273" r:id="rId4"/>
    <p:sldId id="276" r:id="rId5"/>
    <p:sldId id="277" r:id="rId6"/>
    <p:sldId id="275" r:id="rId7"/>
    <p:sldId id="274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aos" initials="MK" lastIdx="1" clrIdx="0">
    <p:extLst>
      <p:ext uri="{19B8F6BF-5375-455C-9EA6-DF929625EA0E}">
        <p15:presenceInfo xmlns:p15="http://schemas.microsoft.com/office/powerpoint/2012/main" userId="d232bdc20eb3d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3400" cap="none" spc="0" baseline="0">
                <a:solidFill>
                  <a:srgbClr val="E3F5F9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379" y="653795"/>
            <a:ext cx="9291286" cy="5538349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51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65" y="1372091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5665" y="4627355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34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78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2350" y="654627"/>
            <a:ext cx="4351286" cy="5559135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9243" y="654627"/>
            <a:ext cx="4351286" cy="5559135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1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769" y="431313"/>
            <a:ext cx="4490872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4769" y="1293668"/>
            <a:ext cx="4490872" cy="4935682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7892" y="431313"/>
            <a:ext cx="4490872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7892" y="1293668"/>
            <a:ext cx="4490872" cy="4935682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02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6FB3-CE8D-46A6-80CB-74FC1789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54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8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DA03E-E25D-41AA-A738-0BDC03CC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B28D-2BEA-4580-B315-39773B13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0860-1AEC-4E5E-AC3E-86758EDCB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EE9D-0A39-4F6E-A754-99C26D018161}" type="datetimeFigureOut">
              <a:rPr lang="en-AU" smtClean="0"/>
              <a:t>19/10/20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5B26-DC76-4F03-94ED-2EEF5BE9F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D470-1384-46C1-83E3-B269DD9B6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D259-1653-4816-A96A-0D8B46FC50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252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95913" cy="53309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316" y="1123837"/>
            <a:ext cx="2324586" cy="46011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055684" y="758952"/>
            <a:ext cx="144228" cy="5330952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5694" y="653795"/>
            <a:ext cx="9291286" cy="55383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192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20" baseline="0">
          <a:solidFill>
            <a:srgbClr val="FFFFF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None/>
        <a:defRPr sz="2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"/>
        <a:defRPr sz="25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39750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"/>
        <a:defRPr sz="23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1831-BE21-4293-89B7-05F97DFD1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CA" sz="4000">
                <a:solidFill>
                  <a:schemeClr val="bg2"/>
                </a:solidFill>
              </a:rPr>
              <a:t>Observation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587BE-53A0-4BBE-B145-BCF7410AD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CA" sz="1800"/>
              <a:t>DOM-E5082</a:t>
            </a:r>
          </a:p>
          <a:p>
            <a:r>
              <a:rPr lang="en-CA" sz="1800"/>
              <a:t>Dr April Tyack</a:t>
            </a:r>
          </a:p>
        </p:txBody>
      </p:sp>
    </p:spTree>
    <p:extLst>
      <p:ext uri="{BB962C8B-B14F-4D97-AF65-F5344CB8AC3E}">
        <p14:creationId xmlns:p14="http://schemas.microsoft.com/office/powerpoint/2010/main" val="273528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3398-3BAA-40B1-91BF-70689CF3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F905-C7B4-4438-8551-5772DBD80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All the setup (NDAs, consent forms, pre-test survey) should occur before testing</a:t>
            </a:r>
          </a:p>
          <a:p>
            <a:r>
              <a:rPr lang="en-AU"/>
              <a:t>Always have a script</a:t>
            </a:r>
          </a:p>
          <a:p>
            <a:r>
              <a:rPr lang="en-AU"/>
              <a:t>Introduce yourself, and anyone else involved in the test</a:t>
            </a:r>
          </a:p>
          <a:p>
            <a:r>
              <a:rPr lang="en-AU"/>
              <a:t>Small talk; help testers relax in the unusual environment</a:t>
            </a:r>
          </a:p>
          <a:p>
            <a:r>
              <a:rPr lang="en-AU"/>
              <a:t>Explain the game's basic premise (e.g., genre, any contextual info players would normally have)</a:t>
            </a:r>
          </a:p>
          <a:p>
            <a:r>
              <a:rPr lang="en-AU"/>
              <a:t>Reminds testers of their expert status (</a:t>
            </a:r>
            <a:r>
              <a:rPr lang="en-AU" b="1"/>
              <a:t>not</a:t>
            </a:r>
            <a:r>
              <a:rPr lang="en-AU"/>
              <a:t> the developers)</a:t>
            </a:r>
          </a:p>
          <a:p>
            <a:r>
              <a:rPr lang="en-AU"/>
              <a:t>Debriefs afterwards, answers any remaining questions</a:t>
            </a:r>
          </a:p>
        </p:txBody>
      </p:sp>
    </p:spTree>
    <p:extLst>
      <p:ext uri="{BB962C8B-B14F-4D97-AF65-F5344CB8AC3E}">
        <p14:creationId xmlns:p14="http://schemas.microsoft.com/office/powerpoint/2010/main" val="104983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3398-3BAA-40B1-91BF-70689CF3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Observer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F905-C7B4-4438-8551-5772DBD80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/>
              <a:t>Observes the tester playing through the game</a:t>
            </a:r>
          </a:p>
          <a:p>
            <a:r>
              <a:rPr lang="en-AU"/>
              <a:t>Takes detailed notes w.r.t. the design goal</a:t>
            </a:r>
          </a:p>
          <a:p>
            <a:pPr lvl="1"/>
            <a:r>
              <a:rPr lang="en-AU"/>
              <a:t>Other topics are de-prioritised, but may be possible to fit in</a:t>
            </a:r>
          </a:p>
          <a:p>
            <a:r>
              <a:rPr lang="en-AU"/>
              <a:t>'Observation' of:</a:t>
            </a:r>
          </a:p>
          <a:p>
            <a:pPr lvl="1"/>
            <a:r>
              <a:rPr lang="en-AU"/>
              <a:t>In-game behaviours</a:t>
            </a:r>
          </a:p>
          <a:p>
            <a:pPr lvl="1"/>
            <a:r>
              <a:rPr lang="en-AU"/>
              <a:t>Facial expressions</a:t>
            </a:r>
          </a:p>
          <a:p>
            <a:pPr lvl="1"/>
            <a:r>
              <a:rPr lang="en-AU"/>
              <a:t>Exclamations / remarks</a:t>
            </a:r>
          </a:p>
          <a:p>
            <a:pPr lvl="1"/>
            <a:r>
              <a:rPr lang="en-AU"/>
              <a:t>Emotional reactions</a:t>
            </a:r>
          </a:p>
          <a:p>
            <a:pPr lvl="1"/>
            <a:r>
              <a:rPr lang="en-AU"/>
              <a:t>Surprising moments</a:t>
            </a:r>
          </a:p>
          <a:p>
            <a:r>
              <a:rPr lang="en-AU"/>
              <a:t>May have a video record for later review (time-intensive)</a:t>
            </a:r>
          </a:p>
        </p:txBody>
      </p:sp>
    </p:spTree>
    <p:extLst>
      <p:ext uri="{BB962C8B-B14F-4D97-AF65-F5344CB8AC3E}">
        <p14:creationId xmlns:p14="http://schemas.microsoft.com/office/powerpoint/2010/main" val="390990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3398-3BAA-40B1-91BF-70689CF3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F905-C7B4-4438-8551-5772DBD80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/>
              <a:t>Groups of 3: moderator, observer, tester</a:t>
            </a:r>
          </a:p>
          <a:p>
            <a:r>
              <a:rPr lang="en-AU"/>
              <a:t>All: Select the game to be tested</a:t>
            </a:r>
          </a:p>
          <a:p>
            <a:pPr lvl="1"/>
            <a:r>
              <a:rPr lang="en-AU"/>
              <a:t>Your own design, or something from itch.io</a:t>
            </a:r>
          </a:p>
          <a:p>
            <a:pPr lvl="1"/>
            <a:r>
              <a:rPr lang="en-AU"/>
              <a:t>Discuss design goal(s)</a:t>
            </a:r>
          </a:p>
          <a:p>
            <a:pPr lvl="1"/>
            <a:r>
              <a:rPr lang="en-AU"/>
              <a:t>Write a report of the aggregate findings (afterwards)</a:t>
            </a:r>
          </a:p>
          <a:p>
            <a:r>
              <a:rPr lang="en-AU"/>
              <a:t>Moderator: </a:t>
            </a:r>
          </a:p>
          <a:p>
            <a:pPr lvl="1"/>
            <a:r>
              <a:rPr lang="en-AU"/>
              <a:t>Prepare a script</a:t>
            </a:r>
          </a:p>
          <a:p>
            <a:r>
              <a:rPr lang="en-AU"/>
              <a:t>Observer:</a:t>
            </a:r>
          </a:p>
          <a:p>
            <a:pPr lvl="1"/>
            <a:r>
              <a:rPr lang="en-AU"/>
              <a:t>Set up note-taking materials</a:t>
            </a:r>
          </a:p>
          <a:p>
            <a:r>
              <a:rPr lang="en-AU"/>
              <a:t>Rotate between each role</a:t>
            </a:r>
          </a:p>
        </p:txBody>
      </p:sp>
    </p:spTree>
    <p:extLst>
      <p:ext uri="{BB962C8B-B14F-4D97-AF65-F5344CB8AC3E}">
        <p14:creationId xmlns:p14="http://schemas.microsoft.com/office/powerpoint/2010/main" val="168618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Observation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48" y="754855"/>
            <a:ext cx="9291286" cy="1801738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CA" sz="2400"/>
              <a:t>A researcher observes a tester's play behaviour while taking notes</a:t>
            </a:r>
          </a:p>
          <a:p>
            <a:pPr marL="266700" indent="-195263">
              <a:spcBef>
                <a:spcPts val="600"/>
              </a:spcBef>
            </a:pPr>
            <a:r>
              <a:rPr lang="en-CA" sz="2400"/>
              <a:t>Ideally, a second researcher facilitates the session, and the observer is elsewhere (e.g., watching on a separate screen)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B12C94-A738-41A8-9496-1DB5597A3CD9}"/>
              </a:ext>
            </a:extLst>
          </p:cNvPr>
          <p:cNvSpPr txBox="1">
            <a:spLocks/>
          </p:cNvSpPr>
          <p:nvPr/>
        </p:nvSpPr>
        <p:spPr>
          <a:xfrm>
            <a:off x="2783713" y="2592328"/>
            <a:ext cx="4325138" cy="35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Pros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CA" sz="2200"/>
              <a:t>See how 'typical' players actually behave in the game</a:t>
            </a:r>
          </a:p>
          <a:p>
            <a:pPr>
              <a:spcBef>
                <a:spcPts val="600"/>
              </a:spcBef>
            </a:pPr>
            <a:r>
              <a:rPr lang="en-CA" sz="2200"/>
              <a:t>Can be done early in development</a:t>
            </a:r>
          </a:p>
          <a:p>
            <a:pPr>
              <a:spcBef>
                <a:spcPts val="600"/>
              </a:spcBef>
            </a:pPr>
            <a:r>
              <a:rPr lang="en-CA" sz="2200"/>
              <a:t>Can provide specific answers to some questions</a:t>
            </a:r>
            <a:endParaRPr lang="en-CA" sz="22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6247AB9-B108-4022-BBBE-741122D01703}"/>
              </a:ext>
            </a:extLst>
          </p:cNvPr>
          <p:cNvSpPr txBox="1">
            <a:spLocks/>
          </p:cNvSpPr>
          <p:nvPr/>
        </p:nvSpPr>
        <p:spPr>
          <a:xfrm>
            <a:off x="7431663" y="2592328"/>
            <a:ext cx="4464868" cy="4247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2600"/>
              <a:t>Cons</a:t>
            </a:r>
            <a:endParaRPr lang="en-CA" sz="2600" dirty="0"/>
          </a:p>
          <a:p>
            <a:pPr>
              <a:spcBef>
                <a:spcPts val="600"/>
              </a:spcBef>
            </a:pPr>
            <a:r>
              <a:rPr lang="en-CA" sz="2200"/>
              <a:t>Players are rarely as honest as you might like</a:t>
            </a:r>
          </a:p>
          <a:p>
            <a:pPr>
              <a:spcBef>
                <a:spcPts val="600"/>
              </a:spcBef>
            </a:pPr>
            <a:r>
              <a:rPr lang="en-AU" sz="2200"/>
              <a:t>Presence of observers can bias results</a:t>
            </a:r>
          </a:p>
          <a:p>
            <a:pPr>
              <a:spcBef>
                <a:spcPts val="600"/>
              </a:spcBef>
            </a:pPr>
            <a:r>
              <a:rPr lang="en-AU" sz="2200"/>
              <a:t>Behaviour requires interpretation</a:t>
            </a:r>
          </a:p>
          <a:p>
            <a:pPr>
              <a:spcBef>
                <a:spcPts val="600"/>
              </a:spcBef>
            </a:pPr>
            <a:r>
              <a:rPr lang="en-AU" sz="2200"/>
              <a:t>Can be time-consuming</a:t>
            </a:r>
            <a:endParaRPr lang="en-CA" sz="2200"/>
          </a:p>
          <a:p>
            <a:pPr>
              <a:spcBef>
                <a:spcPts val="600"/>
              </a:spcBef>
            </a:pPr>
            <a:r>
              <a:rPr lang="en-CA" sz="2200"/>
              <a:t>Outliers may be misinterpreted as trends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41008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B0D65-6392-462E-8EBE-5A527BCA6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95" y="0"/>
            <a:ext cx="9208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8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9DF18-C2D1-4A85-97F5-B7C1F4B9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86" y="0"/>
            <a:ext cx="9152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1B0A0-7B95-4F3E-B35A-5F6E729CB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31" y="0"/>
            <a:ext cx="9155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1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13FBD-ED38-4A15-9762-F320E77F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40" y="0"/>
            <a:ext cx="9111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3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35CB7-D3A1-409F-96E3-A8D0C6ED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142416"/>
            <a:ext cx="9888330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0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ABABB-40DE-469D-8866-BC0CE9677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33" y="0"/>
            <a:ext cx="9146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9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3398-3BAA-40B1-91BF-70689CF3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F905-C7B4-4438-8551-5772DBD80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Moderator</a:t>
            </a:r>
          </a:p>
          <a:p>
            <a:pPr lvl="1"/>
            <a:r>
              <a:rPr lang="en-AU"/>
              <a:t>The </a:t>
            </a:r>
            <a:r>
              <a:rPr lang="en-AU" b="1"/>
              <a:t>only</a:t>
            </a:r>
            <a:r>
              <a:rPr lang="en-AU"/>
              <a:t> person who talks to testers</a:t>
            </a:r>
          </a:p>
          <a:p>
            <a:pPr lvl="1"/>
            <a:r>
              <a:rPr lang="en-AU"/>
              <a:t>Makes sure testers are comfortable</a:t>
            </a:r>
          </a:p>
          <a:p>
            <a:pPr lvl="1"/>
            <a:r>
              <a:rPr lang="en-AU"/>
              <a:t>Provides necessary information before testing (and during play – only if testers are </a:t>
            </a:r>
            <a:r>
              <a:rPr lang="en-AU" b="1"/>
              <a:t>really</a:t>
            </a:r>
            <a:r>
              <a:rPr lang="en-AU"/>
              <a:t> stuck)</a:t>
            </a:r>
          </a:p>
        </p:txBody>
      </p:sp>
    </p:spTree>
    <p:extLst>
      <p:ext uri="{BB962C8B-B14F-4D97-AF65-F5344CB8AC3E}">
        <p14:creationId xmlns:p14="http://schemas.microsoft.com/office/powerpoint/2010/main" val="3403138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high contrast teal powerpoint theme">
  <a:themeElements>
    <a:clrScheme name="Custom 9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1E708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1E7080"/>
      </a:hlink>
      <a:folHlink>
        <a:srgbClr val="EE7008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igh contrast teal powerpoint theme" id="{6C526A6A-C341-4074-920E-708559B64CA3}" vid="{18874B1C-DCBA-4517-8331-D17F4A056E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320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Wingdings 2</vt:lpstr>
      <vt:lpstr>Custom Design</vt:lpstr>
      <vt:lpstr>_high contrast teal powerpoint theme</vt:lpstr>
      <vt:lpstr>Observation</vt:lpstr>
      <vt:lpstr>Observation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Roles</vt:lpstr>
      <vt:lpstr>Moderation</vt:lpstr>
      <vt:lpstr>Observer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Playability Evaluation: Day 1</dc:title>
  <dc:creator>Max Kaos</dc:creator>
  <cp:lastModifiedBy>april tyack</cp:lastModifiedBy>
  <cp:revision>38</cp:revision>
  <dcterms:created xsi:type="dcterms:W3CDTF">2020-02-03T13:56:57Z</dcterms:created>
  <dcterms:modified xsi:type="dcterms:W3CDTF">2020-10-19T05:48:27Z</dcterms:modified>
</cp:coreProperties>
</file>