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D71EE41-B49B-4615-B3C2-3CE948629A90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211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EE41-B49B-4615-B3C2-3CE948629A90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920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EE41-B49B-4615-B3C2-3CE948629A90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889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EE41-B49B-4615-B3C2-3CE948629A90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135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D71EE41-B49B-4615-B3C2-3CE948629A90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017497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EE41-B49B-4615-B3C2-3CE948629A90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1358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EE41-B49B-4615-B3C2-3CE948629A90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4132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EE41-B49B-4615-B3C2-3CE948629A90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356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EE41-B49B-4615-B3C2-3CE948629A90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559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D71EE41-B49B-4615-B3C2-3CE948629A90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32267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5D71EE41-B49B-4615-B3C2-3CE948629A90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763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D71EE41-B49B-4615-B3C2-3CE948629A90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707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MENA/BETYDA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08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MENA - BETYDA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RUOTSI				ENGLANTI 			SUOMI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MENA				TO MEAN			TARKOITTAA (ihmisistä)</a:t>
            </a:r>
          </a:p>
          <a:p>
            <a:pPr marL="0" indent="0">
              <a:buNone/>
            </a:pPr>
            <a:r>
              <a:rPr lang="fi-FI" dirty="0"/>
              <a:t>BETYDA			TO MEAN			TARKOITTAA (asioista)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err="1"/>
              <a:t>Vad</a:t>
            </a:r>
            <a:r>
              <a:rPr lang="fi-FI" dirty="0"/>
              <a:t> </a:t>
            </a:r>
            <a:r>
              <a:rPr lang="fi-FI" dirty="0" err="1"/>
              <a:t>menar</a:t>
            </a:r>
            <a:r>
              <a:rPr lang="fi-FI" dirty="0"/>
              <a:t> du </a:t>
            </a:r>
            <a:r>
              <a:rPr lang="fi-FI" dirty="0" err="1"/>
              <a:t>med</a:t>
            </a:r>
            <a:r>
              <a:rPr lang="fi-FI" dirty="0"/>
              <a:t> </a:t>
            </a:r>
            <a:r>
              <a:rPr lang="fi-FI" dirty="0" err="1"/>
              <a:t>det</a:t>
            </a:r>
            <a:r>
              <a:rPr lang="fi-FI" dirty="0"/>
              <a:t>?		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mean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?	Mitä sinä tuolla tarkoitat?</a:t>
            </a:r>
          </a:p>
          <a:p>
            <a:pPr marL="0" indent="0">
              <a:buNone/>
            </a:pPr>
            <a:r>
              <a:rPr lang="fi-FI" dirty="0" err="1"/>
              <a:t>Vad</a:t>
            </a:r>
            <a:r>
              <a:rPr lang="fi-FI" dirty="0"/>
              <a:t> </a:t>
            </a:r>
            <a:r>
              <a:rPr lang="fi-FI" dirty="0" err="1"/>
              <a:t>betyder</a:t>
            </a:r>
            <a:r>
              <a:rPr lang="fi-FI" dirty="0"/>
              <a:t> 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här</a:t>
            </a:r>
            <a:r>
              <a:rPr lang="fi-FI" dirty="0"/>
              <a:t>?		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does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mean</a:t>
            </a:r>
            <a:r>
              <a:rPr lang="fi-FI" dirty="0"/>
              <a:t>?		Mitä tämä tarkoittaa?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873190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3</TotalTime>
  <Words>82</Words>
  <Application>Microsoft Office PowerPoint</Application>
  <PresentationFormat>Bredbild</PresentationFormat>
  <Paragraphs>9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Impact</vt:lpstr>
      <vt:lpstr>Badge</vt:lpstr>
      <vt:lpstr>MENA/BETYDA</vt:lpstr>
      <vt:lpstr>MENA - BETYDA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MENA/BETYDA</dc:title>
  <dc:creator>Votkin Taija</dc:creator>
  <cp:lastModifiedBy>Fröjdman Isabella</cp:lastModifiedBy>
  <cp:revision>2</cp:revision>
  <dcterms:created xsi:type="dcterms:W3CDTF">2017-04-20T14:22:34Z</dcterms:created>
  <dcterms:modified xsi:type="dcterms:W3CDTF">2020-11-03T15:53:31Z</dcterms:modified>
</cp:coreProperties>
</file>