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5" r:id="rId3"/>
    <p:sldId id="257" r:id="rId4"/>
    <p:sldId id="366" r:id="rId5"/>
    <p:sldId id="329" r:id="rId6"/>
    <p:sldId id="258" r:id="rId7"/>
    <p:sldId id="367" r:id="rId8"/>
    <p:sldId id="385" r:id="rId9"/>
    <p:sldId id="386" r:id="rId10"/>
    <p:sldId id="377" r:id="rId11"/>
    <p:sldId id="368" r:id="rId12"/>
    <p:sldId id="370" r:id="rId13"/>
    <p:sldId id="369" r:id="rId14"/>
    <p:sldId id="371" r:id="rId15"/>
    <p:sldId id="372" r:id="rId16"/>
    <p:sldId id="376" r:id="rId17"/>
    <p:sldId id="374" r:id="rId18"/>
    <p:sldId id="375" r:id="rId19"/>
    <p:sldId id="378" r:id="rId20"/>
    <p:sldId id="389" r:id="rId21"/>
    <p:sldId id="379" r:id="rId22"/>
    <p:sldId id="390" r:id="rId23"/>
    <p:sldId id="387" r:id="rId24"/>
    <p:sldId id="388" r:id="rId25"/>
    <p:sldId id="380" r:id="rId26"/>
    <p:sldId id="323" r:id="rId27"/>
    <p:sldId id="324" r:id="rId28"/>
    <p:sldId id="348" r:id="rId29"/>
    <p:sldId id="381" r:id="rId30"/>
    <p:sldId id="382" r:id="rId31"/>
    <p:sldId id="322" r:id="rId32"/>
    <p:sldId id="383" r:id="rId33"/>
    <p:sldId id="384" r:id="rId34"/>
    <p:sldId id="268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66BCA-E6B0-4550-AF12-A8DEAC5818EC}" v="25" dt="2023-05-24T12:10:53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62E66BCA-E6B0-4550-AF12-A8DEAC5818EC}"/>
    <pc:docChg chg="undo custSel addSld delSld modSld sldOrd">
      <pc:chgData name="Mari Nikonen" userId="21ccc40ad04ce58a" providerId="LiveId" clId="{62E66BCA-E6B0-4550-AF12-A8DEAC5818EC}" dt="2023-05-24T15:28:36.030" v="4272" actId="20577"/>
      <pc:docMkLst>
        <pc:docMk/>
      </pc:docMkLst>
      <pc:sldChg chg="modSp mod">
        <pc:chgData name="Mari Nikonen" userId="21ccc40ad04ce58a" providerId="LiveId" clId="{62E66BCA-E6B0-4550-AF12-A8DEAC5818EC}" dt="2023-05-23T10:00:58.820" v="16" actId="20577"/>
        <pc:sldMkLst>
          <pc:docMk/>
          <pc:sldMk cId="3214483749" sldId="256"/>
        </pc:sldMkLst>
        <pc:spChg chg="mod">
          <ac:chgData name="Mari Nikonen" userId="21ccc40ad04ce58a" providerId="LiveId" clId="{62E66BCA-E6B0-4550-AF12-A8DEAC5818EC}" dt="2023-05-23T10:00:58.820" v="16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add">
        <pc:chgData name="Mari Nikonen" userId="21ccc40ad04ce58a" providerId="LiveId" clId="{62E66BCA-E6B0-4550-AF12-A8DEAC5818EC}" dt="2023-05-23T10:02:37.709" v="37"/>
        <pc:sldMkLst>
          <pc:docMk/>
          <pc:sldMk cId="3939975101" sldId="257"/>
        </pc:sldMkLst>
      </pc:sldChg>
      <pc:sldChg chg="del">
        <pc:chgData name="Mari Nikonen" userId="21ccc40ad04ce58a" providerId="LiveId" clId="{62E66BCA-E6B0-4550-AF12-A8DEAC5818EC}" dt="2023-05-23T10:02:02.998" v="18" actId="47"/>
        <pc:sldMkLst>
          <pc:docMk/>
          <pc:sldMk cId="3438470648" sldId="266"/>
        </pc:sldMkLst>
      </pc:sldChg>
      <pc:sldChg chg="add">
        <pc:chgData name="Mari Nikonen" userId="21ccc40ad04ce58a" providerId="LiveId" clId="{62E66BCA-E6B0-4550-AF12-A8DEAC5818EC}" dt="2023-05-24T12:08:30.385" v="3047"/>
        <pc:sldMkLst>
          <pc:docMk/>
          <pc:sldMk cId="1969777064" sldId="268"/>
        </pc:sldMkLst>
      </pc:sldChg>
      <pc:sldChg chg="del">
        <pc:chgData name="Mari Nikonen" userId="21ccc40ad04ce58a" providerId="LiveId" clId="{62E66BCA-E6B0-4550-AF12-A8DEAC5818EC}" dt="2023-05-23T10:02:39.667" v="38" actId="47"/>
        <pc:sldMkLst>
          <pc:docMk/>
          <pc:sldMk cId="2385297378" sldId="284"/>
        </pc:sldMkLst>
      </pc:sldChg>
      <pc:sldChg chg="del">
        <pc:chgData name="Mari Nikonen" userId="21ccc40ad04ce58a" providerId="LiveId" clId="{62E66BCA-E6B0-4550-AF12-A8DEAC5818EC}" dt="2023-05-23T10:04:42.837" v="144" actId="47"/>
        <pc:sldMkLst>
          <pc:docMk/>
          <pc:sldMk cId="4098185695" sldId="310"/>
        </pc:sldMkLst>
      </pc:sldChg>
      <pc:sldChg chg="modSp add mod">
        <pc:chgData name="Mari Nikonen" userId="21ccc40ad04ce58a" providerId="LiveId" clId="{62E66BCA-E6B0-4550-AF12-A8DEAC5818EC}" dt="2023-05-24T15:28:36.030" v="4272" actId="20577"/>
        <pc:sldMkLst>
          <pc:docMk/>
          <pc:sldMk cId="3985148939" sldId="322"/>
        </pc:sldMkLst>
        <pc:spChg chg="mod">
          <ac:chgData name="Mari Nikonen" userId="21ccc40ad04ce58a" providerId="LiveId" clId="{62E66BCA-E6B0-4550-AF12-A8DEAC5818EC}" dt="2023-05-24T15:28:36.030" v="4272" actId="20577"/>
          <ac:spMkLst>
            <pc:docMk/>
            <pc:sldMk cId="3985148939" sldId="322"/>
            <ac:spMk id="3" creationId="{537BB99F-7B78-FA60-75F8-ADF6D02546D2}"/>
          </ac:spMkLst>
        </pc:spChg>
      </pc:sldChg>
      <pc:sldChg chg="modSp add mod">
        <pc:chgData name="Mari Nikonen" userId="21ccc40ad04ce58a" providerId="LiveId" clId="{62E66BCA-E6B0-4550-AF12-A8DEAC5818EC}" dt="2023-05-24T11:58:27.396" v="2783" actId="113"/>
        <pc:sldMkLst>
          <pc:docMk/>
          <pc:sldMk cId="414271907" sldId="323"/>
        </pc:sldMkLst>
        <pc:spChg chg="mod">
          <ac:chgData name="Mari Nikonen" userId="21ccc40ad04ce58a" providerId="LiveId" clId="{62E66BCA-E6B0-4550-AF12-A8DEAC5818EC}" dt="2023-05-24T11:58:27.396" v="2783" actId="113"/>
          <ac:spMkLst>
            <pc:docMk/>
            <pc:sldMk cId="414271907" sldId="323"/>
            <ac:spMk id="3" creationId="{2946ED46-4C59-76BE-C072-E5C56471BF15}"/>
          </ac:spMkLst>
        </pc:spChg>
      </pc:sldChg>
      <pc:sldChg chg="modSp add mod">
        <pc:chgData name="Mari Nikonen" userId="21ccc40ad04ce58a" providerId="LiveId" clId="{62E66BCA-E6B0-4550-AF12-A8DEAC5818EC}" dt="2023-05-24T11:59:22.716" v="2823" actId="20577"/>
        <pc:sldMkLst>
          <pc:docMk/>
          <pc:sldMk cId="233292139" sldId="324"/>
        </pc:sldMkLst>
        <pc:spChg chg="mod">
          <ac:chgData name="Mari Nikonen" userId="21ccc40ad04ce58a" providerId="LiveId" clId="{62E66BCA-E6B0-4550-AF12-A8DEAC5818EC}" dt="2023-05-24T11:59:22.716" v="2823" actId="20577"/>
          <ac:spMkLst>
            <pc:docMk/>
            <pc:sldMk cId="233292139" sldId="324"/>
            <ac:spMk id="3" creationId="{2946ED46-4C59-76BE-C072-E5C56471BF15}"/>
          </ac:spMkLst>
        </pc:spChg>
      </pc:sldChg>
      <pc:sldChg chg="del">
        <pc:chgData name="Mari Nikonen" userId="21ccc40ad04ce58a" providerId="LiveId" clId="{62E66BCA-E6B0-4550-AF12-A8DEAC5818EC}" dt="2023-05-24T12:11:06.778" v="3095" actId="47"/>
        <pc:sldMkLst>
          <pc:docMk/>
          <pc:sldMk cId="179328744" sldId="325"/>
        </pc:sldMkLst>
      </pc:sldChg>
      <pc:sldChg chg="del">
        <pc:chgData name="Mari Nikonen" userId="21ccc40ad04ce58a" providerId="LiveId" clId="{62E66BCA-E6B0-4550-AF12-A8DEAC5818EC}" dt="2023-05-24T12:11:08.690" v="3096" actId="47"/>
        <pc:sldMkLst>
          <pc:docMk/>
          <pc:sldMk cId="3434109877" sldId="346"/>
        </pc:sldMkLst>
      </pc:sldChg>
      <pc:sldChg chg="del">
        <pc:chgData name="Mari Nikonen" userId="21ccc40ad04ce58a" providerId="LiveId" clId="{62E66BCA-E6B0-4550-AF12-A8DEAC5818EC}" dt="2023-05-24T12:08:21.600" v="3041" actId="47"/>
        <pc:sldMkLst>
          <pc:docMk/>
          <pc:sldMk cId="1129514650" sldId="347"/>
        </pc:sldMkLst>
      </pc:sldChg>
      <pc:sldChg chg="modSp add mod">
        <pc:chgData name="Mari Nikonen" userId="21ccc40ad04ce58a" providerId="LiveId" clId="{62E66BCA-E6B0-4550-AF12-A8DEAC5818EC}" dt="2023-05-24T11:55:37.449" v="2683" actId="20577"/>
        <pc:sldMkLst>
          <pc:docMk/>
          <pc:sldMk cId="2314552615" sldId="348"/>
        </pc:sldMkLst>
        <pc:spChg chg="mod">
          <ac:chgData name="Mari Nikonen" userId="21ccc40ad04ce58a" providerId="LiveId" clId="{62E66BCA-E6B0-4550-AF12-A8DEAC5818EC}" dt="2023-05-24T11:55:31.122" v="2672" actId="20577"/>
          <ac:spMkLst>
            <pc:docMk/>
            <pc:sldMk cId="2314552615" sldId="348"/>
            <ac:spMk id="2" creationId="{E4A35C56-57CF-95C9-6752-0A44466FA564}"/>
          </ac:spMkLst>
        </pc:spChg>
        <pc:spChg chg="mod">
          <ac:chgData name="Mari Nikonen" userId="21ccc40ad04ce58a" providerId="LiveId" clId="{62E66BCA-E6B0-4550-AF12-A8DEAC5818EC}" dt="2023-05-24T11:55:37.449" v="2683" actId="20577"/>
          <ac:spMkLst>
            <pc:docMk/>
            <pc:sldMk cId="2314552615" sldId="348"/>
            <ac:spMk id="3" creationId="{AD6E8498-4EEA-7431-34E2-76244E683A12}"/>
          </ac:spMkLst>
        </pc:spChg>
      </pc:sldChg>
      <pc:sldChg chg="del">
        <pc:chgData name="Mari Nikonen" userId="21ccc40ad04ce58a" providerId="LiveId" clId="{62E66BCA-E6B0-4550-AF12-A8DEAC5818EC}" dt="2023-05-24T11:35:45.706" v="2411" actId="47"/>
        <pc:sldMkLst>
          <pc:docMk/>
          <pc:sldMk cId="3139205951" sldId="350"/>
        </pc:sldMkLst>
      </pc:sldChg>
      <pc:sldChg chg="del">
        <pc:chgData name="Mari Nikonen" userId="21ccc40ad04ce58a" providerId="LiveId" clId="{62E66BCA-E6B0-4550-AF12-A8DEAC5818EC}" dt="2023-05-24T12:08:19.936" v="3039" actId="47"/>
        <pc:sldMkLst>
          <pc:docMk/>
          <pc:sldMk cId="1028348677" sldId="351"/>
        </pc:sldMkLst>
      </pc:sldChg>
      <pc:sldChg chg="del">
        <pc:chgData name="Mari Nikonen" userId="21ccc40ad04ce58a" providerId="LiveId" clId="{62E66BCA-E6B0-4550-AF12-A8DEAC5818EC}" dt="2023-05-24T12:08:22.208" v="3042" actId="47"/>
        <pc:sldMkLst>
          <pc:docMk/>
          <pc:sldMk cId="2082863159" sldId="352"/>
        </pc:sldMkLst>
      </pc:sldChg>
      <pc:sldChg chg="del">
        <pc:chgData name="Mari Nikonen" userId="21ccc40ad04ce58a" providerId="LiveId" clId="{62E66BCA-E6B0-4550-AF12-A8DEAC5818EC}" dt="2023-05-24T12:08:22.744" v="3043" actId="47"/>
        <pc:sldMkLst>
          <pc:docMk/>
          <pc:sldMk cId="2637103152" sldId="353"/>
        </pc:sldMkLst>
      </pc:sldChg>
      <pc:sldChg chg="del">
        <pc:chgData name="Mari Nikonen" userId="21ccc40ad04ce58a" providerId="LiveId" clId="{62E66BCA-E6B0-4550-AF12-A8DEAC5818EC}" dt="2023-05-24T12:08:23.877" v="3045" actId="47"/>
        <pc:sldMkLst>
          <pc:docMk/>
          <pc:sldMk cId="163228438" sldId="354"/>
        </pc:sldMkLst>
      </pc:sldChg>
      <pc:sldChg chg="del">
        <pc:chgData name="Mari Nikonen" userId="21ccc40ad04ce58a" providerId="LiveId" clId="{62E66BCA-E6B0-4550-AF12-A8DEAC5818EC}" dt="2023-05-24T12:08:24.437" v="3046" actId="47"/>
        <pc:sldMkLst>
          <pc:docMk/>
          <pc:sldMk cId="2467867667" sldId="355"/>
        </pc:sldMkLst>
      </pc:sldChg>
      <pc:sldChg chg="del">
        <pc:chgData name="Mari Nikonen" userId="21ccc40ad04ce58a" providerId="LiveId" clId="{62E66BCA-E6B0-4550-AF12-A8DEAC5818EC}" dt="2023-05-24T12:08:33.819" v="3048" actId="47"/>
        <pc:sldMkLst>
          <pc:docMk/>
          <pc:sldMk cId="1765836992" sldId="356"/>
        </pc:sldMkLst>
      </pc:sldChg>
      <pc:sldChg chg="del">
        <pc:chgData name="Mari Nikonen" userId="21ccc40ad04ce58a" providerId="LiveId" clId="{62E66BCA-E6B0-4550-AF12-A8DEAC5818EC}" dt="2023-05-24T11:47:16.269" v="2412" actId="47"/>
        <pc:sldMkLst>
          <pc:docMk/>
          <pc:sldMk cId="3739260623" sldId="357"/>
        </pc:sldMkLst>
      </pc:sldChg>
      <pc:sldChg chg="del">
        <pc:chgData name="Mari Nikonen" userId="21ccc40ad04ce58a" providerId="LiveId" clId="{62E66BCA-E6B0-4550-AF12-A8DEAC5818EC}" dt="2023-05-24T11:47:44.743" v="2413" actId="47"/>
        <pc:sldMkLst>
          <pc:docMk/>
          <pc:sldMk cId="3611043299" sldId="358"/>
        </pc:sldMkLst>
      </pc:sldChg>
      <pc:sldChg chg="del">
        <pc:chgData name="Mari Nikonen" userId="21ccc40ad04ce58a" providerId="LiveId" clId="{62E66BCA-E6B0-4550-AF12-A8DEAC5818EC}" dt="2023-05-24T12:05:40.301" v="2989" actId="47"/>
        <pc:sldMkLst>
          <pc:docMk/>
          <pc:sldMk cId="2949668960" sldId="359"/>
        </pc:sldMkLst>
      </pc:sldChg>
      <pc:sldChg chg="del">
        <pc:chgData name="Mari Nikonen" userId="21ccc40ad04ce58a" providerId="LiveId" clId="{62E66BCA-E6B0-4550-AF12-A8DEAC5818EC}" dt="2023-05-24T12:08:17.577" v="3036" actId="47"/>
        <pc:sldMkLst>
          <pc:docMk/>
          <pc:sldMk cId="4262232923" sldId="360"/>
        </pc:sldMkLst>
      </pc:sldChg>
      <pc:sldChg chg="del">
        <pc:chgData name="Mari Nikonen" userId="21ccc40ad04ce58a" providerId="LiveId" clId="{62E66BCA-E6B0-4550-AF12-A8DEAC5818EC}" dt="2023-05-24T12:08:18.240" v="3037" actId="47"/>
        <pc:sldMkLst>
          <pc:docMk/>
          <pc:sldMk cId="929162739" sldId="361"/>
        </pc:sldMkLst>
      </pc:sldChg>
      <pc:sldChg chg="del">
        <pc:chgData name="Mari Nikonen" userId="21ccc40ad04ce58a" providerId="LiveId" clId="{62E66BCA-E6B0-4550-AF12-A8DEAC5818EC}" dt="2023-05-24T12:08:19.192" v="3038" actId="47"/>
        <pc:sldMkLst>
          <pc:docMk/>
          <pc:sldMk cId="2208290158" sldId="362"/>
        </pc:sldMkLst>
      </pc:sldChg>
      <pc:sldChg chg="del">
        <pc:chgData name="Mari Nikonen" userId="21ccc40ad04ce58a" providerId="LiveId" clId="{62E66BCA-E6B0-4550-AF12-A8DEAC5818EC}" dt="2023-05-24T12:08:20.776" v="3040" actId="47"/>
        <pc:sldMkLst>
          <pc:docMk/>
          <pc:sldMk cId="2532383019" sldId="363"/>
        </pc:sldMkLst>
      </pc:sldChg>
      <pc:sldChg chg="del">
        <pc:chgData name="Mari Nikonen" userId="21ccc40ad04ce58a" providerId="LiveId" clId="{62E66BCA-E6B0-4550-AF12-A8DEAC5818EC}" dt="2023-05-24T12:08:23.288" v="3044" actId="47"/>
        <pc:sldMkLst>
          <pc:docMk/>
          <pc:sldMk cId="3502669009" sldId="364"/>
        </pc:sldMkLst>
      </pc:sldChg>
      <pc:sldChg chg="modSp add mod">
        <pc:chgData name="Mari Nikonen" userId="21ccc40ad04ce58a" providerId="LiveId" clId="{62E66BCA-E6B0-4550-AF12-A8DEAC5818EC}" dt="2023-05-24T11:33:36.533" v="2381" actId="20577"/>
        <pc:sldMkLst>
          <pc:docMk/>
          <pc:sldMk cId="569608780" sldId="365"/>
        </pc:sldMkLst>
        <pc:spChg chg="mod">
          <ac:chgData name="Mari Nikonen" userId="21ccc40ad04ce58a" providerId="LiveId" clId="{62E66BCA-E6B0-4550-AF12-A8DEAC5818EC}" dt="2023-05-24T11:33:36.533" v="2381" actId="20577"/>
          <ac:spMkLst>
            <pc:docMk/>
            <pc:sldMk cId="569608780" sldId="365"/>
            <ac:spMk id="3" creationId="{1C3BB075-08B5-45CF-B5C9-3CC233463C19}"/>
          </ac:spMkLst>
        </pc:spChg>
      </pc:sldChg>
      <pc:sldChg chg="modSp add mod">
        <pc:chgData name="Mari Nikonen" userId="21ccc40ad04ce58a" providerId="LiveId" clId="{62E66BCA-E6B0-4550-AF12-A8DEAC5818EC}" dt="2023-05-23T10:03:54.798" v="142" actId="113"/>
        <pc:sldMkLst>
          <pc:docMk/>
          <pc:sldMk cId="153744324" sldId="366"/>
        </pc:sldMkLst>
        <pc:spChg chg="mod">
          <ac:chgData name="Mari Nikonen" userId="21ccc40ad04ce58a" providerId="LiveId" clId="{62E66BCA-E6B0-4550-AF12-A8DEAC5818EC}" dt="2023-05-23T10:03:54.798" v="142" actId="113"/>
          <ac:spMkLst>
            <pc:docMk/>
            <pc:sldMk cId="153744324" sldId="366"/>
            <ac:spMk id="3" creationId="{3EBFF08E-A0C0-0AC3-4DA2-DBEDF29A7F11}"/>
          </ac:spMkLst>
        </pc:spChg>
      </pc:sldChg>
      <pc:sldChg chg="modSp add mod">
        <pc:chgData name="Mari Nikonen" userId="21ccc40ad04ce58a" providerId="LiveId" clId="{62E66BCA-E6B0-4550-AF12-A8DEAC5818EC}" dt="2023-05-23T10:04:56.865" v="146" actId="27636"/>
        <pc:sldMkLst>
          <pc:docMk/>
          <pc:sldMk cId="1681040101" sldId="367"/>
        </pc:sldMkLst>
        <pc:spChg chg="mod">
          <ac:chgData name="Mari Nikonen" userId="21ccc40ad04ce58a" providerId="LiveId" clId="{62E66BCA-E6B0-4550-AF12-A8DEAC5818EC}" dt="2023-05-23T10:04:56.865" v="146" actId="27636"/>
          <ac:spMkLst>
            <pc:docMk/>
            <pc:sldMk cId="1681040101" sldId="367"/>
            <ac:spMk id="3" creationId="{D37F78A6-0838-4B1B-B62A-2DA94A0E7EEB}"/>
          </ac:spMkLst>
        </pc:spChg>
      </pc:sldChg>
      <pc:sldChg chg="new del">
        <pc:chgData name="Mari Nikonen" userId="21ccc40ad04ce58a" providerId="LiveId" clId="{62E66BCA-E6B0-4550-AF12-A8DEAC5818EC}" dt="2023-05-23T10:06:11.248" v="148" actId="47"/>
        <pc:sldMkLst>
          <pc:docMk/>
          <pc:sldMk cId="453337540" sldId="368"/>
        </pc:sldMkLst>
      </pc:sldChg>
      <pc:sldChg chg="modSp add mod">
        <pc:chgData name="Mari Nikonen" userId="21ccc40ad04ce58a" providerId="LiveId" clId="{62E66BCA-E6B0-4550-AF12-A8DEAC5818EC}" dt="2023-05-24T13:52:07.285" v="3542" actId="5793"/>
        <pc:sldMkLst>
          <pc:docMk/>
          <pc:sldMk cId="1450059120" sldId="368"/>
        </pc:sldMkLst>
        <pc:spChg chg="mod">
          <ac:chgData name="Mari Nikonen" userId="21ccc40ad04ce58a" providerId="LiveId" clId="{62E66BCA-E6B0-4550-AF12-A8DEAC5818EC}" dt="2023-05-24T13:52:07.285" v="3542" actId="5793"/>
          <ac:spMkLst>
            <pc:docMk/>
            <pc:sldMk cId="1450059120" sldId="368"/>
            <ac:spMk id="3" creationId="{5EF69C45-E513-D784-3095-61353B1B328A}"/>
          </ac:spMkLst>
        </pc:spChg>
      </pc:sldChg>
      <pc:sldChg chg="modSp add mod">
        <pc:chgData name="Mari Nikonen" userId="21ccc40ad04ce58a" providerId="LiveId" clId="{62E66BCA-E6B0-4550-AF12-A8DEAC5818EC}" dt="2023-05-24T11:31:28.762" v="2339" actId="5793"/>
        <pc:sldMkLst>
          <pc:docMk/>
          <pc:sldMk cId="3424028917" sldId="369"/>
        </pc:sldMkLst>
        <pc:spChg chg="mod">
          <ac:chgData name="Mari Nikonen" userId="21ccc40ad04ce58a" providerId="LiveId" clId="{62E66BCA-E6B0-4550-AF12-A8DEAC5818EC}" dt="2023-05-24T11:31:28.762" v="2339" actId="5793"/>
          <ac:spMkLst>
            <pc:docMk/>
            <pc:sldMk cId="3424028917" sldId="369"/>
            <ac:spMk id="3" creationId="{B970A591-07E6-C5B9-0B0D-CC53578B8BC9}"/>
          </ac:spMkLst>
        </pc:spChg>
      </pc:sldChg>
      <pc:sldChg chg="modSp add mod">
        <pc:chgData name="Mari Nikonen" userId="21ccc40ad04ce58a" providerId="LiveId" clId="{62E66BCA-E6B0-4550-AF12-A8DEAC5818EC}" dt="2023-05-24T11:19:22.043" v="1337" actId="20577"/>
        <pc:sldMkLst>
          <pc:docMk/>
          <pc:sldMk cId="2438412528" sldId="370"/>
        </pc:sldMkLst>
        <pc:spChg chg="mod">
          <ac:chgData name="Mari Nikonen" userId="21ccc40ad04ce58a" providerId="LiveId" clId="{62E66BCA-E6B0-4550-AF12-A8DEAC5818EC}" dt="2023-05-24T11:19:22.043" v="1337" actId="20577"/>
          <ac:spMkLst>
            <pc:docMk/>
            <pc:sldMk cId="2438412528" sldId="370"/>
            <ac:spMk id="3" creationId="{A7726E38-C75C-1B13-0BA1-59BE85545608}"/>
          </ac:spMkLst>
        </pc:spChg>
      </pc:sldChg>
      <pc:sldChg chg="modSp add mod">
        <pc:chgData name="Mari Nikonen" userId="21ccc40ad04ce58a" providerId="LiveId" clId="{62E66BCA-E6B0-4550-AF12-A8DEAC5818EC}" dt="2023-05-24T11:20:39.754" v="1429" actId="20577"/>
        <pc:sldMkLst>
          <pc:docMk/>
          <pc:sldMk cId="3930371278" sldId="371"/>
        </pc:sldMkLst>
        <pc:spChg chg="mod">
          <ac:chgData name="Mari Nikonen" userId="21ccc40ad04ce58a" providerId="LiveId" clId="{62E66BCA-E6B0-4550-AF12-A8DEAC5818EC}" dt="2023-05-24T11:20:39.754" v="1429" actId="20577"/>
          <ac:spMkLst>
            <pc:docMk/>
            <pc:sldMk cId="3930371278" sldId="371"/>
            <ac:spMk id="3" creationId="{3E64C4F9-6E3C-2DD9-8EEB-1B80B7CDC1AA}"/>
          </ac:spMkLst>
        </pc:spChg>
      </pc:sldChg>
      <pc:sldChg chg="modSp add mod">
        <pc:chgData name="Mari Nikonen" userId="21ccc40ad04ce58a" providerId="LiveId" clId="{62E66BCA-E6B0-4550-AF12-A8DEAC5818EC}" dt="2023-05-24T11:23:11.264" v="1525" actId="5793"/>
        <pc:sldMkLst>
          <pc:docMk/>
          <pc:sldMk cId="240178908" sldId="372"/>
        </pc:sldMkLst>
        <pc:spChg chg="mod">
          <ac:chgData name="Mari Nikonen" userId="21ccc40ad04ce58a" providerId="LiveId" clId="{62E66BCA-E6B0-4550-AF12-A8DEAC5818EC}" dt="2023-05-24T11:23:11.264" v="1525" actId="5793"/>
          <ac:spMkLst>
            <pc:docMk/>
            <pc:sldMk cId="240178908" sldId="372"/>
            <ac:spMk id="3" creationId="{AFEBCCAC-CA70-73E8-AF62-7E5DA4F78002}"/>
          </ac:spMkLst>
        </pc:spChg>
      </pc:sldChg>
      <pc:sldChg chg="modSp add mod">
        <pc:chgData name="Mari Nikonen" userId="21ccc40ad04ce58a" providerId="LiveId" clId="{62E66BCA-E6B0-4550-AF12-A8DEAC5818EC}" dt="2023-05-24T11:24:14.506" v="1622" actId="20577"/>
        <pc:sldMkLst>
          <pc:docMk/>
          <pc:sldMk cId="1774016588" sldId="374"/>
        </pc:sldMkLst>
        <pc:spChg chg="mod">
          <ac:chgData name="Mari Nikonen" userId="21ccc40ad04ce58a" providerId="LiveId" clId="{62E66BCA-E6B0-4550-AF12-A8DEAC5818EC}" dt="2023-05-24T11:23:59.219" v="1567" actId="20577"/>
          <ac:spMkLst>
            <pc:docMk/>
            <pc:sldMk cId="1774016588" sldId="374"/>
            <ac:spMk id="2" creationId="{B39DCAD9-FCB5-3C9D-C982-B955AB31914C}"/>
          </ac:spMkLst>
        </pc:spChg>
        <pc:spChg chg="mod">
          <ac:chgData name="Mari Nikonen" userId="21ccc40ad04ce58a" providerId="LiveId" clId="{62E66BCA-E6B0-4550-AF12-A8DEAC5818EC}" dt="2023-05-24T11:24:14.506" v="1622" actId="20577"/>
          <ac:spMkLst>
            <pc:docMk/>
            <pc:sldMk cId="1774016588" sldId="374"/>
            <ac:spMk id="3" creationId="{F2130B4F-2571-8991-00F0-69D679FBBE96}"/>
          </ac:spMkLst>
        </pc:spChg>
      </pc:sldChg>
      <pc:sldChg chg="modSp new mod">
        <pc:chgData name="Mari Nikonen" userId="21ccc40ad04ce58a" providerId="LiveId" clId="{62E66BCA-E6B0-4550-AF12-A8DEAC5818EC}" dt="2023-05-24T11:54:10.101" v="2663" actId="20577"/>
        <pc:sldMkLst>
          <pc:docMk/>
          <pc:sldMk cId="1120459019" sldId="375"/>
        </pc:sldMkLst>
        <pc:spChg chg="mod">
          <ac:chgData name="Mari Nikonen" userId="21ccc40ad04ce58a" providerId="LiveId" clId="{62E66BCA-E6B0-4550-AF12-A8DEAC5818EC}" dt="2023-05-23T10:28:57.674" v="876" actId="20577"/>
          <ac:spMkLst>
            <pc:docMk/>
            <pc:sldMk cId="1120459019" sldId="375"/>
            <ac:spMk id="2" creationId="{DF6AC9A8-39D4-9FAA-24F1-384B77FD99C7}"/>
          </ac:spMkLst>
        </pc:spChg>
        <pc:spChg chg="mod">
          <ac:chgData name="Mari Nikonen" userId="21ccc40ad04ce58a" providerId="LiveId" clId="{62E66BCA-E6B0-4550-AF12-A8DEAC5818EC}" dt="2023-05-24T11:54:10.101" v="2663" actId="20577"/>
          <ac:spMkLst>
            <pc:docMk/>
            <pc:sldMk cId="1120459019" sldId="375"/>
            <ac:spMk id="3" creationId="{F72605C4-B019-2347-B204-CDC138A0EA29}"/>
          </ac:spMkLst>
        </pc:spChg>
      </pc:sldChg>
      <pc:sldChg chg="addSp delSp modSp new mod setBg">
        <pc:chgData name="Mari Nikonen" userId="21ccc40ad04ce58a" providerId="LiveId" clId="{62E66BCA-E6B0-4550-AF12-A8DEAC5818EC}" dt="2023-05-23T10:31:49.715" v="1059" actId="27614"/>
        <pc:sldMkLst>
          <pc:docMk/>
          <pc:sldMk cId="3042168113" sldId="376"/>
        </pc:sldMkLst>
        <pc:spChg chg="mod">
          <ac:chgData name="Mari Nikonen" userId="21ccc40ad04ce58a" providerId="LiveId" clId="{62E66BCA-E6B0-4550-AF12-A8DEAC5818EC}" dt="2023-05-23T10:31:38.869" v="1058" actId="26606"/>
          <ac:spMkLst>
            <pc:docMk/>
            <pc:sldMk cId="3042168113" sldId="376"/>
            <ac:spMk id="2" creationId="{4F574DFA-BBF9-FA5A-8253-97E16CF6F0AF}"/>
          </ac:spMkLst>
        </pc:spChg>
        <pc:spChg chg="del">
          <ac:chgData name="Mari Nikonen" userId="21ccc40ad04ce58a" providerId="LiveId" clId="{62E66BCA-E6B0-4550-AF12-A8DEAC5818EC}" dt="2023-05-23T10:31:32.896" v="1056" actId="22"/>
          <ac:spMkLst>
            <pc:docMk/>
            <pc:sldMk cId="3042168113" sldId="376"/>
            <ac:spMk id="3" creationId="{617CE232-F35A-3239-3C0D-3DDD2D638CF0}"/>
          </ac:spMkLst>
        </pc:spChg>
        <pc:spChg chg="add">
          <ac:chgData name="Mari Nikonen" userId="21ccc40ad04ce58a" providerId="LiveId" clId="{62E66BCA-E6B0-4550-AF12-A8DEAC5818EC}" dt="2023-05-23T10:31:38.869" v="1058" actId="26606"/>
          <ac:spMkLst>
            <pc:docMk/>
            <pc:sldMk cId="3042168113" sldId="376"/>
            <ac:spMk id="10" creationId="{A4AC5506-6312-4701-8D3C-40187889A947}"/>
          </ac:spMkLst>
        </pc:spChg>
        <pc:picChg chg="add mod ord">
          <ac:chgData name="Mari Nikonen" userId="21ccc40ad04ce58a" providerId="LiveId" clId="{62E66BCA-E6B0-4550-AF12-A8DEAC5818EC}" dt="2023-05-23T10:31:49.715" v="1059" actId="27614"/>
          <ac:picMkLst>
            <pc:docMk/>
            <pc:sldMk cId="3042168113" sldId="376"/>
            <ac:picMk id="5" creationId="{7B1F41DF-F972-F3CA-9DDD-13346DFA483C}"/>
          </ac:picMkLst>
        </pc:picChg>
      </pc:sldChg>
      <pc:sldChg chg="modSp new mod ord">
        <pc:chgData name="Mari Nikonen" userId="21ccc40ad04ce58a" providerId="LiveId" clId="{62E66BCA-E6B0-4550-AF12-A8DEAC5818EC}" dt="2023-05-24T13:49:46.753" v="3541"/>
        <pc:sldMkLst>
          <pc:docMk/>
          <pc:sldMk cId="3433983592" sldId="377"/>
        </pc:sldMkLst>
        <pc:spChg chg="mod">
          <ac:chgData name="Mari Nikonen" userId="21ccc40ad04ce58a" providerId="LiveId" clId="{62E66BCA-E6B0-4550-AF12-A8DEAC5818EC}" dt="2023-05-24T11:33:56.461" v="2407" actId="20577"/>
          <ac:spMkLst>
            <pc:docMk/>
            <pc:sldMk cId="3433983592" sldId="377"/>
            <ac:spMk id="2" creationId="{41F692CA-C7EB-93EF-8862-ADF021527AA3}"/>
          </ac:spMkLst>
        </pc:spChg>
        <pc:spChg chg="mod">
          <ac:chgData name="Mari Nikonen" userId="21ccc40ad04ce58a" providerId="LiveId" clId="{62E66BCA-E6B0-4550-AF12-A8DEAC5818EC}" dt="2023-05-24T11:35:13.210" v="2410" actId="5793"/>
          <ac:spMkLst>
            <pc:docMk/>
            <pc:sldMk cId="3433983592" sldId="377"/>
            <ac:spMk id="3" creationId="{361712E3-A072-F2A0-FFEC-0AA70DF8B331}"/>
          </ac:spMkLst>
        </pc:spChg>
      </pc:sldChg>
      <pc:sldChg chg="modSp new mod">
        <pc:chgData name="Mari Nikonen" userId="21ccc40ad04ce58a" providerId="LiveId" clId="{62E66BCA-E6B0-4550-AF12-A8DEAC5818EC}" dt="2023-05-24T11:52:47.751" v="2441" actId="5793"/>
        <pc:sldMkLst>
          <pc:docMk/>
          <pc:sldMk cId="3304917004" sldId="378"/>
        </pc:sldMkLst>
        <pc:spChg chg="mod">
          <ac:chgData name="Mari Nikonen" userId="21ccc40ad04ce58a" providerId="LiveId" clId="{62E66BCA-E6B0-4550-AF12-A8DEAC5818EC}" dt="2023-05-24T11:47:51.754" v="2435" actId="20577"/>
          <ac:spMkLst>
            <pc:docMk/>
            <pc:sldMk cId="3304917004" sldId="378"/>
            <ac:spMk id="2" creationId="{036DDC2B-84C3-CFAB-89CF-6EB6C5150030}"/>
          </ac:spMkLst>
        </pc:spChg>
        <pc:spChg chg="mod">
          <ac:chgData name="Mari Nikonen" userId="21ccc40ad04ce58a" providerId="LiveId" clId="{62E66BCA-E6B0-4550-AF12-A8DEAC5818EC}" dt="2023-05-24T11:52:47.751" v="2441" actId="5793"/>
          <ac:spMkLst>
            <pc:docMk/>
            <pc:sldMk cId="3304917004" sldId="378"/>
            <ac:spMk id="3" creationId="{E97C9C5E-5DA7-F5A2-9854-5D7352848CED}"/>
          </ac:spMkLst>
        </pc:spChg>
      </pc:sldChg>
      <pc:sldChg chg="modSp new mod">
        <pc:chgData name="Mari Nikonen" userId="21ccc40ad04ce58a" providerId="LiveId" clId="{62E66BCA-E6B0-4550-AF12-A8DEAC5818EC}" dt="2023-05-24T11:53:08.946" v="2455" actId="20577"/>
        <pc:sldMkLst>
          <pc:docMk/>
          <pc:sldMk cId="2708024662" sldId="379"/>
        </pc:sldMkLst>
        <pc:spChg chg="mod">
          <ac:chgData name="Mari Nikonen" userId="21ccc40ad04ce58a" providerId="LiveId" clId="{62E66BCA-E6B0-4550-AF12-A8DEAC5818EC}" dt="2023-05-24T11:52:55.783" v="2452" actId="20577"/>
          <ac:spMkLst>
            <pc:docMk/>
            <pc:sldMk cId="2708024662" sldId="379"/>
            <ac:spMk id="2" creationId="{DF23690A-ACF5-4447-5251-DB89FCF56081}"/>
          </ac:spMkLst>
        </pc:spChg>
        <pc:spChg chg="mod">
          <ac:chgData name="Mari Nikonen" userId="21ccc40ad04ce58a" providerId="LiveId" clId="{62E66BCA-E6B0-4550-AF12-A8DEAC5818EC}" dt="2023-05-24T11:53:08.946" v="2455" actId="20577"/>
          <ac:spMkLst>
            <pc:docMk/>
            <pc:sldMk cId="2708024662" sldId="379"/>
            <ac:spMk id="3" creationId="{0A188229-1B43-E562-D966-29AFF47A9738}"/>
          </ac:spMkLst>
        </pc:spChg>
      </pc:sldChg>
      <pc:sldChg chg="modSp add mod">
        <pc:chgData name="Mari Nikonen" userId="21ccc40ad04ce58a" providerId="LiveId" clId="{62E66BCA-E6B0-4550-AF12-A8DEAC5818EC}" dt="2023-05-24T11:56:35.558" v="2714" actId="113"/>
        <pc:sldMkLst>
          <pc:docMk/>
          <pc:sldMk cId="3781827043" sldId="380"/>
        </pc:sldMkLst>
        <pc:spChg chg="mod">
          <ac:chgData name="Mari Nikonen" userId="21ccc40ad04ce58a" providerId="LiveId" clId="{62E66BCA-E6B0-4550-AF12-A8DEAC5818EC}" dt="2023-05-24T11:56:35.558" v="2714" actId="113"/>
          <ac:spMkLst>
            <pc:docMk/>
            <pc:sldMk cId="3781827043" sldId="380"/>
            <ac:spMk id="3" creationId="{612826B2-360C-FA65-6C51-DEEC4B59FA9F}"/>
          </ac:spMkLst>
        </pc:spChg>
      </pc:sldChg>
      <pc:sldChg chg="modSp new mod">
        <pc:chgData name="Mari Nikonen" userId="21ccc40ad04ce58a" providerId="LiveId" clId="{62E66BCA-E6B0-4550-AF12-A8DEAC5818EC}" dt="2023-05-24T12:00:41.526" v="2883" actId="20577"/>
        <pc:sldMkLst>
          <pc:docMk/>
          <pc:sldMk cId="2981770821" sldId="381"/>
        </pc:sldMkLst>
        <pc:spChg chg="mod">
          <ac:chgData name="Mari Nikonen" userId="21ccc40ad04ce58a" providerId="LiveId" clId="{62E66BCA-E6B0-4550-AF12-A8DEAC5818EC}" dt="2023-05-24T12:00:29.418" v="2867" actId="20577"/>
          <ac:spMkLst>
            <pc:docMk/>
            <pc:sldMk cId="2981770821" sldId="381"/>
            <ac:spMk id="2" creationId="{71776405-BCC0-3551-A9FD-EEC543A8AD4A}"/>
          </ac:spMkLst>
        </pc:spChg>
        <pc:spChg chg="mod">
          <ac:chgData name="Mari Nikonen" userId="21ccc40ad04ce58a" providerId="LiveId" clId="{62E66BCA-E6B0-4550-AF12-A8DEAC5818EC}" dt="2023-05-24T12:00:41.526" v="2883" actId="20577"/>
          <ac:spMkLst>
            <pc:docMk/>
            <pc:sldMk cId="2981770821" sldId="381"/>
            <ac:spMk id="3" creationId="{43447627-3B1F-210C-AEAE-3A73428C61F1}"/>
          </ac:spMkLst>
        </pc:spChg>
      </pc:sldChg>
      <pc:sldChg chg="modSp new mod">
        <pc:chgData name="Mari Nikonen" userId="21ccc40ad04ce58a" providerId="LiveId" clId="{62E66BCA-E6B0-4550-AF12-A8DEAC5818EC}" dt="2023-05-24T12:05:26.731" v="2988" actId="20577"/>
        <pc:sldMkLst>
          <pc:docMk/>
          <pc:sldMk cId="2511306308" sldId="382"/>
        </pc:sldMkLst>
        <pc:spChg chg="mod">
          <ac:chgData name="Mari Nikonen" userId="21ccc40ad04ce58a" providerId="LiveId" clId="{62E66BCA-E6B0-4550-AF12-A8DEAC5818EC}" dt="2023-05-24T12:05:16.461" v="2961" actId="113"/>
          <ac:spMkLst>
            <pc:docMk/>
            <pc:sldMk cId="2511306308" sldId="382"/>
            <ac:spMk id="2" creationId="{B5DF2CC2-6615-4D85-0AF6-909F8F45AC41}"/>
          </ac:spMkLst>
        </pc:spChg>
        <pc:spChg chg="mod">
          <ac:chgData name="Mari Nikonen" userId="21ccc40ad04ce58a" providerId="LiveId" clId="{62E66BCA-E6B0-4550-AF12-A8DEAC5818EC}" dt="2023-05-24T12:05:26.731" v="2988" actId="20577"/>
          <ac:spMkLst>
            <pc:docMk/>
            <pc:sldMk cId="2511306308" sldId="382"/>
            <ac:spMk id="3" creationId="{578DF1C1-E78B-7C8B-6605-DAB0A62583C7}"/>
          </ac:spMkLst>
        </pc:spChg>
      </pc:sldChg>
      <pc:sldChg chg="modSp add mod">
        <pc:chgData name="Mari Nikonen" userId="21ccc40ad04ce58a" providerId="LiveId" clId="{62E66BCA-E6B0-4550-AF12-A8DEAC5818EC}" dt="2023-05-24T12:06:58.879" v="3028" actId="20577"/>
        <pc:sldMkLst>
          <pc:docMk/>
          <pc:sldMk cId="986818364" sldId="383"/>
        </pc:sldMkLst>
        <pc:spChg chg="mod">
          <ac:chgData name="Mari Nikonen" userId="21ccc40ad04ce58a" providerId="LiveId" clId="{62E66BCA-E6B0-4550-AF12-A8DEAC5818EC}" dt="2023-05-24T12:06:58.879" v="3028" actId="20577"/>
          <ac:spMkLst>
            <pc:docMk/>
            <pc:sldMk cId="986818364" sldId="383"/>
            <ac:spMk id="3" creationId="{DF383F78-1A4B-243D-0D51-6BD3A66216FA}"/>
          </ac:spMkLst>
        </pc:spChg>
      </pc:sldChg>
      <pc:sldChg chg="add del">
        <pc:chgData name="Mari Nikonen" userId="21ccc40ad04ce58a" providerId="LiveId" clId="{62E66BCA-E6B0-4550-AF12-A8DEAC5818EC}" dt="2023-05-24T12:05:53.052" v="2991"/>
        <pc:sldMkLst>
          <pc:docMk/>
          <pc:sldMk cId="2505506098" sldId="383"/>
        </pc:sldMkLst>
      </pc:sldChg>
      <pc:sldChg chg="modSp add mod">
        <pc:chgData name="Mari Nikonen" userId="21ccc40ad04ce58a" providerId="LiveId" clId="{62E66BCA-E6B0-4550-AF12-A8DEAC5818EC}" dt="2023-05-24T12:10:42.887" v="3065" actId="5793"/>
        <pc:sldMkLst>
          <pc:docMk/>
          <pc:sldMk cId="215862728" sldId="384"/>
        </pc:sldMkLst>
        <pc:spChg chg="mod">
          <ac:chgData name="Mari Nikonen" userId="21ccc40ad04ce58a" providerId="LiveId" clId="{62E66BCA-E6B0-4550-AF12-A8DEAC5818EC}" dt="2023-05-24T12:10:42.887" v="3065" actId="5793"/>
          <ac:spMkLst>
            <pc:docMk/>
            <pc:sldMk cId="215862728" sldId="384"/>
            <ac:spMk id="3" creationId="{32991B85-1371-C2AA-B8C7-F0E391EFD1CC}"/>
          </ac:spMkLst>
        </pc:spChg>
      </pc:sldChg>
      <pc:sldChg chg="modSp new mod">
        <pc:chgData name="Mari Nikonen" userId="21ccc40ad04ce58a" providerId="LiveId" clId="{62E66BCA-E6B0-4550-AF12-A8DEAC5818EC}" dt="2023-05-24T13:46:31.219" v="3242" actId="20577"/>
        <pc:sldMkLst>
          <pc:docMk/>
          <pc:sldMk cId="3850404617" sldId="385"/>
        </pc:sldMkLst>
        <pc:spChg chg="mod">
          <ac:chgData name="Mari Nikonen" userId="21ccc40ad04ce58a" providerId="LiveId" clId="{62E66BCA-E6B0-4550-AF12-A8DEAC5818EC}" dt="2023-05-24T13:44:35.972" v="3118" actId="20577"/>
          <ac:spMkLst>
            <pc:docMk/>
            <pc:sldMk cId="3850404617" sldId="385"/>
            <ac:spMk id="2" creationId="{269B056F-F104-7728-9578-852E84A58BDD}"/>
          </ac:spMkLst>
        </pc:spChg>
        <pc:spChg chg="mod">
          <ac:chgData name="Mari Nikonen" userId="21ccc40ad04ce58a" providerId="LiveId" clId="{62E66BCA-E6B0-4550-AF12-A8DEAC5818EC}" dt="2023-05-24T13:46:31.219" v="3242" actId="20577"/>
          <ac:spMkLst>
            <pc:docMk/>
            <pc:sldMk cId="3850404617" sldId="385"/>
            <ac:spMk id="3" creationId="{59D09702-8C3F-D59A-1AF7-1EEC42FF04D8}"/>
          </ac:spMkLst>
        </pc:spChg>
      </pc:sldChg>
      <pc:sldChg chg="modSp new mod">
        <pc:chgData name="Mari Nikonen" userId="21ccc40ad04ce58a" providerId="LiveId" clId="{62E66BCA-E6B0-4550-AF12-A8DEAC5818EC}" dt="2023-05-24T13:49:32.483" v="3539" actId="20577"/>
        <pc:sldMkLst>
          <pc:docMk/>
          <pc:sldMk cId="225731636" sldId="386"/>
        </pc:sldMkLst>
        <pc:spChg chg="mod">
          <ac:chgData name="Mari Nikonen" userId="21ccc40ad04ce58a" providerId="LiveId" clId="{62E66BCA-E6B0-4550-AF12-A8DEAC5818EC}" dt="2023-05-24T13:46:57.976" v="3254" actId="20577"/>
          <ac:spMkLst>
            <pc:docMk/>
            <pc:sldMk cId="225731636" sldId="386"/>
            <ac:spMk id="2" creationId="{6BB2D28E-26D1-0DE8-D842-8274290FBFA1}"/>
          </ac:spMkLst>
        </pc:spChg>
        <pc:spChg chg="mod">
          <ac:chgData name="Mari Nikonen" userId="21ccc40ad04ce58a" providerId="LiveId" clId="{62E66BCA-E6B0-4550-AF12-A8DEAC5818EC}" dt="2023-05-24T13:49:32.483" v="3539" actId="20577"/>
          <ac:spMkLst>
            <pc:docMk/>
            <pc:sldMk cId="225731636" sldId="386"/>
            <ac:spMk id="3" creationId="{BCB31CA3-3E2C-2DC0-1A75-8196E12EC279}"/>
          </ac:spMkLst>
        </pc:spChg>
      </pc:sldChg>
      <pc:sldChg chg="modSp new del mod">
        <pc:chgData name="Mari Nikonen" userId="21ccc40ad04ce58a" providerId="LiveId" clId="{62E66BCA-E6B0-4550-AF12-A8DEAC5818EC}" dt="2023-05-24T14:09:55.248" v="3547" actId="47"/>
        <pc:sldMkLst>
          <pc:docMk/>
          <pc:sldMk cId="419682971" sldId="387"/>
        </pc:sldMkLst>
        <pc:spChg chg="mod">
          <ac:chgData name="Mari Nikonen" userId="21ccc40ad04ce58a" providerId="LiveId" clId="{62E66BCA-E6B0-4550-AF12-A8DEAC5818EC}" dt="2023-05-24T14:09:53.304" v="3546" actId="5793"/>
          <ac:spMkLst>
            <pc:docMk/>
            <pc:sldMk cId="419682971" sldId="387"/>
            <ac:spMk id="3" creationId="{BF26B14B-8724-469F-0A61-C3B44A0D2724}"/>
          </ac:spMkLst>
        </pc:spChg>
      </pc:sldChg>
      <pc:sldChg chg="modSp new mod">
        <pc:chgData name="Mari Nikonen" userId="21ccc40ad04ce58a" providerId="LiveId" clId="{62E66BCA-E6B0-4550-AF12-A8DEAC5818EC}" dt="2023-05-24T14:37:57.490" v="3830" actId="5793"/>
        <pc:sldMkLst>
          <pc:docMk/>
          <pc:sldMk cId="3512092529" sldId="387"/>
        </pc:sldMkLst>
        <pc:spChg chg="mod">
          <ac:chgData name="Mari Nikonen" userId="21ccc40ad04ce58a" providerId="LiveId" clId="{62E66BCA-E6B0-4550-AF12-A8DEAC5818EC}" dt="2023-05-24T14:36:47.186" v="3643" actId="20577"/>
          <ac:spMkLst>
            <pc:docMk/>
            <pc:sldMk cId="3512092529" sldId="387"/>
            <ac:spMk id="2" creationId="{1405CADA-3B7F-D250-FF53-08540C1B4263}"/>
          </ac:spMkLst>
        </pc:spChg>
        <pc:spChg chg="mod">
          <ac:chgData name="Mari Nikonen" userId="21ccc40ad04ce58a" providerId="LiveId" clId="{62E66BCA-E6B0-4550-AF12-A8DEAC5818EC}" dt="2023-05-24T14:37:57.490" v="3830" actId="5793"/>
          <ac:spMkLst>
            <pc:docMk/>
            <pc:sldMk cId="3512092529" sldId="387"/>
            <ac:spMk id="3" creationId="{202F8A5F-B84F-C0F1-C863-F1B106CF9ED2}"/>
          </ac:spMkLst>
        </pc:spChg>
      </pc:sldChg>
      <pc:sldChg chg="modSp new mod">
        <pc:chgData name="Mari Nikonen" userId="21ccc40ad04ce58a" providerId="LiveId" clId="{62E66BCA-E6B0-4550-AF12-A8DEAC5818EC}" dt="2023-05-24T15:13:51.514" v="4267" actId="20577"/>
        <pc:sldMkLst>
          <pc:docMk/>
          <pc:sldMk cId="758767752" sldId="388"/>
        </pc:sldMkLst>
        <pc:spChg chg="mod">
          <ac:chgData name="Mari Nikonen" userId="21ccc40ad04ce58a" providerId="LiveId" clId="{62E66BCA-E6B0-4550-AF12-A8DEAC5818EC}" dt="2023-05-24T15:13:51.514" v="4267" actId="20577"/>
          <ac:spMkLst>
            <pc:docMk/>
            <pc:sldMk cId="758767752" sldId="388"/>
            <ac:spMk id="3" creationId="{F6E77778-BE29-A5EB-C176-9294575350A2}"/>
          </ac:spMkLst>
        </pc:spChg>
      </pc:sldChg>
      <pc:sldChg chg="modSp new mod">
        <pc:chgData name="Mari Nikonen" userId="21ccc40ad04ce58a" providerId="LiveId" clId="{62E66BCA-E6B0-4550-AF12-A8DEAC5818EC}" dt="2023-05-24T14:41:38.117" v="3977" actId="113"/>
        <pc:sldMkLst>
          <pc:docMk/>
          <pc:sldMk cId="3426417084" sldId="389"/>
        </pc:sldMkLst>
        <pc:spChg chg="mod">
          <ac:chgData name="Mari Nikonen" userId="21ccc40ad04ce58a" providerId="LiveId" clId="{62E66BCA-E6B0-4550-AF12-A8DEAC5818EC}" dt="2023-05-24T14:41:23.712" v="3932" actId="20577"/>
          <ac:spMkLst>
            <pc:docMk/>
            <pc:sldMk cId="3426417084" sldId="389"/>
            <ac:spMk id="2" creationId="{D7797051-05C6-636F-CAE1-45ED3DCA6DBC}"/>
          </ac:spMkLst>
        </pc:spChg>
        <pc:spChg chg="mod">
          <ac:chgData name="Mari Nikonen" userId="21ccc40ad04ce58a" providerId="LiveId" clId="{62E66BCA-E6B0-4550-AF12-A8DEAC5818EC}" dt="2023-05-24T14:41:38.117" v="3977" actId="113"/>
          <ac:spMkLst>
            <pc:docMk/>
            <pc:sldMk cId="3426417084" sldId="389"/>
            <ac:spMk id="3" creationId="{2354CD45-DAF5-B969-971A-B23F25A7E4F0}"/>
          </ac:spMkLst>
        </pc:spChg>
      </pc:sldChg>
      <pc:sldChg chg="modSp new mod">
        <pc:chgData name="Mari Nikonen" userId="21ccc40ad04ce58a" providerId="LiveId" clId="{62E66BCA-E6B0-4550-AF12-A8DEAC5818EC}" dt="2023-05-24T14:58:04.837" v="4264" actId="20577"/>
        <pc:sldMkLst>
          <pc:docMk/>
          <pc:sldMk cId="1087784742" sldId="390"/>
        </pc:sldMkLst>
        <pc:spChg chg="mod">
          <ac:chgData name="Mari Nikonen" userId="21ccc40ad04ce58a" providerId="LiveId" clId="{62E66BCA-E6B0-4550-AF12-A8DEAC5818EC}" dt="2023-05-24T14:58:04.837" v="4264" actId="20577"/>
          <ac:spMkLst>
            <pc:docMk/>
            <pc:sldMk cId="1087784742" sldId="390"/>
            <ac:spMk id="3" creationId="{A8C1D5B1-7691-8D08-3C65-D7F68ED582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24.5.2023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EHXXK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EHXXK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D4M69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D4M69S" TargetMode="External"/><Relationship Id="rId2" Type="http://schemas.openxmlformats.org/officeDocument/2006/relationships/hyperlink" Target="https://uusikielemme.fi/finnish-grammar/finnish-cases/location-cases/missa-mista-mihin-location-case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6600" dirty="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</a:t>
            </a:r>
            <a:r>
              <a:rPr lang="fi-FI" sz="1600" dirty="0" err="1"/>
              <a:t>Nikonen</a:t>
            </a:r>
            <a:r>
              <a:rPr lang="fi-FI" sz="1600" dirty="0"/>
              <a:t>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6. tapaaminen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Keskiviikkona 24.5.2023</a:t>
            </a:r>
          </a:p>
          <a:p>
            <a:pPr algn="l"/>
            <a:r>
              <a:rPr lang="fi-FI" sz="1600" dirty="0"/>
              <a:t>Kello 16.30-18.30</a:t>
            </a:r>
            <a:endParaRPr lang="fi-FI" sz="1600" dirty="0">
              <a:cs typeface="Calibri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F692CA-C7EB-93EF-8862-ADF02152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kommentteja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1712E3-A072-F2A0-FFEC-0AA70DF8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https://edu.flinga.fi/s/EEHXXKN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398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79FEED-1A66-0BC2-4861-826DEFBF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välipalautteen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F69C45-E513-D784-3095-61353B1B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= Course feedback </a:t>
            </a:r>
            <a:r>
              <a:rPr lang="fi-FI" dirty="0" err="1"/>
              <a:t>results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Kiitos hyödyllisestä palautteesta! </a:t>
            </a:r>
          </a:p>
          <a:p>
            <a:pPr marL="0" indent="0">
              <a:buNone/>
            </a:pP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useful</a:t>
            </a:r>
            <a:r>
              <a:rPr lang="fi-FI" dirty="0"/>
              <a:t> feedback!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Sitä oli ilo lukea, it </a:t>
            </a:r>
            <a:r>
              <a:rPr lang="fi-FI" dirty="0" err="1"/>
              <a:t>was</a:t>
            </a:r>
            <a:r>
              <a:rPr lang="fi-FI" dirty="0"/>
              <a:t> a </a:t>
            </a:r>
            <a:r>
              <a:rPr lang="fi-FI" dirty="0" err="1"/>
              <a:t>joy</a:t>
            </a:r>
            <a:r>
              <a:rPr lang="fi-FI" dirty="0"/>
              <a:t> to </a:t>
            </a:r>
            <a:r>
              <a:rPr lang="fi-FI" dirty="0" err="1"/>
              <a:t>read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005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D5E6BE-5859-729F-EDE7-00467A22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Vocabulary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726E38-C75C-1B13-0BA1-59BE8554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Why</a:t>
            </a:r>
            <a:r>
              <a:rPr lang="fi-FI" dirty="0"/>
              <a:t>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flashcards</a:t>
            </a:r>
            <a:r>
              <a:rPr lang="fi-FI" dirty="0"/>
              <a:t> for </a:t>
            </a:r>
            <a:r>
              <a:rPr lang="fi-FI" dirty="0" err="1"/>
              <a:t>you</a:t>
            </a:r>
            <a:endParaRPr lang="fi-FI" dirty="0"/>
          </a:p>
          <a:p>
            <a:pPr lvl="1"/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well</a:t>
            </a:r>
            <a:r>
              <a:rPr lang="fi-FI" dirty="0"/>
              <a:t> for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people</a:t>
            </a:r>
            <a:endParaRPr lang="fi-FI" dirty="0"/>
          </a:p>
          <a:p>
            <a:pPr lvl="1"/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well</a:t>
            </a:r>
            <a:r>
              <a:rPr lang="fi-FI" dirty="0"/>
              <a:t> for some.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so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! </a:t>
            </a:r>
          </a:p>
          <a:p>
            <a:pPr lvl="1"/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… </a:t>
            </a:r>
          </a:p>
          <a:p>
            <a:pPr lvl="1"/>
            <a:r>
              <a:rPr lang="fi-FI" dirty="0"/>
              <a:t>I </a:t>
            </a:r>
            <a:r>
              <a:rPr lang="fi-FI" dirty="0" err="1"/>
              <a:t>promise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,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flascard</a:t>
            </a:r>
            <a:r>
              <a:rPr lang="fi-FI" dirty="0"/>
              <a:t> </a:t>
            </a:r>
            <a:r>
              <a:rPr lang="fi-FI" dirty="0" err="1"/>
              <a:t>yourself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shorten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! </a:t>
            </a:r>
          </a:p>
          <a:p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at A1 is </a:t>
            </a:r>
            <a:r>
              <a:rPr lang="fi-FI" b="1" dirty="0"/>
              <a:t>for </a:t>
            </a:r>
            <a:r>
              <a:rPr lang="fi-FI" b="1" dirty="0" err="1"/>
              <a:t>you</a:t>
            </a:r>
            <a:r>
              <a:rPr lang="fi-FI" b="1" dirty="0"/>
              <a:t> to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able</a:t>
            </a:r>
            <a:r>
              <a:rPr lang="fi-FI" b="1" dirty="0"/>
              <a:t> to </a:t>
            </a:r>
            <a:r>
              <a:rPr lang="fi-FI" b="1" dirty="0" err="1"/>
              <a:t>talk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</a:t>
            </a:r>
            <a:r>
              <a:rPr lang="fi-FI" b="1" dirty="0" err="1"/>
              <a:t>your</a:t>
            </a:r>
            <a:r>
              <a:rPr lang="fi-FI" b="1" dirty="0"/>
              <a:t> life</a:t>
            </a:r>
            <a:r>
              <a:rPr lang="fi-FI" dirty="0"/>
              <a:t>.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expert</a:t>
            </a:r>
            <a:r>
              <a:rPr lang="fi-FI" dirty="0"/>
              <a:t> on </a:t>
            </a:r>
            <a:r>
              <a:rPr lang="fi-FI" dirty="0" err="1"/>
              <a:t>your</a:t>
            </a:r>
            <a:r>
              <a:rPr lang="fi-FI" dirty="0"/>
              <a:t> life,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I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focus</a:t>
            </a:r>
            <a:r>
              <a:rPr lang="fi-FI" dirty="0"/>
              <a:t> on! 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boards</a:t>
            </a:r>
            <a:r>
              <a:rPr lang="fi-FI" dirty="0"/>
              <a:t> I </a:t>
            </a:r>
            <a:r>
              <a:rPr lang="fi-FI" dirty="0" err="1"/>
              <a:t>make</a:t>
            </a:r>
            <a:r>
              <a:rPr lang="fi-FI" dirty="0"/>
              <a:t> for </a:t>
            </a:r>
            <a:r>
              <a:rPr lang="fi-FI" dirty="0" err="1"/>
              <a:t>you</a:t>
            </a:r>
            <a:r>
              <a:rPr lang="fi-FI" dirty="0"/>
              <a:t> on </a:t>
            </a:r>
            <a:r>
              <a:rPr lang="fi-FI" dirty="0" err="1"/>
              <a:t>Wordwall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flashcards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41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6A17B-146B-A4F4-90DE-9A01ABD1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Oma suomi </a:t>
            </a:r>
            <a:r>
              <a:rPr lang="fi-FI" dirty="0" err="1"/>
              <a:t>approach</a:t>
            </a:r>
            <a:r>
              <a:rPr lang="fi-FI" dirty="0"/>
              <a:t> to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0A591-07E6-C5B9-0B0D-CC53578B8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suomi </a:t>
            </a:r>
            <a:r>
              <a:rPr lang="fi-FI" dirty="0" err="1"/>
              <a:t>tries</a:t>
            </a:r>
            <a:r>
              <a:rPr lang="fi-FI" dirty="0"/>
              <a:t> to </a:t>
            </a:r>
            <a:r>
              <a:rPr lang="fi-FI" b="1" dirty="0" err="1"/>
              <a:t>simulate</a:t>
            </a:r>
            <a:r>
              <a:rPr lang="fi-FI" b="1" dirty="0"/>
              <a:t> </a:t>
            </a:r>
            <a:r>
              <a:rPr lang="fi-FI" b="1" dirty="0" err="1"/>
              <a:t>real</a:t>
            </a:r>
            <a:r>
              <a:rPr lang="fi-FI" b="1" dirty="0"/>
              <a:t> </a:t>
            </a:r>
            <a:r>
              <a:rPr lang="fi-FI" b="1" dirty="0" err="1"/>
              <a:t>world</a:t>
            </a:r>
            <a:r>
              <a:rPr lang="fi-FI" b="1" dirty="0"/>
              <a:t> </a:t>
            </a:r>
            <a:r>
              <a:rPr lang="fi-FI" b="1" dirty="0" err="1"/>
              <a:t>interaction</a:t>
            </a:r>
            <a:r>
              <a:rPr lang="fi-FI" b="1" dirty="0"/>
              <a:t> </a:t>
            </a:r>
          </a:p>
          <a:p>
            <a:r>
              <a:rPr lang="fi-FI" dirty="0"/>
              <a:t>It </a:t>
            </a:r>
            <a:r>
              <a:rPr lang="fi-FI" dirty="0" err="1"/>
              <a:t>uses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authentic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</a:t>
            </a:r>
            <a:r>
              <a:rPr lang="fi-FI" dirty="0" err="1"/>
              <a:t>vocabulary</a:t>
            </a:r>
            <a:r>
              <a:rPr lang="fi-FI" dirty="0"/>
              <a:t> and </a:t>
            </a:r>
            <a:r>
              <a:rPr lang="fi-FI" dirty="0" err="1"/>
              <a:t>grammar</a:t>
            </a:r>
            <a:r>
              <a:rPr lang="fi-FI" dirty="0"/>
              <a:t> 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: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gap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classroom</a:t>
            </a:r>
            <a:r>
              <a:rPr lang="fi-FI" dirty="0"/>
              <a:t> as </a:t>
            </a:r>
            <a:r>
              <a:rPr lang="fi-FI" dirty="0" err="1"/>
              <a:t>small</a:t>
            </a:r>
            <a:r>
              <a:rPr lang="fi-FI" dirty="0"/>
              <a:t> as </a:t>
            </a:r>
            <a:r>
              <a:rPr lang="fi-FI" dirty="0" err="1"/>
              <a:t>possible</a:t>
            </a:r>
            <a:r>
              <a:rPr lang="fi-FI" dirty="0"/>
              <a:t> </a:t>
            </a:r>
          </a:p>
          <a:p>
            <a:r>
              <a:rPr lang="fi-FI" dirty="0" err="1"/>
              <a:t>This</a:t>
            </a:r>
            <a:r>
              <a:rPr lang="fi-FI" dirty="0"/>
              <a:t> is a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challenge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</a:t>
            </a:r>
          </a:p>
          <a:p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worth</a:t>
            </a:r>
            <a:r>
              <a:rPr lang="fi-FI" dirty="0"/>
              <a:t> it in </a:t>
            </a:r>
            <a:r>
              <a:rPr lang="fi-FI" dirty="0" err="1"/>
              <a:t>the</a:t>
            </a:r>
            <a:r>
              <a:rPr lang="fi-FI" dirty="0"/>
              <a:t> long </a:t>
            </a:r>
            <a:r>
              <a:rPr lang="fi-FI" dirty="0" err="1"/>
              <a:t>run</a:t>
            </a:r>
            <a:r>
              <a:rPr lang="fi-FI" dirty="0"/>
              <a:t>!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02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760991-6C32-23C0-023C-2F3A8F14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Summaries</a:t>
            </a:r>
            <a:r>
              <a:rPr lang="fi-FI" dirty="0"/>
              <a:t> of </a:t>
            </a:r>
            <a:r>
              <a:rPr lang="fi-FI" dirty="0" err="1"/>
              <a:t>vocabulary</a:t>
            </a:r>
            <a:r>
              <a:rPr lang="fi-FI" dirty="0"/>
              <a:t> and </a:t>
            </a:r>
            <a:r>
              <a:rPr lang="fi-FI" dirty="0" err="1"/>
              <a:t>grammar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64C4F9-6E3C-2DD9-8EEB-1B80B7CDC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in ”Puhutaan”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in 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 </a:t>
            </a:r>
            <a:r>
              <a:rPr lang="fi-FI" dirty="0" err="1"/>
              <a:t>think</a:t>
            </a:r>
            <a:r>
              <a:rPr lang="fi-FI" dirty="0"/>
              <a:t> is </a:t>
            </a:r>
            <a:r>
              <a:rPr lang="fi-FI" dirty="0" err="1"/>
              <a:t>central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actively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grammar</a:t>
            </a:r>
            <a:r>
              <a:rPr lang="fi-FI" dirty="0"/>
              <a:t> and </a:t>
            </a:r>
            <a:r>
              <a:rPr lang="fi-FI" dirty="0" err="1"/>
              <a:t>vocabulary</a:t>
            </a:r>
            <a:endParaRPr lang="fi-FI" dirty="0"/>
          </a:p>
          <a:p>
            <a:r>
              <a:rPr lang="fi-FI" b="1" dirty="0" err="1"/>
              <a:t>Making</a:t>
            </a:r>
            <a:r>
              <a:rPr lang="fi-FI" b="1" dirty="0"/>
              <a:t> </a:t>
            </a:r>
            <a:r>
              <a:rPr lang="fi-FI" b="1" dirty="0" err="1"/>
              <a:t>your</a:t>
            </a:r>
            <a:r>
              <a:rPr lang="fi-FI" b="1" dirty="0"/>
              <a:t> </a:t>
            </a:r>
            <a:r>
              <a:rPr lang="fi-FI" b="1" dirty="0" err="1"/>
              <a:t>own</a:t>
            </a:r>
            <a:r>
              <a:rPr lang="fi-FI" b="1" dirty="0"/>
              <a:t> </a:t>
            </a:r>
            <a:r>
              <a:rPr lang="fi-FI" b="1" dirty="0" err="1"/>
              <a:t>summaries</a:t>
            </a:r>
            <a:r>
              <a:rPr lang="fi-FI" b="1" dirty="0"/>
              <a:t> </a:t>
            </a:r>
            <a:r>
              <a:rPr lang="fi-FI" dirty="0"/>
              <a:t>is a </a:t>
            </a:r>
            <a:r>
              <a:rPr lang="fi-FI" dirty="0" err="1"/>
              <a:t>great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 for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and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helps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I </a:t>
            </a:r>
            <a:r>
              <a:rPr lang="fi-FI" dirty="0" err="1"/>
              <a:t>encourage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</a:p>
          <a:p>
            <a:r>
              <a:rPr lang="fi-FI" dirty="0" err="1"/>
              <a:t>However</a:t>
            </a:r>
            <a:r>
              <a:rPr lang="fi-FI" dirty="0"/>
              <a:t>, I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summarize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forwards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37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A5F12-C010-2910-455D-CC7DD135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EBCCAC-CA70-73E8-AF62-7E5DA4F78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Some of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love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…</a:t>
            </a:r>
          </a:p>
          <a:p>
            <a:r>
              <a:rPr lang="fi-FI" dirty="0"/>
              <a:t>…and </a:t>
            </a:r>
            <a:r>
              <a:rPr lang="fi-FI" dirty="0" err="1"/>
              <a:t>others</a:t>
            </a:r>
            <a:r>
              <a:rPr lang="fi-FI" dirty="0"/>
              <a:t> </a:t>
            </a:r>
            <a:r>
              <a:rPr lang="fi-FI" dirty="0" err="1"/>
              <a:t>hate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</a:p>
          <a:p>
            <a:r>
              <a:rPr lang="fi-FI" dirty="0" err="1"/>
              <a:t>We’ll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doing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30 </a:t>
            </a:r>
            <a:r>
              <a:rPr lang="fi-FI" dirty="0" err="1"/>
              <a:t>minutes</a:t>
            </a:r>
            <a:r>
              <a:rPr lang="fi-FI" dirty="0"/>
              <a:t> of 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</a:p>
          <a:p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a </a:t>
            </a:r>
            <a:r>
              <a:rPr lang="fi-FI" dirty="0" err="1"/>
              <a:t>chance</a:t>
            </a:r>
            <a:endParaRPr lang="fi-FI" dirty="0"/>
          </a:p>
          <a:p>
            <a:pPr lvl="1"/>
            <a:r>
              <a:rPr lang="fi-FI" dirty="0" err="1"/>
              <a:t>Listening</a:t>
            </a:r>
            <a:r>
              <a:rPr lang="fi-FI" dirty="0"/>
              <a:t> to a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/>
              <a:t>talk</a:t>
            </a:r>
            <a:r>
              <a:rPr lang="fi-FI" dirty="0"/>
              <a:t> </a:t>
            </a:r>
            <a:r>
              <a:rPr lang="fi-FI" b="1" dirty="0" err="1"/>
              <a:t>isn’t</a:t>
            </a:r>
            <a:r>
              <a:rPr lang="fi-FI" b="1" dirty="0"/>
              <a:t> an </a:t>
            </a:r>
            <a:r>
              <a:rPr lang="fi-FI" b="1" dirty="0" err="1"/>
              <a:t>efficient</a:t>
            </a:r>
            <a:r>
              <a:rPr lang="fi-FI" b="1" dirty="0"/>
              <a:t> </a:t>
            </a:r>
            <a:r>
              <a:rPr lang="fi-FI" b="1" dirty="0" err="1"/>
              <a:t>way</a:t>
            </a:r>
            <a:r>
              <a:rPr lang="fi-FI" b="1" dirty="0"/>
              <a:t> to </a:t>
            </a:r>
            <a:r>
              <a:rPr lang="fi-FI" b="1" dirty="0" err="1"/>
              <a:t>learn</a:t>
            </a:r>
            <a:r>
              <a:rPr lang="fi-FI" b="1" dirty="0"/>
              <a:t> </a:t>
            </a:r>
            <a:r>
              <a:rPr lang="fi-FI" b="1" dirty="0" err="1"/>
              <a:t>how</a:t>
            </a:r>
            <a:r>
              <a:rPr lang="fi-FI" b="1" dirty="0"/>
              <a:t> to </a:t>
            </a:r>
            <a:r>
              <a:rPr lang="fi-FI" b="1" dirty="0" err="1"/>
              <a:t>speak</a:t>
            </a:r>
            <a:endParaRPr lang="fi-FI" b="1" dirty="0"/>
          </a:p>
          <a:p>
            <a:pPr lvl="1"/>
            <a:r>
              <a:rPr lang="fi-FI" dirty="0" err="1"/>
              <a:t>Practicing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peer</a:t>
            </a:r>
            <a:r>
              <a:rPr lang="fi-FI" dirty="0"/>
              <a:t> is! </a:t>
            </a:r>
          </a:p>
        </p:txBody>
      </p:sp>
    </p:spTree>
    <p:extLst>
      <p:ext uri="{BB962C8B-B14F-4D97-AF65-F5344CB8AC3E}">
        <p14:creationId xmlns:p14="http://schemas.microsoft.com/office/powerpoint/2010/main" val="24017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574DFA-BBF9-FA5A-8253-97E16CF6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Difficulty level </a:t>
            </a:r>
          </a:p>
        </p:txBody>
      </p:sp>
      <p:pic>
        <p:nvPicPr>
          <p:cNvPr id="5" name="Sisällön paikkamerkki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7B1F41DF-F972-F3CA-9DDD-13346DFA4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45728"/>
            <a:ext cx="10905066" cy="3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6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DCAD9-FCB5-3C9D-C982-B955AB31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Ask</a:t>
            </a:r>
            <a:r>
              <a:rPr lang="fi-FI" dirty="0"/>
              <a:t> for help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130B4F-2571-8991-00F0-69D679FB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forget</a:t>
            </a:r>
            <a:r>
              <a:rPr lang="fi-FI" dirty="0"/>
              <a:t> to </a:t>
            </a:r>
            <a:r>
              <a:rPr lang="fi-FI" dirty="0" err="1"/>
              <a:t>ask</a:t>
            </a:r>
            <a:r>
              <a:rPr lang="fi-FI" dirty="0"/>
              <a:t> me for help </a:t>
            </a:r>
            <a:r>
              <a:rPr lang="fi-FI" dirty="0" err="1"/>
              <a:t>whenever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it </a:t>
            </a:r>
          </a:p>
          <a:p>
            <a:r>
              <a:rPr lang="fi-FI" dirty="0" err="1"/>
              <a:t>Email</a:t>
            </a:r>
            <a:r>
              <a:rPr lang="fi-FI" dirty="0"/>
              <a:t> me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 me on </a:t>
            </a:r>
            <a:r>
              <a:rPr lang="fi-FI" dirty="0" err="1"/>
              <a:t>MyCourses</a:t>
            </a:r>
            <a:r>
              <a:rPr lang="fi-FI" dirty="0"/>
              <a:t> </a:t>
            </a:r>
          </a:p>
          <a:p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 to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and </a:t>
            </a:r>
            <a:r>
              <a:rPr lang="fi-FI" dirty="0" err="1"/>
              <a:t>guide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01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6AC9A8-39D4-9FAA-24F1-384B77FD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ask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2605C4-B019-2347-B204-CDC138A0E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 </a:t>
            </a:r>
            <a:r>
              <a:rPr lang="fi-FI" dirty="0" err="1"/>
              <a:t>welcome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on </a:t>
            </a:r>
            <a:r>
              <a:rPr lang="fi-FI" dirty="0" err="1"/>
              <a:t>Zoom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! </a:t>
            </a:r>
          </a:p>
          <a:p>
            <a:pPr lvl="1"/>
            <a:r>
              <a:rPr lang="fi-FI" dirty="0"/>
              <a:t>Just open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microphone</a:t>
            </a:r>
            <a:r>
              <a:rPr lang="fi-FI" dirty="0"/>
              <a:t> and </a:t>
            </a:r>
            <a:r>
              <a:rPr lang="fi-FI" dirty="0" err="1"/>
              <a:t>speak</a:t>
            </a:r>
            <a:endParaRPr lang="fi-FI" dirty="0"/>
          </a:p>
          <a:p>
            <a:pPr lvl="1"/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whenever</a:t>
            </a:r>
            <a:r>
              <a:rPr lang="fi-FI" dirty="0"/>
              <a:t> I </a:t>
            </a:r>
            <a:r>
              <a:rPr lang="fi-FI" dirty="0" err="1"/>
              <a:t>say</a:t>
            </a:r>
            <a:r>
              <a:rPr lang="fi-FI" dirty="0"/>
              <a:t> </a:t>
            </a:r>
            <a:r>
              <a:rPr lang="fi-FI" b="1" dirty="0"/>
              <a:t>”Kysymyksiä?”</a:t>
            </a:r>
          </a:p>
          <a:p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prefer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: </a:t>
            </a:r>
          </a:p>
          <a:p>
            <a:pPr lvl="1"/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live </a:t>
            </a:r>
            <a:r>
              <a:rPr lang="fi-FI" dirty="0" err="1"/>
              <a:t>meetings</a:t>
            </a:r>
            <a:r>
              <a:rPr lang="fi-FI" dirty="0"/>
              <a:t>, </a:t>
            </a:r>
            <a:r>
              <a:rPr lang="fi-FI" dirty="0" err="1"/>
              <a:t>unless</a:t>
            </a:r>
            <a:r>
              <a:rPr lang="fi-FI" dirty="0"/>
              <a:t> </a:t>
            </a:r>
            <a:r>
              <a:rPr lang="fi-FI" dirty="0" err="1"/>
              <a:t>specified</a:t>
            </a:r>
            <a:r>
              <a:rPr lang="fi-FI" dirty="0"/>
              <a:t> </a:t>
            </a:r>
            <a:r>
              <a:rPr lang="fi-FI" dirty="0" err="1"/>
              <a:t>otherwise</a:t>
            </a:r>
            <a:r>
              <a:rPr lang="fi-FI" dirty="0"/>
              <a:t>,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chat</a:t>
            </a:r>
          </a:p>
          <a:p>
            <a:pPr lvl="1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boards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live </a:t>
            </a:r>
            <a:r>
              <a:rPr lang="fi-FI" dirty="0" err="1"/>
              <a:t>lessons</a:t>
            </a:r>
            <a:r>
              <a:rPr lang="fi-FI" dirty="0"/>
              <a:t> for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purposes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constantly</a:t>
            </a:r>
            <a:r>
              <a:rPr lang="fi-FI" dirty="0"/>
              <a:t> </a:t>
            </a:r>
            <a:r>
              <a:rPr lang="fi-FI" dirty="0" err="1"/>
              <a:t>monitor</a:t>
            </a:r>
            <a:r>
              <a:rPr lang="fi-FI" dirty="0"/>
              <a:t> </a:t>
            </a:r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we’re</a:t>
            </a:r>
            <a:r>
              <a:rPr lang="fi-FI" dirty="0"/>
              <a:t> </a:t>
            </a:r>
            <a:r>
              <a:rPr lang="fi-FI" dirty="0" err="1"/>
              <a:t>doing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endParaRPr lang="fi-FI" dirty="0"/>
          </a:p>
          <a:p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meetings</a:t>
            </a:r>
            <a:r>
              <a:rPr lang="fi-FI" dirty="0"/>
              <a:t>,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b="1" dirty="0" err="1"/>
              <a:t>Flinga</a:t>
            </a:r>
            <a:r>
              <a:rPr lang="fi-FI" dirty="0"/>
              <a:t> and </a:t>
            </a:r>
            <a:r>
              <a:rPr lang="fi-FI" b="1" dirty="0" err="1"/>
              <a:t>MyCourses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 on, 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provide</a:t>
            </a:r>
            <a:r>
              <a:rPr lang="fi-FI" dirty="0"/>
              <a:t> a </a:t>
            </a:r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board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session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045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6DDC2B-84C3-CFAB-89CF-6EB6C515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7C9C5E-5DA7-F5A2-9854-5D735284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https://mycourses.aalto.fi/course/view.php?id=38335&amp;section=7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491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Mitä kuuluu? Millainen ilma tänään on?  </a:t>
            </a:r>
          </a:p>
          <a:p>
            <a:r>
              <a:rPr lang="fi-FI" dirty="0"/>
              <a:t>Jumppaa ja ääntämistä: ö, o</a:t>
            </a:r>
          </a:p>
          <a:p>
            <a:r>
              <a:rPr lang="fi-FI" dirty="0"/>
              <a:t>Kysymyksiä ja kommentteja kotitehtävistä</a:t>
            </a:r>
          </a:p>
          <a:p>
            <a:r>
              <a:rPr lang="fi-FI" dirty="0"/>
              <a:t>Kurssin välipalautteen tulokset = Course feedback </a:t>
            </a:r>
            <a:r>
              <a:rPr lang="fi-FI" dirty="0" err="1"/>
              <a:t>results</a:t>
            </a:r>
            <a:endParaRPr lang="fi-FI" dirty="0"/>
          </a:p>
          <a:p>
            <a:r>
              <a:rPr lang="fi-FI" dirty="0"/>
              <a:t>Pienissä ryhmissä</a:t>
            </a:r>
          </a:p>
          <a:p>
            <a:r>
              <a:rPr lang="fi-FI" dirty="0"/>
              <a:t>Noin kello 17.30 pieni tauko</a:t>
            </a:r>
          </a:p>
          <a:p>
            <a:r>
              <a:rPr lang="fi-FI" dirty="0"/>
              <a:t>Isossa ryhmässä: Kappale 7</a:t>
            </a:r>
          </a:p>
          <a:p>
            <a:r>
              <a:rPr lang="fi-FI" dirty="0"/>
              <a:t>Kielioppi: Missä, Mistä, Mihin</a:t>
            </a:r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56960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797051-05C6-636F-CAE1-45ED3DCA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54CD45-DAF5-B969-971A-B23F25A7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Mun</a:t>
            </a:r>
            <a:r>
              <a:rPr lang="fi-FI" dirty="0"/>
              <a:t> kello on nyt 17.41</a:t>
            </a:r>
          </a:p>
          <a:p>
            <a:r>
              <a:rPr lang="fi-FI" b="1" dirty="0"/>
              <a:t>Jatketaan kello 17.51</a:t>
            </a:r>
          </a:p>
        </p:txBody>
      </p:sp>
    </p:spTree>
    <p:extLst>
      <p:ext uri="{BB962C8B-B14F-4D97-AF65-F5344CB8AC3E}">
        <p14:creationId xmlns:p14="http://schemas.microsoft.com/office/powerpoint/2010/main" val="342641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3690A-ACF5-4447-5251-DB89FCF5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Kappale 7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188229-1B43-E562-D966-29AFF47A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https://edu.flinga.fi/s/EEHXXKN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802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7EBE35-172D-135C-1B25-04735EF8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C1D5B1-7691-8D08-3C65-D7F68ED5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T. = Terveisin = Terkut </a:t>
            </a:r>
          </a:p>
          <a:p>
            <a:r>
              <a:rPr lang="fi-FI" dirty="0"/>
              <a:t>Millä teille pääsee? = How </a:t>
            </a:r>
            <a:r>
              <a:rPr lang="fi-FI" dirty="0" err="1"/>
              <a:t>do</a:t>
            </a:r>
            <a:r>
              <a:rPr lang="fi-FI" dirty="0"/>
              <a:t> I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? </a:t>
            </a:r>
          </a:p>
          <a:p>
            <a:pPr lvl="1"/>
            <a:r>
              <a:rPr lang="fi-FI" dirty="0"/>
              <a:t>”On </a:t>
            </a:r>
            <a:r>
              <a:rPr lang="fi-FI" dirty="0" err="1"/>
              <a:t>what</a:t>
            </a:r>
            <a:r>
              <a:rPr lang="fi-FI" dirty="0"/>
              <a:t> to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” </a:t>
            </a:r>
          </a:p>
          <a:p>
            <a:pPr lvl="1"/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to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? </a:t>
            </a:r>
          </a:p>
          <a:p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tuun</a:t>
            </a:r>
            <a:r>
              <a:rPr lang="fi-FI" dirty="0"/>
              <a:t> vastaan = Minä tulen vastaan</a:t>
            </a:r>
          </a:p>
          <a:p>
            <a:pPr lvl="1"/>
            <a:r>
              <a:rPr lang="fi-FI" dirty="0"/>
              <a:t>”I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against</a:t>
            </a:r>
            <a:r>
              <a:rPr lang="fi-FI" dirty="0"/>
              <a:t>”</a:t>
            </a:r>
          </a:p>
          <a:p>
            <a:pPr lvl="1"/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to </a:t>
            </a:r>
            <a:r>
              <a:rPr lang="fi-FI" dirty="0" err="1"/>
              <a:t>meet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</a:p>
          <a:p>
            <a:r>
              <a:rPr lang="fi-FI" dirty="0"/>
              <a:t>Ilmoittaa = to </a:t>
            </a:r>
            <a:r>
              <a:rPr lang="fi-FI" dirty="0" err="1"/>
              <a:t>annouce</a:t>
            </a:r>
            <a:endParaRPr lang="fi-FI" dirty="0"/>
          </a:p>
          <a:p>
            <a:pPr lvl="1"/>
            <a:r>
              <a:rPr lang="fi-FI" dirty="0"/>
              <a:t>Ilmoita = </a:t>
            </a:r>
            <a:r>
              <a:rPr lang="fi-FI" dirty="0" err="1"/>
              <a:t>Let</a:t>
            </a:r>
            <a:r>
              <a:rPr lang="fi-FI" dirty="0"/>
              <a:t> me </a:t>
            </a:r>
            <a:r>
              <a:rPr lang="fi-FI" dirty="0" err="1"/>
              <a:t>know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78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05CADA-3B7F-D250-FF53-08540C1B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Asemalla =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station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2F8A5F-B84F-C0F1-C863-F1B106CF9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Stations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originally</a:t>
            </a:r>
            <a:r>
              <a:rPr lang="fi-FI" dirty="0"/>
              <a:t> </a:t>
            </a:r>
            <a:r>
              <a:rPr lang="fi-FI" dirty="0" err="1"/>
              <a:t>outdoor</a:t>
            </a:r>
            <a:r>
              <a:rPr lang="fi-FI" dirty="0"/>
              <a:t> </a:t>
            </a:r>
            <a:r>
              <a:rPr lang="fi-FI" dirty="0" err="1"/>
              <a:t>spaces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-</a:t>
            </a:r>
            <a:r>
              <a:rPr lang="fi-FI" dirty="0" err="1"/>
              <a:t>lla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rather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-</a:t>
            </a:r>
            <a:r>
              <a:rPr lang="fi-FI" dirty="0" err="1"/>
              <a:t>ssa</a:t>
            </a:r>
            <a:r>
              <a:rPr lang="fi-FI" dirty="0"/>
              <a:t> (in)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Missä? </a:t>
            </a:r>
          </a:p>
          <a:p>
            <a:r>
              <a:rPr lang="fi-FI" dirty="0"/>
              <a:t>Rautatieasemalla</a:t>
            </a:r>
          </a:p>
          <a:p>
            <a:r>
              <a:rPr lang="fi-FI" dirty="0"/>
              <a:t>Lentoasemalla</a:t>
            </a:r>
          </a:p>
          <a:p>
            <a:r>
              <a:rPr lang="fi-FI" dirty="0"/>
              <a:t>Juna-asemalla</a:t>
            </a:r>
          </a:p>
          <a:p>
            <a:r>
              <a:rPr lang="fi-FI" dirty="0"/>
              <a:t>Bussiasemalla</a:t>
            </a:r>
          </a:p>
        </p:txBody>
      </p:sp>
    </p:spTree>
    <p:extLst>
      <p:ext uri="{BB962C8B-B14F-4D97-AF65-F5344CB8AC3E}">
        <p14:creationId xmlns:p14="http://schemas.microsoft.com/office/powerpoint/2010/main" val="351209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055DAB-4AC8-A1A7-F9B5-51F29CAF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E77778-BE29-A5EB-C176-929457535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Lahti </a:t>
            </a:r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Lahte</a:t>
            </a:r>
            <a:r>
              <a:rPr lang="fi-FI" dirty="0"/>
              <a:t>-</a:t>
            </a:r>
          </a:p>
          <a:p>
            <a:pPr lvl="1"/>
            <a:r>
              <a:rPr lang="fi-FI" dirty="0"/>
              <a:t>Mihin? Lahteen = to Lahti </a:t>
            </a:r>
          </a:p>
          <a:p>
            <a:r>
              <a:rPr lang="fi-FI" dirty="0"/>
              <a:t>Kuopio</a:t>
            </a:r>
          </a:p>
          <a:p>
            <a:pPr lvl="1"/>
            <a:r>
              <a:rPr lang="fi-FI" dirty="0" err="1"/>
              <a:t>Ste´m</a:t>
            </a:r>
            <a:r>
              <a:rPr lang="fi-FI" dirty="0"/>
              <a:t>: </a:t>
            </a:r>
            <a:r>
              <a:rPr lang="fi-FI" dirty="0" err="1"/>
              <a:t>Kuopio-</a:t>
            </a:r>
            <a:endParaRPr lang="fi-FI" dirty="0"/>
          </a:p>
          <a:p>
            <a:pPr lvl="1"/>
            <a:r>
              <a:rPr lang="fi-FI" dirty="0"/>
              <a:t>Mistä? Kuopiosta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876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8E502-470B-B3E9-300B-A2F3A9CF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kielen sijamuodot – The Finnish Case system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2826B2-360C-FA65-6C51-DEEC4B59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4 </a:t>
            </a:r>
            <a:r>
              <a:rPr lang="fi-FI" dirty="0" err="1"/>
              <a:t>grammatical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. 				</a:t>
            </a:r>
          </a:p>
          <a:p>
            <a:pPr lvl="1"/>
            <a:r>
              <a:rPr lang="fi-FI" dirty="0"/>
              <a:t>nominatiivi: </a:t>
            </a:r>
            <a:r>
              <a:rPr lang="fi-FI" b="1" dirty="0"/>
              <a:t>Helsinki</a:t>
            </a:r>
            <a:r>
              <a:rPr lang="fi-FI" dirty="0"/>
              <a:t> on kaunis kaupunki. 		</a:t>
            </a:r>
          </a:p>
          <a:p>
            <a:pPr lvl="1"/>
            <a:r>
              <a:rPr lang="fi-FI" dirty="0"/>
              <a:t>genetiivi: </a:t>
            </a:r>
            <a:r>
              <a:rPr lang="fi-FI" b="1" dirty="0"/>
              <a:t>Helsingin</a:t>
            </a:r>
            <a:r>
              <a:rPr lang="fi-FI" dirty="0"/>
              <a:t> metro on pieni. Espoo on </a:t>
            </a:r>
            <a:r>
              <a:rPr lang="fi-FI" b="1" dirty="0"/>
              <a:t>Helsingin</a:t>
            </a:r>
            <a:r>
              <a:rPr lang="fi-FI" dirty="0"/>
              <a:t> lähellä. Juon </a:t>
            </a:r>
            <a:r>
              <a:rPr lang="fi-FI" b="1" dirty="0"/>
              <a:t>kahvin</a:t>
            </a:r>
            <a:r>
              <a:rPr lang="fi-FI" dirty="0"/>
              <a:t>. 	</a:t>
            </a:r>
          </a:p>
          <a:p>
            <a:pPr lvl="1"/>
            <a:r>
              <a:rPr lang="fi-FI" dirty="0"/>
              <a:t>partitiivi: Rakastan </a:t>
            </a:r>
            <a:r>
              <a:rPr lang="fi-FI" b="1" dirty="0"/>
              <a:t>Helsinkiä</a:t>
            </a:r>
            <a:r>
              <a:rPr lang="fi-FI" dirty="0"/>
              <a:t>! Juon </a:t>
            </a:r>
            <a:r>
              <a:rPr lang="fi-FI" b="1" dirty="0"/>
              <a:t>kahvia</a:t>
            </a:r>
            <a:r>
              <a:rPr lang="fi-FI" dirty="0"/>
              <a:t>. 			</a:t>
            </a:r>
          </a:p>
          <a:p>
            <a:pPr lvl="1"/>
            <a:r>
              <a:rPr lang="fi-FI" dirty="0"/>
              <a:t>akkusatiivi: Näen </a:t>
            </a:r>
            <a:r>
              <a:rPr lang="fi-FI" b="1" dirty="0"/>
              <a:t>sinut</a:t>
            </a:r>
            <a:r>
              <a:rPr lang="fi-FI" dirty="0"/>
              <a:t>. 				</a:t>
            </a:r>
          </a:p>
          <a:p>
            <a:r>
              <a:rPr lang="fi-FI" dirty="0"/>
              <a:t>6 </a:t>
            </a:r>
            <a:r>
              <a:rPr lang="fi-FI" dirty="0" err="1"/>
              <a:t>location</a:t>
            </a:r>
            <a:r>
              <a:rPr lang="fi-FI" dirty="0"/>
              <a:t> </a:t>
            </a:r>
            <a:r>
              <a:rPr lang="fi-FI" dirty="0" err="1"/>
              <a:t>cases</a:t>
            </a:r>
            <a:endParaRPr lang="fi-FI" dirty="0"/>
          </a:p>
          <a:p>
            <a:pPr lvl="1"/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to </a:t>
            </a:r>
            <a:r>
              <a:rPr lang="fi-FI" dirty="0" err="1"/>
              <a:t>talk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and </a:t>
            </a:r>
            <a:r>
              <a:rPr lang="fi-FI" dirty="0" err="1"/>
              <a:t>movement</a:t>
            </a:r>
            <a:r>
              <a:rPr lang="fi-FI" dirty="0"/>
              <a:t> to and </a:t>
            </a:r>
            <a:r>
              <a:rPr lang="fi-FI" dirty="0" err="1"/>
              <a:t>from</a:t>
            </a:r>
            <a:endParaRPr lang="fi-FI" dirty="0"/>
          </a:p>
          <a:p>
            <a:r>
              <a:rPr lang="fi-FI" dirty="0"/>
              <a:t>2 </a:t>
            </a:r>
            <a:r>
              <a:rPr lang="fi-FI" dirty="0" err="1"/>
              <a:t>more</a:t>
            </a:r>
            <a:r>
              <a:rPr lang="fi-FI" dirty="0"/>
              <a:t>: </a:t>
            </a:r>
            <a:r>
              <a:rPr lang="fi-FI" dirty="0" err="1"/>
              <a:t>Essive</a:t>
            </a:r>
            <a:r>
              <a:rPr lang="fi-FI" dirty="0"/>
              <a:t> and </a:t>
            </a:r>
            <a:r>
              <a:rPr lang="fi-FI" dirty="0" err="1"/>
              <a:t>translative</a:t>
            </a:r>
            <a:endParaRPr lang="fi-FI" dirty="0"/>
          </a:p>
          <a:p>
            <a:pPr lvl="1"/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express </a:t>
            </a:r>
            <a:r>
              <a:rPr lang="fi-FI" dirty="0" err="1"/>
              <a:t>being</a:t>
            </a:r>
            <a:r>
              <a:rPr lang="fi-FI" dirty="0"/>
              <a:t> and </a:t>
            </a:r>
            <a:r>
              <a:rPr lang="fi-FI" dirty="0" err="1"/>
              <a:t>becoming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b="1" dirty="0"/>
              <a:t>12 </a:t>
            </a:r>
            <a:r>
              <a:rPr lang="fi-FI" b="1" dirty="0" err="1"/>
              <a:t>common</a:t>
            </a:r>
            <a:r>
              <a:rPr lang="fi-FI" b="1" dirty="0"/>
              <a:t> </a:t>
            </a:r>
            <a:r>
              <a:rPr lang="fi-FI" b="1" dirty="0" err="1"/>
              <a:t>cases</a:t>
            </a:r>
            <a:r>
              <a:rPr lang="fi-FI" b="1" dirty="0"/>
              <a:t> </a:t>
            </a:r>
            <a:r>
              <a:rPr lang="fi-FI" dirty="0"/>
              <a:t>+ 3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rarely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cases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82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Missä? 			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Helsingi</a:t>
            </a:r>
            <a:r>
              <a:rPr lang="fi-FI" b="1" dirty="0"/>
              <a:t>ssä			</a:t>
            </a:r>
            <a:r>
              <a:rPr lang="fi-FI" dirty="0"/>
              <a:t>Helsinki -&gt; </a:t>
            </a:r>
            <a:r>
              <a:rPr lang="fi-FI" dirty="0" err="1"/>
              <a:t>Helsingi</a:t>
            </a:r>
            <a:r>
              <a:rPr lang="fi-FI" dirty="0"/>
              <a:t>-	(</a:t>
            </a:r>
            <a:r>
              <a:rPr lang="fi-FI" dirty="0" err="1"/>
              <a:t>kpt-change</a:t>
            </a:r>
            <a:r>
              <a:rPr lang="fi-FI" dirty="0"/>
              <a:t>) </a:t>
            </a:r>
          </a:p>
          <a:p>
            <a:pPr marL="0" indent="0">
              <a:buNone/>
            </a:pPr>
            <a:r>
              <a:rPr lang="fi-FI" dirty="0"/>
              <a:t>töi</a:t>
            </a:r>
            <a:r>
              <a:rPr lang="fi-FI" b="1" dirty="0"/>
              <a:t>ssä</a:t>
            </a:r>
          </a:p>
          <a:p>
            <a:pPr marL="0" indent="0">
              <a:buNone/>
            </a:pPr>
            <a:r>
              <a:rPr lang="fi-FI" dirty="0"/>
              <a:t>keittiö -&gt; keittiö</a:t>
            </a:r>
            <a:r>
              <a:rPr lang="fi-FI" b="1" dirty="0"/>
              <a:t>ssä		=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kitchen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Tamperee</a:t>
            </a:r>
            <a:r>
              <a:rPr lang="fi-FI" b="1" dirty="0"/>
              <a:t>lla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llä = on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table</a:t>
            </a:r>
            <a:r>
              <a:rPr lang="fi-FI" b="1" dirty="0"/>
              <a:t>	</a:t>
            </a:r>
            <a:r>
              <a:rPr lang="fi-FI" dirty="0"/>
              <a:t>pöytä -&gt; </a:t>
            </a:r>
            <a:r>
              <a:rPr lang="fi-FI" dirty="0" err="1"/>
              <a:t>pöydä</a:t>
            </a:r>
            <a:r>
              <a:rPr lang="fi-FI" dirty="0"/>
              <a:t>-	(</a:t>
            </a:r>
            <a:r>
              <a:rPr lang="fi-FI" dirty="0" err="1"/>
              <a:t>kpt-change</a:t>
            </a:r>
            <a:r>
              <a:rPr lang="fi-FI" dirty="0"/>
              <a:t>)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</a:t>
            </a:r>
          </a:p>
          <a:p>
            <a:pPr marL="0" indent="0">
              <a:buNone/>
            </a:pPr>
            <a:r>
              <a:rPr lang="fi-FI" dirty="0"/>
              <a:t>pöydän </a:t>
            </a:r>
            <a:r>
              <a:rPr lang="fi-FI" b="1" dirty="0"/>
              <a:t>päällä			</a:t>
            </a:r>
            <a:r>
              <a:rPr lang="fi-FI" dirty="0"/>
              <a:t>on top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table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27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Kielioppi: Missä ja 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Missä? = </a:t>
            </a:r>
            <a:r>
              <a:rPr lang="fi-FI" dirty="0" err="1"/>
              <a:t>Where</a:t>
            </a:r>
            <a:r>
              <a:rPr lang="fi-FI" dirty="0"/>
              <a:t> in/on			Mistä? =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 	</a:t>
            </a:r>
          </a:p>
          <a:p>
            <a:pPr marL="0" indent="0">
              <a:buNone/>
            </a:pPr>
            <a:r>
              <a:rPr lang="fi-FI" dirty="0"/>
              <a:t>(Millä? = </a:t>
            </a:r>
            <a:r>
              <a:rPr lang="fi-FI" dirty="0" err="1"/>
              <a:t>Where</a:t>
            </a:r>
            <a:r>
              <a:rPr lang="fi-FI" dirty="0"/>
              <a:t> on?) 			(Miltä?)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Helsingi</a:t>
            </a:r>
            <a:r>
              <a:rPr lang="fi-FI" b="1" dirty="0"/>
              <a:t>ssä				</a:t>
            </a:r>
            <a:r>
              <a:rPr lang="fi-FI" dirty="0"/>
              <a:t>Helsingi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töi</a:t>
            </a:r>
            <a:r>
              <a:rPr lang="fi-FI" b="1" dirty="0"/>
              <a:t>ssä					</a:t>
            </a:r>
            <a:r>
              <a:rPr lang="fi-FI" dirty="0"/>
              <a:t>töi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keittiö</a:t>
            </a:r>
            <a:r>
              <a:rPr lang="fi-FI" b="1" dirty="0"/>
              <a:t>ssä				</a:t>
            </a:r>
            <a:r>
              <a:rPr lang="fi-FI" dirty="0"/>
              <a:t>keittiö</a:t>
            </a:r>
            <a:r>
              <a:rPr lang="fi-FI" b="1" dirty="0"/>
              <a:t>stä</a:t>
            </a:r>
          </a:p>
          <a:p>
            <a:pPr marL="0" indent="0">
              <a:buNone/>
            </a:pPr>
            <a:r>
              <a:rPr lang="fi-FI" dirty="0"/>
              <a:t>Tamperee</a:t>
            </a:r>
            <a:r>
              <a:rPr lang="fi-FI" b="1" dirty="0"/>
              <a:t>lla				</a:t>
            </a:r>
            <a:r>
              <a:rPr lang="fi-FI" dirty="0"/>
              <a:t>Tamperee</a:t>
            </a:r>
            <a:r>
              <a:rPr lang="fi-FI" b="1" dirty="0"/>
              <a:t>lta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llä				</a:t>
            </a:r>
            <a:r>
              <a:rPr lang="fi-FI" dirty="0"/>
              <a:t>pöydä</a:t>
            </a:r>
            <a:r>
              <a:rPr lang="fi-FI" b="1" dirty="0"/>
              <a:t>ltä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</a:t>
            </a:r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n</a:t>
            </a:r>
            <a:r>
              <a:rPr lang="fi-FI" dirty="0"/>
              <a:t> </a:t>
            </a:r>
            <a:r>
              <a:rPr lang="fi-FI" b="1" dirty="0"/>
              <a:t>päällä				</a:t>
            </a:r>
            <a:r>
              <a:rPr lang="fi-FI" dirty="0"/>
              <a:t>pöydä</a:t>
            </a:r>
            <a:r>
              <a:rPr lang="fi-FI" b="1" dirty="0"/>
              <a:t>n päältä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92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A35C56-57CF-95C9-6752-0A44466F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Mihin/minne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6E8498-4EEA-7431-34E2-76244E68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Mihin? = </a:t>
            </a:r>
            <a:r>
              <a:rPr lang="fi-FI" dirty="0" err="1"/>
              <a:t>Where</a:t>
            </a:r>
            <a:r>
              <a:rPr lang="fi-FI" dirty="0"/>
              <a:t> to?</a:t>
            </a:r>
          </a:p>
          <a:p>
            <a:pPr marL="0" indent="0">
              <a:buNone/>
            </a:pPr>
            <a:r>
              <a:rPr lang="fi-FI" dirty="0"/>
              <a:t>= Minne? </a:t>
            </a:r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 err="1"/>
              <a:t>Also</a:t>
            </a:r>
            <a:r>
              <a:rPr lang="fi-FI" dirty="0"/>
              <a:t>: Mille? =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onto</a:t>
            </a:r>
            <a:r>
              <a:rPr lang="fi-FI" dirty="0"/>
              <a:t>?)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Helsi</a:t>
            </a:r>
            <a:r>
              <a:rPr lang="fi-FI" b="1" dirty="0"/>
              <a:t>nk</a:t>
            </a:r>
            <a:r>
              <a:rPr lang="fi-FI" dirty="0"/>
              <a:t>iin		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kpt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töihin</a:t>
            </a:r>
          </a:p>
          <a:p>
            <a:pPr marL="0" indent="0">
              <a:buNone/>
            </a:pPr>
            <a:r>
              <a:rPr lang="fi-FI" dirty="0"/>
              <a:t>kei</a:t>
            </a:r>
            <a:r>
              <a:rPr lang="fi-FI" b="1" dirty="0"/>
              <a:t>tt</a:t>
            </a:r>
            <a:r>
              <a:rPr lang="fi-FI" dirty="0"/>
              <a:t>iöön</a:t>
            </a:r>
          </a:p>
          <a:p>
            <a:pPr marL="0" indent="0">
              <a:buNone/>
            </a:pPr>
            <a:r>
              <a:rPr lang="fi-FI" dirty="0"/>
              <a:t>pöydälle		</a:t>
            </a:r>
            <a:r>
              <a:rPr lang="fi-FI" dirty="0" err="1"/>
              <a:t>lle</a:t>
            </a:r>
            <a:r>
              <a:rPr lang="fi-FI" dirty="0"/>
              <a:t>: </a:t>
            </a:r>
            <a:r>
              <a:rPr lang="fi-FI" dirty="0" err="1"/>
              <a:t>weak</a:t>
            </a:r>
            <a:r>
              <a:rPr lang="fi-FI" dirty="0"/>
              <a:t> </a:t>
            </a:r>
            <a:r>
              <a:rPr lang="fi-FI" dirty="0" err="1"/>
              <a:t>kpt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Postpositions</a:t>
            </a:r>
            <a:r>
              <a:rPr lang="fi-FI" dirty="0"/>
              <a:t>: pöydän päälle</a:t>
            </a:r>
          </a:p>
        </p:txBody>
      </p:sp>
    </p:spTree>
    <p:extLst>
      <p:ext uri="{BB962C8B-B14F-4D97-AF65-F5344CB8AC3E}">
        <p14:creationId xmlns:p14="http://schemas.microsoft.com/office/powerpoint/2010/main" val="2314552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76405-BCC0-3551-A9FD-EEC543A8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suomi 1: Missä? Mistä? Mihin?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447627-3B1F-210C-AEAE-3A73428C6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Sivu 119/167 </a:t>
            </a:r>
          </a:p>
        </p:txBody>
      </p:sp>
    </p:spTree>
    <p:extLst>
      <p:ext uri="{BB962C8B-B14F-4D97-AF65-F5344CB8AC3E}">
        <p14:creationId xmlns:p14="http://schemas.microsoft.com/office/powerpoint/2010/main" val="29817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r>
              <a:rPr lang="fi-FI"/>
              <a:t>Lämpimästi tervetuloa! = A warm welcome!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</a:p>
          <a:p>
            <a:pPr lvl="1"/>
            <a:endParaRPr lang="fi-FI"/>
          </a:p>
          <a:p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DF2CC2-6615-4D85-0AF6-909F8F45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Millä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matkustat?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DF1C1-E78B-7C8B-6605-DAB0A625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Mä</a:t>
            </a:r>
            <a:r>
              <a:rPr lang="fi-FI" dirty="0"/>
              <a:t> matkustan juna</a:t>
            </a:r>
            <a:r>
              <a:rPr lang="fi-FI" b="1" dirty="0"/>
              <a:t>lla</a:t>
            </a:r>
            <a:r>
              <a:rPr lang="fi-FI" dirty="0"/>
              <a:t> Tampereelta Helsinkiin. </a:t>
            </a:r>
          </a:p>
          <a:p>
            <a:r>
              <a:rPr lang="fi-FI" dirty="0"/>
              <a:t>Bussilla, pyörällä…</a:t>
            </a:r>
          </a:p>
        </p:txBody>
      </p:sp>
    </p:spTree>
    <p:extLst>
      <p:ext uri="{BB962C8B-B14F-4D97-AF65-F5344CB8AC3E}">
        <p14:creationId xmlns:p14="http://schemas.microsoft.com/office/powerpoint/2010/main" val="2511306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275AE-A107-3342-ACE7-99B96506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BB99F-7B78-FA60-75F8-ADF6D025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Flinga</a:t>
            </a:r>
            <a:r>
              <a:rPr lang="fi-FI" dirty="0"/>
              <a:t> kysymyksille: </a:t>
            </a:r>
            <a:r>
              <a:rPr lang="fi-FI" dirty="0">
                <a:hlinkClick r:id="rId2"/>
              </a:rPr>
              <a:t>https://edu.flinga.fi/s/ED4M69S</a:t>
            </a:r>
            <a:endParaRPr lang="fi-FI" dirty="0"/>
          </a:p>
          <a:p>
            <a:r>
              <a:rPr lang="fi-FI" dirty="0"/>
              <a:t>Lue kappale 7 s. 111/156</a:t>
            </a:r>
          </a:p>
          <a:p>
            <a:r>
              <a:rPr lang="fi-FI" dirty="0"/>
              <a:t>Opiskele uudet sanat ja fraasit </a:t>
            </a:r>
          </a:p>
          <a:p>
            <a:r>
              <a:rPr lang="fi-FI" dirty="0"/>
              <a:t>Lue kappale 7 s. 112/157 </a:t>
            </a:r>
          </a:p>
          <a:p>
            <a:r>
              <a:rPr lang="fi-FI" dirty="0"/>
              <a:t>Valitse 10 sanaa sivulta 112/157, jotka haluat oppia = </a:t>
            </a:r>
            <a:r>
              <a:rPr lang="fi-FI" dirty="0" err="1"/>
              <a:t>Choose</a:t>
            </a:r>
            <a:r>
              <a:rPr lang="fi-FI" dirty="0"/>
              <a:t> 10 </a:t>
            </a:r>
            <a:r>
              <a:rPr lang="fi-FI" dirty="0" err="1"/>
              <a:t>words</a:t>
            </a:r>
            <a:r>
              <a:rPr lang="fi-FI" dirty="0"/>
              <a:t> on </a:t>
            </a:r>
            <a:r>
              <a:rPr lang="fi-FI" dirty="0" err="1"/>
              <a:t>page</a:t>
            </a:r>
            <a:r>
              <a:rPr lang="fi-FI" dirty="0"/>
              <a:t> 112/157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learn</a:t>
            </a:r>
            <a:endParaRPr lang="fi-FI" dirty="0"/>
          </a:p>
          <a:p>
            <a:r>
              <a:rPr lang="fi-FI" dirty="0"/>
              <a:t>Opiskele sanat tavalla, joka toimii sinulle =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in a </a:t>
            </a:r>
            <a:r>
              <a:rPr lang="fi-FI" dirty="0" err="1"/>
              <a:t>way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works</a:t>
            </a:r>
            <a:r>
              <a:rPr lang="fi-FI" dirty="0"/>
              <a:t> for </a:t>
            </a:r>
            <a:r>
              <a:rPr lang="fi-FI" dirty="0" err="1"/>
              <a:t>you</a:t>
            </a:r>
            <a:r>
              <a:rPr lang="fi-FI" dirty="0"/>
              <a:t> </a:t>
            </a:r>
          </a:p>
          <a:p>
            <a:r>
              <a:rPr lang="fi-FI" dirty="0"/>
              <a:t>Kuuntele kappale 7. Älä katso tekstiä! Yritä huomata kaikki 10 sanaa, jotka valitsit ja opiskelit äsken = </a:t>
            </a:r>
            <a:r>
              <a:rPr lang="fi-FI" dirty="0" err="1"/>
              <a:t>Listen</a:t>
            </a:r>
            <a:r>
              <a:rPr lang="fi-FI" dirty="0"/>
              <a:t> to </a:t>
            </a:r>
            <a:r>
              <a:rPr lang="fi-FI" dirty="0" err="1"/>
              <a:t>chapter</a:t>
            </a:r>
            <a:r>
              <a:rPr lang="fi-FI" dirty="0"/>
              <a:t> 7. </a:t>
            </a:r>
            <a:r>
              <a:rPr lang="fi-FI" dirty="0" err="1"/>
              <a:t>Don’t</a:t>
            </a:r>
            <a:r>
              <a:rPr lang="fi-FI" dirty="0"/>
              <a:t> look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written</a:t>
            </a:r>
            <a:r>
              <a:rPr lang="fi-FI" dirty="0"/>
              <a:t> version! </a:t>
            </a:r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spot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10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chose</a:t>
            </a:r>
            <a:r>
              <a:rPr lang="fi-FI" dirty="0"/>
              <a:t> and </a:t>
            </a:r>
            <a:r>
              <a:rPr lang="fi-FI" dirty="0" err="1"/>
              <a:t>studied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514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DAECD1-CCB4-8CAB-E936-69E55C5A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83F78-1A4B-243D-0D51-6BD3A6621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Harjoitus 1 s. 113/ 2 s. 158 </a:t>
            </a:r>
          </a:p>
          <a:p>
            <a:r>
              <a:rPr lang="fi-FI" dirty="0"/>
              <a:t>Harjoitus 2 s. 113 / 3 s. 159 </a:t>
            </a:r>
          </a:p>
          <a:p>
            <a:r>
              <a:rPr lang="fi-FI" dirty="0"/>
              <a:t>Harjoitus 7 s. 118 / 9 s. 166 (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did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in </a:t>
            </a:r>
            <a:r>
              <a:rPr lang="fi-FI" dirty="0" err="1"/>
              <a:t>class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speaking</a:t>
            </a:r>
            <a:r>
              <a:rPr lang="fi-FI" dirty="0"/>
              <a:t>, </a:t>
            </a:r>
            <a:r>
              <a:rPr lang="fi-FI" dirty="0" err="1"/>
              <a:t>now</a:t>
            </a:r>
            <a:r>
              <a:rPr lang="fi-FI" dirty="0"/>
              <a:t> </a:t>
            </a:r>
            <a:r>
              <a:rPr lang="fi-FI" dirty="0" err="1"/>
              <a:t>practice</a:t>
            </a:r>
            <a:r>
              <a:rPr lang="fi-FI" dirty="0"/>
              <a:t> in </a:t>
            </a:r>
            <a:r>
              <a:rPr lang="fi-FI" dirty="0" err="1"/>
              <a:t>writing</a:t>
            </a:r>
            <a:r>
              <a:rPr lang="fi-FI" dirty="0"/>
              <a:t>)</a:t>
            </a:r>
          </a:p>
          <a:p>
            <a:r>
              <a:rPr lang="fi-FI" dirty="0"/>
              <a:t>Tarkista omat vastauksesi.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6818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FEB30-7CAC-C8BB-20B1-8A89BA7A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991B85-1371-C2AA-B8C7-F0E391EF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Lue sivut 119–120/167–168 </a:t>
            </a:r>
          </a:p>
          <a:p>
            <a:r>
              <a:rPr lang="fi-FI" dirty="0"/>
              <a:t>Read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https://uusikielemme.fi/finnish-grammar/finnish-cases/location-cases/missa-mista-mihin-location-cases</a:t>
            </a:r>
            <a:endParaRPr lang="fi-FI" dirty="0"/>
          </a:p>
          <a:p>
            <a:r>
              <a:rPr lang="fi-FI" dirty="0"/>
              <a:t>Harjoitus 8 s. 121/10 s. 169 </a:t>
            </a:r>
          </a:p>
          <a:p>
            <a:r>
              <a:rPr lang="fi-FI" dirty="0"/>
              <a:t>Harjoitus 9 s. 121/11 s. 170</a:t>
            </a:r>
          </a:p>
          <a:p>
            <a:r>
              <a:rPr lang="fi-FI" dirty="0"/>
              <a:t>Tarkista itse omat vastauksesi</a:t>
            </a:r>
          </a:p>
          <a:p>
            <a:r>
              <a:rPr lang="fi-FI" dirty="0"/>
              <a:t>Kysymyksiä? Jaa ne </a:t>
            </a:r>
            <a:r>
              <a:rPr lang="fi-FI" dirty="0" err="1"/>
              <a:t>Flingassa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https://edu.flinga.fi/s/ED4M69S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62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Nähdään maanantaina!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20BEE-D80C-CA81-CACE-C9BDBB79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Lämpimästi	= Warmly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BFF08E-A0C0-0AC3-4DA2-DBEDF29A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Lämmin</a:t>
            </a:r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lämpimä</a:t>
            </a:r>
            <a:r>
              <a:rPr lang="fi-FI" dirty="0"/>
              <a:t>- </a:t>
            </a:r>
          </a:p>
          <a:p>
            <a:pPr lvl="1"/>
            <a:r>
              <a:rPr lang="fi-FI" dirty="0"/>
              <a:t>+ </a:t>
            </a:r>
            <a:r>
              <a:rPr lang="fi-FI" dirty="0" err="1"/>
              <a:t>sti</a:t>
            </a:r>
            <a:endParaRPr lang="fi-FI" dirty="0"/>
          </a:p>
          <a:p>
            <a:r>
              <a:rPr lang="fi-FI" dirty="0"/>
              <a:t>Nopeasti = </a:t>
            </a:r>
            <a:r>
              <a:rPr lang="fi-FI" dirty="0" err="1"/>
              <a:t>Quickly</a:t>
            </a:r>
            <a:r>
              <a:rPr lang="fi-FI" dirty="0"/>
              <a:t>, </a:t>
            </a:r>
            <a:r>
              <a:rPr lang="fi-FI" dirty="0" err="1"/>
              <a:t>fast</a:t>
            </a:r>
            <a:endParaRPr lang="fi-FI" dirty="0"/>
          </a:p>
          <a:p>
            <a:pPr lvl="1"/>
            <a:r>
              <a:rPr lang="fi-FI" dirty="0"/>
              <a:t>Nopea = </a:t>
            </a:r>
            <a:r>
              <a:rPr lang="fi-FI" dirty="0" err="1"/>
              <a:t>Quick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Stem</a:t>
            </a:r>
            <a:r>
              <a:rPr lang="fi-FI" dirty="0"/>
              <a:t>: nopea-</a:t>
            </a:r>
          </a:p>
          <a:p>
            <a:pPr lvl="1"/>
            <a:r>
              <a:rPr lang="fi-FI" dirty="0"/>
              <a:t>Nopeasti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sti</a:t>
            </a:r>
            <a:r>
              <a:rPr lang="fi-FI" dirty="0"/>
              <a:t> is a </a:t>
            </a:r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ending</a:t>
            </a:r>
            <a:r>
              <a:rPr lang="fi-FI" dirty="0"/>
              <a:t> for </a:t>
            </a:r>
            <a:r>
              <a:rPr lang="fi-FI" dirty="0" err="1"/>
              <a:t>adverbs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b="1" dirty="0" err="1"/>
              <a:t>describe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action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sentence</a:t>
            </a:r>
            <a:endParaRPr lang="fi-FI" dirty="0"/>
          </a:p>
          <a:p>
            <a:endParaRPr lang="fi-FI" dirty="0"/>
          </a:p>
          <a:p>
            <a:r>
              <a:rPr lang="fi-FI" dirty="0"/>
              <a:t>Teen sen </a:t>
            </a:r>
            <a:r>
              <a:rPr lang="fi-FI" b="1" dirty="0"/>
              <a:t>nopeasti</a:t>
            </a:r>
            <a:r>
              <a:rPr lang="fi-FI" dirty="0"/>
              <a:t>. = 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 </a:t>
            </a:r>
            <a:r>
              <a:rPr lang="fi-FI" b="1" dirty="0" err="1"/>
              <a:t>quickly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74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Millainen ilma tänään on?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Kirjoita chattiin vastaukset: 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r>
              <a:rPr lang="fi-FI" dirty="0"/>
              <a:t>Mitä </a:t>
            </a:r>
            <a:r>
              <a:rPr lang="fi-FI" dirty="0" err="1"/>
              <a:t>sulle</a:t>
            </a:r>
            <a:r>
              <a:rPr lang="fi-FI" dirty="0"/>
              <a:t> kuuluu tänään?</a:t>
            </a:r>
            <a:endParaRPr lang="fi-FI" dirty="0">
              <a:cs typeface="Calibri"/>
            </a:endParaRPr>
          </a:p>
          <a:p>
            <a:r>
              <a:rPr lang="fi-FI" dirty="0"/>
              <a:t>Millainen ilma tänään on?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Sää = ilma  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41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Ääntämistä: Vokaalit o, 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o: auto, lentokone</a:t>
            </a:r>
          </a:p>
          <a:p>
            <a:pPr lvl="1"/>
            <a:r>
              <a:rPr lang="fi-FI" b="1" dirty="0"/>
              <a:t>O</a:t>
            </a:r>
            <a:r>
              <a:rPr lang="fi-FI" dirty="0"/>
              <a:t>nko </a:t>
            </a:r>
            <a:r>
              <a:rPr lang="fi-FI" dirty="0" err="1"/>
              <a:t>sulla</a:t>
            </a:r>
            <a:r>
              <a:rPr lang="fi-FI" dirty="0"/>
              <a:t> aut</a:t>
            </a:r>
            <a:r>
              <a:rPr lang="fi-FI" b="1" dirty="0"/>
              <a:t>o</a:t>
            </a:r>
            <a:r>
              <a:rPr lang="fi-FI" dirty="0"/>
              <a:t>? </a:t>
            </a:r>
          </a:p>
          <a:p>
            <a:pPr marL="457200" lvl="1" indent="0">
              <a:buNone/>
            </a:pPr>
            <a:r>
              <a:rPr lang="fi-FI" dirty="0"/>
              <a:t>=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car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Ei, mulla ei </a:t>
            </a:r>
            <a:r>
              <a:rPr lang="fi-FI" b="1" dirty="0" err="1"/>
              <a:t>oo</a:t>
            </a:r>
            <a:r>
              <a:rPr lang="fi-FI" dirty="0"/>
              <a:t> </a:t>
            </a:r>
            <a:r>
              <a:rPr lang="fi-FI" dirty="0" err="1"/>
              <a:t>aut</a:t>
            </a:r>
            <a:r>
              <a:rPr lang="fi-FI" b="1" dirty="0" err="1"/>
              <a:t>oo</a:t>
            </a:r>
            <a:r>
              <a:rPr lang="fi-FI" dirty="0"/>
              <a:t>. (= Ei, minulla ei ole autoa) </a:t>
            </a:r>
          </a:p>
          <a:p>
            <a:pPr marL="457200" lvl="1" indent="0">
              <a:buNone/>
            </a:pPr>
            <a:r>
              <a:rPr lang="fi-FI" dirty="0"/>
              <a:t>= No,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car</a:t>
            </a:r>
            <a:r>
              <a:rPr lang="fi-FI" dirty="0"/>
              <a:t>. </a:t>
            </a:r>
          </a:p>
          <a:p>
            <a:r>
              <a:rPr lang="fi-FI" dirty="0"/>
              <a:t>ö: töihin = to </a:t>
            </a:r>
            <a:r>
              <a:rPr lang="fi-FI" dirty="0" err="1"/>
              <a:t>work</a:t>
            </a:r>
            <a:r>
              <a:rPr lang="fi-FI" dirty="0"/>
              <a:t>, pyörä = </a:t>
            </a:r>
            <a:r>
              <a:rPr lang="fi-FI" dirty="0" err="1"/>
              <a:t>bike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meen</a:t>
            </a:r>
            <a:r>
              <a:rPr lang="fi-FI" dirty="0"/>
              <a:t> t</a:t>
            </a:r>
            <a:r>
              <a:rPr lang="fi-FI" b="1" dirty="0"/>
              <a:t>ö</a:t>
            </a:r>
            <a:r>
              <a:rPr lang="fi-FI" dirty="0"/>
              <a:t>ihin py</a:t>
            </a:r>
            <a:r>
              <a:rPr lang="fi-FI" b="1" dirty="0"/>
              <a:t>ö</a:t>
            </a:r>
            <a:r>
              <a:rPr lang="fi-FI" dirty="0"/>
              <a:t>rällä (= Minä menen töihin pyörällä)  </a:t>
            </a:r>
          </a:p>
          <a:p>
            <a:pPr marL="457200" lvl="1" indent="0">
              <a:buNone/>
            </a:pPr>
            <a:r>
              <a:rPr lang="fi-FI" dirty="0"/>
              <a:t>= I go to </a:t>
            </a:r>
            <a:r>
              <a:rPr lang="fi-FI" dirty="0" err="1"/>
              <a:t>work</a:t>
            </a:r>
            <a:r>
              <a:rPr lang="fi-FI" dirty="0"/>
              <a:t> on a </a:t>
            </a:r>
            <a:r>
              <a:rPr lang="fi-FI" dirty="0" err="1"/>
              <a:t>bicycle</a:t>
            </a:r>
            <a:r>
              <a:rPr lang="fi-FI" dirty="0"/>
              <a:t>.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04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B056F-F104-7728-9578-852E84A5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a, 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D09702-8C3F-D59A-1AF7-1EEC42FF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ä 	English: cat </a:t>
            </a:r>
          </a:p>
          <a:p>
            <a:pPr marL="914400" lvl="2" indent="0">
              <a:buNone/>
            </a:pPr>
            <a:r>
              <a:rPr lang="fi-FI" dirty="0"/>
              <a:t>Äiti = </a:t>
            </a:r>
            <a:r>
              <a:rPr lang="fi-FI" dirty="0" err="1"/>
              <a:t>mom</a:t>
            </a:r>
            <a:r>
              <a:rPr lang="fi-FI" dirty="0"/>
              <a:t> </a:t>
            </a:r>
          </a:p>
          <a:p>
            <a:r>
              <a:rPr lang="fi-FI" dirty="0"/>
              <a:t>a	English: </a:t>
            </a:r>
            <a:r>
              <a:rPr lang="fi-FI" dirty="0" err="1"/>
              <a:t>far</a:t>
            </a:r>
            <a:r>
              <a:rPr lang="fi-FI" dirty="0"/>
              <a:t> </a:t>
            </a:r>
          </a:p>
          <a:p>
            <a:pPr marL="914400" lvl="2" indent="0">
              <a:buNone/>
            </a:pPr>
            <a:r>
              <a:rPr lang="fi-FI" dirty="0"/>
              <a:t>Aamu = </a:t>
            </a:r>
            <a:r>
              <a:rPr lang="fi-FI" dirty="0" err="1"/>
              <a:t>morning</a:t>
            </a:r>
            <a:r>
              <a:rPr lang="fi-FI" dirty="0"/>
              <a:t>  </a:t>
            </a:r>
          </a:p>
          <a:p>
            <a:pPr marL="914400" lvl="2" indent="0">
              <a:buNone/>
            </a:pPr>
            <a:r>
              <a:rPr lang="fi-FI" dirty="0"/>
              <a:t>Farkut = </a:t>
            </a:r>
            <a:r>
              <a:rPr lang="fi-FI" dirty="0" err="1"/>
              <a:t>jeans</a:t>
            </a:r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5040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2D28E-26D1-0DE8-D842-8274290F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Back </a:t>
            </a:r>
            <a:r>
              <a:rPr lang="fi-FI" dirty="0" err="1"/>
              <a:t>vowels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B31CA3-3E2C-2DC0-1A75-8196E12E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A, o, u </a:t>
            </a:r>
          </a:p>
          <a:p>
            <a:pPr marL="0" indent="0">
              <a:buNone/>
            </a:pPr>
            <a:r>
              <a:rPr lang="fi-FI" dirty="0"/>
              <a:t>Back </a:t>
            </a:r>
            <a:r>
              <a:rPr lang="fi-FI" dirty="0" err="1"/>
              <a:t>vowels</a:t>
            </a:r>
            <a:r>
              <a:rPr lang="fi-FI" dirty="0"/>
              <a:t> = </a:t>
            </a:r>
            <a:r>
              <a:rPr lang="fi-FI" dirty="0" err="1"/>
              <a:t>Tongue</a:t>
            </a:r>
            <a:r>
              <a:rPr lang="fi-FI" dirty="0"/>
              <a:t> is </a:t>
            </a:r>
            <a:r>
              <a:rPr lang="fi-FI" dirty="0" err="1"/>
              <a:t>relaxed</a:t>
            </a:r>
            <a:r>
              <a:rPr lang="fi-FI" dirty="0"/>
              <a:t>, </a:t>
            </a:r>
            <a:r>
              <a:rPr lang="fi-FI" dirty="0" err="1"/>
              <a:t>doesn’t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pulled</a:t>
            </a:r>
            <a:r>
              <a:rPr lang="fi-FI" dirty="0"/>
              <a:t> </a:t>
            </a:r>
            <a:r>
              <a:rPr lang="fi-FI" dirty="0" err="1"/>
              <a:t>anywhere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Front</a:t>
            </a:r>
            <a:r>
              <a:rPr lang="fi-FI" dirty="0"/>
              <a:t> </a:t>
            </a:r>
            <a:r>
              <a:rPr lang="fi-FI" dirty="0" err="1"/>
              <a:t>vowels</a:t>
            </a:r>
            <a:r>
              <a:rPr lang="fi-FI" dirty="0"/>
              <a:t>: Ä, e, i, y, ä, ö </a:t>
            </a:r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Tongue</a:t>
            </a:r>
            <a:r>
              <a:rPr lang="fi-FI" dirty="0"/>
              <a:t> is </a:t>
            </a:r>
            <a:r>
              <a:rPr lang="fi-FI" dirty="0" err="1"/>
              <a:t>actively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front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mouth</a:t>
            </a:r>
            <a:r>
              <a:rPr lang="fi-FI" dirty="0"/>
              <a:t>,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behid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front</a:t>
            </a:r>
            <a:r>
              <a:rPr lang="fi-FI" dirty="0"/>
              <a:t> </a:t>
            </a:r>
            <a:r>
              <a:rPr lang="fi-FI" dirty="0" err="1"/>
              <a:t>teeth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3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7631</TotalTime>
  <Words>1487</Words>
  <Application>Microsoft Office PowerPoint</Application>
  <PresentationFormat>Laajakuva</PresentationFormat>
  <Paragraphs>226</Paragraphs>
  <Slides>34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Lämpimästi = Warmly</vt:lpstr>
      <vt:lpstr>Kirjoita chattiin: Millainen ilma tänään on? </vt:lpstr>
      <vt:lpstr>Jumppaa ja ääntämistä</vt:lpstr>
      <vt:lpstr>Ääntämistä: Vokaalit o, ö</vt:lpstr>
      <vt:lpstr>a, ä </vt:lpstr>
      <vt:lpstr>Back vowels</vt:lpstr>
      <vt:lpstr>Kysymyksiä ja kommentteja</vt:lpstr>
      <vt:lpstr>Kurssin välipalautteen tulokset</vt:lpstr>
      <vt:lpstr>Vocabulary</vt:lpstr>
      <vt:lpstr>The Oma suomi approach to language learning</vt:lpstr>
      <vt:lpstr>Summaries of vocabulary and grammar </vt:lpstr>
      <vt:lpstr>Breakout rooms </vt:lpstr>
      <vt:lpstr>Difficulty level </vt:lpstr>
      <vt:lpstr>Ask for help</vt:lpstr>
      <vt:lpstr>How to ask questions during the course</vt:lpstr>
      <vt:lpstr>Pienissä ryhmissä</vt:lpstr>
      <vt:lpstr>Tauko</vt:lpstr>
      <vt:lpstr>Kappale 7 </vt:lpstr>
      <vt:lpstr>PowerPoint-esitys</vt:lpstr>
      <vt:lpstr>Asemalla = At the station </vt:lpstr>
      <vt:lpstr>PowerPoint-esitys</vt:lpstr>
      <vt:lpstr>Suomen kielen sijamuodot – The Finnish Case system</vt:lpstr>
      <vt:lpstr>Kielioppi: Missä</vt:lpstr>
      <vt:lpstr>Kielioppi: Missä ja Mistä</vt:lpstr>
      <vt:lpstr>Kielioppi: Mihin/minne</vt:lpstr>
      <vt:lpstr>Oma suomi 1: Missä? Mistä? Mihin?</vt:lpstr>
      <vt:lpstr>Millä sä matkustat? </vt:lpstr>
      <vt:lpstr>Kotitehtävät</vt:lpstr>
      <vt:lpstr>Kotitehtävät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115</cp:revision>
  <cp:lastPrinted>2022-10-03T15:33:01Z</cp:lastPrinted>
  <dcterms:created xsi:type="dcterms:W3CDTF">2021-09-13T12:59:36Z</dcterms:created>
  <dcterms:modified xsi:type="dcterms:W3CDTF">2023-05-24T15:28:40Z</dcterms:modified>
</cp:coreProperties>
</file>