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26"/>
  </p:notesMasterIdLst>
  <p:sldIdLst>
    <p:sldId id="256" r:id="rId4"/>
    <p:sldId id="355" r:id="rId5"/>
    <p:sldId id="334" r:id="rId6"/>
    <p:sldId id="336" r:id="rId7"/>
    <p:sldId id="337" r:id="rId8"/>
    <p:sldId id="338" r:id="rId9"/>
    <p:sldId id="352" r:id="rId10"/>
    <p:sldId id="339" r:id="rId11"/>
    <p:sldId id="340" r:id="rId12"/>
    <p:sldId id="353" r:id="rId13"/>
    <p:sldId id="357" r:id="rId14"/>
    <p:sldId id="354" r:id="rId15"/>
    <p:sldId id="356" r:id="rId16"/>
    <p:sldId id="341" r:id="rId17"/>
    <p:sldId id="342" r:id="rId18"/>
    <p:sldId id="343" r:id="rId19"/>
    <p:sldId id="350" r:id="rId20"/>
    <p:sldId id="358" r:id="rId21"/>
    <p:sldId id="351" r:id="rId22"/>
    <p:sldId id="293" r:id="rId23"/>
    <p:sldId id="344" r:id="rId24"/>
    <p:sldId id="345" r:id="rId2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1.xml.rels><?xml version="1.0" encoding="UTF-8" standalone="yes"?>
<Relationships xmlns="http://schemas.openxmlformats.org/package/2006/relationships"><Relationship Id="rId1" Type="http://schemas.openxmlformats.org/officeDocument/2006/relationships/hyperlink" Target="https://www.edilex.fi/lainsaadanto/20070370" TargetMode="External"/></Relationships>
</file>

<file path=ppt/diagrams/_rels/data18.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ata19.xml.rels><?xml version="1.0" encoding="UTF-8" standalone="yes"?>
<Relationships xmlns="http://schemas.openxmlformats.org/package/2006/relationships"><Relationship Id="rId3" Type="http://schemas.openxmlformats.org/officeDocument/2006/relationships/hyperlink" Target="https://www.edilex.fi/eu-lainsaadanto/32014R0596" TargetMode="External"/><Relationship Id="rId2" Type="http://schemas.openxmlformats.org/officeDocument/2006/relationships/hyperlink" Target="https://www.edilex.fi/eu-lainsaadanto/32017R1129" TargetMode="External"/><Relationship Id="rId1" Type="http://schemas.openxmlformats.org/officeDocument/2006/relationships/hyperlink" Target="https://www.edilex.fi/lainsaadanto/20120746" TargetMode="External"/></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4.xml.rels><?xml version="1.0" encoding="UTF-8" standalone="yes"?>
<Relationships xmlns="http://schemas.openxmlformats.org/package/2006/relationships"><Relationship Id="rId1" Type="http://schemas.openxmlformats.org/officeDocument/2006/relationships/hyperlink" Target="http://eur-lex.europa.eu/LexUriServ/LexUriServ.do?uri=CELEX:32010R1031:FI:NOT" TargetMode="External"/></Relationships>
</file>

<file path=ppt/diagrams/_rels/data9.xml.rels><?xml version="1.0" encoding="UTF-8" standalone="yes"?>
<Relationships xmlns="http://schemas.openxmlformats.org/package/2006/relationships"><Relationship Id="rId1" Type="http://schemas.openxmlformats.org/officeDocument/2006/relationships/hyperlink" Target="https://www.edilex.fi/eu-lainsaadanto/32003L0087" TargetMode="External"/></Relationships>
</file>

<file path=ppt/diagrams/_rels/drawing11.xml.rels><?xml version="1.0" encoding="UTF-8" standalone="yes"?>
<Relationships xmlns="http://schemas.openxmlformats.org/package/2006/relationships"><Relationship Id="rId1" Type="http://schemas.openxmlformats.org/officeDocument/2006/relationships/hyperlink" Target="https://www.edilex.fi/lainsaadanto/20070370" TargetMode="External"/></Relationships>
</file>

<file path=ppt/diagrams/_rels/drawing18.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9.xml.rels><?xml version="1.0" encoding="UTF-8" standalone="yes"?>
<Relationships xmlns="http://schemas.openxmlformats.org/package/2006/relationships"><Relationship Id="rId3" Type="http://schemas.openxmlformats.org/officeDocument/2006/relationships/hyperlink" Target="https://www.edilex.fi/eu-lainsaadanto/32014R0596" TargetMode="External"/><Relationship Id="rId2" Type="http://schemas.openxmlformats.org/officeDocument/2006/relationships/hyperlink" Target="https://www.edilex.fi/eu-lainsaadanto/32017R1129" TargetMode="External"/><Relationship Id="rId1" Type="http://schemas.openxmlformats.org/officeDocument/2006/relationships/hyperlink" Target="https://www.edilex.fi/lainsaadanto/20120746" TargetMode="External"/></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4.xml.rels><?xml version="1.0" encoding="UTF-8" standalone="yes"?>
<Relationships xmlns="http://schemas.openxmlformats.org/package/2006/relationships"><Relationship Id="rId1" Type="http://schemas.openxmlformats.org/officeDocument/2006/relationships/hyperlink" Target="http://eur-lex.europa.eu/LexUriServ/LexUriServ.do?uri=CELEX:32010R1031:FI:NOT"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https://www.edilex.fi/eu-lainsaadanto/32003L0087" TargetMode="Externa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35ED60-E4D8-41C9-B2E1-1C8E01D28652}" type="doc">
      <dgm:prSet loTypeId="urn:microsoft.com/office/officeart/2005/8/layout/process4" loCatId="process" qsTypeId="urn:microsoft.com/office/officeart/2005/8/quickstyle/simple1" qsCatId="simple" csTypeId="urn:microsoft.com/office/officeart/2005/8/colors/accent2_1" csCatId="accent2"/>
      <dgm:spPr/>
      <dgm:t>
        <a:bodyPr/>
        <a:lstStyle/>
        <a:p>
          <a:endParaRPr lang="fi-FI"/>
        </a:p>
      </dgm:t>
    </dgm:pt>
    <dgm:pt modelId="{A2426054-75A9-44CE-ADEF-2A9D3E248F37}">
      <dgm:prSet/>
      <dgm:spPr/>
      <dgm:t>
        <a:bodyPr/>
        <a:lstStyle/>
        <a:p>
          <a:r>
            <a:rPr lang="fi-FI" b="1" dirty="0">
              <a:solidFill>
                <a:srgbClr val="FF0000"/>
              </a:solidFill>
            </a:rPr>
            <a:t>Tekomuoto 1</a:t>
          </a:r>
          <a:r>
            <a:rPr lang="fi-FI" b="1" dirty="0"/>
            <a:t>: liiketoimeen ryhtyminen, kauppaa koskevan toimeksiannon antaminen tai muu toiminta, joka </a:t>
          </a:r>
          <a:endParaRPr lang="fi-FI" dirty="0"/>
        </a:p>
      </dgm:t>
    </dgm:pt>
    <dgm:pt modelId="{CBA418D2-44A7-46B3-B2D6-4B0F432BD4EF}" type="parTrans" cxnId="{F89940A1-373D-441C-AC29-3D34CB7E5CAC}">
      <dgm:prSet/>
      <dgm:spPr/>
      <dgm:t>
        <a:bodyPr/>
        <a:lstStyle/>
        <a:p>
          <a:endParaRPr lang="fi-FI"/>
        </a:p>
      </dgm:t>
    </dgm:pt>
    <dgm:pt modelId="{DA3C1656-8E8A-46FD-A8E2-ADED3793D763}" type="sibTrans" cxnId="{F89940A1-373D-441C-AC29-3D34CB7E5CAC}">
      <dgm:prSet/>
      <dgm:spPr/>
      <dgm:t>
        <a:bodyPr/>
        <a:lstStyle/>
        <a:p>
          <a:endParaRPr lang="fi-FI"/>
        </a:p>
      </dgm:t>
    </dgm:pt>
    <dgm:pt modelId="{D894F410-CFC0-4A2A-97BB-4A475B2B506D}">
      <dgm:prSet/>
      <dgm:spPr/>
      <dgm:t>
        <a:bodyPr/>
        <a:lstStyle/>
        <a:p>
          <a:r>
            <a:rPr lang="fi-FI" dirty="0"/>
            <a:t>i) antaa tai todennäköisesti antaa vääriä tai harhaanjohtavia signaaleja rahoitusvälineen, siihen liittyvän hyödykettä koskevan </a:t>
          </a:r>
          <a:r>
            <a:rPr lang="fi-FI" dirty="0" err="1"/>
            <a:t>spot</a:t>
          </a:r>
          <a:r>
            <a:rPr lang="fi-FI" dirty="0"/>
            <a:t>-sopimuksen tai päästöoikeuksiin perustuvan huutokauppatuotteen </a:t>
          </a:r>
          <a:r>
            <a:rPr lang="fi-FI" dirty="0">
              <a:solidFill>
                <a:srgbClr val="FF0000"/>
              </a:solidFill>
            </a:rPr>
            <a:t>tarjonnasta, kysynnästä tai hinnasta</a:t>
          </a:r>
          <a:r>
            <a:rPr lang="fi-FI" dirty="0"/>
            <a:t>; tai</a:t>
          </a:r>
        </a:p>
      </dgm:t>
    </dgm:pt>
    <dgm:pt modelId="{839F075F-A4FF-433C-9067-A222993850B4}" type="parTrans" cxnId="{67C66E15-9FF7-453E-9099-6D63D2C517D0}">
      <dgm:prSet/>
      <dgm:spPr/>
      <dgm:t>
        <a:bodyPr/>
        <a:lstStyle/>
        <a:p>
          <a:endParaRPr lang="fi-FI"/>
        </a:p>
      </dgm:t>
    </dgm:pt>
    <dgm:pt modelId="{36098887-EB68-40B9-8CEB-B5737FE67E33}" type="sibTrans" cxnId="{67C66E15-9FF7-453E-9099-6D63D2C517D0}">
      <dgm:prSet/>
      <dgm:spPr/>
      <dgm:t>
        <a:bodyPr/>
        <a:lstStyle/>
        <a:p>
          <a:endParaRPr lang="fi-FI"/>
        </a:p>
      </dgm:t>
    </dgm:pt>
    <dgm:pt modelId="{677159E7-E71D-43DA-BCF2-19C4AC006A23}">
      <dgm:prSet/>
      <dgm:spPr/>
      <dgm:t>
        <a:bodyPr/>
        <a:lstStyle/>
        <a:p>
          <a:r>
            <a:rPr lang="fi-FI" dirty="0"/>
            <a:t>ii) varmistaa tai todennäköisesti varmistaa, että yhden tai useamman rahoitusvälineen, siihen liittyvän hyödykettä koskevan </a:t>
          </a:r>
          <a:r>
            <a:rPr lang="fi-FI" dirty="0" err="1"/>
            <a:t>spot</a:t>
          </a:r>
          <a:r>
            <a:rPr lang="fi-FI" dirty="0"/>
            <a:t>-sopimuksen tai päästöoikeuksiin perustuvan huutokauppatuotteen </a:t>
          </a:r>
          <a:r>
            <a:rPr lang="fi-FI" dirty="0">
              <a:solidFill>
                <a:srgbClr val="FF0000"/>
              </a:solidFill>
            </a:rPr>
            <a:t>hinta</a:t>
          </a:r>
          <a:r>
            <a:rPr lang="fi-FI" dirty="0"/>
            <a:t> asettuu epätavalliselle tai keinotekoiselle tasolle, </a:t>
          </a:r>
        </a:p>
      </dgm:t>
    </dgm:pt>
    <dgm:pt modelId="{174D3515-0BAC-4229-A917-DA2F6E635177}" type="parTrans" cxnId="{B6DF99AB-C543-40BE-9CDA-60B052DE137E}">
      <dgm:prSet/>
      <dgm:spPr/>
      <dgm:t>
        <a:bodyPr/>
        <a:lstStyle/>
        <a:p>
          <a:endParaRPr lang="fi-FI"/>
        </a:p>
      </dgm:t>
    </dgm:pt>
    <dgm:pt modelId="{6ABE95AA-0328-4BB6-95EF-C0E7A8CB6A2C}" type="sibTrans" cxnId="{B6DF99AB-C543-40BE-9CDA-60B052DE137E}">
      <dgm:prSet/>
      <dgm:spPr/>
      <dgm:t>
        <a:bodyPr/>
        <a:lstStyle/>
        <a:p>
          <a:endParaRPr lang="fi-FI"/>
        </a:p>
      </dgm:t>
    </dgm:pt>
    <dgm:pt modelId="{9672F7B9-F7CD-4C03-A72B-431D257BC9FD}">
      <dgm:prSet/>
      <dgm:spPr/>
      <dgm:t>
        <a:bodyPr/>
        <a:lstStyle/>
        <a:p>
          <a:r>
            <a:rPr lang="fi-FI" b="1"/>
            <a:t>jollei liiketoimeen ryhtyvä, kauppaa koskevan toimeksiannon antava tai muuhun toimintaan osallistuva henkilö osoita, että tällainen liiketoimi, toimeksianto tai toiminta on toteutettu oikeutetuin perustein ja 13 artiklan mukaista hyväksyttyä markkinakäytäntöä noudattaen; </a:t>
          </a:r>
          <a:endParaRPr lang="fi-FI"/>
        </a:p>
      </dgm:t>
    </dgm:pt>
    <dgm:pt modelId="{83067BF5-E1E1-4D6C-BB30-EB1D2F7C2666}" type="parTrans" cxnId="{F0520611-28FF-4E70-9961-73C0EFA4E966}">
      <dgm:prSet/>
      <dgm:spPr/>
      <dgm:t>
        <a:bodyPr/>
        <a:lstStyle/>
        <a:p>
          <a:endParaRPr lang="fi-FI"/>
        </a:p>
      </dgm:t>
    </dgm:pt>
    <dgm:pt modelId="{7D4079DB-EC36-4A01-8B6D-C8C651728418}" type="sibTrans" cxnId="{F0520611-28FF-4E70-9961-73C0EFA4E966}">
      <dgm:prSet/>
      <dgm:spPr/>
      <dgm:t>
        <a:bodyPr/>
        <a:lstStyle/>
        <a:p>
          <a:endParaRPr lang="fi-FI"/>
        </a:p>
      </dgm:t>
    </dgm:pt>
    <dgm:pt modelId="{7F4FAC00-30DC-4AD1-B93D-870006564824}" type="pres">
      <dgm:prSet presAssocID="{3C35ED60-E4D8-41C9-B2E1-1C8E01D28652}" presName="Name0" presStyleCnt="0">
        <dgm:presLayoutVars>
          <dgm:dir/>
          <dgm:animLvl val="lvl"/>
          <dgm:resizeHandles val="exact"/>
        </dgm:presLayoutVars>
      </dgm:prSet>
      <dgm:spPr/>
    </dgm:pt>
    <dgm:pt modelId="{60112C7A-7FCA-4BF6-A28F-B2EEEFE64B7C}" type="pres">
      <dgm:prSet presAssocID="{9672F7B9-F7CD-4C03-A72B-431D257BC9FD}" presName="boxAndChildren" presStyleCnt="0"/>
      <dgm:spPr/>
    </dgm:pt>
    <dgm:pt modelId="{2D5805C7-5FB5-4303-8E4F-DDFFE669650D}" type="pres">
      <dgm:prSet presAssocID="{9672F7B9-F7CD-4C03-A72B-431D257BC9FD}" presName="parentTextBox" presStyleLbl="node1" presStyleIdx="0" presStyleCnt="2"/>
      <dgm:spPr/>
    </dgm:pt>
    <dgm:pt modelId="{D5446411-19E7-49C2-9E15-2268B04FA400}" type="pres">
      <dgm:prSet presAssocID="{DA3C1656-8E8A-46FD-A8E2-ADED3793D763}" presName="sp" presStyleCnt="0"/>
      <dgm:spPr/>
    </dgm:pt>
    <dgm:pt modelId="{3CBADE9A-0034-4AC6-9437-D858D9EAA2FE}" type="pres">
      <dgm:prSet presAssocID="{A2426054-75A9-44CE-ADEF-2A9D3E248F37}" presName="arrowAndChildren" presStyleCnt="0"/>
      <dgm:spPr/>
    </dgm:pt>
    <dgm:pt modelId="{84454D4F-0679-457B-825F-B3172693EFC6}" type="pres">
      <dgm:prSet presAssocID="{A2426054-75A9-44CE-ADEF-2A9D3E248F37}" presName="parentTextArrow" presStyleLbl="node1" presStyleIdx="0" presStyleCnt="2"/>
      <dgm:spPr/>
    </dgm:pt>
    <dgm:pt modelId="{06E016FD-2357-44DC-AE16-7E5649D26DAA}" type="pres">
      <dgm:prSet presAssocID="{A2426054-75A9-44CE-ADEF-2A9D3E248F37}" presName="arrow" presStyleLbl="node1" presStyleIdx="1" presStyleCnt="2"/>
      <dgm:spPr/>
    </dgm:pt>
    <dgm:pt modelId="{C9729168-A187-47C3-BA42-501F2384888B}" type="pres">
      <dgm:prSet presAssocID="{A2426054-75A9-44CE-ADEF-2A9D3E248F37}" presName="descendantArrow" presStyleCnt="0"/>
      <dgm:spPr/>
    </dgm:pt>
    <dgm:pt modelId="{47025289-498E-472B-B9F0-FF0C0DD0BDE8}" type="pres">
      <dgm:prSet presAssocID="{D894F410-CFC0-4A2A-97BB-4A475B2B506D}" presName="childTextArrow" presStyleLbl="fgAccFollowNode1" presStyleIdx="0" presStyleCnt="2">
        <dgm:presLayoutVars>
          <dgm:bulletEnabled val="1"/>
        </dgm:presLayoutVars>
      </dgm:prSet>
      <dgm:spPr/>
    </dgm:pt>
    <dgm:pt modelId="{457A1817-253E-48AC-89A8-2602F331CEE9}" type="pres">
      <dgm:prSet presAssocID="{677159E7-E71D-43DA-BCF2-19C4AC006A23}" presName="childTextArrow" presStyleLbl="fgAccFollowNode1" presStyleIdx="1" presStyleCnt="2">
        <dgm:presLayoutVars>
          <dgm:bulletEnabled val="1"/>
        </dgm:presLayoutVars>
      </dgm:prSet>
      <dgm:spPr/>
    </dgm:pt>
  </dgm:ptLst>
  <dgm:cxnLst>
    <dgm:cxn modelId="{F0520611-28FF-4E70-9961-73C0EFA4E966}" srcId="{3C35ED60-E4D8-41C9-B2E1-1C8E01D28652}" destId="{9672F7B9-F7CD-4C03-A72B-431D257BC9FD}" srcOrd="1" destOrd="0" parTransId="{83067BF5-E1E1-4D6C-BB30-EB1D2F7C2666}" sibTransId="{7D4079DB-EC36-4A01-8B6D-C8C651728418}"/>
    <dgm:cxn modelId="{67C66E15-9FF7-453E-9099-6D63D2C517D0}" srcId="{A2426054-75A9-44CE-ADEF-2A9D3E248F37}" destId="{D894F410-CFC0-4A2A-97BB-4A475B2B506D}" srcOrd="0" destOrd="0" parTransId="{839F075F-A4FF-433C-9067-A222993850B4}" sibTransId="{36098887-EB68-40B9-8CEB-B5737FE67E33}"/>
    <dgm:cxn modelId="{72D45426-8C60-4ABF-A35B-B3EA480A0BA3}" type="presOf" srcId="{9672F7B9-F7CD-4C03-A72B-431D257BC9FD}" destId="{2D5805C7-5FB5-4303-8E4F-DDFFE669650D}" srcOrd="0" destOrd="0" presId="urn:microsoft.com/office/officeart/2005/8/layout/process4"/>
    <dgm:cxn modelId="{705AA926-A0E8-4411-9EBF-033CACB6BD74}" type="presOf" srcId="{D894F410-CFC0-4A2A-97BB-4A475B2B506D}" destId="{47025289-498E-472B-B9F0-FF0C0DD0BDE8}" srcOrd="0" destOrd="0" presId="urn:microsoft.com/office/officeart/2005/8/layout/process4"/>
    <dgm:cxn modelId="{54C8CE55-57B4-41C7-9B3D-C4FDD05B8959}" type="presOf" srcId="{3C35ED60-E4D8-41C9-B2E1-1C8E01D28652}" destId="{7F4FAC00-30DC-4AD1-B93D-870006564824}" srcOrd="0" destOrd="0" presId="urn:microsoft.com/office/officeart/2005/8/layout/process4"/>
    <dgm:cxn modelId="{31D8A789-C945-433D-9FB5-13999FA4FFE0}" type="presOf" srcId="{677159E7-E71D-43DA-BCF2-19C4AC006A23}" destId="{457A1817-253E-48AC-89A8-2602F331CEE9}" srcOrd="0" destOrd="0" presId="urn:microsoft.com/office/officeart/2005/8/layout/process4"/>
    <dgm:cxn modelId="{F89940A1-373D-441C-AC29-3D34CB7E5CAC}" srcId="{3C35ED60-E4D8-41C9-B2E1-1C8E01D28652}" destId="{A2426054-75A9-44CE-ADEF-2A9D3E248F37}" srcOrd="0" destOrd="0" parTransId="{CBA418D2-44A7-46B3-B2D6-4B0F432BD4EF}" sibTransId="{DA3C1656-8E8A-46FD-A8E2-ADED3793D763}"/>
    <dgm:cxn modelId="{B6DF99AB-C543-40BE-9CDA-60B052DE137E}" srcId="{A2426054-75A9-44CE-ADEF-2A9D3E248F37}" destId="{677159E7-E71D-43DA-BCF2-19C4AC006A23}" srcOrd="1" destOrd="0" parTransId="{174D3515-0BAC-4229-A917-DA2F6E635177}" sibTransId="{6ABE95AA-0328-4BB6-95EF-C0E7A8CB6A2C}"/>
    <dgm:cxn modelId="{7B1D39B1-9077-4866-9877-67BCC331B66D}" type="presOf" srcId="{A2426054-75A9-44CE-ADEF-2A9D3E248F37}" destId="{06E016FD-2357-44DC-AE16-7E5649D26DAA}" srcOrd="1" destOrd="0" presId="urn:microsoft.com/office/officeart/2005/8/layout/process4"/>
    <dgm:cxn modelId="{F3B40FFC-3624-49E6-98F3-44D752980B45}" type="presOf" srcId="{A2426054-75A9-44CE-ADEF-2A9D3E248F37}" destId="{84454D4F-0679-457B-825F-B3172693EFC6}" srcOrd="0" destOrd="0" presId="urn:microsoft.com/office/officeart/2005/8/layout/process4"/>
    <dgm:cxn modelId="{8DA488E6-492D-468A-B08F-4587D235C9F5}" type="presParOf" srcId="{7F4FAC00-30DC-4AD1-B93D-870006564824}" destId="{60112C7A-7FCA-4BF6-A28F-B2EEEFE64B7C}" srcOrd="0" destOrd="0" presId="urn:microsoft.com/office/officeart/2005/8/layout/process4"/>
    <dgm:cxn modelId="{F41E339F-C077-4461-8853-0A4991217595}" type="presParOf" srcId="{60112C7A-7FCA-4BF6-A28F-B2EEEFE64B7C}" destId="{2D5805C7-5FB5-4303-8E4F-DDFFE669650D}" srcOrd="0" destOrd="0" presId="urn:microsoft.com/office/officeart/2005/8/layout/process4"/>
    <dgm:cxn modelId="{FDA528FB-EB7F-42AA-84DE-D41CC1E31872}" type="presParOf" srcId="{7F4FAC00-30DC-4AD1-B93D-870006564824}" destId="{D5446411-19E7-49C2-9E15-2268B04FA400}" srcOrd="1" destOrd="0" presId="urn:microsoft.com/office/officeart/2005/8/layout/process4"/>
    <dgm:cxn modelId="{E67546D1-57C8-470A-A70E-8D8226BF1F17}" type="presParOf" srcId="{7F4FAC00-30DC-4AD1-B93D-870006564824}" destId="{3CBADE9A-0034-4AC6-9437-D858D9EAA2FE}" srcOrd="2" destOrd="0" presId="urn:microsoft.com/office/officeart/2005/8/layout/process4"/>
    <dgm:cxn modelId="{7E67759F-9168-44C7-B6E4-0B217DFEF550}" type="presParOf" srcId="{3CBADE9A-0034-4AC6-9437-D858D9EAA2FE}" destId="{84454D4F-0679-457B-825F-B3172693EFC6}" srcOrd="0" destOrd="0" presId="urn:microsoft.com/office/officeart/2005/8/layout/process4"/>
    <dgm:cxn modelId="{60F321AC-361A-4DD3-A8B7-4787049A236A}" type="presParOf" srcId="{3CBADE9A-0034-4AC6-9437-D858D9EAA2FE}" destId="{06E016FD-2357-44DC-AE16-7E5649D26DAA}" srcOrd="1" destOrd="0" presId="urn:microsoft.com/office/officeart/2005/8/layout/process4"/>
    <dgm:cxn modelId="{00F60D6E-BC99-4262-9F12-42DA3F9EDCD8}" type="presParOf" srcId="{3CBADE9A-0034-4AC6-9437-D858D9EAA2FE}" destId="{C9729168-A187-47C3-BA42-501F2384888B}" srcOrd="2" destOrd="0" presId="urn:microsoft.com/office/officeart/2005/8/layout/process4"/>
    <dgm:cxn modelId="{E29920A0-C6C9-4414-904A-476C63662CAA}" type="presParOf" srcId="{C9729168-A187-47C3-BA42-501F2384888B}" destId="{47025289-498E-472B-B9F0-FF0C0DD0BDE8}" srcOrd="0" destOrd="0" presId="urn:microsoft.com/office/officeart/2005/8/layout/process4"/>
    <dgm:cxn modelId="{EA5E994D-F7BE-463D-8FD9-DFC22846DE1E}" type="presParOf" srcId="{C9729168-A187-47C3-BA42-501F2384888B}" destId="{457A1817-253E-48AC-89A8-2602F331CEE9}"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D46A664-D176-49B1-8161-738A4C89ACB6}"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6DC1BF78-C02B-4F88-89E0-84DA3B25491F}">
      <dgm:prSet/>
      <dgm:spPr/>
      <dgm:t>
        <a:bodyPr/>
        <a:lstStyle/>
        <a:p>
          <a:r>
            <a:rPr lang="fi-FI" b="0" i="0"/>
            <a:t>Liikesalaisuutta ei saa oikeudettomasti käyttää tai ilmaista se, joka on hankkinut liikesalaisuuden oikeudettomasti 3 §:n 2 tai 3 momentissa tarkoitetulla tavalla.</a:t>
          </a:r>
          <a:endParaRPr lang="fi-FI"/>
        </a:p>
      </dgm:t>
    </dgm:pt>
    <dgm:pt modelId="{8099BEC3-4B44-43EC-85CE-AECC9D3069A2}" type="parTrans" cxnId="{48A65C22-570F-4371-A929-3C0D0F101C78}">
      <dgm:prSet/>
      <dgm:spPr/>
      <dgm:t>
        <a:bodyPr/>
        <a:lstStyle/>
        <a:p>
          <a:endParaRPr lang="fi-FI"/>
        </a:p>
      </dgm:t>
    </dgm:pt>
    <dgm:pt modelId="{DA46CB32-5AE0-4649-ABE0-DFE8C7FB1851}" type="sibTrans" cxnId="{48A65C22-570F-4371-A929-3C0D0F101C78}">
      <dgm:prSet/>
      <dgm:spPr/>
      <dgm:t>
        <a:bodyPr/>
        <a:lstStyle/>
        <a:p>
          <a:endParaRPr lang="fi-FI"/>
        </a:p>
      </dgm:t>
    </dgm:pt>
    <dgm:pt modelId="{0B736F19-C1D1-408D-A4B5-F2A4897E210D}">
      <dgm:prSet/>
      <dgm:spPr/>
      <dgm:t>
        <a:bodyPr/>
        <a:lstStyle/>
        <a:p>
          <a:r>
            <a:rPr lang="fi-FI" b="0" i="0"/>
            <a:t>Liikesalaisuutta ei saa oikeudettomasti käyttää tai ilmaista se, joka on saanut tiedon liikesalaisuudesta:</a:t>
          </a:r>
          <a:endParaRPr lang="fi-FI"/>
        </a:p>
      </dgm:t>
    </dgm:pt>
    <dgm:pt modelId="{7C54B479-684B-4F71-875C-8F9DEA9CFFA1}" type="parTrans" cxnId="{C4BD05C2-6CB9-41CD-8760-FE471528E395}">
      <dgm:prSet/>
      <dgm:spPr/>
      <dgm:t>
        <a:bodyPr/>
        <a:lstStyle/>
        <a:p>
          <a:endParaRPr lang="fi-FI"/>
        </a:p>
      </dgm:t>
    </dgm:pt>
    <dgm:pt modelId="{C0DEE8E8-C2EB-4DB1-8E88-1FCDEFDF5FE5}" type="sibTrans" cxnId="{C4BD05C2-6CB9-41CD-8760-FE471528E395}">
      <dgm:prSet/>
      <dgm:spPr/>
      <dgm:t>
        <a:bodyPr/>
        <a:lstStyle/>
        <a:p>
          <a:endParaRPr lang="fi-FI"/>
        </a:p>
      </dgm:t>
    </dgm:pt>
    <dgm:pt modelId="{AC2A271A-79DA-476B-9374-CF9C0319494A}">
      <dgm:prSet/>
      <dgm:spPr/>
      <dgm:t>
        <a:bodyPr/>
        <a:lstStyle/>
        <a:p>
          <a:r>
            <a:rPr lang="fi-FI" b="0" i="0"/>
            <a:t>1) toimiessaan yhteisön tai säätiön hallintoneuvoston tai hallituksen jäsenenä, toimitusjohtajana, tilintarkastajana tai selvitysmiehenä taikka niihin rinnastettavassa tehtävässä;</a:t>
          </a:r>
          <a:endParaRPr lang="fi-FI"/>
        </a:p>
      </dgm:t>
    </dgm:pt>
    <dgm:pt modelId="{78A0DE69-F09B-4DA1-8F9C-26511DFCF50E}" type="parTrans" cxnId="{5F1B0B33-11FC-4AAD-9174-257FB4DCAF3C}">
      <dgm:prSet/>
      <dgm:spPr/>
      <dgm:t>
        <a:bodyPr/>
        <a:lstStyle/>
        <a:p>
          <a:endParaRPr lang="fi-FI"/>
        </a:p>
      </dgm:t>
    </dgm:pt>
    <dgm:pt modelId="{38832317-4CF0-4A3C-9255-17B934D9887B}" type="sibTrans" cxnId="{5F1B0B33-11FC-4AAD-9174-257FB4DCAF3C}">
      <dgm:prSet/>
      <dgm:spPr/>
      <dgm:t>
        <a:bodyPr/>
        <a:lstStyle/>
        <a:p>
          <a:endParaRPr lang="fi-FI"/>
        </a:p>
      </dgm:t>
    </dgm:pt>
    <dgm:pt modelId="{3F56F7DF-E545-4AC2-B08A-193BF3031FD3}">
      <dgm:prSet/>
      <dgm:spPr/>
      <dgm:t>
        <a:bodyPr/>
        <a:lstStyle/>
        <a:p>
          <a:r>
            <a:rPr lang="fi-FI" b="0" i="0"/>
            <a:t>2) yrityksen saneerausmenettelyn yhteydessä;</a:t>
          </a:r>
          <a:endParaRPr lang="fi-FI"/>
        </a:p>
      </dgm:t>
    </dgm:pt>
    <dgm:pt modelId="{59BC616B-93AA-47EF-89D4-F4026B0EA4C2}" type="parTrans" cxnId="{30928E6B-6F9D-4020-87FF-D198C93F3D5D}">
      <dgm:prSet/>
      <dgm:spPr/>
      <dgm:t>
        <a:bodyPr/>
        <a:lstStyle/>
        <a:p>
          <a:endParaRPr lang="fi-FI"/>
        </a:p>
      </dgm:t>
    </dgm:pt>
    <dgm:pt modelId="{8675AE9E-941C-4CB4-9E1D-8FF273B80FF2}" type="sibTrans" cxnId="{30928E6B-6F9D-4020-87FF-D198C93F3D5D}">
      <dgm:prSet/>
      <dgm:spPr/>
      <dgm:t>
        <a:bodyPr/>
        <a:lstStyle/>
        <a:p>
          <a:endParaRPr lang="fi-FI"/>
        </a:p>
      </dgm:t>
    </dgm:pt>
    <dgm:pt modelId="{E1BD2944-7914-4BF9-BBDD-2630F6526A66}">
      <dgm:prSet/>
      <dgm:spPr/>
      <dgm:t>
        <a:bodyPr/>
        <a:lstStyle/>
        <a:p>
          <a:r>
            <a:rPr lang="fi-FI" b="0" i="0"/>
            <a:t>3) suorittaessaan tehtävää toisen puolesta tai muuten luottamuksellisessa liikesuhteessa;</a:t>
          </a:r>
          <a:endParaRPr lang="fi-FI"/>
        </a:p>
      </dgm:t>
    </dgm:pt>
    <dgm:pt modelId="{4957045E-DD58-49AE-915B-C33280781C00}" type="parTrans" cxnId="{A4E77A48-D0F6-4836-8298-91D07CE2071E}">
      <dgm:prSet/>
      <dgm:spPr/>
      <dgm:t>
        <a:bodyPr/>
        <a:lstStyle/>
        <a:p>
          <a:endParaRPr lang="fi-FI"/>
        </a:p>
      </dgm:t>
    </dgm:pt>
    <dgm:pt modelId="{12D1E6F9-A913-4260-9352-8DA8C0DB731C}" type="sibTrans" cxnId="{A4E77A48-D0F6-4836-8298-91D07CE2071E}">
      <dgm:prSet/>
      <dgm:spPr/>
      <dgm:t>
        <a:bodyPr/>
        <a:lstStyle/>
        <a:p>
          <a:endParaRPr lang="fi-FI"/>
        </a:p>
      </dgm:t>
    </dgm:pt>
    <dgm:pt modelId="{EF855340-D676-4A4E-81A1-F8E8B00FDB51}">
      <dgm:prSet/>
      <dgm:spPr/>
      <dgm:t>
        <a:bodyPr/>
        <a:lstStyle/>
        <a:p>
          <a:r>
            <a:rPr lang="fi-FI" b="0" i="0"/>
            <a:t>4) muulla kuin 1–3 kohdassa tarkoitetulla tavalla, jos häntä sitoo liikesalaisuuden käyttämistä tai ilmaisemista rajoittava sopimus tai velvoite.</a:t>
          </a:r>
          <a:endParaRPr lang="fi-FI"/>
        </a:p>
      </dgm:t>
    </dgm:pt>
    <dgm:pt modelId="{62D937AD-6925-44EE-A918-2E243CFD70B2}" type="parTrans" cxnId="{7EA5A63E-1BAF-458D-A4D7-BF0DFF4238B3}">
      <dgm:prSet/>
      <dgm:spPr/>
      <dgm:t>
        <a:bodyPr/>
        <a:lstStyle/>
        <a:p>
          <a:endParaRPr lang="fi-FI"/>
        </a:p>
      </dgm:t>
    </dgm:pt>
    <dgm:pt modelId="{E579771B-A214-47E0-8AA0-0E766FE6C226}" type="sibTrans" cxnId="{7EA5A63E-1BAF-458D-A4D7-BF0DFF4238B3}">
      <dgm:prSet/>
      <dgm:spPr/>
      <dgm:t>
        <a:bodyPr/>
        <a:lstStyle/>
        <a:p>
          <a:endParaRPr lang="fi-FI"/>
        </a:p>
      </dgm:t>
    </dgm:pt>
    <dgm:pt modelId="{432DE511-9FFA-4CC9-B7CF-83C5150BFB57}">
      <dgm:prSet/>
      <dgm:spPr/>
      <dgm:t>
        <a:bodyPr/>
        <a:lstStyle/>
        <a:p>
          <a:r>
            <a:rPr lang="fi-FI" b="0" i="0"/>
            <a:t>Liikesalaisuutta ei saa palvelusaikanaan oikeudettomasti käyttää tai ilmaista se, joka on saanut tiedon liikesalaisuudesta toisen palveluksessa ollessaan.</a:t>
          </a:r>
          <a:endParaRPr lang="fi-FI"/>
        </a:p>
      </dgm:t>
    </dgm:pt>
    <dgm:pt modelId="{D32EE7EE-FEC1-41C4-9305-2AF8DF4CCD7D}" type="parTrans" cxnId="{E8AC57D8-AB94-46D0-BC57-17A9FC3B7E98}">
      <dgm:prSet/>
      <dgm:spPr/>
      <dgm:t>
        <a:bodyPr/>
        <a:lstStyle/>
        <a:p>
          <a:endParaRPr lang="fi-FI"/>
        </a:p>
      </dgm:t>
    </dgm:pt>
    <dgm:pt modelId="{B76BD7E2-EB72-43C6-A26E-91D4928EFF49}" type="sibTrans" cxnId="{E8AC57D8-AB94-46D0-BC57-17A9FC3B7E98}">
      <dgm:prSet/>
      <dgm:spPr/>
      <dgm:t>
        <a:bodyPr/>
        <a:lstStyle/>
        <a:p>
          <a:endParaRPr lang="fi-FI"/>
        </a:p>
      </dgm:t>
    </dgm:pt>
    <dgm:pt modelId="{BFF26CE6-1079-4CF6-AA83-CA4565BA2927}">
      <dgm:prSet/>
      <dgm:spPr/>
      <dgm:t>
        <a:bodyPr/>
        <a:lstStyle/>
        <a:p>
          <a:r>
            <a:rPr lang="fi-FI" b="0" i="0"/>
            <a:t>Liikesalaisuutta ei saa oikeudettomasti käyttää tai ilmaista se, joka tietää tai jonka pitäisi tietää, että liikesalaisuus on saatu suoraan tai välillisesti siltä, joka on oikeudettomasti käyttänyt liikesalaisuutta tai ilmaissut sen.</a:t>
          </a:r>
          <a:endParaRPr lang="fi-FI"/>
        </a:p>
      </dgm:t>
    </dgm:pt>
    <dgm:pt modelId="{CB0B862A-D4B3-4FC8-8EB7-D97932A1B32F}" type="parTrans" cxnId="{231AA005-58F4-47E7-949E-C9CAB3C0FEED}">
      <dgm:prSet/>
      <dgm:spPr/>
      <dgm:t>
        <a:bodyPr/>
        <a:lstStyle/>
        <a:p>
          <a:endParaRPr lang="fi-FI"/>
        </a:p>
      </dgm:t>
    </dgm:pt>
    <dgm:pt modelId="{C23656B7-7BF7-4253-8C7B-CAC64D713D60}" type="sibTrans" cxnId="{231AA005-58F4-47E7-949E-C9CAB3C0FEED}">
      <dgm:prSet/>
      <dgm:spPr/>
      <dgm:t>
        <a:bodyPr/>
        <a:lstStyle/>
        <a:p>
          <a:endParaRPr lang="fi-FI"/>
        </a:p>
      </dgm:t>
    </dgm:pt>
    <dgm:pt modelId="{A3CDAF8A-5CF6-4257-85C7-FD4F2E2A2369}" type="pres">
      <dgm:prSet presAssocID="{9D46A664-D176-49B1-8161-738A4C89ACB6}" presName="vert0" presStyleCnt="0">
        <dgm:presLayoutVars>
          <dgm:dir/>
          <dgm:animOne val="branch"/>
          <dgm:animLvl val="lvl"/>
        </dgm:presLayoutVars>
      </dgm:prSet>
      <dgm:spPr/>
    </dgm:pt>
    <dgm:pt modelId="{0F1389EC-B0A0-46DE-A7A5-C2278A4B2A72}" type="pres">
      <dgm:prSet presAssocID="{6DC1BF78-C02B-4F88-89E0-84DA3B25491F}" presName="thickLine" presStyleLbl="alignNode1" presStyleIdx="0" presStyleCnt="3"/>
      <dgm:spPr/>
    </dgm:pt>
    <dgm:pt modelId="{C1FD051F-AB77-47E8-ACE6-823C3A911557}" type="pres">
      <dgm:prSet presAssocID="{6DC1BF78-C02B-4F88-89E0-84DA3B25491F}" presName="horz1" presStyleCnt="0"/>
      <dgm:spPr/>
    </dgm:pt>
    <dgm:pt modelId="{BC94B6A0-8C5A-4B02-B576-8A830CDEA3DB}" type="pres">
      <dgm:prSet presAssocID="{6DC1BF78-C02B-4F88-89E0-84DA3B25491F}" presName="tx1" presStyleLbl="revTx" presStyleIdx="0" presStyleCnt="8"/>
      <dgm:spPr/>
    </dgm:pt>
    <dgm:pt modelId="{19D8F74E-D261-4C08-A1F3-D60CF717B1A9}" type="pres">
      <dgm:prSet presAssocID="{6DC1BF78-C02B-4F88-89E0-84DA3B25491F}" presName="vert1" presStyleCnt="0"/>
      <dgm:spPr/>
    </dgm:pt>
    <dgm:pt modelId="{76685DD9-C7D8-46EC-888E-B6284E425CBF}" type="pres">
      <dgm:prSet presAssocID="{0B736F19-C1D1-408D-A4B5-F2A4897E210D}" presName="thickLine" presStyleLbl="alignNode1" presStyleIdx="1" presStyleCnt="3"/>
      <dgm:spPr/>
    </dgm:pt>
    <dgm:pt modelId="{6ECF88E0-490C-4DD4-B71B-287AEF1B340B}" type="pres">
      <dgm:prSet presAssocID="{0B736F19-C1D1-408D-A4B5-F2A4897E210D}" presName="horz1" presStyleCnt="0"/>
      <dgm:spPr/>
    </dgm:pt>
    <dgm:pt modelId="{E622A500-116F-4939-ADFD-87363AEB902B}" type="pres">
      <dgm:prSet presAssocID="{0B736F19-C1D1-408D-A4B5-F2A4897E210D}" presName="tx1" presStyleLbl="revTx" presStyleIdx="1" presStyleCnt="8"/>
      <dgm:spPr/>
    </dgm:pt>
    <dgm:pt modelId="{D20DB469-408B-440B-A234-4909549E2374}" type="pres">
      <dgm:prSet presAssocID="{0B736F19-C1D1-408D-A4B5-F2A4897E210D}" presName="vert1" presStyleCnt="0"/>
      <dgm:spPr/>
    </dgm:pt>
    <dgm:pt modelId="{1EFAF9C1-6CEA-4295-80E4-75EF0153047F}" type="pres">
      <dgm:prSet presAssocID="{AC2A271A-79DA-476B-9374-CF9C0319494A}" presName="vertSpace2a" presStyleCnt="0"/>
      <dgm:spPr/>
    </dgm:pt>
    <dgm:pt modelId="{31E8A652-409F-4B08-B76D-2D6B37EB60D7}" type="pres">
      <dgm:prSet presAssocID="{AC2A271A-79DA-476B-9374-CF9C0319494A}" presName="horz2" presStyleCnt="0"/>
      <dgm:spPr/>
    </dgm:pt>
    <dgm:pt modelId="{89BDFCA5-3416-491D-B2D2-B8AF1F2A3686}" type="pres">
      <dgm:prSet presAssocID="{AC2A271A-79DA-476B-9374-CF9C0319494A}" presName="horzSpace2" presStyleCnt="0"/>
      <dgm:spPr/>
    </dgm:pt>
    <dgm:pt modelId="{A539EC25-83C3-4EE1-AAA9-6B4515206DA0}" type="pres">
      <dgm:prSet presAssocID="{AC2A271A-79DA-476B-9374-CF9C0319494A}" presName="tx2" presStyleLbl="revTx" presStyleIdx="2" presStyleCnt="8"/>
      <dgm:spPr/>
    </dgm:pt>
    <dgm:pt modelId="{67F2A7CE-1B43-4C4D-8DC4-C1FC9EC92461}" type="pres">
      <dgm:prSet presAssocID="{AC2A271A-79DA-476B-9374-CF9C0319494A}" presName="vert2" presStyleCnt="0"/>
      <dgm:spPr/>
    </dgm:pt>
    <dgm:pt modelId="{BFE6767B-AC48-4C69-9A92-2D3A06F8BB18}" type="pres">
      <dgm:prSet presAssocID="{AC2A271A-79DA-476B-9374-CF9C0319494A}" presName="thinLine2b" presStyleLbl="callout" presStyleIdx="0" presStyleCnt="5"/>
      <dgm:spPr/>
    </dgm:pt>
    <dgm:pt modelId="{BEF9285C-23B6-49B1-8F24-8894D56CC2DA}" type="pres">
      <dgm:prSet presAssocID="{AC2A271A-79DA-476B-9374-CF9C0319494A}" presName="vertSpace2b" presStyleCnt="0"/>
      <dgm:spPr/>
    </dgm:pt>
    <dgm:pt modelId="{8EC6A3EC-ACD2-4791-B34A-4FF17945D7AD}" type="pres">
      <dgm:prSet presAssocID="{3F56F7DF-E545-4AC2-B08A-193BF3031FD3}" presName="horz2" presStyleCnt="0"/>
      <dgm:spPr/>
    </dgm:pt>
    <dgm:pt modelId="{771D84E2-51F5-49EF-9B5F-879E6FED6C6C}" type="pres">
      <dgm:prSet presAssocID="{3F56F7DF-E545-4AC2-B08A-193BF3031FD3}" presName="horzSpace2" presStyleCnt="0"/>
      <dgm:spPr/>
    </dgm:pt>
    <dgm:pt modelId="{49FE54A1-EAB5-4CBA-8F82-6FBB8EB99119}" type="pres">
      <dgm:prSet presAssocID="{3F56F7DF-E545-4AC2-B08A-193BF3031FD3}" presName="tx2" presStyleLbl="revTx" presStyleIdx="3" presStyleCnt="8"/>
      <dgm:spPr/>
    </dgm:pt>
    <dgm:pt modelId="{80D250D0-B7B9-4D9C-82AB-352B9CF5C9D9}" type="pres">
      <dgm:prSet presAssocID="{3F56F7DF-E545-4AC2-B08A-193BF3031FD3}" presName="vert2" presStyleCnt="0"/>
      <dgm:spPr/>
    </dgm:pt>
    <dgm:pt modelId="{97B281D4-EF19-457C-87BC-EEA7F144FB96}" type="pres">
      <dgm:prSet presAssocID="{3F56F7DF-E545-4AC2-B08A-193BF3031FD3}" presName="thinLine2b" presStyleLbl="callout" presStyleIdx="1" presStyleCnt="5"/>
      <dgm:spPr/>
    </dgm:pt>
    <dgm:pt modelId="{712E655C-0F07-4376-BB5F-996FE9CEC42B}" type="pres">
      <dgm:prSet presAssocID="{3F56F7DF-E545-4AC2-B08A-193BF3031FD3}" presName="vertSpace2b" presStyleCnt="0"/>
      <dgm:spPr/>
    </dgm:pt>
    <dgm:pt modelId="{366F56A8-2233-4912-95F7-7D8C3A5863DF}" type="pres">
      <dgm:prSet presAssocID="{E1BD2944-7914-4BF9-BBDD-2630F6526A66}" presName="horz2" presStyleCnt="0"/>
      <dgm:spPr/>
    </dgm:pt>
    <dgm:pt modelId="{FD82875C-98C5-42C0-BAAC-81014A268E45}" type="pres">
      <dgm:prSet presAssocID="{E1BD2944-7914-4BF9-BBDD-2630F6526A66}" presName="horzSpace2" presStyleCnt="0"/>
      <dgm:spPr/>
    </dgm:pt>
    <dgm:pt modelId="{80399058-B29F-4A2F-A883-CE892F635C9A}" type="pres">
      <dgm:prSet presAssocID="{E1BD2944-7914-4BF9-BBDD-2630F6526A66}" presName="tx2" presStyleLbl="revTx" presStyleIdx="4" presStyleCnt="8"/>
      <dgm:spPr/>
    </dgm:pt>
    <dgm:pt modelId="{D9625467-0509-415E-A28C-F2B40CB498BA}" type="pres">
      <dgm:prSet presAssocID="{E1BD2944-7914-4BF9-BBDD-2630F6526A66}" presName="vert2" presStyleCnt="0"/>
      <dgm:spPr/>
    </dgm:pt>
    <dgm:pt modelId="{F6632390-3C5C-4305-BB9A-B889F5DA7854}" type="pres">
      <dgm:prSet presAssocID="{E1BD2944-7914-4BF9-BBDD-2630F6526A66}" presName="thinLine2b" presStyleLbl="callout" presStyleIdx="2" presStyleCnt="5"/>
      <dgm:spPr/>
    </dgm:pt>
    <dgm:pt modelId="{0F5DDEAE-CFDC-4980-9673-D15A325380E7}" type="pres">
      <dgm:prSet presAssocID="{E1BD2944-7914-4BF9-BBDD-2630F6526A66}" presName="vertSpace2b" presStyleCnt="0"/>
      <dgm:spPr/>
    </dgm:pt>
    <dgm:pt modelId="{749A6EE2-E682-482E-8DF2-32ECF52F4D1B}" type="pres">
      <dgm:prSet presAssocID="{EF855340-D676-4A4E-81A1-F8E8B00FDB51}" presName="horz2" presStyleCnt="0"/>
      <dgm:spPr/>
    </dgm:pt>
    <dgm:pt modelId="{E0E84878-EF95-41EB-9FDA-5E8F313CEA41}" type="pres">
      <dgm:prSet presAssocID="{EF855340-D676-4A4E-81A1-F8E8B00FDB51}" presName="horzSpace2" presStyleCnt="0"/>
      <dgm:spPr/>
    </dgm:pt>
    <dgm:pt modelId="{4085F96E-6F22-47F9-8C4E-A22A5361C5A8}" type="pres">
      <dgm:prSet presAssocID="{EF855340-D676-4A4E-81A1-F8E8B00FDB51}" presName="tx2" presStyleLbl="revTx" presStyleIdx="5" presStyleCnt="8"/>
      <dgm:spPr/>
    </dgm:pt>
    <dgm:pt modelId="{FD3413FA-FFD4-40D8-A40B-C3EA7D406B65}" type="pres">
      <dgm:prSet presAssocID="{EF855340-D676-4A4E-81A1-F8E8B00FDB51}" presName="vert2" presStyleCnt="0"/>
      <dgm:spPr/>
    </dgm:pt>
    <dgm:pt modelId="{72B97FA6-605E-4DF5-A5AC-F36DD834CCDC}" type="pres">
      <dgm:prSet presAssocID="{EF855340-D676-4A4E-81A1-F8E8B00FDB51}" presName="thinLine2b" presStyleLbl="callout" presStyleIdx="3" presStyleCnt="5"/>
      <dgm:spPr/>
    </dgm:pt>
    <dgm:pt modelId="{8A55EAEA-6A0E-4776-905E-E245CD37CF52}" type="pres">
      <dgm:prSet presAssocID="{EF855340-D676-4A4E-81A1-F8E8B00FDB51}" presName="vertSpace2b" presStyleCnt="0"/>
      <dgm:spPr/>
    </dgm:pt>
    <dgm:pt modelId="{CB1E134C-5D9C-45F8-8F11-02068F856153}" type="pres">
      <dgm:prSet presAssocID="{432DE511-9FFA-4CC9-B7CF-83C5150BFB57}" presName="horz2" presStyleCnt="0"/>
      <dgm:spPr/>
    </dgm:pt>
    <dgm:pt modelId="{EEA6F91A-4539-4E6F-8537-F9E62BDD6982}" type="pres">
      <dgm:prSet presAssocID="{432DE511-9FFA-4CC9-B7CF-83C5150BFB57}" presName="horzSpace2" presStyleCnt="0"/>
      <dgm:spPr/>
    </dgm:pt>
    <dgm:pt modelId="{14CC5C13-7D75-497A-85FE-8F22FB2716B0}" type="pres">
      <dgm:prSet presAssocID="{432DE511-9FFA-4CC9-B7CF-83C5150BFB57}" presName="tx2" presStyleLbl="revTx" presStyleIdx="6" presStyleCnt="8"/>
      <dgm:spPr/>
    </dgm:pt>
    <dgm:pt modelId="{6E96C4B2-DA82-41E9-995A-2EE3789E25C5}" type="pres">
      <dgm:prSet presAssocID="{432DE511-9FFA-4CC9-B7CF-83C5150BFB57}" presName="vert2" presStyleCnt="0"/>
      <dgm:spPr/>
    </dgm:pt>
    <dgm:pt modelId="{D0B0828C-7724-44AA-A35E-94E8EDD03E2B}" type="pres">
      <dgm:prSet presAssocID="{432DE511-9FFA-4CC9-B7CF-83C5150BFB57}" presName="thinLine2b" presStyleLbl="callout" presStyleIdx="4" presStyleCnt="5"/>
      <dgm:spPr/>
    </dgm:pt>
    <dgm:pt modelId="{1D2219D8-5AF5-428D-897D-1ECF7D76991A}" type="pres">
      <dgm:prSet presAssocID="{432DE511-9FFA-4CC9-B7CF-83C5150BFB57}" presName="vertSpace2b" presStyleCnt="0"/>
      <dgm:spPr/>
    </dgm:pt>
    <dgm:pt modelId="{91C48F06-2258-49C6-9FCC-9EFB5061E889}" type="pres">
      <dgm:prSet presAssocID="{BFF26CE6-1079-4CF6-AA83-CA4565BA2927}" presName="thickLine" presStyleLbl="alignNode1" presStyleIdx="2" presStyleCnt="3"/>
      <dgm:spPr/>
    </dgm:pt>
    <dgm:pt modelId="{F49D5C08-71EE-405C-B27D-E564BE2E359D}" type="pres">
      <dgm:prSet presAssocID="{BFF26CE6-1079-4CF6-AA83-CA4565BA2927}" presName="horz1" presStyleCnt="0"/>
      <dgm:spPr/>
    </dgm:pt>
    <dgm:pt modelId="{2EAD43C2-06A5-40F8-A1AB-8DE7408D1812}" type="pres">
      <dgm:prSet presAssocID="{BFF26CE6-1079-4CF6-AA83-CA4565BA2927}" presName="tx1" presStyleLbl="revTx" presStyleIdx="7" presStyleCnt="8"/>
      <dgm:spPr/>
    </dgm:pt>
    <dgm:pt modelId="{5DB671D4-712E-4A95-A8B5-DE8711426E44}" type="pres">
      <dgm:prSet presAssocID="{BFF26CE6-1079-4CF6-AA83-CA4565BA2927}" presName="vert1" presStyleCnt="0"/>
      <dgm:spPr/>
    </dgm:pt>
  </dgm:ptLst>
  <dgm:cxnLst>
    <dgm:cxn modelId="{231AA005-58F4-47E7-949E-C9CAB3C0FEED}" srcId="{9D46A664-D176-49B1-8161-738A4C89ACB6}" destId="{BFF26CE6-1079-4CF6-AA83-CA4565BA2927}" srcOrd="2" destOrd="0" parTransId="{CB0B862A-D4B3-4FC8-8EB7-D97932A1B32F}" sibTransId="{C23656B7-7BF7-4253-8C7B-CAC64D713D60}"/>
    <dgm:cxn modelId="{6CD6D909-3C60-45A4-85C8-DD2A2D00423C}" type="presOf" srcId="{9D46A664-D176-49B1-8161-738A4C89ACB6}" destId="{A3CDAF8A-5CF6-4257-85C7-FD4F2E2A2369}" srcOrd="0" destOrd="0" presId="urn:microsoft.com/office/officeart/2008/layout/LinedList"/>
    <dgm:cxn modelId="{48A65C22-570F-4371-A929-3C0D0F101C78}" srcId="{9D46A664-D176-49B1-8161-738A4C89ACB6}" destId="{6DC1BF78-C02B-4F88-89E0-84DA3B25491F}" srcOrd="0" destOrd="0" parTransId="{8099BEC3-4B44-43EC-85CE-AECC9D3069A2}" sibTransId="{DA46CB32-5AE0-4649-ABE0-DFE8C7FB1851}"/>
    <dgm:cxn modelId="{79475829-C373-4707-A50F-A213928216F4}" type="presOf" srcId="{3F56F7DF-E545-4AC2-B08A-193BF3031FD3}" destId="{49FE54A1-EAB5-4CBA-8F82-6FBB8EB99119}" srcOrd="0" destOrd="0" presId="urn:microsoft.com/office/officeart/2008/layout/LinedList"/>
    <dgm:cxn modelId="{5F1B0B33-11FC-4AAD-9174-257FB4DCAF3C}" srcId="{0B736F19-C1D1-408D-A4B5-F2A4897E210D}" destId="{AC2A271A-79DA-476B-9374-CF9C0319494A}" srcOrd="0" destOrd="0" parTransId="{78A0DE69-F09B-4DA1-8F9C-26511DFCF50E}" sibTransId="{38832317-4CF0-4A3C-9255-17B934D9887B}"/>
    <dgm:cxn modelId="{316ED336-3885-4C95-8C44-08FDE4565273}" type="presOf" srcId="{432DE511-9FFA-4CC9-B7CF-83C5150BFB57}" destId="{14CC5C13-7D75-497A-85FE-8F22FB2716B0}" srcOrd="0" destOrd="0" presId="urn:microsoft.com/office/officeart/2008/layout/LinedList"/>
    <dgm:cxn modelId="{7EA5A63E-1BAF-458D-A4D7-BF0DFF4238B3}" srcId="{0B736F19-C1D1-408D-A4B5-F2A4897E210D}" destId="{EF855340-D676-4A4E-81A1-F8E8B00FDB51}" srcOrd="3" destOrd="0" parTransId="{62D937AD-6925-44EE-A918-2E243CFD70B2}" sibTransId="{E579771B-A214-47E0-8AA0-0E766FE6C226}"/>
    <dgm:cxn modelId="{F8E4DB5F-C35D-405F-8F7D-6AA8E1B20AB9}" type="presOf" srcId="{AC2A271A-79DA-476B-9374-CF9C0319494A}" destId="{A539EC25-83C3-4EE1-AAA9-6B4515206DA0}" srcOrd="0" destOrd="0" presId="urn:microsoft.com/office/officeart/2008/layout/LinedList"/>
    <dgm:cxn modelId="{A4E77A48-D0F6-4836-8298-91D07CE2071E}" srcId="{0B736F19-C1D1-408D-A4B5-F2A4897E210D}" destId="{E1BD2944-7914-4BF9-BBDD-2630F6526A66}" srcOrd="2" destOrd="0" parTransId="{4957045E-DD58-49AE-915B-C33280781C00}" sibTransId="{12D1E6F9-A913-4260-9352-8DA8C0DB731C}"/>
    <dgm:cxn modelId="{3E2D0649-13E4-41F4-8801-CEC18E7ADFC3}" type="presOf" srcId="{BFF26CE6-1079-4CF6-AA83-CA4565BA2927}" destId="{2EAD43C2-06A5-40F8-A1AB-8DE7408D1812}" srcOrd="0" destOrd="0" presId="urn:microsoft.com/office/officeart/2008/layout/LinedList"/>
    <dgm:cxn modelId="{30928E6B-6F9D-4020-87FF-D198C93F3D5D}" srcId="{0B736F19-C1D1-408D-A4B5-F2A4897E210D}" destId="{3F56F7DF-E545-4AC2-B08A-193BF3031FD3}" srcOrd="1" destOrd="0" parTransId="{59BC616B-93AA-47EF-89D4-F4026B0EA4C2}" sibTransId="{8675AE9E-941C-4CB4-9E1D-8FF273B80FF2}"/>
    <dgm:cxn modelId="{DFBE2395-8920-4147-B9D2-BAA1F6E15189}" type="presOf" srcId="{EF855340-D676-4A4E-81A1-F8E8B00FDB51}" destId="{4085F96E-6F22-47F9-8C4E-A22A5361C5A8}" srcOrd="0" destOrd="0" presId="urn:microsoft.com/office/officeart/2008/layout/LinedList"/>
    <dgm:cxn modelId="{C4BD05C2-6CB9-41CD-8760-FE471528E395}" srcId="{9D46A664-D176-49B1-8161-738A4C89ACB6}" destId="{0B736F19-C1D1-408D-A4B5-F2A4897E210D}" srcOrd="1" destOrd="0" parTransId="{7C54B479-684B-4F71-875C-8F9DEA9CFFA1}" sibTransId="{C0DEE8E8-C2EB-4DB1-8E88-1FCDEFDF5FE5}"/>
    <dgm:cxn modelId="{3CA9FACD-5859-4754-A049-F4D3B1689089}" type="presOf" srcId="{E1BD2944-7914-4BF9-BBDD-2630F6526A66}" destId="{80399058-B29F-4A2F-A883-CE892F635C9A}" srcOrd="0" destOrd="0" presId="urn:microsoft.com/office/officeart/2008/layout/LinedList"/>
    <dgm:cxn modelId="{E8AC57D8-AB94-46D0-BC57-17A9FC3B7E98}" srcId="{0B736F19-C1D1-408D-A4B5-F2A4897E210D}" destId="{432DE511-9FFA-4CC9-B7CF-83C5150BFB57}" srcOrd="4" destOrd="0" parTransId="{D32EE7EE-FEC1-41C4-9305-2AF8DF4CCD7D}" sibTransId="{B76BD7E2-EB72-43C6-A26E-91D4928EFF49}"/>
    <dgm:cxn modelId="{CC2C2CFA-7E67-4B63-BC7C-6294E28795C7}" type="presOf" srcId="{0B736F19-C1D1-408D-A4B5-F2A4897E210D}" destId="{E622A500-116F-4939-ADFD-87363AEB902B}" srcOrd="0" destOrd="0" presId="urn:microsoft.com/office/officeart/2008/layout/LinedList"/>
    <dgm:cxn modelId="{3C1FFCFF-456C-4BF2-A10C-3AB0A7E90EC5}" type="presOf" srcId="{6DC1BF78-C02B-4F88-89E0-84DA3B25491F}" destId="{BC94B6A0-8C5A-4B02-B576-8A830CDEA3DB}" srcOrd="0" destOrd="0" presId="urn:microsoft.com/office/officeart/2008/layout/LinedList"/>
    <dgm:cxn modelId="{C939DCF0-B28B-46E8-B14C-4D1BF2779747}" type="presParOf" srcId="{A3CDAF8A-5CF6-4257-85C7-FD4F2E2A2369}" destId="{0F1389EC-B0A0-46DE-A7A5-C2278A4B2A72}" srcOrd="0" destOrd="0" presId="urn:microsoft.com/office/officeart/2008/layout/LinedList"/>
    <dgm:cxn modelId="{7F2F8003-C1AF-4B5D-A595-87D1D9B2A27E}" type="presParOf" srcId="{A3CDAF8A-5CF6-4257-85C7-FD4F2E2A2369}" destId="{C1FD051F-AB77-47E8-ACE6-823C3A911557}" srcOrd="1" destOrd="0" presId="urn:microsoft.com/office/officeart/2008/layout/LinedList"/>
    <dgm:cxn modelId="{B90238EE-9777-4216-9807-F9F7E28678D8}" type="presParOf" srcId="{C1FD051F-AB77-47E8-ACE6-823C3A911557}" destId="{BC94B6A0-8C5A-4B02-B576-8A830CDEA3DB}" srcOrd="0" destOrd="0" presId="urn:microsoft.com/office/officeart/2008/layout/LinedList"/>
    <dgm:cxn modelId="{76572E6B-4A62-40BF-8B1D-00997BEDD321}" type="presParOf" srcId="{C1FD051F-AB77-47E8-ACE6-823C3A911557}" destId="{19D8F74E-D261-4C08-A1F3-D60CF717B1A9}" srcOrd="1" destOrd="0" presId="urn:microsoft.com/office/officeart/2008/layout/LinedList"/>
    <dgm:cxn modelId="{E0733519-4C25-4B13-8EA2-906B711A195B}" type="presParOf" srcId="{A3CDAF8A-5CF6-4257-85C7-FD4F2E2A2369}" destId="{76685DD9-C7D8-46EC-888E-B6284E425CBF}" srcOrd="2" destOrd="0" presId="urn:microsoft.com/office/officeart/2008/layout/LinedList"/>
    <dgm:cxn modelId="{2EC019BA-2A17-4FD6-AFFB-61FCFDFF87E6}" type="presParOf" srcId="{A3CDAF8A-5CF6-4257-85C7-FD4F2E2A2369}" destId="{6ECF88E0-490C-4DD4-B71B-287AEF1B340B}" srcOrd="3" destOrd="0" presId="urn:microsoft.com/office/officeart/2008/layout/LinedList"/>
    <dgm:cxn modelId="{DF0460EB-63BE-4052-9E0D-207C96C90AC5}" type="presParOf" srcId="{6ECF88E0-490C-4DD4-B71B-287AEF1B340B}" destId="{E622A500-116F-4939-ADFD-87363AEB902B}" srcOrd="0" destOrd="0" presId="urn:microsoft.com/office/officeart/2008/layout/LinedList"/>
    <dgm:cxn modelId="{52E12C80-4C27-4518-AA10-3A3EACF671E1}" type="presParOf" srcId="{6ECF88E0-490C-4DD4-B71B-287AEF1B340B}" destId="{D20DB469-408B-440B-A234-4909549E2374}" srcOrd="1" destOrd="0" presId="urn:microsoft.com/office/officeart/2008/layout/LinedList"/>
    <dgm:cxn modelId="{2B7C6623-D7D1-454E-A399-35C39E042537}" type="presParOf" srcId="{D20DB469-408B-440B-A234-4909549E2374}" destId="{1EFAF9C1-6CEA-4295-80E4-75EF0153047F}" srcOrd="0" destOrd="0" presId="urn:microsoft.com/office/officeart/2008/layout/LinedList"/>
    <dgm:cxn modelId="{DFB615E8-6E9F-4FC2-8577-0C4D0AB322E2}" type="presParOf" srcId="{D20DB469-408B-440B-A234-4909549E2374}" destId="{31E8A652-409F-4B08-B76D-2D6B37EB60D7}" srcOrd="1" destOrd="0" presId="urn:microsoft.com/office/officeart/2008/layout/LinedList"/>
    <dgm:cxn modelId="{5EB53595-CC69-4C0B-94D1-54D6D7B89C9F}" type="presParOf" srcId="{31E8A652-409F-4B08-B76D-2D6B37EB60D7}" destId="{89BDFCA5-3416-491D-B2D2-B8AF1F2A3686}" srcOrd="0" destOrd="0" presId="urn:microsoft.com/office/officeart/2008/layout/LinedList"/>
    <dgm:cxn modelId="{AADDCC2B-D5EF-4BBA-8FC0-7F3BF89D09E1}" type="presParOf" srcId="{31E8A652-409F-4B08-B76D-2D6B37EB60D7}" destId="{A539EC25-83C3-4EE1-AAA9-6B4515206DA0}" srcOrd="1" destOrd="0" presId="urn:microsoft.com/office/officeart/2008/layout/LinedList"/>
    <dgm:cxn modelId="{A33E92CF-967C-460F-8BB6-8A33B9F7D61B}" type="presParOf" srcId="{31E8A652-409F-4B08-B76D-2D6B37EB60D7}" destId="{67F2A7CE-1B43-4C4D-8DC4-C1FC9EC92461}" srcOrd="2" destOrd="0" presId="urn:microsoft.com/office/officeart/2008/layout/LinedList"/>
    <dgm:cxn modelId="{9769652B-9228-45AD-999C-10200C07EEE2}" type="presParOf" srcId="{D20DB469-408B-440B-A234-4909549E2374}" destId="{BFE6767B-AC48-4C69-9A92-2D3A06F8BB18}" srcOrd="2" destOrd="0" presId="urn:microsoft.com/office/officeart/2008/layout/LinedList"/>
    <dgm:cxn modelId="{52F2B7AC-B329-442E-9465-4CCAEE70F2CF}" type="presParOf" srcId="{D20DB469-408B-440B-A234-4909549E2374}" destId="{BEF9285C-23B6-49B1-8F24-8894D56CC2DA}" srcOrd="3" destOrd="0" presId="urn:microsoft.com/office/officeart/2008/layout/LinedList"/>
    <dgm:cxn modelId="{5329C99E-F209-4C50-90F6-9F15BFBB5033}" type="presParOf" srcId="{D20DB469-408B-440B-A234-4909549E2374}" destId="{8EC6A3EC-ACD2-4791-B34A-4FF17945D7AD}" srcOrd="4" destOrd="0" presId="urn:microsoft.com/office/officeart/2008/layout/LinedList"/>
    <dgm:cxn modelId="{12C60CFD-06EE-49FA-9833-835BC053B339}" type="presParOf" srcId="{8EC6A3EC-ACD2-4791-B34A-4FF17945D7AD}" destId="{771D84E2-51F5-49EF-9B5F-879E6FED6C6C}" srcOrd="0" destOrd="0" presId="urn:microsoft.com/office/officeart/2008/layout/LinedList"/>
    <dgm:cxn modelId="{CBAD083F-6BEA-4263-BD2C-6FF59E41659F}" type="presParOf" srcId="{8EC6A3EC-ACD2-4791-B34A-4FF17945D7AD}" destId="{49FE54A1-EAB5-4CBA-8F82-6FBB8EB99119}" srcOrd="1" destOrd="0" presId="urn:microsoft.com/office/officeart/2008/layout/LinedList"/>
    <dgm:cxn modelId="{9E5650F9-3D77-4C22-864D-0CF8330ACC49}" type="presParOf" srcId="{8EC6A3EC-ACD2-4791-B34A-4FF17945D7AD}" destId="{80D250D0-B7B9-4D9C-82AB-352B9CF5C9D9}" srcOrd="2" destOrd="0" presId="urn:microsoft.com/office/officeart/2008/layout/LinedList"/>
    <dgm:cxn modelId="{59FE7E05-5398-40D9-A16C-2B85011EBE2E}" type="presParOf" srcId="{D20DB469-408B-440B-A234-4909549E2374}" destId="{97B281D4-EF19-457C-87BC-EEA7F144FB96}" srcOrd="5" destOrd="0" presId="urn:microsoft.com/office/officeart/2008/layout/LinedList"/>
    <dgm:cxn modelId="{C0A2E6DB-E428-473B-B8D0-7E39DF8BE0BA}" type="presParOf" srcId="{D20DB469-408B-440B-A234-4909549E2374}" destId="{712E655C-0F07-4376-BB5F-996FE9CEC42B}" srcOrd="6" destOrd="0" presId="urn:microsoft.com/office/officeart/2008/layout/LinedList"/>
    <dgm:cxn modelId="{47F2077A-E15F-4F00-A168-A1D2ABD69E37}" type="presParOf" srcId="{D20DB469-408B-440B-A234-4909549E2374}" destId="{366F56A8-2233-4912-95F7-7D8C3A5863DF}" srcOrd="7" destOrd="0" presId="urn:microsoft.com/office/officeart/2008/layout/LinedList"/>
    <dgm:cxn modelId="{C89E1828-D307-4EA5-A0D4-606B1C453E1E}" type="presParOf" srcId="{366F56A8-2233-4912-95F7-7D8C3A5863DF}" destId="{FD82875C-98C5-42C0-BAAC-81014A268E45}" srcOrd="0" destOrd="0" presId="urn:microsoft.com/office/officeart/2008/layout/LinedList"/>
    <dgm:cxn modelId="{61EA98C1-4C40-443F-BC2F-C1BE44883517}" type="presParOf" srcId="{366F56A8-2233-4912-95F7-7D8C3A5863DF}" destId="{80399058-B29F-4A2F-A883-CE892F635C9A}" srcOrd="1" destOrd="0" presId="urn:microsoft.com/office/officeart/2008/layout/LinedList"/>
    <dgm:cxn modelId="{860FB9CB-3E55-40C1-8711-99734A8B2729}" type="presParOf" srcId="{366F56A8-2233-4912-95F7-7D8C3A5863DF}" destId="{D9625467-0509-415E-A28C-F2B40CB498BA}" srcOrd="2" destOrd="0" presId="urn:microsoft.com/office/officeart/2008/layout/LinedList"/>
    <dgm:cxn modelId="{D4360720-722F-41DA-BF38-A482765998E1}" type="presParOf" srcId="{D20DB469-408B-440B-A234-4909549E2374}" destId="{F6632390-3C5C-4305-BB9A-B889F5DA7854}" srcOrd="8" destOrd="0" presId="urn:microsoft.com/office/officeart/2008/layout/LinedList"/>
    <dgm:cxn modelId="{CCD73685-BB09-4089-BACB-EA2C80B6B26B}" type="presParOf" srcId="{D20DB469-408B-440B-A234-4909549E2374}" destId="{0F5DDEAE-CFDC-4980-9673-D15A325380E7}" srcOrd="9" destOrd="0" presId="urn:microsoft.com/office/officeart/2008/layout/LinedList"/>
    <dgm:cxn modelId="{44F57640-0E71-4782-A443-A999127F2EEF}" type="presParOf" srcId="{D20DB469-408B-440B-A234-4909549E2374}" destId="{749A6EE2-E682-482E-8DF2-32ECF52F4D1B}" srcOrd="10" destOrd="0" presId="urn:microsoft.com/office/officeart/2008/layout/LinedList"/>
    <dgm:cxn modelId="{88A257FA-FC87-40F9-BEB8-5DB227FD5543}" type="presParOf" srcId="{749A6EE2-E682-482E-8DF2-32ECF52F4D1B}" destId="{E0E84878-EF95-41EB-9FDA-5E8F313CEA41}" srcOrd="0" destOrd="0" presId="urn:microsoft.com/office/officeart/2008/layout/LinedList"/>
    <dgm:cxn modelId="{E2441217-EA5B-48DD-89D9-1451E0CD153F}" type="presParOf" srcId="{749A6EE2-E682-482E-8DF2-32ECF52F4D1B}" destId="{4085F96E-6F22-47F9-8C4E-A22A5361C5A8}" srcOrd="1" destOrd="0" presId="urn:microsoft.com/office/officeart/2008/layout/LinedList"/>
    <dgm:cxn modelId="{E682B7C6-5CAE-47E8-96E6-EA4F2C5CAAF3}" type="presParOf" srcId="{749A6EE2-E682-482E-8DF2-32ECF52F4D1B}" destId="{FD3413FA-FFD4-40D8-A40B-C3EA7D406B65}" srcOrd="2" destOrd="0" presId="urn:microsoft.com/office/officeart/2008/layout/LinedList"/>
    <dgm:cxn modelId="{479099D3-CB80-4592-9F61-F5FA61480D56}" type="presParOf" srcId="{D20DB469-408B-440B-A234-4909549E2374}" destId="{72B97FA6-605E-4DF5-A5AC-F36DD834CCDC}" srcOrd="11" destOrd="0" presId="urn:microsoft.com/office/officeart/2008/layout/LinedList"/>
    <dgm:cxn modelId="{2CCF3B07-F53B-4258-A492-DDFD08DBD117}" type="presParOf" srcId="{D20DB469-408B-440B-A234-4909549E2374}" destId="{8A55EAEA-6A0E-4776-905E-E245CD37CF52}" srcOrd="12" destOrd="0" presId="urn:microsoft.com/office/officeart/2008/layout/LinedList"/>
    <dgm:cxn modelId="{3E3280E2-3B8C-4268-8CD9-2B1A48A29387}" type="presParOf" srcId="{D20DB469-408B-440B-A234-4909549E2374}" destId="{CB1E134C-5D9C-45F8-8F11-02068F856153}" srcOrd="13" destOrd="0" presId="urn:microsoft.com/office/officeart/2008/layout/LinedList"/>
    <dgm:cxn modelId="{9283C9E6-E05B-4179-A51A-AB2CC0B214A2}" type="presParOf" srcId="{CB1E134C-5D9C-45F8-8F11-02068F856153}" destId="{EEA6F91A-4539-4E6F-8537-F9E62BDD6982}" srcOrd="0" destOrd="0" presId="urn:microsoft.com/office/officeart/2008/layout/LinedList"/>
    <dgm:cxn modelId="{8FEC1E4F-4E68-42C9-A40F-F4648C142112}" type="presParOf" srcId="{CB1E134C-5D9C-45F8-8F11-02068F856153}" destId="{14CC5C13-7D75-497A-85FE-8F22FB2716B0}" srcOrd="1" destOrd="0" presId="urn:microsoft.com/office/officeart/2008/layout/LinedList"/>
    <dgm:cxn modelId="{A5DAB742-56E6-43C5-AE57-262526CA1979}" type="presParOf" srcId="{CB1E134C-5D9C-45F8-8F11-02068F856153}" destId="{6E96C4B2-DA82-41E9-995A-2EE3789E25C5}" srcOrd="2" destOrd="0" presId="urn:microsoft.com/office/officeart/2008/layout/LinedList"/>
    <dgm:cxn modelId="{CBFFD0C8-D389-4764-AB00-C817A5CE1355}" type="presParOf" srcId="{D20DB469-408B-440B-A234-4909549E2374}" destId="{D0B0828C-7724-44AA-A35E-94E8EDD03E2B}" srcOrd="14" destOrd="0" presId="urn:microsoft.com/office/officeart/2008/layout/LinedList"/>
    <dgm:cxn modelId="{D33481AF-F9B9-4EF9-A2B6-8302C6FB0FC8}" type="presParOf" srcId="{D20DB469-408B-440B-A234-4909549E2374}" destId="{1D2219D8-5AF5-428D-897D-1ECF7D76991A}" srcOrd="15" destOrd="0" presId="urn:microsoft.com/office/officeart/2008/layout/LinedList"/>
    <dgm:cxn modelId="{AEDBC4A9-CE8C-41DB-99C2-2873C907C5C1}" type="presParOf" srcId="{A3CDAF8A-5CF6-4257-85C7-FD4F2E2A2369}" destId="{91C48F06-2258-49C6-9FCC-9EFB5061E889}" srcOrd="4" destOrd="0" presId="urn:microsoft.com/office/officeart/2008/layout/LinedList"/>
    <dgm:cxn modelId="{C652CB42-905A-4009-A2FE-F346C44D703A}" type="presParOf" srcId="{A3CDAF8A-5CF6-4257-85C7-FD4F2E2A2369}" destId="{F49D5C08-71EE-405C-B27D-E564BE2E359D}" srcOrd="5" destOrd="0" presId="urn:microsoft.com/office/officeart/2008/layout/LinedList"/>
    <dgm:cxn modelId="{FA3F0DEB-7127-4F46-993F-69B9EFA16C23}" type="presParOf" srcId="{F49D5C08-71EE-405C-B27D-E564BE2E359D}" destId="{2EAD43C2-06A5-40F8-A1AB-8DE7408D1812}" srcOrd="0" destOrd="0" presId="urn:microsoft.com/office/officeart/2008/layout/LinedList"/>
    <dgm:cxn modelId="{F5AF602E-F2F6-45C1-A5B9-995932E9A092}" type="presParOf" srcId="{F49D5C08-71EE-405C-B27D-E564BE2E359D}" destId="{5DB671D4-712E-4A95-A8B5-DE8711426E4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223B075-F1B8-4A30-9C27-8CFE77EDA66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04E8B8B9-D624-4246-8F9B-01636D74BF52}">
      <dgm:prSet/>
      <dgm:spPr/>
      <dgm:t>
        <a:bodyPr/>
        <a:lstStyle/>
        <a:p>
          <a:r>
            <a:rPr lang="fi-FI" b="0" i="0" baseline="0"/>
            <a:t>Laki oikeudenkäynnin julkisuudesta yleisissä tuomioistuimissa </a:t>
          </a:r>
          <a:r>
            <a:rPr lang="fi-FI" b="0" i="0" baseline="0">
              <a:hlinkClick xmlns:r="http://schemas.openxmlformats.org/officeDocument/2006/relationships" r:id="rId1"/>
            </a:rPr>
            <a:t>(370/2007)</a:t>
          </a:r>
          <a:r>
            <a:rPr lang="fi-FI" b="0"/>
            <a:t>: </a:t>
          </a:r>
          <a:r>
            <a:rPr lang="fi-FI" b="0" i="0" baseline="0"/>
            <a:t>liikesalaisuuden suojaamiseksi voidaan </a:t>
          </a:r>
          <a:endParaRPr lang="fi-FI"/>
        </a:p>
      </dgm:t>
    </dgm:pt>
    <dgm:pt modelId="{AB5DFF1C-722D-4C2F-A9AC-395E8A4BCFA4}" type="parTrans" cxnId="{F3250001-7A4E-446D-9D2A-5FEAE42895B4}">
      <dgm:prSet/>
      <dgm:spPr/>
      <dgm:t>
        <a:bodyPr/>
        <a:lstStyle/>
        <a:p>
          <a:endParaRPr lang="fi-FI"/>
        </a:p>
      </dgm:t>
    </dgm:pt>
    <dgm:pt modelId="{52AA861D-465C-4C04-9AAA-B5D5488533D7}" type="sibTrans" cxnId="{F3250001-7A4E-446D-9D2A-5FEAE42895B4}">
      <dgm:prSet/>
      <dgm:spPr/>
      <dgm:t>
        <a:bodyPr/>
        <a:lstStyle/>
        <a:p>
          <a:endParaRPr lang="fi-FI"/>
        </a:p>
      </dgm:t>
    </dgm:pt>
    <dgm:pt modelId="{026584C1-ED5F-4FB2-A103-0E18B9DD8BC9}">
      <dgm:prSet/>
      <dgm:spPr/>
      <dgm:t>
        <a:bodyPr/>
        <a:lstStyle/>
        <a:p>
          <a:r>
            <a:rPr lang="fi-FI"/>
            <a:t>o</a:t>
          </a:r>
          <a:r>
            <a:rPr lang="fi-FI" b="0" i="0" baseline="0"/>
            <a:t>ikeudenkäyntiasiakirja tai tuomio määrätä kokonaan tai osittain salassa pidettäväksi </a:t>
          </a:r>
          <a:endParaRPr lang="fi-FI"/>
        </a:p>
      </dgm:t>
    </dgm:pt>
    <dgm:pt modelId="{6FBAD233-A03D-4FD0-AE09-0A58A964EF38}" type="parTrans" cxnId="{56E66CB7-E1C3-45DE-9BD1-7BE860A609C9}">
      <dgm:prSet/>
      <dgm:spPr/>
      <dgm:t>
        <a:bodyPr/>
        <a:lstStyle/>
        <a:p>
          <a:endParaRPr lang="fi-FI"/>
        </a:p>
      </dgm:t>
    </dgm:pt>
    <dgm:pt modelId="{CBC46735-592E-472B-A6D2-F50D281C0C8A}" type="sibTrans" cxnId="{56E66CB7-E1C3-45DE-9BD1-7BE860A609C9}">
      <dgm:prSet/>
      <dgm:spPr/>
      <dgm:t>
        <a:bodyPr/>
        <a:lstStyle/>
        <a:p>
          <a:endParaRPr lang="fi-FI"/>
        </a:p>
      </dgm:t>
    </dgm:pt>
    <dgm:pt modelId="{C8908731-A32E-44FC-9B58-B13874831748}">
      <dgm:prSet/>
      <dgm:spPr/>
      <dgm:t>
        <a:bodyPr/>
        <a:lstStyle/>
        <a:p>
          <a:r>
            <a:rPr lang="fi-FI" b="0" i="0" baseline="0"/>
            <a:t>päättää suullisen käsittelyn toimittamisesta kokonaan tai tarpeellisilta osin yleisön läsnä olematta </a:t>
          </a:r>
          <a:endParaRPr lang="fi-FI"/>
        </a:p>
      </dgm:t>
    </dgm:pt>
    <dgm:pt modelId="{32AF7B12-77A6-484D-B11A-ADB7A9FB9D21}" type="parTrans" cxnId="{B7CC2EF8-6676-493D-B70B-FD343E1819EA}">
      <dgm:prSet/>
      <dgm:spPr/>
      <dgm:t>
        <a:bodyPr/>
        <a:lstStyle/>
        <a:p>
          <a:endParaRPr lang="fi-FI"/>
        </a:p>
      </dgm:t>
    </dgm:pt>
    <dgm:pt modelId="{1292A53E-EBDA-495C-BF9C-9B95971F6AC8}" type="sibTrans" cxnId="{B7CC2EF8-6676-493D-B70B-FD343E1819EA}">
      <dgm:prSet/>
      <dgm:spPr/>
      <dgm:t>
        <a:bodyPr/>
        <a:lstStyle/>
        <a:p>
          <a:endParaRPr lang="fi-FI"/>
        </a:p>
      </dgm:t>
    </dgm:pt>
    <dgm:pt modelId="{7D4E8D3D-5243-46D6-B04C-699F4CE71000}">
      <dgm:prSet/>
      <dgm:spPr/>
      <dgm:t>
        <a:bodyPr/>
        <a:lstStyle/>
        <a:p>
          <a:r>
            <a:rPr lang="fi-FI" b="0" i="0" dirty="0"/>
            <a:t>Liikesalaisuuslaki: </a:t>
          </a:r>
          <a:r>
            <a:rPr lang="fi-FI" b="0" i="0" baseline="0" dirty="0"/>
            <a:t>tuomioistuin voi toisen asianosaisen pyynnöstä </a:t>
          </a:r>
          <a:r>
            <a:rPr lang="fi-FI" b="0" i="0" dirty="0"/>
            <a:t>rajata asianosaisena olevan oikeushenkilön piirissä niiden henkilöiden määrää, joilla on asianosaisena oikeus saada tieto liikesalaisuuden sisältävästä oikeudenkäyntiasiakirjasta tai osallistua suulliseen käsittelyyn, jos salassa pidettäväksi määrätyn tiedon tuleminen oikeushenkilössä rajoitettua määrää useamman luonnollisen henkilön tietoon aiheuttaisi merkittävästi haittaa tai vahinkoa niille eduille, joiden suojaamiseksi tieto on määrätty salassa pidettäväksi. </a:t>
          </a:r>
          <a:endParaRPr lang="fi-FI" dirty="0"/>
        </a:p>
      </dgm:t>
    </dgm:pt>
    <dgm:pt modelId="{DDDEF325-799B-4C04-8823-16A053054A2D}" type="parTrans" cxnId="{BBBA0E2F-52A2-41C2-8E87-2843222242B5}">
      <dgm:prSet/>
      <dgm:spPr/>
      <dgm:t>
        <a:bodyPr/>
        <a:lstStyle/>
        <a:p>
          <a:endParaRPr lang="fi-FI"/>
        </a:p>
      </dgm:t>
    </dgm:pt>
    <dgm:pt modelId="{8332F06A-6F6C-4980-9944-9FC2DA0C8029}" type="sibTrans" cxnId="{BBBA0E2F-52A2-41C2-8E87-2843222242B5}">
      <dgm:prSet/>
      <dgm:spPr/>
      <dgm:t>
        <a:bodyPr/>
        <a:lstStyle/>
        <a:p>
          <a:endParaRPr lang="fi-FI"/>
        </a:p>
      </dgm:t>
    </dgm:pt>
    <dgm:pt modelId="{1A747317-2926-45FC-B703-D11B5673989A}">
      <dgm:prSet/>
      <dgm:spPr/>
      <dgm:t>
        <a:bodyPr/>
        <a:lstStyle/>
        <a:p>
          <a:r>
            <a:rPr lang="fi-FI" b="0" i="0"/>
            <a:t>pyyntöä ei kuitenkaan saa hyväksyä, jos se voisi vaarantaa asianosaisten oikeuden oikeudenmukaiseen oikeudenkäyntiin.</a:t>
          </a:r>
          <a:endParaRPr lang="fi-FI"/>
        </a:p>
      </dgm:t>
    </dgm:pt>
    <dgm:pt modelId="{32DD0844-8A09-48DD-A8FA-189A87401835}" type="parTrans" cxnId="{3D4E2134-383E-42CB-AD23-F307C798235A}">
      <dgm:prSet/>
      <dgm:spPr/>
      <dgm:t>
        <a:bodyPr/>
        <a:lstStyle/>
        <a:p>
          <a:endParaRPr lang="fi-FI"/>
        </a:p>
      </dgm:t>
    </dgm:pt>
    <dgm:pt modelId="{2A496F2C-E8CD-49D2-9138-667F0BFEC47D}" type="sibTrans" cxnId="{3D4E2134-383E-42CB-AD23-F307C798235A}">
      <dgm:prSet/>
      <dgm:spPr/>
      <dgm:t>
        <a:bodyPr/>
        <a:lstStyle/>
        <a:p>
          <a:endParaRPr lang="fi-FI"/>
        </a:p>
      </dgm:t>
    </dgm:pt>
    <dgm:pt modelId="{7B67E6B0-290F-421C-AC78-9018B09A8742}">
      <dgm:prSet/>
      <dgm:spPr/>
      <dgm:t>
        <a:bodyPr/>
        <a:lstStyle/>
        <a:p>
          <a:r>
            <a:rPr lang="fi-FI" b="0" i="0"/>
            <a:t>Oikeudenkäymiskaari 17: 19: Liikesalaisuudesta saa kieltäytyä todistamasta, jolleivät erittäin tärkeät syyt ottaen huomioon asian laatu, todisteen merkitys asian ratkaisemisen kannalta ja seuraukset sen esittämisestä sekä muut olosuhteet vaadi todistamista.</a:t>
          </a:r>
          <a:endParaRPr lang="fi-FI"/>
        </a:p>
      </dgm:t>
    </dgm:pt>
    <dgm:pt modelId="{020DA915-F660-4D0B-8836-5647D4CC91A3}" type="parTrans" cxnId="{1794341C-1E45-43BE-B5BF-54BC9D73E794}">
      <dgm:prSet/>
      <dgm:spPr/>
      <dgm:t>
        <a:bodyPr/>
        <a:lstStyle/>
        <a:p>
          <a:endParaRPr lang="fi-FI"/>
        </a:p>
      </dgm:t>
    </dgm:pt>
    <dgm:pt modelId="{6BBEAD3F-69AF-4E62-8F2D-C8F8453E4913}" type="sibTrans" cxnId="{1794341C-1E45-43BE-B5BF-54BC9D73E794}">
      <dgm:prSet/>
      <dgm:spPr/>
      <dgm:t>
        <a:bodyPr/>
        <a:lstStyle/>
        <a:p>
          <a:endParaRPr lang="fi-FI"/>
        </a:p>
      </dgm:t>
    </dgm:pt>
    <dgm:pt modelId="{FD01B2B7-9CF4-4BF0-9BCD-5CB365E2F0B0}" type="pres">
      <dgm:prSet presAssocID="{3223B075-F1B8-4A30-9C27-8CFE77EDA66B}" presName="vert0" presStyleCnt="0">
        <dgm:presLayoutVars>
          <dgm:dir/>
          <dgm:animOne val="branch"/>
          <dgm:animLvl val="lvl"/>
        </dgm:presLayoutVars>
      </dgm:prSet>
      <dgm:spPr/>
    </dgm:pt>
    <dgm:pt modelId="{864D895B-53DA-4EF7-9C09-FD1D895E4115}" type="pres">
      <dgm:prSet presAssocID="{04E8B8B9-D624-4246-8F9B-01636D74BF52}" presName="thickLine" presStyleLbl="alignNode1" presStyleIdx="0" presStyleCnt="2"/>
      <dgm:spPr/>
    </dgm:pt>
    <dgm:pt modelId="{47F120AD-A06E-4EDC-8FBA-DF1BE71D6E7A}" type="pres">
      <dgm:prSet presAssocID="{04E8B8B9-D624-4246-8F9B-01636D74BF52}" presName="horz1" presStyleCnt="0"/>
      <dgm:spPr/>
    </dgm:pt>
    <dgm:pt modelId="{6063FFAE-AD79-4F60-971C-9CC446870A06}" type="pres">
      <dgm:prSet presAssocID="{04E8B8B9-D624-4246-8F9B-01636D74BF52}" presName="tx1" presStyleLbl="revTx" presStyleIdx="0" presStyleCnt="6"/>
      <dgm:spPr/>
    </dgm:pt>
    <dgm:pt modelId="{4FC009DA-064D-4A23-84E8-B3420C350EE6}" type="pres">
      <dgm:prSet presAssocID="{04E8B8B9-D624-4246-8F9B-01636D74BF52}" presName="vert1" presStyleCnt="0"/>
      <dgm:spPr/>
    </dgm:pt>
    <dgm:pt modelId="{EBAA3A68-1BD6-44E9-85B6-365E9D684973}" type="pres">
      <dgm:prSet presAssocID="{026584C1-ED5F-4FB2-A103-0E18B9DD8BC9}" presName="vertSpace2a" presStyleCnt="0"/>
      <dgm:spPr/>
    </dgm:pt>
    <dgm:pt modelId="{68317543-6B17-401A-8A02-EA2FD201E927}" type="pres">
      <dgm:prSet presAssocID="{026584C1-ED5F-4FB2-A103-0E18B9DD8BC9}" presName="horz2" presStyleCnt="0"/>
      <dgm:spPr/>
    </dgm:pt>
    <dgm:pt modelId="{08FAEADB-773A-4A0E-B1E7-B3399544C6B3}" type="pres">
      <dgm:prSet presAssocID="{026584C1-ED5F-4FB2-A103-0E18B9DD8BC9}" presName="horzSpace2" presStyleCnt="0"/>
      <dgm:spPr/>
    </dgm:pt>
    <dgm:pt modelId="{10B68718-EC56-465F-8682-35F15600526A}" type="pres">
      <dgm:prSet presAssocID="{026584C1-ED5F-4FB2-A103-0E18B9DD8BC9}" presName="tx2" presStyleLbl="revTx" presStyleIdx="1" presStyleCnt="6"/>
      <dgm:spPr/>
    </dgm:pt>
    <dgm:pt modelId="{35E7D7C1-2211-47A2-9619-313FE4775D76}" type="pres">
      <dgm:prSet presAssocID="{026584C1-ED5F-4FB2-A103-0E18B9DD8BC9}" presName="vert2" presStyleCnt="0"/>
      <dgm:spPr/>
    </dgm:pt>
    <dgm:pt modelId="{96A80A68-C696-4B46-B35F-03BC8B765CC4}" type="pres">
      <dgm:prSet presAssocID="{026584C1-ED5F-4FB2-A103-0E18B9DD8BC9}" presName="thinLine2b" presStyleLbl="callout" presStyleIdx="0" presStyleCnt="4"/>
      <dgm:spPr/>
    </dgm:pt>
    <dgm:pt modelId="{EBE3E0F9-DA7C-4FEF-8EF4-05AAABC1329A}" type="pres">
      <dgm:prSet presAssocID="{026584C1-ED5F-4FB2-A103-0E18B9DD8BC9}" presName="vertSpace2b" presStyleCnt="0"/>
      <dgm:spPr/>
    </dgm:pt>
    <dgm:pt modelId="{2078D481-86AD-498E-935B-69D37CA20569}" type="pres">
      <dgm:prSet presAssocID="{C8908731-A32E-44FC-9B58-B13874831748}" presName="horz2" presStyleCnt="0"/>
      <dgm:spPr/>
    </dgm:pt>
    <dgm:pt modelId="{741341C5-9BF5-49DA-8276-1D4EE872C3A1}" type="pres">
      <dgm:prSet presAssocID="{C8908731-A32E-44FC-9B58-B13874831748}" presName="horzSpace2" presStyleCnt="0"/>
      <dgm:spPr/>
    </dgm:pt>
    <dgm:pt modelId="{AE131762-853E-4F19-8530-DAFBC4EB1620}" type="pres">
      <dgm:prSet presAssocID="{C8908731-A32E-44FC-9B58-B13874831748}" presName="tx2" presStyleLbl="revTx" presStyleIdx="2" presStyleCnt="6"/>
      <dgm:spPr/>
    </dgm:pt>
    <dgm:pt modelId="{24D96664-D9B6-4AD2-9CAD-C25C824162B2}" type="pres">
      <dgm:prSet presAssocID="{C8908731-A32E-44FC-9B58-B13874831748}" presName="vert2" presStyleCnt="0"/>
      <dgm:spPr/>
    </dgm:pt>
    <dgm:pt modelId="{55A25B35-270E-4C52-B445-A994B4AD58BF}" type="pres">
      <dgm:prSet presAssocID="{C8908731-A32E-44FC-9B58-B13874831748}" presName="thinLine2b" presStyleLbl="callout" presStyleIdx="1" presStyleCnt="4"/>
      <dgm:spPr/>
    </dgm:pt>
    <dgm:pt modelId="{F6C860A2-10EB-42E5-9DCD-06EF8837D3A9}" type="pres">
      <dgm:prSet presAssocID="{C8908731-A32E-44FC-9B58-B13874831748}" presName="vertSpace2b" presStyleCnt="0"/>
      <dgm:spPr/>
    </dgm:pt>
    <dgm:pt modelId="{5F7C6B70-1C72-48B2-91E7-4A4B7F7EEF0D}" type="pres">
      <dgm:prSet presAssocID="{7D4E8D3D-5243-46D6-B04C-699F4CE71000}" presName="horz2" presStyleCnt="0"/>
      <dgm:spPr/>
    </dgm:pt>
    <dgm:pt modelId="{10E6393E-653D-4007-8E45-913D58BCD1BB}" type="pres">
      <dgm:prSet presAssocID="{7D4E8D3D-5243-46D6-B04C-699F4CE71000}" presName="horzSpace2" presStyleCnt="0"/>
      <dgm:spPr/>
    </dgm:pt>
    <dgm:pt modelId="{820CB7D5-4C43-415D-A3F4-BA06CDBA7F79}" type="pres">
      <dgm:prSet presAssocID="{7D4E8D3D-5243-46D6-B04C-699F4CE71000}" presName="tx2" presStyleLbl="revTx" presStyleIdx="3" presStyleCnt="6"/>
      <dgm:spPr/>
    </dgm:pt>
    <dgm:pt modelId="{25BAB399-9173-4D37-A43B-2596D971AF3A}" type="pres">
      <dgm:prSet presAssocID="{7D4E8D3D-5243-46D6-B04C-699F4CE71000}" presName="vert2" presStyleCnt="0"/>
      <dgm:spPr/>
    </dgm:pt>
    <dgm:pt modelId="{DD152C12-14FE-4EA7-A2B3-2B9ABA7630BA}" type="pres">
      <dgm:prSet presAssocID="{7D4E8D3D-5243-46D6-B04C-699F4CE71000}" presName="thinLine2b" presStyleLbl="callout" presStyleIdx="2" presStyleCnt="4"/>
      <dgm:spPr/>
    </dgm:pt>
    <dgm:pt modelId="{475E1073-6EF5-48E0-A6EC-A7C3A45B03E0}" type="pres">
      <dgm:prSet presAssocID="{7D4E8D3D-5243-46D6-B04C-699F4CE71000}" presName="vertSpace2b" presStyleCnt="0"/>
      <dgm:spPr/>
    </dgm:pt>
    <dgm:pt modelId="{00BE5CDB-04F1-4E0E-A1FC-8C28581B7605}" type="pres">
      <dgm:prSet presAssocID="{1A747317-2926-45FC-B703-D11B5673989A}" presName="horz2" presStyleCnt="0"/>
      <dgm:spPr/>
    </dgm:pt>
    <dgm:pt modelId="{B2823168-27CD-423C-B14D-132B38B8E7BA}" type="pres">
      <dgm:prSet presAssocID="{1A747317-2926-45FC-B703-D11B5673989A}" presName="horzSpace2" presStyleCnt="0"/>
      <dgm:spPr/>
    </dgm:pt>
    <dgm:pt modelId="{6A7FA17E-2624-4F54-AF83-30BEA7E439F5}" type="pres">
      <dgm:prSet presAssocID="{1A747317-2926-45FC-B703-D11B5673989A}" presName="tx2" presStyleLbl="revTx" presStyleIdx="4" presStyleCnt="6"/>
      <dgm:spPr/>
    </dgm:pt>
    <dgm:pt modelId="{C4BC13EB-7A48-428A-82C1-D429BDAD31C5}" type="pres">
      <dgm:prSet presAssocID="{1A747317-2926-45FC-B703-D11B5673989A}" presName="vert2" presStyleCnt="0"/>
      <dgm:spPr/>
    </dgm:pt>
    <dgm:pt modelId="{6FCC4EAB-C24E-4710-8048-E9E397041A65}" type="pres">
      <dgm:prSet presAssocID="{1A747317-2926-45FC-B703-D11B5673989A}" presName="thinLine2b" presStyleLbl="callout" presStyleIdx="3" presStyleCnt="4"/>
      <dgm:spPr/>
    </dgm:pt>
    <dgm:pt modelId="{2CE08AEC-476B-4091-9546-57A38A26B1D9}" type="pres">
      <dgm:prSet presAssocID="{1A747317-2926-45FC-B703-D11B5673989A}" presName="vertSpace2b" presStyleCnt="0"/>
      <dgm:spPr/>
    </dgm:pt>
    <dgm:pt modelId="{5992A3AB-6AFC-4412-AECA-A84F2F865943}" type="pres">
      <dgm:prSet presAssocID="{7B67E6B0-290F-421C-AC78-9018B09A8742}" presName="thickLine" presStyleLbl="alignNode1" presStyleIdx="1" presStyleCnt="2"/>
      <dgm:spPr/>
    </dgm:pt>
    <dgm:pt modelId="{3D00AD5B-659A-4EF0-A73C-00FCDFEF866E}" type="pres">
      <dgm:prSet presAssocID="{7B67E6B0-290F-421C-AC78-9018B09A8742}" presName="horz1" presStyleCnt="0"/>
      <dgm:spPr/>
    </dgm:pt>
    <dgm:pt modelId="{AFB109A0-3703-4C02-A384-F58039208B9E}" type="pres">
      <dgm:prSet presAssocID="{7B67E6B0-290F-421C-AC78-9018B09A8742}" presName="tx1" presStyleLbl="revTx" presStyleIdx="5" presStyleCnt="6"/>
      <dgm:spPr/>
    </dgm:pt>
    <dgm:pt modelId="{3A521789-45D1-4806-9648-4FD4A5056EB9}" type="pres">
      <dgm:prSet presAssocID="{7B67E6B0-290F-421C-AC78-9018B09A8742}" presName="vert1" presStyleCnt="0"/>
      <dgm:spPr/>
    </dgm:pt>
  </dgm:ptLst>
  <dgm:cxnLst>
    <dgm:cxn modelId="{F3250001-7A4E-446D-9D2A-5FEAE42895B4}" srcId="{3223B075-F1B8-4A30-9C27-8CFE77EDA66B}" destId="{04E8B8B9-D624-4246-8F9B-01636D74BF52}" srcOrd="0" destOrd="0" parTransId="{AB5DFF1C-722D-4C2F-A9AC-395E8A4BCFA4}" sibTransId="{52AA861D-465C-4C04-9AAA-B5D5488533D7}"/>
    <dgm:cxn modelId="{4D011707-3801-4DCA-ACD2-2CE26D2906D0}" type="presOf" srcId="{04E8B8B9-D624-4246-8F9B-01636D74BF52}" destId="{6063FFAE-AD79-4F60-971C-9CC446870A06}" srcOrd="0" destOrd="0" presId="urn:microsoft.com/office/officeart/2008/layout/LinedList"/>
    <dgm:cxn modelId="{1794341C-1E45-43BE-B5BF-54BC9D73E794}" srcId="{3223B075-F1B8-4A30-9C27-8CFE77EDA66B}" destId="{7B67E6B0-290F-421C-AC78-9018B09A8742}" srcOrd="1" destOrd="0" parTransId="{020DA915-F660-4D0B-8836-5647D4CC91A3}" sibTransId="{6BBEAD3F-69AF-4E62-8F2D-C8F8453E4913}"/>
    <dgm:cxn modelId="{BBBA0E2F-52A2-41C2-8E87-2843222242B5}" srcId="{04E8B8B9-D624-4246-8F9B-01636D74BF52}" destId="{7D4E8D3D-5243-46D6-B04C-699F4CE71000}" srcOrd="2" destOrd="0" parTransId="{DDDEF325-799B-4C04-8823-16A053054A2D}" sibTransId="{8332F06A-6F6C-4980-9944-9FC2DA0C8029}"/>
    <dgm:cxn modelId="{3D4E2134-383E-42CB-AD23-F307C798235A}" srcId="{04E8B8B9-D624-4246-8F9B-01636D74BF52}" destId="{1A747317-2926-45FC-B703-D11B5673989A}" srcOrd="3" destOrd="0" parTransId="{32DD0844-8A09-48DD-A8FA-189A87401835}" sibTransId="{2A496F2C-E8CD-49D2-9138-667F0BFEC47D}"/>
    <dgm:cxn modelId="{64545961-40C3-4F2A-B961-3DF621261267}" type="presOf" srcId="{C8908731-A32E-44FC-9B58-B13874831748}" destId="{AE131762-853E-4F19-8530-DAFBC4EB1620}" srcOrd="0" destOrd="0" presId="urn:microsoft.com/office/officeart/2008/layout/LinedList"/>
    <dgm:cxn modelId="{65E57C70-49C6-477D-9EA0-E69218B4CDAE}" type="presOf" srcId="{7D4E8D3D-5243-46D6-B04C-699F4CE71000}" destId="{820CB7D5-4C43-415D-A3F4-BA06CDBA7F79}" srcOrd="0" destOrd="0" presId="urn:microsoft.com/office/officeart/2008/layout/LinedList"/>
    <dgm:cxn modelId="{56E66CB7-E1C3-45DE-9BD1-7BE860A609C9}" srcId="{04E8B8B9-D624-4246-8F9B-01636D74BF52}" destId="{026584C1-ED5F-4FB2-A103-0E18B9DD8BC9}" srcOrd="0" destOrd="0" parTransId="{6FBAD233-A03D-4FD0-AE09-0A58A964EF38}" sibTransId="{CBC46735-592E-472B-A6D2-F50D281C0C8A}"/>
    <dgm:cxn modelId="{A0FABFB8-45F6-4B11-9AC3-C2337922BE98}" type="presOf" srcId="{1A747317-2926-45FC-B703-D11B5673989A}" destId="{6A7FA17E-2624-4F54-AF83-30BEA7E439F5}" srcOrd="0" destOrd="0" presId="urn:microsoft.com/office/officeart/2008/layout/LinedList"/>
    <dgm:cxn modelId="{0794DDC4-3562-4481-A0CB-DD5476449C8D}" type="presOf" srcId="{7B67E6B0-290F-421C-AC78-9018B09A8742}" destId="{AFB109A0-3703-4C02-A384-F58039208B9E}" srcOrd="0" destOrd="0" presId="urn:microsoft.com/office/officeart/2008/layout/LinedList"/>
    <dgm:cxn modelId="{5E985AC8-BE60-4F1D-96F9-E696C84CAD4F}" type="presOf" srcId="{026584C1-ED5F-4FB2-A103-0E18B9DD8BC9}" destId="{10B68718-EC56-465F-8682-35F15600526A}" srcOrd="0" destOrd="0" presId="urn:microsoft.com/office/officeart/2008/layout/LinedList"/>
    <dgm:cxn modelId="{E74ABCE7-75CC-4186-BF9C-B6E401A26C14}" type="presOf" srcId="{3223B075-F1B8-4A30-9C27-8CFE77EDA66B}" destId="{FD01B2B7-9CF4-4BF0-9BCD-5CB365E2F0B0}" srcOrd="0" destOrd="0" presId="urn:microsoft.com/office/officeart/2008/layout/LinedList"/>
    <dgm:cxn modelId="{B7CC2EF8-6676-493D-B70B-FD343E1819EA}" srcId="{04E8B8B9-D624-4246-8F9B-01636D74BF52}" destId="{C8908731-A32E-44FC-9B58-B13874831748}" srcOrd="1" destOrd="0" parTransId="{32AF7B12-77A6-484D-B11A-ADB7A9FB9D21}" sibTransId="{1292A53E-EBDA-495C-BF9C-9B95971F6AC8}"/>
    <dgm:cxn modelId="{AC1840F9-0C7C-40E9-BEB3-C6ECED48C7BE}" type="presParOf" srcId="{FD01B2B7-9CF4-4BF0-9BCD-5CB365E2F0B0}" destId="{864D895B-53DA-4EF7-9C09-FD1D895E4115}" srcOrd="0" destOrd="0" presId="urn:microsoft.com/office/officeart/2008/layout/LinedList"/>
    <dgm:cxn modelId="{C0192475-D215-4AE1-B59A-6F42F23DB931}" type="presParOf" srcId="{FD01B2B7-9CF4-4BF0-9BCD-5CB365E2F0B0}" destId="{47F120AD-A06E-4EDC-8FBA-DF1BE71D6E7A}" srcOrd="1" destOrd="0" presId="urn:microsoft.com/office/officeart/2008/layout/LinedList"/>
    <dgm:cxn modelId="{89DB608D-009F-4155-9B96-D2680710110F}" type="presParOf" srcId="{47F120AD-A06E-4EDC-8FBA-DF1BE71D6E7A}" destId="{6063FFAE-AD79-4F60-971C-9CC446870A06}" srcOrd="0" destOrd="0" presId="urn:microsoft.com/office/officeart/2008/layout/LinedList"/>
    <dgm:cxn modelId="{CA189368-13A7-4964-8CE2-5148467804EC}" type="presParOf" srcId="{47F120AD-A06E-4EDC-8FBA-DF1BE71D6E7A}" destId="{4FC009DA-064D-4A23-84E8-B3420C350EE6}" srcOrd="1" destOrd="0" presId="urn:microsoft.com/office/officeart/2008/layout/LinedList"/>
    <dgm:cxn modelId="{043714F3-FD85-454D-A6D8-CE03B81C885C}" type="presParOf" srcId="{4FC009DA-064D-4A23-84E8-B3420C350EE6}" destId="{EBAA3A68-1BD6-44E9-85B6-365E9D684973}" srcOrd="0" destOrd="0" presId="urn:microsoft.com/office/officeart/2008/layout/LinedList"/>
    <dgm:cxn modelId="{88A75A99-3458-4A23-99FD-D428623D7162}" type="presParOf" srcId="{4FC009DA-064D-4A23-84E8-B3420C350EE6}" destId="{68317543-6B17-401A-8A02-EA2FD201E927}" srcOrd="1" destOrd="0" presId="urn:microsoft.com/office/officeart/2008/layout/LinedList"/>
    <dgm:cxn modelId="{EA3800FE-DACB-4297-B2A5-F79B71837994}" type="presParOf" srcId="{68317543-6B17-401A-8A02-EA2FD201E927}" destId="{08FAEADB-773A-4A0E-B1E7-B3399544C6B3}" srcOrd="0" destOrd="0" presId="urn:microsoft.com/office/officeart/2008/layout/LinedList"/>
    <dgm:cxn modelId="{77F62D09-15BD-4381-A92F-CC25E224E310}" type="presParOf" srcId="{68317543-6B17-401A-8A02-EA2FD201E927}" destId="{10B68718-EC56-465F-8682-35F15600526A}" srcOrd="1" destOrd="0" presId="urn:microsoft.com/office/officeart/2008/layout/LinedList"/>
    <dgm:cxn modelId="{3F778312-2DFC-475F-B744-D284745EA508}" type="presParOf" srcId="{68317543-6B17-401A-8A02-EA2FD201E927}" destId="{35E7D7C1-2211-47A2-9619-313FE4775D76}" srcOrd="2" destOrd="0" presId="urn:microsoft.com/office/officeart/2008/layout/LinedList"/>
    <dgm:cxn modelId="{368A7962-F71A-4867-BAB8-58E0E2EA7D28}" type="presParOf" srcId="{4FC009DA-064D-4A23-84E8-B3420C350EE6}" destId="{96A80A68-C696-4B46-B35F-03BC8B765CC4}" srcOrd="2" destOrd="0" presId="urn:microsoft.com/office/officeart/2008/layout/LinedList"/>
    <dgm:cxn modelId="{F3F9E905-77FF-4A12-B4FA-8436EEBC5F1C}" type="presParOf" srcId="{4FC009DA-064D-4A23-84E8-B3420C350EE6}" destId="{EBE3E0F9-DA7C-4FEF-8EF4-05AAABC1329A}" srcOrd="3" destOrd="0" presId="urn:microsoft.com/office/officeart/2008/layout/LinedList"/>
    <dgm:cxn modelId="{BEB2D7C4-16DD-49D1-A870-B41A81A9176C}" type="presParOf" srcId="{4FC009DA-064D-4A23-84E8-B3420C350EE6}" destId="{2078D481-86AD-498E-935B-69D37CA20569}" srcOrd="4" destOrd="0" presId="urn:microsoft.com/office/officeart/2008/layout/LinedList"/>
    <dgm:cxn modelId="{04BF0FC6-F4CD-40E4-9F2F-46850AA91AE6}" type="presParOf" srcId="{2078D481-86AD-498E-935B-69D37CA20569}" destId="{741341C5-9BF5-49DA-8276-1D4EE872C3A1}" srcOrd="0" destOrd="0" presId="urn:microsoft.com/office/officeart/2008/layout/LinedList"/>
    <dgm:cxn modelId="{0AEEA856-B06B-442D-89FD-C84EEC6054D6}" type="presParOf" srcId="{2078D481-86AD-498E-935B-69D37CA20569}" destId="{AE131762-853E-4F19-8530-DAFBC4EB1620}" srcOrd="1" destOrd="0" presId="urn:microsoft.com/office/officeart/2008/layout/LinedList"/>
    <dgm:cxn modelId="{E346802E-C54D-426C-83DE-5ADF37A3B0EE}" type="presParOf" srcId="{2078D481-86AD-498E-935B-69D37CA20569}" destId="{24D96664-D9B6-4AD2-9CAD-C25C824162B2}" srcOrd="2" destOrd="0" presId="urn:microsoft.com/office/officeart/2008/layout/LinedList"/>
    <dgm:cxn modelId="{CF14EFCC-9BA0-40AE-BF1D-31657EA80FD9}" type="presParOf" srcId="{4FC009DA-064D-4A23-84E8-B3420C350EE6}" destId="{55A25B35-270E-4C52-B445-A994B4AD58BF}" srcOrd="5" destOrd="0" presId="urn:microsoft.com/office/officeart/2008/layout/LinedList"/>
    <dgm:cxn modelId="{0E1D558E-BED4-4576-991C-9D43F12C3B96}" type="presParOf" srcId="{4FC009DA-064D-4A23-84E8-B3420C350EE6}" destId="{F6C860A2-10EB-42E5-9DCD-06EF8837D3A9}" srcOrd="6" destOrd="0" presId="urn:microsoft.com/office/officeart/2008/layout/LinedList"/>
    <dgm:cxn modelId="{380E379A-7F6E-417C-9683-255AD760EE0A}" type="presParOf" srcId="{4FC009DA-064D-4A23-84E8-B3420C350EE6}" destId="{5F7C6B70-1C72-48B2-91E7-4A4B7F7EEF0D}" srcOrd="7" destOrd="0" presId="urn:microsoft.com/office/officeart/2008/layout/LinedList"/>
    <dgm:cxn modelId="{E9D49A62-815C-499D-B116-0497ABEE84CC}" type="presParOf" srcId="{5F7C6B70-1C72-48B2-91E7-4A4B7F7EEF0D}" destId="{10E6393E-653D-4007-8E45-913D58BCD1BB}" srcOrd="0" destOrd="0" presId="urn:microsoft.com/office/officeart/2008/layout/LinedList"/>
    <dgm:cxn modelId="{E85DCB39-392D-47A1-859E-8988EEE14120}" type="presParOf" srcId="{5F7C6B70-1C72-48B2-91E7-4A4B7F7EEF0D}" destId="{820CB7D5-4C43-415D-A3F4-BA06CDBA7F79}" srcOrd="1" destOrd="0" presId="urn:microsoft.com/office/officeart/2008/layout/LinedList"/>
    <dgm:cxn modelId="{98F42CA7-AF28-4657-9DCC-16D8B86AED45}" type="presParOf" srcId="{5F7C6B70-1C72-48B2-91E7-4A4B7F7EEF0D}" destId="{25BAB399-9173-4D37-A43B-2596D971AF3A}" srcOrd="2" destOrd="0" presId="urn:microsoft.com/office/officeart/2008/layout/LinedList"/>
    <dgm:cxn modelId="{729A555D-8ABD-443D-B1EA-7103233D6E0F}" type="presParOf" srcId="{4FC009DA-064D-4A23-84E8-B3420C350EE6}" destId="{DD152C12-14FE-4EA7-A2B3-2B9ABA7630BA}" srcOrd="8" destOrd="0" presId="urn:microsoft.com/office/officeart/2008/layout/LinedList"/>
    <dgm:cxn modelId="{866E1AD5-0778-4838-AC40-C88698D42BAA}" type="presParOf" srcId="{4FC009DA-064D-4A23-84E8-B3420C350EE6}" destId="{475E1073-6EF5-48E0-A6EC-A7C3A45B03E0}" srcOrd="9" destOrd="0" presId="urn:microsoft.com/office/officeart/2008/layout/LinedList"/>
    <dgm:cxn modelId="{A878ED63-7B30-4C27-A840-BE008AC38297}" type="presParOf" srcId="{4FC009DA-064D-4A23-84E8-B3420C350EE6}" destId="{00BE5CDB-04F1-4E0E-A1FC-8C28581B7605}" srcOrd="10" destOrd="0" presId="urn:microsoft.com/office/officeart/2008/layout/LinedList"/>
    <dgm:cxn modelId="{61FE24F3-E997-434A-8554-21AC80F4CBBA}" type="presParOf" srcId="{00BE5CDB-04F1-4E0E-A1FC-8C28581B7605}" destId="{B2823168-27CD-423C-B14D-132B38B8E7BA}" srcOrd="0" destOrd="0" presId="urn:microsoft.com/office/officeart/2008/layout/LinedList"/>
    <dgm:cxn modelId="{D33D5B28-36E1-4691-8D5A-F3D9C630F458}" type="presParOf" srcId="{00BE5CDB-04F1-4E0E-A1FC-8C28581B7605}" destId="{6A7FA17E-2624-4F54-AF83-30BEA7E439F5}" srcOrd="1" destOrd="0" presId="urn:microsoft.com/office/officeart/2008/layout/LinedList"/>
    <dgm:cxn modelId="{13C9E645-807C-4BA7-826E-B8B803143414}" type="presParOf" srcId="{00BE5CDB-04F1-4E0E-A1FC-8C28581B7605}" destId="{C4BC13EB-7A48-428A-82C1-D429BDAD31C5}" srcOrd="2" destOrd="0" presId="urn:microsoft.com/office/officeart/2008/layout/LinedList"/>
    <dgm:cxn modelId="{515EFCC5-99DB-4531-80FA-2CB8F58D8FFF}" type="presParOf" srcId="{4FC009DA-064D-4A23-84E8-B3420C350EE6}" destId="{6FCC4EAB-C24E-4710-8048-E9E397041A65}" srcOrd="11" destOrd="0" presId="urn:microsoft.com/office/officeart/2008/layout/LinedList"/>
    <dgm:cxn modelId="{69017F7A-D014-4774-9D50-5348E0790AD2}" type="presParOf" srcId="{4FC009DA-064D-4A23-84E8-B3420C350EE6}" destId="{2CE08AEC-476B-4091-9546-57A38A26B1D9}" srcOrd="12" destOrd="0" presId="urn:microsoft.com/office/officeart/2008/layout/LinedList"/>
    <dgm:cxn modelId="{94BBFAF3-3965-484F-9C71-8050DC497E7D}" type="presParOf" srcId="{FD01B2B7-9CF4-4BF0-9BCD-5CB365E2F0B0}" destId="{5992A3AB-6AFC-4412-AECA-A84F2F865943}" srcOrd="2" destOrd="0" presId="urn:microsoft.com/office/officeart/2008/layout/LinedList"/>
    <dgm:cxn modelId="{1F22BCF8-CFFA-4B13-82E6-2A0795372297}" type="presParOf" srcId="{FD01B2B7-9CF4-4BF0-9BCD-5CB365E2F0B0}" destId="{3D00AD5B-659A-4EF0-A73C-00FCDFEF866E}" srcOrd="3" destOrd="0" presId="urn:microsoft.com/office/officeart/2008/layout/LinedList"/>
    <dgm:cxn modelId="{642D3D64-6499-4D79-9130-D0785CEFBCC1}" type="presParOf" srcId="{3D00AD5B-659A-4EF0-A73C-00FCDFEF866E}" destId="{AFB109A0-3703-4C02-A384-F58039208B9E}" srcOrd="0" destOrd="0" presId="urn:microsoft.com/office/officeart/2008/layout/LinedList"/>
    <dgm:cxn modelId="{22555831-F020-4535-B85D-5015B77CA108}" type="presParOf" srcId="{3D00AD5B-659A-4EF0-A73C-00FCDFEF866E}" destId="{3A521789-45D1-4806-9648-4FD4A5056EB9}"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E5CB674-0D39-4A5C-82B7-E98963B48755}" type="doc">
      <dgm:prSet loTypeId="urn:microsoft.com/office/officeart/2005/8/layout/hierarchy4" loCatId="list" qsTypeId="urn:microsoft.com/office/officeart/2005/8/quickstyle/simple3" qsCatId="simple" csTypeId="urn:microsoft.com/office/officeart/2005/8/colors/colorful2" csCatId="colorful"/>
      <dgm:spPr/>
      <dgm:t>
        <a:bodyPr/>
        <a:lstStyle/>
        <a:p>
          <a:endParaRPr lang="fi-FI"/>
        </a:p>
      </dgm:t>
    </dgm:pt>
    <dgm:pt modelId="{FAA4A738-91EE-459E-89FA-FA67D1FD5E48}">
      <dgm:prSet/>
      <dgm:spPr/>
      <dgm:t>
        <a:bodyPr/>
        <a:lstStyle/>
        <a:p>
          <a:r>
            <a:rPr lang="fi-FI" b="0"/>
            <a:t>Listautuessaan markkinoille yhtiöt ovat sitoutuneet noudattamaan markkinasääntöjä, mm. tiedonantovelvollisuuksia – merkitseekö tämä luopumista liikesalaisuuksien suojasta? </a:t>
          </a:r>
          <a:endParaRPr lang="fi-FI"/>
        </a:p>
      </dgm:t>
    </dgm:pt>
    <dgm:pt modelId="{62361F59-FBF7-4388-9779-A9CD84697F9E}" type="parTrans" cxnId="{DC611EC5-D23E-431D-B996-637187AA620E}">
      <dgm:prSet/>
      <dgm:spPr/>
      <dgm:t>
        <a:bodyPr/>
        <a:lstStyle/>
        <a:p>
          <a:endParaRPr lang="fi-FI"/>
        </a:p>
      </dgm:t>
    </dgm:pt>
    <dgm:pt modelId="{0E72A94E-E11B-4FC1-A757-65E54824B8F0}" type="sibTrans" cxnId="{DC611EC5-D23E-431D-B996-637187AA620E}">
      <dgm:prSet/>
      <dgm:spPr/>
      <dgm:t>
        <a:bodyPr/>
        <a:lstStyle/>
        <a:p>
          <a:endParaRPr lang="fi-FI"/>
        </a:p>
      </dgm:t>
    </dgm:pt>
    <dgm:pt modelId="{97E900E0-D757-46E7-8266-50A77715CA84}">
      <dgm:prSet/>
      <dgm:spPr/>
      <dgm:t>
        <a:bodyPr/>
        <a:lstStyle/>
        <a:p>
          <a:r>
            <a:rPr lang="fi-FI" b="0"/>
            <a:t>Henkilö, jonka hyväksi liikesalaisuuksien suoja on tarkoitettu, saa luopua suojasta ja ilmaista liikesalaisuuden </a:t>
          </a:r>
          <a:endParaRPr lang="fi-FI"/>
        </a:p>
      </dgm:t>
    </dgm:pt>
    <dgm:pt modelId="{721B212A-F4BC-4C55-A1D8-8EFDB64E1FC4}" type="parTrans" cxnId="{1AE0FC89-2029-4D3A-8488-3B595B5F1541}">
      <dgm:prSet/>
      <dgm:spPr/>
      <dgm:t>
        <a:bodyPr/>
        <a:lstStyle/>
        <a:p>
          <a:endParaRPr lang="fi-FI"/>
        </a:p>
      </dgm:t>
    </dgm:pt>
    <dgm:pt modelId="{9141488B-CB3F-47D4-8B36-675AF8C6217B}" type="sibTrans" cxnId="{1AE0FC89-2029-4D3A-8488-3B595B5F1541}">
      <dgm:prSet/>
      <dgm:spPr/>
      <dgm:t>
        <a:bodyPr/>
        <a:lstStyle/>
        <a:p>
          <a:endParaRPr lang="fi-FI"/>
        </a:p>
      </dgm:t>
    </dgm:pt>
    <dgm:pt modelId="{2911A1E5-7782-479A-A0B3-0821A46B34A6}">
      <dgm:prSet/>
      <dgm:spPr/>
      <dgm:t>
        <a:bodyPr/>
        <a:lstStyle/>
        <a:p>
          <a:r>
            <a:rPr lang="fi-FI"/>
            <a:t>Miten menetellään, jos tiedonanto-, sisäpiiri- ja liikesalaisuussäännökset ovat ristiriidassa? </a:t>
          </a:r>
        </a:p>
      </dgm:t>
    </dgm:pt>
    <dgm:pt modelId="{074E8521-B9A1-4793-8FFB-5EF039F94CE7}" type="parTrans" cxnId="{917F9A42-6838-46CE-978A-42831F3A6963}">
      <dgm:prSet/>
      <dgm:spPr/>
      <dgm:t>
        <a:bodyPr/>
        <a:lstStyle/>
        <a:p>
          <a:endParaRPr lang="fi-FI"/>
        </a:p>
      </dgm:t>
    </dgm:pt>
    <dgm:pt modelId="{EF64949E-F639-4F20-9BA6-140981197E4D}" type="sibTrans" cxnId="{917F9A42-6838-46CE-978A-42831F3A6963}">
      <dgm:prSet/>
      <dgm:spPr/>
      <dgm:t>
        <a:bodyPr/>
        <a:lstStyle/>
        <a:p>
          <a:endParaRPr lang="fi-FI"/>
        </a:p>
      </dgm:t>
    </dgm:pt>
    <dgm:pt modelId="{8353545A-86AB-45A1-99F0-DF434D890D29}">
      <dgm:prSet/>
      <dgm:spPr/>
      <dgm:t>
        <a:bodyPr/>
        <a:lstStyle/>
        <a:p>
          <a:r>
            <a:rPr lang="fi-FI" b="0" i="0" baseline="0"/>
            <a:t>Yrityksen edustajaa sitovat ns. fidusiaarivelvoitteet (OYL 1:8: edustajan on huolellisesti toimien edistettävä yhtiö etua) </a:t>
          </a:r>
          <a:endParaRPr lang="fi-FI"/>
        </a:p>
      </dgm:t>
    </dgm:pt>
    <dgm:pt modelId="{76B0EE49-8658-4191-AF57-B01F43796D60}" type="parTrans" cxnId="{B9BE2F1B-A17C-4A1D-8DD8-A824BBE1B8A2}">
      <dgm:prSet/>
      <dgm:spPr/>
      <dgm:t>
        <a:bodyPr/>
        <a:lstStyle/>
        <a:p>
          <a:endParaRPr lang="fi-FI"/>
        </a:p>
      </dgm:t>
    </dgm:pt>
    <dgm:pt modelId="{AA3D3A08-6B13-432D-8EEC-5DDD3A02BFC4}" type="sibTrans" cxnId="{B9BE2F1B-A17C-4A1D-8DD8-A824BBE1B8A2}">
      <dgm:prSet/>
      <dgm:spPr/>
      <dgm:t>
        <a:bodyPr/>
        <a:lstStyle/>
        <a:p>
          <a:endParaRPr lang="fi-FI"/>
        </a:p>
      </dgm:t>
    </dgm:pt>
    <dgm:pt modelId="{A8FED53E-75EB-44FD-B1E4-718B64E46637}">
      <dgm:prSet/>
      <dgm:spPr/>
      <dgm:t>
        <a:bodyPr/>
        <a:lstStyle/>
        <a:p>
          <a:r>
            <a:rPr lang="fi-FI" b="0" i="0" baseline="0"/>
            <a:t>Päämies – agentti –suhde </a:t>
          </a:r>
          <a:endParaRPr lang="fi-FI"/>
        </a:p>
      </dgm:t>
    </dgm:pt>
    <dgm:pt modelId="{50E5ED77-8381-4AE0-9865-CFA0C2C934EE}" type="parTrans" cxnId="{46BA67FA-6EB5-4624-8DBD-092953AC77AA}">
      <dgm:prSet/>
      <dgm:spPr/>
      <dgm:t>
        <a:bodyPr/>
        <a:lstStyle/>
        <a:p>
          <a:endParaRPr lang="fi-FI"/>
        </a:p>
      </dgm:t>
    </dgm:pt>
    <dgm:pt modelId="{14868B35-4F63-489D-A1E2-FA45B00D7FF2}" type="sibTrans" cxnId="{46BA67FA-6EB5-4624-8DBD-092953AC77AA}">
      <dgm:prSet/>
      <dgm:spPr/>
      <dgm:t>
        <a:bodyPr/>
        <a:lstStyle/>
        <a:p>
          <a:endParaRPr lang="fi-FI"/>
        </a:p>
      </dgm:t>
    </dgm:pt>
    <dgm:pt modelId="{7F3ACDB4-F855-4A5E-BD52-2A25A4E6DF7F}">
      <dgm:prSet/>
      <dgm:spPr/>
      <dgm:t>
        <a:bodyPr/>
        <a:lstStyle/>
        <a:p>
          <a:r>
            <a:rPr lang="fi-FI" b="0" i="0" baseline="0"/>
            <a:t>MVA 17,4 art. (a): julkistamisvelvollisuus väistyy, jos sisäpiiritiedon välitön julkistaminen todennäköisesti vaarantaisi liikkeeseenlaskijan oikeutetut edut,</a:t>
          </a:r>
          <a:r>
            <a:rPr lang="fi-FI" b="1"/>
            <a:t> </a:t>
          </a:r>
          <a:endParaRPr lang="fi-FI"/>
        </a:p>
      </dgm:t>
    </dgm:pt>
    <dgm:pt modelId="{C33B3C46-AE00-443D-8F28-CDBB634A9A40}" type="parTrans" cxnId="{36841849-E67C-4E18-8E77-DDD5087007F4}">
      <dgm:prSet/>
      <dgm:spPr/>
      <dgm:t>
        <a:bodyPr/>
        <a:lstStyle/>
        <a:p>
          <a:endParaRPr lang="fi-FI"/>
        </a:p>
      </dgm:t>
    </dgm:pt>
    <dgm:pt modelId="{D291AD53-211B-43FC-9B0F-75676539A9E1}" type="sibTrans" cxnId="{36841849-E67C-4E18-8E77-DDD5087007F4}">
      <dgm:prSet/>
      <dgm:spPr/>
      <dgm:t>
        <a:bodyPr/>
        <a:lstStyle/>
        <a:p>
          <a:endParaRPr lang="fi-FI"/>
        </a:p>
      </dgm:t>
    </dgm:pt>
    <dgm:pt modelId="{433BEED2-8141-45BF-8302-40A19892B227}">
      <dgm:prSet/>
      <dgm:spPr/>
      <dgm:t>
        <a:bodyPr/>
        <a:lstStyle/>
        <a:p>
          <a:r>
            <a:rPr lang="fi-FI" i="0" baseline="0"/>
            <a:t>ESMA/2016/1478 F, kohta d: </a:t>
          </a:r>
          <a:r>
            <a:rPr lang="fi-FI" b="0" i="0" baseline="0"/>
            <a:t>Liikkeeseenlaskija on kehittänyt tuotteen tai keksinnön, ja kyseisen tiedon välitön julkistaminen todennäköisesti vaarantaisi liikkeeseenlaskijan immateriaalioikeudet</a:t>
          </a:r>
          <a:r>
            <a:rPr lang="fi-FI" b="1"/>
            <a:t> </a:t>
          </a:r>
          <a:endParaRPr lang="fi-FI"/>
        </a:p>
      </dgm:t>
    </dgm:pt>
    <dgm:pt modelId="{F654DA69-1260-4800-8F59-228DE32818AF}" type="parTrans" cxnId="{5578ED9C-0340-4FEC-A749-C07B8FE0241A}">
      <dgm:prSet/>
      <dgm:spPr/>
      <dgm:t>
        <a:bodyPr/>
        <a:lstStyle/>
        <a:p>
          <a:endParaRPr lang="fi-FI"/>
        </a:p>
      </dgm:t>
    </dgm:pt>
    <dgm:pt modelId="{F6A23A69-120C-44FA-8230-793ED5CBF8E4}" type="sibTrans" cxnId="{5578ED9C-0340-4FEC-A749-C07B8FE0241A}">
      <dgm:prSet/>
      <dgm:spPr/>
      <dgm:t>
        <a:bodyPr/>
        <a:lstStyle/>
        <a:p>
          <a:endParaRPr lang="fi-FI"/>
        </a:p>
      </dgm:t>
    </dgm:pt>
    <dgm:pt modelId="{BC647326-9E7B-4941-9DF7-E4D14F2C373F}">
      <dgm:prSet/>
      <dgm:spPr/>
      <dgm:t>
        <a:bodyPr/>
        <a:lstStyle/>
        <a:p>
          <a:r>
            <a:rPr lang="fi-FI" b="0" i="0" baseline="0"/>
            <a:t>ESMA/2016/1478 F kohta e: Liikkeeseenlaskija suunnittelee ostavansa tai myyvänsä merkittävän osuuden toisesta yrityksestä ja kyseisen tiedon julkistaminen todennäköisesti vaarantaisi suunnitelman toteutumisen. </a:t>
          </a:r>
          <a:endParaRPr lang="fi-FI"/>
        </a:p>
      </dgm:t>
    </dgm:pt>
    <dgm:pt modelId="{00B1AC4A-D7E6-43B5-9EC0-73A9108E9B8F}" type="parTrans" cxnId="{1C7C9CDA-B803-4AC5-982D-A8995CFEA35D}">
      <dgm:prSet/>
      <dgm:spPr/>
      <dgm:t>
        <a:bodyPr/>
        <a:lstStyle/>
        <a:p>
          <a:endParaRPr lang="fi-FI"/>
        </a:p>
      </dgm:t>
    </dgm:pt>
    <dgm:pt modelId="{BF1F750D-6B79-4A69-86C3-EDB05194DBBC}" type="sibTrans" cxnId="{1C7C9CDA-B803-4AC5-982D-A8995CFEA35D}">
      <dgm:prSet/>
      <dgm:spPr/>
      <dgm:t>
        <a:bodyPr/>
        <a:lstStyle/>
        <a:p>
          <a:endParaRPr lang="fi-FI"/>
        </a:p>
      </dgm:t>
    </dgm:pt>
    <dgm:pt modelId="{40DF9C85-330F-4B79-B1EA-8EBDD3D70DF1}" type="pres">
      <dgm:prSet presAssocID="{5E5CB674-0D39-4A5C-82B7-E98963B48755}" presName="Name0" presStyleCnt="0">
        <dgm:presLayoutVars>
          <dgm:chPref val="1"/>
          <dgm:dir/>
          <dgm:animOne val="branch"/>
          <dgm:animLvl val="lvl"/>
          <dgm:resizeHandles/>
        </dgm:presLayoutVars>
      </dgm:prSet>
      <dgm:spPr/>
    </dgm:pt>
    <dgm:pt modelId="{77A83C90-B48B-4757-85AA-A540685AE0F2}" type="pres">
      <dgm:prSet presAssocID="{FAA4A738-91EE-459E-89FA-FA67D1FD5E48}" presName="vertOne" presStyleCnt="0"/>
      <dgm:spPr/>
    </dgm:pt>
    <dgm:pt modelId="{0C37E856-C979-4E67-9DE9-E1C8BC449439}" type="pres">
      <dgm:prSet presAssocID="{FAA4A738-91EE-459E-89FA-FA67D1FD5E48}" presName="txOne" presStyleLbl="node0" presStyleIdx="0" presStyleCnt="2">
        <dgm:presLayoutVars>
          <dgm:chPref val="3"/>
        </dgm:presLayoutVars>
      </dgm:prSet>
      <dgm:spPr/>
    </dgm:pt>
    <dgm:pt modelId="{F65E5B05-1FF8-4DDC-B96F-1495692617AB}" type="pres">
      <dgm:prSet presAssocID="{FAA4A738-91EE-459E-89FA-FA67D1FD5E48}" presName="horzOne" presStyleCnt="0"/>
      <dgm:spPr/>
    </dgm:pt>
    <dgm:pt modelId="{F29530CB-B133-4E0F-958B-0251A0BD5D1E}" type="pres">
      <dgm:prSet presAssocID="{0E72A94E-E11B-4FC1-A757-65E54824B8F0}" presName="sibSpaceOne" presStyleCnt="0"/>
      <dgm:spPr/>
    </dgm:pt>
    <dgm:pt modelId="{840FCB55-521F-4B79-847D-45D7CF88E847}" type="pres">
      <dgm:prSet presAssocID="{97E900E0-D757-46E7-8266-50A77715CA84}" presName="vertOne" presStyleCnt="0"/>
      <dgm:spPr/>
    </dgm:pt>
    <dgm:pt modelId="{FF7224A4-C91D-4671-9007-63FA264DA12D}" type="pres">
      <dgm:prSet presAssocID="{97E900E0-D757-46E7-8266-50A77715CA84}" presName="txOne" presStyleLbl="node0" presStyleIdx="1" presStyleCnt="2">
        <dgm:presLayoutVars>
          <dgm:chPref val="3"/>
        </dgm:presLayoutVars>
      </dgm:prSet>
      <dgm:spPr/>
    </dgm:pt>
    <dgm:pt modelId="{0BDE4B68-DD2C-49AC-815E-20F76D6DB564}" type="pres">
      <dgm:prSet presAssocID="{97E900E0-D757-46E7-8266-50A77715CA84}" presName="parTransOne" presStyleCnt="0"/>
      <dgm:spPr/>
    </dgm:pt>
    <dgm:pt modelId="{A2A426FC-4CC3-4096-B335-16A988D8D9C5}" type="pres">
      <dgm:prSet presAssocID="{97E900E0-D757-46E7-8266-50A77715CA84}" presName="horzOne" presStyleCnt="0"/>
      <dgm:spPr/>
    </dgm:pt>
    <dgm:pt modelId="{9BDD451D-A0D4-4166-AF87-388CD643DB9C}" type="pres">
      <dgm:prSet presAssocID="{2911A1E5-7782-479A-A0B3-0821A46B34A6}" presName="vertTwo" presStyleCnt="0"/>
      <dgm:spPr/>
    </dgm:pt>
    <dgm:pt modelId="{D6F75F56-8664-4DB6-9B0C-844851D4BB7D}" type="pres">
      <dgm:prSet presAssocID="{2911A1E5-7782-479A-A0B3-0821A46B34A6}" presName="txTwo" presStyleLbl="node2" presStyleIdx="0" presStyleCnt="6">
        <dgm:presLayoutVars>
          <dgm:chPref val="3"/>
        </dgm:presLayoutVars>
      </dgm:prSet>
      <dgm:spPr/>
    </dgm:pt>
    <dgm:pt modelId="{305566C1-8D04-411F-A3D5-DE1D186BA770}" type="pres">
      <dgm:prSet presAssocID="{2911A1E5-7782-479A-A0B3-0821A46B34A6}" presName="horzTwo" presStyleCnt="0"/>
      <dgm:spPr/>
    </dgm:pt>
    <dgm:pt modelId="{2AEDD66D-F386-4861-A915-A69FBC9F3DC9}" type="pres">
      <dgm:prSet presAssocID="{EF64949E-F639-4F20-9BA6-140981197E4D}" presName="sibSpaceTwo" presStyleCnt="0"/>
      <dgm:spPr/>
    </dgm:pt>
    <dgm:pt modelId="{8960C985-2E75-4E43-9521-371F2DDEB5ED}" type="pres">
      <dgm:prSet presAssocID="{8353545A-86AB-45A1-99F0-DF434D890D29}" presName="vertTwo" presStyleCnt="0"/>
      <dgm:spPr/>
    </dgm:pt>
    <dgm:pt modelId="{22995233-3A8A-4B28-8BF5-7776098AD444}" type="pres">
      <dgm:prSet presAssocID="{8353545A-86AB-45A1-99F0-DF434D890D29}" presName="txTwo" presStyleLbl="node2" presStyleIdx="1" presStyleCnt="6">
        <dgm:presLayoutVars>
          <dgm:chPref val="3"/>
        </dgm:presLayoutVars>
      </dgm:prSet>
      <dgm:spPr/>
    </dgm:pt>
    <dgm:pt modelId="{AEF6939C-F6E4-460D-B50E-ACF41FD769F9}" type="pres">
      <dgm:prSet presAssocID="{8353545A-86AB-45A1-99F0-DF434D890D29}" presName="horzTwo" presStyleCnt="0"/>
      <dgm:spPr/>
    </dgm:pt>
    <dgm:pt modelId="{9EFF55BF-9888-48EE-A55D-EF7A0751371A}" type="pres">
      <dgm:prSet presAssocID="{AA3D3A08-6B13-432D-8EEC-5DDD3A02BFC4}" presName="sibSpaceTwo" presStyleCnt="0"/>
      <dgm:spPr/>
    </dgm:pt>
    <dgm:pt modelId="{6EA05CFF-C1E8-4F70-8FC8-79E52E0D9DDF}" type="pres">
      <dgm:prSet presAssocID="{A8FED53E-75EB-44FD-B1E4-718B64E46637}" presName="vertTwo" presStyleCnt="0"/>
      <dgm:spPr/>
    </dgm:pt>
    <dgm:pt modelId="{A78A0899-F026-4FD5-9CF3-9200BD25EF87}" type="pres">
      <dgm:prSet presAssocID="{A8FED53E-75EB-44FD-B1E4-718B64E46637}" presName="txTwo" presStyleLbl="node2" presStyleIdx="2" presStyleCnt="6">
        <dgm:presLayoutVars>
          <dgm:chPref val="3"/>
        </dgm:presLayoutVars>
      </dgm:prSet>
      <dgm:spPr/>
    </dgm:pt>
    <dgm:pt modelId="{E754578A-2AF4-40E7-9C3D-6E16B3F0D88E}" type="pres">
      <dgm:prSet presAssocID="{A8FED53E-75EB-44FD-B1E4-718B64E46637}" presName="horzTwo" presStyleCnt="0"/>
      <dgm:spPr/>
    </dgm:pt>
    <dgm:pt modelId="{94333F33-95C8-45E4-A8BA-991ADE922946}" type="pres">
      <dgm:prSet presAssocID="{14868B35-4F63-489D-A1E2-FA45B00D7FF2}" presName="sibSpaceTwo" presStyleCnt="0"/>
      <dgm:spPr/>
    </dgm:pt>
    <dgm:pt modelId="{ED1E7E9D-F810-441C-81F5-DBB0EE9ACE20}" type="pres">
      <dgm:prSet presAssocID="{7F3ACDB4-F855-4A5E-BD52-2A25A4E6DF7F}" presName="vertTwo" presStyleCnt="0"/>
      <dgm:spPr/>
    </dgm:pt>
    <dgm:pt modelId="{5F8F9B95-FD0A-4A02-A9C1-AE627E5BC285}" type="pres">
      <dgm:prSet presAssocID="{7F3ACDB4-F855-4A5E-BD52-2A25A4E6DF7F}" presName="txTwo" presStyleLbl="node2" presStyleIdx="3" presStyleCnt="6">
        <dgm:presLayoutVars>
          <dgm:chPref val="3"/>
        </dgm:presLayoutVars>
      </dgm:prSet>
      <dgm:spPr/>
    </dgm:pt>
    <dgm:pt modelId="{B4F76639-2E30-4755-B21E-D5E028D4F11D}" type="pres">
      <dgm:prSet presAssocID="{7F3ACDB4-F855-4A5E-BD52-2A25A4E6DF7F}" presName="horzTwo" presStyleCnt="0"/>
      <dgm:spPr/>
    </dgm:pt>
    <dgm:pt modelId="{D14BEF21-6A57-431B-8413-77B809CE73B8}" type="pres">
      <dgm:prSet presAssocID="{D291AD53-211B-43FC-9B0F-75676539A9E1}" presName="sibSpaceTwo" presStyleCnt="0"/>
      <dgm:spPr/>
    </dgm:pt>
    <dgm:pt modelId="{B0C33572-5EF1-43E8-A9EA-8E7C9DB534CC}" type="pres">
      <dgm:prSet presAssocID="{433BEED2-8141-45BF-8302-40A19892B227}" presName="vertTwo" presStyleCnt="0"/>
      <dgm:spPr/>
    </dgm:pt>
    <dgm:pt modelId="{A759DEC0-4DE1-416D-B548-86430373DC66}" type="pres">
      <dgm:prSet presAssocID="{433BEED2-8141-45BF-8302-40A19892B227}" presName="txTwo" presStyleLbl="node2" presStyleIdx="4" presStyleCnt="6">
        <dgm:presLayoutVars>
          <dgm:chPref val="3"/>
        </dgm:presLayoutVars>
      </dgm:prSet>
      <dgm:spPr/>
    </dgm:pt>
    <dgm:pt modelId="{011DB8B1-8B07-4D27-B50D-2FA885629133}" type="pres">
      <dgm:prSet presAssocID="{433BEED2-8141-45BF-8302-40A19892B227}" presName="horzTwo" presStyleCnt="0"/>
      <dgm:spPr/>
    </dgm:pt>
    <dgm:pt modelId="{2F941AEA-08AD-448E-BDC2-B57156A15AA5}" type="pres">
      <dgm:prSet presAssocID="{F6A23A69-120C-44FA-8230-793ED5CBF8E4}" presName="sibSpaceTwo" presStyleCnt="0"/>
      <dgm:spPr/>
    </dgm:pt>
    <dgm:pt modelId="{1A85FEF1-6D08-4120-9A99-6B985F3722EC}" type="pres">
      <dgm:prSet presAssocID="{BC647326-9E7B-4941-9DF7-E4D14F2C373F}" presName="vertTwo" presStyleCnt="0"/>
      <dgm:spPr/>
    </dgm:pt>
    <dgm:pt modelId="{4C4D73ED-CDDC-4178-BAC5-C03791D046BF}" type="pres">
      <dgm:prSet presAssocID="{BC647326-9E7B-4941-9DF7-E4D14F2C373F}" presName="txTwo" presStyleLbl="node2" presStyleIdx="5" presStyleCnt="6">
        <dgm:presLayoutVars>
          <dgm:chPref val="3"/>
        </dgm:presLayoutVars>
      </dgm:prSet>
      <dgm:spPr/>
    </dgm:pt>
    <dgm:pt modelId="{78E7C2F2-DEDB-4A1E-86AB-5F22A19A3389}" type="pres">
      <dgm:prSet presAssocID="{BC647326-9E7B-4941-9DF7-E4D14F2C373F}" presName="horzTwo" presStyleCnt="0"/>
      <dgm:spPr/>
    </dgm:pt>
  </dgm:ptLst>
  <dgm:cxnLst>
    <dgm:cxn modelId="{B9BE2F1B-A17C-4A1D-8DD8-A824BBE1B8A2}" srcId="{97E900E0-D757-46E7-8266-50A77715CA84}" destId="{8353545A-86AB-45A1-99F0-DF434D890D29}" srcOrd="1" destOrd="0" parTransId="{76B0EE49-8658-4191-AF57-B01F43796D60}" sibTransId="{AA3D3A08-6B13-432D-8EEC-5DDD3A02BFC4}"/>
    <dgm:cxn modelId="{CEE3661F-DC7C-481F-A805-22E6DDE25EEE}" type="presOf" srcId="{FAA4A738-91EE-459E-89FA-FA67D1FD5E48}" destId="{0C37E856-C979-4E67-9DE9-E1C8BC449439}" srcOrd="0" destOrd="0" presId="urn:microsoft.com/office/officeart/2005/8/layout/hierarchy4"/>
    <dgm:cxn modelId="{0FC54122-ECBB-4EB9-8908-D7C9C42DC2BB}" type="presOf" srcId="{2911A1E5-7782-479A-A0B3-0821A46B34A6}" destId="{D6F75F56-8664-4DB6-9B0C-844851D4BB7D}" srcOrd="0" destOrd="0" presId="urn:microsoft.com/office/officeart/2005/8/layout/hierarchy4"/>
    <dgm:cxn modelId="{917F9A42-6838-46CE-978A-42831F3A6963}" srcId="{97E900E0-D757-46E7-8266-50A77715CA84}" destId="{2911A1E5-7782-479A-A0B3-0821A46B34A6}" srcOrd="0" destOrd="0" parTransId="{074E8521-B9A1-4793-8FFB-5EF039F94CE7}" sibTransId="{EF64949E-F639-4F20-9BA6-140981197E4D}"/>
    <dgm:cxn modelId="{36841849-E67C-4E18-8E77-DDD5087007F4}" srcId="{97E900E0-D757-46E7-8266-50A77715CA84}" destId="{7F3ACDB4-F855-4A5E-BD52-2A25A4E6DF7F}" srcOrd="3" destOrd="0" parTransId="{C33B3C46-AE00-443D-8F28-CDBB634A9A40}" sibTransId="{D291AD53-211B-43FC-9B0F-75676539A9E1}"/>
    <dgm:cxn modelId="{2B1A1D72-A1C1-40EE-966B-01EDE24020FF}" type="presOf" srcId="{A8FED53E-75EB-44FD-B1E4-718B64E46637}" destId="{A78A0899-F026-4FD5-9CF3-9200BD25EF87}" srcOrd="0" destOrd="0" presId="urn:microsoft.com/office/officeart/2005/8/layout/hierarchy4"/>
    <dgm:cxn modelId="{4E18BC78-87C3-4472-9526-413AB6A439C6}" type="presOf" srcId="{BC647326-9E7B-4941-9DF7-E4D14F2C373F}" destId="{4C4D73ED-CDDC-4178-BAC5-C03791D046BF}" srcOrd="0" destOrd="0" presId="urn:microsoft.com/office/officeart/2005/8/layout/hierarchy4"/>
    <dgm:cxn modelId="{1AE0FC89-2029-4D3A-8488-3B595B5F1541}" srcId="{5E5CB674-0D39-4A5C-82B7-E98963B48755}" destId="{97E900E0-D757-46E7-8266-50A77715CA84}" srcOrd="1" destOrd="0" parTransId="{721B212A-F4BC-4C55-A1D8-8EFDB64E1FC4}" sibTransId="{9141488B-CB3F-47D4-8B36-675AF8C6217B}"/>
    <dgm:cxn modelId="{310C6897-8AA9-41A6-BD24-BDF1259817BB}" type="presOf" srcId="{97E900E0-D757-46E7-8266-50A77715CA84}" destId="{FF7224A4-C91D-4671-9007-63FA264DA12D}" srcOrd="0" destOrd="0" presId="urn:microsoft.com/office/officeart/2005/8/layout/hierarchy4"/>
    <dgm:cxn modelId="{5578ED9C-0340-4FEC-A749-C07B8FE0241A}" srcId="{97E900E0-D757-46E7-8266-50A77715CA84}" destId="{433BEED2-8141-45BF-8302-40A19892B227}" srcOrd="4" destOrd="0" parTransId="{F654DA69-1260-4800-8F59-228DE32818AF}" sibTransId="{F6A23A69-120C-44FA-8230-793ED5CBF8E4}"/>
    <dgm:cxn modelId="{FE028EB2-AECC-4085-8A27-F7BB8B222444}" type="presOf" srcId="{5E5CB674-0D39-4A5C-82B7-E98963B48755}" destId="{40DF9C85-330F-4B79-B1EA-8EBDD3D70DF1}" srcOrd="0" destOrd="0" presId="urn:microsoft.com/office/officeart/2005/8/layout/hierarchy4"/>
    <dgm:cxn modelId="{56225AB3-4F44-4AAE-A34D-1B87237A9ADC}" type="presOf" srcId="{7F3ACDB4-F855-4A5E-BD52-2A25A4E6DF7F}" destId="{5F8F9B95-FD0A-4A02-A9C1-AE627E5BC285}" srcOrd="0" destOrd="0" presId="urn:microsoft.com/office/officeart/2005/8/layout/hierarchy4"/>
    <dgm:cxn modelId="{3B5D26B7-DB61-4C44-BBAE-233919AA5F1C}" type="presOf" srcId="{8353545A-86AB-45A1-99F0-DF434D890D29}" destId="{22995233-3A8A-4B28-8BF5-7776098AD444}" srcOrd="0" destOrd="0" presId="urn:microsoft.com/office/officeart/2005/8/layout/hierarchy4"/>
    <dgm:cxn modelId="{DC611EC5-D23E-431D-B996-637187AA620E}" srcId="{5E5CB674-0D39-4A5C-82B7-E98963B48755}" destId="{FAA4A738-91EE-459E-89FA-FA67D1FD5E48}" srcOrd="0" destOrd="0" parTransId="{62361F59-FBF7-4388-9779-A9CD84697F9E}" sibTransId="{0E72A94E-E11B-4FC1-A757-65E54824B8F0}"/>
    <dgm:cxn modelId="{DEF58AD4-060A-4E64-BC51-7D95530E4C69}" type="presOf" srcId="{433BEED2-8141-45BF-8302-40A19892B227}" destId="{A759DEC0-4DE1-416D-B548-86430373DC66}" srcOrd="0" destOrd="0" presId="urn:microsoft.com/office/officeart/2005/8/layout/hierarchy4"/>
    <dgm:cxn modelId="{1C7C9CDA-B803-4AC5-982D-A8995CFEA35D}" srcId="{97E900E0-D757-46E7-8266-50A77715CA84}" destId="{BC647326-9E7B-4941-9DF7-E4D14F2C373F}" srcOrd="5" destOrd="0" parTransId="{00B1AC4A-D7E6-43B5-9EC0-73A9108E9B8F}" sibTransId="{BF1F750D-6B79-4A69-86C3-EDB05194DBBC}"/>
    <dgm:cxn modelId="{46BA67FA-6EB5-4624-8DBD-092953AC77AA}" srcId="{97E900E0-D757-46E7-8266-50A77715CA84}" destId="{A8FED53E-75EB-44FD-B1E4-718B64E46637}" srcOrd="2" destOrd="0" parTransId="{50E5ED77-8381-4AE0-9865-CFA0C2C934EE}" sibTransId="{14868B35-4F63-489D-A1E2-FA45B00D7FF2}"/>
    <dgm:cxn modelId="{C3FCF915-B1E6-4EFD-8E78-964F046B1667}" type="presParOf" srcId="{40DF9C85-330F-4B79-B1EA-8EBDD3D70DF1}" destId="{77A83C90-B48B-4757-85AA-A540685AE0F2}" srcOrd="0" destOrd="0" presId="urn:microsoft.com/office/officeart/2005/8/layout/hierarchy4"/>
    <dgm:cxn modelId="{1F554A88-8931-45F3-A7FF-F90BAFD73852}" type="presParOf" srcId="{77A83C90-B48B-4757-85AA-A540685AE0F2}" destId="{0C37E856-C979-4E67-9DE9-E1C8BC449439}" srcOrd="0" destOrd="0" presId="urn:microsoft.com/office/officeart/2005/8/layout/hierarchy4"/>
    <dgm:cxn modelId="{6E6200A4-ADFC-499A-B5A6-06510A2C7CB9}" type="presParOf" srcId="{77A83C90-B48B-4757-85AA-A540685AE0F2}" destId="{F65E5B05-1FF8-4DDC-B96F-1495692617AB}" srcOrd="1" destOrd="0" presId="urn:microsoft.com/office/officeart/2005/8/layout/hierarchy4"/>
    <dgm:cxn modelId="{DC401482-FAC3-459B-A621-0B24E1AFFAB2}" type="presParOf" srcId="{40DF9C85-330F-4B79-B1EA-8EBDD3D70DF1}" destId="{F29530CB-B133-4E0F-958B-0251A0BD5D1E}" srcOrd="1" destOrd="0" presId="urn:microsoft.com/office/officeart/2005/8/layout/hierarchy4"/>
    <dgm:cxn modelId="{5A546094-93E8-4193-910A-7A9DD8202810}" type="presParOf" srcId="{40DF9C85-330F-4B79-B1EA-8EBDD3D70DF1}" destId="{840FCB55-521F-4B79-847D-45D7CF88E847}" srcOrd="2" destOrd="0" presId="urn:microsoft.com/office/officeart/2005/8/layout/hierarchy4"/>
    <dgm:cxn modelId="{5ECAA70C-502F-49CE-AF20-40112A93DBB0}" type="presParOf" srcId="{840FCB55-521F-4B79-847D-45D7CF88E847}" destId="{FF7224A4-C91D-4671-9007-63FA264DA12D}" srcOrd="0" destOrd="0" presId="urn:microsoft.com/office/officeart/2005/8/layout/hierarchy4"/>
    <dgm:cxn modelId="{5C50EE0C-94C2-4CF6-BAE0-5CBC557F1AB4}" type="presParOf" srcId="{840FCB55-521F-4B79-847D-45D7CF88E847}" destId="{0BDE4B68-DD2C-49AC-815E-20F76D6DB564}" srcOrd="1" destOrd="0" presId="urn:microsoft.com/office/officeart/2005/8/layout/hierarchy4"/>
    <dgm:cxn modelId="{656F3C10-AC0B-4F1B-BC84-EC884C10C7BD}" type="presParOf" srcId="{840FCB55-521F-4B79-847D-45D7CF88E847}" destId="{A2A426FC-4CC3-4096-B335-16A988D8D9C5}" srcOrd="2" destOrd="0" presId="urn:microsoft.com/office/officeart/2005/8/layout/hierarchy4"/>
    <dgm:cxn modelId="{1642FCB9-0147-440E-9196-12A80FFB5260}" type="presParOf" srcId="{A2A426FC-4CC3-4096-B335-16A988D8D9C5}" destId="{9BDD451D-A0D4-4166-AF87-388CD643DB9C}" srcOrd="0" destOrd="0" presId="urn:microsoft.com/office/officeart/2005/8/layout/hierarchy4"/>
    <dgm:cxn modelId="{74DC68FA-9B3F-447B-B54E-51DB289D8186}" type="presParOf" srcId="{9BDD451D-A0D4-4166-AF87-388CD643DB9C}" destId="{D6F75F56-8664-4DB6-9B0C-844851D4BB7D}" srcOrd="0" destOrd="0" presId="urn:microsoft.com/office/officeart/2005/8/layout/hierarchy4"/>
    <dgm:cxn modelId="{E868993F-4F10-4667-9EB5-94926FA82082}" type="presParOf" srcId="{9BDD451D-A0D4-4166-AF87-388CD643DB9C}" destId="{305566C1-8D04-411F-A3D5-DE1D186BA770}" srcOrd="1" destOrd="0" presId="urn:microsoft.com/office/officeart/2005/8/layout/hierarchy4"/>
    <dgm:cxn modelId="{3043A022-29EA-4775-A50B-49F4893E5984}" type="presParOf" srcId="{A2A426FC-4CC3-4096-B335-16A988D8D9C5}" destId="{2AEDD66D-F386-4861-A915-A69FBC9F3DC9}" srcOrd="1" destOrd="0" presId="urn:microsoft.com/office/officeart/2005/8/layout/hierarchy4"/>
    <dgm:cxn modelId="{E047D6EC-D50E-47F4-8967-7BD2117F4BF7}" type="presParOf" srcId="{A2A426FC-4CC3-4096-B335-16A988D8D9C5}" destId="{8960C985-2E75-4E43-9521-371F2DDEB5ED}" srcOrd="2" destOrd="0" presId="urn:microsoft.com/office/officeart/2005/8/layout/hierarchy4"/>
    <dgm:cxn modelId="{483C4BA1-6BF2-4486-BAF6-D1C2210D69DB}" type="presParOf" srcId="{8960C985-2E75-4E43-9521-371F2DDEB5ED}" destId="{22995233-3A8A-4B28-8BF5-7776098AD444}" srcOrd="0" destOrd="0" presId="urn:microsoft.com/office/officeart/2005/8/layout/hierarchy4"/>
    <dgm:cxn modelId="{7DC604F8-7B2C-4D09-804E-688738EF217B}" type="presParOf" srcId="{8960C985-2E75-4E43-9521-371F2DDEB5ED}" destId="{AEF6939C-F6E4-460D-B50E-ACF41FD769F9}" srcOrd="1" destOrd="0" presId="urn:microsoft.com/office/officeart/2005/8/layout/hierarchy4"/>
    <dgm:cxn modelId="{8289FB25-10E1-42F6-A3D2-6B2126EFD025}" type="presParOf" srcId="{A2A426FC-4CC3-4096-B335-16A988D8D9C5}" destId="{9EFF55BF-9888-48EE-A55D-EF7A0751371A}" srcOrd="3" destOrd="0" presId="urn:microsoft.com/office/officeart/2005/8/layout/hierarchy4"/>
    <dgm:cxn modelId="{60C58359-5B2B-4677-BE07-E5CAA1C2FE37}" type="presParOf" srcId="{A2A426FC-4CC3-4096-B335-16A988D8D9C5}" destId="{6EA05CFF-C1E8-4F70-8FC8-79E52E0D9DDF}" srcOrd="4" destOrd="0" presId="urn:microsoft.com/office/officeart/2005/8/layout/hierarchy4"/>
    <dgm:cxn modelId="{EE67C387-9D6D-4689-8B97-EA9BAD4E4F00}" type="presParOf" srcId="{6EA05CFF-C1E8-4F70-8FC8-79E52E0D9DDF}" destId="{A78A0899-F026-4FD5-9CF3-9200BD25EF87}" srcOrd="0" destOrd="0" presId="urn:microsoft.com/office/officeart/2005/8/layout/hierarchy4"/>
    <dgm:cxn modelId="{A6F2F127-022F-4872-B3C2-2A807A492459}" type="presParOf" srcId="{6EA05CFF-C1E8-4F70-8FC8-79E52E0D9DDF}" destId="{E754578A-2AF4-40E7-9C3D-6E16B3F0D88E}" srcOrd="1" destOrd="0" presId="urn:microsoft.com/office/officeart/2005/8/layout/hierarchy4"/>
    <dgm:cxn modelId="{97684090-D021-498F-AC06-6A35B8631323}" type="presParOf" srcId="{A2A426FC-4CC3-4096-B335-16A988D8D9C5}" destId="{94333F33-95C8-45E4-A8BA-991ADE922946}" srcOrd="5" destOrd="0" presId="urn:microsoft.com/office/officeart/2005/8/layout/hierarchy4"/>
    <dgm:cxn modelId="{053A29AC-B49D-454F-8B13-26CEC51910D2}" type="presParOf" srcId="{A2A426FC-4CC3-4096-B335-16A988D8D9C5}" destId="{ED1E7E9D-F810-441C-81F5-DBB0EE9ACE20}" srcOrd="6" destOrd="0" presId="urn:microsoft.com/office/officeart/2005/8/layout/hierarchy4"/>
    <dgm:cxn modelId="{444E0B27-DB71-4BE9-8D16-30BAC0064969}" type="presParOf" srcId="{ED1E7E9D-F810-441C-81F5-DBB0EE9ACE20}" destId="{5F8F9B95-FD0A-4A02-A9C1-AE627E5BC285}" srcOrd="0" destOrd="0" presId="urn:microsoft.com/office/officeart/2005/8/layout/hierarchy4"/>
    <dgm:cxn modelId="{A8FB562A-2FA1-4FB9-82EA-D0C6A3ED171B}" type="presParOf" srcId="{ED1E7E9D-F810-441C-81F5-DBB0EE9ACE20}" destId="{B4F76639-2E30-4755-B21E-D5E028D4F11D}" srcOrd="1" destOrd="0" presId="urn:microsoft.com/office/officeart/2005/8/layout/hierarchy4"/>
    <dgm:cxn modelId="{CC324346-0F0B-4FA0-A22B-39BBCD6E8837}" type="presParOf" srcId="{A2A426FC-4CC3-4096-B335-16A988D8D9C5}" destId="{D14BEF21-6A57-431B-8413-77B809CE73B8}" srcOrd="7" destOrd="0" presId="urn:microsoft.com/office/officeart/2005/8/layout/hierarchy4"/>
    <dgm:cxn modelId="{91475B25-7524-4075-9D6C-581BD4B5454B}" type="presParOf" srcId="{A2A426FC-4CC3-4096-B335-16A988D8D9C5}" destId="{B0C33572-5EF1-43E8-A9EA-8E7C9DB534CC}" srcOrd="8" destOrd="0" presId="urn:microsoft.com/office/officeart/2005/8/layout/hierarchy4"/>
    <dgm:cxn modelId="{35DC3790-E502-460D-9A34-D06CCFEEA9FB}" type="presParOf" srcId="{B0C33572-5EF1-43E8-A9EA-8E7C9DB534CC}" destId="{A759DEC0-4DE1-416D-B548-86430373DC66}" srcOrd="0" destOrd="0" presId="urn:microsoft.com/office/officeart/2005/8/layout/hierarchy4"/>
    <dgm:cxn modelId="{348116F1-2C76-47D4-BBAE-3A56EC38E3E7}" type="presParOf" srcId="{B0C33572-5EF1-43E8-A9EA-8E7C9DB534CC}" destId="{011DB8B1-8B07-4D27-B50D-2FA885629133}" srcOrd="1" destOrd="0" presId="urn:microsoft.com/office/officeart/2005/8/layout/hierarchy4"/>
    <dgm:cxn modelId="{0FFD51A3-DA08-4DDA-8787-48AB42B26BC1}" type="presParOf" srcId="{A2A426FC-4CC3-4096-B335-16A988D8D9C5}" destId="{2F941AEA-08AD-448E-BDC2-B57156A15AA5}" srcOrd="9" destOrd="0" presId="urn:microsoft.com/office/officeart/2005/8/layout/hierarchy4"/>
    <dgm:cxn modelId="{51A308CD-8D67-4B69-9018-C83616B08DB9}" type="presParOf" srcId="{A2A426FC-4CC3-4096-B335-16A988D8D9C5}" destId="{1A85FEF1-6D08-4120-9A99-6B985F3722EC}" srcOrd="10" destOrd="0" presId="urn:microsoft.com/office/officeart/2005/8/layout/hierarchy4"/>
    <dgm:cxn modelId="{7EBF8E9B-2144-4672-AB94-87F10C493884}" type="presParOf" srcId="{1A85FEF1-6D08-4120-9A99-6B985F3722EC}" destId="{4C4D73ED-CDDC-4178-BAC5-C03791D046BF}" srcOrd="0" destOrd="0" presId="urn:microsoft.com/office/officeart/2005/8/layout/hierarchy4"/>
    <dgm:cxn modelId="{D7246153-CF08-4DD3-80A7-7816C746E14E}" type="presParOf" srcId="{1A85FEF1-6D08-4120-9A99-6B985F3722EC}" destId="{78E7C2F2-DEDB-4A1E-86AB-5F22A19A338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9E0A483-79C0-4361-985A-92DE22124BB6}" type="doc">
      <dgm:prSet loTypeId="urn:microsoft.com/office/officeart/2005/8/layout/venn1" loCatId="relationship" qsTypeId="urn:microsoft.com/office/officeart/2005/8/quickstyle/simple3" qsCatId="simple" csTypeId="urn:microsoft.com/office/officeart/2005/8/colors/accent1_2" csCatId="accent1"/>
      <dgm:spPr/>
      <dgm:t>
        <a:bodyPr/>
        <a:lstStyle/>
        <a:p>
          <a:endParaRPr lang="fi-FI"/>
        </a:p>
      </dgm:t>
    </dgm:pt>
    <dgm:pt modelId="{7F6B7EDE-9B98-4BC6-9ADE-5EE15D97B95E}">
      <dgm:prSet/>
      <dgm:spPr/>
      <dgm:t>
        <a:bodyPr/>
        <a:lstStyle/>
        <a:p>
          <a:r>
            <a:rPr lang="fi-FI" b="1" i="0" baseline="0"/>
            <a:t>Peliteoria on sovelletun matematiikan osa-alue, jossa tarkastellaan agenttien välistä strategista kanssakäymistä. Strategisissa peleissä ihmiset tai yleisemmin agentit valitsevat toimintastrategian, joka maksimoi heidän hyötynsä ottaen huomioon muiden agenttien valinnat. (Wikipedia)</a:t>
          </a:r>
          <a:endParaRPr lang="fi-FI"/>
        </a:p>
      </dgm:t>
    </dgm:pt>
    <dgm:pt modelId="{59A32E07-CD42-4EBF-AD04-B07B4C448B66}" type="parTrans" cxnId="{354C2C0A-AF93-4615-A988-0CD0836E2879}">
      <dgm:prSet/>
      <dgm:spPr/>
      <dgm:t>
        <a:bodyPr/>
        <a:lstStyle/>
        <a:p>
          <a:endParaRPr lang="fi-FI"/>
        </a:p>
      </dgm:t>
    </dgm:pt>
    <dgm:pt modelId="{EB7813AC-7DAB-417D-BEC3-08769EEDD58F}" type="sibTrans" cxnId="{354C2C0A-AF93-4615-A988-0CD0836E2879}">
      <dgm:prSet/>
      <dgm:spPr/>
      <dgm:t>
        <a:bodyPr/>
        <a:lstStyle/>
        <a:p>
          <a:endParaRPr lang="fi-FI"/>
        </a:p>
      </dgm:t>
    </dgm:pt>
    <dgm:pt modelId="{7D77E022-94FC-41BB-88AD-5788C9A9920D}" type="pres">
      <dgm:prSet presAssocID="{39E0A483-79C0-4361-985A-92DE22124BB6}" presName="compositeShape" presStyleCnt="0">
        <dgm:presLayoutVars>
          <dgm:chMax val="7"/>
          <dgm:dir/>
          <dgm:resizeHandles val="exact"/>
        </dgm:presLayoutVars>
      </dgm:prSet>
      <dgm:spPr/>
    </dgm:pt>
    <dgm:pt modelId="{7503D7D4-AC0F-42FD-B83F-FA18C6BB5A53}" type="pres">
      <dgm:prSet presAssocID="{7F6B7EDE-9B98-4BC6-9ADE-5EE15D97B95E}" presName="circ1TxSh" presStyleLbl="vennNode1" presStyleIdx="0" presStyleCnt="1"/>
      <dgm:spPr/>
    </dgm:pt>
  </dgm:ptLst>
  <dgm:cxnLst>
    <dgm:cxn modelId="{354C2C0A-AF93-4615-A988-0CD0836E2879}" srcId="{39E0A483-79C0-4361-985A-92DE22124BB6}" destId="{7F6B7EDE-9B98-4BC6-9ADE-5EE15D97B95E}" srcOrd="0" destOrd="0" parTransId="{59A32E07-CD42-4EBF-AD04-B07B4C448B66}" sibTransId="{EB7813AC-7DAB-417D-BEC3-08769EEDD58F}"/>
    <dgm:cxn modelId="{D97BB929-2FC3-4D53-A7E5-9266F4758EA0}" type="presOf" srcId="{7F6B7EDE-9B98-4BC6-9ADE-5EE15D97B95E}" destId="{7503D7D4-AC0F-42FD-B83F-FA18C6BB5A53}" srcOrd="0" destOrd="0" presId="urn:microsoft.com/office/officeart/2005/8/layout/venn1"/>
    <dgm:cxn modelId="{98529D8C-5EEF-40E4-8AEC-E01AE6674C4F}" type="presOf" srcId="{39E0A483-79C0-4361-985A-92DE22124BB6}" destId="{7D77E022-94FC-41BB-88AD-5788C9A9920D}" srcOrd="0" destOrd="0" presId="urn:microsoft.com/office/officeart/2005/8/layout/venn1"/>
    <dgm:cxn modelId="{371E6A8F-E431-4EB8-9924-540B9DA48A52}" type="presParOf" srcId="{7D77E022-94FC-41BB-88AD-5788C9A9920D}" destId="{7503D7D4-AC0F-42FD-B83F-FA18C6BB5A53}"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836B86E-5C7F-4A82-A1E6-B0C9DAB1F651}" type="doc">
      <dgm:prSet loTypeId="urn:microsoft.com/office/officeart/2005/8/layout/vProcess5" loCatId="process" qsTypeId="urn:microsoft.com/office/officeart/2005/8/quickstyle/simple1" qsCatId="simple" csTypeId="urn:microsoft.com/office/officeart/2005/8/colors/accent3_1" csCatId="accent3"/>
      <dgm:spPr/>
      <dgm:t>
        <a:bodyPr/>
        <a:lstStyle/>
        <a:p>
          <a:endParaRPr lang="fi-FI"/>
        </a:p>
      </dgm:t>
    </dgm:pt>
    <dgm:pt modelId="{4C1F94CF-E5E1-4BB8-8208-D473284CB3FF}">
      <dgm:prSet/>
      <dgm:spPr/>
      <dgm:t>
        <a:bodyPr/>
        <a:lstStyle/>
        <a:p>
          <a:r>
            <a:rPr lang="fi-FI"/>
            <a:t>Omistusoikeuksien näkökulmasta valvonnan tarkoituksena on selvittää, kuinka hyvin tieto ohjataan suurimman hyödyn tuottavaan käyttöön.</a:t>
          </a:r>
        </a:p>
      </dgm:t>
    </dgm:pt>
    <dgm:pt modelId="{5243F177-6811-459D-B2B3-8CA2FD1D778C}" type="parTrans" cxnId="{8A7AA162-32F7-49B9-AD5E-7587C57ED682}">
      <dgm:prSet/>
      <dgm:spPr/>
      <dgm:t>
        <a:bodyPr/>
        <a:lstStyle/>
        <a:p>
          <a:endParaRPr lang="fi-FI"/>
        </a:p>
      </dgm:t>
    </dgm:pt>
    <dgm:pt modelId="{98EAD293-5832-4A8F-9E1B-F13A0C4F2FEB}" type="sibTrans" cxnId="{8A7AA162-32F7-49B9-AD5E-7587C57ED682}">
      <dgm:prSet/>
      <dgm:spPr/>
      <dgm:t>
        <a:bodyPr/>
        <a:lstStyle/>
        <a:p>
          <a:endParaRPr lang="fi-FI"/>
        </a:p>
      </dgm:t>
    </dgm:pt>
    <dgm:pt modelId="{D0969C1E-EE42-4039-9496-AA5151796163}">
      <dgm:prSet/>
      <dgm:spPr/>
      <dgm:t>
        <a:bodyPr/>
        <a:lstStyle/>
        <a:p>
          <a:r>
            <a:rPr lang="fi-FI" dirty="0"/>
            <a:t>Jokainen väärä ja harhaanjohtava tieto, joka saavuttaa markkinat, tuottaa kustannuksia. Oikea tieto puolestaan ​​lisää </a:t>
          </a:r>
          <a:r>
            <a:rPr lang="fi-FI" dirty="0" err="1"/>
            <a:t>allokatiivista</a:t>
          </a:r>
          <a:r>
            <a:rPr lang="fi-FI" dirty="0"/>
            <a:t> tehokkuutta</a:t>
          </a:r>
        </a:p>
      </dgm:t>
    </dgm:pt>
    <dgm:pt modelId="{9F78A678-A8AC-471E-8D11-7ED6C65A9682}" type="parTrans" cxnId="{1CE825F4-5326-4529-8C9E-CB430BC916EB}">
      <dgm:prSet/>
      <dgm:spPr/>
      <dgm:t>
        <a:bodyPr/>
        <a:lstStyle/>
        <a:p>
          <a:endParaRPr lang="fi-FI"/>
        </a:p>
      </dgm:t>
    </dgm:pt>
    <dgm:pt modelId="{3499EF98-2A00-423C-AA54-70342B922190}" type="sibTrans" cxnId="{1CE825F4-5326-4529-8C9E-CB430BC916EB}">
      <dgm:prSet/>
      <dgm:spPr/>
      <dgm:t>
        <a:bodyPr/>
        <a:lstStyle/>
        <a:p>
          <a:endParaRPr lang="fi-FI"/>
        </a:p>
      </dgm:t>
    </dgm:pt>
    <dgm:pt modelId="{EA046F40-B2DA-478D-8457-F83CD64F651D}">
      <dgm:prSet/>
      <dgm:spPr/>
      <dgm:t>
        <a:bodyPr/>
        <a:lstStyle/>
        <a:p>
          <a:r>
            <a:rPr lang="fi-FI"/>
            <a:t>Tietojen suojelun periaate: oikeus omistaa tietoja ja oikeus suojata niitä</a:t>
          </a:r>
        </a:p>
      </dgm:t>
    </dgm:pt>
    <dgm:pt modelId="{96DD18AD-192F-4982-9CB6-0FA6B245FBAF}" type="parTrans" cxnId="{6501BA91-52B0-438B-94B8-AC53817443B8}">
      <dgm:prSet/>
      <dgm:spPr/>
      <dgm:t>
        <a:bodyPr/>
        <a:lstStyle/>
        <a:p>
          <a:endParaRPr lang="fi-FI"/>
        </a:p>
      </dgm:t>
    </dgm:pt>
    <dgm:pt modelId="{95E901EE-0A6D-457B-9E51-C2CBEAC13019}" type="sibTrans" cxnId="{6501BA91-52B0-438B-94B8-AC53817443B8}">
      <dgm:prSet/>
      <dgm:spPr/>
      <dgm:t>
        <a:bodyPr/>
        <a:lstStyle/>
        <a:p>
          <a:endParaRPr lang="fi-FI"/>
        </a:p>
      </dgm:t>
    </dgm:pt>
    <dgm:pt modelId="{1E5C5D6E-5556-4B3B-9949-4AA6BC438AF8}">
      <dgm:prSet/>
      <dgm:spPr/>
      <dgm:t>
        <a:bodyPr/>
        <a:lstStyle/>
        <a:p>
          <a:r>
            <a:rPr lang="fi-FI"/>
            <a:t>Yrityksen sisäisten tietojen luottamuksellisuus on suojattu lailla.</a:t>
          </a:r>
        </a:p>
      </dgm:t>
    </dgm:pt>
    <dgm:pt modelId="{07005106-891F-4F67-A4F6-64A11F998659}" type="parTrans" cxnId="{10694E2C-FF93-4CD1-AEDF-6218F56ED3B4}">
      <dgm:prSet/>
      <dgm:spPr/>
      <dgm:t>
        <a:bodyPr/>
        <a:lstStyle/>
        <a:p>
          <a:endParaRPr lang="fi-FI"/>
        </a:p>
      </dgm:t>
    </dgm:pt>
    <dgm:pt modelId="{6C8E96D4-A146-44B8-A167-A1EA2A2CAD08}" type="sibTrans" cxnId="{10694E2C-FF93-4CD1-AEDF-6218F56ED3B4}">
      <dgm:prSet/>
      <dgm:spPr/>
      <dgm:t>
        <a:bodyPr/>
        <a:lstStyle/>
        <a:p>
          <a:endParaRPr lang="fi-FI"/>
        </a:p>
      </dgm:t>
    </dgm:pt>
    <dgm:pt modelId="{F81577B9-B42F-4ABC-A0B0-AE896A040820}">
      <dgm:prSet/>
      <dgm:spPr/>
      <dgm:t>
        <a:bodyPr/>
        <a:lstStyle/>
        <a:p>
          <a:r>
            <a:rPr lang="fi-FI"/>
            <a:t>Yhtiön julkaisemilla ja siten julkisessa omistuksessa oleviin tietoihin kohdistuu totuudenmukaisuusvaatimus (SMA), joka suojaa kaikkia osapuolia, ei vain sijoittajia, vaan suurta yleisöä.</a:t>
          </a:r>
        </a:p>
      </dgm:t>
    </dgm:pt>
    <dgm:pt modelId="{D8CA1923-E951-4378-9B73-3FB0ED5866D1}" type="parTrans" cxnId="{43732B0E-E9D2-4DD0-B389-D208E9B349F2}">
      <dgm:prSet/>
      <dgm:spPr/>
      <dgm:t>
        <a:bodyPr/>
        <a:lstStyle/>
        <a:p>
          <a:endParaRPr lang="fi-FI"/>
        </a:p>
      </dgm:t>
    </dgm:pt>
    <dgm:pt modelId="{58F1F76C-C1EF-4966-94B6-C1F9AA701A57}" type="sibTrans" cxnId="{43732B0E-E9D2-4DD0-B389-D208E9B349F2}">
      <dgm:prSet/>
      <dgm:spPr/>
      <dgm:t>
        <a:bodyPr/>
        <a:lstStyle/>
        <a:p>
          <a:endParaRPr lang="fi-FI"/>
        </a:p>
      </dgm:t>
    </dgm:pt>
    <dgm:pt modelId="{EDA1EDE3-4B15-4BD2-A53A-736AC1768844}" type="pres">
      <dgm:prSet presAssocID="{6836B86E-5C7F-4A82-A1E6-B0C9DAB1F651}" presName="outerComposite" presStyleCnt="0">
        <dgm:presLayoutVars>
          <dgm:chMax val="5"/>
          <dgm:dir/>
          <dgm:resizeHandles val="exact"/>
        </dgm:presLayoutVars>
      </dgm:prSet>
      <dgm:spPr/>
    </dgm:pt>
    <dgm:pt modelId="{70668180-7104-44F8-8C89-C43F0A38DD8B}" type="pres">
      <dgm:prSet presAssocID="{6836B86E-5C7F-4A82-A1E6-B0C9DAB1F651}" presName="dummyMaxCanvas" presStyleCnt="0">
        <dgm:presLayoutVars/>
      </dgm:prSet>
      <dgm:spPr/>
    </dgm:pt>
    <dgm:pt modelId="{A28DCDC6-1C4B-41E9-AE50-14DA5E5BA028}" type="pres">
      <dgm:prSet presAssocID="{6836B86E-5C7F-4A82-A1E6-B0C9DAB1F651}" presName="FiveNodes_1" presStyleLbl="node1" presStyleIdx="0" presStyleCnt="5">
        <dgm:presLayoutVars>
          <dgm:bulletEnabled val="1"/>
        </dgm:presLayoutVars>
      </dgm:prSet>
      <dgm:spPr/>
    </dgm:pt>
    <dgm:pt modelId="{74413F3A-4ADF-473D-9294-D3DA713D24A1}" type="pres">
      <dgm:prSet presAssocID="{6836B86E-5C7F-4A82-A1E6-B0C9DAB1F651}" presName="FiveNodes_2" presStyleLbl="node1" presStyleIdx="1" presStyleCnt="5">
        <dgm:presLayoutVars>
          <dgm:bulletEnabled val="1"/>
        </dgm:presLayoutVars>
      </dgm:prSet>
      <dgm:spPr/>
    </dgm:pt>
    <dgm:pt modelId="{4CE6972D-1D92-4B83-ADAC-4F2B996A55BB}" type="pres">
      <dgm:prSet presAssocID="{6836B86E-5C7F-4A82-A1E6-B0C9DAB1F651}" presName="FiveNodes_3" presStyleLbl="node1" presStyleIdx="2" presStyleCnt="5">
        <dgm:presLayoutVars>
          <dgm:bulletEnabled val="1"/>
        </dgm:presLayoutVars>
      </dgm:prSet>
      <dgm:spPr/>
    </dgm:pt>
    <dgm:pt modelId="{BFCB5EA1-3D46-4673-B77C-9D7D8257CA83}" type="pres">
      <dgm:prSet presAssocID="{6836B86E-5C7F-4A82-A1E6-B0C9DAB1F651}" presName="FiveNodes_4" presStyleLbl="node1" presStyleIdx="3" presStyleCnt="5">
        <dgm:presLayoutVars>
          <dgm:bulletEnabled val="1"/>
        </dgm:presLayoutVars>
      </dgm:prSet>
      <dgm:spPr/>
    </dgm:pt>
    <dgm:pt modelId="{52A3F8A3-18E7-4274-9812-386609C1D133}" type="pres">
      <dgm:prSet presAssocID="{6836B86E-5C7F-4A82-A1E6-B0C9DAB1F651}" presName="FiveNodes_5" presStyleLbl="node1" presStyleIdx="4" presStyleCnt="5">
        <dgm:presLayoutVars>
          <dgm:bulletEnabled val="1"/>
        </dgm:presLayoutVars>
      </dgm:prSet>
      <dgm:spPr/>
    </dgm:pt>
    <dgm:pt modelId="{B0B55B27-FFBC-4D77-B3D1-6F8EA42AD359}" type="pres">
      <dgm:prSet presAssocID="{6836B86E-5C7F-4A82-A1E6-B0C9DAB1F651}" presName="FiveConn_1-2" presStyleLbl="fgAccFollowNode1" presStyleIdx="0" presStyleCnt="4">
        <dgm:presLayoutVars>
          <dgm:bulletEnabled val="1"/>
        </dgm:presLayoutVars>
      </dgm:prSet>
      <dgm:spPr/>
    </dgm:pt>
    <dgm:pt modelId="{D2FC5D86-795C-404C-8D12-0C08538F28F0}" type="pres">
      <dgm:prSet presAssocID="{6836B86E-5C7F-4A82-A1E6-B0C9DAB1F651}" presName="FiveConn_2-3" presStyleLbl="fgAccFollowNode1" presStyleIdx="1" presStyleCnt="4">
        <dgm:presLayoutVars>
          <dgm:bulletEnabled val="1"/>
        </dgm:presLayoutVars>
      </dgm:prSet>
      <dgm:spPr/>
    </dgm:pt>
    <dgm:pt modelId="{DE80597D-EB44-4EA3-9BD7-B4E900562DD8}" type="pres">
      <dgm:prSet presAssocID="{6836B86E-5C7F-4A82-A1E6-B0C9DAB1F651}" presName="FiveConn_3-4" presStyleLbl="fgAccFollowNode1" presStyleIdx="2" presStyleCnt="4">
        <dgm:presLayoutVars>
          <dgm:bulletEnabled val="1"/>
        </dgm:presLayoutVars>
      </dgm:prSet>
      <dgm:spPr/>
    </dgm:pt>
    <dgm:pt modelId="{0EFFB57C-051D-4502-A8C5-A02F0E6D805A}" type="pres">
      <dgm:prSet presAssocID="{6836B86E-5C7F-4A82-A1E6-B0C9DAB1F651}" presName="FiveConn_4-5" presStyleLbl="fgAccFollowNode1" presStyleIdx="3" presStyleCnt="4">
        <dgm:presLayoutVars>
          <dgm:bulletEnabled val="1"/>
        </dgm:presLayoutVars>
      </dgm:prSet>
      <dgm:spPr/>
    </dgm:pt>
    <dgm:pt modelId="{4DB513D4-6258-4AD0-9CA3-F478403FBABA}" type="pres">
      <dgm:prSet presAssocID="{6836B86E-5C7F-4A82-A1E6-B0C9DAB1F651}" presName="FiveNodes_1_text" presStyleLbl="node1" presStyleIdx="4" presStyleCnt="5">
        <dgm:presLayoutVars>
          <dgm:bulletEnabled val="1"/>
        </dgm:presLayoutVars>
      </dgm:prSet>
      <dgm:spPr/>
    </dgm:pt>
    <dgm:pt modelId="{AB74B20D-BB98-447F-9A9F-523CCAAF3CF9}" type="pres">
      <dgm:prSet presAssocID="{6836B86E-5C7F-4A82-A1E6-B0C9DAB1F651}" presName="FiveNodes_2_text" presStyleLbl="node1" presStyleIdx="4" presStyleCnt="5">
        <dgm:presLayoutVars>
          <dgm:bulletEnabled val="1"/>
        </dgm:presLayoutVars>
      </dgm:prSet>
      <dgm:spPr/>
    </dgm:pt>
    <dgm:pt modelId="{0F784AA2-11F4-4E7D-BB8E-ADBE4B842F08}" type="pres">
      <dgm:prSet presAssocID="{6836B86E-5C7F-4A82-A1E6-B0C9DAB1F651}" presName="FiveNodes_3_text" presStyleLbl="node1" presStyleIdx="4" presStyleCnt="5">
        <dgm:presLayoutVars>
          <dgm:bulletEnabled val="1"/>
        </dgm:presLayoutVars>
      </dgm:prSet>
      <dgm:spPr/>
    </dgm:pt>
    <dgm:pt modelId="{5355D72A-F1E4-401D-9379-69C07BB3337A}" type="pres">
      <dgm:prSet presAssocID="{6836B86E-5C7F-4A82-A1E6-B0C9DAB1F651}" presName="FiveNodes_4_text" presStyleLbl="node1" presStyleIdx="4" presStyleCnt="5">
        <dgm:presLayoutVars>
          <dgm:bulletEnabled val="1"/>
        </dgm:presLayoutVars>
      </dgm:prSet>
      <dgm:spPr/>
    </dgm:pt>
    <dgm:pt modelId="{A10EDE34-BF48-4B47-8E53-F598686104B1}" type="pres">
      <dgm:prSet presAssocID="{6836B86E-5C7F-4A82-A1E6-B0C9DAB1F651}" presName="FiveNodes_5_text" presStyleLbl="node1" presStyleIdx="4" presStyleCnt="5">
        <dgm:presLayoutVars>
          <dgm:bulletEnabled val="1"/>
        </dgm:presLayoutVars>
      </dgm:prSet>
      <dgm:spPr/>
    </dgm:pt>
  </dgm:ptLst>
  <dgm:cxnLst>
    <dgm:cxn modelId="{34B84702-D059-4899-B77D-D8F06BB7AFC2}" type="presOf" srcId="{EA046F40-B2DA-478D-8457-F83CD64F651D}" destId="{4CE6972D-1D92-4B83-ADAC-4F2B996A55BB}" srcOrd="0" destOrd="0" presId="urn:microsoft.com/office/officeart/2005/8/layout/vProcess5"/>
    <dgm:cxn modelId="{43732B0E-E9D2-4DD0-B389-D208E9B349F2}" srcId="{6836B86E-5C7F-4A82-A1E6-B0C9DAB1F651}" destId="{F81577B9-B42F-4ABC-A0B0-AE896A040820}" srcOrd="4" destOrd="0" parTransId="{D8CA1923-E951-4378-9B73-3FB0ED5866D1}" sibTransId="{58F1F76C-C1EF-4966-94B6-C1F9AA701A57}"/>
    <dgm:cxn modelId="{44B51A11-596A-49EE-8D4C-D61FC8A023BB}" type="presOf" srcId="{D0969C1E-EE42-4039-9496-AA5151796163}" destId="{AB74B20D-BB98-447F-9A9F-523CCAAF3CF9}" srcOrd="1" destOrd="0" presId="urn:microsoft.com/office/officeart/2005/8/layout/vProcess5"/>
    <dgm:cxn modelId="{B705DC14-B7B9-4094-8772-3B12AB8922EE}" type="presOf" srcId="{4C1F94CF-E5E1-4BB8-8208-D473284CB3FF}" destId="{4DB513D4-6258-4AD0-9CA3-F478403FBABA}" srcOrd="1" destOrd="0" presId="urn:microsoft.com/office/officeart/2005/8/layout/vProcess5"/>
    <dgm:cxn modelId="{10694E2C-FF93-4CD1-AEDF-6218F56ED3B4}" srcId="{6836B86E-5C7F-4A82-A1E6-B0C9DAB1F651}" destId="{1E5C5D6E-5556-4B3B-9949-4AA6BC438AF8}" srcOrd="3" destOrd="0" parTransId="{07005106-891F-4F67-A4F6-64A11F998659}" sibTransId="{6C8E96D4-A146-44B8-A167-A1EA2A2CAD08}"/>
    <dgm:cxn modelId="{60CB0231-7810-4178-B8C6-EE7B5C8454E1}" type="presOf" srcId="{98EAD293-5832-4A8F-9E1B-F13A0C4F2FEB}" destId="{B0B55B27-FFBC-4D77-B3D1-6F8EA42AD359}" srcOrd="0" destOrd="0" presId="urn:microsoft.com/office/officeart/2005/8/layout/vProcess5"/>
    <dgm:cxn modelId="{D63DB23D-BA61-4A5F-9FFF-14FDCDED03CA}" type="presOf" srcId="{6C8E96D4-A146-44B8-A167-A1EA2A2CAD08}" destId="{0EFFB57C-051D-4502-A8C5-A02F0E6D805A}" srcOrd="0" destOrd="0" presId="urn:microsoft.com/office/officeart/2005/8/layout/vProcess5"/>
    <dgm:cxn modelId="{1175C33F-3BA3-4A0C-86D4-5D3104D261FA}" type="presOf" srcId="{3499EF98-2A00-423C-AA54-70342B922190}" destId="{D2FC5D86-795C-404C-8D12-0C08538F28F0}" srcOrd="0" destOrd="0" presId="urn:microsoft.com/office/officeart/2005/8/layout/vProcess5"/>
    <dgm:cxn modelId="{8A7AA162-32F7-49B9-AD5E-7587C57ED682}" srcId="{6836B86E-5C7F-4A82-A1E6-B0C9DAB1F651}" destId="{4C1F94CF-E5E1-4BB8-8208-D473284CB3FF}" srcOrd="0" destOrd="0" parTransId="{5243F177-6811-459D-B2B3-8CA2FD1D778C}" sibTransId="{98EAD293-5832-4A8F-9E1B-F13A0C4F2FEB}"/>
    <dgm:cxn modelId="{D0A62E65-C529-4B8C-9FD4-77BFA9397693}" type="presOf" srcId="{1E5C5D6E-5556-4B3B-9949-4AA6BC438AF8}" destId="{BFCB5EA1-3D46-4673-B77C-9D7D8257CA83}" srcOrd="0" destOrd="0" presId="urn:microsoft.com/office/officeart/2005/8/layout/vProcess5"/>
    <dgm:cxn modelId="{2D3D588A-74B9-4EAC-9EA3-52C5844B1B38}" type="presOf" srcId="{F81577B9-B42F-4ABC-A0B0-AE896A040820}" destId="{A10EDE34-BF48-4B47-8E53-F598686104B1}" srcOrd="1" destOrd="0" presId="urn:microsoft.com/office/officeart/2005/8/layout/vProcess5"/>
    <dgm:cxn modelId="{CD38CF8D-25A7-4EB7-815A-AABEF14847A1}" type="presOf" srcId="{95E901EE-0A6D-457B-9E51-C2CBEAC13019}" destId="{DE80597D-EB44-4EA3-9BD7-B4E900562DD8}" srcOrd="0" destOrd="0" presId="urn:microsoft.com/office/officeart/2005/8/layout/vProcess5"/>
    <dgm:cxn modelId="{CCC6F78D-189F-4E57-A76C-EF3DCFD8ABBB}" type="presOf" srcId="{D0969C1E-EE42-4039-9496-AA5151796163}" destId="{74413F3A-4ADF-473D-9294-D3DA713D24A1}" srcOrd="0" destOrd="0" presId="urn:microsoft.com/office/officeart/2005/8/layout/vProcess5"/>
    <dgm:cxn modelId="{6501BA91-52B0-438B-94B8-AC53817443B8}" srcId="{6836B86E-5C7F-4A82-A1E6-B0C9DAB1F651}" destId="{EA046F40-B2DA-478D-8457-F83CD64F651D}" srcOrd="2" destOrd="0" parTransId="{96DD18AD-192F-4982-9CB6-0FA6B245FBAF}" sibTransId="{95E901EE-0A6D-457B-9E51-C2CBEAC13019}"/>
    <dgm:cxn modelId="{37C95599-2A5B-4D8A-BEDA-0C100C8E9C22}" type="presOf" srcId="{6836B86E-5C7F-4A82-A1E6-B0C9DAB1F651}" destId="{EDA1EDE3-4B15-4BD2-A53A-736AC1768844}" srcOrd="0" destOrd="0" presId="urn:microsoft.com/office/officeart/2005/8/layout/vProcess5"/>
    <dgm:cxn modelId="{878B5FBE-3E15-42E6-B214-725AE0145344}" type="presOf" srcId="{F81577B9-B42F-4ABC-A0B0-AE896A040820}" destId="{52A3F8A3-18E7-4274-9812-386609C1D133}" srcOrd="0" destOrd="0" presId="urn:microsoft.com/office/officeart/2005/8/layout/vProcess5"/>
    <dgm:cxn modelId="{6E3563C2-09C4-42AF-B4E9-FAA9DD33C629}" type="presOf" srcId="{1E5C5D6E-5556-4B3B-9949-4AA6BC438AF8}" destId="{5355D72A-F1E4-401D-9379-69C07BB3337A}" srcOrd="1" destOrd="0" presId="urn:microsoft.com/office/officeart/2005/8/layout/vProcess5"/>
    <dgm:cxn modelId="{5ECBC8D3-F35C-45E9-B4FB-CEBBD6B11DE6}" type="presOf" srcId="{4C1F94CF-E5E1-4BB8-8208-D473284CB3FF}" destId="{A28DCDC6-1C4B-41E9-AE50-14DA5E5BA028}" srcOrd="0" destOrd="0" presId="urn:microsoft.com/office/officeart/2005/8/layout/vProcess5"/>
    <dgm:cxn modelId="{7A249CD4-5C77-4B00-820A-16DF3C1A564F}" type="presOf" srcId="{EA046F40-B2DA-478D-8457-F83CD64F651D}" destId="{0F784AA2-11F4-4E7D-BB8E-ADBE4B842F08}" srcOrd="1" destOrd="0" presId="urn:microsoft.com/office/officeart/2005/8/layout/vProcess5"/>
    <dgm:cxn modelId="{1CE825F4-5326-4529-8C9E-CB430BC916EB}" srcId="{6836B86E-5C7F-4A82-A1E6-B0C9DAB1F651}" destId="{D0969C1E-EE42-4039-9496-AA5151796163}" srcOrd="1" destOrd="0" parTransId="{9F78A678-A8AC-471E-8D11-7ED6C65A9682}" sibTransId="{3499EF98-2A00-423C-AA54-70342B922190}"/>
    <dgm:cxn modelId="{4C725277-22D3-43C6-A3E6-F046C7CF83B6}" type="presParOf" srcId="{EDA1EDE3-4B15-4BD2-A53A-736AC1768844}" destId="{70668180-7104-44F8-8C89-C43F0A38DD8B}" srcOrd="0" destOrd="0" presId="urn:microsoft.com/office/officeart/2005/8/layout/vProcess5"/>
    <dgm:cxn modelId="{1AD4E428-380E-4C9B-90BA-081EDC06BE45}" type="presParOf" srcId="{EDA1EDE3-4B15-4BD2-A53A-736AC1768844}" destId="{A28DCDC6-1C4B-41E9-AE50-14DA5E5BA028}" srcOrd="1" destOrd="0" presId="urn:microsoft.com/office/officeart/2005/8/layout/vProcess5"/>
    <dgm:cxn modelId="{FEF7AE1F-3C5C-4A27-8C42-EB3E436E7041}" type="presParOf" srcId="{EDA1EDE3-4B15-4BD2-A53A-736AC1768844}" destId="{74413F3A-4ADF-473D-9294-D3DA713D24A1}" srcOrd="2" destOrd="0" presId="urn:microsoft.com/office/officeart/2005/8/layout/vProcess5"/>
    <dgm:cxn modelId="{DAEB4AD0-20BF-40EA-8B8B-EBE90E6AF8DB}" type="presParOf" srcId="{EDA1EDE3-4B15-4BD2-A53A-736AC1768844}" destId="{4CE6972D-1D92-4B83-ADAC-4F2B996A55BB}" srcOrd="3" destOrd="0" presId="urn:microsoft.com/office/officeart/2005/8/layout/vProcess5"/>
    <dgm:cxn modelId="{E70229B9-869D-4AB0-A417-2C647A8AD967}" type="presParOf" srcId="{EDA1EDE3-4B15-4BD2-A53A-736AC1768844}" destId="{BFCB5EA1-3D46-4673-B77C-9D7D8257CA83}" srcOrd="4" destOrd="0" presId="urn:microsoft.com/office/officeart/2005/8/layout/vProcess5"/>
    <dgm:cxn modelId="{08A3A0BB-3ADB-4275-9D4C-148050FBA834}" type="presParOf" srcId="{EDA1EDE3-4B15-4BD2-A53A-736AC1768844}" destId="{52A3F8A3-18E7-4274-9812-386609C1D133}" srcOrd="5" destOrd="0" presId="urn:microsoft.com/office/officeart/2005/8/layout/vProcess5"/>
    <dgm:cxn modelId="{E95FA75F-D690-463C-84C8-D1CA6FEAD99F}" type="presParOf" srcId="{EDA1EDE3-4B15-4BD2-A53A-736AC1768844}" destId="{B0B55B27-FFBC-4D77-B3D1-6F8EA42AD359}" srcOrd="6" destOrd="0" presId="urn:microsoft.com/office/officeart/2005/8/layout/vProcess5"/>
    <dgm:cxn modelId="{06119912-37C1-4FDE-B5A4-7FD44583ABCF}" type="presParOf" srcId="{EDA1EDE3-4B15-4BD2-A53A-736AC1768844}" destId="{D2FC5D86-795C-404C-8D12-0C08538F28F0}" srcOrd="7" destOrd="0" presId="urn:microsoft.com/office/officeart/2005/8/layout/vProcess5"/>
    <dgm:cxn modelId="{A7A732E0-7430-4A73-991A-A3019DD0770F}" type="presParOf" srcId="{EDA1EDE3-4B15-4BD2-A53A-736AC1768844}" destId="{DE80597D-EB44-4EA3-9BD7-B4E900562DD8}" srcOrd="8" destOrd="0" presId="urn:microsoft.com/office/officeart/2005/8/layout/vProcess5"/>
    <dgm:cxn modelId="{A38F2923-C797-431A-8B60-15AC85DAEE14}" type="presParOf" srcId="{EDA1EDE3-4B15-4BD2-A53A-736AC1768844}" destId="{0EFFB57C-051D-4502-A8C5-A02F0E6D805A}" srcOrd="9" destOrd="0" presId="urn:microsoft.com/office/officeart/2005/8/layout/vProcess5"/>
    <dgm:cxn modelId="{6628360C-0AAB-4229-9465-F714403DBEBE}" type="presParOf" srcId="{EDA1EDE3-4B15-4BD2-A53A-736AC1768844}" destId="{4DB513D4-6258-4AD0-9CA3-F478403FBABA}" srcOrd="10" destOrd="0" presId="urn:microsoft.com/office/officeart/2005/8/layout/vProcess5"/>
    <dgm:cxn modelId="{55CD0ED2-645E-4248-8F65-A50A46E1D636}" type="presParOf" srcId="{EDA1EDE3-4B15-4BD2-A53A-736AC1768844}" destId="{AB74B20D-BB98-447F-9A9F-523CCAAF3CF9}" srcOrd="11" destOrd="0" presId="urn:microsoft.com/office/officeart/2005/8/layout/vProcess5"/>
    <dgm:cxn modelId="{D85C00A4-7C4D-438F-85B7-9DAA4529FD22}" type="presParOf" srcId="{EDA1EDE3-4B15-4BD2-A53A-736AC1768844}" destId="{0F784AA2-11F4-4E7D-BB8E-ADBE4B842F08}" srcOrd="12" destOrd="0" presId="urn:microsoft.com/office/officeart/2005/8/layout/vProcess5"/>
    <dgm:cxn modelId="{7329BD53-DE34-4179-A327-9619953370EB}" type="presParOf" srcId="{EDA1EDE3-4B15-4BD2-A53A-736AC1768844}" destId="{5355D72A-F1E4-401D-9379-69C07BB3337A}" srcOrd="13" destOrd="0" presId="urn:microsoft.com/office/officeart/2005/8/layout/vProcess5"/>
    <dgm:cxn modelId="{C123DA6C-48AE-4ED3-A0D1-B8C450E4CF76}" type="presParOf" srcId="{EDA1EDE3-4B15-4BD2-A53A-736AC1768844}" destId="{A10EDE34-BF48-4B47-8E53-F598686104B1}"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9B30F14-6CCF-46B2-B77C-21420871B567}" type="doc">
      <dgm:prSet loTypeId="urn:microsoft.com/office/officeart/2005/8/layout/target1" loCatId="relationship" qsTypeId="urn:microsoft.com/office/officeart/2005/8/quickstyle/3d5" qsCatId="3D" csTypeId="urn:microsoft.com/office/officeart/2005/8/colors/colorful5" csCatId="colorful"/>
      <dgm:spPr/>
      <dgm:t>
        <a:bodyPr/>
        <a:lstStyle/>
        <a:p>
          <a:endParaRPr lang="fi-FI"/>
        </a:p>
      </dgm:t>
    </dgm:pt>
    <dgm:pt modelId="{2444B62E-E1B0-41AF-8DBA-638426C8600A}">
      <dgm:prSet/>
      <dgm:spPr/>
      <dgm:t>
        <a:bodyPr/>
        <a:lstStyle/>
        <a:p>
          <a:r>
            <a:rPr lang="en-GB" b="0"/>
            <a:t>Oikeus salata informaatio ja velvollisuus julkistaa informaatio ovat kilpailevia oikeudellisia arvoja </a:t>
          </a:r>
          <a:endParaRPr lang="fi-FI"/>
        </a:p>
      </dgm:t>
    </dgm:pt>
    <dgm:pt modelId="{DEA51C38-12A8-46B6-9920-13FBE25D6F25}" type="parTrans" cxnId="{002ED1BF-BDDA-41DE-8D7E-BCAE8517FD1E}">
      <dgm:prSet/>
      <dgm:spPr/>
      <dgm:t>
        <a:bodyPr/>
        <a:lstStyle/>
        <a:p>
          <a:endParaRPr lang="fi-FI"/>
        </a:p>
      </dgm:t>
    </dgm:pt>
    <dgm:pt modelId="{845942E5-D1F4-481A-B4A9-614450E3D526}" type="sibTrans" cxnId="{002ED1BF-BDDA-41DE-8D7E-BCAE8517FD1E}">
      <dgm:prSet/>
      <dgm:spPr/>
      <dgm:t>
        <a:bodyPr/>
        <a:lstStyle/>
        <a:p>
          <a:endParaRPr lang="fi-FI"/>
        </a:p>
      </dgm:t>
    </dgm:pt>
    <dgm:pt modelId="{60E179B1-3F2F-495F-B2C6-E76C66DCEDB0}">
      <dgm:prSet/>
      <dgm:spPr/>
      <dgm:t>
        <a:bodyPr/>
        <a:lstStyle/>
        <a:p>
          <a:r>
            <a:rPr lang="en-GB" b="0"/>
            <a:t>Arvopaperimarkkinoilla yrityksen informaatiolla, jota säännellään siviilioikeudellisesti, voi samanaikaisesti olla sekä yksityisen että julkissen varallisuuden piirteitä. Kumpikin voi tarvita oikeudellista suojelua. </a:t>
          </a:r>
          <a:endParaRPr lang="fi-FI"/>
        </a:p>
      </dgm:t>
    </dgm:pt>
    <dgm:pt modelId="{BEE25CFE-AE66-49EB-B839-577D694C0EAC}" type="parTrans" cxnId="{2ACB009A-1623-4E20-A013-9139582FAD9E}">
      <dgm:prSet/>
      <dgm:spPr/>
      <dgm:t>
        <a:bodyPr/>
        <a:lstStyle/>
        <a:p>
          <a:endParaRPr lang="fi-FI"/>
        </a:p>
      </dgm:t>
    </dgm:pt>
    <dgm:pt modelId="{58357543-9D70-440A-AD1C-C61FB1DE5342}" type="sibTrans" cxnId="{2ACB009A-1623-4E20-A013-9139582FAD9E}">
      <dgm:prSet/>
      <dgm:spPr/>
      <dgm:t>
        <a:bodyPr/>
        <a:lstStyle/>
        <a:p>
          <a:endParaRPr lang="fi-FI"/>
        </a:p>
      </dgm:t>
    </dgm:pt>
    <dgm:pt modelId="{11E7CD01-46CF-43E3-94C0-94113B9BC83D}" type="pres">
      <dgm:prSet presAssocID="{E9B30F14-6CCF-46B2-B77C-21420871B567}" presName="composite" presStyleCnt="0">
        <dgm:presLayoutVars>
          <dgm:chMax val="5"/>
          <dgm:dir/>
          <dgm:resizeHandles val="exact"/>
        </dgm:presLayoutVars>
      </dgm:prSet>
      <dgm:spPr/>
    </dgm:pt>
    <dgm:pt modelId="{7660885C-63E5-4494-8FDE-990C0D03CAF6}" type="pres">
      <dgm:prSet presAssocID="{2444B62E-E1B0-41AF-8DBA-638426C8600A}" presName="circle1" presStyleLbl="lnNode1" presStyleIdx="0" presStyleCnt="2"/>
      <dgm:spPr/>
    </dgm:pt>
    <dgm:pt modelId="{34A62889-A175-46BD-893A-06E77E63FABD}" type="pres">
      <dgm:prSet presAssocID="{2444B62E-E1B0-41AF-8DBA-638426C8600A}" presName="text1" presStyleLbl="revTx" presStyleIdx="0" presStyleCnt="2">
        <dgm:presLayoutVars>
          <dgm:bulletEnabled val="1"/>
        </dgm:presLayoutVars>
      </dgm:prSet>
      <dgm:spPr/>
    </dgm:pt>
    <dgm:pt modelId="{8D68F303-934A-4E42-80A9-7E2900793E4F}" type="pres">
      <dgm:prSet presAssocID="{2444B62E-E1B0-41AF-8DBA-638426C8600A}" presName="line1" presStyleLbl="callout" presStyleIdx="0" presStyleCnt="4"/>
      <dgm:spPr/>
    </dgm:pt>
    <dgm:pt modelId="{385A248F-79E7-433F-A207-B64E5EF11FEC}" type="pres">
      <dgm:prSet presAssocID="{2444B62E-E1B0-41AF-8DBA-638426C8600A}" presName="d1" presStyleLbl="callout" presStyleIdx="1" presStyleCnt="4"/>
      <dgm:spPr/>
    </dgm:pt>
    <dgm:pt modelId="{BFADE48C-D4CA-4554-9792-171F75FC2CB2}" type="pres">
      <dgm:prSet presAssocID="{60E179B1-3F2F-495F-B2C6-E76C66DCEDB0}" presName="circle2" presStyleLbl="lnNode1" presStyleIdx="1" presStyleCnt="2"/>
      <dgm:spPr/>
    </dgm:pt>
    <dgm:pt modelId="{C1F79C2A-C561-4D7E-8EDE-18E17AA2F79A}" type="pres">
      <dgm:prSet presAssocID="{60E179B1-3F2F-495F-B2C6-E76C66DCEDB0}" presName="text2" presStyleLbl="revTx" presStyleIdx="1" presStyleCnt="2">
        <dgm:presLayoutVars>
          <dgm:bulletEnabled val="1"/>
        </dgm:presLayoutVars>
      </dgm:prSet>
      <dgm:spPr/>
    </dgm:pt>
    <dgm:pt modelId="{59CFF34A-A00E-4D9A-A9F8-151EB2D7A939}" type="pres">
      <dgm:prSet presAssocID="{60E179B1-3F2F-495F-B2C6-E76C66DCEDB0}" presName="line2" presStyleLbl="callout" presStyleIdx="2" presStyleCnt="4"/>
      <dgm:spPr/>
    </dgm:pt>
    <dgm:pt modelId="{B8256187-0F3C-4DCA-A279-6C3278929A61}" type="pres">
      <dgm:prSet presAssocID="{60E179B1-3F2F-495F-B2C6-E76C66DCEDB0}" presName="d2" presStyleLbl="callout" presStyleIdx="3" presStyleCnt="4"/>
      <dgm:spPr/>
    </dgm:pt>
  </dgm:ptLst>
  <dgm:cxnLst>
    <dgm:cxn modelId="{7749C12B-17E4-4CA5-B305-0C6D03045DFB}" type="presOf" srcId="{60E179B1-3F2F-495F-B2C6-E76C66DCEDB0}" destId="{C1F79C2A-C561-4D7E-8EDE-18E17AA2F79A}" srcOrd="0" destOrd="0" presId="urn:microsoft.com/office/officeart/2005/8/layout/target1"/>
    <dgm:cxn modelId="{7F62288A-AE52-4607-BBC2-022B7211C258}" type="presOf" srcId="{E9B30F14-6CCF-46B2-B77C-21420871B567}" destId="{11E7CD01-46CF-43E3-94C0-94113B9BC83D}" srcOrd="0" destOrd="0" presId="urn:microsoft.com/office/officeart/2005/8/layout/target1"/>
    <dgm:cxn modelId="{2ACB009A-1623-4E20-A013-9139582FAD9E}" srcId="{E9B30F14-6CCF-46B2-B77C-21420871B567}" destId="{60E179B1-3F2F-495F-B2C6-E76C66DCEDB0}" srcOrd="1" destOrd="0" parTransId="{BEE25CFE-AE66-49EB-B839-577D694C0EAC}" sibTransId="{58357543-9D70-440A-AD1C-C61FB1DE5342}"/>
    <dgm:cxn modelId="{22914EA0-B6F6-4756-B0F2-81024C2901C2}" type="presOf" srcId="{2444B62E-E1B0-41AF-8DBA-638426C8600A}" destId="{34A62889-A175-46BD-893A-06E77E63FABD}" srcOrd="0" destOrd="0" presId="urn:microsoft.com/office/officeart/2005/8/layout/target1"/>
    <dgm:cxn modelId="{002ED1BF-BDDA-41DE-8D7E-BCAE8517FD1E}" srcId="{E9B30F14-6CCF-46B2-B77C-21420871B567}" destId="{2444B62E-E1B0-41AF-8DBA-638426C8600A}" srcOrd="0" destOrd="0" parTransId="{DEA51C38-12A8-46B6-9920-13FBE25D6F25}" sibTransId="{845942E5-D1F4-481A-B4A9-614450E3D526}"/>
    <dgm:cxn modelId="{11C553E3-9DDF-4E1D-BA06-BBD1533CDEEC}" type="presParOf" srcId="{11E7CD01-46CF-43E3-94C0-94113B9BC83D}" destId="{7660885C-63E5-4494-8FDE-990C0D03CAF6}" srcOrd="0" destOrd="0" presId="urn:microsoft.com/office/officeart/2005/8/layout/target1"/>
    <dgm:cxn modelId="{C42D4EF1-9A1A-4A10-9469-EDF6B6FA98FA}" type="presParOf" srcId="{11E7CD01-46CF-43E3-94C0-94113B9BC83D}" destId="{34A62889-A175-46BD-893A-06E77E63FABD}" srcOrd="1" destOrd="0" presId="urn:microsoft.com/office/officeart/2005/8/layout/target1"/>
    <dgm:cxn modelId="{4BD5BA51-DC0D-423C-B61D-FADBE771BFDC}" type="presParOf" srcId="{11E7CD01-46CF-43E3-94C0-94113B9BC83D}" destId="{8D68F303-934A-4E42-80A9-7E2900793E4F}" srcOrd="2" destOrd="0" presId="urn:microsoft.com/office/officeart/2005/8/layout/target1"/>
    <dgm:cxn modelId="{DD14EA28-DA46-4A3F-A5F0-C36E197B3004}" type="presParOf" srcId="{11E7CD01-46CF-43E3-94C0-94113B9BC83D}" destId="{385A248F-79E7-433F-A207-B64E5EF11FEC}" srcOrd="3" destOrd="0" presId="urn:microsoft.com/office/officeart/2005/8/layout/target1"/>
    <dgm:cxn modelId="{C4C430C0-EF1D-4C17-883F-869AB3CBDFF6}" type="presParOf" srcId="{11E7CD01-46CF-43E3-94C0-94113B9BC83D}" destId="{BFADE48C-D4CA-4554-9792-171F75FC2CB2}" srcOrd="4" destOrd="0" presId="urn:microsoft.com/office/officeart/2005/8/layout/target1"/>
    <dgm:cxn modelId="{71535D46-B9C5-4486-B2EB-01BD4C870B08}" type="presParOf" srcId="{11E7CD01-46CF-43E3-94C0-94113B9BC83D}" destId="{C1F79C2A-C561-4D7E-8EDE-18E17AA2F79A}" srcOrd="5" destOrd="0" presId="urn:microsoft.com/office/officeart/2005/8/layout/target1"/>
    <dgm:cxn modelId="{62FA6597-3BC5-451A-988F-ED4C6ADBCA93}" type="presParOf" srcId="{11E7CD01-46CF-43E3-94C0-94113B9BC83D}" destId="{59CFF34A-A00E-4D9A-A9F8-151EB2D7A939}" srcOrd="6" destOrd="0" presId="urn:microsoft.com/office/officeart/2005/8/layout/target1"/>
    <dgm:cxn modelId="{2894FF8D-710C-42D2-B9B5-76FB0D9FFC02}" type="presParOf" srcId="{11E7CD01-46CF-43E3-94C0-94113B9BC83D}" destId="{B8256187-0F3C-4DCA-A279-6C3278929A61}" srcOrd="7"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A06CC71-051A-40A9-9582-398542B9F2D0}" type="doc">
      <dgm:prSet loTypeId="urn:microsoft.com/office/officeart/2005/8/layout/vProcess5" loCatId="process" qsTypeId="urn:microsoft.com/office/officeart/2005/8/quickstyle/3d5" qsCatId="3D" csTypeId="urn:microsoft.com/office/officeart/2005/8/colors/accent3_1" csCatId="accent3"/>
      <dgm:spPr/>
      <dgm:t>
        <a:bodyPr/>
        <a:lstStyle/>
        <a:p>
          <a:endParaRPr lang="fi-FI"/>
        </a:p>
      </dgm:t>
    </dgm:pt>
    <dgm:pt modelId="{0FED00F5-FEAE-433F-9965-E5688593350E}">
      <dgm:prSet/>
      <dgm:spPr/>
      <dgm:t>
        <a:bodyPr/>
        <a:lstStyle/>
        <a:p>
          <a:r>
            <a:rPr lang="en-GB" b="0" i="0" baseline="0"/>
            <a:t>jos tiedon esittäminen tapahtuu spontaanisti keskustelussa esimerkiksi lehdistötilaisuudessa</a:t>
          </a:r>
          <a:r>
            <a:rPr lang="en-GB" b="1" i="0" baseline="0"/>
            <a:t>, </a:t>
          </a:r>
          <a:endParaRPr lang="fi-FI"/>
        </a:p>
      </dgm:t>
    </dgm:pt>
    <dgm:pt modelId="{A4F348FE-D0D4-475D-A40A-871C1D8F6FF3}" type="parTrans" cxnId="{F18AB436-E7EF-45D8-ABB9-C96425E0E8C4}">
      <dgm:prSet/>
      <dgm:spPr/>
      <dgm:t>
        <a:bodyPr/>
        <a:lstStyle/>
        <a:p>
          <a:endParaRPr lang="fi-FI"/>
        </a:p>
      </dgm:t>
    </dgm:pt>
    <dgm:pt modelId="{D410B76D-9808-4765-9170-A5BD03ABCAA4}" type="sibTrans" cxnId="{F18AB436-E7EF-45D8-ABB9-C96425E0E8C4}">
      <dgm:prSet/>
      <dgm:spPr/>
      <dgm:t>
        <a:bodyPr/>
        <a:lstStyle/>
        <a:p>
          <a:endParaRPr lang="fi-FI"/>
        </a:p>
      </dgm:t>
    </dgm:pt>
    <dgm:pt modelId="{E8E97388-2075-4322-8F2D-7F77F3E93849}">
      <dgm:prSet/>
      <dgm:spPr/>
      <dgm:t>
        <a:bodyPr/>
        <a:lstStyle/>
        <a:p>
          <a:r>
            <a:rPr lang="en-GB" i="0" baseline="0"/>
            <a:t>jos siinä ei aktiivisesti kumota aikaisempaa informaatiota uudella</a:t>
          </a:r>
          <a:r>
            <a:rPr lang="en-GB" b="1" i="0" baseline="0"/>
            <a:t>, </a:t>
          </a:r>
          <a:endParaRPr lang="fi-FI"/>
        </a:p>
      </dgm:t>
    </dgm:pt>
    <dgm:pt modelId="{8465F319-4C15-4329-BC6C-45D13D80A743}" type="parTrans" cxnId="{ABB7A360-5DC6-4BE7-8AB7-D8E0BF33AFB2}">
      <dgm:prSet/>
      <dgm:spPr/>
      <dgm:t>
        <a:bodyPr/>
        <a:lstStyle/>
        <a:p>
          <a:endParaRPr lang="fi-FI"/>
        </a:p>
      </dgm:t>
    </dgm:pt>
    <dgm:pt modelId="{B5540C84-CE40-437B-81DC-B5BD936B6196}" type="sibTrans" cxnId="{ABB7A360-5DC6-4BE7-8AB7-D8E0BF33AFB2}">
      <dgm:prSet/>
      <dgm:spPr/>
      <dgm:t>
        <a:bodyPr/>
        <a:lstStyle/>
        <a:p>
          <a:endParaRPr lang="fi-FI"/>
        </a:p>
      </dgm:t>
    </dgm:pt>
    <dgm:pt modelId="{E0440965-EF99-4E42-86BC-0CD3EDC7C21F}">
      <dgm:prSet/>
      <dgm:spPr/>
      <dgm:t>
        <a:bodyPr/>
        <a:lstStyle/>
        <a:p>
          <a:r>
            <a:rPr lang="en-GB" b="0" i="0" baseline="0"/>
            <a:t>jos se tapahtuu defensiivisesti yhtiön etujen suojaamiseksi</a:t>
          </a:r>
          <a:r>
            <a:rPr lang="en-GB" b="1" i="0" baseline="0"/>
            <a:t>, </a:t>
          </a:r>
          <a:endParaRPr lang="fi-FI"/>
        </a:p>
      </dgm:t>
    </dgm:pt>
    <dgm:pt modelId="{C3AFB375-AF89-4E47-B028-40AC7D4D57B9}" type="parTrans" cxnId="{A1E64EBA-0B74-493A-AB5B-A07C1B53D16F}">
      <dgm:prSet/>
      <dgm:spPr/>
      <dgm:t>
        <a:bodyPr/>
        <a:lstStyle/>
        <a:p>
          <a:endParaRPr lang="fi-FI"/>
        </a:p>
      </dgm:t>
    </dgm:pt>
    <dgm:pt modelId="{A54D15A0-04E0-4735-9A06-62BAD32F078E}" type="sibTrans" cxnId="{A1E64EBA-0B74-493A-AB5B-A07C1B53D16F}">
      <dgm:prSet/>
      <dgm:spPr/>
      <dgm:t>
        <a:bodyPr/>
        <a:lstStyle/>
        <a:p>
          <a:endParaRPr lang="fi-FI"/>
        </a:p>
      </dgm:t>
    </dgm:pt>
    <dgm:pt modelId="{A6C56731-22FA-4EE9-B5BF-87FC11142B95}">
      <dgm:prSet/>
      <dgm:spPr/>
      <dgm:t>
        <a:bodyPr/>
        <a:lstStyle/>
        <a:p>
          <a:r>
            <a:rPr lang="en-GB" i="0" baseline="0"/>
            <a:t>jos se liittyy vasta valmisteilla oleviin toimiin </a:t>
          </a:r>
          <a:endParaRPr lang="fi-FI"/>
        </a:p>
      </dgm:t>
    </dgm:pt>
    <dgm:pt modelId="{EF50F2A2-6703-4958-B4A7-D3692320914B}" type="parTrans" cxnId="{2E54826D-5494-4A64-9E1F-A18B554C0F09}">
      <dgm:prSet/>
      <dgm:spPr/>
      <dgm:t>
        <a:bodyPr/>
        <a:lstStyle/>
        <a:p>
          <a:endParaRPr lang="fi-FI"/>
        </a:p>
      </dgm:t>
    </dgm:pt>
    <dgm:pt modelId="{3CA2351C-93DB-4568-8324-C98E896B925D}" type="sibTrans" cxnId="{2E54826D-5494-4A64-9E1F-A18B554C0F09}">
      <dgm:prSet/>
      <dgm:spPr/>
      <dgm:t>
        <a:bodyPr/>
        <a:lstStyle/>
        <a:p>
          <a:endParaRPr lang="fi-FI"/>
        </a:p>
      </dgm:t>
    </dgm:pt>
    <dgm:pt modelId="{6FC080C7-AD5E-4666-9374-1D7A5F510133}">
      <dgm:prSet/>
      <dgm:spPr/>
      <dgm:t>
        <a:bodyPr/>
        <a:lstStyle/>
        <a:p>
          <a:r>
            <a:rPr lang="en-GB" i="0" baseline="0"/>
            <a:t>ja oikaistaan viipymättä (mahdollisimman pian). </a:t>
          </a:r>
          <a:endParaRPr lang="fi-FI"/>
        </a:p>
      </dgm:t>
    </dgm:pt>
    <dgm:pt modelId="{F50D2751-E12C-4CB3-A281-F1EFE095B379}" type="parTrans" cxnId="{C91430E0-63B3-4A69-BDED-C837608779E8}">
      <dgm:prSet/>
      <dgm:spPr/>
      <dgm:t>
        <a:bodyPr/>
        <a:lstStyle/>
        <a:p>
          <a:endParaRPr lang="fi-FI"/>
        </a:p>
      </dgm:t>
    </dgm:pt>
    <dgm:pt modelId="{69D75EFC-8476-4BD2-B8CF-7B3FAF979FCA}" type="sibTrans" cxnId="{C91430E0-63B3-4A69-BDED-C837608779E8}">
      <dgm:prSet/>
      <dgm:spPr/>
      <dgm:t>
        <a:bodyPr/>
        <a:lstStyle/>
        <a:p>
          <a:endParaRPr lang="fi-FI"/>
        </a:p>
      </dgm:t>
    </dgm:pt>
    <dgm:pt modelId="{DDB465D0-B5D7-4512-B756-2139E6F23E22}" type="pres">
      <dgm:prSet presAssocID="{BA06CC71-051A-40A9-9582-398542B9F2D0}" presName="outerComposite" presStyleCnt="0">
        <dgm:presLayoutVars>
          <dgm:chMax val="5"/>
          <dgm:dir/>
          <dgm:resizeHandles val="exact"/>
        </dgm:presLayoutVars>
      </dgm:prSet>
      <dgm:spPr/>
    </dgm:pt>
    <dgm:pt modelId="{B910DC00-0538-49F5-B8CE-D7BD798C803A}" type="pres">
      <dgm:prSet presAssocID="{BA06CC71-051A-40A9-9582-398542B9F2D0}" presName="dummyMaxCanvas" presStyleCnt="0">
        <dgm:presLayoutVars/>
      </dgm:prSet>
      <dgm:spPr/>
    </dgm:pt>
    <dgm:pt modelId="{E6BAC211-5943-4FAA-89C2-FA5066404B48}" type="pres">
      <dgm:prSet presAssocID="{BA06CC71-051A-40A9-9582-398542B9F2D0}" presName="FiveNodes_1" presStyleLbl="node1" presStyleIdx="0" presStyleCnt="5">
        <dgm:presLayoutVars>
          <dgm:bulletEnabled val="1"/>
        </dgm:presLayoutVars>
      </dgm:prSet>
      <dgm:spPr/>
    </dgm:pt>
    <dgm:pt modelId="{74B1C1E6-C098-453E-8E0D-34AFEC14443A}" type="pres">
      <dgm:prSet presAssocID="{BA06CC71-051A-40A9-9582-398542B9F2D0}" presName="FiveNodes_2" presStyleLbl="node1" presStyleIdx="1" presStyleCnt="5">
        <dgm:presLayoutVars>
          <dgm:bulletEnabled val="1"/>
        </dgm:presLayoutVars>
      </dgm:prSet>
      <dgm:spPr/>
    </dgm:pt>
    <dgm:pt modelId="{8819376C-CE23-4926-B71C-19D3906AD550}" type="pres">
      <dgm:prSet presAssocID="{BA06CC71-051A-40A9-9582-398542B9F2D0}" presName="FiveNodes_3" presStyleLbl="node1" presStyleIdx="2" presStyleCnt="5">
        <dgm:presLayoutVars>
          <dgm:bulletEnabled val="1"/>
        </dgm:presLayoutVars>
      </dgm:prSet>
      <dgm:spPr/>
    </dgm:pt>
    <dgm:pt modelId="{7E24F493-7433-45B7-A6E6-A12043C2146F}" type="pres">
      <dgm:prSet presAssocID="{BA06CC71-051A-40A9-9582-398542B9F2D0}" presName="FiveNodes_4" presStyleLbl="node1" presStyleIdx="3" presStyleCnt="5">
        <dgm:presLayoutVars>
          <dgm:bulletEnabled val="1"/>
        </dgm:presLayoutVars>
      </dgm:prSet>
      <dgm:spPr/>
    </dgm:pt>
    <dgm:pt modelId="{D3040C36-D9FD-498A-911B-37B915EAB257}" type="pres">
      <dgm:prSet presAssocID="{BA06CC71-051A-40A9-9582-398542B9F2D0}" presName="FiveNodes_5" presStyleLbl="node1" presStyleIdx="4" presStyleCnt="5">
        <dgm:presLayoutVars>
          <dgm:bulletEnabled val="1"/>
        </dgm:presLayoutVars>
      </dgm:prSet>
      <dgm:spPr/>
    </dgm:pt>
    <dgm:pt modelId="{0F2E9C00-542D-4D21-BE81-C50080DEE7EF}" type="pres">
      <dgm:prSet presAssocID="{BA06CC71-051A-40A9-9582-398542B9F2D0}" presName="FiveConn_1-2" presStyleLbl="fgAccFollowNode1" presStyleIdx="0" presStyleCnt="4">
        <dgm:presLayoutVars>
          <dgm:bulletEnabled val="1"/>
        </dgm:presLayoutVars>
      </dgm:prSet>
      <dgm:spPr/>
    </dgm:pt>
    <dgm:pt modelId="{FBEF76B5-6079-4735-8AE9-CC5F160E5D94}" type="pres">
      <dgm:prSet presAssocID="{BA06CC71-051A-40A9-9582-398542B9F2D0}" presName="FiveConn_2-3" presStyleLbl="fgAccFollowNode1" presStyleIdx="1" presStyleCnt="4">
        <dgm:presLayoutVars>
          <dgm:bulletEnabled val="1"/>
        </dgm:presLayoutVars>
      </dgm:prSet>
      <dgm:spPr/>
    </dgm:pt>
    <dgm:pt modelId="{5395398A-9DB1-4EF7-A52C-A7BF0F686F65}" type="pres">
      <dgm:prSet presAssocID="{BA06CC71-051A-40A9-9582-398542B9F2D0}" presName="FiveConn_3-4" presStyleLbl="fgAccFollowNode1" presStyleIdx="2" presStyleCnt="4">
        <dgm:presLayoutVars>
          <dgm:bulletEnabled val="1"/>
        </dgm:presLayoutVars>
      </dgm:prSet>
      <dgm:spPr/>
    </dgm:pt>
    <dgm:pt modelId="{C8C2C930-0F58-452E-8F79-563EE5050FA0}" type="pres">
      <dgm:prSet presAssocID="{BA06CC71-051A-40A9-9582-398542B9F2D0}" presName="FiveConn_4-5" presStyleLbl="fgAccFollowNode1" presStyleIdx="3" presStyleCnt="4">
        <dgm:presLayoutVars>
          <dgm:bulletEnabled val="1"/>
        </dgm:presLayoutVars>
      </dgm:prSet>
      <dgm:spPr/>
    </dgm:pt>
    <dgm:pt modelId="{1EC52050-29D2-4750-B9E8-5BF5236A92D9}" type="pres">
      <dgm:prSet presAssocID="{BA06CC71-051A-40A9-9582-398542B9F2D0}" presName="FiveNodes_1_text" presStyleLbl="node1" presStyleIdx="4" presStyleCnt="5">
        <dgm:presLayoutVars>
          <dgm:bulletEnabled val="1"/>
        </dgm:presLayoutVars>
      </dgm:prSet>
      <dgm:spPr/>
    </dgm:pt>
    <dgm:pt modelId="{41F483BE-ADAC-4D86-B00A-46A53183BF0E}" type="pres">
      <dgm:prSet presAssocID="{BA06CC71-051A-40A9-9582-398542B9F2D0}" presName="FiveNodes_2_text" presStyleLbl="node1" presStyleIdx="4" presStyleCnt="5">
        <dgm:presLayoutVars>
          <dgm:bulletEnabled val="1"/>
        </dgm:presLayoutVars>
      </dgm:prSet>
      <dgm:spPr/>
    </dgm:pt>
    <dgm:pt modelId="{9A845E91-5782-40B3-B80E-456E784FB2DB}" type="pres">
      <dgm:prSet presAssocID="{BA06CC71-051A-40A9-9582-398542B9F2D0}" presName="FiveNodes_3_text" presStyleLbl="node1" presStyleIdx="4" presStyleCnt="5">
        <dgm:presLayoutVars>
          <dgm:bulletEnabled val="1"/>
        </dgm:presLayoutVars>
      </dgm:prSet>
      <dgm:spPr/>
    </dgm:pt>
    <dgm:pt modelId="{1E37A152-1267-48DF-9B9E-647EF95DD452}" type="pres">
      <dgm:prSet presAssocID="{BA06CC71-051A-40A9-9582-398542B9F2D0}" presName="FiveNodes_4_text" presStyleLbl="node1" presStyleIdx="4" presStyleCnt="5">
        <dgm:presLayoutVars>
          <dgm:bulletEnabled val="1"/>
        </dgm:presLayoutVars>
      </dgm:prSet>
      <dgm:spPr/>
    </dgm:pt>
    <dgm:pt modelId="{82F66E59-5469-4433-AFE2-237E139F825E}" type="pres">
      <dgm:prSet presAssocID="{BA06CC71-051A-40A9-9582-398542B9F2D0}" presName="FiveNodes_5_text" presStyleLbl="node1" presStyleIdx="4" presStyleCnt="5">
        <dgm:presLayoutVars>
          <dgm:bulletEnabled val="1"/>
        </dgm:presLayoutVars>
      </dgm:prSet>
      <dgm:spPr/>
    </dgm:pt>
  </dgm:ptLst>
  <dgm:cxnLst>
    <dgm:cxn modelId="{90EFEF1A-29A2-4433-BD7E-4BD53C9B2165}" type="presOf" srcId="{E8E97388-2075-4322-8F2D-7F77F3E93849}" destId="{41F483BE-ADAC-4D86-B00A-46A53183BF0E}" srcOrd="1" destOrd="0" presId="urn:microsoft.com/office/officeart/2005/8/layout/vProcess5"/>
    <dgm:cxn modelId="{74246930-A152-4A64-9419-DE9D396B5534}" type="presOf" srcId="{0FED00F5-FEAE-433F-9965-E5688593350E}" destId="{E6BAC211-5943-4FAA-89C2-FA5066404B48}" srcOrd="0" destOrd="0" presId="urn:microsoft.com/office/officeart/2005/8/layout/vProcess5"/>
    <dgm:cxn modelId="{F18AB436-E7EF-45D8-ABB9-C96425E0E8C4}" srcId="{BA06CC71-051A-40A9-9582-398542B9F2D0}" destId="{0FED00F5-FEAE-433F-9965-E5688593350E}" srcOrd="0" destOrd="0" parTransId="{A4F348FE-D0D4-475D-A40A-871C1D8F6FF3}" sibTransId="{D410B76D-9808-4765-9170-A5BD03ABCAA4}"/>
    <dgm:cxn modelId="{ABB7A360-5DC6-4BE7-8AB7-D8E0BF33AFB2}" srcId="{BA06CC71-051A-40A9-9582-398542B9F2D0}" destId="{E8E97388-2075-4322-8F2D-7F77F3E93849}" srcOrd="1" destOrd="0" parTransId="{8465F319-4C15-4329-BC6C-45D13D80A743}" sibTransId="{B5540C84-CE40-437B-81DC-B5BD936B6196}"/>
    <dgm:cxn modelId="{550ED34C-D68D-43C0-B43E-88799F5B6B73}" type="presOf" srcId="{A6C56731-22FA-4EE9-B5BF-87FC11142B95}" destId="{7E24F493-7433-45B7-A6E6-A12043C2146F}" srcOrd="0" destOrd="0" presId="urn:microsoft.com/office/officeart/2005/8/layout/vProcess5"/>
    <dgm:cxn modelId="{2E54826D-5494-4A64-9E1F-A18B554C0F09}" srcId="{BA06CC71-051A-40A9-9582-398542B9F2D0}" destId="{A6C56731-22FA-4EE9-B5BF-87FC11142B95}" srcOrd="3" destOrd="0" parTransId="{EF50F2A2-6703-4958-B4A7-D3692320914B}" sibTransId="{3CA2351C-93DB-4568-8324-C98E896B925D}"/>
    <dgm:cxn modelId="{4086BA4D-61CC-4DD7-A9CA-9071325830A6}" type="presOf" srcId="{BA06CC71-051A-40A9-9582-398542B9F2D0}" destId="{DDB465D0-B5D7-4512-B756-2139E6F23E22}" srcOrd="0" destOrd="0" presId="urn:microsoft.com/office/officeart/2005/8/layout/vProcess5"/>
    <dgm:cxn modelId="{EDB4DB58-C74F-49E4-88B3-D26B9C83A20B}" type="presOf" srcId="{0FED00F5-FEAE-433F-9965-E5688593350E}" destId="{1EC52050-29D2-4750-B9E8-5BF5236A92D9}" srcOrd="1" destOrd="0" presId="urn:microsoft.com/office/officeart/2005/8/layout/vProcess5"/>
    <dgm:cxn modelId="{BB5C127E-9F45-4E8D-ABAC-AFEF217A4CBD}" type="presOf" srcId="{A6C56731-22FA-4EE9-B5BF-87FC11142B95}" destId="{1E37A152-1267-48DF-9B9E-647EF95DD452}" srcOrd="1" destOrd="0" presId="urn:microsoft.com/office/officeart/2005/8/layout/vProcess5"/>
    <dgm:cxn modelId="{72EBEA83-30C9-43E9-A345-87CF90BE28CB}" type="presOf" srcId="{D410B76D-9808-4765-9170-A5BD03ABCAA4}" destId="{0F2E9C00-542D-4D21-BE81-C50080DEE7EF}" srcOrd="0" destOrd="0" presId="urn:microsoft.com/office/officeart/2005/8/layout/vProcess5"/>
    <dgm:cxn modelId="{4804B484-AC2F-4D15-B4B3-D77B368BD5C5}" type="presOf" srcId="{E0440965-EF99-4E42-86BC-0CD3EDC7C21F}" destId="{8819376C-CE23-4926-B71C-19D3906AD550}" srcOrd="0" destOrd="0" presId="urn:microsoft.com/office/officeart/2005/8/layout/vProcess5"/>
    <dgm:cxn modelId="{3A034EA1-E465-45DD-8C24-9AB4116D13D9}" type="presOf" srcId="{E8E97388-2075-4322-8F2D-7F77F3E93849}" destId="{74B1C1E6-C098-453E-8E0D-34AFEC14443A}" srcOrd="0" destOrd="0" presId="urn:microsoft.com/office/officeart/2005/8/layout/vProcess5"/>
    <dgm:cxn modelId="{FD04EEA1-F6FC-4E8E-A9F6-625D7F1B4B64}" type="presOf" srcId="{6FC080C7-AD5E-4666-9374-1D7A5F510133}" destId="{D3040C36-D9FD-498A-911B-37B915EAB257}" srcOrd="0" destOrd="0" presId="urn:microsoft.com/office/officeart/2005/8/layout/vProcess5"/>
    <dgm:cxn modelId="{B3BB69AF-E86D-46E3-A0B5-7C5638E6D841}" type="presOf" srcId="{3CA2351C-93DB-4568-8324-C98E896B925D}" destId="{C8C2C930-0F58-452E-8F79-563EE5050FA0}" srcOrd="0" destOrd="0" presId="urn:microsoft.com/office/officeart/2005/8/layout/vProcess5"/>
    <dgm:cxn modelId="{53246EB4-AB4C-4354-AE14-73BA0DF605C7}" type="presOf" srcId="{B5540C84-CE40-437B-81DC-B5BD936B6196}" destId="{FBEF76B5-6079-4735-8AE9-CC5F160E5D94}" srcOrd="0" destOrd="0" presId="urn:microsoft.com/office/officeart/2005/8/layout/vProcess5"/>
    <dgm:cxn modelId="{A1E64EBA-0B74-493A-AB5B-A07C1B53D16F}" srcId="{BA06CC71-051A-40A9-9582-398542B9F2D0}" destId="{E0440965-EF99-4E42-86BC-0CD3EDC7C21F}" srcOrd="2" destOrd="0" parTransId="{C3AFB375-AF89-4E47-B028-40AC7D4D57B9}" sibTransId="{A54D15A0-04E0-4735-9A06-62BAD32F078E}"/>
    <dgm:cxn modelId="{C91430E0-63B3-4A69-BDED-C837608779E8}" srcId="{BA06CC71-051A-40A9-9582-398542B9F2D0}" destId="{6FC080C7-AD5E-4666-9374-1D7A5F510133}" srcOrd="4" destOrd="0" parTransId="{F50D2751-E12C-4CB3-A281-F1EFE095B379}" sibTransId="{69D75EFC-8476-4BD2-B8CF-7B3FAF979FCA}"/>
    <dgm:cxn modelId="{CC9CA0EA-0344-42C1-B939-5FE5A9CF75EE}" type="presOf" srcId="{E0440965-EF99-4E42-86BC-0CD3EDC7C21F}" destId="{9A845E91-5782-40B3-B80E-456E784FB2DB}" srcOrd="1" destOrd="0" presId="urn:microsoft.com/office/officeart/2005/8/layout/vProcess5"/>
    <dgm:cxn modelId="{C0DAE4EC-2DB5-47EF-8FAD-C5340181E1E2}" type="presOf" srcId="{6FC080C7-AD5E-4666-9374-1D7A5F510133}" destId="{82F66E59-5469-4433-AFE2-237E139F825E}" srcOrd="1" destOrd="0" presId="urn:microsoft.com/office/officeart/2005/8/layout/vProcess5"/>
    <dgm:cxn modelId="{78DED8EE-A537-49FD-8A5A-D787ED0815C5}" type="presOf" srcId="{A54D15A0-04E0-4735-9A06-62BAD32F078E}" destId="{5395398A-9DB1-4EF7-A52C-A7BF0F686F65}" srcOrd="0" destOrd="0" presId="urn:microsoft.com/office/officeart/2005/8/layout/vProcess5"/>
    <dgm:cxn modelId="{F07C5185-A3EA-4534-8930-650408D947D1}" type="presParOf" srcId="{DDB465D0-B5D7-4512-B756-2139E6F23E22}" destId="{B910DC00-0538-49F5-B8CE-D7BD798C803A}" srcOrd="0" destOrd="0" presId="urn:microsoft.com/office/officeart/2005/8/layout/vProcess5"/>
    <dgm:cxn modelId="{A0520EB2-5823-492A-99B4-8667F6920878}" type="presParOf" srcId="{DDB465D0-B5D7-4512-B756-2139E6F23E22}" destId="{E6BAC211-5943-4FAA-89C2-FA5066404B48}" srcOrd="1" destOrd="0" presId="urn:microsoft.com/office/officeart/2005/8/layout/vProcess5"/>
    <dgm:cxn modelId="{E1C1862E-F891-472B-B901-7AB0D1CE12E6}" type="presParOf" srcId="{DDB465D0-B5D7-4512-B756-2139E6F23E22}" destId="{74B1C1E6-C098-453E-8E0D-34AFEC14443A}" srcOrd="2" destOrd="0" presId="urn:microsoft.com/office/officeart/2005/8/layout/vProcess5"/>
    <dgm:cxn modelId="{95D9B2CB-5667-4A45-8DFC-7B3A5EE5AB69}" type="presParOf" srcId="{DDB465D0-B5D7-4512-B756-2139E6F23E22}" destId="{8819376C-CE23-4926-B71C-19D3906AD550}" srcOrd="3" destOrd="0" presId="urn:microsoft.com/office/officeart/2005/8/layout/vProcess5"/>
    <dgm:cxn modelId="{18A17005-17E7-4712-B6DD-02591FC819B7}" type="presParOf" srcId="{DDB465D0-B5D7-4512-B756-2139E6F23E22}" destId="{7E24F493-7433-45B7-A6E6-A12043C2146F}" srcOrd="4" destOrd="0" presId="urn:microsoft.com/office/officeart/2005/8/layout/vProcess5"/>
    <dgm:cxn modelId="{EF673593-D531-409D-B692-32260B49CA31}" type="presParOf" srcId="{DDB465D0-B5D7-4512-B756-2139E6F23E22}" destId="{D3040C36-D9FD-498A-911B-37B915EAB257}" srcOrd="5" destOrd="0" presId="urn:microsoft.com/office/officeart/2005/8/layout/vProcess5"/>
    <dgm:cxn modelId="{2053F622-5765-4305-948C-AAE12D99C14E}" type="presParOf" srcId="{DDB465D0-B5D7-4512-B756-2139E6F23E22}" destId="{0F2E9C00-542D-4D21-BE81-C50080DEE7EF}" srcOrd="6" destOrd="0" presId="urn:microsoft.com/office/officeart/2005/8/layout/vProcess5"/>
    <dgm:cxn modelId="{FE13D390-6915-475E-AECA-97C2074A075D}" type="presParOf" srcId="{DDB465D0-B5D7-4512-B756-2139E6F23E22}" destId="{FBEF76B5-6079-4735-8AE9-CC5F160E5D94}" srcOrd="7" destOrd="0" presId="urn:microsoft.com/office/officeart/2005/8/layout/vProcess5"/>
    <dgm:cxn modelId="{2364E0D8-75F7-4E6B-9652-72A9B94EA5DA}" type="presParOf" srcId="{DDB465D0-B5D7-4512-B756-2139E6F23E22}" destId="{5395398A-9DB1-4EF7-A52C-A7BF0F686F65}" srcOrd="8" destOrd="0" presId="urn:microsoft.com/office/officeart/2005/8/layout/vProcess5"/>
    <dgm:cxn modelId="{BE6C0749-2665-42A6-A6D9-131E818E3338}" type="presParOf" srcId="{DDB465D0-B5D7-4512-B756-2139E6F23E22}" destId="{C8C2C930-0F58-452E-8F79-563EE5050FA0}" srcOrd="9" destOrd="0" presId="urn:microsoft.com/office/officeart/2005/8/layout/vProcess5"/>
    <dgm:cxn modelId="{CDCC1285-83D3-496A-BDCE-EF7C176C8CE5}" type="presParOf" srcId="{DDB465D0-B5D7-4512-B756-2139E6F23E22}" destId="{1EC52050-29D2-4750-B9E8-5BF5236A92D9}" srcOrd="10" destOrd="0" presId="urn:microsoft.com/office/officeart/2005/8/layout/vProcess5"/>
    <dgm:cxn modelId="{D49EB07A-310D-40B1-8EE1-BDE9F0182DB7}" type="presParOf" srcId="{DDB465D0-B5D7-4512-B756-2139E6F23E22}" destId="{41F483BE-ADAC-4D86-B00A-46A53183BF0E}" srcOrd="11" destOrd="0" presId="urn:microsoft.com/office/officeart/2005/8/layout/vProcess5"/>
    <dgm:cxn modelId="{74AE5024-16BD-4771-99B8-98AC08883632}" type="presParOf" srcId="{DDB465D0-B5D7-4512-B756-2139E6F23E22}" destId="{9A845E91-5782-40B3-B80E-456E784FB2DB}" srcOrd="12" destOrd="0" presId="urn:microsoft.com/office/officeart/2005/8/layout/vProcess5"/>
    <dgm:cxn modelId="{91767C4E-1E2C-4F7F-808E-4908745828BF}" type="presParOf" srcId="{DDB465D0-B5D7-4512-B756-2139E6F23E22}" destId="{1E37A152-1267-48DF-9B9E-647EF95DD452}" srcOrd="13" destOrd="0" presId="urn:microsoft.com/office/officeart/2005/8/layout/vProcess5"/>
    <dgm:cxn modelId="{A12F6618-48F2-429D-9708-E9607B29E4E6}" type="presParOf" srcId="{DDB465D0-B5D7-4512-B756-2139E6F23E22}" destId="{82F66E59-5469-4433-AFE2-237E139F825E}"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D0FFC28-B9E2-4A33-9807-98434BF91B91}" type="doc">
      <dgm:prSet loTypeId="urn:microsoft.com/office/officeart/2005/8/layout/vProcess5" loCatId="process" qsTypeId="urn:microsoft.com/office/officeart/2005/8/quickstyle/simple1" qsCatId="simple" csTypeId="urn:microsoft.com/office/officeart/2005/8/colors/accent2_1" csCatId="accent2" phldr="1"/>
      <dgm:spPr/>
      <dgm:t>
        <a:bodyPr/>
        <a:lstStyle/>
        <a:p>
          <a:endParaRPr lang="fi-FI"/>
        </a:p>
      </dgm:t>
    </dgm:pt>
    <dgm:pt modelId="{271EDCEA-89FD-429A-A8F5-BA1948489F20}">
      <dgm:prSet/>
      <dgm:spPr/>
      <dgm:t>
        <a:bodyPr/>
        <a:lstStyle/>
        <a:p>
          <a:r>
            <a:rPr lang="en-GB" b="1" dirty="0" err="1"/>
            <a:t>Sakari</a:t>
          </a:r>
          <a:r>
            <a:rPr lang="en-GB" b="1" dirty="0"/>
            <a:t> </a:t>
          </a:r>
          <a:r>
            <a:rPr lang="en-GB" b="1" dirty="0" err="1"/>
            <a:t>Huovinen</a:t>
          </a:r>
          <a:r>
            <a:rPr lang="en-GB" b="1" dirty="0"/>
            <a:t>: </a:t>
          </a:r>
          <a:r>
            <a:rPr lang="en-GB" b="1" dirty="0" err="1"/>
            <a:t>Pörssiyhtiön</a:t>
          </a:r>
          <a:r>
            <a:rPr lang="en-GB" b="1" dirty="0"/>
            <a:t> </a:t>
          </a:r>
          <a:r>
            <a:rPr lang="en-GB" b="1" dirty="0" err="1"/>
            <a:t>tiedonantovelvollisuus</a:t>
          </a:r>
          <a:r>
            <a:rPr lang="en-GB" b="1" dirty="0"/>
            <a:t>, </a:t>
          </a:r>
          <a:r>
            <a:rPr lang="en-GB" b="1" dirty="0" err="1"/>
            <a:t>sijoittajan</a:t>
          </a:r>
          <a:r>
            <a:rPr lang="en-GB" b="1" dirty="0"/>
            <a:t> </a:t>
          </a:r>
          <a:r>
            <a:rPr lang="en-GB" b="1" dirty="0" err="1"/>
            <a:t>odotukset</a:t>
          </a:r>
          <a:r>
            <a:rPr lang="en-GB" b="1" dirty="0"/>
            <a:t> ja media </a:t>
          </a:r>
          <a:r>
            <a:rPr lang="en-GB" b="1"/>
            <a:t>(2004) </a:t>
          </a:r>
          <a:endParaRPr lang="fi-FI" dirty="0"/>
        </a:p>
      </dgm:t>
    </dgm:pt>
    <dgm:pt modelId="{3C8C7C89-0228-4DA5-9B5C-32502D9A9978}" type="parTrans" cxnId="{6CCF64DF-4D3A-4C78-97A3-0027727F8B2A}">
      <dgm:prSet/>
      <dgm:spPr/>
      <dgm:t>
        <a:bodyPr/>
        <a:lstStyle/>
        <a:p>
          <a:endParaRPr lang="fi-FI"/>
        </a:p>
      </dgm:t>
    </dgm:pt>
    <dgm:pt modelId="{4F214E77-2C9B-4101-8752-D0DF7A5BD8CC}" type="sibTrans" cxnId="{6CCF64DF-4D3A-4C78-97A3-0027727F8B2A}">
      <dgm:prSet/>
      <dgm:spPr/>
      <dgm:t>
        <a:bodyPr/>
        <a:lstStyle/>
        <a:p>
          <a:endParaRPr lang="fi-FI"/>
        </a:p>
      </dgm:t>
    </dgm:pt>
    <dgm:pt modelId="{0F495A47-08F2-445B-B851-9C888B3C8A3A}">
      <dgm:prSet/>
      <dgm:spPr/>
      <dgm:t>
        <a:bodyPr/>
        <a:lstStyle/>
        <a:p>
          <a:r>
            <a:rPr lang="en-GB" b="1" dirty="0" err="1"/>
            <a:t>Esimerkki</a:t>
          </a:r>
          <a:r>
            <a:rPr lang="en-GB" b="1" dirty="0"/>
            <a:t>: </a:t>
          </a:r>
          <a:r>
            <a:rPr lang="en-GB" b="1" dirty="0" err="1"/>
            <a:t>metsäyhtiön</a:t>
          </a:r>
          <a:r>
            <a:rPr lang="en-GB" b="1" dirty="0"/>
            <a:t> </a:t>
          </a:r>
          <a:r>
            <a:rPr lang="en-GB" b="1" dirty="0" err="1"/>
            <a:t>fuusioneuvotteluja</a:t>
          </a:r>
          <a:r>
            <a:rPr lang="en-GB" b="1" dirty="0"/>
            <a:t> </a:t>
          </a:r>
          <a:r>
            <a:rPr lang="en-GB" b="1" dirty="0" err="1"/>
            <a:t>koskeva</a:t>
          </a:r>
          <a:r>
            <a:rPr lang="en-GB" b="1" dirty="0"/>
            <a:t> </a:t>
          </a:r>
          <a:r>
            <a:rPr lang="en-GB" b="1" dirty="0" err="1"/>
            <a:t>toimitusjohtajan</a:t>
          </a:r>
          <a:r>
            <a:rPr lang="en-GB" b="1" dirty="0"/>
            <a:t> </a:t>
          </a:r>
          <a:r>
            <a:rPr lang="en-GB" b="1" dirty="0" err="1"/>
            <a:t>totuudenvastainen</a:t>
          </a:r>
          <a:r>
            <a:rPr lang="en-GB" b="1" dirty="0"/>
            <a:t> </a:t>
          </a:r>
          <a:r>
            <a:rPr lang="en-GB" b="1" dirty="0" err="1"/>
            <a:t>kiistäminen</a:t>
          </a:r>
          <a:endParaRPr lang="fi-FI" dirty="0"/>
        </a:p>
      </dgm:t>
    </dgm:pt>
    <dgm:pt modelId="{494C7E57-3AC7-48E4-9A74-89B655219622}" type="parTrans" cxnId="{A0629538-894A-47E8-97B0-B77C7380AAA5}">
      <dgm:prSet/>
      <dgm:spPr/>
      <dgm:t>
        <a:bodyPr/>
        <a:lstStyle/>
        <a:p>
          <a:endParaRPr lang="fi-FI"/>
        </a:p>
      </dgm:t>
    </dgm:pt>
    <dgm:pt modelId="{9C60B70F-3769-4074-84E6-1ABA4BF5B89D}" type="sibTrans" cxnId="{A0629538-894A-47E8-97B0-B77C7380AAA5}">
      <dgm:prSet/>
      <dgm:spPr/>
      <dgm:t>
        <a:bodyPr/>
        <a:lstStyle/>
        <a:p>
          <a:endParaRPr lang="fi-FI"/>
        </a:p>
      </dgm:t>
    </dgm:pt>
    <dgm:pt modelId="{3D8AA70A-7A7A-4CCB-B423-3FDC2A25DCF3}">
      <dgm:prSet/>
      <dgm:spPr/>
      <dgm:t>
        <a:bodyPr/>
        <a:lstStyle/>
        <a:p>
          <a:r>
            <a:rPr lang="en-GB" b="1"/>
            <a:t>Peliteoria ja tietoa varallisuutena koskeva teoria saattavat tukea yhtiöjohdon esittämän totuudenvastaisen tiedon esittämisen oikeutusta arvopaperimarkkinoilla: </a:t>
          </a:r>
          <a:endParaRPr lang="fi-FI"/>
        </a:p>
      </dgm:t>
    </dgm:pt>
    <dgm:pt modelId="{A6B3E61A-1C4D-463F-B2EA-DDF77C931C87}" type="parTrans" cxnId="{20C527B1-2DDF-4573-9736-35E3010856EC}">
      <dgm:prSet/>
      <dgm:spPr/>
      <dgm:t>
        <a:bodyPr/>
        <a:lstStyle/>
        <a:p>
          <a:endParaRPr lang="fi-FI"/>
        </a:p>
      </dgm:t>
    </dgm:pt>
    <dgm:pt modelId="{69BA553B-1CFD-4FBC-9F11-7462DF1D09BE}" type="sibTrans" cxnId="{20C527B1-2DDF-4573-9736-35E3010856EC}">
      <dgm:prSet/>
      <dgm:spPr/>
      <dgm:t>
        <a:bodyPr/>
        <a:lstStyle/>
        <a:p>
          <a:endParaRPr lang="fi-FI"/>
        </a:p>
      </dgm:t>
    </dgm:pt>
    <dgm:pt modelId="{3DAC7539-7E38-41F6-8239-3F4567B4E549}" type="pres">
      <dgm:prSet presAssocID="{FD0FFC28-B9E2-4A33-9807-98434BF91B91}" presName="outerComposite" presStyleCnt="0">
        <dgm:presLayoutVars>
          <dgm:chMax val="5"/>
          <dgm:dir/>
          <dgm:resizeHandles val="exact"/>
        </dgm:presLayoutVars>
      </dgm:prSet>
      <dgm:spPr/>
    </dgm:pt>
    <dgm:pt modelId="{6FD23746-1434-4420-8EF8-730AD818395C}" type="pres">
      <dgm:prSet presAssocID="{FD0FFC28-B9E2-4A33-9807-98434BF91B91}" presName="dummyMaxCanvas" presStyleCnt="0">
        <dgm:presLayoutVars/>
      </dgm:prSet>
      <dgm:spPr/>
    </dgm:pt>
    <dgm:pt modelId="{C6E3D322-4785-4D83-8918-B3828FF151CB}" type="pres">
      <dgm:prSet presAssocID="{FD0FFC28-B9E2-4A33-9807-98434BF91B91}" presName="ThreeNodes_1" presStyleLbl="node1" presStyleIdx="0" presStyleCnt="3">
        <dgm:presLayoutVars>
          <dgm:bulletEnabled val="1"/>
        </dgm:presLayoutVars>
      </dgm:prSet>
      <dgm:spPr/>
    </dgm:pt>
    <dgm:pt modelId="{D6B761E8-94C9-410C-AFE7-C457B573C975}" type="pres">
      <dgm:prSet presAssocID="{FD0FFC28-B9E2-4A33-9807-98434BF91B91}" presName="ThreeNodes_2" presStyleLbl="node1" presStyleIdx="1" presStyleCnt="3">
        <dgm:presLayoutVars>
          <dgm:bulletEnabled val="1"/>
        </dgm:presLayoutVars>
      </dgm:prSet>
      <dgm:spPr/>
    </dgm:pt>
    <dgm:pt modelId="{A6EAE4A6-F8BE-4C00-A3EC-CB7F29E566C6}" type="pres">
      <dgm:prSet presAssocID="{FD0FFC28-B9E2-4A33-9807-98434BF91B91}" presName="ThreeNodes_3" presStyleLbl="node1" presStyleIdx="2" presStyleCnt="3">
        <dgm:presLayoutVars>
          <dgm:bulletEnabled val="1"/>
        </dgm:presLayoutVars>
      </dgm:prSet>
      <dgm:spPr/>
    </dgm:pt>
    <dgm:pt modelId="{14B93066-4DBC-4C07-B775-789FCCA469D0}" type="pres">
      <dgm:prSet presAssocID="{FD0FFC28-B9E2-4A33-9807-98434BF91B91}" presName="ThreeConn_1-2" presStyleLbl="fgAccFollowNode1" presStyleIdx="0" presStyleCnt="2">
        <dgm:presLayoutVars>
          <dgm:bulletEnabled val="1"/>
        </dgm:presLayoutVars>
      </dgm:prSet>
      <dgm:spPr/>
    </dgm:pt>
    <dgm:pt modelId="{7B769FE6-952B-49B1-9E6D-8E420FC34D35}" type="pres">
      <dgm:prSet presAssocID="{FD0FFC28-B9E2-4A33-9807-98434BF91B91}" presName="ThreeConn_2-3" presStyleLbl="fgAccFollowNode1" presStyleIdx="1" presStyleCnt="2">
        <dgm:presLayoutVars>
          <dgm:bulletEnabled val="1"/>
        </dgm:presLayoutVars>
      </dgm:prSet>
      <dgm:spPr/>
    </dgm:pt>
    <dgm:pt modelId="{4642A4DC-7222-460F-B0C0-378AF3007244}" type="pres">
      <dgm:prSet presAssocID="{FD0FFC28-B9E2-4A33-9807-98434BF91B91}" presName="ThreeNodes_1_text" presStyleLbl="node1" presStyleIdx="2" presStyleCnt="3">
        <dgm:presLayoutVars>
          <dgm:bulletEnabled val="1"/>
        </dgm:presLayoutVars>
      </dgm:prSet>
      <dgm:spPr/>
    </dgm:pt>
    <dgm:pt modelId="{46953DFC-5161-413E-A3CB-5F521F8C76C7}" type="pres">
      <dgm:prSet presAssocID="{FD0FFC28-B9E2-4A33-9807-98434BF91B91}" presName="ThreeNodes_2_text" presStyleLbl="node1" presStyleIdx="2" presStyleCnt="3">
        <dgm:presLayoutVars>
          <dgm:bulletEnabled val="1"/>
        </dgm:presLayoutVars>
      </dgm:prSet>
      <dgm:spPr/>
    </dgm:pt>
    <dgm:pt modelId="{6F27290E-D2A5-4C16-AFDE-2A6EE4163F4A}" type="pres">
      <dgm:prSet presAssocID="{FD0FFC28-B9E2-4A33-9807-98434BF91B91}" presName="ThreeNodes_3_text" presStyleLbl="node1" presStyleIdx="2" presStyleCnt="3">
        <dgm:presLayoutVars>
          <dgm:bulletEnabled val="1"/>
        </dgm:presLayoutVars>
      </dgm:prSet>
      <dgm:spPr/>
    </dgm:pt>
  </dgm:ptLst>
  <dgm:cxnLst>
    <dgm:cxn modelId="{192F422E-9128-45CF-9322-10D49C4469F8}" type="presOf" srcId="{0F495A47-08F2-445B-B851-9C888B3C8A3A}" destId="{D6B761E8-94C9-410C-AFE7-C457B573C975}" srcOrd="0" destOrd="0" presId="urn:microsoft.com/office/officeart/2005/8/layout/vProcess5"/>
    <dgm:cxn modelId="{2D3E4536-0232-481A-A48E-A863F4DCDE51}" type="presOf" srcId="{271EDCEA-89FD-429A-A8F5-BA1948489F20}" destId="{4642A4DC-7222-460F-B0C0-378AF3007244}" srcOrd="1" destOrd="0" presId="urn:microsoft.com/office/officeart/2005/8/layout/vProcess5"/>
    <dgm:cxn modelId="{A0629538-894A-47E8-97B0-B77C7380AAA5}" srcId="{FD0FFC28-B9E2-4A33-9807-98434BF91B91}" destId="{0F495A47-08F2-445B-B851-9C888B3C8A3A}" srcOrd="1" destOrd="0" parTransId="{494C7E57-3AC7-48E4-9A74-89B655219622}" sibTransId="{9C60B70F-3769-4074-84E6-1ABA4BF5B89D}"/>
    <dgm:cxn modelId="{A5EDCC5C-143D-47BA-98EC-3648DEE6C999}" type="presOf" srcId="{0F495A47-08F2-445B-B851-9C888B3C8A3A}" destId="{46953DFC-5161-413E-A3CB-5F521F8C76C7}" srcOrd="1" destOrd="0" presId="urn:microsoft.com/office/officeart/2005/8/layout/vProcess5"/>
    <dgm:cxn modelId="{F3E7938E-0663-4719-A6E5-86B44143360A}" type="presOf" srcId="{3D8AA70A-7A7A-4CCB-B423-3FDC2A25DCF3}" destId="{6F27290E-D2A5-4C16-AFDE-2A6EE4163F4A}" srcOrd="1" destOrd="0" presId="urn:microsoft.com/office/officeart/2005/8/layout/vProcess5"/>
    <dgm:cxn modelId="{4D6DF6A6-6CCC-4DCE-9DF5-051DA8BF43FE}" type="presOf" srcId="{FD0FFC28-B9E2-4A33-9807-98434BF91B91}" destId="{3DAC7539-7E38-41F6-8239-3F4567B4E549}" srcOrd="0" destOrd="0" presId="urn:microsoft.com/office/officeart/2005/8/layout/vProcess5"/>
    <dgm:cxn modelId="{20C527B1-2DDF-4573-9736-35E3010856EC}" srcId="{FD0FFC28-B9E2-4A33-9807-98434BF91B91}" destId="{3D8AA70A-7A7A-4CCB-B423-3FDC2A25DCF3}" srcOrd="2" destOrd="0" parTransId="{A6B3E61A-1C4D-463F-B2EA-DDF77C931C87}" sibTransId="{69BA553B-1CFD-4FBC-9F11-7462DF1D09BE}"/>
    <dgm:cxn modelId="{33E89FB3-F6E2-4354-87FC-212CF2CF14FD}" type="presOf" srcId="{3D8AA70A-7A7A-4CCB-B423-3FDC2A25DCF3}" destId="{A6EAE4A6-F8BE-4C00-A3EC-CB7F29E566C6}" srcOrd="0" destOrd="0" presId="urn:microsoft.com/office/officeart/2005/8/layout/vProcess5"/>
    <dgm:cxn modelId="{6CCF64DF-4D3A-4C78-97A3-0027727F8B2A}" srcId="{FD0FFC28-B9E2-4A33-9807-98434BF91B91}" destId="{271EDCEA-89FD-429A-A8F5-BA1948489F20}" srcOrd="0" destOrd="0" parTransId="{3C8C7C89-0228-4DA5-9B5C-32502D9A9978}" sibTransId="{4F214E77-2C9B-4101-8752-D0DF7A5BD8CC}"/>
    <dgm:cxn modelId="{56C99FEF-A22B-4081-B513-0DF90B584450}" type="presOf" srcId="{271EDCEA-89FD-429A-A8F5-BA1948489F20}" destId="{C6E3D322-4785-4D83-8918-B3828FF151CB}" srcOrd="0" destOrd="0" presId="urn:microsoft.com/office/officeart/2005/8/layout/vProcess5"/>
    <dgm:cxn modelId="{58AF55F0-CC40-4B48-B35A-CCE36E119C83}" type="presOf" srcId="{9C60B70F-3769-4074-84E6-1ABA4BF5B89D}" destId="{7B769FE6-952B-49B1-9E6D-8E420FC34D35}" srcOrd="0" destOrd="0" presId="urn:microsoft.com/office/officeart/2005/8/layout/vProcess5"/>
    <dgm:cxn modelId="{2DD4ADF0-6DAB-40BC-B255-C027EF19EFE6}" type="presOf" srcId="{4F214E77-2C9B-4101-8752-D0DF7A5BD8CC}" destId="{14B93066-4DBC-4C07-B775-789FCCA469D0}" srcOrd="0" destOrd="0" presId="urn:microsoft.com/office/officeart/2005/8/layout/vProcess5"/>
    <dgm:cxn modelId="{8C4B09EF-0B04-4105-B704-2DBDBE4F07F2}" type="presParOf" srcId="{3DAC7539-7E38-41F6-8239-3F4567B4E549}" destId="{6FD23746-1434-4420-8EF8-730AD818395C}" srcOrd="0" destOrd="0" presId="urn:microsoft.com/office/officeart/2005/8/layout/vProcess5"/>
    <dgm:cxn modelId="{1D8654E8-4D2A-42D1-804D-8336E112BF6E}" type="presParOf" srcId="{3DAC7539-7E38-41F6-8239-3F4567B4E549}" destId="{C6E3D322-4785-4D83-8918-B3828FF151CB}" srcOrd="1" destOrd="0" presId="urn:microsoft.com/office/officeart/2005/8/layout/vProcess5"/>
    <dgm:cxn modelId="{371127C7-D323-400E-8BD9-2097F15C5505}" type="presParOf" srcId="{3DAC7539-7E38-41F6-8239-3F4567B4E549}" destId="{D6B761E8-94C9-410C-AFE7-C457B573C975}" srcOrd="2" destOrd="0" presId="urn:microsoft.com/office/officeart/2005/8/layout/vProcess5"/>
    <dgm:cxn modelId="{4E53B143-024F-45F6-843B-7842D11E37C2}" type="presParOf" srcId="{3DAC7539-7E38-41F6-8239-3F4567B4E549}" destId="{A6EAE4A6-F8BE-4C00-A3EC-CB7F29E566C6}" srcOrd="3" destOrd="0" presId="urn:microsoft.com/office/officeart/2005/8/layout/vProcess5"/>
    <dgm:cxn modelId="{6B243769-30A2-4A30-AE1E-C88C2D11ED6B}" type="presParOf" srcId="{3DAC7539-7E38-41F6-8239-3F4567B4E549}" destId="{14B93066-4DBC-4C07-B775-789FCCA469D0}" srcOrd="4" destOrd="0" presId="urn:microsoft.com/office/officeart/2005/8/layout/vProcess5"/>
    <dgm:cxn modelId="{4713B2EE-CD4E-4527-A534-808BA4AE00D9}" type="presParOf" srcId="{3DAC7539-7E38-41F6-8239-3F4567B4E549}" destId="{7B769FE6-952B-49B1-9E6D-8E420FC34D35}" srcOrd="5" destOrd="0" presId="urn:microsoft.com/office/officeart/2005/8/layout/vProcess5"/>
    <dgm:cxn modelId="{3F39A46D-4004-44A2-B2A6-C87BAD5D501C}" type="presParOf" srcId="{3DAC7539-7E38-41F6-8239-3F4567B4E549}" destId="{4642A4DC-7222-460F-B0C0-378AF3007244}" srcOrd="6" destOrd="0" presId="urn:microsoft.com/office/officeart/2005/8/layout/vProcess5"/>
    <dgm:cxn modelId="{5563A1A5-5DDD-4410-ABC1-1213DA9922C0}" type="presParOf" srcId="{3DAC7539-7E38-41F6-8239-3F4567B4E549}" destId="{46953DFC-5161-413E-A3CB-5F521F8C76C7}" srcOrd="7" destOrd="0" presId="urn:microsoft.com/office/officeart/2005/8/layout/vProcess5"/>
    <dgm:cxn modelId="{BE70CAE7-251F-4632-A8B0-CD9480745165}" type="presParOf" srcId="{3DAC7539-7E38-41F6-8239-3F4567B4E549}" destId="{6F27290E-D2A5-4C16-AFDE-2A6EE4163F4A}"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7877460-D287-4849-AFC8-E7A37C47C342}" type="doc">
      <dgm:prSet loTypeId="urn:microsoft.com/office/officeart/2018/2/layout/IconCircleList" loCatId="icon" qsTypeId="urn:microsoft.com/office/officeart/2005/8/quickstyle/simple1" qsCatId="simple" csTypeId="urn:microsoft.com/office/officeart/2005/8/colors/accent2_2" csCatId="accent2" phldr="1"/>
      <dgm:spPr/>
      <dgm:t>
        <a:bodyPr/>
        <a:lstStyle/>
        <a:p>
          <a:endParaRPr lang="en-US"/>
        </a:p>
      </dgm:t>
    </dgm:pt>
    <dgm:pt modelId="{B882404D-BF05-4928-8965-A754C59C41DA}">
      <dgm:prSet/>
      <dgm:spPr/>
      <dgm:t>
        <a:bodyPr/>
        <a:lstStyle/>
        <a:p>
          <a:r>
            <a:rPr lang="fi-FI" b="0" i="0" dirty="0"/>
            <a:t>Arvopaperimarkkinoilla ei saa menetellä hyvän arvopaperimarkkinatavan vastaisesti.</a:t>
          </a:r>
          <a:endParaRPr lang="en-US" dirty="0"/>
        </a:p>
      </dgm:t>
    </dgm:pt>
    <dgm:pt modelId="{CDA26D32-CF85-410E-9F03-05B882007728}" type="parTrans" cxnId="{1190E5BF-1E42-4A03-9097-7E19FDF0DA61}">
      <dgm:prSet/>
      <dgm:spPr/>
      <dgm:t>
        <a:bodyPr/>
        <a:lstStyle/>
        <a:p>
          <a:endParaRPr lang="en-US"/>
        </a:p>
      </dgm:t>
    </dgm:pt>
    <dgm:pt modelId="{445519C7-0EDC-4A51-8115-3881FDD458FF}" type="sibTrans" cxnId="{1190E5BF-1E42-4A03-9097-7E19FDF0DA61}">
      <dgm:prSet/>
      <dgm:spPr/>
      <dgm:t>
        <a:bodyPr/>
        <a:lstStyle/>
        <a:p>
          <a:endParaRPr lang="en-US"/>
        </a:p>
      </dgm:t>
    </dgm:pt>
    <dgm:pt modelId="{5C56841A-685B-46EC-9D06-64459D18873D}">
      <dgm:prSet/>
      <dgm:spPr/>
      <dgm:t>
        <a:bodyPr/>
        <a:lstStyle/>
        <a:p>
          <a:r>
            <a:rPr lang="fi-FI" b="0" i="0" dirty="0"/>
            <a:t>Arvopaperien ja muiden rahoitusvälineiden markkinoinnissa ja vaihdannassa, joka tapahtuu elinkeinotoiminnassa, sekä täytettäessä tämän lain mukaista tiedonantovelvollisuutta ei saa antaa totuudenvastaisia tai harhaanjohtavia tietoja.</a:t>
          </a:r>
          <a:endParaRPr lang="en-US" dirty="0"/>
        </a:p>
      </dgm:t>
    </dgm:pt>
    <dgm:pt modelId="{C929DF89-FBFE-40A9-921C-557B6B26DF60}" type="parTrans" cxnId="{967B35B4-818B-4C2A-856C-FA2BB2CC0599}">
      <dgm:prSet/>
      <dgm:spPr/>
      <dgm:t>
        <a:bodyPr/>
        <a:lstStyle/>
        <a:p>
          <a:endParaRPr lang="en-US"/>
        </a:p>
      </dgm:t>
    </dgm:pt>
    <dgm:pt modelId="{9D03DACF-C98F-465F-BD3C-D3ADD31D0659}" type="sibTrans" cxnId="{967B35B4-818B-4C2A-856C-FA2BB2CC0599}">
      <dgm:prSet/>
      <dgm:spPr/>
      <dgm:t>
        <a:bodyPr/>
        <a:lstStyle/>
        <a:p>
          <a:endParaRPr lang="en-US"/>
        </a:p>
      </dgm:t>
    </dgm:pt>
    <dgm:pt modelId="{7D5B3479-B987-48B6-B6BB-91DDDEA05856}">
      <dgm:prSet/>
      <dgm:spPr/>
      <dgm:t>
        <a:bodyPr/>
        <a:lstStyle/>
        <a:p>
          <a:r>
            <a:rPr lang="fi-FI" b="0" i="0" dirty="0"/>
            <a:t>Tieto, jonka totuudenvastaisuus tai harhaanjohtavuus käy ilmi tiedon esittämisen jälkeen ja jolla saattaa olla olennaista merkitystä sijoittajalle, on viivytyksettä oikaistava tai täydennettävä riittävällä tavalla.</a:t>
          </a:r>
          <a:endParaRPr lang="en-US" dirty="0"/>
        </a:p>
      </dgm:t>
    </dgm:pt>
    <dgm:pt modelId="{4CD8C066-5EA9-4B29-A0E9-B4AE794BDCA5}" type="parTrans" cxnId="{BD9AF8D8-3B2A-4736-95B3-C6BC0B30A317}">
      <dgm:prSet/>
      <dgm:spPr/>
      <dgm:t>
        <a:bodyPr/>
        <a:lstStyle/>
        <a:p>
          <a:endParaRPr lang="en-US"/>
        </a:p>
      </dgm:t>
    </dgm:pt>
    <dgm:pt modelId="{2564C094-77A2-431A-9C96-0C595E509B4E}" type="sibTrans" cxnId="{BD9AF8D8-3B2A-4736-95B3-C6BC0B30A317}">
      <dgm:prSet/>
      <dgm:spPr/>
      <dgm:t>
        <a:bodyPr/>
        <a:lstStyle/>
        <a:p>
          <a:endParaRPr lang="en-US"/>
        </a:p>
      </dgm:t>
    </dgm:pt>
    <dgm:pt modelId="{F027486F-A66B-4F93-9F38-82FAB6F9D161}">
      <dgm:prSet/>
      <dgm:spPr/>
      <dgm:t>
        <a:bodyPr/>
        <a:lstStyle/>
        <a:p>
          <a:r>
            <a:rPr lang="fi-FI" b="0" i="0"/>
            <a:t>Joka itse tai toimeksiannon nojalla tarjoaa arvopapereita tai hakee arvopaperin ottamista kaupankäynnin kohteeksi säännellylle markkinalle tai monenkeskiseen kaupankäyntijärjestelmään tai jolla on 3, 6–9 tai 11 luvun nojalla tiedonantovelvollisuus sijoittajia kohtaan, on velvollinen pitämään sijoittajien saatavilla tasapuolisesti ja johdonmukaisesti riittävät tiedot seikoista, jotka ovat omiaan olennaisesti vaikuttamaan arvopaperin arvoon. </a:t>
          </a:r>
          <a:endParaRPr lang="en-US"/>
        </a:p>
      </dgm:t>
    </dgm:pt>
    <dgm:pt modelId="{B616D834-26E8-449A-A938-4A51F389754A}" type="parTrans" cxnId="{08D17745-A6F5-4FEE-BC82-49DE90807A3E}">
      <dgm:prSet/>
      <dgm:spPr/>
      <dgm:t>
        <a:bodyPr/>
        <a:lstStyle/>
        <a:p>
          <a:endParaRPr lang="en-US"/>
        </a:p>
      </dgm:t>
    </dgm:pt>
    <dgm:pt modelId="{A0B1DDAD-2725-4694-B9CC-57CE0F9DDBDA}" type="sibTrans" cxnId="{08D17745-A6F5-4FEE-BC82-49DE90807A3E}">
      <dgm:prSet/>
      <dgm:spPr/>
      <dgm:t>
        <a:bodyPr/>
        <a:lstStyle/>
        <a:p>
          <a:endParaRPr lang="en-US"/>
        </a:p>
      </dgm:t>
    </dgm:pt>
    <dgm:pt modelId="{22DAA9CF-5417-495F-8CA3-A002641DB5F5}" type="pres">
      <dgm:prSet presAssocID="{C7877460-D287-4849-AFC8-E7A37C47C342}" presName="root" presStyleCnt="0">
        <dgm:presLayoutVars>
          <dgm:dir/>
          <dgm:resizeHandles val="exact"/>
        </dgm:presLayoutVars>
      </dgm:prSet>
      <dgm:spPr/>
    </dgm:pt>
    <dgm:pt modelId="{38FD36E7-293A-4820-9214-A7552FB5433A}" type="pres">
      <dgm:prSet presAssocID="{C7877460-D287-4849-AFC8-E7A37C47C342}" presName="container" presStyleCnt="0">
        <dgm:presLayoutVars>
          <dgm:dir/>
          <dgm:resizeHandles val="exact"/>
        </dgm:presLayoutVars>
      </dgm:prSet>
      <dgm:spPr/>
    </dgm:pt>
    <dgm:pt modelId="{C7F36A25-9954-4787-BB12-BE6BB5B9F216}" type="pres">
      <dgm:prSet presAssocID="{B882404D-BF05-4928-8965-A754C59C41DA}" presName="compNode" presStyleCnt="0"/>
      <dgm:spPr/>
    </dgm:pt>
    <dgm:pt modelId="{F9F64E79-5C0A-478E-8B1C-CA0C5529CC1D}" type="pres">
      <dgm:prSet presAssocID="{B882404D-BF05-4928-8965-A754C59C41DA}" presName="iconBgRect" presStyleLbl="bgShp" presStyleIdx="0" presStyleCnt="4"/>
      <dgm:spPr/>
    </dgm:pt>
    <dgm:pt modelId="{9CBDF252-E996-43D3-B14C-4DA7469DEB43}" type="pres">
      <dgm:prSet presAssocID="{B882404D-BF05-4928-8965-A754C59C41D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lje"/>
        </a:ext>
      </dgm:extLst>
    </dgm:pt>
    <dgm:pt modelId="{BF8E2867-3656-4DDD-A926-85407B33298C}" type="pres">
      <dgm:prSet presAssocID="{B882404D-BF05-4928-8965-A754C59C41DA}" presName="spaceRect" presStyleCnt="0"/>
      <dgm:spPr/>
    </dgm:pt>
    <dgm:pt modelId="{F3E2BA56-472C-4743-B138-0E83D4406584}" type="pres">
      <dgm:prSet presAssocID="{B882404D-BF05-4928-8965-A754C59C41DA}" presName="textRect" presStyleLbl="revTx" presStyleIdx="0" presStyleCnt="4">
        <dgm:presLayoutVars>
          <dgm:chMax val="1"/>
          <dgm:chPref val="1"/>
        </dgm:presLayoutVars>
      </dgm:prSet>
      <dgm:spPr/>
    </dgm:pt>
    <dgm:pt modelId="{E9F0BC92-82BE-4504-9ABB-4504C11C6620}" type="pres">
      <dgm:prSet presAssocID="{445519C7-0EDC-4A51-8115-3881FDD458FF}" presName="sibTrans" presStyleLbl="sibTrans2D1" presStyleIdx="0" presStyleCnt="0"/>
      <dgm:spPr/>
    </dgm:pt>
    <dgm:pt modelId="{81F7A4A9-1BE3-48B5-950B-7747C15E3117}" type="pres">
      <dgm:prSet presAssocID="{5C56841A-685B-46EC-9D06-64459D18873D}" presName="compNode" presStyleCnt="0"/>
      <dgm:spPr/>
    </dgm:pt>
    <dgm:pt modelId="{05D3D0E1-7F44-476F-A26C-B2235EEE16AD}" type="pres">
      <dgm:prSet presAssocID="{5C56841A-685B-46EC-9D06-64459D18873D}" presName="iconBgRect" presStyleLbl="bgShp" presStyleIdx="1" presStyleCnt="4"/>
      <dgm:spPr/>
    </dgm:pt>
    <dgm:pt modelId="{B2146FD3-9ACE-4603-9603-4B0FD46708DF}" type="pres">
      <dgm:prSet presAssocID="{5C56841A-685B-46EC-9D06-64459D18873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unuaiset"/>
        </a:ext>
      </dgm:extLst>
    </dgm:pt>
    <dgm:pt modelId="{B095C6D5-EF22-431F-BBEE-E001C056DD9E}" type="pres">
      <dgm:prSet presAssocID="{5C56841A-685B-46EC-9D06-64459D18873D}" presName="spaceRect" presStyleCnt="0"/>
      <dgm:spPr/>
    </dgm:pt>
    <dgm:pt modelId="{08B4008D-FD63-4151-8F5C-95AC8F31E02F}" type="pres">
      <dgm:prSet presAssocID="{5C56841A-685B-46EC-9D06-64459D18873D}" presName="textRect" presStyleLbl="revTx" presStyleIdx="1" presStyleCnt="4">
        <dgm:presLayoutVars>
          <dgm:chMax val="1"/>
          <dgm:chPref val="1"/>
        </dgm:presLayoutVars>
      </dgm:prSet>
      <dgm:spPr/>
    </dgm:pt>
    <dgm:pt modelId="{2C211FF2-6E59-4315-9950-CB7373D3A983}" type="pres">
      <dgm:prSet presAssocID="{9D03DACF-C98F-465F-BD3C-D3ADD31D0659}" presName="sibTrans" presStyleLbl="sibTrans2D1" presStyleIdx="0" presStyleCnt="0"/>
      <dgm:spPr/>
    </dgm:pt>
    <dgm:pt modelId="{3913117D-74C4-49E7-B4DB-04DFDB72A5C9}" type="pres">
      <dgm:prSet presAssocID="{7D5B3479-B987-48B6-B6BB-91DDDEA05856}" presName="compNode" presStyleCnt="0"/>
      <dgm:spPr/>
    </dgm:pt>
    <dgm:pt modelId="{9DCB6C57-C9D8-49C1-A132-3A2807B878D4}" type="pres">
      <dgm:prSet presAssocID="{7D5B3479-B987-48B6-B6BB-91DDDEA05856}" presName="iconBgRect" presStyleLbl="bgShp" presStyleIdx="2" presStyleCnt="4"/>
      <dgm:spPr/>
    </dgm:pt>
    <dgm:pt modelId="{783252B1-E775-41AA-9299-FA807F28B72E}" type="pres">
      <dgm:prSet presAssocID="{7D5B3479-B987-48B6-B6BB-91DDDEA0585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Kysymykset"/>
        </a:ext>
      </dgm:extLst>
    </dgm:pt>
    <dgm:pt modelId="{93D7DCCE-4938-4B92-9F77-D603797A7062}" type="pres">
      <dgm:prSet presAssocID="{7D5B3479-B987-48B6-B6BB-91DDDEA05856}" presName="spaceRect" presStyleCnt="0"/>
      <dgm:spPr/>
    </dgm:pt>
    <dgm:pt modelId="{2B9E5C8C-EA19-4FB2-89D7-4CE777E2A93F}" type="pres">
      <dgm:prSet presAssocID="{7D5B3479-B987-48B6-B6BB-91DDDEA05856}" presName="textRect" presStyleLbl="revTx" presStyleIdx="2" presStyleCnt="4">
        <dgm:presLayoutVars>
          <dgm:chMax val="1"/>
          <dgm:chPref val="1"/>
        </dgm:presLayoutVars>
      </dgm:prSet>
      <dgm:spPr/>
    </dgm:pt>
    <dgm:pt modelId="{CB678C53-1B1D-4903-BAA2-E6C0929D3825}" type="pres">
      <dgm:prSet presAssocID="{2564C094-77A2-431A-9C96-0C595E509B4E}" presName="sibTrans" presStyleLbl="sibTrans2D1" presStyleIdx="0" presStyleCnt="0"/>
      <dgm:spPr/>
    </dgm:pt>
    <dgm:pt modelId="{F61A9ED9-74C2-4285-8231-B016E4C5D0C3}" type="pres">
      <dgm:prSet presAssocID="{F027486F-A66B-4F93-9F38-82FAB6F9D161}" presName="compNode" presStyleCnt="0"/>
      <dgm:spPr/>
    </dgm:pt>
    <dgm:pt modelId="{509F70DA-A098-4A38-BD2C-219DC275217B}" type="pres">
      <dgm:prSet presAssocID="{F027486F-A66B-4F93-9F38-82FAB6F9D161}" presName="iconBgRect" presStyleLbl="bgShp" presStyleIdx="3" presStyleCnt="4"/>
      <dgm:spPr/>
    </dgm:pt>
    <dgm:pt modelId="{A44659D4-45CC-4A45-8BE6-4E0A58AFE508}" type="pres">
      <dgm:prSet presAssocID="{F027486F-A66B-4F93-9F38-82FAB6F9D16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Kioski"/>
        </a:ext>
      </dgm:extLst>
    </dgm:pt>
    <dgm:pt modelId="{97C2963F-DF2E-4638-8A1C-AD614FBA58D4}" type="pres">
      <dgm:prSet presAssocID="{F027486F-A66B-4F93-9F38-82FAB6F9D161}" presName="spaceRect" presStyleCnt="0"/>
      <dgm:spPr/>
    </dgm:pt>
    <dgm:pt modelId="{2941919B-3D58-45DD-8D15-E8874A8D3A42}" type="pres">
      <dgm:prSet presAssocID="{F027486F-A66B-4F93-9F38-82FAB6F9D161}" presName="textRect" presStyleLbl="revTx" presStyleIdx="3" presStyleCnt="4">
        <dgm:presLayoutVars>
          <dgm:chMax val="1"/>
          <dgm:chPref val="1"/>
        </dgm:presLayoutVars>
      </dgm:prSet>
      <dgm:spPr/>
    </dgm:pt>
  </dgm:ptLst>
  <dgm:cxnLst>
    <dgm:cxn modelId="{1BC93703-10CE-45B6-82AB-A9ADF23DCEDD}" type="presOf" srcId="{9D03DACF-C98F-465F-BD3C-D3ADD31D0659}" destId="{2C211FF2-6E59-4315-9950-CB7373D3A983}" srcOrd="0" destOrd="0" presId="urn:microsoft.com/office/officeart/2018/2/layout/IconCircleList"/>
    <dgm:cxn modelId="{8584C10D-CA0A-47C6-BFE2-7C4C81D73C4B}" type="presOf" srcId="{2564C094-77A2-431A-9C96-0C595E509B4E}" destId="{CB678C53-1B1D-4903-BAA2-E6C0929D3825}" srcOrd="0" destOrd="0" presId="urn:microsoft.com/office/officeart/2018/2/layout/IconCircleList"/>
    <dgm:cxn modelId="{0925E523-5E3C-413A-9688-8C81455DA782}" type="presOf" srcId="{F027486F-A66B-4F93-9F38-82FAB6F9D161}" destId="{2941919B-3D58-45DD-8D15-E8874A8D3A42}" srcOrd="0" destOrd="0" presId="urn:microsoft.com/office/officeart/2018/2/layout/IconCircleList"/>
    <dgm:cxn modelId="{16E41B40-D9F6-4C5F-8F09-F2BF54CF6651}" type="presOf" srcId="{C7877460-D287-4849-AFC8-E7A37C47C342}" destId="{22DAA9CF-5417-495F-8CA3-A002641DB5F5}" srcOrd="0" destOrd="0" presId="urn:microsoft.com/office/officeart/2018/2/layout/IconCircleList"/>
    <dgm:cxn modelId="{08D17745-A6F5-4FEE-BC82-49DE90807A3E}" srcId="{C7877460-D287-4849-AFC8-E7A37C47C342}" destId="{F027486F-A66B-4F93-9F38-82FAB6F9D161}" srcOrd="3" destOrd="0" parTransId="{B616D834-26E8-449A-A938-4A51F389754A}" sibTransId="{A0B1DDAD-2725-4694-B9CC-57CE0F9DDBDA}"/>
    <dgm:cxn modelId="{967B35B4-818B-4C2A-856C-FA2BB2CC0599}" srcId="{C7877460-D287-4849-AFC8-E7A37C47C342}" destId="{5C56841A-685B-46EC-9D06-64459D18873D}" srcOrd="1" destOrd="0" parTransId="{C929DF89-FBFE-40A9-921C-557B6B26DF60}" sibTransId="{9D03DACF-C98F-465F-BD3C-D3ADD31D0659}"/>
    <dgm:cxn modelId="{1190E5BF-1E42-4A03-9097-7E19FDF0DA61}" srcId="{C7877460-D287-4849-AFC8-E7A37C47C342}" destId="{B882404D-BF05-4928-8965-A754C59C41DA}" srcOrd="0" destOrd="0" parTransId="{CDA26D32-CF85-410E-9F03-05B882007728}" sibTransId="{445519C7-0EDC-4A51-8115-3881FDD458FF}"/>
    <dgm:cxn modelId="{176219CF-561C-4CE1-BB07-21F1B1E17F83}" type="presOf" srcId="{7D5B3479-B987-48B6-B6BB-91DDDEA05856}" destId="{2B9E5C8C-EA19-4FB2-89D7-4CE777E2A93F}" srcOrd="0" destOrd="0" presId="urn:microsoft.com/office/officeart/2018/2/layout/IconCircleList"/>
    <dgm:cxn modelId="{C88953D8-8FDC-402D-9A38-871A0DCEE75D}" type="presOf" srcId="{5C56841A-685B-46EC-9D06-64459D18873D}" destId="{08B4008D-FD63-4151-8F5C-95AC8F31E02F}" srcOrd="0" destOrd="0" presId="urn:microsoft.com/office/officeart/2018/2/layout/IconCircleList"/>
    <dgm:cxn modelId="{BD9AF8D8-3B2A-4736-95B3-C6BC0B30A317}" srcId="{C7877460-D287-4849-AFC8-E7A37C47C342}" destId="{7D5B3479-B987-48B6-B6BB-91DDDEA05856}" srcOrd="2" destOrd="0" parTransId="{4CD8C066-5EA9-4B29-A0E9-B4AE794BDCA5}" sibTransId="{2564C094-77A2-431A-9C96-0C595E509B4E}"/>
    <dgm:cxn modelId="{80E099EA-1D49-4307-A788-F489CE8926C5}" type="presOf" srcId="{445519C7-0EDC-4A51-8115-3881FDD458FF}" destId="{E9F0BC92-82BE-4504-9ABB-4504C11C6620}" srcOrd="0" destOrd="0" presId="urn:microsoft.com/office/officeart/2018/2/layout/IconCircleList"/>
    <dgm:cxn modelId="{03AF3AEE-C96E-4C18-8018-6C14ABE54F53}" type="presOf" srcId="{B882404D-BF05-4928-8965-A754C59C41DA}" destId="{F3E2BA56-472C-4743-B138-0E83D4406584}" srcOrd="0" destOrd="0" presId="urn:microsoft.com/office/officeart/2018/2/layout/IconCircleList"/>
    <dgm:cxn modelId="{37EED56B-7E1C-40FE-9BDA-2E16B760D107}" type="presParOf" srcId="{22DAA9CF-5417-495F-8CA3-A002641DB5F5}" destId="{38FD36E7-293A-4820-9214-A7552FB5433A}" srcOrd="0" destOrd="0" presId="urn:microsoft.com/office/officeart/2018/2/layout/IconCircleList"/>
    <dgm:cxn modelId="{1D06EA22-2F2A-41FF-85CE-5B7F899E9299}" type="presParOf" srcId="{38FD36E7-293A-4820-9214-A7552FB5433A}" destId="{C7F36A25-9954-4787-BB12-BE6BB5B9F216}" srcOrd="0" destOrd="0" presId="urn:microsoft.com/office/officeart/2018/2/layout/IconCircleList"/>
    <dgm:cxn modelId="{4B2B2C22-D9D5-4D57-A4DB-8982CDCAD915}" type="presParOf" srcId="{C7F36A25-9954-4787-BB12-BE6BB5B9F216}" destId="{F9F64E79-5C0A-478E-8B1C-CA0C5529CC1D}" srcOrd="0" destOrd="0" presId="urn:microsoft.com/office/officeart/2018/2/layout/IconCircleList"/>
    <dgm:cxn modelId="{E1FECC31-E953-4241-9275-FE78AF8AB3E3}" type="presParOf" srcId="{C7F36A25-9954-4787-BB12-BE6BB5B9F216}" destId="{9CBDF252-E996-43D3-B14C-4DA7469DEB43}" srcOrd="1" destOrd="0" presId="urn:microsoft.com/office/officeart/2018/2/layout/IconCircleList"/>
    <dgm:cxn modelId="{8A69DD2F-DC7E-401D-9ACC-EAD3E20616C9}" type="presParOf" srcId="{C7F36A25-9954-4787-BB12-BE6BB5B9F216}" destId="{BF8E2867-3656-4DDD-A926-85407B33298C}" srcOrd="2" destOrd="0" presId="urn:microsoft.com/office/officeart/2018/2/layout/IconCircleList"/>
    <dgm:cxn modelId="{E2F6DD0E-1F76-420C-8B0E-E5EFEB88B2F3}" type="presParOf" srcId="{C7F36A25-9954-4787-BB12-BE6BB5B9F216}" destId="{F3E2BA56-472C-4743-B138-0E83D4406584}" srcOrd="3" destOrd="0" presId="urn:microsoft.com/office/officeart/2018/2/layout/IconCircleList"/>
    <dgm:cxn modelId="{C2A5480F-DE5B-4D9A-8696-B2D20D276232}" type="presParOf" srcId="{38FD36E7-293A-4820-9214-A7552FB5433A}" destId="{E9F0BC92-82BE-4504-9ABB-4504C11C6620}" srcOrd="1" destOrd="0" presId="urn:microsoft.com/office/officeart/2018/2/layout/IconCircleList"/>
    <dgm:cxn modelId="{8580887C-72C7-48B6-AAE5-2D2A03E40FD4}" type="presParOf" srcId="{38FD36E7-293A-4820-9214-A7552FB5433A}" destId="{81F7A4A9-1BE3-48B5-950B-7747C15E3117}" srcOrd="2" destOrd="0" presId="urn:microsoft.com/office/officeart/2018/2/layout/IconCircleList"/>
    <dgm:cxn modelId="{EBA990DB-5612-42AB-91F6-07A1D9EA3249}" type="presParOf" srcId="{81F7A4A9-1BE3-48B5-950B-7747C15E3117}" destId="{05D3D0E1-7F44-476F-A26C-B2235EEE16AD}" srcOrd="0" destOrd="0" presId="urn:microsoft.com/office/officeart/2018/2/layout/IconCircleList"/>
    <dgm:cxn modelId="{5956CAB1-0796-49E3-BB64-7DF084F6384F}" type="presParOf" srcId="{81F7A4A9-1BE3-48B5-950B-7747C15E3117}" destId="{B2146FD3-9ACE-4603-9603-4B0FD46708DF}" srcOrd="1" destOrd="0" presId="urn:microsoft.com/office/officeart/2018/2/layout/IconCircleList"/>
    <dgm:cxn modelId="{DF5155B6-98E8-4D03-8D85-7E19866270FA}" type="presParOf" srcId="{81F7A4A9-1BE3-48B5-950B-7747C15E3117}" destId="{B095C6D5-EF22-431F-BBEE-E001C056DD9E}" srcOrd="2" destOrd="0" presId="urn:microsoft.com/office/officeart/2018/2/layout/IconCircleList"/>
    <dgm:cxn modelId="{B5233D39-26DF-41AC-80A5-CD31A5FEDB9D}" type="presParOf" srcId="{81F7A4A9-1BE3-48B5-950B-7747C15E3117}" destId="{08B4008D-FD63-4151-8F5C-95AC8F31E02F}" srcOrd="3" destOrd="0" presId="urn:microsoft.com/office/officeart/2018/2/layout/IconCircleList"/>
    <dgm:cxn modelId="{92C7DDF4-B507-4683-8D3E-5B95214569B4}" type="presParOf" srcId="{38FD36E7-293A-4820-9214-A7552FB5433A}" destId="{2C211FF2-6E59-4315-9950-CB7373D3A983}" srcOrd="3" destOrd="0" presId="urn:microsoft.com/office/officeart/2018/2/layout/IconCircleList"/>
    <dgm:cxn modelId="{1B508A0A-3C8F-4C25-BC7A-6EAA20B71081}" type="presParOf" srcId="{38FD36E7-293A-4820-9214-A7552FB5433A}" destId="{3913117D-74C4-49E7-B4DB-04DFDB72A5C9}" srcOrd="4" destOrd="0" presId="urn:microsoft.com/office/officeart/2018/2/layout/IconCircleList"/>
    <dgm:cxn modelId="{FA741AA2-0C07-40C0-B68B-2E57F6B06282}" type="presParOf" srcId="{3913117D-74C4-49E7-B4DB-04DFDB72A5C9}" destId="{9DCB6C57-C9D8-49C1-A132-3A2807B878D4}" srcOrd="0" destOrd="0" presId="urn:microsoft.com/office/officeart/2018/2/layout/IconCircleList"/>
    <dgm:cxn modelId="{CFE31DD6-7F08-4F51-9914-443BEAFB0A07}" type="presParOf" srcId="{3913117D-74C4-49E7-B4DB-04DFDB72A5C9}" destId="{783252B1-E775-41AA-9299-FA807F28B72E}" srcOrd="1" destOrd="0" presId="urn:microsoft.com/office/officeart/2018/2/layout/IconCircleList"/>
    <dgm:cxn modelId="{683B903B-D38A-453F-A581-E396CA062F76}" type="presParOf" srcId="{3913117D-74C4-49E7-B4DB-04DFDB72A5C9}" destId="{93D7DCCE-4938-4B92-9F77-D603797A7062}" srcOrd="2" destOrd="0" presId="urn:microsoft.com/office/officeart/2018/2/layout/IconCircleList"/>
    <dgm:cxn modelId="{B375B165-4580-4918-93A7-731D6A07E15C}" type="presParOf" srcId="{3913117D-74C4-49E7-B4DB-04DFDB72A5C9}" destId="{2B9E5C8C-EA19-4FB2-89D7-4CE777E2A93F}" srcOrd="3" destOrd="0" presId="urn:microsoft.com/office/officeart/2018/2/layout/IconCircleList"/>
    <dgm:cxn modelId="{7979322F-2EED-44A1-8695-239E51912396}" type="presParOf" srcId="{38FD36E7-293A-4820-9214-A7552FB5433A}" destId="{CB678C53-1B1D-4903-BAA2-E6C0929D3825}" srcOrd="5" destOrd="0" presId="urn:microsoft.com/office/officeart/2018/2/layout/IconCircleList"/>
    <dgm:cxn modelId="{9A59B69F-1E45-4D7B-9456-307C0E637F0A}" type="presParOf" srcId="{38FD36E7-293A-4820-9214-A7552FB5433A}" destId="{F61A9ED9-74C2-4285-8231-B016E4C5D0C3}" srcOrd="6" destOrd="0" presId="urn:microsoft.com/office/officeart/2018/2/layout/IconCircleList"/>
    <dgm:cxn modelId="{E4D0CEAA-E200-4269-99EB-B42ACE61D6DB}" type="presParOf" srcId="{F61A9ED9-74C2-4285-8231-B016E4C5D0C3}" destId="{509F70DA-A098-4A38-BD2C-219DC275217B}" srcOrd="0" destOrd="0" presId="urn:microsoft.com/office/officeart/2018/2/layout/IconCircleList"/>
    <dgm:cxn modelId="{05C2997A-732E-4E26-8797-3E6902EEBB7D}" type="presParOf" srcId="{F61A9ED9-74C2-4285-8231-B016E4C5D0C3}" destId="{A44659D4-45CC-4A45-8BE6-4E0A58AFE508}" srcOrd="1" destOrd="0" presId="urn:microsoft.com/office/officeart/2018/2/layout/IconCircleList"/>
    <dgm:cxn modelId="{DEB498C6-0E49-44CC-AF11-65669BB20A76}" type="presParOf" srcId="{F61A9ED9-74C2-4285-8231-B016E4C5D0C3}" destId="{97C2963F-DF2E-4638-8A1C-AD614FBA58D4}" srcOrd="2" destOrd="0" presId="urn:microsoft.com/office/officeart/2018/2/layout/IconCircleList"/>
    <dgm:cxn modelId="{6876C41C-0CEC-4567-86BD-03AA1EAF8513}" type="presParOf" srcId="{F61A9ED9-74C2-4285-8231-B016E4C5D0C3}" destId="{2941919B-3D58-45DD-8D15-E8874A8D3A42}"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F8A298D-F9BD-4AC6-93E8-E3D632092DF7}"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AF7F01D0-B1E0-43B8-95C2-4746CE1137E8}">
      <dgm:prSet/>
      <dgm:spPr/>
      <dgm:t>
        <a:bodyPr/>
        <a:lstStyle/>
        <a:p>
          <a:r>
            <a:rPr lang="fi-FI" b="0" i="0"/>
            <a:t>Joka tahallaan tai törkeästä huolimattomuudesta</a:t>
          </a:r>
          <a:endParaRPr lang="fi-FI"/>
        </a:p>
      </dgm:t>
    </dgm:pt>
    <dgm:pt modelId="{930DDC3C-85D5-4485-ABA9-52D85F70CD61}" type="parTrans" cxnId="{389339BF-5C9A-4C9D-91AD-678D8B00410C}">
      <dgm:prSet/>
      <dgm:spPr/>
      <dgm:t>
        <a:bodyPr/>
        <a:lstStyle/>
        <a:p>
          <a:endParaRPr lang="fi-FI"/>
        </a:p>
      </dgm:t>
    </dgm:pt>
    <dgm:pt modelId="{3AD67C35-F35D-46D8-846E-95187A0BB3FB}" type="sibTrans" cxnId="{389339BF-5C9A-4C9D-91AD-678D8B00410C}">
      <dgm:prSet/>
      <dgm:spPr/>
      <dgm:t>
        <a:bodyPr/>
        <a:lstStyle/>
        <a:p>
          <a:endParaRPr lang="fi-FI"/>
        </a:p>
      </dgm:t>
    </dgm:pt>
    <dgm:pt modelId="{DAEE5602-2ABF-4B9E-815E-C889CD482D80}">
      <dgm:prSet/>
      <dgm:spPr/>
      <dgm:t>
        <a:bodyPr/>
        <a:lstStyle/>
        <a:p>
          <a:r>
            <a:rPr lang="fi-FI" b="0" i="0"/>
            <a:t>1) rahoitusvälineen markkinoinnissa tai vaihdannassa elinkeinotoiminnassa antaa rahoitusvälineeseen liittyviä totuudenvastaisia tai harhaanjohtavia tietoja,</a:t>
          </a:r>
          <a:endParaRPr lang="fi-FI"/>
        </a:p>
      </dgm:t>
    </dgm:pt>
    <dgm:pt modelId="{DA277DAE-D1F2-4CEF-B368-B5E6F3D3E9B6}" type="parTrans" cxnId="{12925900-6C4D-4344-92AD-6D6F891E5A25}">
      <dgm:prSet/>
      <dgm:spPr/>
      <dgm:t>
        <a:bodyPr/>
        <a:lstStyle/>
        <a:p>
          <a:endParaRPr lang="fi-FI"/>
        </a:p>
      </dgm:t>
    </dgm:pt>
    <dgm:pt modelId="{C1654AE8-60B9-44E1-965F-D81D42DD81B8}" type="sibTrans" cxnId="{12925900-6C4D-4344-92AD-6D6F891E5A25}">
      <dgm:prSet/>
      <dgm:spPr/>
      <dgm:t>
        <a:bodyPr/>
        <a:lstStyle/>
        <a:p>
          <a:endParaRPr lang="fi-FI"/>
        </a:p>
      </dgm:t>
    </dgm:pt>
    <dgm:pt modelId="{0DC1E31C-276E-49FC-9971-FFD378BE0057}">
      <dgm:prSet/>
      <dgm:spPr/>
      <dgm:t>
        <a:bodyPr/>
        <a:lstStyle/>
        <a:p>
          <a:r>
            <a:rPr lang="fi-FI" b="0" i="0"/>
            <a:t>2) jättää asianmukaisesti antamatta arvopaperiin liittyvän tiedon, joka arvopaperimarkkinalaissa </a:t>
          </a:r>
          <a:r>
            <a:rPr lang="fi-FI" b="0" i="0">
              <a:hlinkClick xmlns:r="http://schemas.openxmlformats.org/officeDocument/2006/relationships" r:id="rId1"/>
            </a:rPr>
            <a:t>(746/2012)</a:t>
          </a:r>
          <a:r>
            <a:rPr lang="fi-FI" b="0" i="0"/>
            <a:t> tai esiteasetuksessa </a:t>
          </a:r>
          <a:r>
            <a:rPr lang="fi-FI" b="0" i="0">
              <a:hlinkClick xmlns:r="http://schemas.openxmlformats.org/officeDocument/2006/relationships" r:id="rId2"/>
            </a:rPr>
            <a:t>2017/1129</a:t>
          </a:r>
          <a:r>
            <a:rPr lang="fi-FI" b="0" i="0"/>
            <a:t> tai sen nojalla annetussa komission asetuksessa velvoitetaan antamaan ja joka on omiaan olennaisesti vaikuttamaan sanotun arvopaperin arvoon, tai näiden säädösten mukaista tiedonantovelvollisuutta täyttäessään antaa sellaisen, arvopaperiin liittyvän totuudenvastaisen tai harhaanjohtavan tiedon tai</a:t>
          </a:r>
          <a:endParaRPr lang="fi-FI"/>
        </a:p>
      </dgm:t>
    </dgm:pt>
    <dgm:pt modelId="{712950CE-88A0-4315-974F-D9DB1DA49848}" type="parTrans" cxnId="{8EEF1B07-C4AC-47C0-867C-97CAFB709B5A}">
      <dgm:prSet/>
      <dgm:spPr/>
      <dgm:t>
        <a:bodyPr/>
        <a:lstStyle/>
        <a:p>
          <a:endParaRPr lang="fi-FI"/>
        </a:p>
      </dgm:t>
    </dgm:pt>
    <dgm:pt modelId="{3A194D07-E22C-4DB6-969A-4E761F471797}" type="sibTrans" cxnId="{8EEF1B07-C4AC-47C0-867C-97CAFB709B5A}">
      <dgm:prSet/>
      <dgm:spPr/>
      <dgm:t>
        <a:bodyPr/>
        <a:lstStyle/>
        <a:p>
          <a:endParaRPr lang="fi-FI"/>
        </a:p>
      </dgm:t>
    </dgm:pt>
    <dgm:pt modelId="{3F471485-B93E-40A1-B033-2042E2F7881E}">
      <dgm:prSet/>
      <dgm:spPr/>
      <dgm:t>
        <a:bodyPr/>
        <a:lstStyle/>
        <a:p>
          <a:r>
            <a:rPr lang="fi-FI" b="0" i="0"/>
            <a:t>3) jättää asianmukaisesti julkistamatta liikkeeseenlaskijaa koskevan sisäpiirintiedon, joka markkinoiden väärinkäyttöasetuksen </a:t>
          </a:r>
          <a:r>
            <a:rPr lang="fi-FI" b="0" i="0">
              <a:hlinkClick xmlns:r="http://schemas.openxmlformats.org/officeDocument/2006/relationships" r:id="rId3"/>
            </a:rPr>
            <a:t>N:o 596/2014</a:t>
          </a:r>
          <a:r>
            <a:rPr lang="fi-FI" b="0" i="0"/>
            <a:t>,, 17 artiklassa velvoitetaan julkistamaan, tai markkinoiden väärinkäyttöasetuksen 17 artiklan mukaista julkistamisvelvollisuutta täyttäessään julkistaa olennaisen rahoitusvälineeseen liittyvän totuudenvastaisen tai harhaanjohtavan tiedon</a:t>
          </a:r>
          <a:endParaRPr lang="fi-FI"/>
        </a:p>
      </dgm:t>
    </dgm:pt>
    <dgm:pt modelId="{C64A521C-0F48-472C-A6EF-74FF35F902E3}" type="parTrans" cxnId="{83781C6D-8B78-4600-BAAF-B0CA32F071ED}">
      <dgm:prSet/>
      <dgm:spPr/>
      <dgm:t>
        <a:bodyPr/>
        <a:lstStyle/>
        <a:p>
          <a:endParaRPr lang="fi-FI"/>
        </a:p>
      </dgm:t>
    </dgm:pt>
    <dgm:pt modelId="{A20F6E71-4919-45E1-B8B2-CE4E6B99B91B}" type="sibTrans" cxnId="{83781C6D-8B78-4600-BAAF-B0CA32F071ED}">
      <dgm:prSet/>
      <dgm:spPr/>
      <dgm:t>
        <a:bodyPr/>
        <a:lstStyle/>
        <a:p>
          <a:endParaRPr lang="fi-FI"/>
        </a:p>
      </dgm:t>
    </dgm:pt>
    <dgm:pt modelId="{DEC18A94-57AB-4104-A764-229F124717FE}">
      <dgm:prSet/>
      <dgm:spPr/>
      <dgm:t>
        <a:bodyPr/>
        <a:lstStyle/>
        <a:p>
          <a:r>
            <a:rPr lang="fi-FI" b="0" i="0"/>
            <a:t>on tuomittava </a:t>
          </a:r>
          <a:r>
            <a:rPr lang="fi-FI" b="0" i="1"/>
            <a:t>arvopaperimarkkinoita koskevasta tiedottamisrikoksesta</a:t>
          </a:r>
          <a:r>
            <a:rPr lang="fi-FI" b="0" i="0"/>
            <a:t> sakkoon tai vankeuteen enintään kahdeksi vuodeksi.</a:t>
          </a:r>
          <a:endParaRPr lang="fi-FI"/>
        </a:p>
      </dgm:t>
    </dgm:pt>
    <dgm:pt modelId="{B3D942FA-0664-4DFC-A016-6E0E34ACFC02}" type="parTrans" cxnId="{73CCDC8D-52A8-44EC-A71B-6256C3171C0D}">
      <dgm:prSet/>
      <dgm:spPr/>
      <dgm:t>
        <a:bodyPr/>
        <a:lstStyle/>
        <a:p>
          <a:endParaRPr lang="fi-FI"/>
        </a:p>
      </dgm:t>
    </dgm:pt>
    <dgm:pt modelId="{58F8AB48-8B13-4F9F-B2D9-9DE28B2D3195}" type="sibTrans" cxnId="{73CCDC8D-52A8-44EC-A71B-6256C3171C0D}">
      <dgm:prSet/>
      <dgm:spPr/>
      <dgm:t>
        <a:bodyPr/>
        <a:lstStyle/>
        <a:p>
          <a:endParaRPr lang="fi-FI"/>
        </a:p>
      </dgm:t>
    </dgm:pt>
    <dgm:pt modelId="{07A90D68-CD5B-4C41-9939-351E75E5EF7B}" type="pres">
      <dgm:prSet presAssocID="{9F8A298D-F9BD-4AC6-93E8-E3D632092DF7}" presName="Name0" presStyleCnt="0">
        <dgm:presLayoutVars>
          <dgm:chPref val="1"/>
          <dgm:dir/>
          <dgm:animOne val="branch"/>
          <dgm:animLvl val="lvl"/>
          <dgm:resizeHandles/>
        </dgm:presLayoutVars>
      </dgm:prSet>
      <dgm:spPr/>
    </dgm:pt>
    <dgm:pt modelId="{33262505-98C3-4DCD-B2B8-EA42654130A1}" type="pres">
      <dgm:prSet presAssocID="{AF7F01D0-B1E0-43B8-95C2-4746CE1137E8}" presName="vertOne" presStyleCnt="0"/>
      <dgm:spPr/>
    </dgm:pt>
    <dgm:pt modelId="{2A256AC2-88D0-463A-9228-3F3EE8E94F89}" type="pres">
      <dgm:prSet presAssocID="{AF7F01D0-B1E0-43B8-95C2-4746CE1137E8}" presName="txOne" presStyleLbl="node0" presStyleIdx="0" presStyleCnt="2">
        <dgm:presLayoutVars>
          <dgm:chPref val="3"/>
        </dgm:presLayoutVars>
      </dgm:prSet>
      <dgm:spPr/>
    </dgm:pt>
    <dgm:pt modelId="{7DB8ED53-8AAD-4425-9A03-725C106A1269}" type="pres">
      <dgm:prSet presAssocID="{AF7F01D0-B1E0-43B8-95C2-4746CE1137E8}" presName="parTransOne" presStyleCnt="0"/>
      <dgm:spPr/>
    </dgm:pt>
    <dgm:pt modelId="{7947B87B-3316-4C73-A577-C29403F29508}" type="pres">
      <dgm:prSet presAssocID="{AF7F01D0-B1E0-43B8-95C2-4746CE1137E8}" presName="horzOne" presStyleCnt="0"/>
      <dgm:spPr/>
    </dgm:pt>
    <dgm:pt modelId="{F2FDF0F9-622D-4BC3-A14C-A30E93D27D09}" type="pres">
      <dgm:prSet presAssocID="{DAEE5602-2ABF-4B9E-815E-C889CD482D80}" presName="vertTwo" presStyleCnt="0"/>
      <dgm:spPr/>
    </dgm:pt>
    <dgm:pt modelId="{B8F301DC-CE76-4ABE-A07F-6BEB52F119CF}" type="pres">
      <dgm:prSet presAssocID="{DAEE5602-2ABF-4B9E-815E-C889CD482D80}" presName="txTwo" presStyleLbl="node2" presStyleIdx="0" presStyleCnt="3">
        <dgm:presLayoutVars>
          <dgm:chPref val="3"/>
        </dgm:presLayoutVars>
      </dgm:prSet>
      <dgm:spPr/>
    </dgm:pt>
    <dgm:pt modelId="{7A6754DD-1133-4B2A-ABC1-48D3CF71B9B0}" type="pres">
      <dgm:prSet presAssocID="{DAEE5602-2ABF-4B9E-815E-C889CD482D80}" presName="horzTwo" presStyleCnt="0"/>
      <dgm:spPr/>
    </dgm:pt>
    <dgm:pt modelId="{C3B6C6EF-506B-4D55-939B-12B7CE75BAE6}" type="pres">
      <dgm:prSet presAssocID="{C1654AE8-60B9-44E1-965F-D81D42DD81B8}" presName="sibSpaceTwo" presStyleCnt="0"/>
      <dgm:spPr/>
    </dgm:pt>
    <dgm:pt modelId="{D9D65634-96DA-4F1E-8BE6-ABA741B5CCB9}" type="pres">
      <dgm:prSet presAssocID="{0DC1E31C-276E-49FC-9971-FFD378BE0057}" presName="vertTwo" presStyleCnt="0"/>
      <dgm:spPr/>
    </dgm:pt>
    <dgm:pt modelId="{2C30E1A1-52B9-4092-8AE2-A7E47682A0D1}" type="pres">
      <dgm:prSet presAssocID="{0DC1E31C-276E-49FC-9971-FFD378BE0057}" presName="txTwo" presStyleLbl="node2" presStyleIdx="1" presStyleCnt="3">
        <dgm:presLayoutVars>
          <dgm:chPref val="3"/>
        </dgm:presLayoutVars>
      </dgm:prSet>
      <dgm:spPr/>
    </dgm:pt>
    <dgm:pt modelId="{AD4484FF-ECEE-4805-BFDB-D8BA566D9960}" type="pres">
      <dgm:prSet presAssocID="{0DC1E31C-276E-49FC-9971-FFD378BE0057}" presName="horzTwo" presStyleCnt="0"/>
      <dgm:spPr/>
    </dgm:pt>
    <dgm:pt modelId="{3B5C3AB1-FC3D-42BF-A488-117C7018F551}" type="pres">
      <dgm:prSet presAssocID="{3A194D07-E22C-4DB6-969A-4E761F471797}" presName="sibSpaceTwo" presStyleCnt="0"/>
      <dgm:spPr/>
    </dgm:pt>
    <dgm:pt modelId="{E2B6B07E-A4B3-4944-B7B1-49C9B01B6695}" type="pres">
      <dgm:prSet presAssocID="{3F471485-B93E-40A1-B033-2042E2F7881E}" presName="vertTwo" presStyleCnt="0"/>
      <dgm:spPr/>
    </dgm:pt>
    <dgm:pt modelId="{E6C89BF8-E863-468A-BCEB-CB93CEF4FE07}" type="pres">
      <dgm:prSet presAssocID="{3F471485-B93E-40A1-B033-2042E2F7881E}" presName="txTwo" presStyleLbl="node2" presStyleIdx="2" presStyleCnt="3">
        <dgm:presLayoutVars>
          <dgm:chPref val="3"/>
        </dgm:presLayoutVars>
      </dgm:prSet>
      <dgm:spPr/>
    </dgm:pt>
    <dgm:pt modelId="{6A6FFA38-3901-47A0-BBBD-6FF89BBAF716}" type="pres">
      <dgm:prSet presAssocID="{3F471485-B93E-40A1-B033-2042E2F7881E}" presName="horzTwo" presStyleCnt="0"/>
      <dgm:spPr/>
    </dgm:pt>
    <dgm:pt modelId="{303C0B40-8B53-4AF8-9826-D7B7918A908F}" type="pres">
      <dgm:prSet presAssocID="{3AD67C35-F35D-46D8-846E-95187A0BB3FB}" presName="sibSpaceOne" presStyleCnt="0"/>
      <dgm:spPr/>
    </dgm:pt>
    <dgm:pt modelId="{D3249AB1-F98E-407A-8831-C46D402B4AEC}" type="pres">
      <dgm:prSet presAssocID="{DEC18A94-57AB-4104-A764-229F124717FE}" presName="vertOne" presStyleCnt="0"/>
      <dgm:spPr/>
    </dgm:pt>
    <dgm:pt modelId="{DBB22DE1-3A4E-4889-BEAA-95133AFF5FD6}" type="pres">
      <dgm:prSet presAssocID="{DEC18A94-57AB-4104-A764-229F124717FE}" presName="txOne" presStyleLbl="node0" presStyleIdx="1" presStyleCnt="2">
        <dgm:presLayoutVars>
          <dgm:chPref val="3"/>
        </dgm:presLayoutVars>
      </dgm:prSet>
      <dgm:spPr/>
    </dgm:pt>
    <dgm:pt modelId="{BFCAB41E-C57F-480D-B3BF-55F0FF8109C4}" type="pres">
      <dgm:prSet presAssocID="{DEC18A94-57AB-4104-A764-229F124717FE}" presName="horzOne" presStyleCnt="0"/>
      <dgm:spPr/>
    </dgm:pt>
  </dgm:ptLst>
  <dgm:cxnLst>
    <dgm:cxn modelId="{12925900-6C4D-4344-92AD-6D6F891E5A25}" srcId="{AF7F01D0-B1E0-43B8-95C2-4746CE1137E8}" destId="{DAEE5602-2ABF-4B9E-815E-C889CD482D80}" srcOrd="0" destOrd="0" parTransId="{DA277DAE-D1F2-4CEF-B368-B5E6F3D3E9B6}" sibTransId="{C1654AE8-60B9-44E1-965F-D81D42DD81B8}"/>
    <dgm:cxn modelId="{8EEF1B07-C4AC-47C0-867C-97CAFB709B5A}" srcId="{AF7F01D0-B1E0-43B8-95C2-4746CE1137E8}" destId="{0DC1E31C-276E-49FC-9971-FFD378BE0057}" srcOrd="1" destOrd="0" parTransId="{712950CE-88A0-4315-974F-D9DB1DA49848}" sibTransId="{3A194D07-E22C-4DB6-969A-4E761F471797}"/>
    <dgm:cxn modelId="{6A112814-8B4A-411E-9532-ECF34653B772}" type="presOf" srcId="{AF7F01D0-B1E0-43B8-95C2-4746CE1137E8}" destId="{2A256AC2-88D0-463A-9228-3F3EE8E94F89}" srcOrd="0" destOrd="0" presId="urn:microsoft.com/office/officeart/2005/8/layout/hierarchy4"/>
    <dgm:cxn modelId="{7BBCB62B-FA7C-4976-A20D-B9E47A7454FE}" type="presOf" srcId="{DAEE5602-2ABF-4B9E-815E-C889CD482D80}" destId="{B8F301DC-CE76-4ABE-A07F-6BEB52F119CF}" srcOrd="0" destOrd="0" presId="urn:microsoft.com/office/officeart/2005/8/layout/hierarchy4"/>
    <dgm:cxn modelId="{87AFD46B-0B4D-418B-A419-0499BB2BF943}" type="presOf" srcId="{DEC18A94-57AB-4104-A764-229F124717FE}" destId="{DBB22DE1-3A4E-4889-BEAA-95133AFF5FD6}" srcOrd="0" destOrd="0" presId="urn:microsoft.com/office/officeart/2005/8/layout/hierarchy4"/>
    <dgm:cxn modelId="{83781C6D-8B78-4600-BAAF-B0CA32F071ED}" srcId="{AF7F01D0-B1E0-43B8-95C2-4746CE1137E8}" destId="{3F471485-B93E-40A1-B033-2042E2F7881E}" srcOrd="2" destOrd="0" parTransId="{C64A521C-0F48-472C-A6EF-74FF35F902E3}" sibTransId="{A20F6E71-4919-45E1-B8B2-CE4E6B99B91B}"/>
    <dgm:cxn modelId="{73CCDC8D-52A8-44EC-A71B-6256C3171C0D}" srcId="{9F8A298D-F9BD-4AC6-93E8-E3D632092DF7}" destId="{DEC18A94-57AB-4104-A764-229F124717FE}" srcOrd="1" destOrd="0" parTransId="{B3D942FA-0664-4DFC-A016-6E0E34ACFC02}" sibTransId="{58F8AB48-8B13-4F9F-B2D9-9DE28B2D3195}"/>
    <dgm:cxn modelId="{389339BF-5C9A-4C9D-91AD-678D8B00410C}" srcId="{9F8A298D-F9BD-4AC6-93E8-E3D632092DF7}" destId="{AF7F01D0-B1E0-43B8-95C2-4746CE1137E8}" srcOrd="0" destOrd="0" parTransId="{930DDC3C-85D5-4485-ABA9-52D85F70CD61}" sibTransId="{3AD67C35-F35D-46D8-846E-95187A0BB3FB}"/>
    <dgm:cxn modelId="{A0D6E2C0-DFAF-4AFD-B472-C6DB77B80AC6}" type="presOf" srcId="{3F471485-B93E-40A1-B033-2042E2F7881E}" destId="{E6C89BF8-E863-468A-BCEB-CB93CEF4FE07}" srcOrd="0" destOrd="0" presId="urn:microsoft.com/office/officeart/2005/8/layout/hierarchy4"/>
    <dgm:cxn modelId="{698327CA-E14C-422A-A6EB-2DA3E03ABB43}" type="presOf" srcId="{0DC1E31C-276E-49FC-9971-FFD378BE0057}" destId="{2C30E1A1-52B9-4092-8AE2-A7E47682A0D1}" srcOrd="0" destOrd="0" presId="urn:microsoft.com/office/officeart/2005/8/layout/hierarchy4"/>
    <dgm:cxn modelId="{ADE262E4-A4BD-4A33-AF76-ED2ABEA13A98}" type="presOf" srcId="{9F8A298D-F9BD-4AC6-93E8-E3D632092DF7}" destId="{07A90D68-CD5B-4C41-9939-351E75E5EF7B}" srcOrd="0" destOrd="0" presId="urn:microsoft.com/office/officeart/2005/8/layout/hierarchy4"/>
    <dgm:cxn modelId="{11FD94CB-555C-4BAE-B67A-C513FCB802D1}" type="presParOf" srcId="{07A90D68-CD5B-4C41-9939-351E75E5EF7B}" destId="{33262505-98C3-4DCD-B2B8-EA42654130A1}" srcOrd="0" destOrd="0" presId="urn:microsoft.com/office/officeart/2005/8/layout/hierarchy4"/>
    <dgm:cxn modelId="{A15CAC6A-91F9-4C5C-96CF-4ED0BD5B4251}" type="presParOf" srcId="{33262505-98C3-4DCD-B2B8-EA42654130A1}" destId="{2A256AC2-88D0-463A-9228-3F3EE8E94F89}" srcOrd="0" destOrd="0" presId="urn:microsoft.com/office/officeart/2005/8/layout/hierarchy4"/>
    <dgm:cxn modelId="{0538A682-CA6D-4471-B920-9E47708E5A18}" type="presParOf" srcId="{33262505-98C3-4DCD-B2B8-EA42654130A1}" destId="{7DB8ED53-8AAD-4425-9A03-725C106A1269}" srcOrd="1" destOrd="0" presId="urn:microsoft.com/office/officeart/2005/8/layout/hierarchy4"/>
    <dgm:cxn modelId="{84B486AF-9565-4815-A133-90A2AD51487E}" type="presParOf" srcId="{33262505-98C3-4DCD-B2B8-EA42654130A1}" destId="{7947B87B-3316-4C73-A577-C29403F29508}" srcOrd="2" destOrd="0" presId="urn:microsoft.com/office/officeart/2005/8/layout/hierarchy4"/>
    <dgm:cxn modelId="{3A66A83B-A278-415E-9C43-B0A699CC4CF8}" type="presParOf" srcId="{7947B87B-3316-4C73-A577-C29403F29508}" destId="{F2FDF0F9-622D-4BC3-A14C-A30E93D27D09}" srcOrd="0" destOrd="0" presId="urn:microsoft.com/office/officeart/2005/8/layout/hierarchy4"/>
    <dgm:cxn modelId="{DADD6434-C076-4F9C-B354-B9F53C9199C2}" type="presParOf" srcId="{F2FDF0F9-622D-4BC3-A14C-A30E93D27D09}" destId="{B8F301DC-CE76-4ABE-A07F-6BEB52F119CF}" srcOrd="0" destOrd="0" presId="urn:microsoft.com/office/officeart/2005/8/layout/hierarchy4"/>
    <dgm:cxn modelId="{8AE6E36B-E99B-4E39-B8F1-36F5A5C31A05}" type="presParOf" srcId="{F2FDF0F9-622D-4BC3-A14C-A30E93D27D09}" destId="{7A6754DD-1133-4B2A-ABC1-48D3CF71B9B0}" srcOrd="1" destOrd="0" presId="urn:microsoft.com/office/officeart/2005/8/layout/hierarchy4"/>
    <dgm:cxn modelId="{2E0EEAD5-114A-43D6-9B65-6918B1967BE2}" type="presParOf" srcId="{7947B87B-3316-4C73-A577-C29403F29508}" destId="{C3B6C6EF-506B-4D55-939B-12B7CE75BAE6}" srcOrd="1" destOrd="0" presId="urn:microsoft.com/office/officeart/2005/8/layout/hierarchy4"/>
    <dgm:cxn modelId="{548CDF6A-1347-419B-A1C1-9ED8DF4C8652}" type="presParOf" srcId="{7947B87B-3316-4C73-A577-C29403F29508}" destId="{D9D65634-96DA-4F1E-8BE6-ABA741B5CCB9}" srcOrd="2" destOrd="0" presId="urn:microsoft.com/office/officeart/2005/8/layout/hierarchy4"/>
    <dgm:cxn modelId="{0B9588CE-4539-43CE-A31A-BA988B0B2EDB}" type="presParOf" srcId="{D9D65634-96DA-4F1E-8BE6-ABA741B5CCB9}" destId="{2C30E1A1-52B9-4092-8AE2-A7E47682A0D1}" srcOrd="0" destOrd="0" presId="urn:microsoft.com/office/officeart/2005/8/layout/hierarchy4"/>
    <dgm:cxn modelId="{F3D414FF-72CE-4FBF-A58D-46B1D5E21708}" type="presParOf" srcId="{D9D65634-96DA-4F1E-8BE6-ABA741B5CCB9}" destId="{AD4484FF-ECEE-4805-BFDB-D8BA566D9960}" srcOrd="1" destOrd="0" presId="urn:microsoft.com/office/officeart/2005/8/layout/hierarchy4"/>
    <dgm:cxn modelId="{90DD80C0-DFBE-4B67-AC41-01B347093907}" type="presParOf" srcId="{7947B87B-3316-4C73-A577-C29403F29508}" destId="{3B5C3AB1-FC3D-42BF-A488-117C7018F551}" srcOrd="3" destOrd="0" presId="urn:microsoft.com/office/officeart/2005/8/layout/hierarchy4"/>
    <dgm:cxn modelId="{23E50D51-B6FC-4B1D-9D6B-A06D0912BC79}" type="presParOf" srcId="{7947B87B-3316-4C73-A577-C29403F29508}" destId="{E2B6B07E-A4B3-4944-B7B1-49C9B01B6695}" srcOrd="4" destOrd="0" presId="urn:microsoft.com/office/officeart/2005/8/layout/hierarchy4"/>
    <dgm:cxn modelId="{877CE179-5B4E-4854-84BA-FAD5659125E1}" type="presParOf" srcId="{E2B6B07E-A4B3-4944-B7B1-49C9B01B6695}" destId="{E6C89BF8-E863-468A-BCEB-CB93CEF4FE07}" srcOrd="0" destOrd="0" presId="urn:microsoft.com/office/officeart/2005/8/layout/hierarchy4"/>
    <dgm:cxn modelId="{8599B946-47C7-4B03-A971-29895CF91C54}" type="presParOf" srcId="{E2B6B07E-A4B3-4944-B7B1-49C9B01B6695}" destId="{6A6FFA38-3901-47A0-BBBD-6FF89BBAF716}" srcOrd="1" destOrd="0" presId="urn:microsoft.com/office/officeart/2005/8/layout/hierarchy4"/>
    <dgm:cxn modelId="{D4068819-48BE-42AC-8AF3-0C8218E8D3D3}" type="presParOf" srcId="{07A90D68-CD5B-4C41-9939-351E75E5EF7B}" destId="{303C0B40-8B53-4AF8-9826-D7B7918A908F}" srcOrd="1" destOrd="0" presId="urn:microsoft.com/office/officeart/2005/8/layout/hierarchy4"/>
    <dgm:cxn modelId="{9DF76C06-30B7-4956-84AE-C63ECCDDB790}" type="presParOf" srcId="{07A90D68-CD5B-4C41-9939-351E75E5EF7B}" destId="{D3249AB1-F98E-407A-8831-C46D402B4AEC}" srcOrd="2" destOrd="0" presId="urn:microsoft.com/office/officeart/2005/8/layout/hierarchy4"/>
    <dgm:cxn modelId="{525FD82F-DA0A-4BB1-9D76-E43B1D51BEED}" type="presParOf" srcId="{D3249AB1-F98E-407A-8831-C46D402B4AEC}" destId="{DBB22DE1-3A4E-4889-BEAA-95133AFF5FD6}" srcOrd="0" destOrd="0" presId="urn:microsoft.com/office/officeart/2005/8/layout/hierarchy4"/>
    <dgm:cxn modelId="{B98A7EB2-248E-4CEE-9E73-AE3DB7093CD8}" type="presParOf" srcId="{D3249AB1-F98E-407A-8831-C46D402B4AEC}" destId="{BFCAB41E-C57F-480D-B3BF-55F0FF8109C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0F64CB-0025-457A-AFC3-EBFA917A44D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07E55672-9E14-45CA-9C96-06D0E9A5782D}">
      <dgm:prSet/>
      <dgm:spPr/>
      <dgm:t>
        <a:bodyPr/>
        <a:lstStyle/>
        <a:p>
          <a:r>
            <a:rPr lang="fi-FI" b="1"/>
            <a:t>Tekomuoto 2: liiketoimeen ryhtyminen, kauppaa koskevan toimeksiannon antaminen tai muu toiminta tai toimintatapa, </a:t>
          </a:r>
          <a:endParaRPr lang="en-US" dirty="0"/>
        </a:p>
      </dgm:t>
    </dgm:pt>
    <dgm:pt modelId="{FC8939D2-05FD-48C2-BC0B-E1F39B64AB43}" type="parTrans" cxnId="{1B6FD5E3-68BA-43DA-8817-1191D3B7140E}">
      <dgm:prSet/>
      <dgm:spPr/>
      <dgm:t>
        <a:bodyPr/>
        <a:lstStyle/>
        <a:p>
          <a:endParaRPr lang="en-US"/>
        </a:p>
      </dgm:t>
    </dgm:pt>
    <dgm:pt modelId="{FB20A253-8231-4501-A785-096FED67B382}" type="sibTrans" cxnId="{1B6FD5E3-68BA-43DA-8817-1191D3B7140E}">
      <dgm:prSet/>
      <dgm:spPr/>
      <dgm:t>
        <a:bodyPr/>
        <a:lstStyle/>
        <a:p>
          <a:endParaRPr lang="en-US"/>
        </a:p>
      </dgm:t>
    </dgm:pt>
    <dgm:pt modelId="{629AC1CB-645A-471F-A39F-E9819C713CCC}">
      <dgm:prSet/>
      <dgm:spPr/>
      <dgm:t>
        <a:bodyPr/>
        <a:lstStyle/>
        <a:p>
          <a:r>
            <a:rPr lang="fi-FI" dirty="0"/>
            <a:t>joka vaikuttaa tai todennäköisesti vaikuttaa yhden tai useamman rahoitusvälineen, siihen liittyvän hyödykettä koskevan </a:t>
          </a:r>
          <a:r>
            <a:rPr lang="fi-FI" dirty="0" err="1"/>
            <a:t>spot</a:t>
          </a:r>
          <a:r>
            <a:rPr lang="fi-FI" dirty="0"/>
            <a:t>- sopimuksen tai päästöoikeuksiin perustuvan huutokauppatuotteen </a:t>
          </a:r>
          <a:r>
            <a:rPr lang="fi-FI" dirty="0">
              <a:solidFill>
                <a:srgbClr val="FF0000"/>
              </a:solidFill>
            </a:rPr>
            <a:t>hintaan</a:t>
          </a:r>
          <a:r>
            <a:rPr lang="fi-FI" dirty="0"/>
            <a:t> ja </a:t>
          </a:r>
          <a:endParaRPr lang="en-US" dirty="0"/>
        </a:p>
      </dgm:t>
    </dgm:pt>
    <dgm:pt modelId="{CDAFA340-B750-447E-B760-5A22BDEBA77F}" type="parTrans" cxnId="{B603108A-2354-48CF-861A-7262B9C63AED}">
      <dgm:prSet/>
      <dgm:spPr/>
      <dgm:t>
        <a:bodyPr/>
        <a:lstStyle/>
        <a:p>
          <a:endParaRPr lang="en-US"/>
        </a:p>
      </dgm:t>
    </dgm:pt>
    <dgm:pt modelId="{390D8A9A-E8FC-4BD6-A4C3-213F529F6E2B}" type="sibTrans" cxnId="{B603108A-2354-48CF-861A-7262B9C63AED}">
      <dgm:prSet/>
      <dgm:spPr/>
      <dgm:t>
        <a:bodyPr/>
        <a:lstStyle/>
        <a:p>
          <a:endParaRPr lang="en-US"/>
        </a:p>
      </dgm:t>
    </dgm:pt>
    <dgm:pt modelId="{77B67973-F48F-4BA6-A6C1-E5F56541C8E4}">
      <dgm:prSet/>
      <dgm:spPr/>
      <dgm:t>
        <a:bodyPr/>
        <a:lstStyle/>
        <a:p>
          <a:r>
            <a:rPr lang="fi-FI"/>
            <a:t>jossa käytetään kuvitteellisia keinoja taikka muunlaista vilpillistä menettelyä tai järjestelyä; </a:t>
          </a:r>
          <a:endParaRPr lang="en-US"/>
        </a:p>
      </dgm:t>
    </dgm:pt>
    <dgm:pt modelId="{C0977EB0-57A4-494E-A928-27E37FF693A4}" type="parTrans" cxnId="{40A4EADB-DD4C-4D65-B3D0-1F2554512072}">
      <dgm:prSet/>
      <dgm:spPr/>
      <dgm:t>
        <a:bodyPr/>
        <a:lstStyle/>
        <a:p>
          <a:endParaRPr lang="en-US"/>
        </a:p>
      </dgm:t>
    </dgm:pt>
    <dgm:pt modelId="{E70117A6-0468-4F0A-95E3-844AEFDC0FE8}" type="sibTrans" cxnId="{40A4EADB-DD4C-4D65-B3D0-1F2554512072}">
      <dgm:prSet/>
      <dgm:spPr/>
      <dgm:t>
        <a:bodyPr/>
        <a:lstStyle/>
        <a:p>
          <a:endParaRPr lang="en-US"/>
        </a:p>
      </dgm:t>
    </dgm:pt>
    <dgm:pt modelId="{DA1B552B-2EED-4500-A897-C35E31300296}">
      <dgm:prSet/>
      <dgm:spPr/>
      <dgm:t>
        <a:bodyPr/>
        <a:lstStyle/>
        <a:p>
          <a:r>
            <a:rPr lang="fi-FI" b="1"/>
            <a:t>Tekomuoto 3: tiedon levittäminen tiedotusvälineissä, myös internetissä, </a:t>
          </a:r>
          <a:endParaRPr lang="en-US"/>
        </a:p>
      </dgm:t>
    </dgm:pt>
    <dgm:pt modelId="{0BA760B7-6F16-4483-A8E9-A1DC6C67F283}" type="parTrans" cxnId="{28A040ED-D624-41A9-B8D4-C5DC95E5786C}">
      <dgm:prSet/>
      <dgm:spPr/>
      <dgm:t>
        <a:bodyPr/>
        <a:lstStyle/>
        <a:p>
          <a:endParaRPr lang="en-US"/>
        </a:p>
      </dgm:t>
    </dgm:pt>
    <dgm:pt modelId="{E42C92B4-7217-4FA4-86BC-41BD8D9790CB}" type="sibTrans" cxnId="{28A040ED-D624-41A9-B8D4-C5DC95E5786C}">
      <dgm:prSet/>
      <dgm:spPr/>
      <dgm:t>
        <a:bodyPr/>
        <a:lstStyle/>
        <a:p>
          <a:endParaRPr lang="en-US"/>
        </a:p>
      </dgm:t>
    </dgm:pt>
    <dgm:pt modelId="{8A9CDEC0-73AD-42D4-A486-4C31B6993FAC}">
      <dgm:prSet/>
      <dgm:spPr/>
      <dgm:t>
        <a:bodyPr/>
        <a:lstStyle/>
        <a:p>
          <a:r>
            <a:rPr lang="fi-FI" dirty="0"/>
            <a:t>joka antaa tai todennäköisesti antaa vääriä tai harhaanjohtavia signaaleja rahoitusvälineen </a:t>
          </a:r>
          <a:r>
            <a:rPr lang="fi-FI" dirty="0" err="1"/>
            <a:t>jne</a:t>
          </a:r>
          <a:r>
            <a:rPr lang="fi-FI" dirty="0"/>
            <a:t> </a:t>
          </a:r>
          <a:r>
            <a:rPr lang="fi-FI" dirty="0">
              <a:solidFill>
                <a:srgbClr val="FF0000"/>
              </a:solidFill>
            </a:rPr>
            <a:t>tarjonnasta, kysynnästä </a:t>
          </a:r>
          <a:r>
            <a:rPr lang="fi-FI" dirty="0"/>
            <a:t>tai </a:t>
          </a:r>
          <a:r>
            <a:rPr lang="fi-FI" dirty="0">
              <a:solidFill>
                <a:srgbClr val="FF0000"/>
              </a:solidFill>
            </a:rPr>
            <a:t>hinnasta</a:t>
          </a:r>
          <a:r>
            <a:rPr lang="fi-FI" dirty="0"/>
            <a:t> taikka varmistaa tai todennäköisesti varmistaa yhden tai useamman rahoitusvälineen </a:t>
          </a:r>
          <a:r>
            <a:rPr lang="fi-FI" dirty="0" err="1"/>
            <a:t>jne</a:t>
          </a:r>
          <a:r>
            <a:rPr lang="fi-FI" dirty="0"/>
            <a:t> </a:t>
          </a:r>
          <a:r>
            <a:rPr lang="fi-FI" dirty="0">
              <a:solidFill>
                <a:srgbClr val="FF0000"/>
              </a:solidFill>
            </a:rPr>
            <a:t>hinnan </a:t>
          </a:r>
          <a:r>
            <a:rPr lang="fi-FI" dirty="0"/>
            <a:t>epätavalliselle tai keinotekoiselle tasolle </a:t>
          </a:r>
          <a:endParaRPr lang="en-US" dirty="0"/>
        </a:p>
      </dgm:t>
    </dgm:pt>
    <dgm:pt modelId="{D1FF1541-8B53-42A9-B099-D9526F73990A}" type="parTrans" cxnId="{929CB210-3A72-4078-9478-30579287F211}">
      <dgm:prSet/>
      <dgm:spPr/>
      <dgm:t>
        <a:bodyPr/>
        <a:lstStyle/>
        <a:p>
          <a:endParaRPr lang="en-US"/>
        </a:p>
      </dgm:t>
    </dgm:pt>
    <dgm:pt modelId="{A6A8F2DC-B749-4561-B0F9-6BA8A54C23A2}" type="sibTrans" cxnId="{929CB210-3A72-4078-9478-30579287F211}">
      <dgm:prSet/>
      <dgm:spPr/>
      <dgm:t>
        <a:bodyPr/>
        <a:lstStyle/>
        <a:p>
          <a:endParaRPr lang="en-US"/>
        </a:p>
      </dgm:t>
    </dgm:pt>
    <dgm:pt modelId="{B11EA477-B2C7-40A7-B61A-247573D56D2F}">
      <dgm:prSet/>
      <dgm:spPr/>
      <dgm:t>
        <a:bodyPr/>
        <a:lstStyle/>
        <a:p>
          <a:r>
            <a:rPr lang="fi-FI"/>
            <a:t>huhujen levittäminen, kun tiedon levittäjä tiesi tai hänen olisi pitänyt tietää, että tieto oli väärä tai harhaanjohtava; </a:t>
          </a:r>
          <a:endParaRPr lang="en-US"/>
        </a:p>
      </dgm:t>
    </dgm:pt>
    <dgm:pt modelId="{53E81C61-8F38-48C5-B3F7-660EFE61352A}" type="parTrans" cxnId="{483280AD-7649-44FA-9AEA-2C1AB2AAFD16}">
      <dgm:prSet/>
      <dgm:spPr/>
      <dgm:t>
        <a:bodyPr/>
        <a:lstStyle/>
        <a:p>
          <a:endParaRPr lang="en-US"/>
        </a:p>
      </dgm:t>
    </dgm:pt>
    <dgm:pt modelId="{82E587F0-70B0-4337-B244-F0CE45633DD6}" type="sibTrans" cxnId="{483280AD-7649-44FA-9AEA-2C1AB2AAFD16}">
      <dgm:prSet/>
      <dgm:spPr/>
      <dgm:t>
        <a:bodyPr/>
        <a:lstStyle/>
        <a:p>
          <a:endParaRPr lang="en-US"/>
        </a:p>
      </dgm:t>
    </dgm:pt>
    <dgm:pt modelId="{5D81CB16-8077-4700-990D-7EDE5B98E443}">
      <dgm:prSet/>
      <dgm:spPr/>
      <dgm:t>
        <a:bodyPr/>
        <a:lstStyle/>
        <a:p>
          <a:r>
            <a:rPr lang="fi-FI" b="1"/>
            <a:t>Tekomuoto 4: väärien tai harhaanjohtavien tietojen toimittaminen tai väärien tai harhaanjohtavien vastausten antaminen viitearvoon liittyen, </a:t>
          </a:r>
          <a:endParaRPr lang="en-US"/>
        </a:p>
      </dgm:t>
    </dgm:pt>
    <dgm:pt modelId="{2302752F-5A7A-44D1-A932-045A941F202E}" type="parTrans" cxnId="{E4886A71-0FC8-4A3F-A3AA-4646EFD4B2A2}">
      <dgm:prSet/>
      <dgm:spPr/>
      <dgm:t>
        <a:bodyPr/>
        <a:lstStyle/>
        <a:p>
          <a:endParaRPr lang="en-US"/>
        </a:p>
      </dgm:t>
    </dgm:pt>
    <dgm:pt modelId="{51D52192-9638-4C14-B58A-FB9B99833CC0}" type="sibTrans" cxnId="{E4886A71-0FC8-4A3F-A3AA-4646EFD4B2A2}">
      <dgm:prSet/>
      <dgm:spPr/>
      <dgm:t>
        <a:bodyPr/>
        <a:lstStyle/>
        <a:p>
          <a:endParaRPr lang="en-US"/>
        </a:p>
      </dgm:t>
    </dgm:pt>
    <dgm:pt modelId="{5528CF4A-E630-40D8-994D-359E58240B70}">
      <dgm:prSet/>
      <dgm:spPr/>
      <dgm:t>
        <a:bodyPr/>
        <a:lstStyle/>
        <a:p>
          <a:r>
            <a:rPr lang="fi-FI"/>
            <a:t>kun tiedot toimittanut tai vastaukset antanut henkilö tiesi tai hänen olisi pitänyt tietää, että tiedot olivat vääriä tai harhaanjohtavia, </a:t>
          </a:r>
          <a:endParaRPr lang="en-US"/>
        </a:p>
      </dgm:t>
    </dgm:pt>
    <dgm:pt modelId="{2AAA0703-0704-4AE1-BCCD-F383DBBD1396}" type="parTrans" cxnId="{22CDC9EB-C4BE-4DCA-9DBB-F56B58D7E9F1}">
      <dgm:prSet/>
      <dgm:spPr/>
      <dgm:t>
        <a:bodyPr/>
        <a:lstStyle/>
        <a:p>
          <a:endParaRPr lang="en-US"/>
        </a:p>
      </dgm:t>
    </dgm:pt>
    <dgm:pt modelId="{53586317-0CC4-4E91-99F2-38B3F9F91AD6}" type="sibTrans" cxnId="{22CDC9EB-C4BE-4DCA-9DBB-F56B58D7E9F1}">
      <dgm:prSet/>
      <dgm:spPr/>
      <dgm:t>
        <a:bodyPr/>
        <a:lstStyle/>
        <a:p>
          <a:endParaRPr lang="en-US"/>
        </a:p>
      </dgm:t>
    </dgm:pt>
    <dgm:pt modelId="{B7FC8A03-357C-434F-A614-9FDB8FCDE300}">
      <dgm:prSet/>
      <dgm:spPr/>
      <dgm:t>
        <a:bodyPr/>
        <a:lstStyle/>
        <a:p>
          <a:r>
            <a:rPr lang="fi-FI"/>
            <a:t>tai muu toiminta, jolla manipuloidaan viitearvon laskentaa.</a:t>
          </a:r>
          <a:endParaRPr lang="en-US"/>
        </a:p>
      </dgm:t>
    </dgm:pt>
    <dgm:pt modelId="{3DC60931-EF7E-4114-BE90-0760DFC719DE}" type="parTrans" cxnId="{4AF37B82-6F8B-4AAE-B895-76AEADF1B2A8}">
      <dgm:prSet/>
      <dgm:spPr/>
      <dgm:t>
        <a:bodyPr/>
        <a:lstStyle/>
        <a:p>
          <a:endParaRPr lang="en-US"/>
        </a:p>
      </dgm:t>
    </dgm:pt>
    <dgm:pt modelId="{F9C3E6F9-495B-4836-AE64-A10700FE43E6}" type="sibTrans" cxnId="{4AF37B82-6F8B-4AAE-B895-76AEADF1B2A8}">
      <dgm:prSet/>
      <dgm:spPr/>
      <dgm:t>
        <a:bodyPr/>
        <a:lstStyle/>
        <a:p>
          <a:endParaRPr lang="en-US"/>
        </a:p>
      </dgm:t>
    </dgm:pt>
    <dgm:pt modelId="{8D0CF846-0109-4647-A999-E68A83FC9095}" type="pres">
      <dgm:prSet presAssocID="{D30F64CB-0025-457A-AFC3-EBFA917A44D5}" presName="root" presStyleCnt="0">
        <dgm:presLayoutVars>
          <dgm:dir/>
          <dgm:resizeHandles val="exact"/>
        </dgm:presLayoutVars>
      </dgm:prSet>
      <dgm:spPr/>
    </dgm:pt>
    <dgm:pt modelId="{0261B93E-993D-44E5-8EBD-144E93298ACE}" type="pres">
      <dgm:prSet presAssocID="{07E55672-9E14-45CA-9C96-06D0E9A5782D}" presName="compNode" presStyleCnt="0"/>
      <dgm:spPr/>
    </dgm:pt>
    <dgm:pt modelId="{BE9EE2AD-9E77-45EA-AE54-9F84EA1BEEFC}" type="pres">
      <dgm:prSet presAssocID="{07E55672-9E14-45CA-9C96-06D0E9A5782D}" presName="bgRect" presStyleLbl="bgShp" presStyleIdx="0" presStyleCnt="3"/>
      <dgm:spPr/>
    </dgm:pt>
    <dgm:pt modelId="{5A8CDE42-595E-4535-B325-BAD9608FBCD4}" type="pres">
      <dgm:prSet presAssocID="{07E55672-9E14-45CA-9C96-06D0E9A578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raama"/>
        </a:ext>
      </dgm:extLst>
    </dgm:pt>
    <dgm:pt modelId="{8248CFA4-F193-4033-8850-5547E03E2FC9}" type="pres">
      <dgm:prSet presAssocID="{07E55672-9E14-45CA-9C96-06D0E9A5782D}" presName="spaceRect" presStyleCnt="0"/>
      <dgm:spPr/>
    </dgm:pt>
    <dgm:pt modelId="{30E11B77-85FB-4DBF-9462-DA24AF9750C9}" type="pres">
      <dgm:prSet presAssocID="{07E55672-9E14-45CA-9C96-06D0E9A5782D}" presName="parTx" presStyleLbl="revTx" presStyleIdx="0" presStyleCnt="6">
        <dgm:presLayoutVars>
          <dgm:chMax val="0"/>
          <dgm:chPref val="0"/>
        </dgm:presLayoutVars>
      </dgm:prSet>
      <dgm:spPr/>
    </dgm:pt>
    <dgm:pt modelId="{10CD2339-4921-4A1F-8193-825E170F8524}" type="pres">
      <dgm:prSet presAssocID="{07E55672-9E14-45CA-9C96-06D0E9A5782D}" presName="desTx" presStyleLbl="revTx" presStyleIdx="1" presStyleCnt="6">
        <dgm:presLayoutVars/>
      </dgm:prSet>
      <dgm:spPr/>
    </dgm:pt>
    <dgm:pt modelId="{F60EB2A1-4062-4E55-9A77-51A445342E6A}" type="pres">
      <dgm:prSet presAssocID="{FB20A253-8231-4501-A785-096FED67B382}" presName="sibTrans" presStyleCnt="0"/>
      <dgm:spPr/>
    </dgm:pt>
    <dgm:pt modelId="{A9656536-2297-433C-802D-8681EEB6C4EF}" type="pres">
      <dgm:prSet presAssocID="{DA1B552B-2EED-4500-A897-C35E31300296}" presName="compNode" presStyleCnt="0"/>
      <dgm:spPr/>
    </dgm:pt>
    <dgm:pt modelId="{02ACC93B-E357-428F-939C-00005AF6AA6F}" type="pres">
      <dgm:prSet presAssocID="{DA1B552B-2EED-4500-A897-C35E31300296}" presName="bgRect" presStyleLbl="bgShp" presStyleIdx="1" presStyleCnt="3"/>
      <dgm:spPr/>
    </dgm:pt>
    <dgm:pt modelId="{858B2A0A-0723-4F0C-BBA2-F18E950432B6}" type="pres">
      <dgm:prSet presAssocID="{DA1B552B-2EED-4500-A897-C35E3130029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arget Audience"/>
        </a:ext>
      </dgm:extLst>
    </dgm:pt>
    <dgm:pt modelId="{6753D78A-99E4-446E-A3A2-62180ECC12C3}" type="pres">
      <dgm:prSet presAssocID="{DA1B552B-2EED-4500-A897-C35E31300296}" presName="spaceRect" presStyleCnt="0"/>
      <dgm:spPr/>
    </dgm:pt>
    <dgm:pt modelId="{3F721A5E-1625-4338-A4B7-8BC93AE6AAA4}" type="pres">
      <dgm:prSet presAssocID="{DA1B552B-2EED-4500-A897-C35E31300296}" presName="parTx" presStyleLbl="revTx" presStyleIdx="2" presStyleCnt="6">
        <dgm:presLayoutVars>
          <dgm:chMax val="0"/>
          <dgm:chPref val="0"/>
        </dgm:presLayoutVars>
      </dgm:prSet>
      <dgm:spPr/>
    </dgm:pt>
    <dgm:pt modelId="{ADAB6AC7-9AF4-4078-B76F-21688C8E7CBE}" type="pres">
      <dgm:prSet presAssocID="{DA1B552B-2EED-4500-A897-C35E31300296}" presName="desTx" presStyleLbl="revTx" presStyleIdx="3" presStyleCnt="6">
        <dgm:presLayoutVars/>
      </dgm:prSet>
      <dgm:spPr/>
    </dgm:pt>
    <dgm:pt modelId="{2131346C-1F64-4D05-AC50-222260B06688}" type="pres">
      <dgm:prSet presAssocID="{E42C92B4-7217-4FA4-86BC-41BD8D9790CB}" presName="sibTrans" presStyleCnt="0"/>
      <dgm:spPr/>
    </dgm:pt>
    <dgm:pt modelId="{9F61EF2C-864B-4A58-9B0D-DF503F74F260}" type="pres">
      <dgm:prSet presAssocID="{5D81CB16-8077-4700-990D-7EDE5B98E443}" presName="compNode" presStyleCnt="0"/>
      <dgm:spPr/>
    </dgm:pt>
    <dgm:pt modelId="{6541DC23-37BF-4692-BB8E-A639F5E353CC}" type="pres">
      <dgm:prSet presAssocID="{5D81CB16-8077-4700-990D-7EDE5B98E443}" presName="bgRect" presStyleLbl="bgShp" presStyleIdx="2" presStyleCnt="3"/>
      <dgm:spPr/>
    </dgm:pt>
    <dgm:pt modelId="{056C2030-47B5-4A1A-97CB-CF18760211D2}" type="pres">
      <dgm:prSet presAssocID="{5D81CB16-8077-4700-990D-7EDE5B98E44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at Bubble"/>
        </a:ext>
      </dgm:extLst>
    </dgm:pt>
    <dgm:pt modelId="{5439E768-3AA1-4CEA-9453-A9C3C94930E8}" type="pres">
      <dgm:prSet presAssocID="{5D81CB16-8077-4700-990D-7EDE5B98E443}" presName="spaceRect" presStyleCnt="0"/>
      <dgm:spPr/>
    </dgm:pt>
    <dgm:pt modelId="{F91E8A5F-71C6-4C07-A8BD-AB0EC23179C9}" type="pres">
      <dgm:prSet presAssocID="{5D81CB16-8077-4700-990D-7EDE5B98E443}" presName="parTx" presStyleLbl="revTx" presStyleIdx="4" presStyleCnt="6">
        <dgm:presLayoutVars>
          <dgm:chMax val="0"/>
          <dgm:chPref val="0"/>
        </dgm:presLayoutVars>
      </dgm:prSet>
      <dgm:spPr/>
    </dgm:pt>
    <dgm:pt modelId="{C3CC41A0-61B1-4185-9B7A-D08B5C662FC8}" type="pres">
      <dgm:prSet presAssocID="{5D81CB16-8077-4700-990D-7EDE5B98E443}" presName="desTx" presStyleLbl="revTx" presStyleIdx="5" presStyleCnt="6">
        <dgm:presLayoutVars/>
      </dgm:prSet>
      <dgm:spPr/>
    </dgm:pt>
  </dgm:ptLst>
  <dgm:cxnLst>
    <dgm:cxn modelId="{99ED600B-AF14-4B5B-92BA-0290AB9E4108}" type="presOf" srcId="{07E55672-9E14-45CA-9C96-06D0E9A5782D}" destId="{30E11B77-85FB-4DBF-9462-DA24AF9750C9}" srcOrd="0" destOrd="0" presId="urn:microsoft.com/office/officeart/2018/2/layout/IconVerticalSolidList"/>
    <dgm:cxn modelId="{929CB210-3A72-4078-9478-30579287F211}" srcId="{DA1B552B-2EED-4500-A897-C35E31300296}" destId="{8A9CDEC0-73AD-42D4-A486-4C31B6993FAC}" srcOrd="0" destOrd="0" parTransId="{D1FF1541-8B53-42A9-B099-D9526F73990A}" sibTransId="{A6A8F2DC-B749-4561-B0F9-6BA8A54C23A2}"/>
    <dgm:cxn modelId="{D4E13B1F-0113-4C1B-A061-37DE1DCEEEAA}" type="presOf" srcId="{629AC1CB-645A-471F-A39F-E9819C713CCC}" destId="{10CD2339-4921-4A1F-8193-825E170F8524}" srcOrd="0" destOrd="0" presId="urn:microsoft.com/office/officeart/2018/2/layout/IconVerticalSolidList"/>
    <dgm:cxn modelId="{12083A27-BC0C-468F-B718-54F1A48A6A07}" type="presOf" srcId="{DA1B552B-2EED-4500-A897-C35E31300296}" destId="{3F721A5E-1625-4338-A4B7-8BC93AE6AAA4}" srcOrd="0" destOrd="0" presId="urn:microsoft.com/office/officeart/2018/2/layout/IconVerticalSolidList"/>
    <dgm:cxn modelId="{E569525F-8C74-47E5-9A2D-3D719952F9A6}" type="presOf" srcId="{5D81CB16-8077-4700-990D-7EDE5B98E443}" destId="{F91E8A5F-71C6-4C07-A8BD-AB0EC23179C9}" srcOrd="0" destOrd="0" presId="urn:microsoft.com/office/officeart/2018/2/layout/IconVerticalSolidList"/>
    <dgm:cxn modelId="{5E03276F-F9E8-41B6-8403-203C4D4A277A}" type="presOf" srcId="{8A9CDEC0-73AD-42D4-A486-4C31B6993FAC}" destId="{ADAB6AC7-9AF4-4078-B76F-21688C8E7CBE}" srcOrd="0" destOrd="0" presId="urn:microsoft.com/office/officeart/2018/2/layout/IconVerticalSolidList"/>
    <dgm:cxn modelId="{22E14B70-C8F6-42F9-B7C7-8B19E96233CB}" type="presOf" srcId="{5528CF4A-E630-40D8-994D-359E58240B70}" destId="{C3CC41A0-61B1-4185-9B7A-D08B5C662FC8}" srcOrd="0" destOrd="0" presId="urn:microsoft.com/office/officeart/2018/2/layout/IconVerticalSolidList"/>
    <dgm:cxn modelId="{E4886A71-0FC8-4A3F-A3AA-4646EFD4B2A2}" srcId="{D30F64CB-0025-457A-AFC3-EBFA917A44D5}" destId="{5D81CB16-8077-4700-990D-7EDE5B98E443}" srcOrd="2" destOrd="0" parTransId="{2302752F-5A7A-44D1-A932-045A941F202E}" sibTransId="{51D52192-9638-4C14-B58A-FB9B99833CC0}"/>
    <dgm:cxn modelId="{B4AA7C57-F68C-4F66-ABA6-6C334A79122C}" type="presOf" srcId="{B7FC8A03-357C-434F-A614-9FDB8FCDE300}" destId="{C3CC41A0-61B1-4185-9B7A-D08B5C662FC8}" srcOrd="0" destOrd="1" presId="urn:microsoft.com/office/officeart/2018/2/layout/IconVerticalSolidList"/>
    <dgm:cxn modelId="{4AF37B82-6F8B-4AAE-B895-76AEADF1B2A8}" srcId="{5D81CB16-8077-4700-990D-7EDE5B98E443}" destId="{B7FC8A03-357C-434F-A614-9FDB8FCDE300}" srcOrd="1" destOrd="0" parTransId="{3DC60931-EF7E-4114-BE90-0760DFC719DE}" sibTransId="{F9C3E6F9-495B-4836-AE64-A10700FE43E6}"/>
    <dgm:cxn modelId="{B603108A-2354-48CF-861A-7262B9C63AED}" srcId="{07E55672-9E14-45CA-9C96-06D0E9A5782D}" destId="{629AC1CB-645A-471F-A39F-E9819C713CCC}" srcOrd="0" destOrd="0" parTransId="{CDAFA340-B750-447E-B760-5A22BDEBA77F}" sibTransId="{390D8A9A-E8FC-4BD6-A4C3-213F529F6E2B}"/>
    <dgm:cxn modelId="{050866A5-6B02-430C-8821-F4BF64F6B909}" type="presOf" srcId="{77B67973-F48F-4BA6-A6C1-E5F56541C8E4}" destId="{10CD2339-4921-4A1F-8193-825E170F8524}" srcOrd="0" destOrd="1" presId="urn:microsoft.com/office/officeart/2018/2/layout/IconVerticalSolidList"/>
    <dgm:cxn modelId="{483280AD-7649-44FA-9AEA-2C1AB2AAFD16}" srcId="{DA1B552B-2EED-4500-A897-C35E31300296}" destId="{B11EA477-B2C7-40A7-B61A-247573D56D2F}" srcOrd="1" destOrd="0" parTransId="{53E81C61-8F38-48C5-B3F7-660EFE61352A}" sibTransId="{82E587F0-70B0-4337-B244-F0CE45633DD6}"/>
    <dgm:cxn modelId="{3E7BCBC2-372B-4E62-AC34-BA272E82C68C}" type="presOf" srcId="{D30F64CB-0025-457A-AFC3-EBFA917A44D5}" destId="{8D0CF846-0109-4647-A999-E68A83FC9095}" srcOrd="0" destOrd="0" presId="urn:microsoft.com/office/officeart/2018/2/layout/IconVerticalSolidList"/>
    <dgm:cxn modelId="{40A4EADB-DD4C-4D65-B3D0-1F2554512072}" srcId="{07E55672-9E14-45CA-9C96-06D0E9A5782D}" destId="{77B67973-F48F-4BA6-A6C1-E5F56541C8E4}" srcOrd="1" destOrd="0" parTransId="{C0977EB0-57A4-494E-A928-27E37FF693A4}" sibTransId="{E70117A6-0468-4F0A-95E3-844AEFDC0FE8}"/>
    <dgm:cxn modelId="{1B6FD5E3-68BA-43DA-8817-1191D3B7140E}" srcId="{D30F64CB-0025-457A-AFC3-EBFA917A44D5}" destId="{07E55672-9E14-45CA-9C96-06D0E9A5782D}" srcOrd="0" destOrd="0" parTransId="{FC8939D2-05FD-48C2-BC0B-E1F39B64AB43}" sibTransId="{FB20A253-8231-4501-A785-096FED67B382}"/>
    <dgm:cxn modelId="{22CDC9EB-C4BE-4DCA-9DBB-F56B58D7E9F1}" srcId="{5D81CB16-8077-4700-990D-7EDE5B98E443}" destId="{5528CF4A-E630-40D8-994D-359E58240B70}" srcOrd="0" destOrd="0" parTransId="{2AAA0703-0704-4AE1-BCCD-F383DBBD1396}" sibTransId="{53586317-0CC4-4E91-99F2-38B3F9F91AD6}"/>
    <dgm:cxn modelId="{28A040ED-D624-41A9-B8D4-C5DC95E5786C}" srcId="{D30F64CB-0025-457A-AFC3-EBFA917A44D5}" destId="{DA1B552B-2EED-4500-A897-C35E31300296}" srcOrd="1" destOrd="0" parTransId="{0BA760B7-6F16-4483-A8E9-A1DC6C67F283}" sibTransId="{E42C92B4-7217-4FA4-86BC-41BD8D9790CB}"/>
    <dgm:cxn modelId="{7C4029F5-1058-40A3-97C6-0C8D0DB50A48}" type="presOf" srcId="{B11EA477-B2C7-40A7-B61A-247573D56D2F}" destId="{ADAB6AC7-9AF4-4078-B76F-21688C8E7CBE}" srcOrd="0" destOrd="1" presId="urn:microsoft.com/office/officeart/2018/2/layout/IconVerticalSolidList"/>
    <dgm:cxn modelId="{79D9FBDD-FF16-494B-9D35-0BF07EF8952A}" type="presParOf" srcId="{8D0CF846-0109-4647-A999-E68A83FC9095}" destId="{0261B93E-993D-44E5-8EBD-144E93298ACE}" srcOrd="0" destOrd="0" presId="urn:microsoft.com/office/officeart/2018/2/layout/IconVerticalSolidList"/>
    <dgm:cxn modelId="{4E7C674C-CFA6-4709-9AED-550FE781D97D}" type="presParOf" srcId="{0261B93E-993D-44E5-8EBD-144E93298ACE}" destId="{BE9EE2AD-9E77-45EA-AE54-9F84EA1BEEFC}" srcOrd="0" destOrd="0" presId="urn:microsoft.com/office/officeart/2018/2/layout/IconVerticalSolidList"/>
    <dgm:cxn modelId="{3F2F7319-0F16-4536-8FEB-BF8A957F5162}" type="presParOf" srcId="{0261B93E-993D-44E5-8EBD-144E93298ACE}" destId="{5A8CDE42-595E-4535-B325-BAD9608FBCD4}" srcOrd="1" destOrd="0" presId="urn:microsoft.com/office/officeart/2018/2/layout/IconVerticalSolidList"/>
    <dgm:cxn modelId="{7734272A-9740-4796-B2BF-C8F81C20F6CD}" type="presParOf" srcId="{0261B93E-993D-44E5-8EBD-144E93298ACE}" destId="{8248CFA4-F193-4033-8850-5547E03E2FC9}" srcOrd="2" destOrd="0" presId="urn:microsoft.com/office/officeart/2018/2/layout/IconVerticalSolidList"/>
    <dgm:cxn modelId="{CA7A74F4-83DD-4E89-A02B-61FC4CE8C01B}" type="presParOf" srcId="{0261B93E-993D-44E5-8EBD-144E93298ACE}" destId="{30E11B77-85FB-4DBF-9462-DA24AF9750C9}" srcOrd="3" destOrd="0" presId="urn:microsoft.com/office/officeart/2018/2/layout/IconVerticalSolidList"/>
    <dgm:cxn modelId="{6BCD55CB-AAB1-4DD3-9924-179921A9BC6B}" type="presParOf" srcId="{0261B93E-993D-44E5-8EBD-144E93298ACE}" destId="{10CD2339-4921-4A1F-8193-825E170F8524}" srcOrd="4" destOrd="0" presId="urn:microsoft.com/office/officeart/2018/2/layout/IconVerticalSolidList"/>
    <dgm:cxn modelId="{C90A06BD-92EA-40CE-B66D-F11A3CE9ACEF}" type="presParOf" srcId="{8D0CF846-0109-4647-A999-E68A83FC9095}" destId="{F60EB2A1-4062-4E55-9A77-51A445342E6A}" srcOrd="1" destOrd="0" presId="urn:microsoft.com/office/officeart/2018/2/layout/IconVerticalSolidList"/>
    <dgm:cxn modelId="{F96ED389-606D-41BD-BC9E-6421E498816C}" type="presParOf" srcId="{8D0CF846-0109-4647-A999-E68A83FC9095}" destId="{A9656536-2297-433C-802D-8681EEB6C4EF}" srcOrd="2" destOrd="0" presId="urn:microsoft.com/office/officeart/2018/2/layout/IconVerticalSolidList"/>
    <dgm:cxn modelId="{8652C36D-76B9-4E80-929E-04E108996A84}" type="presParOf" srcId="{A9656536-2297-433C-802D-8681EEB6C4EF}" destId="{02ACC93B-E357-428F-939C-00005AF6AA6F}" srcOrd="0" destOrd="0" presId="urn:microsoft.com/office/officeart/2018/2/layout/IconVerticalSolidList"/>
    <dgm:cxn modelId="{B154B64F-3F5E-4158-9669-8CE24BD9481B}" type="presParOf" srcId="{A9656536-2297-433C-802D-8681EEB6C4EF}" destId="{858B2A0A-0723-4F0C-BBA2-F18E950432B6}" srcOrd="1" destOrd="0" presId="urn:microsoft.com/office/officeart/2018/2/layout/IconVerticalSolidList"/>
    <dgm:cxn modelId="{E20CB814-C1E5-4D89-82CB-5E95323D4A8A}" type="presParOf" srcId="{A9656536-2297-433C-802D-8681EEB6C4EF}" destId="{6753D78A-99E4-446E-A3A2-62180ECC12C3}" srcOrd="2" destOrd="0" presId="urn:microsoft.com/office/officeart/2018/2/layout/IconVerticalSolidList"/>
    <dgm:cxn modelId="{05B4FE0E-A127-4A50-AE76-2D42B6673F2C}" type="presParOf" srcId="{A9656536-2297-433C-802D-8681EEB6C4EF}" destId="{3F721A5E-1625-4338-A4B7-8BC93AE6AAA4}" srcOrd="3" destOrd="0" presId="urn:microsoft.com/office/officeart/2018/2/layout/IconVerticalSolidList"/>
    <dgm:cxn modelId="{762F0B8E-A420-4DD5-BF12-72C87670C7EE}" type="presParOf" srcId="{A9656536-2297-433C-802D-8681EEB6C4EF}" destId="{ADAB6AC7-9AF4-4078-B76F-21688C8E7CBE}" srcOrd="4" destOrd="0" presId="urn:microsoft.com/office/officeart/2018/2/layout/IconVerticalSolidList"/>
    <dgm:cxn modelId="{7E613B40-88A3-4A54-B861-861AA5AD381E}" type="presParOf" srcId="{8D0CF846-0109-4647-A999-E68A83FC9095}" destId="{2131346C-1F64-4D05-AC50-222260B06688}" srcOrd="3" destOrd="0" presId="urn:microsoft.com/office/officeart/2018/2/layout/IconVerticalSolidList"/>
    <dgm:cxn modelId="{F199287A-6A72-4EEF-AEEB-04377C7FBF43}" type="presParOf" srcId="{8D0CF846-0109-4647-A999-E68A83FC9095}" destId="{9F61EF2C-864B-4A58-9B0D-DF503F74F260}" srcOrd="4" destOrd="0" presId="urn:microsoft.com/office/officeart/2018/2/layout/IconVerticalSolidList"/>
    <dgm:cxn modelId="{F4A86DC8-DCC0-468A-94D6-1982F2E8A90B}" type="presParOf" srcId="{9F61EF2C-864B-4A58-9B0D-DF503F74F260}" destId="{6541DC23-37BF-4692-BB8E-A639F5E353CC}" srcOrd="0" destOrd="0" presId="urn:microsoft.com/office/officeart/2018/2/layout/IconVerticalSolidList"/>
    <dgm:cxn modelId="{0B447856-B49B-4708-929F-683D3E7D0D70}" type="presParOf" srcId="{9F61EF2C-864B-4A58-9B0D-DF503F74F260}" destId="{056C2030-47B5-4A1A-97CB-CF18760211D2}" srcOrd="1" destOrd="0" presId="urn:microsoft.com/office/officeart/2018/2/layout/IconVerticalSolidList"/>
    <dgm:cxn modelId="{BE07443F-B859-40EF-A4A0-0B6EBE39FF8E}" type="presParOf" srcId="{9F61EF2C-864B-4A58-9B0D-DF503F74F260}" destId="{5439E768-3AA1-4CEA-9453-A9C3C94930E8}" srcOrd="2" destOrd="0" presId="urn:microsoft.com/office/officeart/2018/2/layout/IconVerticalSolidList"/>
    <dgm:cxn modelId="{72727D9F-46EF-4CB9-9B0B-AE9D8B5BD9F7}" type="presParOf" srcId="{9F61EF2C-864B-4A58-9B0D-DF503F74F260}" destId="{F91E8A5F-71C6-4C07-A8BD-AB0EC23179C9}" srcOrd="3" destOrd="0" presId="urn:microsoft.com/office/officeart/2018/2/layout/IconVerticalSolidList"/>
    <dgm:cxn modelId="{40173A0F-0868-48CE-949C-D673BCCBAA8C}" type="presParOf" srcId="{9F61EF2C-864B-4A58-9B0D-DF503F74F260}" destId="{C3CC41A0-61B1-4185-9B7A-D08B5C662FC8}"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F62270-6786-46A2-9636-A615AD8B6131}" type="doc">
      <dgm:prSet loTypeId="urn:microsoft.com/office/officeart/2005/8/layout/target3" loCatId="relationship" qsTypeId="urn:microsoft.com/office/officeart/2005/8/quickstyle/simple1" qsCatId="simple" csTypeId="urn:microsoft.com/office/officeart/2005/8/colors/accent2_4" csCatId="accent2" phldr="1"/>
      <dgm:spPr/>
      <dgm:t>
        <a:bodyPr/>
        <a:lstStyle/>
        <a:p>
          <a:endParaRPr lang="fi-FI"/>
        </a:p>
      </dgm:t>
    </dgm:pt>
    <dgm:pt modelId="{13B88C9A-2B82-48B6-9D53-60538F384BC4}">
      <dgm:prSet/>
      <dgm:spPr/>
      <dgm:t>
        <a:bodyPr/>
        <a:lstStyle/>
        <a:p>
          <a:r>
            <a:rPr lang="fi-FI" b="1"/>
            <a:t>Yhden tai useamman yhteistyössä toimivan henkilön toimet määräävän aseman varmistamiseksi rahoitusvälineen ym. tarjonnassa tai kysynnässä siten, </a:t>
          </a:r>
          <a:endParaRPr lang="fi-FI"/>
        </a:p>
      </dgm:t>
    </dgm:pt>
    <dgm:pt modelId="{921F56FA-EACB-47E5-8D7C-9D7D32F909AA}" type="parTrans" cxnId="{4FC145A5-BD8C-468B-A043-7EAE0CF9B1E5}">
      <dgm:prSet/>
      <dgm:spPr/>
      <dgm:t>
        <a:bodyPr/>
        <a:lstStyle/>
        <a:p>
          <a:endParaRPr lang="fi-FI"/>
        </a:p>
      </dgm:t>
    </dgm:pt>
    <dgm:pt modelId="{8D036023-6FB7-4587-8F5E-EB4796B90669}" type="sibTrans" cxnId="{4FC145A5-BD8C-468B-A043-7EAE0CF9B1E5}">
      <dgm:prSet/>
      <dgm:spPr/>
      <dgm:t>
        <a:bodyPr/>
        <a:lstStyle/>
        <a:p>
          <a:endParaRPr lang="fi-FI"/>
        </a:p>
      </dgm:t>
    </dgm:pt>
    <dgm:pt modelId="{08518D60-3A03-4A3F-98B7-8EC4690E9C31}">
      <dgm:prSet/>
      <dgm:spPr/>
      <dgm:t>
        <a:bodyPr/>
        <a:lstStyle/>
        <a:p>
          <a:r>
            <a:rPr lang="fi-FI" dirty="0"/>
            <a:t>että ne (todennäköisesti) suoraan tai välillisesti johtavat </a:t>
          </a:r>
          <a:r>
            <a:rPr lang="fi-FI" dirty="0">
              <a:solidFill>
                <a:srgbClr val="FF0000"/>
              </a:solidFill>
            </a:rPr>
            <a:t>osto- tai myyntihintojen </a:t>
          </a:r>
          <a:r>
            <a:rPr lang="fi-FI" dirty="0"/>
            <a:t>määräytymiseen </a:t>
          </a:r>
        </a:p>
      </dgm:t>
    </dgm:pt>
    <dgm:pt modelId="{4C2BAAFA-35A9-4FC6-8AE7-AD8DE7570B54}" type="parTrans" cxnId="{FFE8FE05-19CF-4919-8F8B-B2116D504292}">
      <dgm:prSet/>
      <dgm:spPr/>
      <dgm:t>
        <a:bodyPr/>
        <a:lstStyle/>
        <a:p>
          <a:endParaRPr lang="fi-FI"/>
        </a:p>
      </dgm:t>
    </dgm:pt>
    <dgm:pt modelId="{402F3D9D-6110-47D7-B371-BFF859C7A9DD}" type="sibTrans" cxnId="{FFE8FE05-19CF-4919-8F8B-B2116D504292}">
      <dgm:prSet/>
      <dgm:spPr/>
      <dgm:t>
        <a:bodyPr/>
        <a:lstStyle/>
        <a:p>
          <a:endParaRPr lang="fi-FI"/>
        </a:p>
      </dgm:t>
    </dgm:pt>
    <dgm:pt modelId="{84591DE2-0D26-4934-B75A-5FC667820076}">
      <dgm:prSet/>
      <dgm:spPr/>
      <dgm:t>
        <a:bodyPr/>
        <a:lstStyle/>
        <a:p>
          <a:r>
            <a:rPr lang="fi-FI"/>
            <a:t>taikka (todennäköisesti) aiheuttavat muita kohtuuttomia kaupankäyntiehtoja; </a:t>
          </a:r>
        </a:p>
      </dgm:t>
    </dgm:pt>
    <dgm:pt modelId="{A42F1C5F-D62E-4141-835C-BCEC8E26A7A3}" type="parTrans" cxnId="{5866CD34-E6CE-4E60-B9FF-B09516ABCDF2}">
      <dgm:prSet/>
      <dgm:spPr/>
      <dgm:t>
        <a:bodyPr/>
        <a:lstStyle/>
        <a:p>
          <a:endParaRPr lang="fi-FI"/>
        </a:p>
      </dgm:t>
    </dgm:pt>
    <dgm:pt modelId="{C186A0D7-9FB2-43AC-8472-62934772AE9C}" type="sibTrans" cxnId="{5866CD34-E6CE-4E60-B9FF-B09516ABCDF2}">
      <dgm:prSet/>
      <dgm:spPr/>
      <dgm:t>
        <a:bodyPr/>
        <a:lstStyle/>
        <a:p>
          <a:endParaRPr lang="fi-FI"/>
        </a:p>
      </dgm:t>
    </dgm:pt>
    <dgm:pt modelId="{88278935-7B41-40CC-A84A-23A5CF35C84F}">
      <dgm:prSet/>
      <dgm:spPr/>
      <dgm:t>
        <a:bodyPr/>
        <a:lstStyle/>
        <a:p>
          <a:r>
            <a:rPr lang="fi-FI" b="1"/>
            <a:t>Markkinoiden avautuessa tai sulkeutuessa tapahtuva rahoitusvälineiden ostaminen tai myyminen, </a:t>
          </a:r>
          <a:endParaRPr lang="fi-FI"/>
        </a:p>
      </dgm:t>
    </dgm:pt>
    <dgm:pt modelId="{04A97C24-A54F-4EF7-9F1A-64907A52A84E}" type="parTrans" cxnId="{0D8C04AE-CB80-462E-A109-65C95F073A25}">
      <dgm:prSet/>
      <dgm:spPr/>
      <dgm:t>
        <a:bodyPr/>
        <a:lstStyle/>
        <a:p>
          <a:endParaRPr lang="fi-FI"/>
        </a:p>
      </dgm:t>
    </dgm:pt>
    <dgm:pt modelId="{611212D6-58E9-4E03-9347-32BC0D070C3B}" type="sibTrans" cxnId="{0D8C04AE-CB80-462E-A109-65C95F073A25}">
      <dgm:prSet/>
      <dgm:spPr/>
      <dgm:t>
        <a:bodyPr/>
        <a:lstStyle/>
        <a:p>
          <a:endParaRPr lang="fi-FI"/>
        </a:p>
      </dgm:t>
    </dgm:pt>
    <dgm:pt modelId="{3F06EF70-3906-4A87-A4B9-D195DC0993AC}">
      <dgm:prSet/>
      <dgm:spPr/>
      <dgm:t>
        <a:bodyPr/>
        <a:lstStyle/>
        <a:p>
          <a:r>
            <a:rPr lang="fi-FI" dirty="0"/>
            <a:t>jonka seurauksena johdetaan tai todennäköisesti johdetaan harhaan </a:t>
          </a:r>
          <a:r>
            <a:rPr lang="fi-FI" dirty="0">
              <a:solidFill>
                <a:srgbClr val="FF0000"/>
              </a:solidFill>
            </a:rPr>
            <a:t>näkyvien hintojen</a:t>
          </a:r>
          <a:r>
            <a:rPr lang="fi-FI" dirty="0"/>
            <a:t>, avaus- ja päätöshinnat mukaan lukien, perusteella toimivia sijoittajia; </a:t>
          </a:r>
        </a:p>
      </dgm:t>
    </dgm:pt>
    <dgm:pt modelId="{7A667050-E3CC-4A46-B833-5BE6E4BE29D1}" type="parTrans" cxnId="{222DBFE8-7427-4044-9576-EA0C00EF65BF}">
      <dgm:prSet/>
      <dgm:spPr/>
      <dgm:t>
        <a:bodyPr/>
        <a:lstStyle/>
        <a:p>
          <a:endParaRPr lang="fi-FI"/>
        </a:p>
      </dgm:t>
    </dgm:pt>
    <dgm:pt modelId="{8563E8BB-A0E3-430D-8F4A-A0FA66C25B45}" type="sibTrans" cxnId="{222DBFE8-7427-4044-9576-EA0C00EF65BF}">
      <dgm:prSet/>
      <dgm:spPr/>
      <dgm:t>
        <a:bodyPr/>
        <a:lstStyle/>
        <a:p>
          <a:endParaRPr lang="fi-FI"/>
        </a:p>
      </dgm:t>
    </dgm:pt>
    <dgm:pt modelId="{D1B55C38-B352-4235-8A5B-5F28084E585F}">
      <dgm:prSet/>
      <dgm:spPr/>
      <dgm:t>
        <a:bodyPr/>
        <a:lstStyle/>
        <a:p>
          <a:r>
            <a:rPr lang="fi-FI" b="1"/>
            <a:t>Toimeksiantojen tekeminen kauppapaikkaan ja niiden peruuttaminen tai muuttaminen mikä vaikuttaa rahoitusvällineen ym. hintaan, kysyntään tai tarjontaan siten että </a:t>
          </a:r>
          <a:endParaRPr lang="fi-FI"/>
        </a:p>
      </dgm:t>
    </dgm:pt>
    <dgm:pt modelId="{16EA2BBC-60F4-47E3-9395-F190EC1967EC}" type="parTrans" cxnId="{A7EDA440-1937-45A1-A3C8-CDA5CFC1D56A}">
      <dgm:prSet/>
      <dgm:spPr/>
      <dgm:t>
        <a:bodyPr/>
        <a:lstStyle/>
        <a:p>
          <a:endParaRPr lang="fi-FI"/>
        </a:p>
      </dgm:t>
    </dgm:pt>
    <dgm:pt modelId="{283481E6-9982-4976-8668-1F0251243185}" type="sibTrans" cxnId="{A7EDA440-1937-45A1-A3C8-CDA5CFC1D56A}">
      <dgm:prSet/>
      <dgm:spPr/>
      <dgm:t>
        <a:bodyPr/>
        <a:lstStyle/>
        <a:p>
          <a:endParaRPr lang="fi-FI"/>
        </a:p>
      </dgm:t>
    </dgm:pt>
    <dgm:pt modelId="{84D4EA96-E13D-4208-8AF6-EE466B39AAAC}">
      <dgm:prSet/>
      <dgm:spPr/>
      <dgm:t>
        <a:bodyPr/>
        <a:lstStyle/>
        <a:p>
          <a:r>
            <a:rPr lang="fi-FI" dirty="0"/>
            <a:t>i) (todennäköisesti) </a:t>
          </a:r>
          <a:r>
            <a:rPr lang="fi-FI" dirty="0">
              <a:solidFill>
                <a:srgbClr val="FF0000"/>
              </a:solidFill>
            </a:rPr>
            <a:t>häiritään tai viivästytetään </a:t>
          </a:r>
          <a:r>
            <a:rPr lang="fi-FI" dirty="0"/>
            <a:t>kauppapaikan kaupankäyntijärjestelmän toimintaa;</a:t>
          </a:r>
        </a:p>
      </dgm:t>
    </dgm:pt>
    <dgm:pt modelId="{E0D0FEFC-9BDD-46BA-B48E-A3E687DA9715}" type="parTrans" cxnId="{26D7DD03-600B-4BFC-92F4-4A382BB0BD4C}">
      <dgm:prSet/>
      <dgm:spPr/>
      <dgm:t>
        <a:bodyPr/>
        <a:lstStyle/>
        <a:p>
          <a:endParaRPr lang="fi-FI"/>
        </a:p>
      </dgm:t>
    </dgm:pt>
    <dgm:pt modelId="{EBB9D461-45B4-47F2-B722-70AAE803DE33}" type="sibTrans" cxnId="{26D7DD03-600B-4BFC-92F4-4A382BB0BD4C}">
      <dgm:prSet/>
      <dgm:spPr/>
      <dgm:t>
        <a:bodyPr/>
        <a:lstStyle/>
        <a:p>
          <a:endParaRPr lang="fi-FI"/>
        </a:p>
      </dgm:t>
    </dgm:pt>
    <dgm:pt modelId="{CF4A5118-9B71-4BFF-B56B-95EE062AEB14}">
      <dgm:prSet/>
      <dgm:spPr/>
      <dgm:t>
        <a:bodyPr/>
        <a:lstStyle/>
        <a:p>
          <a:r>
            <a:rPr lang="fi-FI"/>
            <a:t>ii) (todennäköisesti) tehdään muille henkilöille vaikeammaksi tunnistaa aidot toimeksiannot kaupankäyntijärjestelmässä, esim. tarjouskirjaa ylikuormittavat tai epävakauttavat tarjoukset; tai</a:t>
          </a:r>
        </a:p>
      </dgm:t>
    </dgm:pt>
    <dgm:pt modelId="{981719FA-4B46-438D-8562-B27ADD3A54B8}" type="parTrans" cxnId="{BF7CE51F-A325-430A-B5DD-6F0E7E6B2CA5}">
      <dgm:prSet/>
      <dgm:spPr/>
      <dgm:t>
        <a:bodyPr/>
        <a:lstStyle/>
        <a:p>
          <a:endParaRPr lang="fi-FI"/>
        </a:p>
      </dgm:t>
    </dgm:pt>
    <dgm:pt modelId="{D310138E-40EE-4739-9D00-40B33FBED30C}" type="sibTrans" cxnId="{BF7CE51F-A325-430A-B5DD-6F0E7E6B2CA5}">
      <dgm:prSet/>
      <dgm:spPr/>
      <dgm:t>
        <a:bodyPr/>
        <a:lstStyle/>
        <a:p>
          <a:endParaRPr lang="fi-FI"/>
        </a:p>
      </dgm:t>
    </dgm:pt>
    <dgm:pt modelId="{AA54AE24-4317-4DEC-8586-24C9EBB4D6D3}">
      <dgm:prSet/>
      <dgm:spPr/>
      <dgm:t>
        <a:bodyPr/>
        <a:lstStyle/>
        <a:p>
          <a:r>
            <a:rPr lang="fi-FI" dirty="0"/>
            <a:t>iii) (todennäköisesti) luodaan väärä tai harhaanjohtava signaali rahoitusvälineen </a:t>
          </a:r>
          <a:r>
            <a:rPr lang="fi-FI" dirty="0">
              <a:solidFill>
                <a:srgbClr val="FF0000"/>
              </a:solidFill>
            </a:rPr>
            <a:t>tarjonnasta tai kysynnästä </a:t>
          </a:r>
          <a:r>
            <a:rPr lang="fi-FI" dirty="0"/>
            <a:t>tai </a:t>
          </a:r>
          <a:r>
            <a:rPr lang="fi-FI" dirty="0">
              <a:solidFill>
                <a:srgbClr val="FF0000"/>
              </a:solidFill>
            </a:rPr>
            <a:t>hinnasta</a:t>
          </a:r>
          <a:r>
            <a:rPr lang="fi-FI" dirty="0"/>
            <a:t>, erityisesti toimeksiannot trendin alulle panemiseksi tai sen voimistamiseksi;</a:t>
          </a:r>
        </a:p>
      </dgm:t>
    </dgm:pt>
    <dgm:pt modelId="{E2BFAF9B-97CA-434B-BC79-98F8231FADF1}" type="parTrans" cxnId="{5216B0EF-0612-4B74-87EB-AA11EA7CE83B}">
      <dgm:prSet/>
      <dgm:spPr/>
      <dgm:t>
        <a:bodyPr/>
        <a:lstStyle/>
        <a:p>
          <a:endParaRPr lang="fi-FI"/>
        </a:p>
      </dgm:t>
    </dgm:pt>
    <dgm:pt modelId="{E55648EF-2044-43B1-A388-11AA71C29933}" type="sibTrans" cxnId="{5216B0EF-0612-4B74-87EB-AA11EA7CE83B}">
      <dgm:prSet/>
      <dgm:spPr/>
      <dgm:t>
        <a:bodyPr/>
        <a:lstStyle/>
        <a:p>
          <a:endParaRPr lang="fi-FI"/>
        </a:p>
      </dgm:t>
    </dgm:pt>
    <dgm:pt modelId="{185F2221-869E-4791-A4CE-095644225AA0}" type="pres">
      <dgm:prSet presAssocID="{69F62270-6786-46A2-9636-A615AD8B6131}" presName="Name0" presStyleCnt="0">
        <dgm:presLayoutVars>
          <dgm:chMax val="7"/>
          <dgm:dir/>
          <dgm:animLvl val="lvl"/>
          <dgm:resizeHandles val="exact"/>
        </dgm:presLayoutVars>
      </dgm:prSet>
      <dgm:spPr/>
    </dgm:pt>
    <dgm:pt modelId="{26DFBF94-F1ED-4D01-8FD4-C6FF904FF67C}" type="pres">
      <dgm:prSet presAssocID="{13B88C9A-2B82-48B6-9D53-60538F384BC4}" presName="circle1" presStyleLbl="node1" presStyleIdx="0" presStyleCnt="3"/>
      <dgm:spPr/>
    </dgm:pt>
    <dgm:pt modelId="{FBC2F1E6-4A4C-432C-9C4B-7E3CD18C6E32}" type="pres">
      <dgm:prSet presAssocID="{13B88C9A-2B82-48B6-9D53-60538F384BC4}" presName="space" presStyleCnt="0"/>
      <dgm:spPr/>
    </dgm:pt>
    <dgm:pt modelId="{896AA485-1A59-4F4A-8A4B-C03DDBE1D5F9}" type="pres">
      <dgm:prSet presAssocID="{13B88C9A-2B82-48B6-9D53-60538F384BC4}" presName="rect1" presStyleLbl="alignAcc1" presStyleIdx="0" presStyleCnt="3"/>
      <dgm:spPr/>
    </dgm:pt>
    <dgm:pt modelId="{9F77EFD8-E94A-48C8-A115-D72AAF3A88EF}" type="pres">
      <dgm:prSet presAssocID="{88278935-7B41-40CC-A84A-23A5CF35C84F}" presName="vertSpace2" presStyleLbl="node1" presStyleIdx="0" presStyleCnt="3"/>
      <dgm:spPr/>
    </dgm:pt>
    <dgm:pt modelId="{EF7F4528-C431-4D5B-814D-E88E99175C2E}" type="pres">
      <dgm:prSet presAssocID="{88278935-7B41-40CC-A84A-23A5CF35C84F}" presName="circle2" presStyleLbl="node1" presStyleIdx="1" presStyleCnt="3"/>
      <dgm:spPr/>
    </dgm:pt>
    <dgm:pt modelId="{B179890D-5F97-46B5-A907-2073752C2A55}" type="pres">
      <dgm:prSet presAssocID="{88278935-7B41-40CC-A84A-23A5CF35C84F}" presName="rect2" presStyleLbl="alignAcc1" presStyleIdx="1" presStyleCnt="3"/>
      <dgm:spPr/>
    </dgm:pt>
    <dgm:pt modelId="{06504CA7-9DBA-4E91-895C-FE14405A4217}" type="pres">
      <dgm:prSet presAssocID="{D1B55C38-B352-4235-8A5B-5F28084E585F}" presName="vertSpace3" presStyleLbl="node1" presStyleIdx="1" presStyleCnt="3"/>
      <dgm:spPr/>
    </dgm:pt>
    <dgm:pt modelId="{F52D3EB0-B8E7-4C3A-B049-0F6A01C97D15}" type="pres">
      <dgm:prSet presAssocID="{D1B55C38-B352-4235-8A5B-5F28084E585F}" presName="circle3" presStyleLbl="node1" presStyleIdx="2" presStyleCnt="3"/>
      <dgm:spPr/>
    </dgm:pt>
    <dgm:pt modelId="{EA876205-820D-482E-9702-E2F45BD0A7BF}" type="pres">
      <dgm:prSet presAssocID="{D1B55C38-B352-4235-8A5B-5F28084E585F}" presName="rect3" presStyleLbl="alignAcc1" presStyleIdx="2" presStyleCnt="3"/>
      <dgm:spPr/>
    </dgm:pt>
    <dgm:pt modelId="{E83CBD0B-1D3F-4BFF-803A-8AD516880998}" type="pres">
      <dgm:prSet presAssocID="{13B88C9A-2B82-48B6-9D53-60538F384BC4}" presName="rect1ParTx" presStyleLbl="alignAcc1" presStyleIdx="2" presStyleCnt="3">
        <dgm:presLayoutVars>
          <dgm:chMax val="1"/>
          <dgm:bulletEnabled val="1"/>
        </dgm:presLayoutVars>
      </dgm:prSet>
      <dgm:spPr/>
    </dgm:pt>
    <dgm:pt modelId="{2C8EE9F1-F46D-4F58-9344-B9AD45263455}" type="pres">
      <dgm:prSet presAssocID="{13B88C9A-2B82-48B6-9D53-60538F384BC4}" presName="rect1ChTx" presStyleLbl="alignAcc1" presStyleIdx="2" presStyleCnt="3">
        <dgm:presLayoutVars>
          <dgm:bulletEnabled val="1"/>
        </dgm:presLayoutVars>
      </dgm:prSet>
      <dgm:spPr/>
    </dgm:pt>
    <dgm:pt modelId="{7CF551F6-F9E4-4659-B851-BE4A7F8A26BC}" type="pres">
      <dgm:prSet presAssocID="{88278935-7B41-40CC-A84A-23A5CF35C84F}" presName="rect2ParTx" presStyleLbl="alignAcc1" presStyleIdx="2" presStyleCnt="3">
        <dgm:presLayoutVars>
          <dgm:chMax val="1"/>
          <dgm:bulletEnabled val="1"/>
        </dgm:presLayoutVars>
      </dgm:prSet>
      <dgm:spPr/>
    </dgm:pt>
    <dgm:pt modelId="{DB33B2B9-6923-4416-B387-6306809C366C}" type="pres">
      <dgm:prSet presAssocID="{88278935-7B41-40CC-A84A-23A5CF35C84F}" presName="rect2ChTx" presStyleLbl="alignAcc1" presStyleIdx="2" presStyleCnt="3">
        <dgm:presLayoutVars>
          <dgm:bulletEnabled val="1"/>
        </dgm:presLayoutVars>
      </dgm:prSet>
      <dgm:spPr/>
    </dgm:pt>
    <dgm:pt modelId="{271C3406-E408-42D3-B5DB-B53020A26227}" type="pres">
      <dgm:prSet presAssocID="{D1B55C38-B352-4235-8A5B-5F28084E585F}" presName="rect3ParTx" presStyleLbl="alignAcc1" presStyleIdx="2" presStyleCnt="3">
        <dgm:presLayoutVars>
          <dgm:chMax val="1"/>
          <dgm:bulletEnabled val="1"/>
        </dgm:presLayoutVars>
      </dgm:prSet>
      <dgm:spPr/>
    </dgm:pt>
    <dgm:pt modelId="{B38428DC-4A9C-4BD7-8EF7-BEBA607094A6}" type="pres">
      <dgm:prSet presAssocID="{D1B55C38-B352-4235-8A5B-5F28084E585F}" presName="rect3ChTx" presStyleLbl="alignAcc1" presStyleIdx="2" presStyleCnt="3">
        <dgm:presLayoutVars>
          <dgm:bulletEnabled val="1"/>
        </dgm:presLayoutVars>
      </dgm:prSet>
      <dgm:spPr/>
    </dgm:pt>
  </dgm:ptLst>
  <dgm:cxnLst>
    <dgm:cxn modelId="{26D7DD03-600B-4BFC-92F4-4A382BB0BD4C}" srcId="{D1B55C38-B352-4235-8A5B-5F28084E585F}" destId="{84D4EA96-E13D-4208-8AF6-EE466B39AAAC}" srcOrd="0" destOrd="0" parTransId="{E0D0FEFC-9BDD-46BA-B48E-A3E687DA9715}" sibTransId="{EBB9D461-45B4-47F2-B722-70AAE803DE33}"/>
    <dgm:cxn modelId="{FFE8FE05-19CF-4919-8F8B-B2116D504292}" srcId="{13B88C9A-2B82-48B6-9D53-60538F384BC4}" destId="{08518D60-3A03-4A3F-98B7-8EC4690E9C31}" srcOrd="0" destOrd="0" parTransId="{4C2BAAFA-35A9-4FC6-8AE7-AD8DE7570B54}" sibTransId="{402F3D9D-6110-47D7-B371-BFF859C7A9DD}"/>
    <dgm:cxn modelId="{5F2F5108-B488-42BD-8A1F-5055472CF1DD}" type="presOf" srcId="{D1B55C38-B352-4235-8A5B-5F28084E585F}" destId="{EA876205-820D-482E-9702-E2F45BD0A7BF}" srcOrd="0" destOrd="0" presId="urn:microsoft.com/office/officeart/2005/8/layout/target3"/>
    <dgm:cxn modelId="{B60BA511-EDF7-4EC4-B394-C8566F4BB08F}" type="presOf" srcId="{13B88C9A-2B82-48B6-9D53-60538F384BC4}" destId="{E83CBD0B-1D3F-4BFF-803A-8AD516880998}" srcOrd="1" destOrd="0" presId="urn:microsoft.com/office/officeart/2005/8/layout/target3"/>
    <dgm:cxn modelId="{BF7CE51F-A325-430A-B5DD-6F0E7E6B2CA5}" srcId="{D1B55C38-B352-4235-8A5B-5F28084E585F}" destId="{CF4A5118-9B71-4BFF-B56B-95EE062AEB14}" srcOrd="1" destOrd="0" parTransId="{981719FA-4B46-438D-8562-B27ADD3A54B8}" sibTransId="{D310138E-40EE-4739-9D00-40B33FBED30C}"/>
    <dgm:cxn modelId="{6D979B2E-4A0F-4D95-8181-542C4E276BEF}" type="presOf" srcId="{D1B55C38-B352-4235-8A5B-5F28084E585F}" destId="{271C3406-E408-42D3-B5DB-B53020A26227}" srcOrd="1" destOrd="0" presId="urn:microsoft.com/office/officeart/2005/8/layout/target3"/>
    <dgm:cxn modelId="{5866CD34-E6CE-4E60-B9FF-B09516ABCDF2}" srcId="{13B88C9A-2B82-48B6-9D53-60538F384BC4}" destId="{84591DE2-0D26-4934-B75A-5FC667820076}" srcOrd="1" destOrd="0" parTransId="{A42F1C5F-D62E-4141-835C-BCEC8E26A7A3}" sibTransId="{C186A0D7-9FB2-43AC-8472-62934772AE9C}"/>
    <dgm:cxn modelId="{A7EDA440-1937-45A1-A3C8-CDA5CFC1D56A}" srcId="{69F62270-6786-46A2-9636-A615AD8B6131}" destId="{D1B55C38-B352-4235-8A5B-5F28084E585F}" srcOrd="2" destOrd="0" parTransId="{16EA2BBC-60F4-47E3-9395-F190EC1967EC}" sibTransId="{283481E6-9982-4976-8668-1F0251243185}"/>
    <dgm:cxn modelId="{377F1C5B-9BD3-496E-B704-9BF00A253E21}" type="presOf" srcId="{84D4EA96-E13D-4208-8AF6-EE466B39AAAC}" destId="{B38428DC-4A9C-4BD7-8EF7-BEBA607094A6}" srcOrd="0" destOrd="0" presId="urn:microsoft.com/office/officeart/2005/8/layout/target3"/>
    <dgm:cxn modelId="{5579D45C-8624-4666-B670-BF879FE66587}" type="presOf" srcId="{3F06EF70-3906-4A87-A4B9-D195DC0993AC}" destId="{DB33B2B9-6923-4416-B387-6306809C366C}" srcOrd="0" destOrd="0" presId="urn:microsoft.com/office/officeart/2005/8/layout/target3"/>
    <dgm:cxn modelId="{FCEA9460-48B2-4A09-8E16-AEF46DFDE913}" type="presOf" srcId="{69F62270-6786-46A2-9636-A615AD8B6131}" destId="{185F2221-869E-4791-A4CE-095644225AA0}" srcOrd="0" destOrd="0" presId="urn:microsoft.com/office/officeart/2005/8/layout/target3"/>
    <dgm:cxn modelId="{F109784C-7E40-47AD-B2AD-1164C440014A}" type="presOf" srcId="{CF4A5118-9B71-4BFF-B56B-95EE062AEB14}" destId="{B38428DC-4A9C-4BD7-8EF7-BEBA607094A6}" srcOrd="0" destOrd="1" presId="urn:microsoft.com/office/officeart/2005/8/layout/target3"/>
    <dgm:cxn modelId="{0F795471-383F-4B57-9C2C-B253E9BD5D4C}" type="presOf" srcId="{08518D60-3A03-4A3F-98B7-8EC4690E9C31}" destId="{2C8EE9F1-F46D-4F58-9344-B9AD45263455}" srcOrd="0" destOrd="0" presId="urn:microsoft.com/office/officeart/2005/8/layout/target3"/>
    <dgm:cxn modelId="{591A4896-6A87-4BA5-B6D9-FA61AE40CF0C}" type="presOf" srcId="{88278935-7B41-40CC-A84A-23A5CF35C84F}" destId="{7CF551F6-F9E4-4659-B851-BE4A7F8A26BC}" srcOrd="1" destOrd="0" presId="urn:microsoft.com/office/officeart/2005/8/layout/target3"/>
    <dgm:cxn modelId="{6E6E169D-1036-4D25-B07F-BA5AF9AD4187}" type="presOf" srcId="{84591DE2-0D26-4934-B75A-5FC667820076}" destId="{2C8EE9F1-F46D-4F58-9344-B9AD45263455}" srcOrd="0" destOrd="1" presId="urn:microsoft.com/office/officeart/2005/8/layout/target3"/>
    <dgm:cxn modelId="{4FC145A5-BD8C-468B-A043-7EAE0CF9B1E5}" srcId="{69F62270-6786-46A2-9636-A615AD8B6131}" destId="{13B88C9A-2B82-48B6-9D53-60538F384BC4}" srcOrd="0" destOrd="0" parTransId="{921F56FA-EACB-47E5-8D7C-9D7D32F909AA}" sibTransId="{8D036023-6FB7-4587-8F5E-EB4796B90669}"/>
    <dgm:cxn modelId="{0D8C04AE-CB80-462E-A109-65C95F073A25}" srcId="{69F62270-6786-46A2-9636-A615AD8B6131}" destId="{88278935-7B41-40CC-A84A-23A5CF35C84F}" srcOrd="1" destOrd="0" parTransId="{04A97C24-A54F-4EF7-9F1A-64907A52A84E}" sibTransId="{611212D6-58E9-4E03-9347-32BC0D070C3B}"/>
    <dgm:cxn modelId="{6D2532B9-CAC2-4CE2-97D9-86A8203F86AB}" type="presOf" srcId="{AA54AE24-4317-4DEC-8586-24C9EBB4D6D3}" destId="{B38428DC-4A9C-4BD7-8EF7-BEBA607094A6}" srcOrd="0" destOrd="2" presId="urn:microsoft.com/office/officeart/2005/8/layout/target3"/>
    <dgm:cxn modelId="{A261C6C0-CC8E-423D-9DEE-ECE25A081423}" type="presOf" srcId="{13B88C9A-2B82-48B6-9D53-60538F384BC4}" destId="{896AA485-1A59-4F4A-8A4B-C03DDBE1D5F9}" srcOrd="0" destOrd="0" presId="urn:microsoft.com/office/officeart/2005/8/layout/target3"/>
    <dgm:cxn modelId="{9B79F8E3-E0C9-446F-8399-ACB9F2BF3A8B}" type="presOf" srcId="{88278935-7B41-40CC-A84A-23A5CF35C84F}" destId="{B179890D-5F97-46B5-A907-2073752C2A55}" srcOrd="0" destOrd="0" presId="urn:microsoft.com/office/officeart/2005/8/layout/target3"/>
    <dgm:cxn modelId="{222DBFE8-7427-4044-9576-EA0C00EF65BF}" srcId="{88278935-7B41-40CC-A84A-23A5CF35C84F}" destId="{3F06EF70-3906-4A87-A4B9-D195DC0993AC}" srcOrd="0" destOrd="0" parTransId="{7A667050-E3CC-4A46-B833-5BE6E4BE29D1}" sibTransId="{8563E8BB-A0E3-430D-8F4A-A0FA66C25B45}"/>
    <dgm:cxn modelId="{5216B0EF-0612-4B74-87EB-AA11EA7CE83B}" srcId="{D1B55C38-B352-4235-8A5B-5F28084E585F}" destId="{AA54AE24-4317-4DEC-8586-24C9EBB4D6D3}" srcOrd="2" destOrd="0" parTransId="{E2BFAF9B-97CA-434B-BC79-98F8231FADF1}" sibTransId="{E55648EF-2044-43B1-A388-11AA71C29933}"/>
    <dgm:cxn modelId="{6E7B3DC8-9304-4FDB-9167-6F005020FBFC}" type="presParOf" srcId="{185F2221-869E-4791-A4CE-095644225AA0}" destId="{26DFBF94-F1ED-4D01-8FD4-C6FF904FF67C}" srcOrd="0" destOrd="0" presId="urn:microsoft.com/office/officeart/2005/8/layout/target3"/>
    <dgm:cxn modelId="{8A71AE0D-7044-41CD-8C45-4DAFB53EE29E}" type="presParOf" srcId="{185F2221-869E-4791-A4CE-095644225AA0}" destId="{FBC2F1E6-4A4C-432C-9C4B-7E3CD18C6E32}" srcOrd="1" destOrd="0" presId="urn:microsoft.com/office/officeart/2005/8/layout/target3"/>
    <dgm:cxn modelId="{B08F50AA-276A-431E-ADA7-CFC210AA1E86}" type="presParOf" srcId="{185F2221-869E-4791-A4CE-095644225AA0}" destId="{896AA485-1A59-4F4A-8A4B-C03DDBE1D5F9}" srcOrd="2" destOrd="0" presId="urn:microsoft.com/office/officeart/2005/8/layout/target3"/>
    <dgm:cxn modelId="{E26B9695-EFE2-4965-B239-9B049B4322A1}" type="presParOf" srcId="{185F2221-869E-4791-A4CE-095644225AA0}" destId="{9F77EFD8-E94A-48C8-A115-D72AAF3A88EF}" srcOrd="3" destOrd="0" presId="urn:microsoft.com/office/officeart/2005/8/layout/target3"/>
    <dgm:cxn modelId="{39780761-FEA3-4DA9-A2CF-B84E2A4FF18B}" type="presParOf" srcId="{185F2221-869E-4791-A4CE-095644225AA0}" destId="{EF7F4528-C431-4D5B-814D-E88E99175C2E}" srcOrd="4" destOrd="0" presId="urn:microsoft.com/office/officeart/2005/8/layout/target3"/>
    <dgm:cxn modelId="{8ED4F00B-6736-4BBE-9A6F-142115D7D0FB}" type="presParOf" srcId="{185F2221-869E-4791-A4CE-095644225AA0}" destId="{B179890D-5F97-46B5-A907-2073752C2A55}" srcOrd="5" destOrd="0" presId="urn:microsoft.com/office/officeart/2005/8/layout/target3"/>
    <dgm:cxn modelId="{2FA16BC9-2076-496A-9AEB-9A548A464FD0}" type="presParOf" srcId="{185F2221-869E-4791-A4CE-095644225AA0}" destId="{06504CA7-9DBA-4E91-895C-FE14405A4217}" srcOrd="6" destOrd="0" presId="urn:microsoft.com/office/officeart/2005/8/layout/target3"/>
    <dgm:cxn modelId="{6BF01A50-8418-4F62-9B58-825DD19CF2C6}" type="presParOf" srcId="{185F2221-869E-4791-A4CE-095644225AA0}" destId="{F52D3EB0-B8E7-4C3A-B049-0F6A01C97D15}" srcOrd="7" destOrd="0" presId="urn:microsoft.com/office/officeart/2005/8/layout/target3"/>
    <dgm:cxn modelId="{B6D7574D-6C47-433A-8755-991BF33344AA}" type="presParOf" srcId="{185F2221-869E-4791-A4CE-095644225AA0}" destId="{EA876205-820D-482E-9702-E2F45BD0A7BF}" srcOrd="8" destOrd="0" presId="urn:microsoft.com/office/officeart/2005/8/layout/target3"/>
    <dgm:cxn modelId="{B4B107DD-6543-4916-B7D3-DEE96EB36E9C}" type="presParOf" srcId="{185F2221-869E-4791-A4CE-095644225AA0}" destId="{E83CBD0B-1D3F-4BFF-803A-8AD516880998}" srcOrd="9" destOrd="0" presId="urn:microsoft.com/office/officeart/2005/8/layout/target3"/>
    <dgm:cxn modelId="{2F58A986-DB0F-49C6-AB8C-ACB13F41DF37}" type="presParOf" srcId="{185F2221-869E-4791-A4CE-095644225AA0}" destId="{2C8EE9F1-F46D-4F58-9344-B9AD45263455}" srcOrd="10" destOrd="0" presId="urn:microsoft.com/office/officeart/2005/8/layout/target3"/>
    <dgm:cxn modelId="{DBCFA6B2-8607-4D58-B3A0-6B9842729FB7}" type="presParOf" srcId="{185F2221-869E-4791-A4CE-095644225AA0}" destId="{7CF551F6-F9E4-4659-B851-BE4A7F8A26BC}" srcOrd="11" destOrd="0" presId="urn:microsoft.com/office/officeart/2005/8/layout/target3"/>
    <dgm:cxn modelId="{D6B2C3FB-0703-4D15-9F76-6B6DB56FADCC}" type="presParOf" srcId="{185F2221-869E-4791-A4CE-095644225AA0}" destId="{DB33B2B9-6923-4416-B387-6306809C366C}" srcOrd="12" destOrd="0" presId="urn:microsoft.com/office/officeart/2005/8/layout/target3"/>
    <dgm:cxn modelId="{BDA2F9ED-8784-402B-AEE2-C884B497353F}" type="presParOf" srcId="{185F2221-869E-4791-A4CE-095644225AA0}" destId="{271C3406-E408-42D3-B5DB-B53020A26227}" srcOrd="13" destOrd="0" presId="urn:microsoft.com/office/officeart/2005/8/layout/target3"/>
    <dgm:cxn modelId="{A6A868E3-FCAB-4CF9-96EF-329CDDB24D73}" type="presParOf" srcId="{185F2221-869E-4791-A4CE-095644225AA0}" destId="{B38428DC-4A9C-4BD7-8EF7-BEBA607094A6}"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71A83C-61A6-43E3-A7CB-12747E0D87E8}" type="doc">
      <dgm:prSet loTypeId="urn:microsoft.com/office/officeart/2005/8/layout/target3" loCatId="relationship" qsTypeId="urn:microsoft.com/office/officeart/2005/8/quickstyle/simple1" qsCatId="simple" csTypeId="urn:microsoft.com/office/officeart/2005/8/colors/accent2_4" csCatId="accent2"/>
      <dgm:spPr/>
      <dgm:t>
        <a:bodyPr/>
        <a:lstStyle/>
        <a:p>
          <a:endParaRPr lang="fi-FI"/>
        </a:p>
      </dgm:t>
    </dgm:pt>
    <dgm:pt modelId="{E3FADBB9-15C5-4033-B4AB-A4A579BD2EFE}">
      <dgm:prSet/>
      <dgm:spPr/>
      <dgm:t>
        <a:bodyPr/>
        <a:lstStyle/>
        <a:p>
          <a:r>
            <a:rPr lang="fi-FI" b="1"/>
            <a:t>Lausunnot mediassa rahoitusvälineestä ym. tai epäsuorasti sen liikkeeseenlaskijasta sen jälkeen, kun on tehty tätä rahoitusvälinettä (tms.) koskevia osto- tai myyntisitoumuksia, </a:t>
          </a:r>
          <a:endParaRPr lang="fi-FI"/>
        </a:p>
      </dgm:t>
    </dgm:pt>
    <dgm:pt modelId="{CCDB2E98-659E-435C-B748-77AD3944A5B3}" type="parTrans" cxnId="{7A69D4FB-8469-42EF-83E7-CA37BA19D791}">
      <dgm:prSet/>
      <dgm:spPr/>
      <dgm:t>
        <a:bodyPr/>
        <a:lstStyle/>
        <a:p>
          <a:endParaRPr lang="fi-FI"/>
        </a:p>
      </dgm:t>
    </dgm:pt>
    <dgm:pt modelId="{95B2CE82-BF7F-4441-9876-C682F01C0B65}" type="sibTrans" cxnId="{7A69D4FB-8469-42EF-83E7-CA37BA19D791}">
      <dgm:prSet/>
      <dgm:spPr/>
      <dgm:t>
        <a:bodyPr/>
        <a:lstStyle/>
        <a:p>
          <a:endParaRPr lang="fi-FI"/>
        </a:p>
      </dgm:t>
    </dgm:pt>
    <dgm:pt modelId="{3FAAD384-0C5A-4392-A368-91105915E328}">
      <dgm:prSet/>
      <dgm:spPr/>
      <dgm:t>
        <a:bodyPr/>
        <a:lstStyle/>
        <a:p>
          <a:r>
            <a:rPr lang="fi-FI" dirty="0"/>
            <a:t>ja myöhemmin hyötyminen lausuntojen vaikutuksesta kyseisen rahoitusvälineen tms. </a:t>
          </a:r>
          <a:r>
            <a:rPr lang="fi-FI" dirty="0">
              <a:solidFill>
                <a:srgbClr val="FF0000"/>
              </a:solidFill>
            </a:rPr>
            <a:t>hintaan</a:t>
          </a:r>
          <a:r>
            <a:rPr lang="fi-FI" dirty="0"/>
            <a:t>, </a:t>
          </a:r>
        </a:p>
      </dgm:t>
    </dgm:pt>
    <dgm:pt modelId="{75663638-125A-461C-A857-AD1F97142DA3}" type="parTrans" cxnId="{E99FF90B-E415-4241-A0F7-99CD4C819C36}">
      <dgm:prSet/>
      <dgm:spPr/>
      <dgm:t>
        <a:bodyPr/>
        <a:lstStyle/>
        <a:p>
          <a:endParaRPr lang="fi-FI"/>
        </a:p>
      </dgm:t>
    </dgm:pt>
    <dgm:pt modelId="{C84F9C74-C8CC-4C23-A4FE-7B198F024076}" type="sibTrans" cxnId="{E99FF90B-E415-4241-A0F7-99CD4C819C36}">
      <dgm:prSet/>
      <dgm:spPr/>
      <dgm:t>
        <a:bodyPr/>
        <a:lstStyle/>
        <a:p>
          <a:endParaRPr lang="fi-FI"/>
        </a:p>
      </dgm:t>
    </dgm:pt>
    <dgm:pt modelId="{756AAE42-455B-40CA-B042-045B919AFA4C}">
      <dgm:prSet/>
      <dgm:spPr/>
      <dgm:t>
        <a:bodyPr/>
        <a:lstStyle/>
        <a:p>
          <a:r>
            <a:rPr lang="fi-FI" dirty="0"/>
            <a:t>jos </a:t>
          </a:r>
          <a:r>
            <a:rPr lang="fi-FI" dirty="0">
              <a:solidFill>
                <a:srgbClr val="FF0000"/>
              </a:solidFill>
            </a:rPr>
            <a:t>eturistiriitaa</a:t>
          </a:r>
          <a:r>
            <a:rPr lang="fi-FI" dirty="0"/>
            <a:t> ei ole samanaikaisesti </a:t>
          </a:r>
          <a:r>
            <a:rPr lang="fi-FI" dirty="0">
              <a:solidFill>
                <a:srgbClr val="FF0000"/>
              </a:solidFill>
            </a:rPr>
            <a:t>julkistettu </a:t>
          </a:r>
          <a:r>
            <a:rPr lang="fi-FI" dirty="0"/>
            <a:t>asianmukaisesti ja tehokkaasti;</a:t>
          </a:r>
        </a:p>
      </dgm:t>
    </dgm:pt>
    <dgm:pt modelId="{20AD8DEA-24C1-4FD3-A504-C4FC96BAF88A}" type="parTrans" cxnId="{15A7EB32-9071-4633-8D01-1F5E0ECE6567}">
      <dgm:prSet/>
      <dgm:spPr/>
      <dgm:t>
        <a:bodyPr/>
        <a:lstStyle/>
        <a:p>
          <a:endParaRPr lang="fi-FI"/>
        </a:p>
      </dgm:t>
    </dgm:pt>
    <dgm:pt modelId="{03CC3AC7-F109-45D5-90A5-5A6A1428EE03}" type="sibTrans" cxnId="{15A7EB32-9071-4633-8D01-1F5E0ECE6567}">
      <dgm:prSet/>
      <dgm:spPr/>
      <dgm:t>
        <a:bodyPr/>
        <a:lstStyle/>
        <a:p>
          <a:endParaRPr lang="fi-FI"/>
        </a:p>
      </dgm:t>
    </dgm:pt>
    <dgm:pt modelId="{0756CFC0-E194-4DB9-91C9-30103E82FD8E}">
      <dgm:prSet/>
      <dgm:spPr/>
      <dgm:t>
        <a:bodyPr/>
        <a:lstStyle/>
        <a:p>
          <a:r>
            <a:rPr lang="fi-FI" b="1"/>
            <a:t>Päästöoikeuksien tai niihin liittyvien johdannaisten myyminen tai ostaminen jälkimarkkinoilla ennen asetuksen (EU) </a:t>
          </a:r>
          <a:r>
            <a:rPr lang="fi-FI" b="1">
              <a:hlinkClick xmlns:r="http://schemas.openxmlformats.org/officeDocument/2006/relationships" r:id="rId1"/>
            </a:rPr>
            <a:t>N:o 1031/2010</a:t>
          </a:r>
          <a:r>
            <a:rPr lang="fi-FI" b="1"/>
            <a:t> mukaisesti järjestettyä huutokauppaa </a:t>
          </a:r>
          <a:endParaRPr lang="fi-FI"/>
        </a:p>
      </dgm:t>
    </dgm:pt>
    <dgm:pt modelId="{21ADDC9B-16CC-4058-8324-A5C6089807C9}" type="parTrans" cxnId="{E8DBE876-632B-44FD-8888-D0299C0C599B}">
      <dgm:prSet/>
      <dgm:spPr/>
      <dgm:t>
        <a:bodyPr/>
        <a:lstStyle/>
        <a:p>
          <a:endParaRPr lang="fi-FI"/>
        </a:p>
      </dgm:t>
    </dgm:pt>
    <dgm:pt modelId="{3FEE629D-F654-48F8-A090-E8BD39DA5579}" type="sibTrans" cxnId="{E8DBE876-632B-44FD-8888-D0299C0C599B}">
      <dgm:prSet/>
      <dgm:spPr/>
      <dgm:t>
        <a:bodyPr/>
        <a:lstStyle/>
        <a:p>
          <a:endParaRPr lang="fi-FI"/>
        </a:p>
      </dgm:t>
    </dgm:pt>
    <dgm:pt modelId="{5B9FB5EB-4523-44F9-811E-FB280EEBAAC7}">
      <dgm:prSet/>
      <dgm:spPr/>
      <dgm:t>
        <a:bodyPr/>
        <a:lstStyle/>
        <a:p>
          <a:r>
            <a:rPr lang="fi-FI" dirty="0"/>
            <a:t>siten, että huutokauppatuotteita koskeva huutokaupan </a:t>
          </a:r>
          <a:r>
            <a:rPr lang="fi-FI" dirty="0">
              <a:solidFill>
                <a:srgbClr val="FF0000"/>
              </a:solidFill>
            </a:rPr>
            <a:t>selvityshinta</a:t>
          </a:r>
          <a:r>
            <a:rPr lang="fi-FI" dirty="0"/>
            <a:t> asettuu epänormaalille tai keinotekoiselle tasolle </a:t>
          </a:r>
        </a:p>
      </dgm:t>
    </dgm:pt>
    <dgm:pt modelId="{059120B0-2F90-47FE-BC06-F3EDE9D8E1D4}" type="parTrans" cxnId="{5F80D018-0574-4D61-A91D-2792A56D1591}">
      <dgm:prSet/>
      <dgm:spPr/>
      <dgm:t>
        <a:bodyPr/>
        <a:lstStyle/>
        <a:p>
          <a:endParaRPr lang="fi-FI"/>
        </a:p>
      </dgm:t>
    </dgm:pt>
    <dgm:pt modelId="{CABF08BA-56DC-4BA9-A58E-E1CA7A1FCB5D}" type="sibTrans" cxnId="{5F80D018-0574-4D61-A91D-2792A56D1591}">
      <dgm:prSet/>
      <dgm:spPr/>
      <dgm:t>
        <a:bodyPr/>
        <a:lstStyle/>
        <a:p>
          <a:endParaRPr lang="fi-FI"/>
        </a:p>
      </dgm:t>
    </dgm:pt>
    <dgm:pt modelId="{EA997AAC-4CE5-41C8-A915-AC55C77018D8}">
      <dgm:prSet/>
      <dgm:spPr/>
      <dgm:t>
        <a:bodyPr/>
        <a:lstStyle/>
        <a:p>
          <a:r>
            <a:rPr lang="fi-FI"/>
            <a:t>tai huutokaupassa tarjouksia tekeviä johdetaan harhaan. </a:t>
          </a:r>
        </a:p>
      </dgm:t>
    </dgm:pt>
    <dgm:pt modelId="{9C97CCEE-5084-4E81-B152-E4B433422079}" type="parTrans" cxnId="{DD3353FB-4CB4-41B4-A481-36DDF3CCF3FD}">
      <dgm:prSet/>
      <dgm:spPr/>
      <dgm:t>
        <a:bodyPr/>
        <a:lstStyle/>
        <a:p>
          <a:endParaRPr lang="fi-FI"/>
        </a:p>
      </dgm:t>
    </dgm:pt>
    <dgm:pt modelId="{21FC912D-5D23-4983-A8D5-0F348F92DBD7}" type="sibTrans" cxnId="{DD3353FB-4CB4-41B4-A481-36DDF3CCF3FD}">
      <dgm:prSet/>
      <dgm:spPr/>
      <dgm:t>
        <a:bodyPr/>
        <a:lstStyle/>
        <a:p>
          <a:endParaRPr lang="fi-FI"/>
        </a:p>
      </dgm:t>
    </dgm:pt>
    <dgm:pt modelId="{CADAE6AA-25D4-4C4D-A7E3-FF3D683B8A7F}" type="pres">
      <dgm:prSet presAssocID="{5B71A83C-61A6-43E3-A7CB-12747E0D87E8}" presName="Name0" presStyleCnt="0">
        <dgm:presLayoutVars>
          <dgm:chMax val="7"/>
          <dgm:dir/>
          <dgm:animLvl val="lvl"/>
          <dgm:resizeHandles val="exact"/>
        </dgm:presLayoutVars>
      </dgm:prSet>
      <dgm:spPr/>
    </dgm:pt>
    <dgm:pt modelId="{CCE7B842-F4C1-4234-B416-858EFD815165}" type="pres">
      <dgm:prSet presAssocID="{E3FADBB9-15C5-4033-B4AB-A4A579BD2EFE}" presName="circle1" presStyleLbl="node1" presStyleIdx="0" presStyleCnt="2"/>
      <dgm:spPr/>
    </dgm:pt>
    <dgm:pt modelId="{40C3B0C6-E0AA-409A-87C4-96A506544847}" type="pres">
      <dgm:prSet presAssocID="{E3FADBB9-15C5-4033-B4AB-A4A579BD2EFE}" presName="space" presStyleCnt="0"/>
      <dgm:spPr/>
    </dgm:pt>
    <dgm:pt modelId="{3D8370AD-1570-4C97-9FFE-116E7C7EBEE6}" type="pres">
      <dgm:prSet presAssocID="{E3FADBB9-15C5-4033-B4AB-A4A579BD2EFE}" presName="rect1" presStyleLbl="alignAcc1" presStyleIdx="0" presStyleCnt="2"/>
      <dgm:spPr/>
    </dgm:pt>
    <dgm:pt modelId="{DFD5273E-E6DF-47F2-8A4C-F2E955B580EC}" type="pres">
      <dgm:prSet presAssocID="{0756CFC0-E194-4DB9-91C9-30103E82FD8E}" presName="vertSpace2" presStyleLbl="node1" presStyleIdx="0" presStyleCnt="2"/>
      <dgm:spPr/>
    </dgm:pt>
    <dgm:pt modelId="{25DD296C-07E2-4B8A-9701-62C9BB76C2BC}" type="pres">
      <dgm:prSet presAssocID="{0756CFC0-E194-4DB9-91C9-30103E82FD8E}" presName="circle2" presStyleLbl="node1" presStyleIdx="1" presStyleCnt="2"/>
      <dgm:spPr/>
    </dgm:pt>
    <dgm:pt modelId="{4C0858A7-CB4A-4B61-8734-442EFA121C17}" type="pres">
      <dgm:prSet presAssocID="{0756CFC0-E194-4DB9-91C9-30103E82FD8E}" presName="rect2" presStyleLbl="alignAcc1" presStyleIdx="1" presStyleCnt="2"/>
      <dgm:spPr/>
    </dgm:pt>
    <dgm:pt modelId="{A8F2A88B-3C8A-4363-8B6E-752877A5465B}" type="pres">
      <dgm:prSet presAssocID="{E3FADBB9-15C5-4033-B4AB-A4A579BD2EFE}" presName="rect1ParTx" presStyleLbl="alignAcc1" presStyleIdx="1" presStyleCnt="2">
        <dgm:presLayoutVars>
          <dgm:chMax val="1"/>
          <dgm:bulletEnabled val="1"/>
        </dgm:presLayoutVars>
      </dgm:prSet>
      <dgm:spPr/>
    </dgm:pt>
    <dgm:pt modelId="{079E1144-0000-4A65-8083-0F945EF94BFF}" type="pres">
      <dgm:prSet presAssocID="{E3FADBB9-15C5-4033-B4AB-A4A579BD2EFE}" presName="rect1ChTx" presStyleLbl="alignAcc1" presStyleIdx="1" presStyleCnt="2">
        <dgm:presLayoutVars>
          <dgm:bulletEnabled val="1"/>
        </dgm:presLayoutVars>
      </dgm:prSet>
      <dgm:spPr/>
    </dgm:pt>
    <dgm:pt modelId="{13E4FF85-E451-474E-88CB-7A5E59FD7AB3}" type="pres">
      <dgm:prSet presAssocID="{0756CFC0-E194-4DB9-91C9-30103E82FD8E}" presName="rect2ParTx" presStyleLbl="alignAcc1" presStyleIdx="1" presStyleCnt="2">
        <dgm:presLayoutVars>
          <dgm:chMax val="1"/>
          <dgm:bulletEnabled val="1"/>
        </dgm:presLayoutVars>
      </dgm:prSet>
      <dgm:spPr/>
    </dgm:pt>
    <dgm:pt modelId="{956FB51F-0137-4C01-ACFC-1B57B1268E1A}" type="pres">
      <dgm:prSet presAssocID="{0756CFC0-E194-4DB9-91C9-30103E82FD8E}" presName="rect2ChTx" presStyleLbl="alignAcc1" presStyleIdx="1" presStyleCnt="2">
        <dgm:presLayoutVars>
          <dgm:bulletEnabled val="1"/>
        </dgm:presLayoutVars>
      </dgm:prSet>
      <dgm:spPr/>
    </dgm:pt>
  </dgm:ptLst>
  <dgm:cxnLst>
    <dgm:cxn modelId="{E99FF90B-E415-4241-A0F7-99CD4C819C36}" srcId="{E3FADBB9-15C5-4033-B4AB-A4A579BD2EFE}" destId="{3FAAD384-0C5A-4392-A368-91105915E328}" srcOrd="0" destOrd="0" parTransId="{75663638-125A-461C-A857-AD1F97142DA3}" sibTransId="{C84F9C74-C8CC-4C23-A4FE-7B198F024076}"/>
    <dgm:cxn modelId="{A3D68F15-6AD3-4442-8E6C-3D9B351681DA}" type="presOf" srcId="{3FAAD384-0C5A-4392-A368-91105915E328}" destId="{079E1144-0000-4A65-8083-0F945EF94BFF}" srcOrd="0" destOrd="0" presId="urn:microsoft.com/office/officeart/2005/8/layout/target3"/>
    <dgm:cxn modelId="{5F80D018-0574-4D61-A91D-2792A56D1591}" srcId="{0756CFC0-E194-4DB9-91C9-30103E82FD8E}" destId="{5B9FB5EB-4523-44F9-811E-FB280EEBAAC7}" srcOrd="0" destOrd="0" parTransId="{059120B0-2F90-47FE-BC06-F3EDE9D8E1D4}" sibTransId="{CABF08BA-56DC-4BA9-A58E-E1CA7A1FCB5D}"/>
    <dgm:cxn modelId="{6EFFDF25-D511-4B1C-93C8-AB10F4F9E62D}" type="presOf" srcId="{EA997AAC-4CE5-41C8-A915-AC55C77018D8}" destId="{956FB51F-0137-4C01-ACFC-1B57B1268E1A}" srcOrd="0" destOrd="1" presId="urn:microsoft.com/office/officeart/2005/8/layout/target3"/>
    <dgm:cxn modelId="{1F86D92A-BAE1-4F16-A7CE-B0025A6ECAAE}" type="presOf" srcId="{5B9FB5EB-4523-44F9-811E-FB280EEBAAC7}" destId="{956FB51F-0137-4C01-ACFC-1B57B1268E1A}" srcOrd="0" destOrd="0" presId="urn:microsoft.com/office/officeart/2005/8/layout/target3"/>
    <dgm:cxn modelId="{15A7EB32-9071-4633-8D01-1F5E0ECE6567}" srcId="{E3FADBB9-15C5-4033-B4AB-A4A579BD2EFE}" destId="{756AAE42-455B-40CA-B042-045B919AFA4C}" srcOrd="1" destOrd="0" parTransId="{20AD8DEA-24C1-4FD3-A504-C4FC96BAF88A}" sibTransId="{03CC3AC7-F109-45D5-90A5-5A6A1428EE03}"/>
    <dgm:cxn modelId="{C9EB446A-991B-4975-96EC-792493304E9F}" type="presOf" srcId="{756AAE42-455B-40CA-B042-045B919AFA4C}" destId="{079E1144-0000-4A65-8083-0F945EF94BFF}" srcOrd="0" destOrd="1" presId="urn:microsoft.com/office/officeart/2005/8/layout/target3"/>
    <dgm:cxn modelId="{85AB454A-A325-4F97-B6BC-191039560EE0}" type="presOf" srcId="{0756CFC0-E194-4DB9-91C9-30103E82FD8E}" destId="{13E4FF85-E451-474E-88CB-7A5E59FD7AB3}" srcOrd="1" destOrd="0" presId="urn:microsoft.com/office/officeart/2005/8/layout/target3"/>
    <dgm:cxn modelId="{E8DBE876-632B-44FD-8888-D0299C0C599B}" srcId="{5B71A83C-61A6-43E3-A7CB-12747E0D87E8}" destId="{0756CFC0-E194-4DB9-91C9-30103E82FD8E}" srcOrd="1" destOrd="0" parTransId="{21ADDC9B-16CC-4058-8324-A5C6089807C9}" sibTransId="{3FEE629D-F654-48F8-A090-E8BD39DA5579}"/>
    <dgm:cxn modelId="{4F11A45A-49CC-447C-AAB1-348A29FE13D2}" type="presOf" srcId="{E3FADBB9-15C5-4033-B4AB-A4A579BD2EFE}" destId="{3D8370AD-1570-4C97-9FFE-116E7C7EBEE6}" srcOrd="0" destOrd="0" presId="urn:microsoft.com/office/officeart/2005/8/layout/target3"/>
    <dgm:cxn modelId="{6A7B7E90-EA16-485E-BDB5-C9A9257E59FA}" type="presOf" srcId="{0756CFC0-E194-4DB9-91C9-30103E82FD8E}" destId="{4C0858A7-CB4A-4B61-8734-442EFA121C17}" srcOrd="0" destOrd="0" presId="urn:microsoft.com/office/officeart/2005/8/layout/target3"/>
    <dgm:cxn modelId="{12863CAE-0302-4AE5-9369-09B11592C23F}" type="presOf" srcId="{5B71A83C-61A6-43E3-A7CB-12747E0D87E8}" destId="{CADAE6AA-25D4-4C4D-A7E3-FF3D683B8A7F}" srcOrd="0" destOrd="0" presId="urn:microsoft.com/office/officeart/2005/8/layout/target3"/>
    <dgm:cxn modelId="{C94EF9C5-E4B5-42B6-970A-A286ED4E765B}" type="presOf" srcId="{E3FADBB9-15C5-4033-B4AB-A4A579BD2EFE}" destId="{A8F2A88B-3C8A-4363-8B6E-752877A5465B}" srcOrd="1" destOrd="0" presId="urn:microsoft.com/office/officeart/2005/8/layout/target3"/>
    <dgm:cxn modelId="{DD3353FB-4CB4-41B4-A481-36DDF3CCF3FD}" srcId="{0756CFC0-E194-4DB9-91C9-30103E82FD8E}" destId="{EA997AAC-4CE5-41C8-A915-AC55C77018D8}" srcOrd="1" destOrd="0" parTransId="{9C97CCEE-5084-4E81-B152-E4B433422079}" sibTransId="{21FC912D-5D23-4983-A8D5-0F348F92DBD7}"/>
    <dgm:cxn modelId="{7A69D4FB-8469-42EF-83E7-CA37BA19D791}" srcId="{5B71A83C-61A6-43E3-A7CB-12747E0D87E8}" destId="{E3FADBB9-15C5-4033-B4AB-A4A579BD2EFE}" srcOrd="0" destOrd="0" parTransId="{CCDB2E98-659E-435C-B748-77AD3944A5B3}" sibTransId="{95B2CE82-BF7F-4441-9876-C682F01C0B65}"/>
    <dgm:cxn modelId="{AB6797BA-FC9B-4BB9-8667-0F9AEAE7A77E}" type="presParOf" srcId="{CADAE6AA-25D4-4C4D-A7E3-FF3D683B8A7F}" destId="{CCE7B842-F4C1-4234-B416-858EFD815165}" srcOrd="0" destOrd="0" presId="urn:microsoft.com/office/officeart/2005/8/layout/target3"/>
    <dgm:cxn modelId="{BE917958-7D0F-43B8-B8AC-CE8978646372}" type="presParOf" srcId="{CADAE6AA-25D4-4C4D-A7E3-FF3D683B8A7F}" destId="{40C3B0C6-E0AA-409A-87C4-96A506544847}" srcOrd="1" destOrd="0" presId="urn:microsoft.com/office/officeart/2005/8/layout/target3"/>
    <dgm:cxn modelId="{57FED47E-182B-47FB-A443-645E6264BF9D}" type="presParOf" srcId="{CADAE6AA-25D4-4C4D-A7E3-FF3D683B8A7F}" destId="{3D8370AD-1570-4C97-9FFE-116E7C7EBEE6}" srcOrd="2" destOrd="0" presId="urn:microsoft.com/office/officeart/2005/8/layout/target3"/>
    <dgm:cxn modelId="{AC4DE568-63DC-45E6-9EBD-5AD02E880F73}" type="presParOf" srcId="{CADAE6AA-25D4-4C4D-A7E3-FF3D683B8A7F}" destId="{DFD5273E-E6DF-47F2-8A4C-F2E955B580EC}" srcOrd="3" destOrd="0" presId="urn:microsoft.com/office/officeart/2005/8/layout/target3"/>
    <dgm:cxn modelId="{FF15D609-209D-4B71-B47F-2D56A287426E}" type="presParOf" srcId="{CADAE6AA-25D4-4C4D-A7E3-FF3D683B8A7F}" destId="{25DD296C-07E2-4B8A-9701-62C9BB76C2BC}" srcOrd="4" destOrd="0" presId="urn:microsoft.com/office/officeart/2005/8/layout/target3"/>
    <dgm:cxn modelId="{11382628-6FE3-4AE6-9C3C-EF26F028BC19}" type="presParOf" srcId="{CADAE6AA-25D4-4C4D-A7E3-FF3D683B8A7F}" destId="{4C0858A7-CB4A-4B61-8734-442EFA121C17}" srcOrd="5" destOrd="0" presId="urn:microsoft.com/office/officeart/2005/8/layout/target3"/>
    <dgm:cxn modelId="{A98C2A44-D07E-464E-9496-1CCD46145481}" type="presParOf" srcId="{CADAE6AA-25D4-4C4D-A7E3-FF3D683B8A7F}" destId="{A8F2A88B-3C8A-4363-8B6E-752877A5465B}" srcOrd="6" destOrd="0" presId="urn:microsoft.com/office/officeart/2005/8/layout/target3"/>
    <dgm:cxn modelId="{146B2C7B-E820-4964-AA34-74014C1DDFB7}" type="presParOf" srcId="{CADAE6AA-25D4-4C4D-A7E3-FF3D683B8A7F}" destId="{079E1144-0000-4A65-8083-0F945EF94BFF}" srcOrd="7" destOrd="0" presId="urn:microsoft.com/office/officeart/2005/8/layout/target3"/>
    <dgm:cxn modelId="{24373E49-AEC8-4C5E-84BD-9E2FD83372CC}" type="presParOf" srcId="{CADAE6AA-25D4-4C4D-A7E3-FF3D683B8A7F}" destId="{13E4FF85-E451-474E-88CB-7A5E59FD7AB3}" srcOrd="8" destOrd="0" presId="urn:microsoft.com/office/officeart/2005/8/layout/target3"/>
    <dgm:cxn modelId="{EE7943AA-F444-4F36-AAF2-BF60C1F35045}" type="presParOf" srcId="{CADAE6AA-25D4-4C4D-A7E3-FF3D683B8A7F}" destId="{956FB51F-0137-4C01-ACFC-1B57B1268E1A}"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E0E60D-E31E-434A-A713-AC3EE18887A2}" type="doc">
      <dgm:prSet loTypeId="urn:microsoft.com/office/officeart/2005/8/layout/process4" loCatId="list" qsTypeId="urn:microsoft.com/office/officeart/2005/8/quickstyle/simple3" qsCatId="simple" csTypeId="urn:microsoft.com/office/officeart/2005/8/colors/accent1_2" csCatId="accent1"/>
      <dgm:spPr/>
      <dgm:t>
        <a:bodyPr/>
        <a:lstStyle/>
        <a:p>
          <a:endParaRPr lang="fi-FI"/>
        </a:p>
      </dgm:t>
    </dgm:pt>
    <dgm:pt modelId="{17A5E18F-57FD-4DCE-BE90-28A57B35C7EC}">
      <dgm:prSet/>
      <dgm:spPr/>
      <dgm:t>
        <a:bodyPr/>
        <a:lstStyle/>
        <a:p>
          <a:r>
            <a:rPr lang="fi-FI" b="1"/>
            <a:t>Oikeuttaa poikkeamaan markkinoiden manipulointia koskevasta kiellosta, jos kyseessä on tekomuoto 1 (edellä kalvo 12): toiminta, joka antaa vääriä tai harhaanjohtavia signaaleja arvopaperin tarjonnasta, kysynnästä tai hinnasta tai vahvistaa hinnan epätavalliselle tai keinotekoiselle tasolle. </a:t>
          </a:r>
          <a:endParaRPr lang="fi-FI"/>
        </a:p>
      </dgm:t>
    </dgm:pt>
    <dgm:pt modelId="{15740144-3C65-4804-B571-182F4A087D50}" type="parTrans" cxnId="{34F65F1A-9A14-4292-85FD-D14B9D43F6D4}">
      <dgm:prSet/>
      <dgm:spPr/>
      <dgm:t>
        <a:bodyPr/>
        <a:lstStyle/>
        <a:p>
          <a:endParaRPr lang="fi-FI"/>
        </a:p>
      </dgm:t>
    </dgm:pt>
    <dgm:pt modelId="{AD008F9E-2AB9-435F-890A-13F22331D08B}" type="sibTrans" cxnId="{34F65F1A-9A14-4292-85FD-D14B9D43F6D4}">
      <dgm:prSet/>
      <dgm:spPr/>
      <dgm:t>
        <a:bodyPr/>
        <a:lstStyle/>
        <a:p>
          <a:endParaRPr lang="fi-FI"/>
        </a:p>
      </dgm:t>
    </dgm:pt>
    <dgm:pt modelId="{3107F6AF-9E40-42F9-A20C-1D4403F2EABD}">
      <dgm:prSet/>
      <dgm:spPr/>
      <dgm:t>
        <a:bodyPr/>
        <a:lstStyle/>
        <a:p>
          <a:r>
            <a:rPr lang="fi-FI" b="1"/>
            <a:t>2. Toimivaltainen viranomainen voi vahvistaa hyväksytyn markkinakäytännön mm. seuraavilla perusteilla:</a:t>
          </a:r>
          <a:endParaRPr lang="fi-FI"/>
        </a:p>
      </dgm:t>
    </dgm:pt>
    <dgm:pt modelId="{6EA26E5C-FF8A-4218-A566-C35471DCAAA0}" type="parTrans" cxnId="{73939EF1-6D02-4782-9AA2-BFA501F6516F}">
      <dgm:prSet/>
      <dgm:spPr/>
      <dgm:t>
        <a:bodyPr/>
        <a:lstStyle/>
        <a:p>
          <a:endParaRPr lang="fi-FI"/>
        </a:p>
      </dgm:t>
    </dgm:pt>
    <dgm:pt modelId="{FDCBFC6F-F3E2-4BF8-959E-74FEFF656080}" type="sibTrans" cxnId="{73939EF1-6D02-4782-9AA2-BFA501F6516F}">
      <dgm:prSet/>
      <dgm:spPr/>
      <dgm:t>
        <a:bodyPr/>
        <a:lstStyle/>
        <a:p>
          <a:endParaRPr lang="fi-FI"/>
        </a:p>
      </dgm:t>
    </dgm:pt>
    <dgm:pt modelId="{0B32BECE-F885-44D4-9EB1-1531317B648F}">
      <dgm:prSet/>
      <dgm:spPr/>
      <dgm:t>
        <a:bodyPr/>
        <a:lstStyle/>
        <a:p>
          <a:r>
            <a:rPr lang="fi-FI"/>
            <a:t>a) lisääkö markkinakäytäntö merkittävästi markkinoiden läpinäkyvyyttä;</a:t>
          </a:r>
        </a:p>
      </dgm:t>
    </dgm:pt>
    <dgm:pt modelId="{F560CC59-D7E8-4BD6-84FD-96EF4311F1AE}" type="parTrans" cxnId="{93E827B8-807F-4931-A940-965B9AC33810}">
      <dgm:prSet/>
      <dgm:spPr/>
      <dgm:t>
        <a:bodyPr/>
        <a:lstStyle/>
        <a:p>
          <a:endParaRPr lang="fi-FI"/>
        </a:p>
      </dgm:t>
    </dgm:pt>
    <dgm:pt modelId="{20A4DD4B-74FB-4685-AF27-A24183E1D7C0}" type="sibTrans" cxnId="{93E827B8-807F-4931-A940-965B9AC33810}">
      <dgm:prSet/>
      <dgm:spPr/>
      <dgm:t>
        <a:bodyPr/>
        <a:lstStyle/>
        <a:p>
          <a:endParaRPr lang="fi-FI"/>
        </a:p>
      </dgm:t>
    </dgm:pt>
    <dgm:pt modelId="{CA99C35F-3AF9-41D2-BC40-53C2F28A859D}">
      <dgm:prSet/>
      <dgm:spPr/>
      <dgm:t>
        <a:bodyPr/>
        <a:lstStyle/>
        <a:p>
          <a:r>
            <a:rPr lang="fi-FI"/>
            <a:t>b) takaako markkinakäytäntö turvan markkinavoimien toiminnalle sekä kysynnän ja tarjonnan vuorovaikutukselle;</a:t>
          </a:r>
        </a:p>
      </dgm:t>
    </dgm:pt>
    <dgm:pt modelId="{2CAD00C9-AC3B-4A13-B928-FD4F7B1B98F7}" type="parTrans" cxnId="{5585DE79-FCE3-441A-9431-17BBBFD364A2}">
      <dgm:prSet/>
      <dgm:spPr/>
      <dgm:t>
        <a:bodyPr/>
        <a:lstStyle/>
        <a:p>
          <a:endParaRPr lang="fi-FI"/>
        </a:p>
      </dgm:t>
    </dgm:pt>
    <dgm:pt modelId="{D472A735-C18E-49E6-AE3D-F3BC27784010}" type="sibTrans" cxnId="{5585DE79-FCE3-441A-9431-17BBBFD364A2}">
      <dgm:prSet/>
      <dgm:spPr/>
      <dgm:t>
        <a:bodyPr/>
        <a:lstStyle/>
        <a:p>
          <a:endParaRPr lang="fi-FI"/>
        </a:p>
      </dgm:t>
    </dgm:pt>
    <dgm:pt modelId="{E1551840-6029-418D-9682-F832C6043F2B}">
      <dgm:prSet/>
      <dgm:spPr/>
      <dgm:t>
        <a:bodyPr/>
        <a:lstStyle/>
        <a:p>
          <a:r>
            <a:rPr lang="fi-FI"/>
            <a:t>c) markkinakäytännön vaikutus markkinoiden likviditeettiin ja tehokkuuteen;</a:t>
          </a:r>
        </a:p>
      </dgm:t>
    </dgm:pt>
    <dgm:pt modelId="{80081179-F734-43BD-9F5B-F7404390D3C3}" type="parTrans" cxnId="{27E31285-C297-4EE6-ACD3-6C428C79D45C}">
      <dgm:prSet/>
      <dgm:spPr/>
      <dgm:t>
        <a:bodyPr/>
        <a:lstStyle/>
        <a:p>
          <a:endParaRPr lang="fi-FI"/>
        </a:p>
      </dgm:t>
    </dgm:pt>
    <dgm:pt modelId="{E331D3F2-838C-48DE-A72C-41464BAAA264}" type="sibTrans" cxnId="{27E31285-C297-4EE6-ACD3-6C428C79D45C}">
      <dgm:prSet/>
      <dgm:spPr/>
      <dgm:t>
        <a:bodyPr/>
        <a:lstStyle/>
        <a:p>
          <a:endParaRPr lang="fi-FI"/>
        </a:p>
      </dgm:t>
    </dgm:pt>
    <dgm:pt modelId="{DCEA34BE-A448-436D-957D-8F35B61F678C}">
      <dgm:prSet/>
      <dgm:spPr/>
      <dgm:t>
        <a:bodyPr/>
        <a:lstStyle/>
        <a:p>
          <a:r>
            <a:rPr lang="fi-FI"/>
            <a:t>d) markkinoiden kaupankäyntimekanismin huomioonottaminen markkinaosapuoltenmahdollisuus reagoida käytännön luomaan markkinatilanteeseen;</a:t>
          </a:r>
        </a:p>
      </dgm:t>
    </dgm:pt>
    <dgm:pt modelId="{ACC2E8FC-5E02-4433-9020-44665B4400A5}" type="parTrans" cxnId="{07F5B235-F512-438C-B661-8CE8F157139E}">
      <dgm:prSet/>
      <dgm:spPr/>
      <dgm:t>
        <a:bodyPr/>
        <a:lstStyle/>
        <a:p>
          <a:endParaRPr lang="fi-FI"/>
        </a:p>
      </dgm:t>
    </dgm:pt>
    <dgm:pt modelId="{1640CFBF-5FE8-462A-AAFC-13DD913FD7BD}" type="sibTrans" cxnId="{07F5B235-F512-438C-B661-8CE8F157139E}">
      <dgm:prSet/>
      <dgm:spPr/>
      <dgm:t>
        <a:bodyPr/>
        <a:lstStyle/>
        <a:p>
          <a:endParaRPr lang="fi-FI"/>
        </a:p>
      </dgm:t>
    </dgm:pt>
    <dgm:pt modelId="{48EAE772-9013-4572-AB6D-5DD1BC62DA48}">
      <dgm:prSet/>
      <dgm:spPr/>
      <dgm:t>
        <a:bodyPr/>
        <a:lstStyle/>
        <a:p>
          <a:r>
            <a:rPr lang="fi-FI"/>
            <a:t>e) riskit rahoitusvälineeseen liittyvien markkinoiden luotettavuudelle;</a:t>
          </a:r>
        </a:p>
      </dgm:t>
    </dgm:pt>
    <dgm:pt modelId="{BAEB9131-9E9C-4F59-8F9D-B114F3EF931A}" type="parTrans" cxnId="{07339636-4A4E-4D62-99E1-BECB23A37BE8}">
      <dgm:prSet/>
      <dgm:spPr/>
      <dgm:t>
        <a:bodyPr/>
        <a:lstStyle/>
        <a:p>
          <a:endParaRPr lang="fi-FI"/>
        </a:p>
      </dgm:t>
    </dgm:pt>
    <dgm:pt modelId="{CED48EA3-9828-4E45-ADF6-CB3BCF89608C}" type="sibTrans" cxnId="{07339636-4A4E-4D62-99E1-BECB23A37BE8}">
      <dgm:prSet/>
      <dgm:spPr/>
      <dgm:t>
        <a:bodyPr/>
        <a:lstStyle/>
        <a:p>
          <a:endParaRPr lang="fi-FI"/>
        </a:p>
      </dgm:t>
    </dgm:pt>
    <dgm:pt modelId="{B3F6306A-855B-4081-B96E-5EA33732635D}">
      <dgm:prSet/>
      <dgm:spPr/>
      <dgm:t>
        <a:bodyPr/>
        <a:lstStyle/>
        <a:p>
          <a:r>
            <a:rPr lang="fi-FI"/>
            <a:t>g) asianomaisten markkinoiden rakenteelliset piirteet kuten kaupankäynnin kohteena olevien rahoitusvälineiden ja markkinaosapuolten ominaisuudet sekä se, missä määrin yksityissijoittajat toimivat kyseisillä markkinoilla.</a:t>
          </a:r>
        </a:p>
      </dgm:t>
    </dgm:pt>
    <dgm:pt modelId="{0A38C3D0-943B-4363-8BE3-3B1C0783E4FD}" type="parTrans" cxnId="{A50FBE17-7C88-4D48-BB56-73A19D090C16}">
      <dgm:prSet/>
      <dgm:spPr/>
      <dgm:t>
        <a:bodyPr/>
        <a:lstStyle/>
        <a:p>
          <a:endParaRPr lang="fi-FI"/>
        </a:p>
      </dgm:t>
    </dgm:pt>
    <dgm:pt modelId="{432CEFAC-E428-4D05-899E-BA472E1C1B24}" type="sibTrans" cxnId="{A50FBE17-7C88-4D48-BB56-73A19D090C16}">
      <dgm:prSet/>
      <dgm:spPr/>
      <dgm:t>
        <a:bodyPr/>
        <a:lstStyle/>
        <a:p>
          <a:endParaRPr lang="fi-FI"/>
        </a:p>
      </dgm:t>
    </dgm:pt>
    <dgm:pt modelId="{8F3C3EC3-6E43-4B6A-8346-972D633B6BE3}" type="pres">
      <dgm:prSet presAssocID="{B1E0E60D-E31E-434A-A713-AC3EE18887A2}" presName="Name0" presStyleCnt="0">
        <dgm:presLayoutVars>
          <dgm:dir/>
          <dgm:animLvl val="lvl"/>
          <dgm:resizeHandles val="exact"/>
        </dgm:presLayoutVars>
      </dgm:prSet>
      <dgm:spPr/>
    </dgm:pt>
    <dgm:pt modelId="{9BB04165-7A89-464F-9D07-962CBA4F86B7}" type="pres">
      <dgm:prSet presAssocID="{3107F6AF-9E40-42F9-A20C-1D4403F2EABD}" presName="boxAndChildren" presStyleCnt="0"/>
      <dgm:spPr/>
    </dgm:pt>
    <dgm:pt modelId="{1EC31BEF-172A-47BF-B60D-690040D88F9C}" type="pres">
      <dgm:prSet presAssocID="{3107F6AF-9E40-42F9-A20C-1D4403F2EABD}" presName="parentTextBox" presStyleLbl="node1" presStyleIdx="0" presStyleCnt="2"/>
      <dgm:spPr/>
    </dgm:pt>
    <dgm:pt modelId="{52AFE040-590F-495E-A1BE-F1EE67FC5E9A}" type="pres">
      <dgm:prSet presAssocID="{3107F6AF-9E40-42F9-A20C-1D4403F2EABD}" presName="entireBox" presStyleLbl="node1" presStyleIdx="0" presStyleCnt="2"/>
      <dgm:spPr/>
    </dgm:pt>
    <dgm:pt modelId="{AC10542E-E24E-412F-B7E2-BD2EE2C66075}" type="pres">
      <dgm:prSet presAssocID="{3107F6AF-9E40-42F9-A20C-1D4403F2EABD}" presName="descendantBox" presStyleCnt="0"/>
      <dgm:spPr/>
    </dgm:pt>
    <dgm:pt modelId="{1CE162D8-604A-428E-B0CA-79E205B9FD67}" type="pres">
      <dgm:prSet presAssocID="{0B32BECE-F885-44D4-9EB1-1531317B648F}" presName="childTextBox" presStyleLbl="fgAccFollowNode1" presStyleIdx="0" presStyleCnt="6">
        <dgm:presLayoutVars>
          <dgm:bulletEnabled val="1"/>
        </dgm:presLayoutVars>
      </dgm:prSet>
      <dgm:spPr/>
    </dgm:pt>
    <dgm:pt modelId="{68F4A9CF-7C30-4DD9-ADD5-DF74474083E5}" type="pres">
      <dgm:prSet presAssocID="{CA99C35F-3AF9-41D2-BC40-53C2F28A859D}" presName="childTextBox" presStyleLbl="fgAccFollowNode1" presStyleIdx="1" presStyleCnt="6">
        <dgm:presLayoutVars>
          <dgm:bulletEnabled val="1"/>
        </dgm:presLayoutVars>
      </dgm:prSet>
      <dgm:spPr/>
    </dgm:pt>
    <dgm:pt modelId="{F2D1F100-53EF-418D-842B-AAD8E1BC96EE}" type="pres">
      <dgm:prSet presAssocID="{E1551840-6029-418D-9682-F832C6043F2B}" presName="childTextBox" presStyleLbl="fgAccFollowNode1" presStyleIdx="2" presStyleCnt="6">
        <dgm:presLayoutVars>
          <dgm:bulletEnabled val="1"/>
        </dgm:presLayoutVars>
      </dgm:prSet>
      <dgm:spPr/>
    </dgm:pt>
    <dgm:pt modelId="{EACB6EA6-4E7A-4F70-BA4B-C2BD6619DF0C}" type="pres">
      <dgm:prSet presAssocID="{DCEA34BE-A448-436D-957D-8F35B61F678C}" presName="childTextBox" presStyleLbl="fgAccFollowNode1" presStyleIdx="3" presStyleCnt="6">
        <dgm:presLayoutVars>
          <dgm:bulletEnabled val="1"/>
        </dgm:presLayoutVars>
      </dgm:prSet>
      <dgm:spPr/>
    </dgm:pt>
    <dgm:pt modelId="{F9E5CCC1-5D8E-43D1-860E-D43BD85728E6}" type="pres">
      <dgm:prSet presAssocID="{48EAE772-9013-4572-AB6D-5DD1BC62DA48}" presName="childTextBox" presStyleLbl="fgAccFollowNode1" presStyleIdx="4" presStyleCnt="6">
        <dgm:presLayoutVars>
          <dgm:bulletEnabled val="1"/>
        </dgm:presLayoutVars>
      </dgm:prSet>
      <dgm:spPr/>
    </dgm:pt>
    <dgm:pt modelId="{D89BA107-DB92-42AA-A4A5-051C193A8878}" type="pres">
      <dgm:prSet presAssocID="{B3F6306A-855B-4081-B96E-5EA33732635D}" presName="childTextBox" presStyleLbl="fgAccFollowNode1" presStyleIdx="5" presStyleCnt="6">
        <dgm:presLayoutVars>
          <dgm:bulletEnabled val="1"/>
        </dgm:presLayoutVars>
      </dgm:prSet>
      <dgm:spPr/>
    </dgm:pt>
    <dgm:pt modelId="{FC64E4EC-F6B8-4377-B3A5-BBAFEB19D693}" type="pres">
      <dgm:prSet presAssocID="{AD008F9E-2AB9-435F-890A-13F22331D08B}" presName="sp" presStyleCnt="0"/>
      <dgm:spPr/>
    </dgm:pt>
    <dgm:pt modelId="{01B4B01D-6D3E-4B17-8131-77DC6A3866E7}" type="pres">
      <dgm:prSet presAssocID="{17A5E18F-57FD-4DCE-BE90-28A57B35C7EC}" presName="arrowAndChildren" presStyleCnt="0"/>
      <dgm:spPr/>
    </dgm:pt>
    <dgm:pt modelId="{3258D04B-401C-4158-B3AD-0350FAFC1678}" type="pres">
      <dgm:prSet presAssocID="{17A5E18F-57FD-4DCE-BE90-28A57B35C7EC}" presName="parentTextArrow" presStyleLbl="node1" presStyleIdx="1" presStyleCnt="2"/>
      <dgm:spPr/>
    </dgm:pt>
  </dgm:ptLst>
  <dgm:cxnLst>
    <dgm:cxn modelId="{D1BF7D00-09B8-4ECA-BAF8-9E20B546D56F}" type="presOf" srcId="{0B32BECE-F885-44D4-9EB1-1531317B648F}" destId="{1CE162D8-604A-428E-B0CA-79E205B9FD67}" srcOrd="0" destOrd="0" presId="urn:microsoft.com/office/officeart/2005/8/layout/process4"/>
    <dgm:cxn modelId="{A50FBE17-7C88-4D48-BB56-73A19D090C16}" srcId="{3107F6AF-9E40-42F9-A20C-1D4403F2EABD}" destId="{B3F6306A-855B-4081-B96E-5EA33732635D}" srcOrd="5" destOrd="0" parTransId="{0A38C3D0-943B-4363-8BE3-3B1C0783E4FD}" sibTransId="{432CEFAC-E428-4D05-899E-BA472E1C1B24}"/>
    <dgm:cxn modelId="{34F65F1A-9A14-4292-85FD-D14B9D43F6D4}" srcId="{B1E0E60D-E31E-434A-A713-AC3EE18887A2}" destId="{17A5E18F-57FD-4DCE-BE90-28A57B35C7EC}" srcOrd="0" destOrd="0" parTransId="{15740144-3C65-4804-B571-182F4A087D50}" sibTransId="{AD008F9E-2AB9-435F-890A-13F22331D08B}"/>
    <dgm:cxn modelId="{7641201C-FF17-4547-864B-6B3306778D22}" type="presOf" srcId="{CA99C35F-3AF9-41D2-BC40-53C2F28A859D}" destId="{68F4A9CF-7C30-4DD9-ADD5-DF74474083E5}" srcOrd="0" destOrd="0" presId="urn:microsoft.com/office/officeart/2005/8/layout/process4"/>
    <dgm:cxn modelId="{07F5B235-F512-438C-B661-8CE8F157139E}" srcId="{3107F6AF-9E40-42F9-A20C-1D4403F2EABD}" destId="{DCEA34BE-A448-436D-957D-8F35B61F678C}" srcOrd="3" destOrd="0" parTransId="{ACC2E8FC-5E02-4433-9020-44665B4400A5}" sibTransId="{1640CFBF-5FE8-462A-AAFC-13DD913FD7BD}"/>
    <dgm:cxn modelId="{07339636-4A4E-4D62-99E1-BECB23A37BE8}" srcId="{3107F6AF-9E40-42F9-A20C-1D4403F2EABD}" destId="{48EAE772-9013-4572-AB6D-5DD1BC62DA48}" srcOrd="4" destOrd="0" parTransId="{BAEB9131-9E9C-4F59-8F9D-B114F3EF931A}" sibTransId="{CED48EA3-9828-4E45-ADF6-CB3BCF89608C}"/>
    <dgm:cxn modelId="{56876C38-E773-4DC2-B910-AC043426E2C0}" type="presOf" srcId="{DCEA34BE-A448-436D-957D-8F35B61F678C}" destId="{EACB6EA6-4E7A-4F70-BA4B-C2BD6619DF0C}" srcOrd="0" destOrd="0" presId="urn:microsoft.com/office/officeart/2005/8/layout/process4"/>
    <dgm:cxn modelId="{4AF2D63E-7163-4E2C-879B-E9D3F1153F42}" type="presOf" srcId="{17A5E18F-57FD-4DCE-BE90-28A57B35C7EC}" destId="{3258D04B-401C-4158-B3AD-0350FAFC1678}" srcOrd="0" destOrd="0" presId="urn:microsoft.com/office/officeart/2005/8/layout/process4"/>
    <dgm:cxn modelId="{79AC873F-5B6A-4CD7-99B6-322CB8DC2F9D}" type="presOf" srcId="{3107F6AF-9E40-42F9-A20C-1D4403F2EABD}" destId="{52AFE040-590F-495E-A1BE-F1EE67FC5E9A}" srcOrd="1" destOrd="0" presId="urn:microsoft.com/office/officeart/2005/8/layout/process4"/>
    <dgm:cxn modelId="{7B6D824A-4B73-49CB-9D21-A8401BBB831E}" type="presOf" srcId="{48EAE772-9013-4572-AB6D-5DD1BC62DA48}" destId="{F9E5CCC1-5D8E-43D1-860E-D43BD85728E6}" srcOrd="0" destOrd="0" presId="urn:microsoft.com/office/officeart/2005/8/layout/process4"/>
    <dgm:cxn modelId="{5585DE79-FCE3-441A-9431-17BBBFD364A2}" srcId="{3107F6AF-9E40-42F9-A20C-1D4403F2EABD}" destId="{CA99C35F-3AF9-41D2-BC40-53C2F28A859D}" srcOrd="1" destOrd="0" parTransId="{2CAD00C9-AC3B-4A13-B928-FD4F7B1B98F7}" sibTransId="{D472A735-C18E-49E6-AE3D-F3BC27784010}"/>
    <dgm:cxn modelId="{E8A6477B-9D61-4BC6-B69F-2379237D9C2C}" type="presOf" srcId="{B3F6306A-855B-4081-B96E-5EA33732635D}" destId="{D89BA107-DB92-42AA-A4A5-051C193A8878}" srcOrd="0" destOrd="0" presId="urn:microsoft.com/office/officeart/2005/8/layout/process4"/>
    <dgm:cxn modelId="{039F8182-0B73-45D5-B369-604297E3BAE0}" type="presOf" srcId="{B1E0E60D-E31E-434A-A713-AC3EE18887A2}" destId="{8F3C3EC3-6E43-4B6A-8346-972D633B6BE3}" srcOrd="0" destOrd="0" presId="urn:microsoft.com/office/officeart/2005/8/layout/process4"/>
    <dgm:cxn modelId="{27E31285-C297-4EE6-ACD3-6C428C79D45C}" srcId="{3107F6AF-9E40-42F9-A20C-1D4403F2EABD}" destId="{E1551840-6029-418D-9682-F832C6043F2B}" srcOrd="2" destOrd="0" parTransId="{80081179-F734-43BD-9F5B-F7404390D3C3}" sibTransId="{E331D3F2-838C-48DE-A72C-41464BAAA264}"/>
    <dgm:cxn modelId="{93E827B8-807F-4931-A940-965B9AC33810}" srcId="{3107F6AF-9E40-42F9-A20C-1D4403F2EABD}" destId="{0B32BECE-F885-44D4-9EB1-1531317B648F}" srcOrd="0" destOrd="0" parTransId="{F560CC59-D7E8-4BD6-84FD-96EF4311F1AE}" sibTransId="{20A4DD4B-74FB-4685-AF27-A24183E1D7C0}"/>
    <dgm:cxn modelId="{99BBE3DD-7016-4C55-BDF9-9A6B83FFEE9D}" type="presOf" srcId="{E1551840-6029-418D-9682-F832C6043F2B}" destId="{F2D1F100-53EF-418D-842B-AAD8E1BC96EE}" srcOrd="0" destOrd="0" presId="urn:microsoft.com/office/officeart/2005/8/layout/process4"/>
    <dgm:cxn modelId="{AF91C7EB-E623-4482-97AE-028D874C7F48}" type="presOf" srcId="{3107F6AF-9E40-42F9-A20C-1D4403F2EABD}" destId="{1EC31BEF-172A-47BF-B60D-690040D88F9C}" srcOrd="0" destOrd="0" presId="urn:microsoft.com/office/officeart/2005/8/layout/process4"/>
    <dgm:cxn modelId="{73939EF1-6D02-4782-9AA2-BFA501F6516F}" srcId="{B1E0E60D-E31E-434A-A713-AC3EE18887A2}" destId="{3107F6AF-9E40-42F9-A20C-1D4403F2EABD}" srcOrd="1" destOrd="0" parTransId="{6EA26E5C-FF8A-4218-A566-C35471DCAAA0}" sibTransId="{FDCBFC6F-F3E2-4BF8-959E-74FEFF656080}"/>
    <dgm:cxn modelId="{4B89F63E-8F5D-4983-AFE5-BB11D0558D37}" type="presParOf" srcId="{8F3C3EC3-6E43-4B6A-8346-972D633B6BE3}" destId="{9BB04165-7A89-464F-9D07-962CBA4F86B7}" srcOrd="0" destOrd="0" presId="urn:microsoft.com/office/officeart/2005/8/layout/process4"/>
    <dgm:cxn modelId="{5B905628-7FD8-4A66-A639-05A14A44B37A}" type="presParOf" srcId="{9BB04165-7A89-464F-9D07-962CBA4F86B7}" destId="{1EC31BEF-172A-47BF-B60D-690040D88F9C}" srcOrd="0" destOrd="0" presId="urn:microsoft.com/office/officeart/2005/8/layout/process4"/>
    <dgm:cxn modelId="{2AA7D00F-26AE-405E-AFE2-D2A022C1E055}" type="presParOf" srcId="{9BB04165-7A89-464F-9D07-962CBA4F86B7}" destId="{52AFE040-590F-495E-A1BE-F1EE67FC5E9A}" srcOrd="1" destOrd="0" presId="urn:microsoft.com/office/officeart/2005/8/layout/process4"/>
    <dgm:cxn modelId="{A566B7B7-7C42-4F5D-B51E-F9871A8ACC75}" type="presParOf" srcId="{9BB04165-7A89-464F-9D07-962CBA4F86B7}" destId="{AC10542E-E24E-412F-B7E2-BD2EE2C66075}" srcOrd="2" destOrd="0" presId="urn:microsoft.com/office/officeart/2005/8/layout/process4"/>
    <dgm:cxn modelId="{2B94692B-D4E3-4A90-8945-FA8E8241D528}" type="presParOf" srcId="{AC10542E-E24E-412F-B7E2-BD2EE2C66075}" destId="{1CE162D8-604A-428E-B0CA-79E205B9FD67}" srcOrd="0" destOrd="0" presId="urn:microsoft.com/office/officeart/2005/8/layout/process4"/>
    <dgm:cxn modelId="{5DC46554-06B5-4CC1-A98C-EF0FDEAB91EB}" type="presParOf" srcId="{AC10542E-E24E-412F-B7E2-BD2EE2C66075}" destId="{68F4A9CF-7C30-4DD9-ADD5-DF74474083E5}" srcOrd="1" destOrd="0" presId="urn:microsoft.com/office/officeart/2005/8/layout/process4"/>
    <dgm:cxn modelId="{03AF37F5-59D7-4A51-9BF7-AD3F00C60D0C}" type="presParOf" srcId="{AC10542E-E24E-412F-B7E2-BD2EE2C66075}" destId="{F2D1F100-53EF-418D-842B-AAD8E1BC96EE}" srcOrd="2" destOrd="0" presId="urn:microsoft.com/office/officeart/2005/8/layout/process4"/>
    <dgm:cxn modelId="{E0780A1D-C776-4456-9C1D-CC2B6294C4A2}" type="presParOf" srcId="{AC10542E-E24E-412F-B7E2-BD2EE2C66075}" destId="{EACB6EA6-4E7A-4F70-BA4B-C2BD6619DF0C}" srcOrd="3" destOrd="0" presId="urn:microsoft.com/office/officeart/2005/8/layout/process4"/>
    <dgm:cxn modelId="{A975FA20-43E3-4DA1-A6EA-DCCF80021A39}" type="presParOf" srcId="{AC10542E-E24E-412F-B7E2-BD2EE2C66075}" destId="{F9E5CCC1-5D8E-43D1-860E-D43BD85728E6}" srcOrd="4" destOrd="0" presId="urn:microsoft.com/office/officeart/2005/8/layout/process4"/>
    <dgm:cxn modelId="{9774364F-D8D8-4A26-8131-62FAD8D6CFDD}" type="presParOf" srcId="{AC10542E-E24E-412F-B7E2-BD2EE2C66075}" destId="{D89BA107-DB92-42AA-A4A5-051C193A8878}" srcOrd="5" destOrd="0" presId="urn:microsoft.com/office/officeart/2005/8/layout/process4"/>
    <dgm:cxn modelId="{528122F6-764B-4552-BE79-44E9D877DB3D}" type="presParOf" srcId="{8F3C3EC3-6E43-4B6A-8346-972D633B6BE3}" destId="{FC64E4EC-F6B8-4377-B3A5-BBAFEB19D693}" srcOrd="1" destOrd="0" presId="urn:microsoft.com/office/officeart/2005/8/layout/process4"/>
    <dgm:cxn modelId="{B1F79E24-212F-4F54-8E56-F49253FE6F3B}" type="presParOf" srcId="{8F3C3EC3-6E43-4B6A-8346-972D633B6BE3}" destId="{01B4B01D-6D3E-4B17-8131-77DC6A3866E7}" srcOrd="2" destOrd="0" presId="urn:microsoft.com/office/officeart/2005/8/layout/process4"/>
    <dgm:cxn modelId="{0D1768ED-74F4-41A8-A37D-AE1366AD1506}" type="presParOf" srcId="{01B4B01D-6D3E-4B17-8131-77DC6A3866E7}" destId="{3258D04B-401C-4158-B3AD-0350FAFC167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70FD18-0C95-4FEB-95C3-52CA0A8C23B6}"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A1681DAC-73AF-4C1A-B039-00BEEF77F9A8}">
      <dgm:prSet/>
      <dgm:spPr/>
      <dgm:t>
        <a:bodyPr/>
        <a:lstStyle/>
        <a:p>
          <a:r>
            <a:rPr lang="fi-FI" b="1" i="0" baseline="0"/>
            <a:t>Takaisinosto-ohjelman yksinomaisena tarkoituksena on oltava: </a:t>
          </a:r>
          <a:endParaRPr lang="fi-FI"/>
        </a:p>
      </dgm:t>
    </dgm:pt>
    <dgm:pt modelId="{DDDB8F88-44DC-4ED6-A91D-10C152D023EE}" type="parTrans" cxnId="{C64A6EAD-5F77-48CC-A055-EADD8DC15F3C}">
      <dgm:prSet/>
      <dgm:spPr/>
      <dgm:t>
        <a:bodyPr/>
        <a:lstStyle/>
        <a:p>
          <a:endParaRPr lang="fi-FI"/>
        </a:p>
      </dgm:t>
    </dgm:pt>
    <dgm:pt modelId="{48835F68-4C61-461D-A8F2-E375C827BD75}" type="sibTrans" cxnId="{C64A6EAD-5F77-48CC-A055-EADD8DC15F3C}">
      <dgm:prSet/>
      <dgm:spPr/>
      <dgm:t>
        <a:bodyPr/>
        <a:lstStyle/>
        <a:p>
          <a:endParaRPr lang="fi-FI"/>
        </a:p>
      </dgm:t>
    </dgm:pt>
    <dgm:pt modelId="{C0283724-8F28-4161-9210-041C0435DB20}">
      <dgm:prSet/>
      <dgm:spPr/>
      <dgm:t>
        <a:bodyPr/>
        <a:lstStyle/>
        <a:p>
          <a:r>
            <a:rPr lang="fi-FI" b="0" i="0" baseline="0"/>
            <a:t>a) alentaa liikkeeseenlaskijan omaa pääomaa; </a:t>
          </a:r>
          <a:endParaRPr lang="fi-FI"/>
        </a:p>
      </dgm:t>
    </dgm:pt>
    <dgm:pt modelId="{5EEE434D-4F20-4715-942C-195DF90B2CD5}" type="parTrans" cxnId="{4C83FAD0-1667-47D5-A34B-A89758DF8F12}">
      <dgm:prSet/>
      <dgm:spPr/>
      <dgm:t>
        <a:bodyPr/>
        <a:lstStyle/>
        <a:p>
          <a:endParaRPr lang="fi-FI"/>
        </a:p>
      </dgm:t>
    </dgm:pt>
    <dgm:pt modelId="{EA54A3FF-5293-44C2-9EA2-E649C5F6EDF7}" type="sibTrans" cxnId="{4C83FAD0-1667-47D5-A34B-A89758DF8F12}">
      <dgm:prSet/>
      <dgm:spPr/>
      <dgm:t>
        <a:bodyPr/>
        <a:lstStyle/>
        <a:p>
          <a:endParaRPr lang="fi-FI"/>
        </a:p>
      </dgm:t>
    </dgm:pt>
    <dgm:pt modelId="{FBB4FA21-0765-4DBE-8DCF-F6993DFC5553}">
      <dgm:prSet/>
      <dgm:spPr/>
      <dgm:t>
        <a:bodyPr/>
        <a:lstStyle/>
        <a:p>
          <a:r>
            <a:rPr lang="fi-FI" b="0" i="0" baseline="0"/>
            <a:t>b) täyttää oman pääoman ehtoisiksi rahoitusvälineiksi vaihdettavissa olevista vieraan pääoman ehtoisista rahoitusvälineistä johtuvat velvoitteet; tai </a:t>
          </a:r>
          <a:endParaRPr lang="fi-FI"/>
        </a:p>
      </dgm:t>
    </dgm:pt>
    <dgm:pt modelId="{51044DEA-6980-47A3-8701-E728A202407B}" type="parTrans" cxnId="{964E90D5-6F86-4964-B76F-0694ACE3E54F}">
      <dgm:prSet/>
      <dgm:spPr/>
      <dgm:t>
        <a:bodyPr/>
        <a:lstStyle/>
        <a:p>
          <a:endParaRPr lang="fi-FI"/>
        </a:p>
      </dgm:t>
    </dgm:pt>
    <dgm:pt modelId="{5DD592E0-49F8-430D-B6BC-9C4C794ADB6F}" type="sibTrans" cxnId="{964E90D5-6F86-4964-B76F-0694ACE3E54F}">
      <dgm:prSet/>
      <dgm:spPr/>
      <dgm:t>
        <a:bodyPr/>
        <a:lstStyle/>
        <a:p>
          <a:endParaRPr lang="fi-FI"/>
        </a:p>
      </dgm:t>
    </dgm:pt>
    <dgm:pt modelId="{8B56F305-FCE8-4F77-BB06-4803A9DB6461}">
      <dgm:prSet/>
      <dgm:spPr/>
      <dgm:t>
        <a:bodyPr/>
        <a:lstStyle/>
        <a:p>
          <a:r>
            <a:rPr lang="fi-FI" b="0" i="0" baseline="0" dirty="0"/>
            <a:t>c) täyttää osakeoptio-ohjelmista tai muusta osakkeiden jakamisesta liikkeeseenlaskijan tai osakkuusyhtiön työntekijöille tai hallinto-, johto- tai valvontaelinten jäsenille johtuvat velvoitteet. </a:t>
          </a:r>
          <a:endParaRPr lang="fi-FI" dirty="0"/>
        </a:p>
      </dgm:t>
    </dgm:pt>
    <dgm:pt modelId="{E92D749A-DB3E-4D5F-9F22-0FFE02BC14BF}" type="parTrans" cxnId="{F4B87DD0-9591-4926-8EB9-B7F2AF378DDB}">
      <dgm:prSet/>
      <dgm:spPr/>
      <dgm:t>
        <a:bodyPr/>
        <a:lstStyle/>
        <a:p>
          <a:endParaRPr lang="fi-FI"/>
        </a:p>
      </dgm:t>
    </dgm:pt>
    <dgm:pt modelId="{EE9B97F8-7381-42FE-B4A9-1AD1D07B019F}" type="sibTrans" cxnId="{F4B87DD0-9591-4926-8EB9-B7F2AF378DDB}">
      <dgm:prSet/>
      <dgm:spPr/>
      <dgm:t>
        <a:bodyPr/>
        <a:lstStyle/>
        <a:p>
          <a:endParaRPr lang="fi-FI"/>
        </a:p>
      </dgm:t>
    </dgm:pt>
    <dgm:pt modelId="{145EFF47-30F0-430A-9192-AACCE529068F}">
      <dgm:prSet/>
      <dgm:spPr/>
      <dgm:t>
        <a:bodyPr/>
        <a:lstStyle/>
        <a:p>
          <a:r>
            <a:rPr lang="fi-FI" b="1"/>
            <a:t>Sisäpiirikauppoja, sisäpiirintiedon laitonta ilmaisemista ja markkinoiden manipulointia koskevia kieltoja ei sovelleta takaisinosto-ohjelmien mukaiseen kaupankäyntiin omilla osakkeilla, jos </a:t>
          </a:r>
          <a:endParaRPr lang="fi-FI"/>
        </a:p>
      </dgm:t>
    </dgm:pt>
    <dgm:pt modelId="{F120AC65-087C-453F-BB62-9F9506A6D167}" type="parTrans" cxnId="{DDD442B6-B522-4B91-B0F6-732619B2DB99}">
      <dgm:prSet/>
      <dgm:spPr/>
      <dgm:t>
        <a:bodyPr/>
        <a:lstStyle/>
        <a:p>
          <a:endParaRPr lang="fi-FI"/>
        </a:p>
      </dgm:t>
    </dgm:pt>
    <dgm:pt modelId="{B6FDCD1B-4F1D-43B1-9E03-EBD8D5C83682}" type="sibTrans" cxnId="{DDD442B6-B522-4B91-B0F6-732619B2DB99}">
      <dgm:prSet/>
      <dgm:spPr/>
      <dgm:t>
        <a:bodyPr/>
        <a:lstStyle/>
        <a:p>
          <a:endParaRPr lang="fi-FI"/>
        </a:p>
      </dgm:t>
    </dgm:pt>
    <dgm:pt modelId="{F3502623-A96B-4208-84CB-70EA3F59D0B0}">
      <dgm:prSet/>
      <dgm:spPr/>
      <dgm:t>
        <a:bodyPr/>
        <a:lstStyle/>
        <a:p>
          <a:r>
            <a:rPr lang="fi-FI"/>
            <a:t>a) kaikki ohjelmaa koskevat tiedot on julkistettu ennen kaupankäynnin aloittamista; </a:t>
          </a:r>
        </a:p>
      </dgm:t>
    </dgm:pt>
    <dgm:pt modelId="{9B147190-C012-49F6-9012-C74E53243B67}" type="parTrans" cxnId="{2C06F343-7BDA-4AEF-A4FE-AA41BC2F3A7B}">
      <dgm:prSet/>
      <dgm:spPr/>
      <dgm:t>
        <a:bodyPr/>
        <a:lstStyle/>
        <a:p>
          <a:endParaRPr lang="fi-FI"/>
        </a:p>
      </dgm:t>
    </dgm:pt>
    <dgm:pt modelId="{76CCDA17-8BBB-49F0-ABE3-5911CF28F1C6}" type="sibTrans" cxnId="{2C06F343-7BDA-4AEF-A4FE-AA41BC2F3A7B}">
      <dgm:prSet/>
      <dgm:spPr/>
      <dgm:t>
        <a:bodyPr/>
        <a:lstStyle/>
        <a:p>
          <a:endParaRPr lang="fi-FI"/>
        </a:p>
      </dgm:t>
    </dgm:pt>
    <dgm:pt modelId="{A4CF769D-11B4-49DF-A89F-17C1DD694ED0}">
      <dgm:prSet/>
      <dgm:spPr/>
      <dgm:t>
        <a:bodyPr/>
        <a:lstStyle/>
        <a:p>
          <a:r>
            <a:rPr lang="fi-FI"/>
            <a:t>b) kaupat ilmoitetaan 3 kohdan mukaisesti kauppapaikan toimivaltaiselle viranomaiselle osana takaisinosto-ohjelmaa ja sen jälkeen julkistetaan yleisölle; </a:t>
          </a:r>
        </a:p>
      </dgm:t>
    </dgm:pt>
    <dgm:pt modelId="{01EBBE6E-1280-4C2C-8D2B-42A68CD80E24}" type="parTrans" cxnId="{F28B423A-0131-4B55-80DD-54E95873FB60}">
      <dgm:prSet/>
      <dgm:spPr/>
      <dgm:t>
        <a:bodyPr/>
        <a:lstStyle/>
        <a:p>
          <a:endParaRPr lang="fi-FI"/>
        </a:p>
      </dgm:t>
    </dgm:pt>
    <dgm:pt modelId="{A9A879B8-1685-490C-81BF-DE5F23F4E5F7}" type="sibTrans" cxnId="{F28B423A-0131-4B55-80DD-54E95873FB60}">
      <dgm:prSet/>
      <dgm:spPr/>
      <dgm:t>
        <a:bodyPr/>
        <a:lstStyle/>
        <a:p>
          <a:endParaRPr lang="fi-FI"/>
        </a:p>
      </dgm:t>
    </dgm:pt>
    <dgm:pt modelId="{CAA6C3AF-C1D5-4DD6-BBB6-348E5C58C516}">
      <dgm:prSet/>
      <dgm:spPr/>
      <dgm:t>
        <a:bodyPr/>
        <a:lstStyle/>
        <a:p>
          <a:r>
            <a:rPr lang="fi-FI"/>
            <a:t>c) hintaa ja volyymia koskevia asianmukaisia raja-arvoja noudatetaan; ja </a:t>
          </a:r>
        </a:p>
      </dgm:t>
    </dgm:pt>
    <dgm:pt modelId="{B1CF65C5-21B3-41F0-95DB-06942403EF6B}" type="parTrans" cxnId="{F090D656-68B1-4483-AE14-7C0228A196A6}">
      <dgm:prSet/>
      <dgm:spPr/>
      <dgm:t>
        <a:bodyPr/>
        <a:lstStyle/>
        <a:p>
          <a:endParaRPr lang="fi-FI"/>
        </a:p>
      </dgm:t>
    </dgm:pt>
    <dgm:pt modelId="{BFF2757F-1318-4158-B6B3-A9CCF5D54474}" type="sibTrans" cxnId="{F090D656-68B1-4483-AE14-7C0228A196A6}">
      <dgm:prSet/>
      <dgm:spPr/>
      <dgm:t>
        <a:bodyPr/>
        <a:lstStyle/>
        <a:p>
          <a:endParaRPr lang="fi-FI"/>
        </a:p>
      </dgm:t>
    </dgm:pt>
    <dgm:pt modelId="{46499157-CDAA-4E82-99CC-A57AE8933F29}">
      <dgm:prSet/>
      <dgm:spPr/>
      <dgm:t>
        <a:bodyPr/>
        <a:lstStyle/>
        <a:p>
          <a:r>
            <a:rPr lang="fi-FI"/>
            <a:t>se tapahtuu 2 kohdassa tarkoitettujen tavoitteiden sekä tässä artiklassa ja 6 kohdassa tarkoitetuissa teknisissä sääntelystandardeissa vahvistettujen ehtojen mukaisesti. </a:t>
          </a:r>
        </a:p>
      </dgm:t>
    </dgm:pt>
    <dgm:pt modelId="{5981345D-219D-4D70-AAE0-89158AE4AD90}" type="parTrans" cxnId="{4AE33E23-9DA5-4C06-B061-80B550CA65CB}">
      <dgm:prSet/>
      <dgm:spPr/>
      <dgm:t>
        <a:bodyPr/>
        <a:lstStyle/>
        <a:p>
          <a:endParaRPr lang="fi-FI"/>
        </a:p>
      </dgm:t>
    </dgm:pt>
    <dgm:pt modelId="{81FDE844-CA44-4288-A1D3-A7EBCD1CC97B}" type="sibTrans" cxnId="{4AE33E23-9DA5-4C06-B061-80B550CA65CB}">
      <dgm:prSet/>
      <dgm:spPr/>
      <dgm:t>
        <a:bodyPr/>
        <a:lstStyle/>
        <a:p>
          <a:endParaRPr lang="fi-FI"/>
        </a:p>
      </dgm:t>
    </dgm:pt>
    <dgm:pt modelId="{03FF62BA-7EE1-48A0-B0A8-19034CFBFE8B}" type="pres">
      <dgm:prSet presAssocID="{5870FD18-0C95-4FEB-95C3-52CA0A8C23B6}" presName="vert0" presStyleCnt="0">
        <dgm:presLayoutVars>
          <dgm:dir/>
          <dgm:animOne val="branch"/>
          <dgm:animLvl val="lvl"/>
        </dgm:presLayoutVars>
      </dgm:prSet>
      <dgm:spPr/>
    </dgm:pt>
    <dgm:pt modelId="{0FE765AF-085D-4F05-ACB6-442046DC5BFC}" type="pres">
      <dgm:prSet presAssocID="{A1681DAC-73AF-4C1A-B039-00BEEF77F9A8}" presName="thickLine" presStyleLbl="alignNode1" presStyleIdx="0" presStyleCnt="2"/>
      <dgm:spPr/>
    </dgm:pt>
    <dgm:pt modelId="{6CAA5F69-0FCE-4D31-BB24-050465CA8F28}" type="pres">
      <dgm:prSet presAssocID="{A1681DAC-73AF-4C1A-B039-00BEEF77F9A8}" presName="horz1" presStyleCnt="0"/>
      <dgm:spPr/>
    </dgm:pt>
    <dgm:pt modelId="{62527C96-1295-42BC-BC6B-84F8CC4BD855}" type="pres">
      <dgm:prSet presAssocID="{A1681DAC-73AF-4C1A-B039-00BEEF77F9A8}" presName="tx1" presStyleLbl="revTx" presStyleIdx="0" presStyleCnt="9"/>
      <dgm:spPr/>
    </dgm:pt>
    <dgm:pt modelId="{B0572C9E-70E1-488B-8B65-1F1490A87D5F}" type="pres">
      <dgm:prSet presAssocID="{A1681DAC-73AF-4C1A-B039-00BEEF77F9A8}" presName="vert1" presStyleCnt="0"/>
      <dgm:spPr/>
    </dgm:pt>
    <dgm:pt modelId="{2F20CD7F-A541-42E6-9FAE-CAC12763230B}" type="pres">
      <dgm:prSet presAssocID="{C0283724-8F28-4161-9210-041C0435DB20}" presName="vertSpace2a" presStyleCnt="0"/>
      <dgm:spPr/>
    </dgm:pt>
    <dgm:pt modelId="{716E7A43-18D5-4570-8B14-B23F09B319C3}" type="pres">
      <dgm:prSet presAssocID="{C0283724-8F28-4161-9210-041C0435DB20}" presName="horz2" presStyleCnt="0"/>
      <dgm:spPr/>
    </dgm:pt>
    <dgm:pt modelId="{E0D4E66F-713A-4821-83E2-5ADB79B2B87D}" type="pres">
      <dgm:prSet presAssocID="{C0283724-8F28-4161-9210-041C0435DB20}" presName="horzSpace2" presStyleCnt="0"/>
      <dgm:spPr/>
    </dgm:pt>
    <dgm:pt modelId="{B648E882-2BFD-492D-B73D-461CF734A5CC}" type="pres">
      <dgm:prSet presAssocID="{C0283724-8F28-4161-9210-041C0435DB20}" presName="tx2" presStyleLbl="revTx" presStyleIdx="1" presStyleCnt="9"/>
      <dgm:spPr/>
    </dgm:pt>
    <dgm:pt modelId="{1318B359-F846-45A8-A1E8-13DB0E5C1A48}" type="pres">
      <dgm:prSet presAssocID="{C0283724-8F28-4161-9210-041C0435DB20}" presName="vert2" presStyleCnt="0"/>
      <dgm:spPr/>
    </dgm:pt>
    <dgm:pt modelId="{3643CF27-488F-435B-9CF5-4C013DD82B6C}" type="pres">
      <dgm:prSet presAssocID="{C0283724-8F28-4161-9210-041C0435DB20}" presName="thinLine2b" presStyleLbl="callout" presStyleIdx="0" presStyleCnt="7"/>
      <dgm:spPr/>
    </dgm:pt>
    <dgm:pt modelId="{80DBA6A1-C43F-4A0D-AAC9-7AB50537FCC4}" type="pres">
      <dgm:prSet presAssocID="{C0283724-8F28-4161-9210-041C0435DB20}" presName="vertSpace2b" presStyleCnt="0"/>
      <dgm:spPr/>
    </dgm:pt>
    <dgm:pt modelId="{33DDDE8F-4612-4155-9ABF-46A6EEEBB43F}" type="pres">
      <dgm:prSet presAssocID="{FBB4FA21-0765-4DBE-8DCF-F6993DFC5553}" presName="horz2" presStyleCnt="0"/>
      <dgm:spPr/>
    </dgm:pt>
    <dgm:pt modelId="{59A0820A-D878-4A02-80CF-78189E080ECF}" type="pres">
      <dgm:prSet presAssocID="{FBB4FA21-0765-4DBE-8DCF-F6993DFC5553}" presName="horzSpace2" presStyleCnt="0"/>
      <dgm:spPr/>
    </dgm:pt>
    <dgm:pt modelId="{21427322-865A-419A-BA02-732F749C8E85}" type="pres">
      <dgm:prSet presAssocID="{FBB4FA21-0765-4DBE-8DCF-F6993DFC5553}" presName="tx2" presStyleLbl="revTx" presStyleIdx="2" presStyleCnt="9"/>
      <dgm:spPr/>
    </dgm:pt>
    <dgm:pt modelId="{125F1330-4004-45FE-A972-F3FA80AE5156}" type="pres">
      <dgm:prSet presAssocID="{FBB4FA21-0765-4DBE-8DCF-F6993DFC5553}" presName="vert2" presStyleCnt="0"/>
      <dgm:spPr/>
    </dgm:pt>
    <dgm:pt modelId="{BD400711-941B-4BC7-ADEC-DD1FF17C0868}" type="pres">
      <dgm:prSet presAssocID="{FBB4FA21-0765-4DBE-8DCF-F6993DFC5553}" presName="thinLine2b" presStyleLbl="callout" presStyleIdx="1" presStyleCnt="7"/>
      <dgm:spPr/>
    </dgm:pt>
    <dgm:pt modelId="{8E8367A3-6858-4EBA-BCFB-FE3D1095F108}" type="pres">
      <dgm:prSet presAssocID="{FBB4FA21-0765-4DBE-8DCF-F6993DFC5553}" presName="vertSpace2b" presStyleCnt="0"/>
      <dgm:spPr/>
    </dgm:pt>
    <dgm:pt modelId="{746F3271-3B1E-4711-A4B1-2734A1503A52}" type="pres">
      <dgm:prSet presAssocID="{8B56F305-FCE8-4F77-BB06-4803A9DB6461}" presName="horz2" presStyleCnt="0"/>
      <dgm:spPr/>
    </dgm:pt>
    <dgm:pt modelId="{4A1DEFD3-BFC2-410A-A6EE-4F66E2707082}" type="pres">
      <dgm:prSet presAssocID="{8B56F305-FCE8-4F77-BB06-4803A9DB6461}" presName="horzSpace2" presStyleCnt="0"/>
      <dgm:spPr/>
    </dgm:pt>
    <dgm:pt modelId="{7ACC072F-1436-4C76-B4D6-0E303B50D32A}" type="pres">
      <dgm:prSet presAssocID="{8B56F305-FCE8-4F77-BB06-4803A9DB6461}" presName="tx2" presStyleLbl="revTx" presStyleIdx="3" presStyleCnt="9"/>
      <dgm:spPr/>
    </dgm:pt>
    <dgm:pt modelId="{9FE727EC-A103-4939-A32D-4E3D2D73FC77}" type="pres">
      <dgm:prSet presAssocID="{8B56F305-FCE8-4F77-BB06-4803A9DB6461}" presName="vert2" presStyleCnt="0"/>
      <dgm:spPr/>
    </dgm:pt>
    <dgm:pt modelId="{524C07F3-1438-4AA9-95C6-8F4666610A93}" type="pres">
      <dgm:prSet presAssocID="{8B56F305-FCE8-4F77-BB06-4803A9DB6461}" presName="thinLine2b" presStyleLbl="callout" presStyleIdx="2" presStyleCnt="7"/>
      <dgm:spPr/>
    </dgm:pt>
    <dgm:pt modelId="{C7AB8AEE-4872-4807-A85F-B40360E50D86}" type="pres">
      <dgm:prSet presAssocID="{8B56F305-FCE8-4F77-BB06-4803A9DB6461}" presName="vertSpace2b" presStyleCnt="0"/>
      <dgm:spPr/>
    </dgm:pt>
    <dgm:pt modelId="{88040758-65D5-4A4B-82ED-0CB87DFC3310}" type="pres">
      <dgm:prSet presAssocID="{145EFF47-30F0-430A-9192-AACCE529068F}" presName="thickLine" presStyleLbl="alignNode1" presStyleIdx="1" presStyleCnt="2"/>
      <dgm:spPr/>
    </dgm:pt>
    <dgm:pt modelId="{8E3B814F-34E3-4182-96FD-840C5E19929B}" type="pres">
      <dgm:prSet presAssocID="{145EFF47-30F0-430A-9192-AACCE529068F}" presName="horz1" presStyleCnt="0"/>
      <dgm:spPr/>
    </dgm:pt>
    <dgm:pt modelId="{605FDBE2-14D7-4424-A8DF-6D808E98A983}" type="pres">
      <dgm:prSet presAssocID="{145EFF47-30F0-430A-9192-AACCE529068F}" presName="tx1" presStyleLbl="revTx" presStyleIdx="4" presStyleCnt="9"/>
      <dgm:spPr/>
    </dgm:pt>
    <dgm:pt modelId="{67EA095E-E9B7-46D0-BAF8-AC8A97402690}" type="pres">
      <dgm:prSet presAssocID="{145EFF47-30F0-430A-9192-AACCE529068F}" presName="vert1" presStyleCnt="0"/>
      <dgm:spPr/>
    </dgm:pt>
    <dgm:pt modelId="{B7268852-8242-4CC0-A13D-DF713E2611C7}" type="pres">
      <dgm:prSet presAssocID="{F3502623-A96B-4208-84CB-70EA3F59D0B0}" presName="vertSpace2a" presStyleCnt="0"/>
      <dgm:spPr/>
    </dgm:pt>
    <dgm:pt modelId="{7020200B-E842-4A44-8FC5-A66E158AECFB}" type="pres">
      <dgm:prSet presAssocID="{F3502623-A96B-4208-84CB-70EA3F59D0B0}" presName="horz2" presStyleCnt="0"/>
      <dgm:spPr/>
    </dgm:pt>
    <dgm:pt modelId="{F8850D98-5342-4DA2-9325-F6CAE129DCF7}" type="pres">
      <dgm:prSet presAssocID="{F3502623-A96B-4208-84CB-70EA3F59D0B0}" presName="horzSpace2" presStyleCnt="0"/>
      <dgm:spPr/>
    </dgm:pt>
    <dgm:pt modelId="{6D08E176-5069-43A3-9140-0860E5887CE3}" type="pres">
      <dgm:prSet presAssocID="{F3502623-A96B-4208-84CB-70EA3F59D0B0}" presName="tx2" presStyleLbl="revTx" presStyleIdx="5" presStyleCnt="9"/>
      <dgm:spPr/>
    </dgm:pt>
    <dgm:pt modelId="{2EBAF2ED-5341-4D27-9DBA-FE22A1642761}" type="pres">
      <dgm:prSet presAssocID="{F3502623-A96B-4208-84CB-70EA3F59D0B0}" presName="vert2" presStyleCnt="0"/>
      <dgm:spPr/>
    </dgm:pt>
    <dgm:pt modelId="{B99306AA-0375-4A79-B3E7-E2BF9C48B34B}" type="pres">
      <dgm:prSet presAssocID="{F3502623-A96B-4208-84CB-70EA3F59D0B0}" presName="thinLine2b" presStyleLbl="callout" presStyleIdx="3" presStyleCnt="7"/>
      <dgm:spPr/>
    </dgm:pt>
    <dgm:pt modelId="{D4FD1419-E24F-450D-A2F3-0500E587685E}" type="pres">
      <dgm:prSet presAssocID="{F3502623-A96B-4208-84CB-70EA3F59D0B0}" presName="vertSpace2b" presStyleCnt="0"/>
      <dgm:spPr/>
    </dgm:pt>
    <dgm:pt modelId="{3E970D18-1B9B-4B12-A97A-2D674048CBF7}" type="pres">
      <dgm:prSet presAssocID="{A4CF769D-11B4-49DF-A89F-17C1DD694ED0}" presName="horz2" presStyleCnt="0"/>
      <dgm:spPr/>
    </dgm:pt>
    <dgm:pt modelId="{41366E71-AEB3-4EAC-B4A2-68488B1D29D2}" type="pres">
      <dgm:prSet presAssocID="{A4CF769D-11B4-49DF-A89F-17C1DD694ED0}" presName="horzSpace2" presStyleCnt="0"/>
      <dgm:spPr/>
    </dgm:pt>
    <dgm:pt modelId="{4210C732-D3D4-42B5-A84C-13C31B4C1A38}" type="pres">
      <dgm:prSet presAssocID="{A4CF769D-11B4-49DF-A89F-17C1DD694ED0}" presName="tx2" presStyleLbl="revTx" presStyleIdx="6" presStyleCnt="9"/>
      <dgm:spPr/>
    </dgm:pt>
    <dgm:pt modelId="{8F84FC6E-BC5F-4FB5-875B-2413E611B20A}" type="pres">
      <dgm:prSet presAssocID="{A4CF769D-11B4-49DF-A89F-17C1DD694ED0}" presName="vert2" presStyleCnt="0"/>
      <dgm:spPr/>
    </dgm:pt>
    <dgm:pt modelId="{65DADCF4-6501-4814-90D1-FCB908420CEE}" type="pres">
      <dgm:prSet presAssocID="{A4CF769D-11B4-49DF-A89F-17C1DD694ED0}" presName="thinLine2b" presStyleLbl="callout" presStyleIdx="4" presStyleCnt="7"/>
      <dgm:spPr/>
    </dgm:pt>
    <dgm:pt modelId="{FC5DAE9F-1882-460A-A1FE-4EFB1BEA931D}" type="pres">
      <dgm:prSet presAssocID="{A4CF769D-11B4-49DF-A89F-17C1DD694ED0}" presName="vertSpace2b" presStyleCnt="0"/>
      <dgm:spPr/>
    </dgm:pt>
    <dgm:pt modelId="{ABDCAC36-6209-4C91-8E0B-A4811607BDC8}" type="pres">
      <dgm:prSet presAssocID="{CAA6C3AF-C1D5-4DD6-BBB6-348E5C58C516}" presName="horz2" presStyleCnt="0"/>
      <dgm:spPr/>
    </dgm:pt>
    <dgm:pt modelId="{05EC771F-D30F-4D2A-BA66-F04F55B631AE}" type="pres">
      <dgm:prSet presAssocID="{CAA6C3AF-C1D5-4DD6-BBB6-348E5C58C516}" presName="horzSpace2" presStyleCnt="0"/>
      <dgm:spPr/>
    </dgm:pt>
    <dgm:pt modelId="{BAAF5664-244C-4CB4-A58E-743F1F2605D0}" type="pres">
      <dgm:prSet presAssocID="{CAA6C3AF-C1D5-4DD6-BBB6-348E5C58C516}" presName="tx2" presStyleLbl="revTx" presStyleIdx="7" presStyleCnt="9"/>
      <dgm:spPr/>
    </dgm:pt>
    <dgm:pt modelId="{E0653FCF-C7E6-4948-90D5-010013254F5F}" type="pres">
      <dgm:prSet presAssocID="{CAA6C3AF-C1D5-4DD6-BBB6-348E5C58C516}" presName="vert2" presStyleCnt="0"/>
      <dgm:spPr/>
    </dgm:pt>
    <dgm:pt modelId="{328F8090-4FAE-4AA3-83CE-EFB2316D39E1}" type="pres">
      <dgm:prSet presAssocID="{CAA6C3AF-C1D5-4DD6-BBB6-348E5C58C516}" presName="thinLine2b" presStyleLbl="callout" presStyleIdx="5" presStyleCnt="7"/>
      <dgm:spPr/>
    </dgm:pt>
    <dgm:pt modelId="{D7A50AA0-8D5D-46AB-A24E-92337C0A3FD7}" type="pres">
      <dgm:prSet presAssocID="{CAA6C3AF-C1D5-4DD6-BBB6-348E5C58C516}" presName="vertSpace2b" presStyleCnt="0"/>
      <dgm:spPr/>
    </dgm:pt>
    <dgm:pt modelId="{F65F3745-F2C8-4819-A79C-B064049CF730}" type="pres">
      <dgm:prSet presAssocID="{46499157-CDAA-4E82-99CC-A57AE8933F29}" presName="horz2" presStyleCnt="0"/>
      <dgm:spPr/>
    </dgm:pt>
    <dgm:pt modelId="{922D82DF-EF59-4455-AB4C-599C2324B117}" type="pres">
      <dgm:prSet presAssocID="{46499157-CDAA-4E82-99CC-A57AE8933F29}" presName="horzSpace2" presStyleCnt="0"/>
      <dgm:spPr/>
    </dgm:pt>
    <dgm:pt modelId="{996E0BF0-426A-4B7C-AFAD-EC3F085EF0FA}" type="pres">
      <dgm:prSet presAssocID="{46499157-CDAA-4E82-99CC-A57AE8933F29}" presName="tx2" presStyleLbl="revTx" presStyleIdx="8" presStyleCnt="9"/>
      <dgm:spPr/>
    </dgm:pt>
    <dgm:pt modelId="{AD0D58CF-D2AA-40B1-A48F-449CB598B469}" type="pres">
      <dgm:prSet presAssocID="{46499157-CDAA-4E82-99CC-A57AE8933F29}" presName="vert2" presStyleCnt="0"/>
      <dgm:spPr/>
    </dgm:pt>
    <dgm:pt modelId="{21F93975-B5E1-4AB4-96AB-55C477C92B30}" type="pres">
      <dgm:prSet presAssocID="{46499157-CDAA-4E82-99CC-A57AE8933F29}" presName="thinLine2b" presStyleLbl="callout" presStyleIdx="6" presStyleCnt="7"/>
      <dgm:spPr/>
    </dgm:pt>
    <dgm:pt modelId="{B7397432-68B7-4192-B9D8-D83E79009D8D}" type="pres">
      <dgm:prSet presAssocID="{46499157-CDAA-4E82-99CC-A57AE8933F29}" presName="vertSpace2b" presStyleCnt="0"/>
      <dgm:spPr/>
    </dgm:pt>
  </dgm:ptLst>
  <dgm:cxnLst>
    <dgm:cxn modelId="{65DE1403-E229-44D8-8A67-9DD985B0D144}" type="presOf" srcId="{8B56F305-FCE8-4F77-BB06-4803A9DB6461}" destId="{7ACC072F-1436-4C76-B4D6-0E303B50D32A}" srcOrd="0" destOrd="0" presId="urn:microsoft.com/office/officeart/2008/layout/LinedList"/>
    <dgm:cxn modelId="{D06EFD0B-8DFC-407E-A08D-863208547D82}" type="presOf" srcId="{46499157-CDAA-4E82-99CC-A57AE8933F29}" destId="{996E0BF0-426A-4B7C-AFAD-EC3F085EF0FA}" srcOrd="0" destOrd="0" presId="urn:microsoft.com/office/officeart/2008/layout/LinedList"/>
    <dgm:cxn modelId="{1559BE11-D15B-46EF-AA45-1F9334C3E5B9}" type="presOf" srcId="{145EFF47-30F0-430A-9192-AACCE529068F}" destId="{605FDBE2-14D7-4424-A8DF-6D808E98A983}" srcOrd="0" destOrd="0" presId="urn:microsoft.com/office/officeart/2008/layout/LinedList"/>
    <dgm:cxn modelId="{4AE33E23-9DA5-4C06-B061-80B550CA65CB}" srcId="{145EFF47-30F0-430A-9192-AACCE529068F}" destId="{46499157-CDAA-4E82-99CC-A57AE8933F29}" srcOrd="3" destOrd="0" parTransId="{5981345D-219D-4D70-AAE0-89158AE4AD90}" sibTransId="{81FDE844-CA44-4288-A1D3-A7EBCD1CC97B}"/>
    <dgm:cxn modelId="{1853E025-06F3-4874-B533-ED5890AE2E75}" type="presOf" srcId="{A1681DAC-73AF-4C1A-B039-00BEEF77F9A8}" destId="{62527C96-1295-42BC-BC6B-84F8CC4BD855}" srcOrd="0" destOrd="0" presId="urn:microsoft.com/office/officeart/2008/layout/LinedList"/>
    <dgm:cxn modelId="{F28B423A-0131-4B55-80DD-54E95873FB60}" srcId="{145EFF47-30F0-430A-9192-AACCE529068F}" destId="{A4CF769D-11B4-49DF-A89F-17C1DD694ED0}" srcOrd="1" destOrd="0" parTransId="{01EBBE6E-1280-4C2C-8D2B-42A68CD80E24}" sibTransId="{A9A879B8-1685-490C-81BF-DE5F23F4E5F7}"/>
    <dgm:cxn modelId="{D315FE3E-5164-4ABF-919D-06E3ADFF0279}" type="presOf" srcId="{FBB4FA21-0765-4DBE-8DCF-F6993DFC5553}" destId="{21427322-865A-419A-BA02-732F749C8E85}" srcOrd="0" destOrd="0" presId="urn:microsoft.com/office/officeart/2008/layout/LinedList"/>
    <dgm:cxn modelId="{97754140-D8D7-4BE0-94C4-988E1FA88670}" type="presOf" srcId="{C0283724-8F28-4161-9210-041C0435DB20}" destId="{B648E882-2BFD-492D-B73D-461CF734A5CC}" srcOrd="0" destOrd="0" presId="urn:microsoft.com/office/officeart/2008/layout/LinedList"/>
    <dgm:cxn modelId="{2C06F343-7BDA-4AEF-A4FE-AA41BC2F3A7B}" srcId="{145EFF47-30F0-430A-9192-AACCE529068F}" destId="{F3502623-A96B-4208-84CB-70EA3F59D0B0}" srcOrd="0" destOrd="0" parTransId="{9B147190-C012-49F6-9012-C74E53243B67}" sibTransId="{76CCDA17-8BBB-49F0-ABE3-5911CF28F1C6}"/>
    <dgm:cxn modelId="{F090D656-68B1-4483-AE14-7C0228A196A6}" srcId="{145EFF47-30F0-430A-9192-AACCE529068F}" destId="{CAA6C3AF-C1D5-4DD6-BBB6-348E5C58C516}" srcOrd="2" destOrd="0" parTransId="{B1CF65C5-21B3-41F0-95DB-06942403EF6B}" sibTransId="{BFF2757F-1318-4158-B6B3-A9CCF5D54474}"/>
    <dgm:cxn modelId="{C64A6EAD-5F77-48CC-A055-EADD8DC15F3C}" srcId="{5870FD18-0C95-4FEB-95C3-52CA0A8C23B6}" destId="{A1681DAC-73AF-4C1A-B039-00BEEF77F9A8}" srcOrd="0" destOrd="0" parTransId="{DDDB8F88-44DC-4ED6-A91D-10C152D023EE}" sibTransId="{48835F68-4C61-461D-A8F2-E375C827BD75}"/>
    <dgm:cxn modelId="{DDD442B6-B522-4B91-B0F6-732619B2DB99}" srcId="{5870FD18-0C95-4FEB-95C3-52CA0A8C23B6}" destId="{145EFF47-30F0-430A-9192-AACCE529068F}" srcOrd="1" destOrd="0" parTransId="{F120AC65-087C-453F-BB62-9F9506A6D167}" sibTransId="{B6FDCD1B-4F1D-43B1-9E03-EBD8D5C83682}"/>
    <dgm:cxn modelId="{8B0C40BB-97F1-4F66-9FBE-0E2DFEDC6F6A}" type="presOf" srcId="{A4CF769D-11B4-49DF-A89F-17C1DD694ED0}" destId="{4210C732-D3D4-42B5-A84C-13C31B4C1A38}" srcOrd="0" destOrd="0" presId="urn:microsoft.com/office/officeart/2008/layout/LinedList"/>
    <dgm:cxn modelId="{8FDBF3BD-ACB2-4BF0-8E02-1600E015C72B}" type="presOf" srcId="{F3502623-A96B-4208-84CB-70EA3F59D0B0}" destId="{6D08E176-5069-43A3-9140-0860E5887CE3}" srcOrd="0" destOrd="0" presId="urn:microsoft.com/office/officeart/2008/layout/LinedList"/>
    <dgm:cxn modelId="{215C79C3-9F98-4C81-B409-A055B8E143AC}" type="presOf" srcId="{5870FD18-0C95-4FEB-95C3-52CA0A8C23B6}" destId="{03FF62BA-7EE1-48A0-B0A8-19034CFBFE8B}" srcOrd="0" destOrd="0" presId="urn:microsoft.com/office/officeart/2008/layout/LinedList"/>
    <dgm:cxn modelId="{34BD37CE-DDFD-413B-AA27-36EB74DE8073}" type="presOf" srcId="{CAA6C3AF-C1D5-4DD6-BBB6-348E5C58C516}" destId="{BAAF5664-244C-4CB4-A58E-743F1F2605D0}" srcOrd="0" destOrd="0" presId="urn:microsoft.com/office/officeart/2008/layout/LinedList"/>
    <dgm:cxn modelId="{F4B87DD0-9591-4926-8EB9-B7F2AF378DDB}" srcId="{A1681DAC-73AF-4C1A-B039-00BEEF77F9A8}" destId="{8B56F305-FCE8-4F77-BB06-4803A9DB6461}" srcOrd="2" destOrd="0" parTransId="{E92D749A-DB3E-4D5F-9F22-0FFE02BC14BF}" sibTransId="{EE9B97F8-7381-42FE-B4A9-1AD1D07B019F}"/>
    <dgm:cxn modelId="{4C83FAD0-1667-47D5-A34B-A89758DF8F12}" srcId="{A1681DAC-73AF-4C1A-B039-00BEEF77F9A8}" destId="{C0283724-8F28-4161-9210-041C0435DB20}" srcOrd="0" destOrd="0" parTransId="{5EEE434D-4F20-4715-942C-195DF90B2CD5}" sibTransId="{EA54A3FF-5293-44C2-9EA2-E649C5F6EDF7}"/>
    <dgm:cxn modelId="{964E90D5-6F86-4964-B76F-0694ACE3E54F}" srcId="{A1681DAC-73AF-4C1A-B039-00BEEF77F9A8}" destId="{FBB4FA21-0765-4DBE-8DCF-F6993DFC5553}" srcOrd="1" destOrd="0" parTransId="{51044DEA-6980-47A3-8701-E728A202407B}" sibTransId="{5DD592E0-49F8-430D-B6BC-9C4C794ADB6F}"/>
    <dgm:cxn modelId="{0DBACBE9-0A3B-4C58-95F2-254B4E66AA67}" type="presParOf" srcId="{03FF62BA-7EE1-48A0-B0A8-19034CFBFE8B}" destId="{0FE765AF-085D-4F05-ACB6-442046DC5BFC}" srcOrd="0" destOrd="0" presId="urn:microsoft.com/office/officeart/2008/layout/LinedList"/>
    <dgm:cxn modelId="{BE9BD646-CD60-4A6E-AA85-0D38EEE845EA}" type="presParOf" srcId="{03FF62BA-7EE1-48A0-B0A8-19034CFBFE8B}" destId="{6CAA5F69-0FCE-4D31-BB24-050465CA8F28}" srcOrd="1" destOrd="0" presId="urn:microsoft.com/office/officeart/2008/layout/LinedList"/>
    <dgm:cxn modelId="{CE152018-AFE7-4857-B71D-903176B53C12}" type="presParOf" srcId="{6CAA5F69-0FCE-4D31-BB24-050465CA8F28}" destId="{62527C96-1295-42BC-BC6B-84F8CC4BD855}" srcOrd="0" destOrd="0" presId="urn:microsoft.com/office/officeart/2008/layout/LinedList"/>
    <dgm:cxn modelId="{2201A1FC-3B64-4F36-8E47-8F0D79FFCA07}" type="presParOf" srcId="{6CAA5F69-0FCE-4D31-BB24-050465CA8F28}" destId="{B0572C9E-70E1-488B-8B65-1F1490A87D5F}" srcOrd="1" destOrd="0" presId="urn:microsoft.com/office/officeart/2008/layout/LinedList"/>
    <dgm:cxn modelId="{16D95CAB-ECF7-4900-80FE-70F452AEAE1B}" type="presParOf" srcId="{B0572C9E-70E1-488B-8B65-1F1490A87D5F}" destId="{2F20CD7F-A541-42E6-9FAE-CAC12763230B}" srcOrd="0" destOrd="0" presId="urn:microsoft.com/office/officeart/2008/layout/LinedList"/>
    <dgm:cxn modelId="{8417C6E7-8A1C-487D-A85E-BC005BA04A95}" type="presParOf" srcId="{B0572C9E-70E1-488B-8B65-1F1490A87D5F}" destId="{716E7A43-18D5-4570-8B14-B23F09B319C3}" srcOrd="1" destOrd="0" presId="urn:microsoft.com/office/officeart/2008/layout/LinedList"/>
    <dgm:cxn modelId="{A6F3F9F2-6F04-4479-9EFB-28DF0BFDA169}" type="presParOf" srcId="{716E7A43-18D5-4570-8B14-B23F09B319C3}" destId="{E0D4E66F-713A-4821-83E2-5ADB79B2B87D}" srcOrd="0" destOrd="0" presId="urn:microsoft.com/office/officeart/2008/layout/LinedList"/>
    <dgm:cxn modelId="{AE7B6C2B-D23A-40F6-933B-ABCB5CBAE8F8}" type="presParOf" srcId="{716E7A43-18D5-4570-8B14-B23F09B319C3}" destId="{B648E882-2BFD-492D-B73D-461CF734A5CC}" srcOrd="1" destOrd="0" presId="urn:microsoft.com/office/officeart/2008/layout/LinedList"/>
    <dgm:cxn modelId="{125274AC-7D2B-496A-B6BE-9803EA50483C}" type="presParOf" srcId="{716E7A43-18D5-4570-8B14-B23F09B319C3}" destId="{1318B359-F846-45A8-A1E8-13DB0E5C1A48}" srcOrd="2" destOrd="0" presId="urn:microsoft.com/office/officeart/2008/layout/LinedList"/>
    <dgm:cxn modelId="{40D8F4DF-F1F2-45FA-BF22-7588D793652D}" type="presParOf" srcId="{B0572C9E-70E1-488B-8B65-1F1490A87D5F}" destId="{3643CF27-488F-435B-9CF5-4C013DD82B6C}" srcOrd="2" destOrd="0" presId="urn:microsoft.com/office/officeart/2008/layout/LinedList"/>
    <dgm:cxn modelId="{B23399E2-FFA7-4F8C-B7B8-FF694E7F7859}" type="presParOf" srcId="{B0572C9E-70E1-488B-8B65-1F1490A87D5F}" destId="{80DBA6A1-C43F-4A0D-AAC9-7AB50537FCC4}" srcOrd="3" destOrd="0" presId="urn:microsoft.com/office/officeart/2008/layout/LinedList"/>
    <dgm:cxn modelId="{71354C81-543E-49B7-9A50-0BA32F51D649}" type="presParOf" srcId="{B0572C9E-70E1-488B-8B65-1F1490A87D5F}" destId="{33DDDE8F-4612-4155-9ABF-46A6EEEBB43F}" srcOrd="4" destOrd="0" presId="urn:microsoft.com/office/officeart/2008/layout/LinedList"/>
    <dgm:cxn modelId="{6539757D-E6F1-4D37-82C9-041F3BC1CB5C}" type="presParOf" srcId="{33DDDE8F-4612-4155-9ABF-46A6EEEBB43F}" destId="{59A0820A-D878-4A02-80CF-78189E080ECF}" srcOrd="0" destOrd="0" presId="urn:microsoft.com/office/officeart/2008/layout/LinedList"/>
    <dgm:cxn modelId="{FC557F04-DDA1-465A-B5AD-406BCBD94440}" type="presParOf" srcId="{33DDDE8F-4612-4155-9ABF-46A6EEEBB43F}" destId="{21427322-865A-419A-BA02-732F749C8E85}" srcOrd="1" destOrd="0" presId="urn:microsoft.com/office/officeart/2008/layout/LinedList"/>
    <dgm:cxn modelId="{D845231F-EE75-4DD3-BE10-29CA714E70F2}" type="presParOf" srcId="{33DDDE8F-4612-4155-9ABF-46A6EEEBB43F}" destId="{125F1330-4004-45FE-A972-F3FA80AE5156}" srcOrd="2" destOrd="0" presId="urn:microsoft.com/office/officeart/2008/layout/LinedList"/>
    <dgm:cxn modelId="{E8388376-7D12-4C84-9A62-281FF43BC3F0}" type="presParOf" srcId="{B0572C9E-70E1-488B-8B65-1F1490A87D5F}" destId="{BD400711-941B-4BC7-ADEC-DD1FF17C0868}" srcOrd="5" destOrd="0" presId="urn:microsoft.com/office/officeart/2008/layout/LinedList"/>
    <dgm:cxn modelId="{95824A1E-D563-4849-97EF-BAF21EE249E1}" type="presParOf" srcId="{B0572C9E-70E1-488B-8B65-1F1490A87D5F}" destId="{8E8367A3-6858-4EBA-BCFB-FE3D1095F108}" srcOrd="6" destOrd="0" presId="urn:microsoft.com/office/officeart/2008/layout/LinedList"/>
    <dgm:cxn modelId="{B6306440-D077-4E86-B853-220D84E45F10}" type="presParOf" srcId="{B0572C9E-70E1-488B-8B65-1F1490A87D5F}" destId="{746F3271-3B1E-4711-A4B1-2734A1503A52}" srcOrd="7" destOrd="0" presId="urn:microsoft.com/office/officeart/2008/layout/LinedList"/>
    <dgm:cxn modelId="{F6B28574-CDAA-4DFC-832A-B758CFAA926E}" type="presParOf" srcId="{746F3271-3B1E-4711-A4B1-2734A1503A52}" destId="{4A1DEFD3-BFC2-410A-A6EE-4F66E2707082}" srcOrd="0" destOrd="0" presId="urn:microsoft.com/office/officeart/2008/layout/LinedList"/>
    <dgm:cxn modelId="{EF151B8E-0C99-4455-B50F-6698D56277E2}" type="presParOf" srcId="{746F3271-3B1E-4711-A4B1-2734A1503A52}" destId="{7ACC072F-1436-4C76-B4D6-0E303B50D32A}" srcOrd="1" destOrd="0" presId="urn:microsoft.com/office/officeart/2008/layout/LinedList"/>
    <dgm:cxn modelId="{E425FC78-5809-4CEC-AD54-A1BA342B6DD7}" type="presParOf" srcId="{746F3271-3B1E-4711-A4B1-2734A1503A52}" destId="{9FE727EC-A103-4939-A32D-4E3D2D73FC77}" srcOrd="2" destOrd="0" presId="urn:microsoft.com/office/officeart/2008/layout/LinedList"/>
    <dgm:cxn modelId="{8AF59556-FEE9-46C6-A5A5-BCAB2D51A415}" type="presParOf" srcId="{B0572C9E-70E1-488B-8B65-1F1490A87D5F}" destId="{524C07F3-1438-4AA9-95C6-8F4666610A93}" srcOrd="8" destOrd="0" presId="urn:microsoft.com/office/officeart/2008/layout/LinedList"/>
    <dgm:cxn modelId="{3BF6A712-27D5-47C5-914A-9792B5A1425F}" type="presParOf" srcId="{B0572C9E-70E1-488B-8B65-1F1490A87D5F}" destId="{C7AB8AEE-4872-4807-A85F-B40360E50D86}" srcOrd="9" destOrd="0" presId="urn:microsoft.com/office/officeart/2008/layout/LinedList"/>
    <dgm:cxn modelId="{6074DA94-52E0-47BA-A048-4E970F646EBC}" type="presParOf" srcId="{03FF62BA-7EE1-48A0-B0A8-19034CFBFE8B}" destId="{88040758-65D5-4A4B-82ED-0CB87DFC3310}" srcOrd="2" destOrd="0" presId="urn:microsoft.com/office/officeart/2008/layout/LinedList"/>
    <dgm:cxn modelId="{2BDA8F54-20C7-463E-9B1C-F47CE0189FDA}" type="presParOf" srcId="{03FF62BA-7EE1-48A0-B0A8-19034CFBFE8B}" destId="{8E3B814F-34E3-4182-96FD-840C5E19929B}" srcOrd="3" destOrd="0" presId="urn:microsoft.com/office/officeart/2008/layout/LinedList"/>
    <dgm:cxn modelId="{542C11DE-9B01-4134-BC7A-74936CF4190E}" type="presParOf" srcId="{8E3B814F-34E3-4182-96FD-840C5E19929B}" destId="{605FDBE2-14D7-4424-A8DF-6D808E98A983}" srcOrd="0" destOrd="0" presId="urn:microsoft.com/office/officeart/2008/layout/LinedList"/>
    <dgm:cxn modelId="{6CB06C95-0A8E-4250-A8D5-0383AD2AE1F7}" type="presParOf" srcId="{8E3B814F-34E3-4182-96FD-840C5E19929B}" destId="{67EA095E-E9B7-46D0-BAF8-AC8A97402690}" srcOrd="1" destOrd="0" presId="urn:microsoft.com/office/officeart/2008/layout/LinedList"/>
    <dgm:cxn modelId="{F633A0AA-824C-4BA2-B528-FFCB3D643346}" type="presParOf" srcId="{67EA095E-E9B7-46D0-BAF8-AC8A97402690}" destId="{B7268852-8242-4CC0-A13D-DF713E2611C7}" srcOrd="0" destOrd="0" presId="urn:microsoft.com/office/officeart/2008/layout/LinedList"/>
    <dgm:cxn modelId="{2BB72167-F96F-4C97-BB67-41197B413B15}" type="presParOf" srcId="{67EA095E-E9B7-46D0-BAF8-AC8A97402690}" destId="{7020200B-E842-4A44-8FC5-A66E158AECFB}" srcOrd="1" destOrd="0" presId="urn:microsoft.com/office/officeart/2008/layout/LinedList"/>
    <dgm:cxn modelId="{49ED8471-4B60-4BCD-8E84-7D7797AE032F}" type="presParOf" srcId="{7020200B-E842-4A44-8FC5-A66E158AECFB}" destId="{F8850D98-5342-4DA2-9325-F6CAE129DCF7}" srcOrd="0" destOrd="0" presId="urn:microsoft.com/office/officeart/2008/layout/LinedList"/>
    <dgm:cxn modelId="{2A651C8F-149A-4FF7-99BA-550E9D58D0E6}" type="presParOf" srcId="{7020200B-E842-4A44-8FC5-A66E158AECFB}" destId="{6D08E176-5069-43A3-9140-0860E5887CE3}" srcOrd="1" destOrd="0" presId="urn:microsoft.com/office/officeart/2008/layout/LinedList"/>
    <dgm:cxn modelId="{4868E4F8-B652-4512-A81D-CFC71484C319}" type="presParOf" srcId="{7020200B-E842-4A44-8FC5-A66E158AECFB}" destId="{2EBAF2ED-5341-4D27-9DBA-FE22A1642761}" srcOrd="2" destOrd="0" presId="urn:microsoft.com/office/officeart/2008/layout/LinedList"/>
    <dgm:cxn modelId="{2F3AFE7A-5B10-4006-A3C7-C54382A617C2}" type="presParOf" srcId="{67EA095E-E9B7-46D0-BAF8-AC8A97402690}" destId="{B99306AA-0375-4A79-B3E7-E2BF9C48B34B}" srcOrd="2" destOrd="0" presId="urn:microsoft.com/office/officeart/2008/layout/LinedList"/>
    <dgm:cxn modelId="{638E18D9-56D1-424F-8DE6-BDF3B71E526D}" type="presParOf" srcId="{67EA095E-E9B7-46D0-BAF8-AC8A97402690}" destId="{D4FD1419-E24F-450D-A2F3-0500E587685E}" srcOrd="3" destOrd="0" presId="urn:microsoft.com/office/officeart/2008/layout/LinedList"/>
    <dgm:cxn modelId="{8A62885F-3D2F-4C60-8A7D-75F59E90EE8D}" type="presParOf" srcId="{67EA095E-E9B7-46D0-BAF8-AC8A97402690}" destId="{3E970D18-1B9B-4B12-A97A-2D674048CBF7}" srcOrd="4" destOrd="0" presId="urn:microsoft.com/office/officeart/2008/layout/LinedList"/>
    <dgm:cxn modelId="{D9E82610-CF59-40CF-A08A-8E37C88E6C82}" type="presParOf" srcId="{3E970D18-1B9B-4B12-A97A-2D674048CBF7}" destId="{41366E71-AEB3-4EAC-B4A2-68488B1D29D2}" srcOrd="0" destOrd="0" presId="urn:microsoft.com/office/officeart/2008/layout/LinedList"/>
    <dgm:cxn modelId="{3342096D-73B4-4301-BD48-7C9CFA6B122E}" type="presParOf" srcId="{3E970D18-1B9B-4B12-A97A-2D674048CBF7}" destId="{4210C732-D3D4-42B5-A84C-13C31B4C1A38}" srcOrd="1" destOrd="0" presId="urn:microsoft.com/office/officeart/2008/layout/LinedList"/>
    <dgm:cxn modelId="{FCE8A960-B80A-490A-A497-358B6D9F8A77}" type="presParOf" srcId="{3E970D18-1B9B-4B12-A97A-2D674048CBF7}" destId="{8F84FC6E-BC5F-4FB5-875B-2413E611B20A}" srcOrd="2" destOrd="0" presId="urn:microsoft.com/office/officeart/2008/layout/LinedList"/>
    <dgm:cxn modelId="{0EDE113D-843C-481D-8354-2675E576E496}" type="presParOf" srcId="{67EA095E-E9B7-46D0-BAF8-AC8A97402690}" destId="{65DADCF4-6501-4814-90D1-FCB908420CEE}" srcOrd="5" destOrd="0" presId="urn:microsoft.com/office/officeart/2008/layout/LinedList"/>
    <dgm:cxn modelId="{36B570F8-9934-4981-8E8B-3F91D57FF034}" type="presParOf" srcId="{67EA095E-E9B7-46D0-BAF8-AC8A97402690}" destId="{FC5DAE9F-1882-460A-A1FE-4EFB1BEA931D}" srcOrd="6" destOrd="0" presId="urn:microsoft.com/office/officeart/2008/layout/LinedList"/>
    <dgm:cxn modelId="{53E5AB93-C067-49BB-B53C-623F664B1AE4}" type="presParOf" srcId="{67EA095E-E9B7-46D0-BAF8-AC8A97402690}" destId="{ABDCAC36-6209-4C91-8E0B-A4811607BDC8}" srcOrd="7" destOrd="0" presId="urn:microsoft.com/office/officeart/2008/layout/LinedList"/>
    <dgm:cxn modelId="{4C32F83A-78F9-4BC9-A76A-1398626F7B59}" type="presParOf" srcId="{ABDCAC36-6209-4C91-8E0B-A4811607BDC8}" destId="{05EC771F-D30F-4D2A-BA66-F04F55B631AE}" srcOrd="0" destOrd="0" presId="urn:microsoft.com/office/officeart/2008/layout/LinedList"/>
    <dgm:cxn modelId="{00F7E561-A6E6-4FA8-B54E-2797BCFB8EAB}" type="presParOf" srcId="{ABDCAC36-6209-4C91-8E0B-A4811607BDC8}" destId="{BAAF5664-244C-4CB4-A58E-743F1F2605D0}" srcOrd="1" destOrd="0" presId="urn:microsoft.com/office/officeart/2008/layout/LinedList"/>
    <dgm:cxn modelId="{2A54080A-C420-4FC9-9875-71FAD08EDF5F}" type="presParOf" srcId="{ABDCAC36-6209-4C91-8E0B-A4811607BDC8}" destId="{E0653FCF-C7E6-4948-90D5-010013254F5F}" srcOrd="2" destOrd="0" presId="urn:microsoft.com/office/officeart/2008/layout/LinedList"/>
    <dgm:cxn modelId="{D28DB3EC-62BE-425C-99BA-37803F16C892}" type="presParOf" srcId="{67EA095E-E9B7-46D0-BAF8-AC8A97402690}" destId="{328F8090-4FAE-4AA3-83CE-EFB2316D39E1}" srcOrd="8" destOrd="0" presId="urn:microsoft.com/office/officeart/2008/layout/LinedList"/>
    <dgm:cxn modelId="{721103DE-FA75-48D9-978E-0E562A1B0C9F}" type="presParOf" srcId="{67EA095E-E9B7-46D0-BAF8-AC8A97402690}" destId="{D7A50AA0-8D5D-46AB-A24E-92337C0A3FD7}" srcOrd="9" destOrd="0" presId="urn:microsoft.com/office/officeart/2008/layout/LinedList"/>
    <dgm:cxn modelId="{F5DF1ACC-A927-4763-9056-E48806040EEF}" type="presParOf" srcId="{67EA095E-E9B7-46D0-BAF8-AC8A97402690}" destId="{F65F3745-F2C8-4819-A79C-B064049CF730}" srcOrd="10" destOrd="0" presId="urn:microsoft.com/office/officeart/2008/layout/LinedList"/>
    <dgm:cxn modelId="{BF47F1A6-6DB7-4F0E-8EFE-D2AEBD6A180F}" type="presParOf" srcId="{F65F3745-F2C8-4819-A79C-B064049CF730}" destId="{922D82DF-EF59-4455-AB4C-599C2324B117}" srcOrd="0" destOrd="0" presId="urn:microsoft.com/office/officeart/2008/layout/LinedList"/>
    <dgm:cxn modelId="{9776DDDE-AAEA-4565-B2D8-864C2C8A4846}" type="presParOf" srcId="{F65F3745-F2C8-4819-A79C-B064049CF730}" destId="{996E0BF0-426A-4B7C-AFAD-EC3F085EF0FA}" srcOrd="1" destOrd="0" presId="urn:microsoft.com/office/officeart/2008/layout/LinedList"/>
    <dgm:cxn modelId="{4CD88458-DA6E-482E-BEBE-49C7ADC6C4C7}" type="presParOf" srcId="{F65F3745-F2C8-4819-A79C-B064049CF730}" destId="{AD0D58CF-D2AA-40B1-A48F-449CB598B469}" srcOrd="2" destOrd="0" presId="urn:microsoft.com/office/officeart/2008/layout/LinedList"/>
    <dgm:cxn modelId="{FF9731FE-741D-42A8-93DA-52B881531166}" type="presParOf" srcId="{67EA095E-E9B7-46D0-BAF8-AC8A97402690}" destId="{21F93975-B5E1-4AB4-96AB-55C477C92B30}" srcOrd="11" destOrd="0" presId="urn:microsoft.com/office/officeart/2008/layout/LinedList"/>
    <dgm:cxn modelId="{E65D82BF-185E-4B67-85A5-FD92892E85BA}" type="presParOf" srcId="{67EA095E-E9B7-46D0-BAF8-AC8A97402690}" destId="{B7397432-68B7-4192-B9D8-D83E79009D8D}" srcOrd="12"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934305-0876-4DF3-B14F-2262363BA79E}"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7083A598-FD85-4224-9529-298E7C1BE203}">
      <dgm:prSet/>
      <dgm:spPr/>
      <dgm:t>
        <a:bodyPr/>
        <a:lstStyle/>
        <a:p>
          <a:r>
            <a:rPr lang="fi-FI" b="1" i="0" baseline="0"/>
            <a:t>Arvopaperien vakauttaminen: esim. </a:t>
          </a:r>
          <a:endParaRPr lang="fi-FI"/>
        </a:p>
      </dgm:t>
    </dgm:pt>
    <dgm:pt modelId="{8C4D259C-5D58-4ADA-8D7D-D393D0932912}" type="parTrans" cxnId="{2D91C556-B905-450D-AD71-1ED1612203A9}">
      <dgm:prSet/>
      <dgm:spPr/>
      <dgm:t>
        <a:bodyPr/>
        <a:lstStyle/>
        <a:p>
          <a:endParaRPr lang="fi-FI"/>
        </a:p>
      </dgm:t>
    </dgm:pt>
    <dgm:pt modelId="{9DB56494-4D49-4B40-843C-5964D8BE21B8}" type="sibTrans" cxnId="{2D91C556-B905-450D-AD71-1ED1612203A9}">
      <dgm:prSet/>
      <dgm:spPr/>
      <dgm:t>
        <a:bodyPr/>
        <a:lstStyle/>
        <a:p>
          <a:endParaRPr lang="fi-FI"/>
        </a:p>
      </dgm:t>
    </dgm:pt>
    <dgm:pt modelId="{72D71C10-2C91-446C-BBF8-88DE7C3A0E1D}">
      <dgm:prSet/>
      <dgm:spPr/>
      <dgm:t>
        <a:bodyPr/>
        <a:lstStyle/>
        <a:p>
          <a:r>
            <a:rPr lang="fi-FI" b="1"/>
            <a:t>Liikkeeseenlaskupalvelut: erityisesti markkinatakaus </a:t>
          </a:r>
          <a:endParaRPr lang="fi-FI"/>
        </a:p>
      </dgm:t>
    </dgm:pt>
    <dgm:pt modelId="{7A484C5B-143C-40E2-8A91-36FD08E027C3}" type="parTrans" cxnId="{3969EE07-A4B5-4994-B647-E61253F1A6E2}">
      <dgm:prSet/>
      <dgm:spPr/>
      <dgm:t>
        <a:bodyPr/>
        <a:lstStyle/>
        <a:p>
          <a:endParaRPr lang="fi-FI"/>
        </a:p>
      </dgm:t>
    </dgm:pt>
    <dgm:pt modelId="{3FF15D19-CB24-4CA8-AE83-2A787926E2FB}" type="sibTrans" cxnId="{3969EE07-A4B5-4994-B647-E61253F1A6E2}">
      <dgm:prSet/>
      <dgm:spPr/>
      <dgm:t>
        <a:bodyPr/>
        <a:lstStyle/>
        <a:p>
          <a:endParaRPr lang="fi-FI"/>
        </a:p>
      </dgm:t>
    </dgm:pt>
    <dgm:pt modelId="{F8CDC947-7177-4A30-9638-763F5B3C005B}">
      <dgm:prSet/>
      <dgm:spPr/>
      <dgm:t>
        <a:bodyPr/>
        <a:lstStyle/>
        <a:p>
          <a:r>
            <a:rPr lang="fi-FI" b="1" i="0" baseline="0"/>
            <a:t>Market maker –toiminta </a:t>
          </a:r>
          <a:endParaRPr lang="fi-FI"/>
        </a:p>
      </dgm:t>
    </dgm:pt>
    <dgm:pt modelId="{288E02D5-3AF0-4942-9D2B-AC69BD944DF4}" type="parTrans" cxnId="{563F20FB-96ED-4A88-B270-2072A68F2177}">
      <dgm:prSet/>
      <dgm:spPr/>
      <dgm:t>
        <a:bodyPr/>
        <a:lstStyle/>
        <a:p>
          <a:endParaRPr lang="fi-FI"/>
        </a:p>
      </dgm:t>
    </dgm:pt>
    <dgm:pt modelId="{8FB6475F-3D68-40CB-9566-DD23945EFB45}" type="sibTrans" cxnId="{563F20FB-96ED-4A88-B270-2072A68F2177}">
      <dgm:prSet/>
      <dgm:spPr/>
      <dgm:t>
        <a:bodyPr/>
        <a:lstStyle/>
        <a:p>
          <a:endParaRPr lang="fi-FI"/>
        </a:p>
      </dgm:t>
    </dgm:pt>
    <dgm:pt modelId="{EF79AC4F-78C1-4E28-A2EC-94AB9AC067CE}">
      <dgm:prSet/>
      <dgm:spPr/>
      <dgm:t>
        <a:bodyPr/>
        <a:lstStyle/>
        <a:p>
          <a:r>
            <a:rPr lang="fi-FI" b="1"/>
            <a:t>Yhtiöoikeudelliset syyt (toteutetaan usein omiin osakkeisiin kohdistuvilla operaatioilla </a:t>
          </a:r>
          <a:endParaRPr lang="fi-FI"/>
        </a:p>
      </dgm:t>
    </dgm:pt>
    <dgm:pt modelId="{424303F3-1154-4822-AC21-8F4983D106C4}" type="parTrans" cxnId="{60F5264C-B496-4512-80E4-70FE68C21ACA}">
      <dgm:prSet/>
      <dgm:spPr/>
      <dgm:t>
        <a:bodyPr/>
        <a:lstStyle/>
        <a:p>
          <a:endParaRPr lang="fi-FI"/>
        </a:p>
      </dgm:t>
    </dgm:pt>
    <dgm:pt modelId="{14AB104E-774C-4893-9E49-E7D618B3FFE2}" type="sibTrans" cxnId="{60F5264C-B496-4512-80E4-70FE68C21ACA}">
      <dgm:prSet/>
      <dgm:spPr/>
      <dgm:t>
        <a:bodyPr/>
        <a:lstStyle/>
        <a:p>
          <a:endParaRPr lang="fi-FI"/>
        </a:p>
      </dgm:t>
    </dgm:pt>
    <dgm:pt modelId="{B80F76B7-66F6-4D10-9E1D-6E92ADA1946B}">
      <dgm:prSet/>
      <dgm:spPr/>
      <dgm:t>
        <a:bodyPr/>
        <a:lstStyle/>
        <a:p>
          <a:r>
            <a:rPr lang="fi-FI" b="1" i="0" baseline="0"/>
            <a:t>Sisäpiirikauppoja, sisäpiirintiedon laitonta ilmaisemista ja markkinoiden manipulointia koskevia kieltoja ei sovelleta </a:t>
          </a:r>
          <a:r>
            <a:rPr lang="fi-FI" b="1"/>
            <a:t>arvopapereiden vakauttamiseksi toteutettavaan kaupankäyntiin arvopapereilla tai liitännäisvälineillä, jos </a:t>
          </a:r>
          <a:endParaRPr lang="fi-FI"/>
        </a:p>
      </dgm:t>
    </dgm:pt>
    <dgm:pt modelId="{9CA5D55F-B677-46DA-93B1-A31CB65D0A44}" type="parTrans" cxnId="{30BCAB7B-68B7-42F0-BE99-E2B11E60FABA}">
      <dgm:prSet/>
      <dgm:spPr/>
      <dgm:t>
        <a:bodyPr/>
        <a:lstStyle/>
        <a:p>
          <a:endParaRPr lang="fi-FI"/>
        </a:p>
      </dgm:t>
    </dgm:pt>
    <dgm:pt modelId="{D510FDF5-3733-493E-9B5F-65EAF4BA0BAB}" type="sibTrans" cxnId="{30BCAB7B-68B7-42F0-BE99-E2B11E60FABA}">
      <dgm:prSet/>
      <dgm:spPr/>
      <dgm:t>
        <a:bodyPr/>
        <a:lstStyle/>
        <a:p>
          <a:endParaRPr lang="fi-FI"/>
        </a:p>
      </dgm:t>
    </dgm:pt>
    <dgm:pt modelId="{4349D21D-D348-4ED8-8814-9C3799577DA7}">
      <dgm:prSet/>
      <dgm:spPr/>
      <dgm:t>
        <a:bodyPr/>
        <a:lstStyle/>
        <a:p>
          <a:r>
            <a:rPr lang="fi-FI"/>
            <a:t>a) vakauttaminen kestää rajatun ajan; </a:t>
          </a:r>
        </a:p>
      </dgm:t>
    </dgm:pt>
    <dgm:pt modelId="{CFE30352-4641-4327-9947-1834F39CB76D}" type="parTrans" cxnId="{39204B92-0100-441A-8CC0-905B347D7785}">
      <dgm:prSet/>
      <dgm:spPr/>
      <dgm:t>
        <a:bodyPr/>
        <a:lstStyle/>
        <a:p>
          <a:endParaRPr lang="fi-FI"/>
        </a:p>
      </dgm:t>
    </dgm:pt>
    <dgm:pt modelId="{5F44BB0B-EEED-47EB-B342-1341896789C7}" type="sibTrans" cxnId="{39204B92-0100-441A-8CC0-905B347D7785}">
      <dgm:prSet/>
      <dgm:spPr/>
      <dgm:t>
        <a:bodyPr/>
        <a:lstStyle/>
        <a:p>
          <a:endParaRPr lang="fi-FI"/>
        </a:p>
      </dgm:t>
    </dgm:pt>
    <dgm:pt modelId="{EBD26222-52C9-4AAA-A836-3B08E3A552C0}">
      <dgm:prSet/>
      <dgm:spPr/>
      <dgm:t>
        <a:bodyPr/>
        <a:lstStyle/>
        <a:p>
          <a:r>
            <a:rPr lang="fi-FI"/>
            <a:t>b) vakauttamista koskevat merkitykselliset tiedot julkistetaan ja ilmoitetaan kauppapaikan toimivaltaiselle viranomaiselle; </a:t>
          </a:r>
        </a:p>
      </dgm:t>
    </dgm:pt>
    <dgm:pt modelId="{D20C3867-316D-4202-B301-481120EF1C0A}" type="parTrans" cxnId="{11FAEE28-67F3-47C7-87E3-C9BE484DD78C}">
      <dgm:prSet/>
      <dgm:spPr/>
      <dgm:t>
        <a:bodyPr/>
        <a:lstStyle/>
        <a:p>
          <a:endParaRPr lang="fi-FI"/>
        </a:p>
      </dgm:t>
    </dgm:pt>
    <dgm:pt modelId="{E8558533-DF57-40C2-A870-B43707050354}" type="sibTrans" cxnId="{11FAEE28-67F3-47C7-87E3-C9BE484DD78C}">
      <dgm:prSet/>
      <dgm:spPr/>
      <dgm:t>
        <a:bodyPr/>
        <a:lstStyle/>
        <a:p>
          <a:endParaRPr lang="fi-FI"/>
        </a:p>
      </dgm:t>
    </dgm:pt>
    <dgm:pt modelId="{DD2E6776-EC4F-49E4-A46E-BE70B2ACCAA0}">
      <dgm:prSet/>
      <dgm:spPr/>
      <dgm:t>
        <a:bodyPr/>
        <a:lstStyle/>
        <a:p>
          <a:r>
            <a:rPr lang="fi-FI"/>
            <a:t>c) hintaa koskevia asianmukaisia raja-arvoja noudatetaan; ja </a:t>
          </a:r>
        </a:p>
      </dgm:t>
    </dgm:pt>
    <dgm:pt modelId="{543A6707-7750-4CBA-8DE4-225342183481}" type="parTrans" cxnId="{F3531507-0AB1-45B3-B0D9-A78BA632A060}">
      <dgm:prSet/>
      <dgm:spPr/>
      <dgm:t>
        <a:bodyPr/>
        <a:lstStyle/>
        <a:p>
          <a:endParaRPr lang="fi-FI"/>
        </a:p>
      </dgm:t>
    </dgm:pt>
    <dgm:pt modelId="{4639736C-CE00-4EBD-92C6-88123FA2AFA8}" type="sibTrans" cxnId="{F3531507-0AB1-45B3-B0D9-A78BA632A060}">
      <dgm:prSet/>
      <dgm:spPr/>
      <dgm:t>
        <a:bodyPr/>
        <a:lstStyle/>
        <a:p>
          <a:endParaRPr lang="fi-FI"/>
        </a:p>
      </dgm:t>
    </dgm:pt>
    <dgm:pt modelId="{96D4B3DA-7A78-451A-989F-456A158F7581}">
      <dgm:prSet/>
      <dgm:spPr/>
      <dgm:t>
        <a:bodyPr/>
        <a:lstStyle/>
        <a:p>
          <a:r>
            <a:rPr lang="fi-FI"/>
            <a:t>d) kyseinen kaupankäynti noudattaa vakauttamiselle asetettuja ehtoja, jotka on vahvistettu teknisissä sääntelystandardeissa.</a:t>
          </a:r>
        </a:p>
      </dgm:t>
    </dgm:pt>
    <dgm:pt modelId="{D5C0DF44-F392-4BA4-8C48-B1EA73CE958A}" type="parTrans" cxnId="{2C57A0FE-4CEF-4676-A5EC-521778AC3677}">
      <dgm:prSet/>
      <dgm:spPr/>
      <dgm:t>
        <a:bodyPr/>
        <a:lstStyle/>
        <a:p>
          <a:endParaRPr lang="fi-FI"/>
        </a:p>
      </dgm:t>
    </dgm:pt>
    <dgm:pt modelId="{FC07CA10-C744-4192-9ECD-AE35BA8EF30B}" type="sibTrans" cxnId="{2C57A0FE-4CEF-4676-A5EC-521778AC3677}">
      <dgm:prSet/>
      <dgm:spPr/>
      <dgm:t>
        <a:bodyPr/>
        <a:lstStyle/>
        <a:p>
          <a:endParaRPr lang="fi-FI"/>
        </a:p>
      </dgm:t>
    </dgm:pt>
    <dgm:pt modelId="{04A35D68-3068-4937-925A-EC20F63CE59C}" type="pres">
      <dgm:prSet presAssocID="{A2934305-0876-4DF3-B14F-2262363BA79E}" presName="Name0" presStyleCnt="0">
        <dgm:presLayoutVars>
          <dgm:chPref val="1"/>
          <dgm:dir/>
          <dgm:animOne val="branch"/>
          <dgm:animLvl val="lvl"/>
          <dgm:resizeHandles/>
        </dgm:presLayoutVars>
      </dgm:prSet>
      <dgm:spPr/>
    </dgm:pt>
    <dgm:pt modelId="{F9B1E972-9A62-45EF-B851-81C67B17312A}" type="pres">
      <dgm:prSet presAssocID="{7083A598-FD85-4224-9529-298E7C1BE203}" presName="vertOne" presStyleCnt="0"/>
      <dgm:spPr/>
    </dgm:pt>
    <dgm:pt modelId="{17FAD4EC-AC3B-4B68-AC23-8A07A438D96C}" type="pres">
      <dgm:prSet presAssocID="{7083A598-FD85-4224-9529-298E7C1BE203}" presName="txOne" presStyleLbl="node0" presStyleIdx="0" presStyleCnt="2">
        <dgm:presLayoutVars>
          <dgm:chPref val="3"/>
        </dgm:presLayoutVars>
      </dgm:prSet>
      <dgm:spPr/>
    </dgm:pt>
    <dgm:pt modelId="{7E3B66D8-9FE5-435D-A460-5812A824DA28}" type="pres">
      <dgm:prSet presAssocID="{7083A598-FD85-4224-9529-298E7C1BE203}" presName="parTransOne" presStyleCnt="0"/>
      <dgm:spPr/>
    </dgm:pt>
    <dgm:pt modelId="{6D940C36-7897-488E-84FA-C53F461DA1B1}" type="pres">
      <dgm:prSet presAssocID="{7083A598-FD85-4224-9529-298E7C1BE203}" presName="horzOne" presStyleCnt="0"/>
      <dgm:spPr/>
    </dgm:pt>
    <dgm:pt modelId="{1FECF36A-487A-4B29-BE9C-46A10D077C92}" type="pres">
      <dgm:prSet presAssocID="{72D71C10-2C91-446C-BBF8-88DE7C3A0E1D}" presName="vertTwo" presStyleCnt="0"/>
      <dgm:spPr/>
    </dgm:pt>
    <dgm:pt modelId="{F34D9068-7246-4199-8AE8-9C638E4051C8}" type="pres">
      <dgm:prSet presAssocID="{72D71C10-2C91-446C-BBF8-88DE7C3A0E1D}" presName="txTwo" presStyleLbl="node2" presStyleIdx="0" presStyleCnt="7">
        <dgm:presLayoutVars>
          <dgm:chPref val="3"/>
        </dgm:presLayoutVars>
      </dgm:prSet>
      <dgm:spPr/>
    </dgm:pt>
    <dgm:pt modelId="{869F0CA6-A7D3-4334-AAD2-CE0D70AC52F5}" type="pres">
      <dgm:prSet presAssocID="{72D71C10-2C91-446C-BBF8-88DE7C3A0E1D}" presName="horzTwo" presStyleCnt="0"/>
      <dgm:spPr/>
    </dgm:pt>
    <dgm:pt modelId="{581E60A7-5CB6-489A-B3F5-134906E388C7}" type="pres">
      <dgm:prSet presAssocID="{3FF15D19-CB24-4CA8-AE83-2A787926E2FB}" presName="sibSpaceTwo" presStyleCnt="0"/>
      <dgm:spPr/>
    </dgm:pt>
    <dgm:pt modelId="{B3798CAB-7979-413E-A4C1-207DA2717549}" type="pres">
      <dgm:prSet presAssocID="{F8CDC947-7177-4A30-9638-763F5B3C005B}" presName="vertTwo" presStyleCnt="0"/>
      <dgm:spPr/>
    </dgm:pt>
    <dgm:pt modelId="{A811C96A-366F-46F7-AE84-007691E7EC88}" type="pres">
      <dgm:prSet presAssocID="{F8CDC947-7177-4A30-9638-763F5B3C005B}" presName="txTwo" presStyleLbl="node2" presStyleIdx="1" presStyleCnt="7">
        <dgm:presLayoutVars>
          <dgm:chPref val="3"/>
        </dgm:presLayoutVars>
      </dgm:prSet>
      <dgm:spPr/>
    </dgm:pt>
    <dgm:pt modelId="{A37055A8-0784-4C38-93C4-74A447A62235}" type="pres">
      <dgm:prSet presAssocID="{F8CDC947-7177-4A30-9638-763F5B3C005B}" presName="horzTwo" presStyleCnt="0"/>
      <dgm:spPr/>
    </dgm:pt>
    <dgm:pt modelId="{89F61C8D-153B-4A0A-B583-DB6961664A17}" type="pres">
      <dgm:prSet presAssocID="{8FB6475F-3D68-40CB-9566-DD23945EFB45}" presName="sibSpaceTwo" presStyleCnt="0"/>
      <dgm:spPr/>
    </dgm:pt>
    <dgm:pt modelId="{30F4D4F1-F110-4556-B645-C25B75CAEDEF}" type="pres">
      <dgm:prSet presAssocID="{EF79AC4F-78C1-4E28-A2EC-94AB9AC067CE}" presName="vertTwo" presStyleCnt="0"/>
      <dgm:spPr/>
    </dgm:pt>
    <dgm:pt modelId="{E7A597E4-31B0-4F47-B48A-40ACDD0D37E8}" type="pres">
      <dgm:prSet presAssocID="{EF79AC4F-78C1-4E28-A2EC-94AB9AC067CE}" presName="txTwo" presStyleLbl="node2" presStyleIdx="2" presStyleCnt="7">
        <dgm:presLayoutVars>
          <dgm:chPref val="3"/>
        </dgm:presLayoutVars>
      </dgm:prSet>
      <dgm:spPr/>
    </dgm:pt>
    <dgm:pt modelId="{A57B331D-761A-498E-A4FA-46C604F24D6A}" type="pres">
      <dgm:prSet presAssocID="{EF79AC4F-78C1-4E28-A2EC-94AB9AC067CE}" presName="horzTwo" presStyleCnt="0"/>
      <dgm:spPr/>
    </dgm:pt>
    <dgm:pt modelId="{482909D7-A13B-4EA0-81ED-457C55961ADA}" type="pres">
      <dgm:prSet presAssocID="{9DB56494-4D49-4B40-843C-5964D8BE21B8}" presName="sibSpaceOne" presStyleCnt="0"/>
      <dgm:spPr/>
    </dgm:pt>
    <dgm:pt modelId="{3A0AFB28-D1FA-48BC-975F-69A09C57DDED}" type="pres">
      <dgm:prSet presAssocID="{B80F76B7-66F6-4D10-9E1D-6E92ADA1946B}" presName="vertOne" presStyleCnt="0"/>
      <dgm:spPr/>
    </dgm:pt>
    <dgm:pt modelId="{4035B625-11EB-4206-97C6-46316A00EB86}" type="pres">
      <dgm:prSet presAssocID="{B80F76B7-66F6-4D10-9E1D-6E92ADA1946B}" presName="txOne" presStyleLbl="node0" presStyleIdx="1" presStyleCnt="2">
        <dgm:presLayoutVars>
          <dgm:chPref val="3"/>
        </dgm:presLayoutVars>
      </dgm:prSet>
      <dgm:spPr/>
    </dgm:pt>
    <dgm:pt modelId="{B8011785-4D66-48A4-B213-09C8B71D2AA4}" type="pres">
      <dgm:prSet presAssocID="{B80F76B7-66F6-4D10-9E1D-6E92ADA1946B}" presName="parTransOne" presStyleCnt="0"/>
      <dgm:spPr/>
    </dgm:pt>
    <dgm:pt modelId="{F1BCD1BB-9359-4E7F-AD4E-FBE7E64DC03E}" type="pres">
      <dgm:prSet presAssocID="{B80F76B7-66F6-4D10-9E1D-6E92ADA1946B}" presName="horzOne" presStyleCnt="0"/>
      <dgm:spPr/>
    </dgm:pt>
    <dgm:pt modelId="{41D2CD6F-0C19-4C87-916D-83D057B51385}" type="pres">
      <dgm:prSet presAssocID="{4349D21D-D348-4ED8-8814-9C3799577DA7}" presName="vertTwo" presStyleCnt="0"/>
      <dgm:spPr/>
    </dgm:pt>
    <dgm:pt modelId="{B154C16B-A473-418E-B299-FA37F429B748}" type="pres">
      <dgm:prSet presAssocID="{4349D21D-D348-4ED8-8814-9C3799577DA7}" presName="txTwo" presStyleLbl="node2" presStyleIdx="3" presStyleCnt="7">
        <dgm:presLayoutVars>
          <dgm:chPref val="3"/>
        </dgm:presLayoutVars>
      </dgm:prSet>
      <dgm:spPr/>
    </dgm:pt>
    <dgm:pt modelId="{D4D5F8C8-CCF9-4B88-AC1F-154B446112EA}" type="pres">
      <dgm:prSet presAssocID="{4349D21D-D348-4ED8-8814-9C3799577DA7}" presName="horzTwo" presStyleCnt="0"/>
      <dgm:spPr/>
    </dgm:pt>
    <dgm:pt modelId="{655D5873-BDC6-4D7B-A23E-BA12B05FA6C7}" type="pres">
      <dgm:prSet presAssocID="{5F44BB0B-EEED-47EB-B342-1341896789C7}" presName="sibSpaceTwo" presStyleCnt="0"/>
      <dgm:spPr/>
    </dgm:pt>
    <dgm:pt modelId="{04CFB8AB-FED9-468E-A0D7-D733C1ABE5CD}" type="pres">
      <dgm:prSet presAssocID="{EBD26222-52C9-4AAA-A836-3B08E3A552C0}" presName="vertTwo" presStyleCnt="0"/>
      <dgm:spPr/>
    </dgm:pt>
    <dgm:pt modelId="{BA65F8A2-A9D9-4C10-B0B1-EFA5D99E81AE}" type="pres">
      <dgm:prSet presAssocID="{EBD26222-52C9-4AAA-A836-3B08E3A552C0}" presName="txTwo" presStyleLbl="node2" presStyleIdx="4" presStyleCnt="7">
        <dgm:presLayoutVars>
          <dgm:chPref val="3"/>
        </dgm:presLayoutVars>
      </dgm:prSet>
      <dgm:spPr/>
    </dgm:pt>
    <dgm:pt modelId="{13CF9B18-0DDE-4322-A1E9-1295154A1190}" type="pres">
      <dgm:prSet presAssocID="{EBD26222-52C9-4AAA-A836-3B08E3A552C0}" presName="horzTwo" presStyleCnt="0"/>
      <dgm:spPr/>
    </dgm:pt>
    <dgm:pt modelId="{16263B73-56F2-4D0D-9A37-970371A4B958}" type="pres">
      <dgm:prSet presAssocID="{E8558533-DF57-40C2-A870-B43707050354}" presName="sibSpaceTwo" presStyleCnt="0"/>
      <dgm:spPr/>
    </dgm:pt>
    <dgm:pt modelId="{AED4CAB7-6847-4AFE-AAC0-EF90D1D39063}" type="pres">
      <dgm:prSet presAssocID="{DD2E6776-EC4F-49E4-A46E-BE70B2ACCAA0}" presName="vertTwo" presStyleCnt="0"/>
      <dgm:spPr/>
    </dgm:pt>
    <dgm:pt modelId="{BFC2C667-FD2F-4162-9D08-5DFFB0BBC279}" type="pres">
      <dgm:prSet presAssocID="{DD2E6776-EC4F-49E4-A46E-BE70B2ACCAA0}" presName="txTwo" presStyleLbl="node2" presStyleIdx="5" presStyleCnt="7">
        <dgm:presLayoutVars>
          <dgm:chPref val="3"/>
        </dgm:presLayoutVars>
      </dgm:prSet>
      <dgm:spPr/>
    </dgm:pt>
    <dgm:pt modelId="{B4C10838-C518-464F-BBB7-61BF45950E26}" type="pres">
      <dgm:prSet presAssocID="{DD2E6776-EC4F-49E4-A46E-BE70B2ACCAA0}" presName="horzTwo" presStyleCnt="0"/>
      <dgm:spPr/>
    </dgm:pt>
    <dgm:pt modelId="{63533952-5B40-4AA2-8487-B88F3A5181E0}" type="pres">
      <dgm:prSet presAssocID="{4639736C-CE00-4EBD-92C6-88123FA2AFA8}" presName="sibSpaceTwo" presStyleCnt="0"/>
      <dgm:spPr/>
    </dgm:pt>
    <dgm:pt modelId="{ECCEF623-44E7-46A4-8183-2BC6DBA60AA9}" type="pres">
      <dgm:prSet presAssocID="{96D4B3DA-7A78-451A-989F-456A158F7581}" presName="vertTwo" presStyleCnt="0"/>
      <dgm:spPr/>
    </dgm:pt>
    <dgm:pt modelId="{2CD760CC-9A28-418C-B091-5486C8801935}" type="pres">
      <dgm:prSet presAssocID="{96D4B3DA-7A78-451A-989F-456A158F7581}" presName="txTwo" presStyleLbl="node2" presStyleIdx="6" presStyleCnt="7">
        <dgm:presLayoutVars>
          <dgm:chPref val="3"/>
        </dgm:presLayoutVars>
      </dgm:prSet>
      <dgm:spPr/>
    </dgm:pt>
    <dgm:pt modelId="{6EDA0A45-DD8D-44AB-9816-9622A5505667}" type="pres">
      <dgm:prSet presAssocID="{96D4B3DA-7A78-451A-989F-456A158F7581}" presName="horzTwo" presStyleCnt="0"/>
      <dgm:spPr/>
    </dgm:pt>
  </dgm:ptLst>
  <dgm:cxnLst>
    <dgm:cxn modelId="{F3531507-0AB1-45B3-B0D9-A78BA632A060}" srcId="{B80F76B7-66F6-4D10-9E1D-6E92ADA1946B}" destId="{DD2E6776-EC4F-49E4-A46E-BE70B2ACCAA0}" srcOrd="2" destOrd="0" parTransId="{543A6707-7750-4CBA-8DE4-225342183481}" sibTransId="{4639736C-CE00-4EBD-92C6-88123FA2AFA8}"/>
    <dgm:cxn modelId="{FAB3B807-C02B-480A-845E-1F472628C5B8}" type="presOf" srcId="{A2934305-0876-4DF3-B14F-2262363BA79E}" destId="{04A35D68-3068-4937-925A-EC20F63CE59C}" srcOrd="0" destOrd="0" presId="urn:microsoft.com/office/officeart/2005/8/layout/hierarchy4"/>
    <dgm:cxn modelId="{3969EE07-A4B5-4994-B647-E61253F1A6E2}" srcId="{7083A598-FD85-4224-9529-298E7C1BE203}" destId="{72D71C10-2C91-446C-BBF8-88DE7C3A0E1D}" srcOrd="0" destOrd="0" parTransId="{7A484C5B-143C-40E2-8A91-36FD08E027C3}" sibTransId="{3FF15D19-CB24-4CA8-AE83-2A787926E2FB}"/>
    <dgm:cxn modelId="{F31A8B12-0E0A-4BE9-B0AF-4F76E73B19C9}" type="presOf" srcId="{72D71C10-2C91-446C-BBF8-88DE7C3A0E1D}" destId="{F34D9068-7246-4199-8AE8-9C638E4051C8}" srcOrd="0" destOrd="0" presId="urn:microsoft.com/office/officeart/2005/8/layout/hierarchy4"/>
    <dgm:cxn modelId="{6CA79C14-75D6-4D44-AFA8-564B8FDD122A}" type="presOf" srcId="{4349D21D-D348-4ED8-8814-9C3799577DA7}" destId="{B154C16B-A473-418E-B299-FA37F429B748}" srcOrd="0" destOrd="0" presId="urn:microsoft.com/office/officeart/2005/8/layout/hierarchy4"/>
    <dgm:cxn modelId="{9BCA9919-89BD-49C9-BA9E-8C0A41CD6896}" type="presOf" srcId="{B80F76B7-66F6-4D10-9E1D-6E92ADA1946B}" destId="{4035B625-11EB-4206-97C6-46316A00EB86}" srcOrd="0" destOrd="0" presId="urn:microsoft.com/office/officeart/2005/8/layout/hierarchy4"/>
    <dgm:cxn modelId="{11FAEE28-67F3-47C7-87E3-C9BE484DD78C}" srcId="{B80F76B7-66F6-4D10-9E1D-6E92ADA1946B}" destId="{EBD26222-52C9-4AAA-A836-3B08E3A552C0}" srcOrd="1" destOrd="0" parTransId="{D20C3867-316D-4202-B301-481120EF1C0A}" sibTransId="{E8558533-DF57-40C2-A870-B43707050354}"/>
    <dgm:cxn modelId="{87BC5C33-3454-4D05-BA09-C74563F91E1A}" type="presOf" srcId="{DD2E6776-EC4F-49E4-A46E-BE70B2ACCAA0}" destId="{BFC2C667-FD2F-4162-9D08-5DFFB0BBC279}" srcOrd="0" destOrd="0" presId="urn:microsoft.com/office/officeart/2005/8/layout/hierarchy4"/>
    <dgm:cxn modelId="{60F5264C-B496-4512-80E4-70FE68C21ACA}" srcId="{7083A598-FD85-4224-9529-298E7C1BE203}" destId="{EF79AC4F-78C1-4E28-A2EC-94AB9AC067CE}" srcOrd="2" destOrd="0" parTransId="{424303F3-1154-4822-AC21-8F4983D106C4}" sibTransId="{14AB104E-774C-4893-9E49-E7D618B3FFE2}"/>
    <dgm:cxn modelId="{0223564C-37EC-40BC-83E3-3B7CD8FCF5FF}" type="presOf" srcId="{EBD26222-52C9-4AAA-A836-3B08E3A552C0}" destId="{BA65F8A2-A9D9-4C10-B0B1-EFA5D99E81AE}" srcOrd="0" destOrd="0" presId="urn:microsoft.com/office/officeart/2005/8/layout/hierarchy4"/>
    <dgm:cxn modelId="{C66C3252-A181-4710-93C0-1144D3B15C82}" type="presOf" srcId="{7083A598-FD85-4224-9529-298E7C1BE203}" destId="{17FAD4EC-AC3B-4B68-AC23-8A07A438D96C}" srcOrd="0" destOrd="0" presId="urn:microsoft.com/office/officeart/2005/8/layout/hierarchy4"/>
    <dgm:cxn modelId="{2D91C556-B905-450D-AD71-1ED1612203A9}" srcId="{A2934305-0876-4DF3-B14F-2262363BA79E}" destId="{7083A598-FD85-4224-9529-298E7C1BE203}" srcOrd="0" destOrd="0" parTransId="{8C4D259C-5D58-4ADA-8D7D-D393D0932912}" sibTransId="{9DB56494-4D49-4B40-843C-5964D8BE21B8}"/>
    <dgm:cxn modelId="{30BCAB7B-68B7-42F0-BE99-E2B11E60FABA}" srcId="{A2934305-0876-4DF3-B14F-2262363BA79E}" destId="{B80F76B7-66F6-4D10-9E1D-6E92ADA1946B}" srcOrd="1" destOrd="0" parTransId="{9CA5D55F-B677-46DA-93B1-A31CB65D0A44}" sibTransId="{D510FDF5-3733-493E-9B5F-65EAF4BA0BAB}"/>
    <dgm:cxn modelId="{39204B92-0100-441A-8CC0-905B347D7785}" srcId="{B80F76B7-66F6-4D10-9E1D-6E92ADA1946B}" destId="{4349D21D-D348-4ED8-8814-9C3799577DA7}" srcOrd="0" destOrd="0" parTransId="{CFE30352-4641-4327-9947-1834F39CB76D}" sibTransId="{5F44BB0B-EEED-47EB-B342-1341896789C7}"/>
    <dgm:cxn modelId="{A52C0BAE-B205-46C3-B6D0-DB12D0BAA93D}" type="presOf" srcId="{F8CDC947-7177-4A30-9638-763F5B3C005B}" destId="{A811C96A-366F-46F7-AE84-007691E7EC88}" srcOrd="0" destOrd="0" presId="urn:microsoft.com/office/officeart/2005/8/layout/hierarchy4"/>
    <dgm:cxn modelId="{E0CA6BB3-8335-4D8F-8CD5-5398CD950C1E}" type="presOf" srcId="{EF79AC4F-78C1-4E28-A2EC-94AB9AC067CE}" destId="{E7A597E4-31B0-4F47-B48A-40ACDD0D37E8}" srcOrd="0" destOrd="0" presId="urn:microsoft.com/office/officeart/2005/8/layout/hierarchy4"/>
    <dgm:cxn modelId="{9B2382B6-A0A9-4E8F-8832-EA294CB04380}" type="presOf" srcId="{96D4B3DA-7A78-451A-989F-456A158F7581}" destId="{2CD760CC-9A28-418C-B091-5486C8801935}" srcOrd="0" destOrd="0" presId="urn:microsoft.com/office/officeart/2005/8/layout/hierarchy4"/>
    <dgm:cxn modelId="{563F20FB-96ED-4A88-B270-2072A68F2177}" srcId="{7083A598-FD85-4224-9529-298E7C1BE203}" destId="{F8CDC947-7177-4A30-9638-763F5B3C005B}" srcOrd="1" destOrd="0" parTransId="{288E02D5-3AF0-4942-9D2B-AC69BD944DF4}" sibTransId="{8FB6475F-3D68-40CB-9566-DD23945EFB45}"/>
    <dgm:cxn modelId="{2C57A0FE-4CEF-4676-A5EC-521778AC3677}" srcId="{B80F76B7-66F6-4D10-9E1D-6E92ADA1946B}" destId="{96D4B3DA-7A78-451A-989F-456A158F7581}" srcOrd="3" destOrd="0" parTransId="{D5C0DF44-F392-4BA4-8C48-B1EA73CE958A}" sibTransId="{FC07CA10-C744-4192-9ECD-AE35BA8EF30B}"/>
    <dgm:cxn modelId="{A61B80DE-07D4-43D3-8D6F-DE53B39E7FA1}" type="presParOf" srcId="{04A35D68-3068-4937-925A-EC20F63CE59C}" destId="{F9B1E972-9A62-45EF-B851-81C67B17312A}" srcOrd="0" destOrd="0" presId="urn:microsoft.com/office/officeart/2005/8/layout/hierarchy4"/>
    <dgm:cxn modelId="{9220DDF9-E2EE-4C42-B655-A519AEF1001F}" type="presParOf" srcId="{F9B1E972-9A62-45EF-B851-81C67B17312A}" destId="{17FAD4EC-AC3B-4B68-AC23-8A07A438D96C}" srcOrd="0" destOrd="0" presId="urn:microsoft.com/office/officeart/2005/8/layout/hierarchy4"/>
    <dgm:cxn modelId="{3B08CB83-3CD5-46D6-9156-A4FDCDA70898}" type="presParOf" srcId="{F9B1E972-9A62-45EF-B851-81C67B17312A}" destId="{7E3B66D8-9FE5-435D-A460-5812A824DA28}" srcOrd="1" destOrd="0" presId="urn:microsoft.com/office/officeart/2005/8/layout/hierarchy4"/>
    <dgm:cxn modelId="{76B00C3E-761E-4764-BF5C-00AF1FE4D2AB}" type="presParOf" srcId="{F9B1E972-9A62-45EF-B851-81C67B17312A}" destId="{6D940C36-7897-488E-84FA-C53F461DA1B1}" srcOrd="2" destOrd="0" presId="urn:microsoft.com/office/officeart/2005/8/layout/hierarchy4"/>
    <dgm:cxn modelId="{999B784B-1424-4FCE-B9FD-8798784EC4FD}" type="presParOf" srcId="{6D940C36-7897-488E-84FA-C53F461DA1B1}" destId="{1FECF36A-487A-4B29-BE9C-46A10D077C92}" srcOrd="0" destOrd="0" presId="urn:microsoft.com/office/officeart/2005/8/layout/hierarchy4"/>
    <dgm:cxn modelId="{55D975AD-1F96-4BF9-8C63-BF6372B7E48F}" type="presParOf" srcId="{1FECF36A-487A-4B29-BE9C-46A10D077C92}" destId="{F34D9068-7246-4199-8AE8-9C638E4051C8}" srcOrd="0" destOrd="0" presId="urn:microsoft.com/office/officeart/2005/8/layout/hierarchy4"/>
    <dgm:cxn modelId="{859EE32C-C8A9-4A28-818A-104F26834CD6}" type="presParOf" srcId="{1FECF36A-487A-4B29-BE9C-46A10D077C92}" destId="{869F0CA6-A7D3-4334-AAD2-CE0D70AC52F5}" srcOrd="1" destOrd="0" presId="urn:microsoft.com/office/officeart/2005/8/layout/hierarchy4"/>
    <dgm:cxn modelId="{2F431F72-C34A-4521-BC3E-57E908CE8FA6}" type="presParOf" srcId="{6D940C36-7897-488E-84FA-C53F461DA1B1}" destId="{581E60A7-5CB6-489A-B3F5-134906E388C7}" srcOrd="1" destOrd="0" presId="urn:microsoft.com/office/officeart/2005/8/layout/hierarchy4"/>
    <dgm:cxn modelId="{5CCB7047-4A40-49D8-8A1F-3156230861EC}" type="presParOf" srcId="{6D940C36-7897-488E-84FA-C53F461DA1B1}" destId="{B3798CAB-7979-413E-A4C1-207DA2717549}" srcOrd="2" destOrd="0" presId="urn:microsoft.com/office/officeart/2005/8/layout/hierarchy4"/>
    <dgm:cxn modelId="{244F42D1-04C1-4CEB-A633-1E75F7A7B83F}" type="presParOf" srcId="{B3798CAB-7979-413E-A4C1-207DA2717549}" destId="{A811C96A-366F-46F7-AE84-007691E7EC88}" srcOrd="0" destOrd="0" presId="urn:microsoft.com/office/officeart/2005/8/layout/hierarchy4"/>
    <dgm:cxn modelId="{80B76879-4EA8-47EA-8847-23C11C76AF99}" type="presParOf" srcId="{B3798CAB-7979-413E-A4C1-207DA2717549}" destId="{A37055A8-0784-4C38-93C4-74A447A62235}" srcOrd="1" destOrd="0" presId="urn:microsoft.com/office/officeart/2005/8/layout/hierarchy4"/>
    <dgm:cxn modelId="{6D8EA384-79F5-48E0-8086-58F244CF06B3}" type="presParOf" srcId="{6D940C36-7897-488E-84FA-C53F461DA1B1}" destId="{89F61C8D-153B-4A0A-B583-DB6961664A17}" srcOrd="3" destOrd="0" presId="urn:microsoft.com/office/officeart/2005/8/layout/hierarchy4"/>
    <dgm:cxn modelId="{B82DC493-AEAB-4566-B4F8-AFC1F6B91F05}" type="presParOf" srcId="{6D940C36-7897-488E-84FA-C53F461DA1B1}" destId="{30F4D4F1-F110-4556-B645-C25B75CAEDEF}" srcOrd="4" destOrd="0" presId="urn:microsoft.com/office/officeart/2005/8/layout/hierarchy4"/>
    <dgm:cxn modelId="{7444128C-89DC-48EC-871C-CBAB16713C55}" type="presParOf" srcId="{30F4D4F1-F110-4556-B645-C25B75CAEDEF}" destId="{E7A597E4-31B0-4F47-B48A-40ACDD0D37E8}" srcOrd="0" destOrd="0" presId="urn:microsoft.com/office/officeart/2005/8/layout/hierarchy4"/>
    <dgm:cxn modelId="{B0A5658F-A20E-402C-8A21-4F00D747B3D1}" type="presParOf" srcId="{30F4D4F1-F110-4556-B645-C25B75CAEDEF}" destId="{A57B331D-761A-498E-A4FA-46C604F24D6A}" srcOrd="1" destOrd="0" presId="urn:microsoft.com/office/officeart/2005/8/layout/hierarchy4"/>
    <dgm:cxn modelId="{9A55F77B-405B-4465-AFFC-A311D56DAADC}" type="presParOf" srcId="{04A35D68-3068-4937-925A-EC20F63CE59C}" destId="{482909D7-A13B-4EA0-81ED-457C55961ADA}" srcOrd="1" destOrd="0" presId="urn:microsoft.com/office/officeart/2005/8/layout/hierarchy4"/>
    <dgm:cxn modelId="{2D1ACA93-8085-449B-B04C-91C046A2AF2F}" type="presParOf" srcId="{04A35D68-3068-4937-925A-EC20F63CE59C}" destId="{3A0AFB28-D1FA-48BC-975F-69A09C57DDED}" srcOrd="2" destOrd="0" presId="urn:microsoft.com/office/officeart/2005/8/layout/hierarchy4"/>
    <dgm:cxn modelId="{9C70F9F9-D7D5-4D46-9821-01D73A2B1336}" type="presParOf" srcId="{3A0AFB28-D1FA-48BC-975F-69A09C57DDED}" destId="{4035B625-11EB-4206-97C6-46316A00EB86}" srcOrd="0" destOrd="0" presId="urn:microsoft.com/office/officeart/2005/8/layout/hierarchy4"/>
    <dgm:cxn modelId="{DD6C7B7A-DEDF-4FD4-8506-5539237E4169}" type="presParOf" srcId="{3A0AFB28-D1FA-48BC-975F-69A09C57DDED}" destId="{B8011785-4D66-48A4-B213-09C8B71D2AA4}" srcOrd="1" destOrd="0" presId="urn:microsoft.com/office/officeart/2005/8/layout/hierarchy4"/>
    <dgm:cxn modelId="{040F625F-2C5F-487A-9807-2E10FB74AB58}" type="presParOf" srcId="{3A0AFB28-D1FA-48BC-975F-69A09C57DDED}" destId="{F1BCD1BB-9359-4E7F-AD4E-FBE7E64DC03E}" srcOrd="2" destOrd="0" presId="urn:microsoft.com/office/officeart/2005/8/layout/hierarchy4"/>
    <dgm:cxn modelId="{A5A85276-743F-443A-A77E-F788A78D7835}" type="presParOf" srcId="{F1BCD1BB-9359-4E7F-AD4E-FBE7E64DC03E}" destId="{41D2CD6F-0C19-4C87-916D-83D057B51385}" srcOrd="0" destOrd="0" presId="urn:microsoft.com/office/officeart/2005/8/layout/hierarchy4"/>
    <dgm:cxn modelId="{625A0D16-51DA-4736-BED7-D227D67049B4}" type="presParOf" srcId="{41D2CD6F-0C19-4C87-916D-83D057B51385}" destId="{B154C16B-A473-418E-B299-FA37F429B748}" srcOrd="0" destOrd="0" presId="urn:microsoft.com/office/officeart/2005/8/layout/hierarchy4"/>
    <dgm:cxn modelId="{7FEBB3DB-C439-488C-8BC1-BDF41E621013}" type="presParOf" srcId="{41D2CD6F-0C19-4C87-916D-83D057B51385}" destId="{D4D5F8C8-CCF9-4B88-AC1F-154B446112EA}" srcOrd="1" destOrd="0" presId="urn:microsoft.com/office/officeart/2005/8/layout/hierarchy4"/>
    <dgm:cxn modelId="{E090E5CD-68D4-4655-AB1A-C0706E196B2F}" type="presParOf" srcId="{F1BCD1BB-9359-4E7F-AD4E-FBE7E64DC03E}" destId="{655D5873-BDC6-4D7B-A23E-BA12B05FA6C7}" srcOrd="1" destOrd="0" presId="urn:microsoft.com/office/officeart/2005/8/layout/hierarchy4"/>
    <dgm:cxn modelId="{FB30805C-DE15-4B6D-B83C-0A0F04836E02}" type="presParOf" srcId="{F1BCD1BB-9359-4E7F-AD4E-FBE7E64DC03E}" destId="{04CFB8AB-FED9-468E-A0D7-D733C1ABE5CD}" srcOrd="2" destOrd="0" presId="urn:microsoft.com/office/officeart/2005/8/layout/hierarchy4"/>
    <dgm:cxn modelId="{F4328275-CC87-4301-AAFC-D355AA31445C}" type="presParOf" srcId="{04CFB8AB-FED9-468E-A0D7-D733C1ABE5CD}" destId="{BA65F8A2-A9D9-4C10-B0B1-EFA5D99E81AE}" srcOrd="0" destOrd="0" presId="urn:microsoft.com/office/officeart/2005/8/layout/hierarchy4"/>
    <dgm:cxn modelId="{472CF4B0-07A9-4594-AC52-B982377B0868}" type="presParOf" srcId="{04CFB8AB-FED9-468E-A0D7-D733C1ABE5CD}" destId="{13CF9B18-0DDE-4322-A1E9-1295154A1190}" srcOrd="1" destOrd="0" presId="urn:microsoft.com/office/officeart/2005/8/layout/hierarchy4"/>
    <dgm:cxn modelId="{0A602971-6583-41E6-BD56-2781597F2D5B}" type="presParOf" srcId="{F1BCD1BB-9359-4E7F-AD4E-FBE7E64DC03E}" destId="{16263B73-56F2-4D0D-9A37-970371A4B958}" srcOrd="3" destOrd="0" presId="urn:microsoft.com/office/officeart/2005/8/layout/hierarchy4"/>
    <dgm:cxn modelId="{12370366-A88F-4029-9DEA-9ADDA9A23E98}" type="presParOf" srcId="{F1BCD1BB-9359-4E7F-AD4E-FBE7E64DC03E}" destId="{AED4CAB7-6847-4AFE-AAC0-EF90D1D39063}" srcOrd="4" destOrd="0" presId="urn:microsoft.com/office/officeart/2005/8/layout/hierarchy4"/>
    <dgm:cxn modelId="{F6AA863D-A4F0-4B9E-99FE-8ABCA52C158D}" type="presParOf" srcId="{AED4CAB7-6847-4AFE-AAC0-EF90D1D39063}" destId="{BFC2C667-FD2F-4162-9D08-5DFFB0BBC279}" srcOrd="0" destOrd="0" presId="urn:microsoft.com/office/officeart/2005/8/layout/hierarchy4"/>
    <dgm:cxn modelId="{94DC57E9-119B-44C8-A8C4-F242CB71A4E7}" type="presParOf" srcId="{AED4CAB7-6847-4AFE-AAC0-EF90D1D39063}" destId="{B4C10838-C518-464F-BBB7-61BF45950E26}" srcOrd="1" destOrd="0" presId="urn:microsoft.com/office/officeart/2005/8/layout/hierarchy4"/>
    <dgm:cxn modelId="{DF5C01EF-522C-4D74-B72B-8E5A145B57A2}" type="presParOf" srcId="{F1BCD1BB-9359-4E7F-AD4E-FBE7E64DC03E}" destId="{63533952-5B40-4AA2-8487-B88F3A5181E0}" srcOrd="5" destOrd="0" presId="urn:microsoft.com/office/officeart/2005/8/layout/hierarchy4"/>
    <dgm:cxn modelId="{703F2D11-B768-44B4-A63C-B0A9A4135D8D}" type="presParOf" srcId="{F1BCD1BB-9359-4E7F-AD4E-FBE7E64DC03E}" destId="{ECCEF623-44E7-46A4-8183-2BC6DBA60AA9}" srcOrd="6" destOrd="0" presId="urn:microsoft.com/office/officeart/2005/8/layout/hierarchy4"/>
    <dgm:cxn modelId="{75FFAC11-4B7A-4560-94D9-3846A5D1222D}" type="presParOf" srcId="{ECCEF623-44E7-46A4-8183-2BC6DBA60AA9}" destId="{2CD760CC-9A28-418C-B091-5486C8801935}" srcOrd="0" destOrd="0" presId="urn:microsoft.com/office/officeart/2005/8/layout/hierarchy4"/>
    <dgm:cxn modelId="{C3A3C203-9C9B-4AC3-9749-9DE43396E8D1}" type="presParOf" srcId="{ECCEF623-44E7-46A4-8183-2BC6DBA60AA9}" destId="{6EDA0A45-DD8D-44AB-9816-9622A550566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ADA3B6-CACE-41A1-BCF3-F604AB798D40}" type="doc">
      <dgm:prSet loTypeId="urn:microsoft.com/office/officeart/2005/8/layout/hierarchy4" loCatId="hierarchy" qsTypeId="urn:microsoft.com/office/officeart/2005/8/quickstyle/simple1" qsCatId="simple" csTypeId="urn:microsoft.com/office/officeart/2005/8/colors/accent2_1" csCatId="accent2"/>
      <dgm:spPr/>
      <dgm:t>
        <a:bodyPr/>
        <a:lstStyle/>
        <a:p>
          <a:endParaRPr lang="fi-FI"/>
        </a:p>
      </dgm:t>
    </dgm:pt>
    <dgm:pt modelId="{9A8CB72E-D41C-4DCE-A532-FF730DB93F7B}">
      <dgm:prSet/>
      <dgm:spPr/>
      <dgm:t>
        <a:bodyPr/>
        <a:lstStyle/>
        <a:p>
          <a:r>
            <a:rPr lang="fi-FI"/>
            <a:t>Arvopapereiden vakauttamisella pyritään rajatun ajan tukemaan arvopapereiden listautumisannin tai toissijaisen annin hintaa, </a:t>
          </a:r>
        </a:p>
      </dgm:t>
    </dgm:pt>
    <dgm:pt modelId="{5F85C002-9264-4E9F-9C8F-A3F1E266D58F}" type="parTrans" cxnId="{F4DCF77F-2E94-4D76-A9A5-91FCE411F3EF}">
      <dgm:prSet/>
      <dgm:spPr/>
      <dgm:t>
        <a:bodyPr/>
        <a:lstStyle/>
        <a:p>
          <a:endParaRPr lang="fi-FI"/>
        </a:p>
      </dgm:t>
    </dgm:pt>
    <dgm:pt modelId="{7AEE20FE-C1DA-4029-888B-8E8114DA8809}" type="sibTrans" cxnId="{F4DCF77F-2E94-4D76-A9A5-91FCE411F3EF}">
      <dgm:prSet/>
      <dgm:spPr/>
      <dgm:t>
        <a:bodyPr/>
        <a:lstStyle/>
        <a:p>
          <a:endParaRPr lang="fi-FI"/>
        </a:p>
      </dgm:t>
    </dgm:pt>
    <dgm:pt modelId="{39171B6C-FD90-46A7-B555-F9F88119A10A}">
      <dgm:prSet/>
      <dgm:spPr/>
      <dgm:t>
        <a:bodyPr/>
        <a:lstStyle/>
        <a:p>
          <a:r>
            <a:rPr lang="fi-FI"/>
            <a:t>jos arvopapereihin kohdistuu myyntipaineita, sekä lievittämään siten lyhytaikaisten sijoittajien luomia myyntipaineita ja takaamaan arvopapereille vakaat markkinat. </a:t>
          </a:r>
        </a:p>
      </dgm:t>
    </dgm:pt>
    <dgm:pt modelId="{4A0F1112-788D-4E0F-9A2B-16E781428713}" type="parTrans" cxnId="{B36B1354-F444-492B-934F-35662B3B0004}">
      <dgm:prSet/>
      <dgm:spPr/>
      <dgm:t>
        <a:bodyPr/>
        <a:lstStyle/>
        <a:p>
          <a:endParaRPr lang="fi-FI"/>
        </a:p>
      </dgm:t>
    </dgm:pt>
    <dgm:pt modelId="{00C841F7-51AA-4E96-9346-A16CD3880639}" type="sibTrans" cxnId="{B36B1354-F444-492B-934F-35662B3B0004}">
      <dgm:prSet/>
      <dgm:spPr/>
      <dgm:t>
        <a:bodyPr/>
        <a:lstStyle/>
        <a:p>
          <a:endParaRPr lang="fi-FI"/>
        </a:p>
      </dgm:t>
    </dgm:pt>
    <dgm:pt modelId="{4F011379-0342-475A-86A6-58E998A0A466}">
      <dgm:prSet/>
      <dgm:spPr/>
      <dgm:t>
        <a:bodyPr/>
        <a:lstStyle/>
        <a:p>
          <a:r>
            <a:rPr lang="fi-FI"/>
            <a:t>Tällä tavoin vakauttamisella voidaan lisätä sijoittajien ja liikkeeseenlaskijoiden luottamusta rahoitusmarkkinoihin. </a:t>
          </a:r>
        </a:p>
      </dgm:t>
    </dgm:pt>
    <dgm:pt modelId="{DF65C15B-6AEF-44DC-B514-5F2B66983170}" type="parTrans" cxnId="{D94E8908-BE6C-49D2-B60B-FADFA659B3FF}">
      <dgm:prSet/>
      <dgm:spPr/>
      <dgm:t>
        <a:bodyPr/>
        <a:lstStyle/>
        <a:p>
          <a:endParaRPr lang="fi-FI"/>
        </a:p>
      </dgm:t>
    </dgm:pt>
    <dgm:pt modelId="{37853D18-40E6-4A61-A8EE-D7D9B056DE02}" type="sibTrans" cxnId="{D94E8908-BE6C-49D2-B60B-FADFA659B3FF}">
      <dgm:prSet/>
      <dgm:spPr/>
      <dgm:t>
        <a:bodyPr/>
        <a:lstStyle/>
        <a:p>
          <a:endParaRPr lang="fi-FI"/>
        </a:p>
      </dgm:t>
    </dgm:pt>
    <dgm:pt modelId="{1BD5FF8D-A754-4663-B241-B928B7749B78}">
      <dgm:prSet/>
      <dgm:spPr/>
      <dgm:t>
        <a:bodyPr/>
        <a:lstStyle/>
        <a:p>
          <a:r>
            <a:rPr lang="fi-FI"/>
            <a:t>Sen vuoksi olisi sellaisten sijoittajien edun mukaista, jotka ovat merkinneet tai ostaneet kyseisiä arvopapereita merkittävän liikkeeseenlaskun yhteydessä, sekä liikkeeseenlaskijan edun mukaista, ettei blokkikauppoja, jotka ovat puhtaasti yksityisiä liiketoimia, pidettäisi arvopapereiden merkittävänä liikkeeseenlaskuna. </a:t>
          </a:r>
        </a:p>
      </dgm:t>
    </dgm:pt>
    <dgm:pt modelId="{A73DB40E-E8E6-422C-9D7B-606DE8B551CC}" type="parTrans" cxnId="{4140566B-116C-4182-B7F3-6A07DC73FA1A}">
      <dgm:prSet/>
      <dgm:spPr/>
      <dgm:t>
        <a:bodyPr/>
        <a:lstStyle/>
        <a:p>
          <a:endParaRPr lang="fi-FI"/>
        </a:p>
      </dgm:t>
    </dgm:pt>
    <dgm:pt modelId="{2E3D648E-B489-4ED9-B947-55EFEDEB893E}" type="sibTrans" cxnId="{4140566B-116C-4182-B7F3-6A07DC73FA1A}">
      <dgm:prSet/>
      <dgm:spPr/>
      <dgm:t>
        <a:bodyPr/>
        <a:lstStyle/>
        <a:p>
          <a:endParaRPr lang="fi-FI"/>
        </a:p>
      </dgm:t>
    </dgm:pt>
    <dgm:pt modelId="{C5B3DB6F-8D43-4134-9B49-5D923AFBE015}" type="pres">
      <dgm:prSet presAssocID="{0EADA3B6-CACE-41A1-BCF3-F604AB798D40}" presName="Name0" presStyleCnt="0">
        <dgm:presLayoutVars>
          <dgm:chPref val="1"/>
          <dgm:dir/>
          <dgm:animOne val="branch"/>
          <dgm:animLvl val="lvl"/>
          <dgm:resizeHandles/>
        </dgm:presLayoutVars>
      </dgm:prSet>
      <dgm:spPr/>
    </dgm:pt>
    <dgm:pt modelId="{4AB02CAD-5DF1-4182-8AE8-7BC8ED666880}" type="pres">
      <dgm:prSet presAssocID="{9A8CB72E-D41C-4DCE-A532-FF730DB93F7B}" presName="vertOne" presStyleCnt="0"/>
      <dgm:spPr/>
    </dgm:pt>
    <dgm:pt modelId="{49038739-D1E6-4D55-AF87-5A2664EB0F86}" type="pres">
      <dgm:prSet presAssocID="{9A8CB72E-D41C-4DCE-A532-FF730DB93F7B}" presName="txOne" presStyleLbl="node0" presStyleIdx="0" presStyleCnt="1">
        <dgm:presLayoutVars>
          <dgm:chPref val="3"/>
        </dgm:presLayoutVars>
      </dgm:prSet>
      <dgm:spPr/>
    </dgm:pt>
    <dgm:pt modelId="{421629AA-64A3-45DC-94D8-3DE926023996}" type="pres">
      <dgm:prSet presAssocID="{9A8CB72E-D41C-4DCE-A532-FF730DB93F7B}" presName="parTransOne" presStyleCnt="0"/>
      <dgm:spPr/>
    </dgm:pt>
    <dgm:pt modelId="{C2F8F836-8FE3-4691-81D7-BAF3F30E81FA}" type="pres">
      <dgm:prSet presAssocID="{9A8CB72E-D41C-4DCE-A532-FF730DB93F7B}" presName="horzOne" presStyleCnt="0"/>
      <dgm:spPr/>
    </dgm:pt>
    <dgm:pt modelId="{93A77719-5A38-4E34-8C4F-83AAFC2668C6}" type="pres">
      <dgm:prSet presAssocID="{39171B6C-FD90-46A7-B555-F9F88119A10A}" presName="vertTwo" presStyleCnt="0"/>
      <dgm:spPr/>
    </dgm:pt>
    <dgm:pt modelId="{7B67E99E-16DB-4A87-BB4E-64BF0D143A59}" type="pres">
      <dgm:prSet presAssocID="{39171B6C-FD90-46A7-B555-F9F88119A10A}" presName="txTwo" presStyleLbl="node2" presStyleIdx="0" presStyleCnt="3">
        <dgm:presLayoutVars>
          <dgm:chPref val="3"/>
        </dgm:presLayoutVars>
      </dgm:prSet>
      <dgm:spPr/>
    </dgm:pt>
    <dgm:pt modelId="{5E0CA113-FC5B-43A8-BA69-36DE58E46186}" type="pres">
      <dgm:prSet presAssocID="{39171B6C-FD90-46A7-B555-F9F88119A10A}" presName="horzTwo" presStyleCnt="0"/>
      <dgm:spPr/>
    </dgm:pt>
    <dgm:pt modelId="{AA0C93CA-423E-430C-8B52-CEAB7FA034AA}" type="pres">
      <dgm:prSet presAssocID="{00C841F7-51AA-4E96-9346-A16CD3880639}" presName="sibSpaceTwo" presStyleCnt="0"/>
      <dgm:spPr/>
    </dgm:pt>
    <dgm:pt modelId="{C8EB7A00-650C-455E-A33F-F1B9262129DD}" type="pres">
      <dgm:prSet presAssocID="{4F011379-0342-475A-86A6-58E998A0A466}" presName="vertTwo" presStyleCnt="0"/>
      <dgm:spPr/>
    </dgm:pt>
    <dgm:pt modelId="{29B5861C-A60D-45B3-94F4-A3D0C6DA33D0}" type="pres">
      <dgm:prSet presAssocID="{4F011379-0342-475A-86A6-58E998A0A466}" presName="txTwo" presStyleLbl="node2" presStyleIdx="1" presStyleCnt="3">
        <dgm:presLayoutVars>
          <dgm:chPref val="3"/>
        </dgm:presLayoutVars>
      </dgm:prSet>
      <dgm:spPr/>
    </dgm:pt>
    <dgm:pt modelId="{8F720BE3-F7AA-4BF1-AE54-C477BA3A1D3E}" type="pres">
      <dgm:prSet presAssocID="{4F011379-0342-475A-86A6-58E998A0A466}" presName="horzTwo" presStyleCnt="0"/>
      <dgm:spPr/>
    </dgm:pt>
    <dgm:pt modelId="{6BA9E299-2E2B-40C2-940F-09DE75A2D0CC}" type="pres">
      <dgm:prSet presAssocID="{37853D18-40E6-4A61-A8EE-D7D9B056DE02}" presName="sibSpaceTwo" presStyleCnt="0"/>
      <dgm:spPr/>
    </dgm:pt>
    <dgm:pt modelId="{04F0000F-F541-436A-A4A0-1F1325456634}" type="pres">
      <dgm:prSet presAssocID="{1BD5FF8D-A754-4663-B241-B928B7749B78}" presName="vertTwo" presStyleCnt="0"/>
      <dgm:spPr/>
    </dgm:pt>
    <dgm:pt modelId="{5A1D39BC-683E-4F47-A54A-7FBE704ACBA5}" type="pres">
      <dgm:prSet presAssocID="{1BD5FF8D-A754-4663-B241-B928B7749B78}" presName="txTwo" presStyleLbl="node2" presStyleIdx="2" presStyleCnt="3">
        <dgm:presLayoutVars>
          <dgm:chPref val="3"/>
        </dgm:presLayoutVars>
      </dgm:prSet>
      <dgm:spPr/>
    </dgm:pt>
    <dgm:pt modelId="{DE57D87D-2C72-4980-B2B1-10D86E06E57D}" type="pres">
      <dgm:prSet presAssocID="{1BD5FF8D-A754-4663-B241-B928B7749B78}" presName="horzTwo" presStyleCnt="0"/>
      <dgm:spPr/>
    </dgm:pt>
  </dgm:ptLst>
  <dgm:cxnLst>
    <dgm:cxn modelId="{D94E8908-BE6C-49D2-B60B-FADFA659B3FF}" srcId="{9A8CB72E-D41C-4DCE-A532-FF730DB93F7B}" destId="{4F011379-0342-475A-86A6-58E998A0A466}" srcOrd="1" destOrd="0" parTransId="{DF65C15B-6AEF-44DC-B514-5F2B66983170}" sibTransId="{37853D18-40E6-4A61-A8EE-D7D9B056DE02}"/>
    <dgm:cxn modelId="{11DD322A-3856-4B31-B74B-C0171FDA9740}" type="presOf" srcId="{0EADA3B6-CACE-41A1-BCF3-F604AB798D40}" destId="{C5B3DB6F-8D43-4134-9B49-5D923AFBE015}" srcOrd="0" destOrd="0" presId="urn:microsoft.com/office/officeart/2005/8/layout/hierarchy4"/>
    <dgm:cxn modelId="{4140566B-116C-4182-B7F3-6A07DC73FA1A}" srcId="{9A8CB72E-D41C-4DCE-A532-FF730DB93F7B}" destId="{1BD5FF8D-A754-4663-B241-B928B7749B78}" srcOrd="2" destOrd="0" parTransId="{A73DB40E-E8E6-422C-9D7B-606DE8B551CC}" sibTransId="{2E3D648E-B489-4ED9-B947-55EFEDEB893E}"/>
    <dgm:cxn modelId="{B36B1354-F444-492B-934F-35662B3B0004}" srcId="{9A8CB72E-D41C-4DCE-A532-FF730DB93F7B}" destId="{39171B6C-FD90-46A7-B555-F9F88119A10A}" srcOrd="0" destOrd="0" parTransId="{4A0F1112-788D-4E0F-9A2B-16E781428713}" sibTransId="{00C841F7-51AA-4E96-9346-A16CD3880639}"/>
    <dgm:cxn modelId="{81F3357B-1464-45C1-8631-30C2FC918962}" type="presOf" srcId="{9A8CB72E-D41C-4DCE-A532-FF730DB93F7B}" destId="{49038739-D1E6-4D55-AF87-5A2664EB0F86}" srcOrd="0" destOrd="0" presId="urn:microsoft.com/office/officeart/2005/8/layout/hierarchy4"/>
    <dgm:cxn modelId="{F4DCF77F-2E94-4D76-A9A5-91FCE411F3EF}" srcId="{0EADA3B6-CACE-41A1-BCF3-F604AB798D40}" destId="{9A8CB72E-D41C-4DCE-A532-FF730DB93F7B}" srcOrd="0" destOrd="0" parTransId="{5F85C002-9264-4E9F-9C8F-A3F1E266D58F}" sibTransId="{7AEE20FE-C1DA-4029-888B-8E8114DA8809}"/>
    <dgm:cxn modelId="{1683EBA5-12BA-4484-9D75-EF3E20A0CC39}" type="presOf" srcId="{4F011379-0342-475A-86A6-58E998A0A466}" destId="{29B5861C-A60D-45B3-94F4-A3D0C6DA33D0}" srcOrd="0" destOrd="0" presId="urn:microsoft.com/office/officeart/2005/8/layout/hierarchy4"/>
    <dgm:cxn modelId="{A246F6B4-B7C6-4B35-A73C-BDAE7800E045}" type="presOf" srcId="{1BD5FF8D-A754-4663-B241-B928B7749B78}" destId="{5A1D39BC-683E-4F47-A54A-7FBE704ACBA5}" srcOrd="0" destOrd="0" presId="urn:microsoft.com/office/officeart/2005/8/layout/hierarchy4"/>
    <dgm:cxn modelId="{630EEEB6-30EC-4BD9-9996-E400C4E75481}" type="presOf" srcId="{39171B6C-FD90-46A7-B555-F9F88119A10A}" destId="{7B67E99E-16DB-4A87-BB4E-64BF0D143A59}" srcOrd="0" destOrd="0" presId="urn:microsoft.com/office/officeart/2005/8/layout/hierarchy4"/>
    <dgm:cxn modelId="{377FB790-5F25-4A60-869F-1FC6EE3B9664}" type="presParOf" srcId="{C5B3DB6F-8D43-4134-9B49-5D923AFBE015}" destId="{4AB02CAD-5DF1-4182-8AE8-7BC8ED666880}" srcOrd="0" destOrd="0" presId="urn:microsoft.com/office/officeart/2005/8/layout/hierarchy4"/>
    <dgm:cxn modelId="{8C46D100-A9EC-4887-8C4E-3448CFE8D08B}" type="presParOf" srcId="{4AB02CAD-5DF1-4182-8AE8-7BC8ED666880}" destId="{49038739-D1E6-4D55-AF87-5A2664EB0F86}" srcOrd="0" destOrd="0" presId="urn:microsoft.com/office/officeart/2005/8/layout/hierarchy4"/>
    <dgm:cxn modelId="{EF980EAB-F7AF-46FA-85C4-9A8BF8E2AFD7}" type="presParOf" srcId="{4AB02CAD-5DF1-4182-8AE8-7BC8ED666880}" destId="{421629AA-64A3-45DC-94D8-3DE926023996}" srcOrd="1" destOrd="0" presId="urn:microsoft.com/office/officeart/2005/8/layout/hierarchy4"/>
    <dgm:cxn modelId="{6A968F9E-A173-4A11-88C2-01DFF094FE8F}" type="presParOf" srcId="{4AB02CAD-5DF1-4182-8AE8-7BC8ED666880}" destId="{C2F8F836-8FE3-4691-81D7-BAF3F30E81FA}" srcOrd="2" destOrd="0" presId="urn:microsoft.com/office/officeart/2005/8/layout/hierarchy4"/>
    <dgm:cxn modelId="{51D91FF3-9D88-4A24-8FBA-BF9672B5E7B3}" type="presParOf" srcId="{C2F8F836-8FE3-4691-81D7-BAF3F30E81FA}" destId="{93A77719-5A38-4E34-8C4F-83AAFC2668C6}" srcOrd="0" destOrd="0" presId="urn:microsoft.com/office/officeart/2005/8/layout/hierarchy4"/>
    <dgm:cxn modelId="{D204F885-6CE1-4DBC-BB81-19B896252880}" type="presParOf" srcId="{93A77719-5A38-4E34-8C4F-83AAFC2668C6}" destId="{7B67E99E-16DB-4A87-BB4E-64BF0D143A59}" srcOrd="0" destOrd="0" presId="urn:microsoft.com/office/officeart/2005/8/layout/hierarchy4"/>
    <dgm:cxn modelId="{A9963FF7-79E8-4D73-9EBC-BF90A435802D}" type="presParOf" srcId="{93A77719-5A38-4E34-8C4F-83AAFC2668C6}" destId="{5E0CA113-FC5B-43A8-BA69-36DE58E46186}" srcOrd="1" destOrd="0" presId="urn:microsoft.com/office/officeart/2005/8/layout/hierarchy4"/>
    <dgm:cxn modelId="{EADB29CE-CA07-4A13-B0A3-96080BA8E5D1}" type="presParOf" srcId="{C2F8F836-8FE3-4691-81D7-BAF3F30E81FA}" destId="{AA0C93CA-423E-430C-8B52-CEAB7FA034AA}" srcOrd="1" destOrd="0" presId="urn:microsoft.com/office/officeart/2005/8/layout/hierarchy4"/>
    <dgm:cxn modelId="{08C3BFD1-A63C-4931-BB4D-4F4D8DB79A66}" type="presParOf" srcId="{C2F8F836-8FE3-4691-81D7-BAF3F30E81FA}" destId="{C8EB7A00-650C-455E-A33F-F1B9262129DD}" srcOrd="2" destOrd="0" presId="urn:microsoft.com/office/officeart/2005/8/layout/hierarchy4"/>
    <dgm:cxn modelId="{6CF4081C-2693-4CCA-8A0D-385CE777D6C1}" type="presParOf" srcId="{C8EB7A00-650C-455E-A33F-F1B9262129DD}" destId="{29B5861C-A60D-45B3-94F4-A3D0C6DA33D0}" srcOrd="0" destOrd="0" presId="urn:microsoft.com/office/officeart/2005/8/layout/hierarchy4"/>
    <dgm:cxn modelId="{94396FE9-0659-4D50-85A5-B07661AE652F}" type="presParOf" srcId="{C8EB7A00-650C-455E-A33F-F1B9262129DD}" destId="{8F720BE3-F7AA-4BF1-AE54-C477BA3A1D3E}" srcOrd="1" destOrd="0" presId="urn:microsoft.com/office/officeart/2005/8/layout/hierarchy4"/>
    <dgm:cxn modelId="{039C1062-502B-43F9-98FD-06BB0D026711}" type="presParOf" srcId="{C2F8F836-8FE3-4691-81D7-BAF3F30E81FA}" destId="{6BA9E299-2E2B-40C2-940F-09DE75A2D0CC}" srcOrd="3" destOrd="0" presId="urn:microsoft.com/office/officeart/2005/8/layout/hierarchy4"/>
    <dgm:cxn modelId="{83639D29-E95E-4A36-9CD0-D146581B94FA}" type="presParOf" srcId="{C2F8F836-8FE3-4691-81D7-BAF3F30E81FA}" destId="{04F0000F-F541-436A-A4A0-1F1325456634}" srcOrd="4" destOrd="0" presId="urn:microsoft.com/office/officeart/2005/8/layout/hierarchy4"/>
    <dgm:cxn modelId="{ED135DAF-15D8-401E-BA94-3AFB29C2797E}" type="presParOf" srcId="{04F0000F-F541-436A-A4A0-1F1325456634}" destId="{5A1D39BC-683E-4F47-A54A-7FBE704ACBA5}" srcOrd="0" destOrd="0" presId="urn:microsoft.com/office/officeart/2005/8/layout/hierarchy4"/>
    <dgm:cxn modelId="{EB3C7CB6-5624-440D-9B21-D08E85DA7A76}" type="presParOf" srcId="{04F0000F-F541-436A-A4A0-1F1325456634}" destId="{DE57D87D-2C72-4980-B2B1-10D86E06E57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6F8CA4F-BEAD-4460-862E-3C6142990EA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B1E8C9B5-1091-4CB4-A107-8DCBE747F686}">
      <dgm:prSet/>
      <dgm:spPr/>
      <dgm:t>
        <a:bodyPr/>
        <a:lstStyle/>
        <a:p>
          <a:r>
            <a:rPr lang="fi-FI" b="1"/>
            <a:t>MVA:ta ei sovelleta </a:t>
          </a:r>
          <a:endParaRPr lang="fi-FI"/>
        </a:p>
      </dgm:t>
    </dgm:pt>
    <dgm:pt modelId="{B3AF96FD-F78D-4456-BBC9-42611B4F6196}" type="parTrans" cxnId="{EF364207-B2CC-4D56-8F3A-BF55AEDF0869}">
      <dgm:prSet/>
      <dgm:spPr/>
      <dgm:t>
        <a:bodyPr/>
        <a:lstStyle/>
        <a:p>
          <a:endParaRPr lang="fi-FI"/>
        </a:p>
      </dgm:t>
    </dgm:pt>
    <dgm:pt modelId="{7B3933B4-3AF6-4253-9350-95100D865E4A}" type="sibTrans" cxnId="{EF364207-B2CC-4D56-8F3A-BF55AEDF0869}">
      <dgm:prSet/>
      <dgm:spPr/>
      <dgm:t>
        <a:bodyPr/>
        <a:lstStyle/>
        <a:p>
          <a:endParaRPr lang="fi-FI"/>
        </a:p>
      </dgm:t>
    </dgm:pt>
    <dgm:pt modelId="{76A916D2-643B-482D-B98E-E70734ED88A8}">
      <dgm:prSet/>
      <dgm:spPr/>
      <dgm:t>
        <a:bodyPr/>
        <a:lstStyle/>
        <a:p>
          <a:r>
            <a:rPr lang="fi-FI"/>
            <a:t>liiketoimiin, toimeksiantoihin eikä toimintaan rahapolitiikan, valuuttakurssipolitiikan tai julkisen velan hoitamista koskevan politiikan toteuttamiseksi, kun näiden liiketoimien, toimeksiantojen tai toiminnan toteuttajana on </a:t>
          </a:r>
        </a:p>
      </dgm:t>
    </dgm:pt>
    <dgm:pt modelId="{92A84DB0-7676-4151-A7A6-4EFA08F7DB51}" type="parTrans" cxnId="{C6D96C1A-29C4-4DD1-AAB6-591D21EFD41D}">
      <dgm:prSet/>
      <dgm:spPr/>
      <dgm:t>
        <a:bodyPr/>
        <a:lstStyle/>
        <a:p>
          <a:endParaRPr lang="fi-FI"/>
        </a:p>
      </dgm:t>
    </dgm:pt>
    <dgm:pt modelId="{601972AC-57F5-4EAF-9A0F-B90752E917DE}" type="sibTrans" cxnId="{C6D96C1A-29C4-4DD1-AAB6-591D21EFD41D}">
      <dgm:prSet/>
      <dgm:spPr/>
      <dgm:t>
        <a:bodyPr/>
        <a:lstStyle/>
        <a:p>
          <a:endParaRPr lang="fi-FI"/>
        </a:p>
      </dgm:t>
    </dgm:pt>
    <dgm:pt modelId="{485771A0-C12C-4C58-A41A-9069221ADEE0}">
      <dgm:prSet/>
      <dgm:spPr/>
      <dgm:t>
        <a:bodyPr/>
        <a:lstStyle/>
        <a:p>
          <a:r>
            <a:rPr lang="fi-FI" i="1"/>
            <a:t>a) jäsenvaltio; </a:t>
          </a:r>
          <a:endParaRPr lang="fi-FI"/>
        </a:p>
      </dgm:t>
    </dgm:pt>
    <dgm:pt modelId="{99A71CAF-EAFE-47D3-AD46-7222253D7414}" type="parTrans" cxnId="{6D074C95-A628-4C83-AF14-2BD43F2C8CB6}">
      <dgm:prSet/>
      <dgm:spPr/>
      <dgm:t>
        <a:bodyPr/>
        <a:lstStyle/>
        <a:p>
          <a:endParaRPr lang="fi-FI"/>
        </a:p>
      </dgm:t>
    </dgm:pt>
    <dgm:pt modelId="{1B5A523B-135D-4D8F-910E-DD5C92B40C9D}" type="sibTrans" cxnId="{6D074C95-A628-4C83-AF14-2BD43F2C8CB6}">
      <dgm:prSet/>
      <dgm:spPr/>
      <dgm:t>
        <a:bodyPr/>
        <a:lstStyle/>
        <a:p>
          <a:endParaRPr lang="fi-FI"/>
        </a:p>
      </dgm:t>
    </dgm:pt>
    <dgm:pt modelId="{8F66BB4A-850C-4457-89D5-CBE172CFDEAA}">
      <dgm:prSet/>
      <dgm:spPr/>
      <dgm:t>
        <a:bodyPr/>
        <a:lstStyle/>
        <a:p>
          <a:r>
            <a:rPr lang="fi-FI" i="1"/>
            <a:t>b) Euroopan keskuspankkijärjestelmän jäsenet; </a:t>
          </a:r>
          <a:endParaRPr lang="fi-FI"/>
        </a:p>
      </dgm:t>
    </dgm:pt>
    <dgm:pt modelId="{5D1FA84C-F066-42EF-AFAE-CC6922DD3CF0}" type="parTrans" cxnId="{127D2637-3EB9-4F30-8DDC-3628377A60ED}">
      <dgm:prSet/>
      <dgm:spPr/>
      <dgm:t>
        <a:bodyPr/>
        <a:lstStyle/>
        <a:p>
          <a:endParaRPr lang="fi-FI"/>
        </a:p>
      </dgm:t>
    </dgm:pt>
    <dgm:pt modelId="{36E0DD24-72F8-43AF-8796-B9A8ED028D77}" type="sibTrans" cxnId="{127D2637-3EB9-4F30-8DDC-3628377A60ED}">
      <dgm:prSet/>
      <dgm:spPr/>
      <dgm:t>
        <a:bodyPr/>
        <a:lstStyle/>
        <a:p>
          <a:endParaRPr lang="fi-FI"/>
        </a:p>
      </dgm:t>
    </dgm:pt>
    <dgm:pt modelId="{099C795D-B6D2-4777-A57F-BCA5868B45C5}">
      <dgm:prSet/>
      <dgm:spPr/>
      <dgm:t>
        <a:bodyPr/>
        <a:lstStyle/>
        <a:p>
          <a:r>
            <a:rPr lang="fi-FI" i="1"/>
            <a:t>c) yhden tai useamman jäsenvaltion ministeriö, virasto tai erillisyhtiö tai sen puolesta toimiva henkilö; </a:t>
          </a:r>
          <a:endParaRPr lang="fi-FI"/>
        </a:p>
      </dgm:t>
    </dgm:pt>
    <dgm:pt modelId="{6D42B6F6-2692-4862-8115-6AD4F204254C}" type="parTrans" cxnId="{2D82DCAB-9198-47B9-9B57-30288C6DF0CC}">
      <dgm:prSet/>
      <dgm:spPr/>
      <dgm:t>
        <a:bodyPr/>
        <a:lstStyle/>
        <a:p>
          <a:endParaRPr lang="fi-FI"/>
        </a:p>
      </dgm:t>
    </dgm:pt>
    <dgm:pt modelId="{C67E08A9-22A4-4ABB-8C5F-674C4AE25BCF}" type="sibTrans" cxnId="{2D82DCAB-9198-47B9-9B57-30288C6DF0CC}">
      <dgm:prSet/>
      <dgm:spPr/>
      <dgm:t>
        <a:bodyPr/>
        <a:lstStyle/>
        <a:p>
          <a:endParaRPr lang="fi-FI"/>
        </a:p>
      </dgm:t>
    </dgm:pt>
    <dgm:pt modelId="{F4C26811-240A-4760-8701-B496730DEEDA}">
      <dgm:prSet/>
      <dgm:spPr/>
      <dgm:t>
        <a:bodyPr/>
        <a:lstStyle/>
        <a:p>
          <a:r>
            <a:rPr lang="fi-FI" i="1"/>
            <a:t>d) jos jäsenvaltio on liittovaltio, jokin liittovaltion jäsenistä. </a:t>
          </a:r>
          <a:endParaRPr lang="fi-FI"/>
        </a:p>
      </dgm:t>
    </dgm:pt>
    <dgm:pt modelId="{0EE003ED-2505-4FE7-8419-3B4936430598}" type="parTrans" cxnId="{BD5FE0A8-185E-45D1-BC56-718CEC090725}">
      <dgm:prSet/>
      <dgm:spPr/>
      <dgm:t>
        <a:bodyPr/>
        <a:lstStyle/>
        <a:p>
          <a:endParaRPr lang="fi-FI"/>
        </a:p>
      </dgm:t>
    </dgm:pt>
    <dgm:pt modelId="{62DEAC73-9D6C-48D3-8891-7AFB530B017E}" type="sibTrans" cxnId="{BD5FE0A8-185E-45D1-BC56-718CEC090725}">
      <dgm:prSet/>
      <dgm:spPr/>
      <dgm:t>
        <a:bodyPr/>
        <a:lstStyle/>
        <a:p>
          <a:endParaRPr lang="fi-FI"/>
        </a:p>
      </dgm:t>
    </dgm:pt>
    <dgm:pt modelId="{BA3AA6C5-A450-48E7-8927-0AA5AB1E872D}">
      <dgm:prSet/>
      <dgm:spPr/>
      <dgm:t>
        <a:bodyPr/>
        <a:lstStyle/>
        <a:p>
          <a:r>
            <a:rPr lang="fi-FI"/>
            <a:t>liiketoimiin, toimeksiantoihin tai toimintaan julkisen velan hoitamista koskevan politiikan toteuttamiseksi, kun niiden toteuttajana on komissio tai mikä tahansa muu virallisesti nimetty elin tai henkilö, joka toimii sen puolesta. </a:t>
          </a:r>
        </a:p>
      </dgm:t>
    </dgm:pt>
    <dgm:pt modelId="{C7A6365F-2D67-4B35-9D64-C652A0C6EEA6}" type="parTrans" cxnId="{D3501691-CB98-4027-A3AB-54C19BA55B54}">
      <dgm:prSet/>
      <dgm:spPr/>
      <dgm:t>
        <a:bodyPr/>
        <a:lstStyle/>
        <a:p>
          <a:endParaRPr lang="fi-FI"/>
        </a:p>
      </dgm:t>
    </dgm:pt>
    <dgm:pt modelId="{909C817B-33F2-4AEC-98CC-35B395270F7A}" type="sibTrans" cxnId="{D3501691-CB98-4027-A3AB-54C19BA55B54}">
      <dgm:prSet/>
      <dgm:spPr/>
      <dgm:t>
        <a:bodyPr/>
        <a:lstStyle/>
        <a:p>
          <a:endParaRPr lang="fi-FI"/>
        </a:p>
      </dgm:t>
    </dgm:pt>
    <dgm:pt modelId="{AB48EC94-81A3-4EB7-9461-76A3C391839D}">
      <dgm:prSet/>
      <dgm:spPr/>
      <dgm:t>
        <a:bodyPr/>
        <a:lstStyle/>
        <a:p>
          <a:r>
            <a:rPr lang="fi-FI"/>
            <a:t>jäsenvaltion, komission tai muun virallisesti nimetyn toimielimen taikka niiden puolesta toimivan henkilön toimiin, jotka liittyvät päästöoikeuksiin ja jotka toteutetaan osana unionin ilmastopolitiikkaa direktiivin </a:t>
          </a:r>
          <a:r>
            <a:rPr lang="fi-FI">
              <a:hlinkClick xmlns:r="http://schemas.openxmlformats.org/officeDocument/2006/relationships" r:id="rId1"/>
            </a:rPr>
            <a:t>2003/87/EY</a:t>
          </a:r>
          <a:r>
            <a:rPr lang="fi-FI"/>
            <a:t> mukaisesti.</a:t>
          </a:r>
        </a:p>
      </dgm:t>
    </dgm:pt>
    <dgm:pt modelId="{B3ACDC83-CAA1-432E-811A-55054D44DD35}" type="parTrans" cxnId="{F28D711A-74F9-4190-A3F1-A93ED3B64509}">
      <dgm:prSet/>
      <dgm:spPr/>
      <dgm:t>
        <a:bodyPr/>
        <a:lstStyle/>
        <a:p>
          <a:endParaRPr lang="fi-FI"/>
        </a:p>
      </dgm:t>
    </dgm:pt>
    <dgm:pt modelId="{E9713F59-CE82-4C26-9D6B-EC77CD40C546}" type="sibTrans" cxnId="{F28D711A-74F9-4190-A3F1-A93ED3B64509}">
      <dgm:prSet/>
      <dgm:spPr/>
      <dgm:t>
        <a:bodyPr/>
        <a:lstStyle/>
        <a:p>
          <a:endParaRPr lang="fi-FI"/>
        </a:p>
      </dgm:t>
    </dgm:pt>
    <dgm:pt modelId="{2CB5678A-AECB-412F-9726-C5A656C9A10D}">
      <dgm:prSet/>
      <dgm:spPr/>
      <dgm:t>
        <a:bodyPr/>
        <a:lstStyle/>
        <a:p>
          <a:r>
            <a:rPr lang="fi-FI"/>
            <a:t>jäsenvaltion, komission tai muun virallisesti nimetyn elimen taikka niiden puolesta toimivan henkilön toimiin, jotka toteutetaan osana unionin yhteistä maatalouspolitiikkaa tai osana unionin yhteistä kalastuspolitiikkaa SEUT:n nojalla hyväksyttyjen säädösten tai tehtyjen kansainvälisten sopimusten mukaisesti. </a:t>
          </a:r>
        </a:p>
      </dgm:t>
    </dgm:pt>
    <dgm:pt modelId="{F4A026FF-0269-4E67-96B1-4F35F07317AF}" type="parTrans" cxnId="{2CFDEB33-E3D8-4E64-8929-642BFD39FB18}">
      <dgm:prSet/>
      <dgm:spPr/>
      <dgm:t>
        <a:bodyPr/>
        <a:lstStyle/>
        <a:p>
          <a:endParaRPr lang="fi-FI"/>
        </a:p>
      </dgm:t>
    </dgm:pt>
    <dgm:pt modelId="{3C0E9FA9-9D48-4AF0-88F9-C26E9D70E1E5}" type="sibTrans" cxnId="{2CFDEB33-E3D8-4E64-8929-642BFD39FB18}">
      <dgm:prSet/>
      <dgm:spPr/>
      <dgm:t>
        <a:bodyPr/>
        <a:lstStyle/>
        <a:p>
          <a:endParaRPr lang="fi-FI"/>
        </a:p>
      </dgm:t>
    </dgm:pt>
    <dgm:pt modelId="{CC0A67E2-15C3-4188-8B56-B12A9034DEF7}" type="pres">
      <dgm:prSet presAssocID="{A6F8CA4F-BEAD-4460-862E-3C6142990EAB}" presName="vert0" presStyleCnt="0">
        <dgm:presLayoutVars>
          <dgm:dir/>
          <dgm:animOne val="branch"/>
          <dgm:animLvl val="lvl"/>
        </dgm:presLayoutVars>
      </dgm:prSet>
      <dgm:spPr/>
    </dgm:pt>
    <dgm:pt modelId="{FAC51BA7-4AD6-4276-B19C-ABDBBED93401}" type="pres">
      <dgm:prSet presAssocID="{B1E8C9B5-1091-4CB4-A107-8DCBE747F686}" presName="thickLine" presStyleLbl="alignNode1" presStyleIdx="0" presStyleCnt="1"/>
      <dgm:spPr/>
    </dgm:pt>
    <dgm:pt modelId="{10DE9728-3E77-4464-8C3E-2766635F5663}" type="pres">
      <dgm:prSet presAssocID="{B1E8C9B5-1091-4CB4-A107-8DCBE747F686}" presName="horz1" presStyleCnt="0"/>
      <dgm:spPr/>
    </dgm:pt>
    <dgm:pt modelId="{F0401B53-2A2D-4384-8F2B-9750A8FEE7E2}" type="pres">
      <dgm:prSet presAssocID="{B1E8C9B5-1091-4CB4-A107-8DCBE747F686}" presName="tx1" presStyleLbl="revTx" presStyleIdx="0" presStyleCnt="9"/>
      <dgm:spPr/>
    </dgm:pt>
    <dgm:pt modelId="{600E9845-190B-4CC3-9945-E71823F951B3}" type="pres">
      <dgm:prSet presAssocID="{B1E8C9B5-1091-4CB4-A107-8DCBE747F686}" presName="vert1" presStyleCnt="0"/>
      <dgm:spPr/>
    </dgm:pt>
    <dgm:pt modelId="{91A5311E-160D-422B-A6FD-C584753B270F}" type="pres">
      <dgm:prSet presAssocID="{76A916D2-643B-482D-B98E-E70734ED88A8}" presName="vertSpace2a" presStyleCnt="0"/>
      <dgm:spPr/>
    </dgm:pt>
    <dgm:pt modelId="{8A1E0942-F40D-480C-BA49-C3FC52263436}" type="pres">
      <dgm:prSet presAssocID="{76A916D2-643B-482D-B98E-E70734ED88A8}" presName="horz2" presStyleCnt="0"/>
      <dgm:spPr/>
    </dgm:pt>
    <dgm:pt modelId="{6E60CE60-9E62-4D39-823D-18E2D018F74F}" type="pres">
      <dgm:prSet presAssocID="{76A916D2-643B-482D-B98E-E70734ED88A8}" presName="horzSpace2" presStyleCnt="0"/>
      <dgm:spPr/>
    </dgm:pt>
    <dgm:pt modelId="{BC90DAF0-9FC0-4B2B-B0AA-E9D3C1484E23}" type="pres">
      <dgm:prSet presAssocID="{76A916D2-643B-482D-B98E-E70734ED88A8}" presName="tx2" presStyleLbl="revTx" presStyleIdx="1" presStyleCnt="9"/>
      <dgm:spPr/>
    </dgm:pt>
    <dgm:pt modelId="{6DD8430B-51DA-4023-A958-21882D78B145}" type="pres">
      <dgm:prSet presAssocID="{76A916D2-643B-482D-B98E-E70734ED88A8}" presName="vert2" presStyleCnt="0"/>
      <dgm:spPr/>
    </dgm:pt>
    <dgm:pt modelId="{C55C6040-007A-4EDD-955C-BE4C9C709902}" type="pres">
      <dgm:prSet presAssocID="{485771A0-C12C-4C58-A41A-9069221ADEE0}" presName="horz3" presStyleCnt="0"/>
      <dgm:spPr/>
    </dgm:pt>
    <dgm:pt modelId="{D8104A2A-FA52-4210-B789-9324F8BF9F4E}" type="pres">
      <dgm:prSet presAssocID="{485771A0-C12C-4C58-A41A-9069221ADEE0}" presName="horzSpace3" presStyleCnt="0"/>
      <dgm:spPr/>
    </dgm:pt>
    <dgm:pt modelId="{2E3FFF90-441D-4142-809D-DC19B4407794}" type="pres">
      <dgm:prSet presAssocID="{485771A0-C12C-4C58-A41A-9069221ADEE0}" presName="tx3" presStyleLbl="revTx" presStyleIdx="2" presStyleCnt="9"/>
      <dgm:spPr/>
    </dgm:pt>
    <dgm:pt modelId="{8D1FF8F6-2B9F-42BF-A141-865DBC262A16}" type="pres">
      <dgm:prSet presAssocID="{485771A0-C12C-4C58-A41A-9069221ADEE0}" presName="vert3" presStyleCnt="0"/>
      <dgm:spPr/>
    </dgm:pt>
    <dgm:pt modelId="{8F366347-538D-46F8-8C9C-EC35BB931DF3}" type="pres">
      <dgm:prSet presAssocID="{1B5A523B-135D-4D8F-910E-DD5C92B40C9D}" presName="thinLine3" presStyleLbl="callout" presStyleIdx="0" presStyleCnt="7"/>
      <dgm:spPr/>
    </dgm:pt>
    <dgm:pt modelId="{C4FCBCB0-7574-48A0-A6C3-319200A9C3E0}" type="pres">
      <dgm:prSet presAssocID="{8F66BB4A-850C-4457-89D5-CBE172CFDEAA}" presName="horz3" presStyleCnt="0"/>
      <dgm:spPr/>
    </dgm:pt>
    <dgm:pt modelId="{A4A317CD-FEAE-4D48-81EA-C20FECA70485}" type="pres">
      <dgm:prSet presAssocID="{8F66BB4A-850C-4457-89D5-CBE172CFDEAA}" presName="horzSpace3" presStyleCnt="0"/>
      <dgm:spPr/>
    </dgm:pt>
    <dgm:pt modelId="{F10AEE6B-9734-404D-8BBB-F4E0670D5196}" type="pres">
      <dgm:prSet presAssocID="{8F66BB4A-850C-4457-89D5-CBE172CFDEAA}" presName="tx3" presStyleLbl="revTx" presStyleIdx="3" presStyleCnt="9"/>
      <dgm:spPr/>
    </dgm:pt>
    <dgm:pt modelId="{28EE13FA-F918-428E-A340-9734937D7CF6}" type="pres">
      <dgm:prSet presAssocID="{8F66BB4A-850C-4457-89D5-CBE172CFDEAA}" presName="vert3" presStyleCnt="0"/>
      <dgm:spPr/>
    </dgm:pt>
    <dgm:pt modelId="{BD89D721-80DB-4094-ACCF-2A5535E9F3DE}" type="pres">
      <dgm:prSet presAssocID="{36E0DD24-72F8-43AF-8796-B9A8ED028D77}" presName="thinLine3" presStyleLbl="callout" presStyleIdx="1" presStyleCnt="7"/>
      <dgm:spPr/>
    </dgm:pt>
    <dgm:pt modelId="{9AFAA18C-CBDB-4520-9D44-3FB0C2810C50}" type="pres">
      <dgm:prSet presAssocID="{099C795D-B6D2-4777-A57F-BCA5868B45C5}" presName="horz3" presStyleCnt="0"/>
      <dgm:spPr/>
    </dgm:pt>
    <dgm:pt modelId="{EC7BEE55-F2AD-4BA9-A528-35B662B1B25D}" type="pres">
      <dgm:prSet presAssocID="{099C795D-B6D2-4777-A57F-BCA5868B45C5}" presName="horzSpace3" presStyleCnt="0"/>
      <dgm:spPr/>
    </dgm:pt>
    <dgm:pt modelId="{D3640286-0265-4837-8148-1A9DC01D4215}" type="pres">
      <dgm:prSet presAssocID="{099C795D-B6D2-4777-A57F-BCA5868B45C5}" presName="tx3" presStyleLbl="revTx" presStyleIdx="4" presStyleCnt="9"/>
      <dgm:spPr/>
    </dgm:pt>
    <dgm:pt modelId="{1AC61F2A-1ECC-49F8-BC52-331873280ADB}" type="pres">
      <dgm:prSet presAssocID="{099C795D-B6D2-4777-A57F-BCA5868B45C5}" presName="vert3" presStyleCnt="0"/>
      <dgm:spPr/>
    </dgm:pt>
    <dgm:pt modelId="{343E6A41-6FA3-462B-B1D0-3CDAED0EF36D}" type="pres">
      <dgm:prSet presAssocID="{C67E08A9-22A4-4ABB-8C5F-674C4AE25BCF}" presName="thinLine3" presStyleLbl="callout" presStyleIdx="2" presStyleCnt="7"/>
      <dgm:spPr/>
    </dgm:pt>
    <dgm:pt modelId="{F55419F2-C03C-491B-863A-676646AF1A6A}" type="pres">
      <dgm:prSet presAssocID="{F4C26811-240A-4760-8701-B496730DEEDA}" presName="horz3" presStyleCnt="0"/>
      <dgm:spPr/>
    </dgm:pt>
    <dgm:pt modelId="{2B5EA342-48B3-4CC1-A2B8-67B6C6D98416}" type="pres">
      <dgm:prSet presAssocID="{F4C26811-240A-4760-8701-B496730DEEDA}" presName="horzSpace3" presStyleCnt="0"/>
      <dgm:spPr/>
    </dgm:pt>
    <dgm:pt modelId="{7915C20D-B3DD-45AA-9091-B2587FB1BC4E}" type="pres">
      <dgm:prSet presAssocID="{F4C26811-240A-4760-8701-B496730DEEDA}" presName="tx3" presStyleLbl="revTx" presStyleIdx="5" presStyleCnt="9"/>
      <dgm:spPr/>
    </dgm:pt>
    <dgm:pt modelId="{3B7C458F-AC49-45E6-B8FC-3C3DBB850CDA}" type="pres">
      <dgm:prSet presAssocID="{F4C26811-240A-4760-8701-B496730DEEDA}" presName="vert3" presStyleCnt="0"/>
      <dgm:spPr/>
    </dgm:pt>
    <dgm:pt modelId="{A2B2A782-8A9E-4B89-BE73-E21F159F82F9}" type="pres">
      <dgm:prSet presAssocID="{76A916D2-643B-482D-B98E-E70734ED88A8}" presName="thinLine2b" presStyleLbl="callout" presStyleIdx="3" presStyleCnt="7"/>
      <dgm:spPr/>
    </dgm:pt>
    <dgm:pt modelId="{8AC1D3D0-BC98-4122-9ACA-E9CC076B0343}" type="pres">
      <dgm:prSet presAssocID="{76A916D2-643B-482D-B98E-E70734ED88A8}" presName="vertSpace2b" presStyleCnt="0"/>
      <dgm:spPr/>
    </dgm:pt>
    <dgm:pt modelId="{CA5B20A1-5DA5-442F-A29F-F3EA84F1BA35}" type="pres">
      <dgm:prSet presAssocID="{BA3AA6C5-A450-48E7-8927-0AA5AB1E872D}" presName="horz2" presStyleCnt="0"/>
      <dgm:spPr/>
    </dgm:pt>
    <dgm:pt modelId="{C8986BA7-F24E-449D-8874-508A20D45FD2}" type="pres">
      <dgm:prSet presAssocID="{BA3AA6C5-A450-48E7-8927-0AA5AB1E872D}" presName="horzSpace2" presStyleCnt="0"/>
      <dgm:spPr/>
    </dgm:pt>
    <dgm:pt modelId="{1F1B1E3B-0CB0-486F-B1EE-1BF1B8A2D8C9}" type="pres">
      <dgm:prSet presAssocID="{BA3AA6C5-A450-48E7-8927-0AA5AB1E872D}" presName="tx2" presStyleLbl="revTx" presStyleIdx="6" presStyleCnt="9"/>
      <dgm:spPr/>
    </dgm:pt>
    <dgm:pt modelId="{E2B96FBF-6380-4A8A-BBD6-6D4CCDD79F97}" type="pres">
      <dgm:prSet presAssocID="{BA3AA6C5-A450-48E7-8927-0AA5AB1E872D}" presName="vert2" presStyleCnt="0"/>
      <dgm:spPr/>
    </dgm:pt>
    <dgm:pt modelId="{C7EF4A1E-66F9-4592-8BE0-7E35F3DF07EA}" type="pres">
      <dgm:prSet presAssocID="{BA3AA6C5-A450-48E7-8927-0AA5AB1E872D}" presName="thinLine2b" presStyleLbl="callout" presStyleIdx="4" presStyleCnt="7"/>
      <dgm:spPr/>
    </dgm:pt>
    <dgm:pt modelId="{513FDE18-371F-4822-B6F5-11DCAFF7C023}" type="pres">
      <dgm:prSet presAssocID="{BA3AA6C5-A450-48E7-8927-0AA5AB1E872D}" presName="vertSpace2b" presStyleCnt="0"/>
      <dgm:spPr/>
    </dgm:pt>
    <dgm:pt modelId="{0C36DEA3-808C-4BBC-BFBE-695D37410CA5}" type="pres">
      <dgm:prSet presAssocID="{AB48EC94-81A3-4EB7-9461-76A3C391839D}" presName="horz2" presStyleCnt="0"/>
      <dgm:spPr/>
    </dgm:pt>
    <dgm:pt modelId="{FA2A0B7D-E14C-4616-B098-04A5E7CBA0ED}" type="pres">
      <dgm:prSet presAssocID="{AB48EC94-81A3-4EB7-9461-76A3C391839D}" presName="horzSpace2" presStyleCnt="0"/>
      <dgm:spPr/>
    </dgm:pt>
    <dgm:pt modelId="{95C0787F-C5CD-4255-8EE8-15A5E42E571D}" type="pres">
      <dgm:prSet presAssocID="{AB48EC94-81A3-4EB7-9461-76A3C391839D}" presName="tx2" presStyleLbl="revTx" presStyleIdx="7" presStyleCnt="9"/>
      <dgm:spPr/>
    </dgm:pt>
    <dgm:pt modelId="{683B1001-DB68-44BD-9B31-F0AA32527A23}" type="pres">
      <dgm:prSet presAssocID="{AB48EC94-81A3-4EB7-9461-76A3C391839D}" presName="vert2" presStyleCnt="0"/>
      <dgm:spPr/>
    </dgm:pt>
    <dgm:pt modelId="{6FB20A57-D7FF-4C04-BD5A-FE16273F7A3F}" type="pres">
      <dgm:prSet presAssocID="{AB48EC94-81A3-4EB7-9461-76A3C391839D}" presName="thinLine2b" presStyleLbl="callout" presStyleIdx="5" presStyleCnt="7"/>
      <dgm:spPr/>
    </dgm:pt>
    <dgm:pt modelId="{E6964FE0-7C6C-41B0-87EC-238637C3401E}" type="pres">
      <dgm:prSet presAssocID="{AB48EC94-81A3-4EB7-9461-76A3C391839D}" presName="vertSpace2b" presStyleCnt="0"/>
      <dgm:spPr/>
    </dgm:pt>
    <dgm:pt modelId="{6BB435B8-7FDC-498B-91CF-0F35420E94ED}" type="pres">
      <dgm:prSet presAssocID="{2CB5678A-AECB-412F-9726-C5A656C9A10D}" presName="horz2" presStyleCnt="0"/>
      <dgm:spPr/>
    </dgm:pt>
    <dgm:pt modelId="{BBEC3B99-85AA-4B64-AC11-8BCF45AA402C}" type="pres">
      <dgm:prSet presAssocID="{2CB5678A-AECB-412F-9726-C5A656C9A10D}" presName="horzSpace2" presStyleCnt="0"/>
      <dgm:spPr/>
    </dgm:pt>
    <dgm:pt modelId="{9C18D92F-1D5F-450B-B81B-0E74A8D89BBE}" type="pres">
      <dgm:prSet presAssocID="{2CB5678A-AECB-412F-9726-C5A656C9A10D}" presName="tx2" presStyleLbl="revTx" presStyleIdx="8" presStyleCnt="9"/>
      <dgm:spPr/>
    </dgm:pt>
    <dgm:pt modelId="{247B6B41-3094-4D9C-8D87-CE4AAF10CE1D}" type="pres">
      <dgm:prSet presAssocID="{2CB5678A-AECB-412F-9726-C5A656C9A10D}" presName="vert2" presStyleCnt="0"/>
      <dgm:spPr/>
    </dgm:pt>
    <dgm:pt modelId="{208A4414-37C8-4675-8F8D-681F26A04E66}" type="pres">
      <dgm:prSet presAssocID="{2CB5678A-AECB-412F-9726-C5A656C9A10D}" presName="thinLine2b" presStyleLbl="callout" presStyleIdx="6" presStyleCnt="7"/>
      <dgm:spPr/>
    </dgm:pt>
    <dgm:pt modelId="{71FC1FA1-F825-418F-AE97-50797A82717C}" type="pres">
      <dgm:prSet presAssocID="{2CB5678A-AECB-412F-9726-C5A656C9A10D}" presName="vertSpace2b" presStyleCnt="0"/>
      <dgm:spPr/>
    </dgm:pt>
  </dgm:ptLst>
  <dgm:cxnLst>
    <dgm:cxn modelId="{EF364207-B2CC-4D56-8F3A-BF55AEDF0869}" srcId="{A6F8CA4F-BEAD-4460-862E-3C6142990EAB}" destId="{B1E8C9B5-1091-4CB4-A107-8DCBE747F686}" srcOrd="0" destOrd="0" parTransId="{B3AF96FD-F78D-4456-BBC9-42611B4F6196}" sibTransId="{7B3933B4-3AF6-4253-9350-95100D865E4A}"/>
    <dgm:cxn modelId="{49A9A718-0FAD-451A-8B30-9C2938ABD57D}" type="presOf" srcId="{B1E8C9B5-1091-4CB4-A107-8DCBE747F686}" destId="{F0401B53-2A2D-4384-8F2B-9750A8FEE7E2}" srcOrd="0" destOrd="0" presId="urn:microsoft.com/office/officeart/2008/layout/LinedList"/>
    <dgm:cxn modelId="{C6D96C1A-29C4-4DD1-AAB6-591D21EFD41D}" srcId="{B1E8C9B5-1091-4CB4-A107-8DCBE747F686}" destId="{76A916D2-643B-482D-B98E-E70734ED88A8}" srcOrd="0" destOrd="0" parTransId="{92A84DB0-7676-4151-A7A6-4EFA08F7DB51}" sibTransId="{601972AC-57F5-4EAF-9A0F-B90752E917DE}"/>
    <dgm:cxn modelId="{F28D711A-74F9-4190-A3F1-A93ED3B64509}" srcId="{B1E8C9B5-1091-4CB4-A107-8DCBE747F686}" destId="{AB48EC94-81A3-4EB7-9461-76A3C391839D}" srcOrd="2" destOrd="0" parTransId="{B3ACDC83-CAA1-432E-811A-55054D44DD35}" sibTransId="{E9713F59-CE82-4C26-9D6B-EC77CD40C546}"/>
    <dgm:cxn modelId="{2CFDEB33-E3D8-4E64-8929-642BFD39FB18}" srcId="{B1E8C9B5-1091-4CB4-A107-8DCBE747F686}" destId="{2CB5678A-AECB-412F-9726-C5A656C9A10D}" srcOrd="3" destOrd="0" parTransId="{F4A026FF-0269-4E67-96B1-4F35F07317AF}" sibTransId="{3C0E9FA9-9D48-4AF0-88F9-C26E9D70E1E5}"/>
    <dgm:cxn modelId="{127D2637-3EB9-4F30-8DDC-3628377A60ED}" srcId="{76A916D2-643B-482D-B98E-E70734ED88A8}" destId="{8F66BB4A-850C-4457-89D5-CBE172CFDEAA}" srcOrd="1" destOrd="0" parTransId="{5D1FA84C-F066-42EF-AFAE-CC6922DD3CF0}" sibTransId="{36E0DD24-72F8-43AF-8796-B9A8ED028D77}"/>
    <dgm:cxn modelId="{EB9E5748-70E5-4559-B2DA-9343E2786ED9}" type="presOf" srcId="{099C795D-B6D2-4777-A57F-BCA5868B45C5}" destId="{D3640286-0265-4837-8148-1A9DC01D4215}" srcOrd="0" destOrd="0" presId="urn:microsoft.com/office/officeart/2008/layout/LinedList"/>
    <dgm:cxn modelId="{7A205585-EF6C-4FAC-AE73-36F485AC3352}" type="presOf" srcId="{A6F8CA4F-BEAD-4460-862E-3C6142990EAB}" destId="{CC0A67E2-15C3-4188-8B56-B12A9034DEF7}" srcOrd="0" destOrd="0" presId="urn:microsoft.com/office/officeart/2008/layout/LinedList"/>
    <dgm:cxn modelId="{D3501691-CB98-4027-A3AB-54C19BA55B54}" srcId="{B1E8C9B5-1091-4CB4-A107-8DCBE747F686}" destId="{BA3AA6C5-A450-48E7-8927-0AA5AB1E872D}" srcOrd="1" destOrd="0" parTransId="{C7A6365F-2D67-4B35-9D64-C652A0C6EEA6}" sibTransId="{909C817B-33F2-4AEC-98CC-35B395270F7A}"/>
    <dgm:cxn modelId="{6D074C95-A628-4C83-AF14-2BD43F2C8CB6}" srcId="{76A916D2-643B-482D-B98E-E70734ED88A8}" destId="{485771A0-C12C-4C58-A41A-9069221ADEE0}" srcOrd="0" destOrd="0" parTransId="{99A71CAF-EAFE-47D3-AD46-7222253D7414}" sibTransId="{1B5A523B-135D-4D8F-910E-DD5C92B40C9D}"/>
    <dgm:cxn modelId="{BD5FE0A8-185E-45D1-BC56-718CEC090725}" srcId="{76A916D2-643B-482D-B98E-E70734ED88A8}" destId="{F4C26811-240A-4760-8701-B496730DEEDA}" srcOrd="3" destOrd="0" parTransId="{0EE003ED-2505-4FE7-8419-3B4936430598}" sibTransId="{62DEAC73-9D6C-48D3-8891-7AFB530B017E}"/>
    <dgm:cxn modelId="{2D82DCAB-9198-47B9-9B57-30288C6DF0CC}" srcId="{76A916D2-643B-482D-B98E-E70734ED88A8}" destId="{099C795D-B6D2-4777-A57F-BCA5868B45C5}" srcOrd="2" destOrd="0" parTransId="{6D42B6F6-2692-4862-8115-6AD4F204254C}" sibTransId="{C67E08A9-22A4-4ABB-8C5F-674C4AE25BCF}"/>
    <dgm:cxn modelId="{95A51DAF-DB89-4F84-90FD-364EE86BBCE3}" type="presOf" srcId="{2CB5678A-AECB-412F-9726-C5A656C9A10D}" destId="{9C18D92F-1D5F-450B-B81B-0E74A8D89BBE}" srcOrd="0" destOrd="0" presId="urn:microsoft.com/office/officeart/2008/layout/LinedList"/>
    <dgm:cxn modelId="{93A905B8-2825-44CE-AF43-2773382D8C96}" type="presOf" srcId="{F4C26811-240A-4760-8701-B496730DEEDA}" destId="{7915C20D-B3DD-45AA-9091-B2587FB1BC4E}" srcOrd="0" destOrd="0" presId="urn:microsoft.com/office/officeart/2008/layout/LinedList"/>
    <dgm:cxn modelId="{862837CC-BEC9-4E4A-8508-A9AAC72A74C4}" type="presOf" srcId="{AB48EC94-81A3-4EB7-9461-76A3C391839D}" destId="{95C0787F-C5CD-4255-8EE8-15A5E42E571D}" srcOrd="0" destOrd="0" presId="urn:microsoft.com/office/officeart/2008/layout/LinedList"/>
    <dgm:cxn modelId="{649B99CE-1E71-4670-B2E3-BEB583ECCF57}" type="presOf" srcId="{76A916D2-643B-482D-B98E-E70734ED88A8}" destId="{BC90DAF0-9FC0-4B2B-B0AA-E9D3C1484E23}" srcOrd="0" destOrd="0" presId="urn:microsoft.com/office/officeart/2008/layout/LinedList"/>
    <dgm:cxn modelId="{1C76ADD0-1971-45D6-8A81-5A7DA91E9E15}" type="presOf" srcId="{8F66BB4A-850C-4457-89D5-CBE172CFDEAA}" destId="{F10AEE6B-9734-404D-8BBB-F4E0670D5196}" srcOrd="0" destOrd="0" presId="urn:microsoft.com/office/officeart/2008/layout/LinedList"/>
    <dgm:cxn modelId="{F5795CEA-DB19-4EEA-A043-1FD32CD3B213}" type="presOf" srcId="{485771A0-C12C-4C58-A41A-9069221ADEE0}" destId="{2E3FFF90-441D-4142-809D-DC19B4407794}" srcOrd="0" destOrd="0" presId="urn:microsoft.com/office/officeart/2008/layout/LinedList"/>
    <dgm:cxn modelId="{13FF83EE-C3DC-4004-859C-D421547A1788}" type="presOf" srcId="{BA3AA6C5-A450-48E7-8927-0AA5AB1E872D}" destId="{1F1B1E3B-0CB0-486F-B1EE-1BF1B8A2D8C9}" srcOrd="0" destOrd="0" presId="urn:microsoft.com/office/officeart/2008/layout/LinedList"/>
    <dgm:cxn modelId="{FDC47FDA-D900-4BBB-AE65-358122908F26}" type="presParOf" srcId="{CC0A67E2-15C3-4188-8B56-B12A9034DEF7}" destId="{FAC51BA7-4AD6-4276-B19C-ABDBBED93401}" srcOrd="0" destOrd="0" presId="urn:microsoft.com/office/officeart/2008/layout/LinedList"/>
    <dgm:cxn modelId="{19EF3CD4-FBB0-4D31-A389-0F5A91395744}" type="presParOf" srcId="{CC0A67E2-15C3-4188-8B56-B12A9034DEF7}" destId="{10DE9728-3E77-4464-8C3E-2766635F5663}" srcOrd="1" destOrd="0" presId="urn:microsoft.com/office/officeart/2008/layout/LinedList"/>
    <dgm:cxn modelId="{519E4EE1-8542-4D16-A625-EF1A16962697}" type="presParOf" srcId="{10DE9728-3E77-4464-8C3E-2766635F5663}" destId="{F0401B53-2A2D-4384-8F2B-9750A8FEE7E2}" srcOrd="0" destOrd="0" presId="urn:microsoft.com/office/officeart/2008/layout/LinedList"/>
    <dgm:cxn modelId="{F9D640A4-9786-4E5C-8093-9A754EBDC9BF}" type="presParOf" srcId="{10DE9728-3E77-4464-8C3E-2766635F5663}" destId="{600E9845-190B-4CC3-9945-E71823F951B3}" srcOrd="1" destOrd="0" presId="urn:microsoft.com/office/officeart/2008/layout/LinedList"/>
    <dgm:cxn modelId="{9C5425F2-DDEC-4CD4-B190-53FB4EF638C3}" type="presParOf" srcId="{600E9845-190B-4CC3-9945-E71823F951B3}" destId="{91A5311E-160D-422B-A6FD-C584753B270F}" srcOrd="0" destOrd="0" presId="urn:microsoft.com/office/officeart/2008/layout/LinedList"/>
    <dgm:cxn modelId="{B9B51544-9F53-4C9B-ACFA-8D7CA4B593A6}" type="presParOf" srcId="{600E9845-190B-4CC3-9945-E71823F951B3}" destId="{8A1E0942-F40D-480C-BA49-C3FC52263436}" srcOrd="1" destOrd="0" presId="urn:microsoft.com/office/officeart/2008/layout/LinedList"/>
    <dgm:cxn modelId="{3D887DF5-FADE-4FA1-9A89-A2C1318E6363}" type="presParOf" srcId="{8A1E0942-F40D-480C-BA49-C3FC52263436}" destId="{6E60CE60-9E62-4D39-823D-18E2D018F74F}" srcOrd="0" destOrd="0" presId="urn:microsoft.com/office/officeart/2008/layout/LinedList"/>
    <dgm:cxn modelId="{31CBC935-E750-4B7B-BFFB-FFDD2A729EDC}" type="presParOf" srcId="{8A1E0942-F40D-480C-BA49-C3FC52263436}" destId="{BC90DAF0-9FC0-4B2B-B0AA-E9D3C1484E23}" srcOrd="1" destOrd="0" presId="urn:microsoft.com/office/officeart/2008/layout/LinedList"/>
    <dgm:cxn modelId="{80B27035-4D84-4A79-B925-0D4143069E42}" type="presParOf" srcId="{8A1E0942-F40D-480C-BA49-C3FC52263436}" destId="{6DD8430B-51DA-4023-A958-21882D78B145}" srcOrd="2" destOrd="0" presId="urn:microsoft.com/office/officeart/2008/layout/LinedList"/>
    <dgm:cxn modelId="{E16D776D-1007-4913-87BE-AED17DC32C94}" type="presParOf" srcId="{6DD8430B-51DA-4023-A958-21882D78B145}" destId="{C55C6040-007A-4EDD-955C-BE4C9C709902}" srcOrd="0" destOrd="0" presId="urn:microsoft.com/office/officeart/2008/layout/LinedList"/>
    <dgm:cxn modelId="{0F558591-A16F-45DE-B7F3-D3639366521D}" type="presParOf" srcId="{C55C6040-007A-4EDD-955C-BE4C9C709902}" destId="{D8104A2A-FA52-4210-B789-9324F8BF9F4E}" srcOrd="0" destOrd="0" presId="urn:microsoft.com/office/officeart/2008/layout/LinedList"/>
    <dgm:cxn modelId="{56F1D761-9248-4133-B31A-78FDD8B8EED3}" type="presParOf" srcId="{C55C6040-007A-4EDD-955C-BE4C9C709902}" destId="{2E3FFF90-441D-4142-809D-DC19B4407794}" srcOrd="1" destOrd="0" presId="urn:microsoft.com/office/officeart/2008/layout/LinedList"/>
    <dgm:cxn modelId="{F192AFC1-C749-4CE8-B085-99B4560DAE7B}" type="presParOf" srcId="{C55C6040-007A-4EDD-955C-BE4C9C709902}" destId="{8D1FF8F6-2B9F-42BF-A141-865DBC262A16}" srcOrd="2" destOrd="0" presId="urn:microsoft.com/office/officeart/2008/layout/LinedList"/>
    <dgm:cxn modelId="{21F11FCD-C839-4A4C-B4C6-1AF6486C7678}" type="presParOf" srcId="{6DD8430B-51DA-4023-A958-21882D78B145}" destId="{8F366347-538D-46F8-8C9C-EC35BB931DF3}" srcOrd="1" destOrd="0" presId="urn:microsoft.com/office/officeart/2008/layout/LinedList"/>
    <dgm:cxn modelId="{9B8A12C3-B7F1-40A0-B6DD-F5D690D9A176}" type="presParOf" srcId="{6DD8430B-51DA-4023-A958-21882D78B145}" destId="{C4FCBCB0-7574-48A0-A6C3-319200A9C3E0}" srcOrd="2" destOrd="0" presId="urn:microsoft.com/office/officeart/2008/layout/LinedList"/>
    <dgm:cxn modelId="{444C3B3E-52DC-43F1-A73D-810157451276}" type="presParOf" srcId="{C4FCBCB0-7574-48A0-A6C3-319200A9C3E0}" destId="{A4A317CD-FEAE-4D48-81EA-C20FECA70485}" srcOrd="0" destOrd="0" presId="urn:microsoft.com/office/officeart/2008/layout/LinedList"/>
    <dgm:cxn modelId="{E48E1B14-7556-4AA3-87F5-6A62C01F623D}" type="presParOf" srcId="{C4FCBCB0-7574-48A0-A6C3-319200A9C3E0}" destId="{F10AEE6B-9734-404D-8BBB-F4E0670D5196}" srcOrd="1" destOrd="0" presId="urn:microsoft.com/office/officeart/2008/layout/LinedList"/>
    <dgm:cxn modelId="{C6B0E8F5-459A-488F-8259-EBCEC38129CE}" type="presParOf" srcId="{C4FCBCB0-7574-48A0-A6C3-319200A9C3E0}" destId="{28EE13FA-F918-428E-A340-9734937D7CF6}" srcOrd="2" destOrd="0" presId="urn:microsoft.com/office/officeart/2008/layout/LinedList"/>
    <dgm:cxn modelId="{7BF82634-7A41-4F12-B715-6CAC613E1EF4}" type="presParOf" srcId="{6DD8430B-51DA-4023-A958-21882D78B145}" destId="{BD89D721-80DB-4094-ACCF-2A5535E9F3DE}" srcOrd="3" destOrd="0" presId="urn:microsoft.com/office/officeart/2008/layout/LinedList"/>
    <dgm:cxn modelId="{14F84D1E-E50B-44B7-9577-D21B9A4AEDEA}" type="presParOf" srcId="{6DD8430B-51DA-4023-A958-21882D78B145}" destId="{9AFAA18C-CBDB-4520-9D44-3FB0C2810C50}" srcOrd="4" destOrd="0" presId="urn:microsoft.com/office/officeart/2008/layout/LinedList"/>
    <dgm:cxn modelId="{476CF918-FA5D-4F54-9CA5-CB2073E54E3F}" type="presParOf" srcId="{9AFAA18C-CBDB-4520-9D44-3FB0C2810C50}" destId="{EC7BEE55-F2AD-4BA9-A528-35B662B1B25D}" srcOrd="0" destOrd="0" presId="urn:microsoft.com/office/officeart/2008/layout/LinedList"/>
    <dgm:cxn modelId="{44D83603-4DD4-411B-BD0B-46B918CD3EC1}" type="presParOf" srcId="{9AFAA18C-CBDB-4520-9D44-3FB0C2810C50}" destId="{D3640286-0265-4837-8148-1A9DC01D4215}" srcOrd="1" destOrd="0" presId="urn:microsoft.com/office/officeart/2008/layout/LinedList"/>
    <dgm:cxn modelId="{7B46B57F-4AFF-447B-81E8-18FA143541CD}" type="presParOf" srcId="{9AFAA18C-CBDB-4520-9D44-3FB0C2810C50}" destId="{1AC61F2A-1ECC-49F8-BC52-331873280ADB}" srcOrd="2" destOrd="0" presId="urn:microsoft.com/office/officeart/2008/layout/LinedList"/>
    <dgm:cxn modelId="{4A321FD2-9574-43A3-8CBA-72DC63859A34}" type="presParOf" srcId="{6DD8430B-51DA-4023-A958-21882D78B145}" destId="{343E6A41-6FA3-462B-B1D0-3CDAED0EF36D}" srcOrd="5" destOrd="0" presId="urn:microsoft.com/office/officeart/2008/layout/LinedList"/>
    <dgm:cxn modelId="{7B13C731-B509-4F67-8AE0-6A4AB82C764E}" type="presParOf" srcId="{6DD8430B-51DA-4023-A958-21882D78B145}" destId="{F55419F2-C03C-491B-863A-676646AF1A6A}" srcOrd="6" destOrd="0" presId="urn:microsoft.com/office/officeart/2008/layout/LinedList"/>
    <dgm:cxn modelId="{C4158EDF-B25C-4519-95D7-5AF5446DDA6F}" type="presParOf" srcId="{F55419F2-C03C-491B-863A-676646AF1A6A}" destId="{2B5EA342-48B3-4CC1-A2B8-67B6C6D98416}" srcOrd="0" destOrd="0" presId="urn:microsoft.com/office/officeart/2008/layout/LinedList"/>
    <dgm:cxn modelId="{C26FF90E-691E-47D6-A437-F3D26FA9E674}" type="presParOf" srcId="{F55419F2-C03C-491B-863A-676646AF1A6A}" destId="{7915C20D-B3DD-45AA-9091-B2587FB1BC4E}" srcOrd="1" destOrd="0" presId="urn:microsoft.com/office/officeart/2008/layout/LinedList"/>
    <dgm:cxn modelId="{79B66A15-FCB1-4515-8917-FE4A1696D86B}" type="presParOf" srcId="{F55419F2-C03C-491B-863A-676646AF1A6A}" destId="{3B7C458F-AC49-45E6-B8FC-3C3DBB850CDA}" srcOrd="2" destOrd="0" presId="urn:microsoft.com/office/officeart/2008/layout/LinedList"/>
    <dgm:cxn modelId="{87327110-D2D8-4A86-BD4E-BD8DCF8FA714}" type="presParOf" srcId="{600E9845-190B-4CC3-9945-E71823F951B3}" destId="{A2B2A782-8A9E-4B89-BE73-E21F159F82F9}" srcOrd="2" destOrd="0" presId="urn:microsoft.com/office/officeart/2008/layout/LinedList"/>
    <dgm:cxn modelId="{F9DC918A-BCFC-4FAA-90C4-0F13C64C8CBE}" type="presParOf" srcId="{600E9845-190B-4CC3-9945-E71823F951B3}" destId="{8AC1D3D0-BC98-4122-9ACA-E9CC076B0343}" srcOrd="3" destOrd="0" presId="urn:microsoft.com/office/officeart/2008/layout/LinedList"/>
    <dgm:cxn modelId="{F8478946-88D3-4C8C-AC37-3EF7F47F2D02}" type="presParOf" srcId="{600E9845-190B-4CC3-9945-E71823F951B3}" destId="{CA5B20A1-5DA5-442F-A29F-F3EA84F1BA35}" srcOrd="4" destOrd="0" presId="urn:microsoft.com/office/officeart/2008/layout/LinedList"/>
    <dgm:cxn modelId="{690DEFE6-D8A3-4F46-9872-2BD8CFDEBBEA}" type="presParOf" srcId="{CA5B20A1-5DA5-442F-A29F-F3EA84F1BA35}" destId="{C8986BA7-F24E-449D-8874-508A20D45FD2}" srcOrd="0" destOrd="0" presId="urn:microsoft.com/office/officeart/2008/layout/LinedList"/>
    <dgm:cxn modelId="{AD8B3FE9-14F3-4EE2-99C5-97FAA8C97A8B}" type="presParOf" srcId="{CA5B20A1-5DA5-442F-A29F-F3EA84F1BA35}" destId="{1F1B1E3B-0CB0-486F-B1EE-1BF1B8A2D8C9}" srcOrd="1" destOrd="0" presId="urn:microsoft.com/office/officeart/2008/layout/LinedList"/>
    <dgm:cxn modelId="{80908580-CE3D-42A0-A8EA-D94FABC65CFF}" type="presParOf" srcId="{CA5B20A1-5DA5-442F-A29F-F3EA84F1BA35}" destId="{E2B96FBF-6380-4A8A-BBD6-6D4CCDD79F97}" srcOrd="2" destOrd="0" presId="urn:microsoft.com/office/officeart/2008/layout/LinedList"/>
    <dgm:cxn modelId="{FC615F68-CD46-4960-8F97-A7567AF251B7}" type="presParOf" srcId="{600E9845-190B-4CC3-9945-E71823F951B3}" destId="{C7EF4A1E-66F9-4592-8BE0-7E35F3DF07EA}" srcOrd="5" destOrd="0" presId="urn:microsoft.com/office/officeart/2008/layout/LinedList"/>
    <dgm:cxn modelId="{4DC5276B-B2C7-47AA-932D-715E7CF4B7C1}" type="presParOf" srcId="{600E9845-190B-4CC3-9945-E71823F951B3}" destId="{513FDE18-371F-4822-B6F5-11DCAFF7C023}" srcOrd="6" destOrd="0" presId="urn:microsoft.com/office/officeart/2008/layout/LinedList"/>
    <dgm:cxn modelId="{C12724FF-78B5-482B-8859-5F38EC75ABC0}" type="presParOf" srcId="{600E9845-190B-4CC3-9945-E71823F951B3}" destId="{0C36DEA3-808C-4BBC-BFBE-695D37410CA5}" srcOrd="7" destOrd="0" presId="urn:microsoft.com/office/officeart/2008/layout/LinedList"/>
    <dgm:cxn modelId="{B796560F-6223-46DE-A080-94502A153A28}" type="presParOf" srcId="{0C36DEA3-808C-4BBC-BFBE-695D37410CA5}" destId="{FA2A0B7D-E14C-4616-B098-04A5E7CBA0ED}" srcOrd="0" destOrd="0" presId="urn:microsoft.com/office/officeart/2008/layout/LinedList"/>
    <dgm:cxn modelId="{5683D101-49CD-4EF0-B226-1E5E5D5B3FAF}" type="presParOf" srcId="{0C36DEA3-808C-4BBC-BFBE-695D37410CA5}" destId="{95C0787F-C5CD-4255-8EE8-15A5E42E571D}" srcOrd="1" destOrd="0" presId="urn:microsoft.com/office/officeart/2008/layout/LinedList"/>
    <dgm:cxn modelId="{52E66A1F-6F1D-4D53-AEE6-20747C836F10}" type="presParOf" srcId="{0C36DEA3-808C-4BBC-BFBE-695D37410CA5}" destId="{683B1001-DB68-44BD-9B31-F0AA32527A23}" srcOrd="2" destOrd="0" presId="urn:microsoft.com/office/officeart/2008/layout/LinedList"/>
    <dgm:cxn modelId="{34C0A1E2-2A3F-4B2C-9064-77C9662600C7}" type="presParOf" srcId="{600E9845-190B-4CC3-9945-E71823F951B3}" destId="{6FB20A57-D7FF-4C04-BD5A-FE16273F7A3F}" srcOrd="8" destOrd="0" presId="urn:microsoft.com/office/officeart/2008/layout/LinedList"/>
    <dgm:cxn modelId="{5535224E-0631-45FE-B165-0F436C2B31AA}" type="presParOf" srcId="{600E9845-190B-4CC3-9945-E71823F951B3}" destId="{E6964FE0-7C6C-41B0-87EC-238637C3401E}" srcOrd="9" destOrd="0" presId="urn:microsoft.com/office/officeart/2008/layout/LinedList"/>
    <dgm:cxn modelId="{4EC50DEF-80B5-434C-A347-1F9C1EFA3481}" type="presParOf" srcId="{600E9845-190B-4CC3-9945-E71823F951B3}" destId="{6BB435B8-7FDC-498B-91CF-0F35420E94ED}" srcOrd="10" destOrd="0" presId="urn:microsoft.com/office/officeart/2008/layout/LinedList"/>
    <dgm:cxn modelId="{AB514F48-0DCE-40EA-8D5A-0FD016467DA8}" type="presParOf" srcId="{6BB435B8-7FDC-498B-91CF-0F35420E94ED}" destId="{BBEC3B99-85AA-4B64-AC11-8BCF45AA402C}" srcOrd="0" destOrd="0" presId="urn:microsoft.com/office/officeart/2008/layout/LinedList"/>
    <dgm:cxn modelId="{1CA3FA9C-55F4-4D26-89E0-51BBFEE8DD2C}" type="presParOf" srcId="{6BB435B8-7FDC-498B-91CF-0F35420E94ED}" destId="{9C18D92F-1D5F-450B-B81B-0E74A8D89BBE}" srcOrd="1" destOrd="0" presId="urn:microsoft.com/office/officeart/2008/layout/LinedList"/>
    <dgm:cxn modelId="{BF3EFB2B-BA6C-4272-B13B-770F2569F1F4}" type="presParOf" srcId="{6BB435B8-7FDC-498B-91CF-0F35420E94ED}" destId="{247B6B41-3094-4D9C-8D87-CE4AAF10CE1D}" srcOrd="2" destOrd="0" presId="urn:microsoft.com/office/officeart/2008/layout/LinedList"/>
    <dgm:cxn modelId="{5CD944D8-E09F-4DF5-AE87-A0612EC52461}" type="presParOf" srcId="{600E9845-190B-4CC3-9945-E71823F951B3}" destId="{208A4414-37C8-4675-8F8D-681F26A04E66}" srcOrd="11" destOrd="0" presId="urn:microsoft.com/office/officeart/2008/layout/LinedList"/>
    <dgm:cxn modelId="{3FE80A69-6A40-47C6-BD71-1551BAC95FDD}" type="presParOf" srcId="{600E9845-190B-4CC3-9945-E71823F951B3}" destId="{71FC1FA1-F825-418F-AE97-50797A82717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805C7-5FB5-4303-8E4F-DDFFE669650D}">
      <dsp:nvSpPr>
        <dsp:cNvPr id="0" name=""/>
        <dsp:cNvSpPr/>
      </dsp:nvSpPr>
      <dsp:spPr>
        <a:xfrm>
          <a:off x="0" y="2312547"/>
          <a:ext cx="10780799" cy="1517281"/>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fi-FI" sz="1900" b="1" kern="1200"/>
            <a:t>jollei liiketoimeen ryhtyvä, kauppaa koskevan toimeksiannon antava tai muuhun toimintaan osallistuva henkilö osoita, että tällainen liiketoimi, toimeksianto tai toiminta on toteutettu oikeutetuin perustein ja 13 artiklan mukaista hyväksyttyä markkinakäytäntöä noudattaen; </a:t>
          </a:r>
          <a:endParaRPr lang="fi-FI" sz="1900" kern="1200"/>
        </a:p>
      </dsp:txBody>
      <dsp:txXfrm>
        <a:off x="0" y="2312547"/>
        <a:ext cx="10780799" cy="1517281"/>
      </dsp:txXfrm>
    </dsp:sp>
    <dsp:sp modelId="{06E016FD-2357-44DC-AE16-7E5649D26DAA}">
      <dsp:nvSpPr>
        <dsp:cNvPr id="0" name=""/>
        <dsp:cNvSpPr/>
      </dsp:nvSpPr>
      <dsp:spPr>
        <a:xfrm rot="10800000">
          <a:off x="0" y="1727"/>
          <a:ext cx="10780799" cy="2333579"/>
        </a:xfrm>
        <a:prstGeom prst="upArrowCallou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fi-FI" sz="1900" b="1" kern="1200" dirty="0">
              <a:solidFill>
                <a:srgbClr val="FF0000"/>
              </a:solidFill>
            </a:rPr>
            <a:t>Tekomuoto 1</a:t>
          </a:r>
          <a:r>
            <a:rPr lang="fi-FI" sz="1900" b="1" kern="1200" dirty="0"/>
            <a:t>: liiketoimeen ryhtyminen, kauppaa koskevan toimeksiannon antaminen tai muu toiminta, joka </a:t>
          </a:r>
          <a:endParaRPr lang="fi-FI" sz="1900" kern="1200" dirty="0"/>
        </a:p>
      </dsp:txBody>
      <dsp:txXfrm rot="-10800000">
        <a:off x="0" y="1727"/>
        <a:ext cx="10780799" cy="819086"/>
      </dsp:txXfrm>
    </dsp:sp>
    <dsp:sp modelId="{47025289-498E-472B-B9F0-FF0C0DD0BDE8}">
      <dsp:nvSpPr>
        <dsp:cNvPr id="0" name=""/>
        <dsp:cNvSpPr/>
      </dsp:nvSpPr>
      <dsp:spPr>
        <a:xfrm>
          <a:off x="0" y="820814"/>
          <a:ext cx="5390399" cy="697740"/>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fi-FI" sz="1100" kern="1200" dirty="0"/>
            <a:t>i) antaa tai todennäköisesti antaa vääriä tai harhaanjohtavia signaaleja rahoitusvälineen, siihen liittyvän hyödykettä koskevan </a:t>
          </a:r>
          <a:r>
            <a:rPr lang="fi-FI" sz="1100" kern="1200" dirty="0" err="1"/>
            <a:t>spot</a:t>
          </a:r>
          <a:r>
            <a:rPr lang="fi-FI" sz="1100" kern="1200" dirty="0"/>
            <a:t>-sopimuksen tai päästöoikeuksiin perustuvan huutokauppatuotteen </a:t>
          </a:r>
          <a:r>
            <a:rPr lang="fi-FI" sz="1100" kern="1200" dirty="0">
              <a:solidFill>
                <a:srgbClr val="FF0000"/>
              </a:solidFill>
            </a:rPr>
            <a:t>tarjonnasta, kysynnästä tai hinnasta</a:t>
          </a:r>
          <a:r>
            <a:rPr lang="fi-FI" sz="1100" kern="1200" dirty="0"/>
            <a:t>; tai</a:t>
          </a:r>
        </a:p>
      </dsp:txBody>
      <dsp:txXfrm>
        <a:off x="0" y="820814"/>
        <a:ext cx="5390399" cy="697740"/>
      </dsp:txXfrm>
    </dsp:sp>
    <dsp:sp modelId="{457A1817-253E-48AC-89A8-2602F331CEE9}">
      <dsp:nvSpPr>
        <dsp:cNvPr id="0" name=""/>
        <dsp:cNvSpPr/>
      </dsp:nvSpPr>
      <dsp:spPr>
        <a:xfrm>
          <a:off x="5390399" y="820814"/>
          <a:ext cx="5390399" cy="697740"/>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fi-FI" sz="1100" kern="1200" dirty="0"/>
            <a:t>ii) varmistaa tai todennäköisesti varmistaa, että yhden tai useamman rahoitusvälineen, siihen liittyvän hyödykettä koskevan </a:t>
          </a:r>
          <a:r>
            <a:rPr lang="fi-FI" sz="1100" kern="1200" dirty="0" err="1"/>
            <a:t>spot</a:t>
          </a:r>
          <a:r>
            <a:rPr lang="fi-FI" sz="1100" kern="1200" dirty="0"/>
            <a:t>-sopimuksen tai päästöoikeuksiin perustuvan huutokauppatuotteen </a:t>
          </a:r>
          <a:r>
            <a:rPr lang="fi-FI" sz="1100" kern="1200" dirty="0">
              <a:solidFill>
                <a:srgbClr val="FF0000"/>
              </a:solidFill>
            </a:rPr>
            <a:t>hinta</a:t>
          </a:r>
          <a:r>
            <a:rPr lang="fi-FI" sz="1100" kern="1200" dirty="0"/>
            <a:t> asettuu epätavalliselle tai keinotekoiselle tasolle, </a:t>
          </a:r>
        </a:p>
      </dsp:txBody>
      <dsp:txXfrm>
        <a:off x="5390399" y="820814"/>
        <a:ext cx="5390399" cy="6977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389EC-B0A0-46DE-A7A5-C2278A4B2A72}">
      <dsp:nvSpPr>
        <dsp:cNvPr id="0" name=""/>
        <dsp:cNvSpPr/>
      </dsp:nvSpPr>
      <dsp:spPr>
        <a:xfrm>
          <a:off x="0" y="1870"/>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94B6A0-8C5A-4B02-B576-8A830CDEA3DB}">
      <dsp:nvSpPr>
        <dsp:cNvPr id="0" name=""/>
        <dsp:cNvSpPr/>
      </dsp:nvSpPr>
      <dsp:spPr>
        <a:xfrm>
          <a:off x="0" y="1870"/>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0" i="0" kern="1200"/>
            <a:t>Liikesalaisuutta ei saa oikeudettomasti käyttää tai ilmaista se, joka on hankkinut liikesalaisuuden oikeudettomasti 3 §:n 2 tai 3 momentissa tarkoitetulla tavalla.</a:t>
          </a:r>
          <a:endParaRPr lang="fi-FI" sz="1100" kern="1200"/>
        </a:p>
      </dsp:txBody>
      <dsp:txXfrm>
        <a:off x="0" y="1870"/>
        <a:ext cx="2156159" cy="1275938"/>
      </dsp:txXfrm>
    </dsp:sp>
    <dsp:sp modelId="{76685DD9-C7D8-46EC-888E-B6284E425CBF}">
      <dsp:nvSpPr>
        <dsp:cNvPr id="0" name=""/>
        <dsp:cNvSpPr/>
      </dsp:nvSpPr>
      <dsp:spPr>
        <a:xfrm>
          <a:off x="0" y="1277809"/>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22A500-116F-4939-ADFD-87363AEB902B}">
      <dsp:nvSpPr>
        <dsp:cNvPr id="0" name=""/>
        <dsp:cNvSpPr/>
      </dsp:nvSpPr>
      <dsp:spPr>
        <a:xfrm>
          <a:off x="0" y="1277809"/>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0" i="0" kern="1200"/>
            <a:t>Liikesalaisuutta ei saa oikeudettomasti käyttää tai ilmaista se, joka on saanut tiedon liikesalaisuudesta:</a:t>
          </a:r>
          <a:endParaRPr lang="fi-FI" sz="1100" kern="1200"/>
        </a:p>
      </dsp:txBody>
      <dsp:txXfrm>
        <a:off x="0" y="1277809"/>
        <a:ext cx="2156159" cy="1275938"/>
      </dsp:txXfrm>
    </dsp:sp>
    <dsp:sp modelId="{A539EC25-83C3-4EE1-AAA9-6B4515206DA0}">
      <dsp:nvSpPr>
        <dsp:cNvPr id="0" name=""/>
        <dsp:cNvSpPr/>
      </dsp:nvSpPr>
      <dsp:spPr>
        <a:xfrm>
          <a:off x="2317871" y="1289833"/>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1) toimiessaan yhteisön tai säätiön hallintoneuvoston tai hallituksen jäsenenä, toimitusjohtajana, tilintarkastajana tai selvitysmiehenä taikka niihin rinnastettavassa tehtävässä;</a:t>
          </a:r>
          <a:endParaRPr lang="fi-FI" sz="800" kern="1200"/>
        </a:p>
      </dsp:txBody>
      <dsp:txXfrm>
        <a:off x="2317871" y="1289833"/>
        <a:ext cx="8462927" cy="240484"/>
      </dsp:txXfrm>
    </dsp:sp>
    <dsp:sp modelId="{BFE6767B-AC48-4C69-9A92-2D3A06F8BB18}">
      <dsp:nvSpPr>
        <dsp:cNvPr id="0" name=""/>
        <dsp:cNvSpPr/>
      </dsp:nvSpPr>
      <dsp:spPr>
        <a:xfrm>
          <a:off x="2156159" y="1530318"/>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FE54A1-EAB5-4CBA-8F82-6FBB8EB99119}">
      <dsp:nvSpPr>
        <dsp:cNvPr id="0" name=""/>
        <dsp:cNvSpPr/>
      </dsp:nvSpPr>
      <dsp:spPr>
        <a:xfrm>
          <a:off x="2317871" y="1542342"/>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2) yrityksen saneerausmenettelyn yhteydessä;</a:t>
          </a:r>
          <a:endParaRPr lang="fi-FI" sz="800" kern="1200"/>
        </a:p>
      </dsp:txBody>
      <dsp:txXfrm>
        <a:off x="2317871" y="1542342"/>
        <a:ext cx="8462927" cy="240484"/>
      </dsp:txXfrm>
    </dsp:sp>
    <dsp:sp modelId="{97B281D4-EF19-457C-87BC-EEA7F144FB96}">
      <dsp:nvSpPr>
        <dsp:cNvPr id="0" name=""/>
        <dsp:cNvSpPr/>
      </dsp:nvSpPr>
      <dsp:spPr>
        <a:xfrm>
          <a:off x="2156159" y="1782826"/>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399058-B29F-4A2F-A883-CE892F635C9A}">
      <dsp:nvSpPr>
        <dsp:cNvPr id="0" name=""/>
        <dsp:cNvSpPr/>
      </dsp:nvSpPr>
      <dsp:spPr>
        <a:xfrm>
          <a:off x="2317871" y="1794850"/>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3) suorittaessaan tehtävää toisen puolesta tai muuten luottamuksellisessa liikesuhteessa;</a:t>
          </a:r>
          <a:endParaRPr lang="fi-FI" sz="800" kern="1200"/>
        </a:p>
      </dsp:txBody>
      <dsp:txXfrm>
        <a:off x="2317871" y="1794850"/>
        <a:ext cx="8462927" cy="240484"/>
      </dsp:txXfrm>
    </dsp:sp>
    <dsp:sp modelId="{F6632390-3C5C-4305-BB9A-B889F5DA7854}">
      <dsp:nvSpPr>
        <dsp:cNvPr id="0" name=""/>
        <dsp:cNvSpPr/>
      </dsp:nvSpPr>
      <dsp:spPr>
        <a:xfrm>
          <a:off x="2156159" y="2035335"/>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85F96E-6F22-47F9-8C4E-A22A5361C5A8}">
      <dsp:nvSpPr>
        <dsp:cNvPr id="0" name=""/>
        <dsp:cNvSpPr/>
      </dsp:nvSpPr>
      <dsp:spPr>
        <a:xfrm>
          <a:off x="2317871" y="2047359"/>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4) muulla kuin 1–3 kohdassa tarkoitetulla tavalla, jos häntä sitoo liikesalaisuuden käyttämistä tai ilmaisemista rajoittava sopimus tai velvoite.</a:t>
          </a:r>
          <a:endParaRPr lang="fi-FI" sz="800" kern="1200"/>
        </a:p>
      </dsp:txBody>
      <dsp:txXfrm>
        <a:off x="2317871" y="2047359"/>
        <a:ext cx="8462927" cy="240484"/>
      </dsp:txXfrm>
    </dsp:sp>
    <dsp:sp modelId="{72B97FA6-605E-4DF5-A5AC-F36DD834CCDC}">
      <dsp:nvSpPr>
        <dsp:cNvPr id="0" name=""/>
        <dsp:cNvSpPr/>
      </dsp:nvSpPr>
      <dsp:spPr>
        <a:xfrm>
          <a:off x="2156159" y="2287844"/>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CC5C13-7D75-497A-85FE-8F22FB2716B0}">
      <dsp:nvSpPr>
        <dsp:cNvPr id="0" name=""/>
        <dsp:cNvSpPr/>
      </dsp:nvSpPr>
      <dsp:spPr>
        <a:xfrm>
          <a:off x="2317871" y="2299868"/>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Liikesalaisuutta ei saa palvelusaikanaan oikeudettomasti käyttää tai ilmaista se, joka on saanut tiedon liikesalaisuudesta toisen palveluksessa ollessaan.</a:t>
          </a:r>
          <a:endParaRPr lang="fi-FI" sz="800" kern="1200"/>
        </a:p>
      </dsp:txBody>
      <dsp:txXfrm>
        <a:off x="2317871" y="2299868"/>
        <a:ext cx="8462927" cy="240484"/>
      </dsp:txXfrm>
    </dsp:sp>
    <dsp:sp modelId="{D0B0828C-7724-44AA-A35E-94E8EDD03E2B}">
      <dsp:nvSpPr>
        <dsp:cNvPr id="0" name=""/>
        <dsp:cNvSpPr/>
      </dsp:nvSpPr>
      <dsp:spPr>
        <a:xfrm>
          <a:off x="2156159" y="2540352"/>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C48F06-2258-49C6-9FCC-9EFB5061E889}">
      <dsp:nvSpPr>
        <dsp:cNvPr id="0" name=""/>
        <dsp:cNvSpPr/>
      </dsp:nvSpPr>
      <dsp:spPr>
        <a:xfrm>
          <a:off x="0" y="2553747"/>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AD43C2-06A5-40F8-A1AB-8DE7408D1812}">
      <dsp:nvSpPr>
        <dsp:cNvPr id="0" name=""/>
        <dsp:cNvSpPr/>
      </dsp:nvSpPr>
      <dsp:spPr>
        <a:xfrm>
          <a:off x="0" y="2553747"/>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0" i="0" kern="1200"/>
            <a:t>Liikesalaisuutta ei saa oikeudettomasti käyttää tai ilmaista se, joka tietää tai jonka pitäisi tietää, että liikesalaisuus on saatu suoraan tai välillisesti siltä, joka on oikeudettomasti käyttänyt liikesalaisuutta tai ilmaissut sen.</a:t>
          </a:r>
          <a:endParaRPr lang="fi-FI" sz="1100" kern="1200"/>
        </a:p>
      </dsp:txBody>
      <dsp:txXfrm>
        <a:off x="0" y="2553747"/>
        <a:ext cx="2156159" cy="127593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D895B-53DA-4EF7-9C09-FD1D895E4115}">
      <dsp:nvSpPr>
        <dsp:cNvPr id="0" name=""/>
        <dsp:cNvSpPr/>
      </dsp:nvSpPr>
      <dsp:spPr>
        <a:xfrm>
          <a:off x="0" y="0"/>
          <a:ext cx="5221817"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63FFAE-AD79-4F60-971C-9CC446870A06}">
      <dsp:nvSpPr>
        <dsp:cNvPr id="0" name=""/>
        <dsp:cNvSpPr/>
      </dsp:nvSpPr>
      <dsp:spPr>
        <a:xfrm>
          <a:off x="0" y="0"/>
          <a:ext cx="1044363" cy="20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baseline="0"/>
            <a:t>Laki oikeudenkäynnin julkisuudesta yleisissä tuomioistuimissa </a:t>
          </a:r>
          <a:r>
            <a:rPr lang="fi-FI" sz="800" b="0" i="0" kern="1200" baseline="0">
              <a:hlinkClick xmlns:r="http://schemas.openxmlformats.org/officeDocument/2006/relationships" r:id="rId1"/>
            </a:rPr>
            <a:t>(370/2007)</a:t>
          </a:r>
          <a:r>
            <a:rPr lang="fi-FI" sz="800" b="0" kern="1200"/>
            <a:t>: </a:t>
          </a:r>
          <a:r>
            <a:rPr lang="fi-FI" sz="800" b="0" i="0" kern="1200" baseline="0"/>
            <a:t>liikesalaisuuden suojaamiseksi voidaan </a:t>
          </a:r>
          <a:endParaRPr lang="fi-FI" sz="800" kern="1200"/>
        </a:p>
      </dsp:txBody>
      <dsp:txXfrm>
        <a:off x="0" y="0"/>
        <a:ext cx="1044363" cy="2067718"/>
      </dsp:txXfrm>
    </dsp:sp>
    <dsp:sp modelId="{10B68718-EC56-465F-8682-35F15600526A}">
      <dsp:nvSpPr>
        <dsp:cNvPr id="0" name=""/>
        <dsp:cNvSpPr/>
      </dsp:nvSpPr>
      <dsp:spPr>
        <a:xfrm>
          <a:off x="1122690" y="24306"/>
          <a:ext cx="4099126" cy="48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0" lvl="0" indent="0" algn="l" defTabSz="266700">
            <a:lnSpc>
              <a:spcPct val="90000"/>
            </a:lnSpc>
            <a:spcBef>
              <a:spcPct val="0"/>
            </a:spcBef>
            <a:spcAft>
              <a:spcPct val="35000"/>
            </a:spcAft>
            <a:buNone/>
          </a:pPr>
          <a:r>
            <a:rPr lang="fi-FI" sz="600" kern="1200"/>
            <a:t>o</a:t>
          </a:r>
          <a:r>
            <a:rPr lang="fi-FI" sz="600" b="0" i="0" kern="1200" baseline="0"/>
            <a:t>ikeudenkäyntiasiakirja tai tuomio määrätä kokonaan tai osittain salassa pidettäväksi </a:t>
          </a:r>
          <a:endParaRPr lang="fi-FI" sz="600" kern="1200"/>
        </a:p>
      </dsp:txBody>
      <dsp:txXfrm>
        <a:off x="1122690" y="24306"/>
        <a:ext cx="4099126" cy="486135"/>
      </dsp:txXfrm>
    </dsp:sp>
    <dsp:sp modelId="{96A80A68-C696-4B46-B35F-03BC8B765CC4}">
      <dsp:nvSpPr>
        <dsp:cNvPr id="0" name=""/>
        <dsp:cNvSpPr/>
      </dsp:nvSpPr>
      <dsp:spPr>
        <a:xfrm>
          <a:off x="1044363" y="510442"/>
          <a:ext cx="417745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131762-853E-4F19-8530-DAFBC4EB1620}">
      <dsp:nvSpPr>
        <dsp:cNvPr id="0" name=""/>
        <dsp:cNvSpPr/>
      </dsp:nvSpPr>
      <dsp:spPr>
        <a:xfrm>
          <a:off x="1122690" y="534749"/>
          <a:ext cx="4099126" cy="48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0" lvl="0" indent="0" algn="l" defTabSz="266700">
            <a:lnSpc>
              <a:spcPct val="90000"/>
            </a:lnSpc>
            <a:spcBef>
              <a:spcPct val="0"/>
            </a:spcBef>
            <a:spcAft>
              <a:spcPct val="35000"/>
            </a:spcAft>
            <a:buNone/>
          </a:pPr>
          <a:r>
            <a:rPr lang="fi-FI" sz="600" b="0" i="0" kern="1200" baseline="0"/>
            <a:t>päättää suullisen käsittelyn toimittamisesta kokonaan tai tarpeellisilta osin yleisön läsnä olematta </a:t>
          </a:r>
          <a:endParaRPr lang="fi-FI" sz="600" kern="1200"/>
        </a:p>
      </dsp:txBody>
      <dsp:txXfrm>
        <a:off x="1122690" y="534749"/>
        <a:ext cx="4099126" cy="486135"/>
      </dsp:txXfrm>
    </dsp:sp>
    <dsp:sp modelId="{55A25B35-270E-4C52-B445-A994B4AD58BF}">
      <dsp:nvSpPr>
        <dsp:cNvPr id="0" name=""/>
        <dsp:cNvSpPr/>
      </dsp:nvSpPr>
      <dsp:spPr>
        <a:xfrm>
          <a:off x="1044363" y="1020885"/>
          <a:ext cx="417745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0CB7D5-4C43-415D-A3F4-BA06CDBA7F79}">
      <dsp:nvSpPr>
        <dsp:cNvPr id="0" name=""/>
        <dsp:cNvSpPr/>
      </dsp:nvSpPr>
      <dsp:spPr>
        <a:xfrm>
          <a:off x="1122690" y="1045192"/>
          <a:ext cx="4099126" cy="48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0" lvl="0" indent="0" algn="l" defTabSz="266700">
            <a:lnSpc>
              <a:spcPct val="90000"/>
            </a:lnSpc>
            <a:spcBef>
              <a:spcPct val="0"/>
            </a:spcBef>
            <a:spcAft>
              <a:spcPct val="35000"/>
            </a:spcAft>
            <a:buNone/>
          </a:pPr>
          <a:r>
            <a:rPr lang="fi-FI" sz="600" b="0" i="0" kern="1200" dirty="0"/>
            <a:t>Liikesalaisuuslaki: </a:t>
          </a:r>
          <a:r>
            <a:rPr lang="fi-FI" sz="600" b="0" i="0" kern="1200" baseline="0" dirty="0"/>
            <a:t>tuomioistuin voi toisen asianosaisen pyynnöstä </a:t>
          </a:r>
          <a:r>
            <a:rPr lang="fi-FI" sz="600" b="0" i="0" kern="1200" dirty="0"/>
            <a:t>rajata asianosaisena olevan oikeushenkilön piirissä niiden henkilöiden määrää, joilla on asianosaisena oikeus saada tieto liikesalaisuuden sisältävästä oikeudenkäyntiasiakirjasta tai osallistua suulliseen käsittelyyn, jos salassa pidettäväksi määrätyn tiedon tuleminen oikeushenkilössä rajoitettua määrää useamman luonnollisen henkilön tietoon aiheuttaisi merkittävästi haittaa tai vahinkoa niille eduille, joiden suojaamiseksi tieto on määrätty salassa pidettäväksi. </a:t>
          </a:r>
          <a:endParaRPr lang="fi-FI" sz="600" kern="1200" dirty="0"/>
        </a:p>
      </dsp:txBody>
      <dsp:txXfrm>
        <a:off x="1122690" y="1045192"/>
        <a:ext cx="4099126" cy="486135"/>
      </dsp:txXfrm>
    </dsp:sp>
    <dsp:sp modelId="{DD152C12-14FE-4EA7-A2B3-2B9ABA7630BA}">
      <dsp:nvSpPr>
        <dsp:cNvPr id="0" name=""/>
        <dsp:cNvSpPr/>
      </dsp:nvSpPr>
      <dsp:spPr>
        <a:xfrm>
          <a:off x="1044363" y="1531328"/>
          <a:ext cx="417745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7FA17E-2624-4F54-AF83-30BEA7E439F5}">
      <dsp:nvSpPr>
        <dsp:cNvPr id="0" name=""/>
        <dsp:cNvSpPr/>
      </dsp:nvSpPr>
      <dsp:spPr>
        <a:xfrm>
          <a:off x="1122690" y="1555635"/>
          <a:ext cx="4099126" cy="48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0" lvl="0" indent="0" algn="l" defTabSz="266700">
            <a:lnSpc>
              <a:spcPct val="90000"/>
            </a:lnSpc>
            <a:spcBef>
              <a:spcPct val="0"/>
            </a:spcBef>
            <a:spcAft>
              <a:spcPct val="35000"/>
            </a:spcAft>
            <a:buNone/>
          </a:pPr>
          <a:r>
            <a:rPr lang="fi-FI" sz="600" b="0" i="0" kern="1200"/>
            <a:t>pyyntöä ei kuitenkaan saa hyväksyä, jos se voisi vaarantaa asianosaisten oikeuden oikeudenmukaiseen oikeudenkäyntiin.</a:t>
          </a:r>
          <a:endParaRPr lang="fi-FI" sz="600" kern="1200"/>
        </a:p>
      </dsp:txBody>
      <dsp:txXfrm>
        <a:off x="1122690" y="1555635"/>
        <a:ext cx="4099126" cy="486135"/>
      </dsp:txXfrm>
    </dsp:sp>
    <dsp:sp modelId="{6FCC4EAB-C24E-4710-8048-E9E397041A65}">
      <dsp:nvSpPr>
        <dsp:cNvPr id="0" name=""/>
        <dsp:cNvSpPr/>
      </dsp:nvSpPr>
      <dsp:spPr>
        <a:xfrm>
          <a:off x="1044363" y="2041771"/>
          <a:ext cx="417745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92A3AB-6AFC-4412-AECA-A84F2F865943}">
      <dsp:nvSpPr>
        <dsp:cNvPr id="0" name=""/>
        <dsp:cNvSpPr/>
      </dsp:nvSpPr>
      <dsp:spPr>
        <a:xfrm>
          <a:off x="0" y="2067718"/>
          <a:ext cx="5221817"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B109A0-3703-4C02-A384-F58039208B9E}">
      <dsp:nvSpPr>
        <dsp:cNvPr id="0" name=""/>
        <dsp:cNvSpPr/>
      </dsp:nvSpPr>
      <dsp:spPr>
        <a:xfrm>
          <a:off x="0" y="2067718"/>
          <a:ext cx="1044363" cy="20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Oikeudenkäymiskaari 17: 19: Liikesalaisuudesta saa kieltäytyä todistamasta, jolleivät erittäin tärkeät syyt ottaen huomioon asian laatu, todisteen merkitys asian ratkaisemisen kannalta ja seuraukset sen esittämisestä sekä muut olosuhteet vaadi todistamista.</a:t>
          </a:r>
          <a:endParaRPr lang="fi-FI" sz="800" kern="1200"/>
        </a:p>
      </dsp:txBody>
      <dsp:txXfrm>
        <a:off x="0" y="2067718"/>
        <a:ext cx="1044363" cy="20677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37E856-C979-4E67-9DE9-E1C8BC449439}">
      <dsp:nvSpPr>
        <dsp:cNvPr id="0" name=""/>
        <dsp:cNvSpPr/>
      </dsp:nvSpPr>
      <dsp:spPr>
        <a:xfrm>
          <a:off x="7985" y="406"/>
          <a:ext cx="1418653" cy="177503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kern="1200"/>
            <a:t>Listautuessaan markkinoille yhtiöt ovat sitoutuneet noudattamaan markkinasääntöjä, mm. tiedonantovelvollisuuksia – merkitseekö tämä luopumista liikesalaisuuksien suojasta? </a:t>
          </a:r>
          <a:endParaRPr lang="fi-FI" sz="900" kern="1200"/>
        </a:p>
      </dsp:txBody>
      <dsp:txXfrm>
        <a:off x="49536" y="41957"/>
        <a:ext cx="1335551" cy="1691934"/>
      </dsp:txXfrm>
    </dsp:sp>
    <dsp:sp modelId="{FF7224A4-C91D-4671-9007-63FA264DA12D}">
      <dsp:nvSpPr>
        <dsp:cNvPr id="0" name=""/>
        <dsp:cNvSpPr/>
      </dsp:nvSpPr>
      <dsp:spPr>
        <a:xfrm>
          <a:off x="1664972" y="406"/>
          <a:ext cx="9107754" cy="177503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kern="1200"/>
            <a:t>Henkilö, jonka hyväksi liikesalaisuuksien suoja on tarkoitettu, saa luopua suojasta ja ilmaista liikesalaisuuden </a:t>
          </a:r>
          <a:endParaRPr lang="fi-FI" sz="900" kern="1200"/>
        </a:p>
      </dsp:txBody>
      <dsp:txXfrm>
        <a:off x="1716961" y="52395"/>
        <a:ext cx="9003776" cy="1671058"/>
      </dsp:txXfrm>
    </dsp:sp>
    <dsp:sp modelId="{D6F75F56-8664-4DB6-9B0C-844851D4BB7D}">
      <dsp:nvSpPr>
        <dsp:cNvPr id="0" name=""/>
        <dsp:cNvSpPr/>
      </dsp:nvSpPr>
      <dsp:spPr>
        <a:xfrm>
          <a:off x="1664972"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Miten menetellään, jos tiedonanto-, sisäpiiri- ja liikesalaisuussäännökset ovat ristiriidassa? </a:t>
          </a:r>
        </a:p>
      </dsp:txBody>
      <dsp:txXfrm>
        <a:off x="1706523" y="2096745"/>
        <a:ext cx="1335551" cy="1691934"/>
      </dsp:txXfrm>
    </dsp:sp>
    <dsp:sp modelId="{22995233-3A8A-4B28-8BF5-7776098AD444}">
      <dsp:nvSpPr>
        <dsp:cNvPr id="0" name=""/>
        <dsp:cNvSpPr/>
      </dsp:nvSpPr>
      <dsp:spPr>
        <a:xfrm>
          <a:off x="3202792"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baseline="0"/>
            <a:t>Yrityksen edustajaa sitovat ns. fidusiaarivelvoitteet (OYL 1:8: edustajan on huolellisesti toimien edistettävä yhtiö etua) </a:t>
          </a:r>
          <a:endParaRPr lang="fi-FI" sz="900" kern="1200"/>
        </a:p>
      </dsp:txBody>
      <dsp:txXfrm>
        <a:off x="3244343" y="2096745"/>
        <a:ext cx="1335551" cy="1691934"/>
      </dsp:txXfrm>
    </dsp:sp>
    <dsp:sp modelId="{A78A0899-F026-4FD5-9CF3-9200BD25EF87}">
      <dsp:nvSpPr>
        <dsp:cNvPr id="0" name=""/>
        <dsp:cNvSpPr/>
      </dsp:nvSpPr>
      <dsp:spPr>
        <a:xfrm>
          <a:off x="4740613"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baseline="0"/>
            <a:t>Päämies – agentti –suhde </a:t>
          </a:r>
          <a:endParaRPr lang="fi-FI" sz="900" kern="1200"/>
        </a:p>
      </dsp:txBody>
      <dsp:txXfrm>
        <a:off x="4782164" y="2096745"/>
        <a:ext cx="1335551" cy="1691934"/>
      </dsp:txXfrm>
    </dsp:sp>
    <dsp:sp modelId="{5F8F9B95-FD0A-4A02-A9C1-AE627E5BC285}">
      <dsp:nvSpPr>
        <dsp:cNvPr id="0" name=""/>
        <dsp:cNvSpPr/>
      </dsp:nvSpPr>
      <dsp:spPr>
        <a:xfrm>
          <a:off x="6278433"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baseline="0"/>
            <a:t>MVA 17,4 art. (a): julkistamisvelvollisuus väistyy, jos sisäpiiritiedon välitön julkistaminen todennäköisesti vaarantaisi liikkeeseenlaskijan oikeutetut edut,</a:t>
          </a:r>
          <a:r>
            <a:rPr lang="fi-FI" sz="900" b="1" kern="1200"/>
            <a:t> </a:t>
          </a:r>
          <a:endParaRPr lang="fi-FI" sz="900" kern="1200"/>
        </a:p>
      </dsp:txBody>
      <dsp:txXfrm>
        <a:off x="6319984" y="2096745"/>
        <a:ext cx="1335551" cy="1691934"/>
      </dsp:txXfrm>
    </dsp:sp>
    <dsp:sp modelId="{A759DEC0-4DE1-416D-B548-86430373DC66}">
      <dsp:nvSpPr>
        <dsp:cNvPr id="0" name=""/>
        <dsp:cNvSpPr/>
      </dsp:nvSpPr>
      <dsp:spPr>
        <a:xfrm>
          <a:off x="7816253"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i="0" kern="1200" baseline="0"/>
            <a:t>ESMA/2016/1478 F, kohta d: </a:t>
          </a:r>
          <a:r>
            <a:rPr lang="fi-FI" sz="900" b="0" i="0" kern="1200" baseline="0"/>
            <a:t>Liikkeeseenlaskija on kehittänyt tuotteen tai keksinnön, ja kyseisen tiedon välitön julkistaminen todennäköisesti vaarantaisi liikkeeseenlaskijan immateriaalioikeudet</a:t>
          </a:r>
          <a:r>
            <a:rPr lang="fi-FI" sz="900" b="1" kern="1200"/>
            <a:t> </a:t>
          </a:r>
          <a:endParaRPr lang="fi-FI" sz="900" kern="1200"/>
        </a:p>
      </dsp:txBody>
      <dsp:txXfrm>
        <a:off x="7857804" y="2096745"/>
        <a:ext cx="1335551" cy="1691934"/>
      </dsp:txXfrm>
    </dsp:sp>
    <dsp:sp modelId="{4C4D73ED-CDDC-4178-BAC5-C03791D046BF}">
      <dsp:nvSpPr>
        <dsp:cNvPr id="0" name=""/>
        <dsp:cNvSpPr/>
      </dsp:nvSpPr>
      <dsp:spPr>
        <a:xfrm>
          <a:off x="9354074"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baseline="0"/>
            <a:t>ESMA/2016/1478 F kohta e: Liikkeeseenlaskija suunnittelee ostavansa tai myyvänsä merkittävän osuuden toisesta yrityksestä ja kyseisen tiedon julkistaminen todennäköisesti vaarantaisi suunnitelman toteutumisen. </a:t>
          </a:r>
          <a:endParaRPr lang="fi-FI" sz="900" kern="1200"/>
        </a:p>
      </dsp:txBody>
      <dsp:txXfrm>
        <a:off x="9395625" y="2096745"/>
        <a:ext cx="1335551" cy="169193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3D7D4-AC0F-42FD-B83F-FA18C6BB5A53}">
      <dsp:nvSpPr>
        <dsp:cNvPr id="0" name=""/>
        <dsp:cNvSpPr/>
      </dsp:nvSpPr>
      <dsp:spPr>
        <a:xfrm>
          <a:off x="543190" y="0"/>
          <a:ext cx="4135437" cy="4135437"/>
        </a:xfrm>
        <a:prstGeom prst="ellipse">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fi-FI" sz="1700" b="1" i="0" kern="1200" baseline="0"/>
            <a:t>Peliteoria on sovelletun matematiikan osa-alue, jossa tarkastellaan agenttien välistä strategista kanssakäymistä. Strategisissa peleissä ihmiset tai yleisemmin agentit valitsevat toimintastrategian, joka maksimoi heidän hyötynsä ottaen huomioon muiden agenttien valinnat. (Wikipedia)</a:t>
          </a:r>
          <a:endParaRPr lang="fi-FI" sz="1700" kern="1200"/>
        </a:p>
      </dsp:txBody>
      <dsp:txXfrm>
        <a:off x="1148811" y="605621"/>
        <a:ext cx="2924195" cy="292419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DCDC6-1C4B-41E9-AE50-14DA5E5BA028}">
      <dsp:nvSpPr>
        <dsp:cNvPr id="0" name=""/>
        <dsp:cNvSpPr/>
      </dsp:nvSpPr>
      <dsp:spPr>
        <a:xfrm>
          <a:off x="0" y="0"/>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a:t>Omistusoikeuksien näkökulmasta valvonnan tarkoituksena on selvittää, kuinka hyvin tieto ohjataan suurimman hyödyn tuottavaan käyttöön.</a:t>
          </a:r>
        </a:p>
      </dsp:txBody>
      <dsp:txXfrm>
        <a:off x="21802" y="21802"/>
        <a:ext cx="3130463" cy="700774"/>
      </dsp:txXfrm>
    </dsp:sp>
    <dsp:sp modelId="{74413F3A-4ADF-473D-9294-D3DA713D24A1}">
      <dsp:nvSpPr>
        <dsp:cNvPr id="0" name=""/>
        <dsp:cNvSpPr/>
      </dsp:nvSpPr>
      <dsp:spPr>
        <a:xfrm>
          <a:off x="300254" y="847764"/>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dirty="0"/>
            <a:t>Jokainen väärä ja harhaanjohtava tieto, joka saavuttaa markkinat, tuottaa kustannuksia. Oikea tieto puolestaan ​​lisää </a:t>
          </a:r>
          <a:r>
            <a:rPr lang="fi-FI" sz="1000" kern="1200" dirty="0" err="1"/>
            <a:t>allokatiivista</a:t>
          </a:r>
          <a:r>
            <a:rPr lang="fi-FI" sz="1000" kern="1200" dirty="0"/>
            <a:t> tehokkuutta</a:t>
          </a:r>
        </a:p>
      </dsp:txBody>
      <dsp:txXfrm>
        <a:off x="322056" y="869566"/>
        <a:ext cx="3193093" cy="700774"/>
      </dsp:txXfrm>
    </dsp:sp>
    <dsp:sp modelId="{4CE6972D-1D92-4B83-ADAC-4F2B996A55BB}">
      <dsp:nvSpPr>
        <dsp:cNvPr id="0" name=""/>
        <dsp:cNvSpPr/>
      </dsp:nvSpPr>
      <dsp:spPr>
        <a:xfrm>
          <a:off x="600508" y="1695529"/>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a:t>Tietojen suojelun periaate: oikeus omistaa tietoja ja oikeus suojata niitä</a:t>
          </a:r>
        </a:p>
      </dsp:txBody>
      <dsp:txXfrm>
        <a:off x="622310" y="1717331"/>
        <a:ext cx="3193093" cy="700774"/>
      </dsp:txXfrm>
    </dsp:sp>
    <dsp:sp modelId="{BFCB5EA1-3D46-4673-B77C-9D7D8257CA83}">
      <dsp:nvSpPr>
        <dsp:cNvPr id="0" name=""/>
        <dsp:cNvSpPr/>
      </dsp:nvSpPr>
      <dsp:spPr>
        <a:xfrm>
          <a:off x="900763" y="2543293"/>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a:t>Yrityksen sisäisten tietojen luottamuksellisuus on suojattu lailla.</a:t>
          </a:r>
        </a:p>
      </dsp:txBody>
      <dsp:txXfrm>
        <a:off x="922565" y="2565095"/>
        <a:ext cx="3193093" cy="700774"/>
      </dsp:txXfrm>
    </dsp:sp>
    <dsp:sp modelId="{52A3F8A3-18E7-4274-9812-386609C1D133}">
      <dsp:nvSpPr>
        <dsp:cNvPr id="0" name=""/>
        <dsp:cNvSpPr/>
      </dsp:nvSpPr>
      <dsp:spPr>
        <a:xfrm>
          <a:off x="1201017" y="3391058"/>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a:t>Yhtiön julkaisemilla ja siten julkisessa omistuksessa oleviin tietoihin kohdistuu totuudenmukaisuusvaatimus (SMA), joka suojaa kaikkia osapuolia, ei vain sijoittajia, vaan suurta yleisöä.</a:t>
          </a:r>
        </a:p>
      </dsp:txBody>
      <dsp:txXfrm>
        <a:off x="1222819" y="3412860"/>
        <a:ext cx="3193093" cy="700774"/>
      </dsp:txXfrm>
    </dsp:sp>
    <dsp:sp modelId="{B0B55B27-FFBC-4D77-B3D1-6F8EA42AD359}">
      <dsp:nvSpPr>
        <dsp:cNvPr id="0" name=""/>
        <dsp:cNvSpPr/>
      </dsp:nvSpPr>
      <dsp:spPr>
        <a:xfrm>
          <a:off x="3536952" y="543809"/>
          <a:ext cx="483846" cy="4838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3645817" y="543809"/>
        <a:ext cx="266116" cy="364094"/>
      </dsp:txXfrm>
    </dsp:sp>
    <dsp:sp modelId="{D2FC5D86-795C-404C-8D12-0C08538F28F0}">
      <dsp:nvSpPr>
        <dsp:cNvPr id="0" name=""/>
        <dsp:cNvSpPr/>
      </dsp:nvSpPr>
      <dsp:spPr>
        <a:xfrm>
          <a:off x="3837206" y="1391574"/>
          <a:ext cx="483846" cy="4838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3946071" y="1391574"/>
        <a:ext cx="266116" cy="364094"/>
      </dsp:txXfrm>
    </dsp:sp>
    <dsp:sp modelId="{DE80597D-EB44-4EA3-9BD7-B4E900562DD8}">
      <dsp:nvSpPr>
        <dsp:cNvPr id="0" name=""/>
        <dsp:cNvSpPr/>
      </dsp:nvSpPr>
      <dsp:spPr>
        <a:xfrm>
          <a:off x="4137461" y="2226932"/>
          <a:ext cx="483846" cy="4838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4246326" y="2226932"/>
        <a:ext cx="266116" cy="364094"/>
      </dsp:txXfrm>
    </dsp:sp>
    <dsp:sp modelId="{0EFFB57C-051D-4502-A8C5-A02F0E6D805A}">
      <dsp:nvSpPr>
        <dsp:cNvPr id="0" name=""/>
        <dsp:cNvSpPr/>
      </dsp:nvSpPr>
      <dsp:spPr>
        <a:xfrm>
          <a:off x="4437715" y="3082968"/>
          <a:ext cx="483846" cy="4838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4546580" y="3082968"/>
        <a:ext cx="266116" cy="36409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DE48C-D4CA-4554-9792-171F75FC2CB2}">
      <dsp:nvSpPr>
        <dsp:cNvPr id="0" name=""/>
        <dsp:cNvSpPr/>
      </dsp:nvSpPr>
      <dsp:spPr>
        <a:xfrm>
          <a:off x="2739033" y="1033859"/>
          <a:ext cx="3101577" cy="3101577"/>
        </a:xfrm>
        <a:prstGeom prst="ellipse">
          <a:avLst/>
        </a:prstGeom>
        <a:solidFill>
          <a:schemeClr val="accent5">
            <a:hueOff val="-13362026"/>
            <a:satOff val="49558"/>
            <a:lumOff val="-568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660885C-63E5-4494-8FDE-990C0D03CAF6}">
      <dsp:nvSpPr>
        <dsp:cNvPr id="0" name=""/>
        <dsp:cNvSpPr/>
      </dsp:nvSpPr>
      <dsp:spPr>
        <a:xfrm>
          <a:off x="3772892" y="2067718"/>
          <a:ext cx="1033859" cy="1033859"/>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4A62889-A175-46BD-893A-06E77E63FABD}">
      <dsp:nvSpPr>
        <dsp:cNvPr id="0" name=""/>
        <dsp:cNvSpPr/>
      </dsp:nvSpPr>
      <dsp:spPr>
        <a:xfrm>
          <a:off x="6357540" y="0"/>
          <a:ext cx="1550788" cy="129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12700" rIns="12700" bIns="12700" numCol="1" spcCol="1270" anchor="ctr" anchorCtr="0">
          <a:noAutofit/>
        </a:bodyPr>
        <a:lstStyle/>
        <a:p>
          <a:pPr marL="0" lvl="0" indent="0" algn="l" defTabSz="444500">
            <a:lnSpc>
              <a:spcPct val="90000"/>
            </a:lnSpc>
            <a:spcBef>
              <a:spcPct val="0"/>
            </a:spcBef>
            <a:spcAft>
              <a:spcPct val="35000"/>
            </a:spcAft>
            <a:buNone/>
          </a:pPr>
          <a:r>
            <a:rPr lang="en-GB" sz="1000" b="0" kern="1200"/>
            <a:t>Oikeus salata informaatio ja velvollisuus julkistaa informaatio ovat kilpailevia oikeudellisia arvoja </a:t>
          </a:r>
          <a:endParaRPr lang="fi-FI" sz="1000" kern="1200"/>
        </a:p>
      </dsp:txBody>
      <dsp:txXfrm>
        <a:off x="6357540" y="0"/>
        <a:ext cx="1550788" cy="1292324"/>
      </dsp:txXfrm>
    </dsp:sp>
    <dsp:sp modelId="{8D68F303-934A-4E42-80A9-7E2900793E4F}">
      <dsp:nvSpPr>
        <dsp:cNvPr id="0" name=""/>
        <dsp:cNvSpPr/>
      </dsp:nvSpPr>
      <dsp:spPr>
        <a:xfrm>
          <a:off x="5969843" y="646162"/>
          <a:ext cx="387697"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385A248F-79E7-433F-A207-B64E5EF11FEC}">
      <dsp:nvSpPr>
        <dsp:cNvPr id="0" name=""/>
        <dsp:cNvSpPr/>
      </dsp:nvSpPr>
      <dsp:spPr>
        <a:xfrm rot="5400000">
          <a:off x="4159426" y="775523"/>
          <a:ext cx="1939519" cy="1678728"/>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C1F79C2A-C561-4D7E-8EDE-18E17AA2F79A}">
      <dsp:nvSpPr>
        <dsp:cNvPr id="0" name=""/>
        <dsp:cNvSpPr/>
      </dsp:nvSpPr>
      <dsp:spPr>
        <a:xfrm>
          <a:off x="6357540" y="1292324"/>
          <a:ext cx="1550788" cy="129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12700" rIns="12700" bIns="12700" numCol="1" spcCol="1270" anchor="ctr" anchorCtr="0">
          <a:noAutofit/>
        </a:bodyPr>
        <a:lstStyle/>
        <a:p>
          <a:pPr marL="0" lvl="0" indent="0" algn="l" defTabSz="444500">
            <a:lnSpc>
              <a:spcPct val="90000"/>
            </a:lnSpc>
            <a:spcBef>
              <a:spcPct val="0"/>
            </a:spcBef>
            <a:spcAft>
              <a:spcPct val="35000"/>
            </a:spcAft>
            <a:buNone/>
          </a:pPr>
          <a:r>
            <a:rPr lang="en-GB" sz="1000" b="0" kern="1200"/>
            <a:t>Arvopaperimarkkinoilla yrityksen informaatiolla, jota säännellään siviilioikeudellisesti, voi samanaikaisesti olla sekä yksityisen että julkissen varallisuuden piirteitä. Kumpikin voi tarvita oikeudellista suojelua. </a:t>
          </a:r>
          <a:endParaRPr lang="fi-FI" sz="1000" kern="1200"/>
        </a:p>
      </dsp:txBody>
      <dsp:txXfrm>
        <a:off x="6357540" y="1292324"/>
        <a:ext cx="1550788" cy="1292324"/>
      </dsp:txXfrm>
    </dsp:sp>
    <dsp:sp modelId="{59CFF34A-A00E-4D9A-A9F8-151EB2D7A939}">
      <dsp:nvSpPr>
        <dsp:cNvPr id="0" name=""/>
        <dsp:cNvSpPr/>
      </dsp:nvSpPr>
      <dsp:spPr>
        <a:xfrm>
          <a:off x="5969843" y="1938486"/>
          <a:ext cx="387697"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B8256187-0F3C-4DCA-A279-6C3278929A61}">
      <dsp:nvSpPr>
        <dsp:cNvPr id="0" name=""/>
        <dsp:cNvSpPr/>
      </dsp:nvSpPr>
      <dsp:spPr>
        <a:xfrm rot="5400000">
          <a:off x="4820605" y="2150065"/>
          <a:ext cx="1357663" cy="938227"/>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BAC211-5943-4FAA-89C2-FA5066404B48}">
      <dsp:nvSpPr>
        <dsp:cNvPr id="0" name=""/>
        <dsp:cNvSpPr/>
      </dsp:nvSpPr>
      <dsp:spPr>
        <a:xfrm>
          <a:off x="0" y="0"/>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b="0" i="0" kern="1200" baseline="0"/>
            <a:t>jos tiedon esittäminen tapahtuu spontaanisti keskustelussa esimerkiksi lehdistötilaisuudessa</a:t>
          </a:r>
          <a:r>
            <a:rPr lang="en-GB" sz="1400" b="1" i="0" kern="1200" baseline="0"/>
            <a:t>, </a:t>
          </a:r>
          <a:endParaRPr lang="fi-FI" sz="1400" kern="1200"/>
        </a:p>
      </dsp:txBody>
      <dsp:txXfrm>
        <a:off x="21802" y="21802"/>
        <a:ext cx="3130463" cy="700774"/>
      </dsp:txXfrm>
    </dsp:sp>
    <dsp:sp modelId="{74B1C1E6-C098-453E-8E0D-34AFEC14443A}">
      <dsp:nvSpPr>
        <dsp:cNvPr id="0" name=""/>
        <dsp:cNvSpPr/>
      </dsp:nvSpPr>
      <dsp:spPr>
        <a:xfrm>
          <a:off x="300254" y="847764"/>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i="0" kern="1200" baseline="0"/>
            <a:t>jos siinä ei aktiivisesti kumota aikaisempaa informaatiota uudella</a:t>
          </a:r>
          <a:r>
            <a:rPr lang="en-GB" sz="1400" b="1" i="0" kern="1200" baseline="0"/>
            <a:t>, </a:t>
          </a:r>
          <a:endParaRPr lang="fi-FI" sz="1400" kern="1200"/>
        </a:p>
      </dsp:txBody>
      <dsp:txXfrm>
        <a:off x="322056" y="869566"/>
        <a:ext cx="3193093" cy="700774"/>
      </dsp:txXfrm>
    </dsp:sp>
    <dsp:sp modelId="{8819376C-CE23-4926-B71C-19D3906AD550}">
      <dsp:nvSpPr>
        <dsp:cNvPr id="0" name=""/>
        <dsp:cNvSpPr/>
      </dsp:nvSpPr>
      <dsp:spPr>
        <a:xfrm>
          <a:off x="600508" y="1695529"/>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b="0" i="0" kern="1200" baseline="0"/>
            <a:t>jos se tapahtuu defensiivisesti yhtiön etujen suojaamiseksi</a:t>
          </a:r>
          <a:r>
            <a:rPr lang="en-GB" sz="1400" b="1" i="0" kern="1200" baseline="0"/>
            <a:t>, </a:t>
          </a:r>
          <a:endParaRPr lang="fi-FI" sz="1400" kern="1200"/>
        </a:p>
      </dsp:txBody>
      <dsp:txXfrm>
        <a:off x="622310" y="1717331"/>
        <a:ext cx="3193093" cy="700774"/>
      </dsp:txXfrm>
    </dsp:sp>
    <dsp:sp modelId="{7E24F493-7433-45B7-A6E6-A12043C2146F}">
      <dsp:nvSpPr>
        <dsp:cNvPr id="0" name=""/>
        <dsp:cNvSpPr/>
      </dsp:nvSpPr>
      <dsp:spPr>
        <a:xfrm>
          <a:off x="900763" y="2543293"/>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i="0" kern="1200" baseline="0"/>
            <a:t>jos se liittyy vasta valmisteilla oleviin toimiin </a:t>
          </a:r>
          <a:endParaRPr lang="fi-FI" sz="1400" kern="1200"/>
        </a:p>
      </dsp:txBody>
      <dsp:txXfrm>
        <a:off x="922565" y="2565095"/>
        <a:ext cx="3193093" cy="700774"/>
      </dsp:txXfrm>
    </dsp:sp>
    <dsp:sp modelId="{D3040C36-D9FD-498A-911B-37B915EAB257}">
      <dsp:nvSpPr>
        <dsp:cNvPr id="0" name=""/>
        <dsp:cNvSpPr/>
      </dsp:nvSpPr>
      <dsp:spPr>
        <a:xfrm>
          <a:off x="1201017" y="3391058"/>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i="0" kern="1200" baseline="0"/>
            <a:t>ja oikaistaan viipymättä (mahdollisimman pian). </a:t>
          </a:r>
          <a:endParaRPr lang="fi-FI" sz="1400" kern="1200"/>
        </a:p>
      </dsp:txBody>
      <dsp:txXfrm>
        <a:off x="1222819" y="3412860"/>
        <a:ext cx="3193093" cy="700774"/>
      </dsp:txXfrm>
    </dsp:sp>
    <dsp:sp modelId="{0F2E9C00-542D-4D21-BE81-C50080DEE7EF}">
      <dsp:nvSpPr>
        <dsp:cNvPr id="0" name=""/>
        <dsp:cNvSpPr/>
      </dsp:nvSpPr>
      <dsp:spPr>
        <a:xfrm>
          <a:off x="3536952" y="543809"/>
          <a:ext cx="483846" cy="483846"/>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3645817" y="543809"/>
        <a:ext cx="266116" cy="364094"/>
      </dsp:txXfrm>
    </dsp:sp>
    <dsp:sp modelId="{FBEF76B5-6079-4735-8AE9-CC5F160E5D94}">
      <dsp:nvSpPr>
        <dsp:cNvPr id="0" name=""/>
        <dsp:cNvSpPr/>
      </dsp:nvSpPr>
      <dsp:spPr>
        <a:xfrm>
          <a:off x="3837206" y="1391574"/>
          <a:ext cx="483846" cy="483846"/>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3946071" y="1391574"/>
        <a:ext cx="266116" cy="364094"/>
      </dsp:txXfrm>
    </dsp:sp>
    <dsp:sp modelId="{5395398A-9DB1-4EF7-A52C-A7BF0F686F65}">
      <dsp:nvSpPr>
        <dsp:cNvPr id="0" name=""/>
        <dsp:cNvSpPr/>
      </dsp:nvSpPr>
      <dsp:spPr>
        <a:xfrm>
          <a:off x="4137461" y="2226932"/>
          <a:ext cx="483846" cy="483846"/>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4246326" y="2226932"/>
        <a:ext cx="266116" cy="364094"/>
      </dsp:txXfrm>
    </dsp:sp>
    <dsp:sp modelId="{C8C2C930-0F58-452E-8F79-563EE5050FA0}">
      <dsp:nvSpPr>
        <dsp:cNvPr id="0" name=""/>
        <dsp:cNvSpPr/>
      </dsp:nvSpPr>
      <dsp:spPr>
        <a:xfrm>
          <a:off x="4437715" y="3082968"/>
          <a:ext cx="483846" cy="483846"/>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4546580" y="3082968"/>
        <a:ext cx="266116" cy="36409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3D322-4785-4D83-8918-B3828FF151CB}">
      <dsp:nvSpPr>
        <dsp:cNvPr id="0" name=""/>
        <dsp:cNvSpPr/>
      </dsp:nvSpPr>
      <dsp:spPr>
        <a:xfrm>
          <a:off x="0" y="0"/>
          <a:ext cx="4438544" cy="124063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b="1" kern="1200" dirty="0" err="1"/>
            <a:t>Sakari</a:t>
          </a:r>
          <a:r>
            <a:rPr lang="en-GB" sz="1300" b="1" kern="1200" dirty="0"/>
            <a:t> </a:t>
          </a:r>
          <a:r>
            <a:rPr lang="en-GB" sz="1300" b="1" kern="1200" dirty="0" err="1"/>
            <a:t>Huovinen</a:t>
          </a:r>
          <a:r>
            <a:rPr lang="en-GB" sz="1300" b="1" kern="1200" dirty="0"/>
            <a:t>: </a:t>
          </a:r>
          <a:r>
            <a:rPr lang="en-GB" sz="1300" b="1" kern="1200" dirty="0" err="1"/>
            <a:t>Pörssiyhtiön</a:t>
          </a:r>
          <a:r>
            <a:rPr lang="en-GB" sz="1300" b="1" kern="1200" dirty="0"/>
            <a:t> </a:t>
          </a:r>
          <a:r>
            <a:rPr lang="en-GB" sz="1300" b="1" kern="1200" dirty="0" err="1"/>
            <a:t>tiedonantovelvollisuus</a:t>
          </a:r>
          <a:r>
            <a:rPr lang="en-GB" sz="1300" b="1" kern="1200" dirty="0"/>
            <a:t>, </a:t>
          </a:r>
          <a:r>
            <a:rPr lang="en-GB" sz="1300" b="1" kern="1200" dirty="0" err="1"/>
            <a:t>sijoittajan</a:t>
          </a:r>
          <a:r>
            <a:rPr lang="en-GB" sz="1300" b="1" kern="1200" dirty="0"/>
            <a:t> </a:t>
          </a:r>
          <a:r>
            <a:rPr lang="en-GB" sz="1300" b="1" kern="1200" dirty="0" err="1"/>
            <a:t>odotukset</a:t>
          </a:r>
          <a:r>
            <a:rPr lang="en-GB" sz="1300" b="1" kern="1200" dirty="0"/>
            <a:t> ja media </a:t>
          </a:r>
          <a:r>
            <a:rPr lang="en-GB" sz="1300" b="1" kern="1200"/>
            <a:t>(2004) </a:t>
          </a:r>
          <a:endParaRPr lang="fi-FI" sz="1300" kern="1200" dirty="0"/>
        </a:p>
      </dsp:txBody>
      <dsp:txXfrm>
        <a:off x="36337" y="36337"/>
        <a:ext cx="3099806" cy="1167957"/>
      </dsp:txXfrm>
    </dsp:sp>
    <dsp:sp modelId="{D6B761E8-94C9-410C-AFE7-C457B573C975}">
      <dsp:nvSpPr>
        <dsp:cNvPr id="0" name=""/>
        <dsp:cNvSpPr/>
      </dsp:nvSpPr>
      <dsp:spPr>
        <a:xfrm>
          <a:off x="391636" y="1447402"/>
          <a:ext cx="4438544" cy="124063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b="1" kern="1200" dirty="0" err="1"/>
            <a:t>Esimerkki</a:t>
          </a:r>
          <a:r>
            <a:rPr lang="en-GB" sz="1300" b="1" kern="1200" dirty="0"/>
            <a:t>: </a:t>
          </a:r>
          <a:r>
            <a:rPr lang="en-GB" sz="1300" b="1" kern="1200" dirty="0" err="1"/>
            <a:t>metsäyhtiön</a:t>
          </a:r>
          <a:r>
            <a:rPr lang="en-GB" sz="1300" b="1" kern="1200" dirty="0"/>
            <a:t> </a:t>
          </a:r>
          <a:r>
            <a:rPr lang="en-GB" sz="1300" b="1" kern="1200" dirty="0" err="1"/>
            <a:t>fuusioneuvotteluja</a:t>
          </a:r>
          <a:r>
            <a:rPr lang="en-GB" sz="1300" b="1" kern="1200" dirty="0"/>
            <a:t> </a:t>
          </a:r>
          <a:r>
            <a:rPr lang="en-GB" sz="1300" b="1" kern="1200" dirty="0" err="1"/>
            <a:t>koskeva</a:t>
          </a:r>
          <a:r>
            <a:rPr lang="en-GB" sz="1300" b="1" kern="1200" dirty="0"/>
            <a:t> </a:t>
          </a:r>
          <a:r>
            <a:rPr lang="en-GB" sz="1300" b="1" kern="1200" dirty="0" err="1"/>
            <a:t>toimitusjohtajan</a:t>
          </a:r>
          <a:r>
            <a:rPr lang="en-GB" sz="1300" b="1" kern="1200" dirty="0"/>
            <a:t> </a:t>
          </a:r>
          <a:r>
            <a:rPr lang="en-GB" sz="1300" b="1" kern="1200" dirty="0" err="1"/>
            <a:t>totuudenvastainen</a:t>
          </a:r>
          <a:r>
            <a:rPr lang="en-GB" sz="1300" b="1" kern="1200" dirty="0"/>
            <a:t> </a:t>
          </a:r>
          <a:r>
            <a:rPr lang="en-GB" sz="1300" b="1" kern="1200" dirty="0" err="1"/>
            <a:t>kiistäminen</a:t>
          </a:r>
          <a:endParaRPr lang="fi-FI" sz="1300" kern="1200" dirty="0"/>
        </a:p>
      </dsp:txBody>
      <dsp:txXfrm>
        <a:off x="427973" y="1483739"/>
        <a:ext cx="3167823" cy="1167957"/>
      </dsp:txXfrm>
    </dsp:sp>
    <dsp:sp modelId="{A6EAE4A6-F8BE-4C00-A3EC-CB7F29E566C6}">
      <dsp:nvSpPr>
        <dsp:cNvPr id="0" name=""/>
        <dsp:cNvSpPr/>
      </dsp:nvSpPr>
      <dsp:spPr>
        <a:xfrm>
          <a:off x="783272" y="2894805"/>
          <a:ext cx="4438544" cy="124063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b="1" kern="1200"/>
            <a:t>Peliteoria ja tietoa varallisuutena koskeva teoria saattavat tukea yhtiöjohdon esittämän totuudenvastaisen tiedon esittämisen oikeutusta arvopaperimarkkinoilla: </a:t>
          </a:r>
          <a:endParaRPr lang="fi-FI" sz="1300" kern="1200"/>
        </a:p>
      </dsp:txBody>
      <dsp:txXfrm>
        <a:off x="819609" y="2931142"/>
        <a:ext cx="3167823" cy="1167957"/>
      </dsp:txXfrm>
    </dsp:sp>
    <dsp:sp modelId="{14B93066-4DBC-4C07-B775-789FCCA469D0}">
      <dsp:nvSpPr>
        <dsp:cNvPr id="0" name=""/>
        <dsp:cNvSpPr/>
      </dsp:nvSpPr>
      <dsp:spPr>
        <a:xfrm>
          <a:off x="3632134" y="940811"/>
          <a:ext cx="806410" cy="80641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fi-FI" sz="3600" kern="1200"/>
        </a:p>
      </dsp:txBody>
      <dsp:txXfrm>
        <a:off x="3813576" y="940811"/>
        <a:ext cx="443526" cy="606824"/>
      </dsp:txXfrm>
    </dsp:sp>
    <dsp:sp modelId="{7B769FE6-952B-49B1-9E6D-8E420FC34D35}">
      <dsp:nvSpPr>
        <dsp:cNvPr id="0" name=""/>
        <dsp:cNvSpPr/>
      </dsp:nvSpPr>
      <dsp:spPr>
        <a:xfrm>
          <a:off x="4023770" y="2379943"/>
          <a:ext cx="806410" cy="80641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fi-FI" sz="3600" kern="1200"/>
        </a:p>
      </dsp:txBody>
      <dsp:txXfrm>
        <a:off x="4205212" y="2379943"/>
        <a:ext cx="443526" cy="60682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64E79-5C0A-478E-8B1C-CA0C5529CC1D}">
      <dsp:nvSpPr>
        <dsp:cNvPr id="0" name=""/>
        <dsp:cNvSpPr/>
      </dsp:nvSpPr>
      <dsp:spPr>
        <a:xfrm>
          <a:off x="257294" y="230976"/>
          <a:ext cx="1359119" cy="135911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BDF252-E996-43D3-B14C-4DA7469DEB43}">
      <dsp:nvSpPr>
        <dsp:cNvPr id="0" name=""/>
        <dsp:cNvSpPr/>
      </dsp:nvSpPr>
      <dsp:spPr>
        <a:xfrm>
          <a:off x="542710" y="516391"/>
          <a:ext cx="788289" cy="78828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E2BA56-472C-4743-B138-0E83D4406584}">
      <dsp:nvSpPr>
        <dsp:cNvPr id="0" name=""/>
        <dsp:cNvSpPr/>
      </dsp:nvSpPr>
      <dsp:spPr>
        <a:xfrm>
          <a:off x="1907654" y="230976"/>
          <a:ext cx="3203639" cy="1359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fi-FI" sz="1100" b="0" i="0" kern="1200" dirty="0"/>
            <a:t>Arvopaperimarkkinoilla ei saa menetellä hyvän arvopaperimarkkinatavan vastaisesti.</a:t>
          </a:r>
          <a:endParaRPr lang="en-US" sz="1100" kern="1200" dirty="0"/>
        </a:p>
      </dsp:txBody>
      <dsp:txXfrm>
        <a:off x="1907654" y="230976"/>
        <a:ext cx="3203639" cy="1359119"/>
      </dsp:txXfrm>
    </dsp:sp>
    <dsp:sp modelId="{05D3D0E1-7F44-476F-A26C-B2235EEE16AD}">
      <dsp:nvSpPr>
        <dsp:cNvPr id="0" name=""/>
        <dsp:cNvSpPr/>
      </dsp:nvSpPr>
      <dsp:spPr>
        <a:xfrm>
          <a:off x="5669504" y="230976"/>
          <a:ext cx="1359119" cy="135911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146FD3-9ACE-4603-9603-4B0FD46708DF}">
      <dsp:nvSpPr>
        <dsp:cNvPr id="0" name=""/>
        <dsp:cNvSpPr/>
      </dsp:nvSpPr>
      <dsp:spPr>
        <a:xfrm>
          <a:off x="5954919" y="516391"/>
          <a:ext cx="788289" cy="78828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8B4008D-FD63-4151-8F5C-95AC8F31E02F}">
      <dsp:nvSpPr>
        <dsp:cNvPr id="0" name=""/>
        <dsp:cNvSpPr/>
      </dsp:nvSpPr>
      <dsp:spPr>
        <a:xfrm>
          <a:off x="7319864" y="230976"/>
          <a:ext cx="3203639" cy="1359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fi-FI" sz="1100" b="0" i="0" kern="1200" dirty="0"/>
            <a:t>Arvopaperien ja muiden rahoitusvälineiden markkinoinnissa ja vaihdannassa, joka tapahtuu elinkeinotoiminnassa, sekä täytettäessä tämän lain mukaista tiedonantovelvollisuutta ei saa antaa totuudenvastaisia tai harhaanjohtavia tietoja.</a:t>
          </a:r>
          <a:endParaRPr lang="en-US" sz="1100" kern="1200" dirty="0"/>
        </a:p>
      </dsp:txBody>
      <dsp:txXfrm>
        <a:off x="7319864" y="230976"/>
        <a:ext cx="3203639" cy="1359119"/>
      </dsp:txXfrm>
    </dsp:sp>
    <dsp:sp modelId="{9DCB6C57-C9D8-49C1-A132-3A2807B878D4}">
      <dsp:nvSpPr>
        <dsp:cNvPr id="0" name=""/>
        <dsp:cNvSpPr/>
      </dsp:nvSpPr>
      <dsp:spPr>
        <a:xfrm>
          <a:off x="257294" y="2241460"/>
          <a:ext cx="1359119" cy="135911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3252B1-E775-41AA-9299-FA807F28B72E}">
      <dsp:nvSpPr>
        <dsp:cNvPr id="0" name=""/>
        <dsp:cNvSpPr/>
      </dsp:nvSpPr>
      <dsp:spPr>
        <a:xfrm>
          <a:off x="542710" y="2526876"/>
          <a:ext cx="788289" cy="78828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9E5C8C-EA19-4FB2-89D7-4CE777E2A93F}">
      <dsp:nvSpPr>
        <dsp:cNvPr id="0" name=""/>
        <dsp:cNvSpPr/>
      </dsp:nvSpPr>
      <dsp:spPr>
        <a:xfrm>
          <a:off x="1907654" y="2241460"/>
          <a:ext cx="3203639" cy="1359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fi-FI" sz="1100" b="0" i="0" kern="1200" dirty="0"/>
            <a:t>Tieto, jonka totuudenvastaisuus tai harhaanjohtavuus käy ilmi tiedon esittämisen jälkeen ja jolla saattaa olla olennaista merkitystä sijoittajalle, on viivytyksettä oikaistava tai täydennettävä riittävällä tavalla.</a:t>
          </a:r>
          <a:endParaRPr lang="en-US" sz="1100" kern="1200" dirty="0"/>
        </a:p>
      </dsp:txBody>
      <dsp:txXfrm>
        <a:off x="1907654" y="2241460"/>
        <a:ext cx="3203639" cy="1359119"/>
      </dsp:txXfrm>
    </dsp:sp>
    <dsp:sp modelId="{509F70DA-A098-4A38-BD2C-219DC275217B}">
      <dsp:nvSpPr>
        <dsp:cNvPr id="0" name=""/>
        <dsp:cNvSpPr/>
      </dsp:nvSpPr>
      <dsp:spPr>
        <a:xfrm>
          <a:off x="5669504" y="2241460"/>
          <a:ext cx="1359119" cy="1359119"/>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4659D4-45CC-4A45-8BE6-4E0A58AFE508}">
      <dsp:nvSpPr>
        <dsp:cNvPr id="0" name=""/>
        <dsp:cNvSpPr/>
      </dsp:nvSpPr>
      <dsp:spPr>
        <a:xfrm>
          <a:off x="5954919" y="2526876"/>
          <a:ext cx="788289" cy="78828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41919B-3D58-45DD-8D15-E8874A8D3A42}">
      <dsp:nvSpPr>
        <dsp:cNvPr id="0" name=""/>
        <dsp:cNvSpPr/>
      </dsp:nvSpPr>
      <dsp:spPr>
        <a:xfrm>
          <a:off x="7319864" y="2241460"/>
          <a:ext cx="3203639" cy="1359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fi-FI" sz="1100" b="0" i="0" kern="1200"/>
            <a:t>Joka itse tai toimeksiannon nojalla tarjoaa arvopapereita tai hakee arvopaperin ottamista kaupankäynnin kohteeksi säännellylle markkinalle tai monenkeskiseen kaupankäyntijärjestelmään tai jolla on 3, 6–9 tai 11 luvun nojalla tiedonantovelvollisuus sijoittajia kohtaan, on velvollinen pitämään sijoittajien saatavilla tasapuolisesti ja johdonmukaisesti riittävät tiedot seikoista, jotka ovat omiaan olennaisesti vaikuttamaan arvopaperin arvoon. </a:t>
          </a:r>
          <a:endParaRPr lang="en-US" sz="1100" kern="1200"/>
        </a:p>
      </dsp:txBody>
      <dsp:txXfrm>
        <a:off x="7319864" y="2241460"/>
        <a:ext cx="3203639" cy="135911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256AC2-88D0-463A-9228-3F3EE8E94F89}">
      <dsp:nvSpPr>
        <dsp:cNvPr id="0" name=""/>
        <dsp:cNvSpPr/>
      </dsp:nvSpPr>
      <dsp:spPr>
        <a:xfrm>
          <a:off x="3705" y="439"/>
          <a:ext cx="7871330"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0" i="0" kern="1200"/>
            <a:t>Joka tahallaan tai törkeästä huolimattomuudesta</a:t>
          </a:r>
          <a:endParaRPr lang="fi-FI" sz="1200" kern="1200"/>
        </a:p>
      </dsp:txBody>
      <dsp:txXfrm>
        <a:off x="55707" y="52441"/>
        <a:ext cx="7767326" cy="1671458"/>
      </dsp:txXfrm>
    </dsp:sp>
    <dsp:sp modelId="{B8F301DC-CE76-4ABE-A07F-6BEB52F119CF}">
      <dsp:nvSpPr>
        <dsp:cNvPr id="0" name=""/>
        <dsp:cNvSpPr/>
      </dsp:nvSpPr>
      <dsp:spPr>
        <a:xfrm>
          <a:off x="3705" y="2055655"/>
          <a:ext cx="2484637"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a:t>1) rahoitusvälineen markkinoinnissa tai vaihdannassa elinkeinotoiminnassa antaa rahoitusvälineeseen liittyviä totuudenvastaisia tai harhaanjohtavia tietoja,</a:t>
          </a:r>
          <a:endParaRPr lang="fi-FI" sz="900" kern="1200"/>
        </a:p>
      </dsp:txBody>
      <dsp:txXfrm>
        <a:off x="55707" y="2107657"/>
        <a:ext cx="2380633" cy="1671458"/>
      </dsp:txXfrm>
    </dsp:sp>
    <dsp:sp modelId="{2C30E1A1-52B9-4092-8AE2-A7E47682A0D1}">
      <dsp:nvSpPr>
        <dsp:cNvPr id="0" name=""/>
        <dsp:cNvSpPr/>
      </dsp:nvSpPr>
      <dsp:spPr>
        <a:xfrm>
          <a:off x="2697052" y="2055655"/>
          <a:ext cx="2484637"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a:t>2) jättää asianmukaisesti antamatta arvopaperiin liittyvän tiedon, joka arvopaperimarkkinalaissa </a:t>
          </a:r>
          <a:r>
            <a:rPr lang="fi-FI" sz="900" b="0" i="0" kern="1200">
              <a:hlinkClick xmlns:r="http://schemas.openxmlformats.org/officeDocument/2006/relationships" r:id="rId1"/>
            </a:rPr>
            <a:t>(746/2012)</a:t>
          </a:r>
          <a:r>
            <a:rPr lang="fi-FI" sz="900" b="0" i="0" kern="1200"/>
            <a:t> tai esiteasetuksessa </a:t>
          </a:r>
          <a:r>
            <a:rPr lang="fi-FI" sz="900" b="0" i="0" kern="1200">
              <a:hlinkClick xmlns:r="http://schemas.openxmlformats.org/officeDocument/2006/relationships" r:id="rId2"/>
            </a:rPr>
            <a:t>2017/1129</a:t>
          </a:r>
          <a:r>
            <a:rPr lang="fi-FI" sz="900" b="0" i="0" kern="1200"/>
            <a:t> tai sen nojalla annetussa komission asetuksessa velvoitetaan antamaan ja joka on omiaan olennaisesti vaikuttamaan sanotun arvopaperin arvoon, tai näiden säädösten mukaista tiedonantovelvollisuutta täyttäessään antaa sellaisen, arvopaperiin liittyvän totuudenvastaisen tai harhaanjohtavan tiedon tai</a:t>
          </a:r>
          <a:endParaRPr lang="fi-FI" sz="900" kern="1200"/>
        </a:p>
      </dsp:txBody>
      <dsp:txXfrm>
        <a:off x="2749054" y="2107657"/>
        <a:ext cx="2380633" cy="1671458"/>
      </dsp:txXfrm>
    </dsp:sp>
    <dsp:sp modelId="{E6C89BF8-E863-468A-BCEB-CB93CEF4FE07}">
      <dsp:nvSpPr>
        <dsp:cNvPr id="0" name=""/>
        <dsp:cNvSpPr/>
      </dsp:nvSpPr>
      <dsp:spPr>
        <a:xfrm>
          <a:off x="5390399" y="2055655"/>
          <a:ext cx="2484637"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a:t>3) jättää asianmukaisesti julkistamatta liikkeeseenlaskijaa koskevan sisäpiirintiedon, joka markkinoiden väärinkäyttöasetuksen </a:t>
          </a:r>
          <a:r>
            <a:rPr lang="fi-FI" sz="900" b="0" i="0" kern="1200">
              <a:hlinkClick xmlns:r="http://schemas.openxmlformats.org/officeDocument/2006/relationships" r:id="rId3"/>
            </a:rPr>
            <a:t>N:o 596/2014</a:t>
          </a:r>
          <a:r>
            <a:rPr lang="fi-FI" sz="900" b="0" i="0" kern="1200"/>
            <a:t>,, 17 artiklassa velvoitetaan julkistamaan, tai markkinoiden väärinkäyttöasetuksen 17 artiklan mukaista julkistamisvelvollisuutta täyttäessään julkistaa olennaisen rahoitusvälineeseen liittyvän totuudenvastaisen tai harhaanjohtavan tiedon</a:t>
          </a:r>
          <a:endParaRPr lang="fi-FI" sz="900" kern="1200"/>
        </a:p>
      </dsp:txBody>
      <dsp:txXfrm>
        <a:off x="5442401" y="2107657"/>
        <a:ext cx="2380633" cy="1671458"/>
      </dsp:txXfrm>
    </dsp:sp>
    <dsp:sp modelId="{DBB22DE1-3A4E-4889-BEAA-95133AFF5FD6}">
      <dsp:nvSpPr>
        <dsp:cNvPr id="0" name=""/>
        <dsp:cNvSpPr/>
      </dsp:nvSpPr>
      <dsp:spPr>
        <a:xfrm>
          <a:off x="8292455" y="439"/>
          <a:ext cx="2484637"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0" i="0" kern="1200"/>
            <a:t>on tuomittava </a:t>
          </a:r>
          <a:r>
            <a:rPr lang="fi-FI" sz="1200" b="0" i="1" kern="1200"/>
            <a:t>arvopaperimarkkinoita koskevasta tiedottamisrikoksesta</a:t>
          </a:r>
          <a:r>
            <a:rPr lang="fi-FI" sz="1200" b="0" i="0" kern="1200"/>
            <a:t> sakkoon tai vankeuteen enintään kahdeksi vuodeksi.</a:t>
          </a:r>
          <a:endParaRPr lang="fi-FI" sz="1200" kern="1200"/>
        </a:p>
      </dsp:txBody>
      <dsp:txXfrm>
        <a:off x="8344457" y="52441"/>
        <a:ext cx="2380633" cy="16714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9EE2AD-9E77-45EA-AE54-9F84EA1BEEFC}">
      <dsp:nvSpPr>
        <dsp:cNvPr id="0" name=""/>
        <dsp:cNvSpPr/>
      </dsp:nvSpPr>
      <dsp:spPr>
        <a:xfrm>
          <a:off x="0" y="2337"/>
          <a:ext cx="10780713" cy="109313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8CDE42-595E-4535-B325-BAD9608FBCD4}">
      <dsp:nvSpPr>
        <dsp:cNvPr id="0" name=""/>
        <dsp:cNvSpPr/>
      </dsp:nvSpPr>
      <dsp:spPr>
        <a:xfrm>
          <a:off x="330672" y="248292"/>
          <a:ext cx="601222" cy="6012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E11B77-85FB-4DBF-9462-DA24AF9750C9}">
      <dsp:nvSpPr>
        <dsp:cNvPr id="0" name=""/>
        <dsp:cNvSpPr/>
      </dsp:nvSpPr>
      <dsp:spPr>
        <a:xfrm>
          <a:off x="1262567" y="2337"/>
          <a:ext cx="485132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755650">
            <a:lnSpc>
              <a:spcPct val="90000"/>
            </a:lnSpc>
            <a:spcBef>
              <a:spcPct val="0"/>
            </a:spcBef>
            <a:spcAft>
              <a:spcPct val="35000"/>
            </a:spcAft>
            <a:buNone/>
          </a:pPr>
          <a:r>
            <a:rPr lang="fi-FI" sz="1700" b="1" kern="1200"/>
            <a:t>Tekomuoto 2: liiketoimeen ryhtyminen, kauppaa koskevan toimeksiannon antaminen tai muu toiminta tai toimintatapa, </a:t>
          </a:r>
          <a:endParaRPr lang="en-US" sz="1700" kern="1200" dirty="0"/>
        </a:p>
      </dsp:txBody>
      <dsp:txXfrm>
        <a:off x="1262567" y="2337"/>
        <a:ext cx="4851320" cy="1093132"/>
      </dsp:txXfrm>
    </dsp:sp>
    <dsp:sp modelId="{10CD2339-4921-4A1F-8193-825E170F8524}">
      <dsp:nvSpPr>
        <dsp:cNvPr id="0" name=""/>
        <dsp:cNvSpPr/>
      </dsp:nvSpPr>
      <dsp:spPr>
        <a:xfrm>
          <a:off x="6113888" y="2337"/>
          <a:ext cx="466559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488950">
            <a:lnSpc>
              <a:spcPct val="90000"/>
            </a:lnSpc>
            <a:spcBef>
              <a:spcPct val="0"/>
            </a:spcBef>
            <a:spcAft>
              <a:spcPct val="35000"/>
            </a:spcAft>
            <a:buNone/>
          </a:pPr>
          <a:r>
            <a:rPr lang="fi-FI" sz="1100" kern="1200" dirty="0"/>
            <a:t>joka vaikuttaa tai todennäköisesti vaikuttaa yhden tai useamman rahoitusvälineen, siihen liittyvän hyödykettä koskevan </a:t>
          </a:r>
          <a:r>
            <a:rPr lang="fi-FI" sz="1100" kern="1200" dirty="0" err="1"/>
            <a:t>spot</a:t>
          </a:r>
          <a:r>
            <a:rPr lang="fi-FI" sz="1100" kern="1200" dirty="0"/>
            <a:t>- sopimuksen tai päästöoikeuksiin perustuvan huutokauppatuotteen </a:t>
          </a:r>
          <a:r>
            <a:rPr lang="fi-FI" sz="1100" kern="1200" dirty="0">
              <a:solidFill>
                <a:srgbClr val="FF0000"/>
              </a:solidFill>
            </a:rPr>
            <a:t>hintaan</a:t>
          </a:r>
          <a:r>
            <a:rPr lang="fi-FI" sz="1100" kern="1200" dirty="0"/>
            <a:t> ja </a:t>
          </a:r>
          <a:endParaRPr lang="en-US" sz="1100" kern="1200" dirty="0"/>
        </a:p>
        <a:p>
          <a:pPr marL="0" lvl="0" indent="0" algn="l" defTabSz="488950">
            <a:lnSpc>
              <a:spcPct val="90000"/>
            </a:lnSpc>
            <a:spcBef>
              <a:spcPct val="0"/>
            </a:spcBef>
            <a:spcAft>
              <a:spcPct val="35000"/>
            </a:spcAft>
            <a:buNone/>
          </a:pPr>
          <a:r>
            <a:rPr lang="fi-FI" sz="1100" kern="1200"/>
            <a:t>jossa käytetään kuvitteellisia keinoja taikka muunlaista vilpillistä menettelyä tai järjestelyä; </a:t>
          </a:r>
          <a:endParaRPr lang="en-US" sz="1100" kern="1200"/>
        </a:p>
      </dsp:txBody>
      <dsp:txXfrm>
        <a:off x="6113888" y="2337"/>
        <a:ext cx="4665590" cy="1093132"/>
      </dsp:txXfrm>
    </dsp:sp>
    <dsp:sp modelId="{02ACC93B-E357-428F-939C-00005AF6AA6F}">
      <dsp:nvSpPr>
        <dsp:cNvPr id="0" name=""/>
        <dsp:cNvSpPr/>
      </dsp:nvSpPr>
      <dsp:spPr>
        <a:xfrm>
          <a:off x="0" y="1368752"/>
          <a:ext cx="10780713" cy="109313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8B2A0A-0723-4F0C-BBA2-F18E950432B6}">
      <dsp:nvSpPr>
        <dsp:cNvPr id="0" name=""/>
        <dsp:cNvSpPr/>
      </dsp:nvSpPr>
      <dsp:spPr>
        <a:xfrm>
          <a:off x="330672" y="1614707"/>
          <a:ext cx="601222" cy="60122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721A5E-1625-4338-A4B7-8BC93AE6AAA4}">
      <dsp:nvSpPr>
        <dsp:cNvPr id="0" name=""/>
        <dsp:cNvSpPr/>
      </dsp:nvSpPr>
      <dsp:spPr>
        <a:xfrm>
          <a:off x="1262567" y="1368752"/>
          <a:ext cx="485132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755650">
            <a:lnSpc>
              <a:spcPct val="90000"/>
            </a:lnSpc>
            <a:spcBef>
              <a:spcPct val="0"/>
            </a:spcBef>
            <a:spcAft>
              <a:spcPct val="35000"/>
            </a:spcAft>
            <a:buNone/>
          </a:pPr>
          <a:r>
            <a:rPr lang="fi-FI" sz="1700" b="1" kern="1200"/>
            <a:t>Tekomuoto 3: tiedon levittäminen tiedotusvälineissä, myös internetissä, </a:t>
          </a:r>
          <a:endParaRPr lang="en-US" sz="1700" kern="1200"/>
        </a:p>
      </dsp:txBody>
      <dsp:txXfrm>
        <a:off x="1262567" y="1368752"/>
        <a:ext cx="4851320" cy="1093132"/>
      </dsp:txXfrm>
    </dsp:sp>
    <dsp:sp modelId="{ADAB6AC7-9AF4-4078-B76F-21688C8E7CBE}">
      <dsp:nvSpPr>
        <dsp:cNvPr id="0" name=""/>
        <dsp:cNvSpPr/>
      </dsp:nvSpPr>
      <dsp:spPr>
        <a:xfrm>
          <a:off x="6113888" y="1368752"/>
          <a:ext cx="466559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488950">
            <a:lnSpc>
              <a:spcPct val="90000"/>
            </a:lnSpc>
            <a:spcBef>
              <a:spcPct val="0"/>
            </a:spcBef>
            <a:spcAft>
              <a:spcPct val="35000"/>
            </a:spcAft>
            <a:buNone/>
          </a:pPr>
          <a:r>
            <a:rPr lang="fi-FI" sz="1100" kern="1200" dirty="0"/>
            <a:t>joka antaa tai todennäköisesti antaa vääriä tai harhaanjohtavia signaaleja rahoitusvälineen </a:t>
          </a:r>
          <a:r>
            <a:rPr lang="fi-FI" sz="1100" kern="1200" dirty="0" err="1"/>
            <a:t>jne</a:t>
          </a:r>
          <a:r>
            <a:rPr lang="fi-FI" sz="1100" kern="1200" dirty="0"/>
            <a:t> </a:t>
          </a:r>
          <a:r>
            <a:rPr lang="fi-FI" sz="1100" kern="1200" dirty="0">
              <a:solidFill>
                <a:srgbClr val="FF0000"/>
              </a:solidFill>
            </a:rPr>
            <a:t>tarjonnasta, kysynnästä </a:t>
          </a:r>
          <a:r>
            <a:rPr lang="fi-FI" sz="1100" kern="1200" dirty="0"/>
            <a:t>tai </a:t>
          </a:r>
          <a:r>
            <a:rPr lang="fi-FI" sz="1100" kern="1200" dirty="0">
              <a:solidFill>
                <a:srgbClr val="FF0000"/>
              </a:solidFill>
            </a:rPr>
            <a:t>hinnasta</a:t>
          </a:r>
          <a:r>
            <a:rPr lang="fi-FI" sz="1100" kern="1200" dirty="0"/>
            <a:t> taikka varmistaa tai todennäköisesti varmistaa yhden tai useamman rahoitusvälineen </a:t>
          </a:r>
          <a:r>
            <a:rPr lang="fi-FI" sz="1100" kern="1200" dirty="0" err="1"/>
            <a:t>jne</a:t>
          </a:r>
          <a:r>
            <a:rPr lang="fi-FI" sz="1100" kern="1200" dirty="0"/>
            <a:t> </a:t>
          </a:r>
          <a:r>
            <a:rPr lang="fi-FI" sz="1100" kern="1200" dirty="0">
              <a:solidFill>
                <a:srgbClr val="FF0000"/>
              </a:solidFill>
            </a:rPr>
            <a:t>hinnan </a:t>
          </a:r>
          <a:r>
            <a:rPr lang="fi-FI" sz="1100" kern="1200" dirty="0"/>
            <a:t>epätavalliselle tai keinotekoiselle tasolle </a:t>
          </a:r>
          <a:endParaRPr lang="en-US" sz="1100" kern="1200" dirty="0"/>
        </a:p>
        <a:p>
          <a:pPr marL="0" lvl="0" indent="0" algn="l" defTabSz="488950">
            <a:lnSpc>
              <a:spcPct val="90000"/>
            </a:lnSpc>
            <a:spcBef>
              <a:spcPct val="0"/>
            </a:spcBef>
            <a:spcAft>
              <a:spcPct val="35000"/>
            </a:spcAft>
            <a:buNone/>
          </a:pPr>
          <a:r>
            <a:rPr lang="fi-FI" sz="1100" kern="1200"/>
            <a:t>huhujen levittäminen, kun tiedon levittäjä tiesi tai hänen olisi pitänyt tietää, että tieto oli väärä tai harhaanjohtava; </a:t>
          </a:r>
          <a:endParaRPr lang="en-US" sz="1100" kern="1200"/>
        </a:p>
      </dsp:txBody>
      <dsp:txXfrm>
        <a:off x="6113888" y="1368752"/>
        <a:ext cx="4665590" cy="1093132"/>
      </dsp:txXfrm>
    </dsp:sp>
    <dsp:sp modelId="{6541DC23-37BF-4692-BB8E-A639F5E353CC}">
      <dsp:nvSpPr>
        <dsp:cNvPr id="0" name=""/>
        <dsp:cNvSpPr/>
      </dsp:nvSpPr>
      <dsp:spPr>
        <a:xfrm>
          <a:off x="0" y="2735168"/>
          <a:ext cx="10780713" cy="109313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6C2030-47B5-4A1A-97CB-CF18760211D2}">
      <dsp:nvSpPr>
        <dsp:cNvPr id="0" name=""/>
        <dsp:cNvSpPr/>
      </dsp:nvSpPr>
      <dsp:spPr>
        <a:xfrm>
          <a:off x="330672" y="2981122"/>
          <a:ext cx="601222" cy="60122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1E8A5F-71C6-4C07-A8BD-AB0EC23179C9}">
      <dsp:nvSpPr>
        <dsp:cNvPr id="0" name=""/>
        <dsp:cNvSpPr/>
      </dsp:nvSpPr>
      <dsp:spPr>
        <a:xfrm>
          <a:off x="1262567" y="2735168"/>
          <a:ext cx="485132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755650">
            <a:lnSpc>
              <a:spcPct val="90000"/>
            </a:lnSpc>
            <a:spcBef>
              <a:spcPct val="0"/>
            </a:spcBef>
            <a:spcAft>
              <a:spcPct val="35000"/>
            </a:spcAft>
            <a:buNone/>
          </a:pPr>
          <a:r>
            <a:rPr lang="fi-FI" sz="1700" b="1" kern="1200"/>
            <a:t>Tekomuoto 4: väärien tai harhaanjohtavien tietojen toimittaminen tai väärien tai harhaanjohtavien vastausten antaminen viitearvoon liittyen, </a:t>
          </a:r>
          <a:endParaRPr lang="en-US" sz="1700" kern="1200"/>
        </a:p>
      </dsp:txBody>
      <dsp:txXfrm>
        <a:off x="1262567" y="2735168"/>
        <a:ext cx="4851320" cy="1093132"/>
      </dsp:txXfrm>
    </dsp:sp>
    <dsp:sp modelId="{C3CC41A0-61B1-4185-9B7A-D08B5C662FC8}">
      <dsp:nvSpPr>
        <dsp:cNvPr id="0" name=""/>
        <dsp:cNvSpPr/>
      </dsp:nvSpPr>
      <dsp:spPr>
        <a:xfrm>
          <a:off x="6113888" y="2735168"/>
          <a:ext cx="466559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488950">
            <a:lnSpc>
              <a:spcPct val="90000"/>
            </a:lnSpc>
            <a:spcBef>
              <a:spcPct val="0"/>
            </a:spcBef>
            <a:spcAft>
              <a:spcPct val="35000"/>
            </a:spcAft>
            <a:buNone/>
          </a:pPr>
          <a:r>
            <a:rPr lang="fi-FI" sz="1100" kern="1200"/>
            <a:t>kun tiedot toimittanut tai vastaukset antanut henkilö tiesi tai hänen olisi pitänyt tietää, että tiedot olivat vääriä tai harhaanjohtavia, </a:t>
          </a:r>
          <a:endParaRPr lang="en-US" sz="1100" kern="1200"/>
        </a:p>
        <a:p>
          <a:pPr marL="0" lvl="0" indent="0" algn="l" defTabSz="488950">
            <a:lnSpc>
              <a:spcPct val="90000"/>
            </a:lnSpc>
            <a:spcBef>
              <a:spcPct val="0"/>
            </a:spcBef>
            <a:spcAft>
              <a:spcPct val="35000"/>
            </a:spcAft>
            <a:buNone/>
          </a:pPr>
          <a:r>
            <a:rPr lang="fi-FI" sz="1100" kern="1200"/>
            <a:t>tai muu toiminta, jolla manipuloidaan viitearvon laskentaa.</a:t>
          </a:r>
          <a:endParaRPr lang="en-US" sz="1100" kern="1200"/>
        </a:p>
      </dsp:txBody>
      <dsp:txXfrm>
        <a:off x="6113888" y="2735168"/>
        <a:ext cx="4665590" cy="1093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FBF94-F1ED-4D01-8FD4-C6FF904FF67C}">
      <dsp:nvSpPr>
        <dsp:cNvPr id="0" name=""/>
        <dsp:cNvSpPr/>
      </dsp:nvSpPr>
      <dsp:spPr>
        <a:xfrm>
          <a:off x="0" y="0"/>
          <a:ext cx="3831557" cy="3831557"/>
        </a:xfrm>
        <a:prstGeom prst="pie">
          <a:avLst>
            <a:gd name="adj1" fmla="val 5400000"/>
            <a:gd name="adj2" fmla="val 1620000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6AA485-1A59-4F4A-8A4B-C03DDBE1D5F9}">
      <dsp:nvSpPr>
        <dsp:cNvPr id="0" name=""/>
        <dsp:cNvSpPr/>
      </dsp:nvSpPr>
      <dsp:spPr>
        <a:xfrm>
          <a:off x="1915778" y="0"/>
          <a:ext cx="8865020" cy="3831557"/>
        </a:xfrm>
        <a:prstGeom prst="rect">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b="1" kern="1200"/>
            <a:t>Yhden tai useamman yhteistyössä toimivan henkilön toimet määräävän aseman varmistamiseksi rahoitusvälineen ym. tarjonnassa tai kysynnässä siten, </a:t>
          </a:r>
          <a:endParaRPr lang="fi-FI" sz="1800" kern="1200"/>
        </a:p>
      </dsp:txBody>
      <dsp:txXfrm>
        <a:off x="1915778" y="0"/>
        <a:ext cx="4432510" cy="1149469"/>
      </dsp:txXfrm>
    </dsp:sp>
    <dsp:sp modelId="{EF7F4528-C431-4D5B-814D-E88E99175C2E}">
      <dsp:nvSpPr>
        <dsp:cNvPr id="0" name=""/>
        <dsp:cNvSpPr/>
      </dsp:nvSpPr>
      <dsp:spPr>
        <a:xfrm>
          <a:off x="670523" y="1149469"/>
          <a:ext cx="2490509" cy="2490509"/>
        </a:xfrm>
        <a:prstGeom prst="pie">
          <a:avLst>
            <a:gd name="adj1" fmla="val 5400000"/>
            <a:gd name="adj2" fmla="val 16200000"/>
          </a:avLst>
        </a:prstGeom>
        <a:solidFill>
          <a:schemeClr val="accent2">
            <a:shade val="50000"/>
            <a:hueOff val="-394115"/>
            <a:satOff val="5189"/>
            <a:lumOff val="3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79890D-5F97-46B5-A907-2073752C2A55}">
      <dsp:nvSpPr>
        <dsp:cNvPr id="0" name=""/>
        <dsp:cNvSpPr/>
      </dsp:nvSpPr>
      <dsp:spPr>
        <a:xfrm>
          <a:off x="1915778" y="1149469"/>
          <a:ext cx="8865020" cy="2490509"/>
        </a:xfrm>
        <a:prstGeom prst="rect">
          <a:avLst/>
        </a:prstGeom>
        <a:solidFill>
          <a:schemeClr val="lt1">
            <a:alpha val="90000"/>
            <a:hueOff val="0"/>
            <a:satOff val="0"/>
            <a:lumOff val="0"/>
            <a:alphaOff val="0"/>
          </a:schemeClr>
        </a:solidFill>
        <a:ln w="12700" cap="flat" cmpd="sng" algn="ctr">
          <a:solidFill>
            <a:schemeClr val="accent2">
              <a:shade val="50000"/>
              <a:hueOff val="-370661"/>
              <a:satOff val="5772"/>
              <a:lumOff val="2874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b="1" kern="1200"/>
            <a:t>Markkinoiden avautuessa tai sulkeutuessa tapahtuva rahoitusvälineiden ostaminen tai myyminen, </a:t>
          </a:r>
          <a:endParaRPr lang="fi-FI" sz="1800" kern="1200"/>
        </a:p>
      </dsp:txBody>
      <dsp:txXfrm>
        <a:off x="1915778" y="1149469"/>
        <a:ext cx="4432510" cy="1149465"/>
      </dsp:txXfrm>
    </dsp:sp>
    <dsp:sp modelId="{F52D3EB0-B8E7-4C3A-B049-0F6A01C97D15}">
      <dsp:nvSpPr>
        <dsp:cNvPr id="0" name=""/>
        <dsp:cNvSpPr/>
      </dsp:nvSpPr>
      <dsp:spPr>
        <a:xfrm>
          <a:off x="1341045" y="2298935"/>
          <a:ext cx="1149465" cy="1149465"/>
        </a:xfrm>
        <a:prstGeom prst="pie">
          <a:avLst>
            <a:gd name="adj1" fmla="val 5400000"/>
            <a:gd name="adj2" fmla="val 16200000"/>
          </a:avLst>
        </a:prstGeom>
        <a:solidFill>
          <a:schemeClr val="accent2">
            <a:shade val="50000"/>
            <a:hueOff val="-394115"/>
            <a:satOff val="5189"/>
            <a:lumOff val="3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876205-820D-482E-9702-E2F45BD0A7BF}">
      <dsp:nvSpPr>
        <dsp:cNvPr id="0" name=""/>
        <dsp:cNvSpPr/>
      </dsp:nvSpPr>
      <dsp:spPr>
        <a:xfrm>
          <a:off x="1915778" y="2298935"/>
          <a:ext cx="8865020" cy="1149465"/>
        </a:xfrm>
        <a:prstGeom prst="rect">
          <a:avLst/>
        </a:prstGeom>
        <a:solidFill>
          <a:schemeClr val="lt1">
            <a:alpha val="90000"/>
            <a:hueOff val="0"/>
            <a:satOff val="0"/>
            <a:lumOff val="0"/>
            <a:alphaOff val="0"/>
          </a:schemeClr>
        </a:solidFill>
        <a:ln w="12700" cap="flat" cmpd="sng" algn="ctr">
          <a:solidFill>
            <a:schemeClr val="accent2">
              <a:shade val="50000"/>
              <a:hueOff val="-370661"/>
              <a:satOff val="5772"/>
              <a:lumOff val="2874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b="1" kern="1200"/>
            <a:t>Toimeksiantojen tekeminen kauppapaikkaan ja niiden peruuttaminen tai muuttaminen mikä vaikuttaa rahoitusvällineen ym. hintaan, kysyntään tai tarjontaan siten että </a:t>
          </a:r>
          <a:endParaRPr lang="fi-FI" sz="1800" kern="1200"/>
        </a:p>
      </dsp:txBody>
      <dsp:txXfrm>
        <a:off x="1915778" y="2298935"/>
        <a:ext cx="4432510" cy="1149465"/>
      </dsp:txXfrm>
    </dsp:sp>
    <dsp:sp modelId="{2C8EE9F1-F46D-4F58-9344-B9AD45263455}">
      <dsp:nvSpPr>
        <dsp:cNvPr id="0" name=""/>
        <dsp:cNvSpPr/>
      </dsp:nvSpPr>
      <dsp:spPr>
        <a:xfrm>
          <a:off x="6348288" y="0"/>
          <a:ext cx="4432510" cy="114946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400050">
            <a:lnSpc>
              <a:spcPct val="90000"/>
            </a:lnSpc>
            <a:spcBef>
              <a:spcPct val="0"/>
            </a:spcBef>
            <a:spcAft>
              <a:spcPct val="15000"/>
            </a:spcAft>
            <a:buChar char="•"/>
          </a:pPr>
          <a:r>
            <a:rPr lang="fi-FI" sz="900" kern="1200" dirty="0"/>
            <a:t>että ne (todennäköisesti) suoraan tai välillisesti johtavat </a:t>
          </a:r>
          <a:r>
            <a:rPr lang="fi-FI" sz="900" kern="1200" dirty="0">
              <a:solidFill>
                <a:srgbClr val="FF0000"/>
              </a:solidFill>
            </a:rPr>
            <a:t>osto- tai myyntihintojen </a:t>
          </a:r>
          <a:r>
            <a:rPr lang="fi-FI" sz="900" kern="1200" dirty="0"/>
            <a:t>määräytymiseen </a:t>
          </a:r>
        </a:p>
        <a:p>
          <a:pPr marL="57150" lvl="1" indent="-57150" algn="l" defTabSz="400050">
            <a:lnSpc>
              <a:spcPct val="90000"/>
            </a:lnSpc>
            <a:spcBef>
              <a:spcPct val="0"/>
            </a:spcBef>
            <a:spcAft>
              <a:spcPct val="15000"/>
            </a:spcAft>
            <a:buChar char="•"/>
          </a:pPr>
          <a:r>
            <a:rPr lang="fi-FI" sz="900" kern="1200"/>
            <a:t>taikka (todennäköisesti) aiheuttavat muita kohtuuttomia kaupankäyntiehtoja; </a:t>
          </a:r>
        </a:p>
      </dsp:txBody>
      <dsp:txXfrm>
        <a:off x="6348288" y="0"/>
        <a:ext cx="4432510" cy="1149469"/>
      </dsp:txXfrm>
    </dsp:sp>
    <dsp:sp modelId="{DB33B2B9-6923-4416-B387-6306809C366C}">
      <dsp:nvSpPr>
        <dsp:cNvPr id="0" name=""/>
        <dsp:cNvSpPr/>
      </dsp:nvSpPr>
      <dsp:spPr>
        <a:xfrm>
          <a:off x="6348288" y="1149469"/>
          <a:ext cx="4432510" cy="114946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400050">
            <a:lnSpc>
              <a:spcPct val="90000"/>
            </a:lnSpc>
            <a:spcBef>
              <a:spcPct val="0"/>
            </a:spcBef>
            <a:spcAft>
              <a:spcPct val="15000"/>
            </a:spcAft>
            <a:buChar char="•"/>
          </a:pPr>
          <a:r>
            <a:rPr lang="fi-FI" sz="900" kern="1200" dirty="0"/>
            <a:t>jonka seurauksena johdetaan tai todennäköisesti johdetaan harhaan </a:t>
          </a:r>
          <a:r>
            <a:rPr lang="fi-FI" sz="900" kern="1200" dirty="0">
              <a:solidFill>
                <a:srgbClr val="FF0000"/>
              </a:solidFill>
            </a:rPr>
            <a:t>näkyvien hintojen</a:t>
          </a:r>
          <a:r>
            <a:rPr lang="fi-FI" sz="900" kern="1200" dirty="0"/>
            <a:t>, avaus- ja päätöshinnat mukaan lukien, perusteella toimivia sijoittajia; </a:t>
          </a:r>
        </a:p>
      </dsp:txBody>
      <dsp:txXfrm>
        <a:off x="6348288" y="1149469"/>
        <a:ext cx="4432510" cy="1149465"/>
      </dsp:txXfrm>
    </dsp:sp>
    <dsp:sp modelId="{B38428DC-4A9C-4BD7-8EF7-BEBA607094A6}">
      <dsp:nvSpPr>
        <dsp:cNvPr id="0" name=""/>
        <dsp:cNvSpPr/>
      </dsp:nvSpPr>
      <dsp:spPr>
        <a:xfrm>
          <a:off x="6348288" y="2298935"/>
          <a:ext cx="4432510" cy="114946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400050">
            <a:lnSpc>
              <a:spcPct val="90000"/>
            </a:lnSpc>
            <a:spcBef>
              <a:spcPct val="0"/>
            </a:spcBef>
            <a:spcAft>
              <a:spcPct val="15000"/>
            </a:spcAft>
            <a:buChar char="•"/>
          </a:pPr>
          <a:r>
            <a:rPr lang="fi-FI" sz="900" kern="1200" dirty="0"/>
            <a:t>i) (todennäköisesti) </a:t>
          </a:r>
          <a:r>
            <a:rPr lang="fi-FI" sz="900" kern="1200" dirty="0">
              <a:solidFill>
                <a:srgbClr val="FF0000"/>
              </a:solidFill>
            </a:rPr>
            <a:t>häiritään tai viivästytetään </a:t>
          </a:r>
          <a:r>
            <a:rPr lang="fi-FI" sz="900" kern="1200" dirty="0"/>
            <a:t>kauppapaikan kaupankäyntijärjestelmän toimintaa;</a:t>
          </a:r>
        </a:p>
        <a:p>
          <a:pPr marL="57150" lvl="1" indent="-57150" algn="l" defTabSz="400050">
            <a:lnSpc>
              <a:spcPct val="90000"/>
            </a:lnSpc>
            <a:spcBef>
              <a:spcPct val="0"/>
            </a:spcBef>
            <a:spcAft>
              <a:spcPct val="15000"/>
            </a:spcAft>
            <a:buChar char="•"/>
          </a:pPr>
          <a:r>
            <a:rPr lang="fi-FI" sz="900" kern="1200"/>
            <a:t>ii) (todennäköisesti) tehdään muille henkilöille vaikeammaksi tunnistaa aidot toimeksiannot kaupankäyntijärjestelmässä, esim. tarjouskirjaa ylikuormittavat tai epävakauttavat tarjoukset; tai</a:t>
          </a:r>
        </a:p>
        <a:p>
          <a:pPr marL="57150" lvl="1" indent="-57150" algn="l" defTabSz="400050">
            <a:lnSpc>
              <a:spcPct val="90000"/>
            </a:lnSpc>
            <a:spcBef>
              <a:spcPct val="0"/>
            </a:spcBef>
            <a:spcAft>
              <a:spcPct val="15000"/>
            </a:spcAft>
            <a:buChar char="•"/>
          </a:pPr>
          <a:r>
            <a:rPr lang="fi-FI" sz="900" kern="1200" dirty="0"/>
            <a:t>iii) (todennäköisesti) luodaan väärä tai harhaanjohtava signaali rahoitusvälineen </a:t>
          </a:r>
          <a:r>
            <a:rPr lang="fi-FI" sz="900" kern="1200" dirty="0">
              <a:solidFill>
                <a:srgbClr val="FF0000"/>
              </a:solidFill>
            </a:rPr>
            <a:t>tarjonnasta tai kysynnästä </a:t>
          </a:r>
          <a:r>
            <a:rPr lang="fi-FI" sz="900" kern="1200" dirty="0"/>
            <a:t>tai </a:t>
          </a:r>
          <a:r>
            <a:rPr lang="fi-FI" sz="900" kern="1200" dirty="0">
              <a:solidFill>
                <a:srgbClr val="FF0000"/>
              </a:solidFill>
            </a:rPr>
            <a:t>hinnasta</a:t>
          </a:r>
          <a:r>
            <a:rPr lang="fi-FI" sz="900" kern="1200" dirty="0"/>
            <a:t>, erityisesti toimeksiannot trendin alulle panemiseksi tai sen voimistamiseksi;</a:t>
          </a:r>
        </a:p>
      </dsp:txBody>
      <dsp:txXfrm>
        <a:off x="6348288" y="2298935"/>
        <a:ext cx="4432510" cy="11494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E7B842-F4C1-4234-B416-858EFD815165}">
      <dsp:nvSpPr>
        <dsp:cNvPr id="0" name=""/>
        <dsp:cNvSpPr/>
      </dsp:nvSpPr>
      <dsp:spPr>
        <a:xfrm>
          <a:off x="0" y="0"/>
          <a:ext cx="3831557" cy="3831557"/>
        </a:xfrm>
        <a:prstGeom prst="pie">
          <a:avLst>
            <a:gd name="adj1" fmla="val 5400000"/>
            <a:gd name="adj2" fmla="val 1620000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8370AD-1570-4C97-9FFE-116E7C7EBEE6}">
      <dsp:nvSpPr>
        <dsp:cNvPr id="0" name=""/>
        <dsp:cNvSpPr/>
      </dsp:nvSpPr>
      <dsp:spPr>
        <a:xfrm>
          <a:off x="1915778" y="0"/>
          <a:ext cx="8865020" cy="3831557"/>
        </a:xfrm>
        <a:prstGeom prst="rect">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i-FI" sz="2000" b="1" kern="1200"/>
            <a:t>Lausunnot mediassa rahoitusvälineestä ym. tai epäsuorasti sen liikkeeseenlaskijasta sen jälkeen, kun on tehty tätä rahoitusvälinettä (tms.) koskevia osto- tai myyntisitoumuksia, </a:t>
          </a:r>
          <a:endParaRPr lang="fi-FI" sz="2000" kern="1200"/>
        </a:p>
      </dsp:txBody>
      <dsp:txXfrm>
        <a:off x="1915778" y="0"/>
        <a:ext cx="4432510" cy="1819989"/>
      </dsp:txXfrm>
    </dsp:sp>
    <dsp:sp modelId="{25DD296C-07E2-4B8A-9701-62C9BB76C2BC}">
      <dsp:nvSpPr>
        <dsp:cNvPr id="0" name=""/>
        <dsp:cNvSpPr/>
      </dsp:nvSpPr>
      <dsp:spPr>
        <a:xfrm>
          <a:off x="1005783" y="1819989"/>
          <a:ext cx="1819989" cy="1819989"/>
        </a:xfrm>
        <a:prstGeom prst="pie">
          <a:avLst>
            <a:gd name="adj1" fmla="val 5400000"/>
            <a:gd name="adj2" fmla="val 16200000"/>
          </a:avLst>
        </a:prstGeom>
        <a:solidFill>
          <a:schemeClr val="accent2">
            <a:shade val="50000"/>
            <a:hueOff val="-591173"/>
            <a:satOff val="7783"/>
            <a:lumOff val="466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0858A7-CB4A-4B61-8734-442EFA121C17}">
      <dsp:nvSpPr>
        <dsp:cNvPr id="0" name=""/>
        <dsp:cNvSpPr/>
      </dsp:nvSpPr>
      <dsp:spPr>
        <a:xfrm>
          <a:off x="1915778" y="1819989"/>
          <a:ext cx="8865020" cy="1819989"/>
        </a:xfrm>
        <a:prstGeom prst="rect">
          <a:avLst/>
        </a:prstGeom>
        <a:solidFill>
          <a:schemeClr val="lt1">
            <a:alpha val="90000"/>
            <a:hueOff val="0"/>
            <a:satOff val="0"/>
            <a:lumOff val="0"/>
            <a:alphaOff val="0"/>
          </a:schemeClr>
        </a:solidFill>
        <a:ln w="12700" cap="flat" cmpd="sng" algn="ctr">
          <a:solidFill>
            <a:schemeClr val="accent2">
              <a:shade val="50000"/>
              <a:hueOff val="-555991"/>
              <a:satOff val="8658"/>
              <a:lumOff val="431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i-FI" sz="2000" b="1" kern="1200"/>
            <a:t>Päästöoikeuksien tai niihin liittyvien johdannaisten myyminen tai ostaminen jälkimarkkinoilla ennen asetuksen (EU) </a:t>
          </a:r>
          <a:r>
            <a:rPr lang="fi-FI" sz="2000" b="1" kern="1200">
              <a:hlinkClick xmlns:r="http://schemas.openxmlformats.org/officeDocument/2006/relationships" r:id="rId1"/>
            </a:rPr>
            <a:t>N:o 1031/2010</a:t>
          </a:r>
          <a:r>
            <a:rPr lang="fi-FI" sz="2000" b="1" kern="1200"/>
            <a:t> mukaisesti järjestettyä huutokauppaa </a:t>
          </a:r>
          <a:endParaRPr lang="fi-FI" sz="2000" kern="1200"/>
        </a:p>
      </dsp:txBody>
      <dsp:txXfrm>
        <a:off x="1915778" y="1819989"/>
        <a:ext cx="4432510" cy="1819989"/>
      </dsp:txXfrm>
    </dsp:sp>
    <dsp:sp modelId="{079E1144-0000-4A65-8083-0F945EF94BFF}">
      <dsp:nvSpPr>
        <dsp:cNvPr id="0" name=""/>
        <dsp:cNvSpPr/>
      </dsp:nvSpPr>
      <dsp:spPr>
        <a:xfrm>
          <a:off x="6348288" y="0"/>
          <a:ext cx="4432510" cy="181998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fi-FI" sz="1900" kern="1200" dirty="0"/>
            <a:t>ja myöhemmin hyötyminen lausuntojen vaikutuksesta kyseisen rahoitusvälineen tms. </a:t>
          </a:r>
          <a:r>
            <a:rPr lang="fi-FI" sz="1900" kern="1200" dirty="0">
              <a:solidFill>
                <a:srgbClr val="FF0000"/>
              </a:solidFill>
            </a:rPr>
            <a:t>hintaan</a:t>
          </a:r>
          <a:r>
            <a:rPr lang="fi-FI" sz="1900" kern="1200" dirty="0"/>
            <a:t>, </a:t>
          </a:r>
        </a:p>
        <a:p>
          <a:pPr marL="171450" lvl="1" indent="-171450" algn="l" defTabSz="844550">
            <a:lnSpc>
              <a:spcPct val="90000"/>
            </a:lnSpc>
            <a:spcBef>
              <a:spcPct val="0"/>
            </a:spcBef>
            <a:spcAft>
              <a:spcPct val="15000"/>
            </a:spcAft>
            <a:buChar char="•"/>
          </a:pPr>
          <a:r>
            <a:rPr lang="fi-FI" sz="1900" kern="1200" dirty="0"/>
            <a:t>jos </a:t>
          </a:r>
          <a:r>
            <a:rPr lang="fi-FI" sz="1900" kern="1200" dirty="0">
              <a:solidFill>
                <a:srgbClr val="FF0000"/>
              </a:solidFill>
            </a:rPr>
            <a:t>eturistiriitaa</a:t>
          </a:r>
          <a:r>
            <a:rPr lang="fi-FI" sz="1900" kern="1200" dirty="0"/>
            <a:t> ei ole samanaikaisesti </a:t>
          </a:r>
          <a:r>
            <a:rPr lang="fi-FI" sz="1900" kern="1200" dirty="0">
              <a:solidFill>
                <a:srgbClr val="FF0000"/>
              </a:solidFill>
            </a:rPr>
            <a:t>julkistettu </a:t>
          </a:r>
          <a:r>
            <a:rPr lang="fi-FI" sz="1900" kern="1200" dirty="0"/>
            <a:t>asianmukaisesti ja tehokkaasti;</a:t>
          </a:r>
        </a:p>
      </dsp:txBody>
      <dsp:txXfrm>
        <a:off x="6348288" y="0"/>
        <a:ext cx="4432510" cy="1819989"/>
      </dsp:txXfrm>
    </dsp:sp>
    <dsp:sp modelId="{956FB51F-0137-4C01-ACFC-1B57B1268E1A}">
      <dsp:nvSpPr>
        <dsp:cNvPr id="0" name=""/>
        <dsp:cNvSpPr/>
      </dsp:nvSpPr>
      <dsp:spPr>
        <a:xfrm>
          <a:off x="6348288" y="1819989"/>
          <a:ext cx="4432510" cy="181998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fi-FI" sz="1900" kern="1200" dirty="0"/>
            <a:t>siten, että huutokauppatuotteita koskeva huutokaupan </a:t>
          </a:r>
          <a:r>
            <a:rPr lang="fi-FI" sz="1900" kern="1200" dirty="0">
              <a:solidFill>
                <a:srgbClr val="FF0000"/>
              </a:solidFill>
            </a:rPr>
            <a:t>selvityshinta</a:t>
          </a:r>
          <a:r>
            <a:rPr lang="fi-FI" sz="1900" kern="1200" dirty="0"/>
            <a:t> asettuu epänormaalille tai keinotekoiselle tasolle </a:t>
          </a:r>
        </a:p>
        <a:p>
          <a:pPr marL="171450" lvl="1" indent="-171450" algn="l" defTabSz="844550">
            <a:lnSpc>
              <a:spcPct val="90000"/>
            </a:lnSpc>
            <a:spcBef>
              <a:spcPct val="0"/>
            </a:spcBef>
            <a:spcAft>
              <a:spcPct val="15000"/>
            </a:spcAft>
            <a:buChar char="•"/>
          </a:pPr>
          <a:r>
            <a:rPr lang="fi-FI" sz="1900" kern="1200"/>
            <a:t>tai huutokaupassa tarjouksia tekeviä johdetaan harhaan. </a:t>
          </a:r>
        </a:p>
      </dsp:txBody>
      <dsp:txXfrm>
        <a:off x="6348288" y="1819989"/>
        <a:ext cx="4432510" cy="18199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AFE040-590F-495E-A1BE-F1EE67FC5E9A}">
      <dsp:nvSpPr>
        <dsp:cNvPr id="0" name=""/>
        <dsp:cNvSpPr/>
      </dsp:nvSpPr>
      <dsp:spPr>
        <a:xfrm>
          <a:off x="0" y="2312547"/>
          <a:ext cx="10780799" cy="1517281"/>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fi-FI" sz="1900" b="1" kern="1200"/>
            <a:t>2. Toimivaltainen viranomainen voi vahvistaa hyväksytyn markkinakäytännön mm. seuraavilla perusteilla:</a:t>
          </a:r>
          <a:endParaRPr lang="fi-FI" sz="1900" kern="1200"/>
        </a:p>
      </dsp:txBody>
      <dsp:txXfrm>
        <a:off x="0" y="2312547"/>
        <a:ext cx="10780799" cy="819332"/>
      </dsp:txXfrm>
    </dsp:sp>
    <dsp:sp modelId="{1CE162D8-604A-428E-B0CA-79E205B9FD67}">
      <dsp:nvSpPr>
        <dsp:cNvPr id="0" name=""/>
        <dsp:cNvSpPr/>
      </dsp:nvSpPr>
      <dsp:spPr>
        <a:xfrm>
          <a:off x="5264"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a) lisääkö markkinakäytäntö merkittävästi markkinoiden läpinäkyvyyttä;</a:t>
          </a:r>
        </a:p>
      </dsp:txBody>
      <dsp:txXfrm>
        <a:off x="5264" y="3101534"/>
        <a:ext cx="1795045" cy="697949"/>
      </dsp:txXfrm>
    </dsp:sp>
    <dsp:sp modelId="{68F4A9CF-7C30-4DD9-ADD5-DF74474083E5}">
      <dsp:nvSpPr>
        <dsp:cNvPr id="0" name=""/>
        <dsp:cNvSpPr/>
      </dsp:nvSpPr>
      <dsp:spPr>
        <a:xfrm>
          <a:off x="1800309"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b) takaako markkinakäytäntö turvan markkinavoimien toiminnalle sekä kysynnän ja tarjonnan vuorovaikutukselle;</a:t>
          </a:r>
        </a:p>
      </dsp:txBody>
      <dsp:txXfrm>
        <a:off x="1800309" y="3101534"/>
        <a:ext cx="1795045" cy="697949"/>
      </dsp:txXfrm>
    </dsp:sp>
    <dsp:sp modelId="{F2D1F100-53EF-418D-842B-AAD8E1BC96EE}">
      <dsp:nvSpPr>
        <dsp:cNvPr id="0" name=""/>
        <dsp:cNvSpPr/>
      </dsp:nvSpPr>
      <dsp:spPr>
        <a:xfrm>
          <a:off x="3595354"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c) markkinakäytännön vaikutus markkinoiden likviditeettiin ja tehokkuuteen;</a:t>
          </a:r>
        </a:p>
      </dsp:txBody>
      <dsp:txXfrm>
        <a:off x="3595354" y="3101534"/>
        <a:ext cx="1795045" cy="697949"/>
      </dsp:txXfrm>
    </dsp:sp>
    <dsp:sp modelId="{EACB6EA6-4E7A-4F70-BA4B-C2BD6619DF0C}">
      <dsp:nvSpPr>
        <dsp:cNvPr id="0" name=""/>
        <dsp:cNvSpPr/>
      </dsp:nvSpPr>
      <dsp:spPr>
        <a:xfrm>
          <a:off x="5390399"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d) markkinoiden kaupankäyntimekanismin huomioonottaminen markkinaosapuoltenmahdollisuus reagoida käytännön luomaan markkinatilanteeseen;</a:t>
          </a:r>
        </a:p>
      </dsp:txBody>
      <dsp:txXfrm>
        <a:off x="5390399" y="3101534"/>
        <a:ext cx="1795045" cy="697949"/>
      </dsp:txXfrm>
    </dsp:sp>
    <dsp:sp modelId="{F9E5CCC1-5D8E-43D1-860E-D43BD85728E6}">
      <dsp:nvSpPr>
        <dsp:cNvPr id="0" name=""/>
        <dsp:cNvSpPr/>
      </dsp:nvSpPr>
      <dsp:spPr>
        <a:xfrm>
          <a:off x="7185444"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e) riskit rahoitusvälineeseen liittyvien markkinoiden luotettavuudelle;</a:t>
          </a:r>
        </a:p>
      </dsp:txBody>
      <dsp:txXfrm>
        <a:off x="7185444" y="3101534"/>
        <a:ext cx="1795045" cy="697949"/>
      </dsp:txXfrm>
    </dsp:sp>
    <dsp:sp modelId="{D89BA107-DB92-42AA-A4A5-051C193A8878}">
      <dsp:nvSpPr>
        <dsp:cNvPr id="0" name=""/>
        <dsp:cNvSpPr/>
      </dsp:nvSpPr>
      <dsp:spPr>
        <a:xfrm>
          <a:off x="8980489"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g) asianomaisten markkinoiden rakenteelliset piirteet kuten kaupankäynnin kohteena olevien rahoitusvälineiden ja markkinaosapuolten ominaisuudet sekä se, missä määrin yksityissijoittajat toimivat kyseisillä markkinoilla.</a:t>
          </a:r>
        </a:p>
      </dsp:txBody>
      <dsp:txXfrm>
        <a:off x="8980489" y="3101534"/>
        <a:ext cx="1795045" cy="697949"/>
      </dsp:txXfrm>
    </dsp:sp>
    <dsp:sp modelId="{3258D04B-401C-4158-B3AD-0350FAFC1678}">
      <dsp:nvSpPr>
        <dsp:cNvPr id="0" name=""/>
        <dsp:cNvSpPr/>
      </dsp:nvSpPr>
      <dsp:spPr>
        <a:xfrm rot="10800000">
          <a:off x="0" y="1727"/>
          <a:ext cx="10780799" cy="2333579"/>
        </a:xfrm>
        <a:prstGeom prst="upArrowCallou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fi-FI" sz="1900" b="1" kern="1200"/>
            <a:t>Oikeuttaa poikkeamaan markkinoiden manipulointia koskevasta kiellosta, jos kyseessä on tekomuoto 1 (edellä kalvo 12): toiminta, joka antaa vääriä tai harhaanjohtavia signaaleja arvopaperin tarjonnasta, kysynnästä tai hinnasta tai vahvistaa hinnan epätavalliselle tai keinotekoiselle tasolle. </a:t>
          </a:r>
          <a:endParaRPr lang="fi-FI" sz="1900" kern="1200"/>
        </a:p>
      </dsp:txBody>
      <dsp:txXfrm rot="10800000">
        <a:off x="0" y="1727"/>
        <a:ext cx="10780799" cy="15162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765AF-085D-4F05-ACB6-442046DC5BFC}">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527C96-1295-42BC-BC6B-84F8CC4BD855}">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i="0" kern="1200" baseline="0"/>
            <a:t>Takaisinosto-ohjelman yksinomaisena tarkoituksena on oltava: </a:t>
          </a:r>
          <a:endParaRPr lang="fi-FI" sz="1400" kern="1200"/>
        </a:p>
      </dsp:txBody>
      <dsp:txXfrm>
        <a:off x="0" y="0"/>
        <a:ext cx="2156159" cy="1915778"/>
      </dsp:txXfrm>
    </dsp:sp>
    <dsp:sp modelId="{B648E882-2BFD-492D-B73D-461CF734A5CC}">
      <dsp:nvSpPr>
        <dsp:cNvPr id="0" name=""/>
        <dsp:cNvSpPr/>
      </dsp:nvSpPr>
      <dsp:spPr>
        <a:xfrm>
          <a:off x="2317871" y="29934"/>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baseline="0"/>
            <a:t>a) alentaa liikkeeseenlaskijan omaa pääomaa; </a:t>
          </a:r>
          <a:endParaRPr lang="fi-FI" sz="1200" kern="1200"/>
        </a:p>
      </dsp:txBody>
      <dsp:txXfrm>
        <a:off x="2317871" y="29934"/>
        <a:ext cx="8462927" cy="598680"/>
      </dsp:txXfrm>
    </dsp:sp>
    <dsp:sp modelId="{3643CF27-488F-435B-9CF5-4C013DD82B6C}">
      <dsp:nvSpPr>
        <dsp:cNvPr id="0" name=""/>
        <dsp:cNvSpPr/>
      </dsp:nvSpPr>
      <dsp:spPr>
        <a:xfrm>
          <a:off x="2156159" y="62861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427322-865A-419A-BA02-732F749C8E85}">
      <dsp:nvSpPr>
        <dsp:cNvPr id="0" name=""/>
        <dsp:cNvSpPr/>
      </dsp:nvSpPr>
      <dsp:spPr>
        <a:xfrm>
          <a:off x="2317871" y="658548"/>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baseline="0"/>
            <a:t>b) täyttää oman pääoman ehtoisiksi rahoitusvälineiksi vaihdettavissa olevista vieraan pääoman ehtoisista rahoitusvälineistä johtuvat velvoitteet; tai </a:t>
          </a:r>
          <a:endParaRPr lang="fi-FI" sz="1200" kern="1200"/>
        </a:p>
      </dsp:txBody>
      <dsp:txXfrm>
        <a:off x="2317871" y="658548"/>
        <a:ext cx="8462927" cy="598680"/>
      </dsp:txXfrm>
    </dsp:sp>
    <dsp:sp modelId="{BD400711-941B-4BC7-ADEC-DD1FF17C0868}">
      <dsp:nvSpPr>
        <dsp:cNvPr id="0" name=""/>
        <dsp:cNvSpPr/>
      </dsp:nvSpPr>
      <dsp:spPr>
        <a:xfrm>
          <a:off x="2156159" y="125722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CC072F-1436-4C76-B4D6-0E303B50D32A}">
      <dsp:nvSpPr>
        <dsp:cNvPr id="0" name=""/>
        <dsp:cNvSpPr/>
      </dsp:nvSpPr>
      <dsp:spPr>
        <a:xfrm>
          <a:off x="2317871" y="1287163"/>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baseline="0" dirty="0"/>
            <a:t>c) täyttää osakeoptio-ohjelmista tai muusta osakkeiden jakamisesta liikkeeseenlaskijan tai osakkuusyhtiön työntekijöille tai hallinto-, johto- tai valvontaelinten jäsenille johtuvat velvoitteet. </a:t>
          </a:r>
          <a:endParaRPr lang="fi-FI" sz="1200" kern="1200" dirty="0"/>
        </a:p>
      </dsp:txBody>
      <dsp:txXfrm>
        <a:off x="2317871" y="1287163"/>
        <a:ext cx="8462927" cy="598680"/>
      </dsp:txXfrm>
    </dsp:sp>
    <dsp:sp modelId="{524C07F3-1438-4AA9-95C6-8F4666610A93}">
      <dsp:nvSpPr>
        <dsp:cNvPr id="0" name=""/>
        <dsp:cNvSpPr/>
      </dsp:nvSpPr>
      <dsp:spPr>
        <a:xfrm>
          <a:off x="2156159" y="188584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040758-65D5-4A4B-82ED-0CB87DFC3310}">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5FDBE2-14D7-4424-A8DF-6D808E98A983}">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kern="1200"/>
            <a:t>Sisäpiirikauppoja, sisäpiirintiedon laitonta ilmaisemista ja markkinoiden manipulointia koskevia kieltoja ei sovelleta takaisinosto-ohjelmien mukaiseen kaupankäyntiin omilla osakkeilla, jos </a:t>
          </a:r>
          <a:endParaRPr lang="fi-FI" sz="1400" kern="1200"/>
        </a:p>
      </dsp:txBody>
      <dsp:txXfrm>
        <a:off x="0" y="1915778"/>
        <a:ext cx="2156159" cy="1915778"/>
      </dsp:txXfrm>
    </dsp:sp>
    <dsp:sp modelId="{6D08E176-5069-43A3-9140-0860E5887CE3}">
      <dsp:nvSpPr>
        <dsp:cNvPr id="0" name=""/>
        <dsp:cNvSpPr/>
      </dsp:nvSpPr>
      <dsp:spPr>
        <a:xfrm>
          <a:off x="2317871" y="1938299"/>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a) kaikki ohjelmaa koskevat tiedot on julkistettu ennen kaupankäynnin aloittamista; </a:t>
          </a:r>
        </a:p>
      </dsp:txBody>
      <dsp:txXfrm>
        <a:off x="2317871" y="1938299"/>
        <a:ext cx="8462927" cy="450413"/>
      </dsp:txXfrm>
    </dsp:sp>
    <dsp:sp modelId="{B99306AA-0375-4A79-B3E7-E2BF9C48B34B}">
      <dsp:nvSpPr>
        <dsp:cNvPr id="0" name=""/>
        <dsp:cNvSpPr/>
      </dsp:nvSpPr>
      <dsp:spPr>
        <a:xfrm>
          <a:off x="2156159" y="238871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10C732-D3D4-42B5-A84C-13C31B4C1A38}">
      <dsp:nvSpPr>
        <dsp:cNvPr id="0" name=""/>
        <dsp:cNvSpPr/>
      </dsp:nvSpPr>
      <dsp:spPr>
        <a:xfrm>
          <a:off x="2317871" y="2411233"/>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b) kaupat ilmoitetaan 3 kohdan mukaisesti kauppapaikan toimivaltaiselle viranomaiselle osana takaisinosto-ohjelmaa ja sen jälkeen julkistetaan yleisölle; </a:t>
          </a:r>
        </a:p>
      </dsp:txBody>
      <dsp:txXfrm>
        <a:off x="2317871" y="2411233"/>
        <a:ext cx="8462927" cy="450413"/>
      </dsp:txXfrm>
    </dsp:sp>
    <dsp:sp modelId="{65DADCF4-6501-4814-90D1-FCB908420CEE}">
      <dsp:nvSpPr>
        <dsp:cNvPr id="0" name=""/>
        <dsp:cNvSpPr/>
      </dsp:nvSpPr>
      <dsp:spPr>
        <a:xfrm>
          <a:off x="2156159" y="2861647"/>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AAF5664-244C-4CB4-A58E-743F1F2605D0}">
      <dsp:nvSpPr>
        <dsp:cNvPr id="0" name=""/>
        <dsp:cNvSpPr/>
      </dsp:nvSpPr>
      <dsp:spPr>
        <a:xfrm>
          <a:off x="2317871" y="2884168"/>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c) hintaa ja volyymia koskevia asianmukaisia raja-arvoja noudatetaan; ja </a:t>
          </a:r>
        </a:p>
      </dsp:txBody>
      <dsp:txXfrm>
        <a:off x="2317871" y="2884168"/>
        <a:ext cx="8462927" cy="450413"/>
      </dsp:txXfrm>
    </dsp:sp>
    <dsp:sp modelId="{328F8090-4FAE-4AA3-83CE-EFB2316D39E1}">
      <dsp:nvSpPr>
        <dsp:cNvPr id="0" name=""/>
        <dsp:cNvSpPr/>
      </dsp:nvSpPr>
      <dsp:spPr>
        <a:xfrm>
          <a:off x="2156159" y="3334581"/>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6E0BF0-426A-4B7C-AFAD-EC3F085EF0FA}">
      <dsp:nvSpPr>
        <dsp:cNvPr id="0" name=""/>
        <dsp:cNvSpPr/>
      </dsp:nvSpPr>
      <dsp:spPr>
        <a:xfrm>
          <a:off x="2317871" y="3357102"/>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se tapahtuu 2 kohdassa tarkoitettujen tavoitteiden sekä tässä artiklassa ja 6 kohdassa tarkoitetuissa teknisissä sääntelystandardeissa vahvistettujen ehtojen mukaisesti. </a:t>
          </a:r>
        </a:p>
      </dsp:txBody>
      <dsp:txXfrm>
        <a:off x="2317871" y="3357102"/>
        <a:ext cx="8462927" cy="450413"/>
      </dsp:txXfrm>
    </dsp:sp>
    <dsp:sp modelId="{21F93975-B5E1-4AB4-96AB-55C477C92B30}">
      <dsp:nvSpPr>
        <dsp:cNvPr id="0" name=""/>
        <dsp:cNvSpPr/>
      </dsp:nvSpPr>
      <dsp:spPr>
        <a:xfrm>
          <a:off x="2156159" y="380751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AD4EC-AC3B-4B68-AC23-8A07A438D96C}">
      <dsp:nvSpPr>
        <dsp:cNvPr id="0" name=""/>
        <dsp:cNvSpPr/>
      </dsp:nvSpPr>
      <dsp:spPr>
        <a:xfrm>
          <a:off x="7985" y="439"/>
          <a:ext cx="4494329"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i-FI" sz="2100" b="1" i="0" kern="1200" baseline="0"/>
            <a:t>Arvopaperien vakauttaminen: esim. </a:t>
          </a:r>
          <a:endParaRPr lang="fi-FI" sz="2100" kern="1200"/>
        </a:p>
      </dsp:txBody>
      <dsp:txXfrm>
        <a:off x="59987" y="52441"/>
        <a:ext cx="4390325" cy="1671458"/>
      </dsp:txXfrm>
    </dsp:sp>
    <dsp:sp modelId="{F34D9068-7246-4199-8AE8-9C638E4051C8}">
      <dsp:nvSpPr>
        <dsp:cNvPr id="0" name=""/>
        <dsp:cNvSpPr/>
      </dsp:nvSpPr>
      <dsp:spPr>
        <a:xfrm>
          <a:off x="7985"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kern="1200"/>
            <a:t>Liikkeeseenlaskupalvelut: erityisesti markkinatakaus </a:t>
          </a:r>
          <a:endParaRPr lang="fi-FI" sz="900" kern="1200"/>
        </a:p>
      </dsp:txBody>
      <dsp:txXfrm>
        <a:off x="49536" y="2097206"/>
        <a:ext cx="1335562" cy="1692360"/>
      </dsp:txXfrm>
    </dsp:sp>
    <dsp:sp modelId="{A811C96A-366F-46F7-AE84-007691E7EC88}">
      <dsp:nvSpPr>
        <dsp:cNvPr id="0" name=""/>
        <dsp:cNvSpPr/>
      </dsp:nvSpPr>
      <dsp:spPr>
        <a:xfrm>
          <a:off x="1545818"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i="0" kern="1200" baseline="0"/>
            <a:t>Market maker –toiminta </a:t>
          </a:r>
          <a:endParaRPr lang="fi-FI" sz="900" kern="1200"/>
        </a:p>
      </dsp:txBody>
      <dsp:txXfrm>
        <a:off x="1587369" y="2097206"/>
        <a:ext cx="1335562" cy="1692360"/>
      </dsp:txXfrm>
    </dsp:sp>
    <dsp:sp modelId="{E7A597E4-31B0-4F47-B48A-40ACDD0D37E8}">
      <dsp:nvSpPr>
        <dsp:cNvPr id="0" name=""/>
        <dsp:cNvSpPr/>
      </dsp:nvSpPr>
      <dsp:spPr>
        <a:xfrm>
          <a:off x="3083650"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kern="1200"/>
            <a:t>Yhtiöoikeudelliset syyt (toteutetaan usein omiin osakkeisiin kohdistuvilla operaatioilla </a:t>
          </a:r>
          <a:endParaRPr lang="fi-FI" sz="900" kern="1200"/>
        </a:p>
      </dsp:txBody>
      <dsp:txXfrm>
        <a:off x="3125201" y="2097206"/>
        <a:ext cx="1335562" cy="1692360"/>
      </dsp:txXfrm>
    </dsp:sp>
    <dsp:sp modelId="{4035B625-11EB-4206-97C6-46316A00EB86}">
      <dsp:nvSpPr>
        <dsp:cNvPr id="0" name=""/>
        <dsp:cNvSpPr/>
      </dsp:nvSpPr>
      <dsp:spPr>
        <a:xfrm>
          <a:off x="4740651" y="439"/>
          <a:ext cx="6032162"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i-FI" sz="2100" b="1" i="0" kern="1200" baseline="0"/>
            <a:t>Sisäpiirikauppoja, sisäpiirintiedon laitonta ilmaisemista ja markkinoiden manipulointia koskevia kieltoja ei sovelleta </a:t>
          </a:r>
          <a:r>
            <a:rPr lang="fi-FI" sz="2100" b="1" kern="1200"/>
            <a:t>arvopapereiden vakauttamiseksi toteutettavaan kaupankäyntiin arvopapereilla tai liitännäisvälineillä, jos </a:t>
          </a:r>
          <a:endParaRPr lang="fi-FI" sz="2100" kern="1200"/>
        </a:p>
      </dsp:txBody>
      <dsp:txXfrm>
        <a:off x="4792653" y="52441"/>
        <a:ext cx="5928158" cy="1671458"/>
      </dsp:txXfrm>
    </dsp:sp>
    <dsp:sp modelId="{B154C16B-A473-418E-B299-FA37F429B748}">
      <dsp:nvSpPr>
        <dsp:cNvPr id="0" name=""/>
        <dsp:cNvSpPr/>
      </dsp:nvSpPr>
      <dsp:spPr>
        <a:xfrm>
          <a:off x="4740651"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a) vakauttaminen kestää rajatun ajan; </a:t>
          </a:r>
        </a:p>
      </dsp:txBody>
      <dsp:txXfrm>
        <a:off x="4782202" y="2097206"/>
        <a:ext cx="1335562" cy="1692360"/>
      </dsp:txXfrm>
    </dsp:sp>
    <dsp:sp modelId="{BA65F8A2-A9D9-4C10-B0B1-EFA5D99E81AE}">
      <dsp:nvSpPr>
        <dsp:cNvPr id="0" name=""/>
        <dsp:cNvSpPr/>
      </dsp:nvSpPr>
      <dsp:spPr>
        <a:xfrm>
          <a:off x="6278483"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b) vakauttamista koskevat merkitykselliset tiedot julkistetaan ja ilmoitetaan kauppapaikan toimivaltaiselle viranomaiselle; </a:t>
          </a:r>
        </a:p>
      </dsp:txBody>
      <dsp:txXfrm>
        <a:off x="6320034" y="2097206"/>
        <a:ext cx="1335562" cy="1692360"/>
      </dsp:txXfrm>
    </dsp:sp>
    <dsp:sp modelId="{BFC2C667-FD2F-4162-9D08-5DFFB0BBC279}">
      <dsp:nvSpPr>
        <dsp:cNvPr id="0" name=""/>
        <dsp:cNvSpPr/>
      </dsp:nvSpPr>
      <dsp:spPr>
        <a:xfrm>
          <a:off x="7816316"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c) hintaa koskevia asianmukaisia raja-arvoja noudatetaan; ja </a:t>
          </a:r>
        </a:p>
      </dsp:txBody>
      <dsp:txXfrm>
        <a:off x="7857867" y="2097206"/>
        <a:ext cx="1335562" cy="1692360"/>
      </dsp:txXfrm>
    </dsp:sp>
    <dsp:sp modelId="{2CD760CC-9A28-418C-B091-5486C8801935}">
      <dsp:nvSpPr>
        <dsp:cNvPr id="0" name=""/>
        <dsp:cNvSpPr/>
      </dsp:nvSpPr>
      <dsp:spPr>
        <a:xfrm>
          <a:off x="9354148"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d) kyseinen kaupankäynti noudattaa vakauttamiselle asetettuja ehtoja, jotka on vahvistettu teknisissä sääntelystandardeissa.</a:t>
          </a:r>
        </a:p>
      </dsp:txBody>
      <dsp:txXfrm>
        <a:off x="9395699" y="2097206"/>
        <a:ext cx="1335562" cy="1692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38739-D1E6-4D55-AF87-5A2664EB0F86}">
      <dsp:nvSpPr>
        <dsp:cNvPr id="0" name=""/>
        <dsp:cNvSpPr/>
      </dsp:nvSpPr>
      <dsp:spPr>
        <a:xfrm>
          <a:off x="3779" y="230"/>
          <a:ext cx="10508041" cy="2037565"/>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fi-FI" sz="3800" kern="1200"/>
            <a:t>Arvopapereiden vakauttamisella pyritään rajatun ajan tukemaan arvopapereiden listautumisannin tai toissijaisen annin hintaa, </a:t>
          </a:r>
        </a:p>
      </dsp:txBody>
      <dsp:txXfrm>
        <a:off x="63457" y="59908"/>
        <a:ext cx="10388685" cy="1918209"/>
      </dsp:txXfrm>
    </dsp:sp>
    <dsp:sp modelId="{7B67E99E-16DB-4A87-BB4E-64BF0D143A59}">
      <dsp:nvSpPr>
        <dsp:cNvPr id="0" name=""/>
        <dsp:cNvSpPr/>
      </dsp:nvSpPr>
      <dsp:spPr>
        <a:xfrm>
          <a:off x="3779" y="2313542"/>
          <a:ext cx="3316932" cy="2037565"/>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a:t>jos arvopapereihin kohdistuu myyntipaineita, sekä lievittämään siten lyhytaikaisten sijoittajien luomia myyntipaineita ja takaamaan arvopapereille vakaat markkinat. </a:t>
          </a:r>
        </a:p>
      </dsp:txBody>
      <dsp:txXfrm>
        <a:off x="63457" y="2373220"/>
        <a:ext cx="3197576" cy="1918209"/>
      </dsp:txXfrm>
    </dsp:sp>
    <dsp:sp modelId="{29B5861C-A60D-45B3-94F4-A3D0C6DA33D0}">
      <dsp:nvSpPr>
        <dsp:cNvPr id="0" name=""/>
        <dsp:cNvSpPr/>
      </dsp:nvSpPr>
      <dsp:spPr>
        <a:xfrm>
          <a:off x="3599333" y="2313542"/>
          <a:ext cx="3316932" cy="2037565"/>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a:t>Tällä tavoin vakauttamisella voidaan lisätä sijoittajien ja liikkeeseenlaskijoiden luottamusta rahoitusmarkkinoihin. </a:t>
          </a:r>
        </a:p>
      </dsp:txBody>
      <dsp:txXfrm>
        <a:off x="3659011" y="2373220"/>
        <a:ext cx="3197576" cy="1918209"/>
      </dsp:txXfrm>
    </dsp:sp>
    <dsp:sp modelId="{5A1D39BC-683E-4F47-A54A-7FBE704ACBA5}">
      <dsp:nvSpPr>
        <dsp:cNvPr id="0" name=""/>
        <dsp:cNvSpPr/>
      </dsp:nvSpPr>
      <dsp:spPr>
        <a:xfrm>
          <a:off x="7194888" y="2313542"/>
          <a:ext cx="3316932" cy="2037565"/>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a:t>Sen vuoksi olisi sellaisten sijoittajien edun mukaista, jotka ovat merkinneet tai ostaneet kyseisiä arvopapereita merkittävän liikkeeseenlaskun yhteydessä, sekä liikkeeseenlaskijan edun mukaista, ettei blokkikauppoja, jotka ovat puhtaasti yksityisiä liiketoimia, pidettäisi arvopapereiden merkittävänä liikkeeseenlaskuna. </a:t>
          </a:r>
        </a:p>
      </dsp:txBody>
      <dsp:txXfrm>
        <a:off x="7254566" y="2373220"/>
        <a:ext cx="3197576" cy="19182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51BA7-4AD6-4276-B19C-ABDBBED93401}">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401B53-2A2D-4384-8F2B-9750A8FEE7E2}">
      <dsp:nvSpPr>
        <dsp:cNvPr id="0" name=""/>
        <dsp:cNvSpPr/>
      </dsp:nvSpPr>
      <dsp:spPr>
        <a:xfrm>
          <a:off x="0" y="0"/>
          <a:ext cx="215615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fi-FI" sz="3900" b="1" kern="1200"/>
            <a:t>MVA:ta ei sovelleta </a:t>
          </a:r>
          <a:endParaRPr lang="fi-FI" sz="3900" kern="1200"/>
        </a:p>
      </dsp:txBody>
      <dsp:txXfrm>
        <a:off x="0" y="0"/>
        <a:ext cx="2156159" cy="3831557"/>
      </dsp:txXfrm>
    </dsp:sp>
    <dsp:sp modelId="{BC90DAF0-9FC0-4B2B-B0AA-E9D3C1484E23}">
      <dsp:nvSpPr>
        <dsp:cNvPr id="0" name=""/>
        <dsp:cNvSpPr/>
      </dsp:nvSpPr>
      <dsp:spPr>
        <a:xfrm>
          <a:off x="2317871" y="45041"/>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liiketoimiin, toimeksiantoihin eikä toimintaan rahapolitiikan, valuuttakurssipolitiikan tai julkisen velan hoitamista koskevan politiikan toteuttamiseksi, kun näiden liiketoimien, toimeksiantojen tai toiminnan toteuttajana on </a:t>
          </a:r>
        </a:p>
      </dsp:txBody>
      <dsp:txXfrm>
        <a:off x="2317871" y="45041"/>
        <a:ext cx="4150607" cy="900827"/>
      </dsp:txXfrm>
    </dsp:sp>
    <dsp:sp modelId="{2E3FFF90-441D-4142-809D-DC19B4407794}">
      <dsp:nvSpPr>
        <dsp:cNvPr id="0" name=""/>
        <dsp:cNvSpPr/>
      </dsp:nvSpPr>
      <dsp:spPr>
        <a:xfrm>
          <a:off x="6630191" y="45041"/>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a) jäsenvaltio; </a:t>
          </a:r>
          <a:endParaRPr lang="fi-FI" sz="700" kern="1200"/>
        </a:p>
      </dsp:txBody>
      <dsp:txXfrm>
        <a:off x="6630191" y="45041"/>
        <a:ext cx="4150607" cy="225206"/>
      </dsp:txXfrm>
    </dsp:sp>
    <dsp:sp modelId="{8F366347-538D-46F8-8C9C-EC35BB931DF3}">
      <dsp:nvSpPr>
        <dsp:cNvPr id="0" name=""/>
        <dsp:cNvSpPr/>
      </dsp:nvSpPr>
      <dsp:spPr>
        <a:xfrm>
          <a:off x="6468479" y="270248"/>
          <a:ext cx="41506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0AEE6B-9734-404D-8BBB-F4E0670D5196}">
      <dsp:nvSpPr>
        <dsp:cNvPr id="0" name=""/>
        <dsp:cNvSpPr/>
      </dsp:nvSpPr>
      <dsp:spPr>
        <a:xfrm>
          <a:off x="6630191" y="270248"/>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b) Euroopan keskuspankkijärjestelmän jäsenet; </a:t>
          </a:r>
          <a:endParaRPr lang="fi-FI" sz="700" kern="1200"/>
        </a:p>
      </dsp:txBody>
      <dsp:txXfrm>
        <a:off x="6630191" y="270248"/>
        <a:ext cx="4150607" cy="225206"/>
      </dsp:txXfrm>
    </dsp:sp>
    <dsp:sp modelId="{BD89D721-80DB-4094-ACCF-2A5535E9F3DE}">
      <dsp:nvSpPr>
        <dsp:cNvPr id="0" name=""/>
        <dsp:cNvSpPr/>
      </dsp:nvSpPr>
      <dsp:spPr>
        <a:xfrm>
          <a:off x="6468479" y="495455"/>
          <a:ext cx="41506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640286-0265-4837-8148-1A9DC01D4215}">
      <dsp:nvSpPr>
        <dsp:cNvPr id="0" name=""/>
        <dsp:cNvSpPr/>
      </dsp:nvSpPr>
      <dsp:spPr>
        <a:xfrm>
          <a:off x="6630191" y="495455"/>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c) yhden tai useamman jäsenvaltion ministeriö, virasto tai erillisyhtiö tai sen puolesta toimiva henkilö; </a:t>
          </a:r>
          <a:endParaRPr lang="fi-FI" sz="700" kern="1200"/>
        </a:p>
      </dsp:txBody>
      <dsp:txXfrm>
        <a:off x="6630191" y="495455"/>
        <a:ext cx="4150607" cy="225206"/>
      </dsp:txXfrm>
    </dsp:sp>
    <dsp:sp modelId="{343E6A41-6FA3-462B-B1D0-3CDAED0EF36D}">
      <dsp:nvSpPr>
        <dsp:cNvPr id="0" name=""/>
        <dsp:cNvSpPr/>
      </dsp:nvSpPr>
      <dsp:spPr>
        <a:xfrm>
          <a:off x="6468479" y="720661"/>
          <a:ext cx="41506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15C20D-B3DD-45AA-9091-B2587FB1BC4E}">
      <dsp:nvSpPr>
        <dsp:cNvPr id="0" name=""/>
        <dsp:cNvSpPr/>
      </dsp:nvSpPr>
      <dsp:spPr>
        <a:xfrm>
          <a:off x="6630191" y="720661"/>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d) jos jäsenvaltio on liittovaltio, jokin liittovaltion jäsenistä. </a:t>
          </a:r>
          <a:endParaRPr lang="fi-FI" sz="700" kern="1200"/>
        </a:p>
      </dsp:txBody>
      <dsp:txXfrm>
        <a:off x="6630191" y="720661"/>
        <a:ext cx="4150607" cy="225206"/>
      </dsp:txXfrm>
    </dsp:sp>
    <dsp:sp modelId="{A2B2A782-8A9E-4B89-BE73-E21F159F82F9}">
      <dsp:nvSpPr>
        <dsp:cNvPr id="0" name=""/>
        <dsp:cNvSpPr/>
      </dsp:nvSpPr>
      <dsp:spPr>
        <a:xfrm>
          <a:off x="2156159" y="94586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1B1E3B-0CB0-486F-B1EE-1BF1B8A2D8C9}">
      <dsp:nvSpPr>
        <dsp:cNvPr id="0" name=""/>
        <dsp:cNvSpPr/>
      </dsp:nvSpPr>
      <dsp:spPr>
        <a:xfrm>
          <a:off x="2317871" y="990910"/>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liiketoimiin, toimeksiantoihin tai toimintaan julkisen velan hoitamista koskevan politiikan toteuttamiseksi, kun niiden toteuttajana on komissio tai mikä tahansa muu virallisesti nimetty elin tai henkilö, joka toimii sen puolesta. </a:t>
          </a:r>
        </a:p>
      </dsp:txBody>
      <dsp:txXfrm>
        <a:off x="2317871" y="990910"/>
        <a:ext cx="4150607" cy="900827"/>
      </dsp:txXfrm>
    </dsp:sp>
    <dsp:sp modelId="{C7EF4A1E-66F9-4592-8BE0-7E35F3DF07EA}">
      <dsp:nvSpPr>
        <dsp:cNvPr id="0" name=""/>
        <dsp:cNvSpPr/>
      </dsp:nvSpPr>
      <dsp:spPr>
        <a:xfrm>
          <a:off x="2156159" y="1891737"/>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C0787F-C5CD-4255-8EE8-15A5E42E571D}">
      <dsp:nvSpPr>
        <dsp:cNvPr id="0" name=""/>
        <dsp:cNvSpPr/>
      </dsp:nvSpPr>
      <dsp:spPr>
        <a:xfrm>
          <a:off x="2317871" y="1936779"/>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jäsenvaltion, komission tai muun virallisesti nimetyn toimielimen taikka niiden puolesta toimivan henkilön toimiin, jotka liittyvät päästöoikeuksiin ja jotka toteutetaan osana unionin ilmastopolitiikkaa direktiivin </a:t>
          </a:r>
          <a:r>
            <a:rPr lang="fi-FI" sz="1100" kern="1200">
              <a:hlinkClick xmlns:r="http://schemas.openxmlformats.org/officeDocument/2006/relationships" r:id="rId1"/>
            </a:rPr>
            <a:t>2003/87/EY</a:t>
          </a:r>
          <a:r>
            <a:rPr lang="fi-FI" sz="1100" kern="1200"/>
            <a:t> mukaisesti.</a:t>
          </a:r>
        </a:p>
      </dsp:txBody>
      <dsp:txXfrm>
        <a:off x="2317871" y="1936779"/>
        <a:ext cx="4150607" cy="900827"/>
      </dsp:txXfrm>
    </dsp:sp>
    <dsp:sp modelId="{6FB20A57-D7FF-4C04-BD5A-FE16273F7A3F}">
      <dsp:nvSpPr>
        <dsp:cNvPr id="0" name=""/>
        <dsp:cNvSpPr/>
      </dsp:nvSpPr>
      <dsp:spPr>
        <a:xfrm>
          <a:off x="2156159" y="283760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C18D92F-1D5F-450B-B81B-0E74A8D89BBE}">
      <dsp:nvSpPr>
        <dsp:cNvPr id="0" name=""/>
        <dsp:cNvSpPr/>
      </dsp:nvSpPr>
      <dsp:spPr>
        <a:xfrm>
          <a:off x="2317871" y="2882647"/>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jäsenvaltion, komission tai muun virallisesti nimetyn elimen taikka niiden puolesta toimivan henkilön toimiin, jotka toteutetaan osana unionin yhteistä maatalouspolitiikkaa tai osana unionin yhteistä kalastuspolitiikkaa SEUT:n nojalla hyväksyttyjen säädösten tai tehtyjen kansainvälisten sopimusten mukaisesti. </a:t>
          </a:r>
        </a:p>
      </dsp:txBody>
      <dsp:txXfrm>
        <a:off x="2317871" y="2882647"/>
        <a:ext cx="4150607" cy="900827"/>
      </dsp:txXfrm>
    </dsp:sp>
    <dsp:sp modelId="{208A4414-37C8-4675-8F8D-681F26A04E66}">
      <dsp:nvSpPr>
        <dsp:cNvPr id="0" name=""/>
        <dsp:cNvSpPr/>
      </dsp:nvSpPr>
      <dsp:spPr>
        <a:xfrm>
          <a:off x="2156159" y="3783475"/>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8.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E65565-C9CF-4703-8CA6-698C27316904}" type="datetimeFigureOut">
              <a:rPr lang="fi-FI" smtClean="0"/>
              <a:t>18.11.2021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95961-2F3D-46BA-9F55-AB0F168146AB}" type="slidenum">
              <a:rPr lang="fi-FI" smtClean="0"/>
              <a:t>‹#›</a:t>
            </a:fld>
            <a:endParaRPr lang="fi-FI"/>
          </a:p>
        </p:txBody>
      </p:sp>
    </p:spTree>
    <p:extLst>
      <p:ext uri="{BB962C8B-B14F-4D97-AF65-F5344CB8AC3E}">
        <p14:creationId xmlns:p14="http://schemas.microsoft.com/office/powerpoint/2010/main" val="1244089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346CBC8-5F9D-4B93-BD9A-548FF0F614D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DE660AB-9844-42D3-98C4-21B043192C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E7E4D084-30B4-45DD-B609-7032DF8CCAF2}"/>
              </a:ext>
            </a:extLst>
          </p:cNvPr>
          <p:cNvSpPr>
            <a:spLocks noGrp="1"/>
          </p:cNvSpPr>
          <p:nvPr>
            <p:ph type="dt" sz="half" idx="10"/>
          </p:nvPr>
        </p:nvSpPr>
        <p:spPr/>
        <p:txBody>
          <a:bodyPr/>
          <a:lstStyle/>
          <a:p>
            <a:fld id="{65269584-B5D1-4E1A-9800-63166ECFD3F4}" type="datetime1">
              <a:rPr lang="fi-FI" smtClean="0"/>
              <a:t>18.11.2021</a:t>
            </a:fld>
            <a:endParaRPr lang="fi-FI"/>
          </a:p>
        </p:txBody>
      </p:sp>
      <p:sp>
        <p:nvSpPr>
          <p:cNvPr id="5" name="Alatunnisteen paikkamerkki 4">
            <a:extLst>
              <a:ext uri="{FF2B5EF4-FFF2-40B4-BE49-F238E27FC236}">
                <a16:creationId xmlns:a16="http://schemas.microsoft.com/office/drawing/2014/main" id="{B4D35BE6-EFD4-4670-BE92-5C32A72F10D4}"/>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9F37B79D-8AFC-4BFE-BF37-31D9B73BFE25}"/>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125683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15F1466-A6D2-4E52-8D6E-F75C6B78F116}"/>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8FD8B36A-55D2-4CC5-A093-E446A9CA3E0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3D3ADE9-6B87-4254-8259-0D3AA15BFDBA}"/>
              </a:ext>
            </a:extLst>
          </p:cNvPr>
          <p:cNvSpPr>
            <a:spLocks noGrp="1"/>
          </p:cNvSpPr>
          <p:nvPr>
            <p:ph type="dt" sz="half" idx="10"/>
          </p:nvPr>
        </p:nvSpPr>
        <p:spPr/>
        <p:txBody>
          <a:bodyPr/>
          <a:lstStyle/>
          <a:p>
            <a:fld id="{714C1DA4-E99D-4236-B8F2-6BC389383BA6}" type="datetime1">
              <a:rPr lang="fi-FI" smtClean="0"/>
              <a:t>18.11.2021</a:t>
            </a:fld>
            <a:endParaRPr lang="fi-FI"/>
          </a:p>
        </p:txBody>
      </p:sp>
      <p:sp>
        <p:nvSpPr>
          <p:cNvPr id="5" name="Alatunnisteen paikkamerkki 4">
            <a:extLst>
              <a:ext uri="{FF2B5EF4-FFF2-40B4-BE49-F238E27FC236}">
                <a16:creationId xmlns:a16="http://schemas.microsoft.com/office/drawing/2014/main" id="{C5B9F482-174A-475B-9532-CDC51C92817D}"/>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1961B263-FCEB-48D0-920B-9F2CEDD75F43}"/>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131786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86885899-1C1F-4219-BC64-D3C1C72CF3DC}"/>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4E646038-191A-40C5-B8DC-7BA509E5B3E9}"/>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1437796-B0D9-4913-81B2-5FF18005614B}"/>
              </a:ext>
            </a:extLst>
          </p:cNvPr>
          <p:cNvSpPr>
            <a:spLocks noGrp="1"/>
          </p:cNvSpPr>
          <p:nvPr>
            <p:ph type="dt" sz="half" idx="10"/>
          </p:nvPr>
        </p:nvSpPr>
        <p:spPr/>
        <p:txBody>
          <a:bodyPr/>
          <a:lstStyle/>
          <a:p>
            <a:fld id="{21C9C517-EDAB-47B5-A0B6-D7B298B75AD2}" type="datetime1">
              <a:rPr lang="fi-FI" smtClean="0"/>
              <a:t>18.11.2021</a:t>
            </a:fld>
            <a:endParaRPr lang="fi-FI"/>
          </a:p>
        </p:txBody>
      </p:sp>
      <p:sp>
        <p:nvSpPr>
          <p:cNvPr id="5" name="Alatunnisteen paikkamerkki 4">
            <a:extLst>
              <a:ext uri="{FF2B5EF4-FFF2-40B4-BE49-F238E27FC236}">
                <a16:creationId xmlns:a16="http://schemas.microsoft.com/office/drawing/2014/main" id="{59B980FF-FF6B-4062-A9CE-1CFFB4776E86}"/>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369C66A3-4E30-424C-B752-E92405DE5F13}"/>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1384333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C8234BA7-FB85-4432-A788-F029F0D42CFD}" type="datetime1">
              <a:rPr lang="fi-FI" smtClean="0">
                <a:solidFill>
                  <a:prstClr val="black">
                    <a:tint val="75000"/>
                  </a:prstClr>
                </a:solidFill>
              </a:rPr>
              <a:t>18.11.2021</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6</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3646173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1463859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455508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779079" y="5504997"/>
            <a:ext cx="7172564"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2949814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5799017" y="180000"/>
            <a:ext cx="6172923"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779082" y="2435535"/>
            <a:ext cx="4425969"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779082" y="5884335"/>
            <a:ext cx="4425969"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3334447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779079" y="1912266"/>
            <a:ext cx="10633847"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393" y="5599324"/>
            <a:ext cx="3771369" cy="1194266"/>
          </a:xfrm>
          <a:prstGeom prst="rect">
            <a:avLst/>
          </a:prstGeom>
        </p:spPr>
      </p:pic>
    </p:spTree>
    <p:extLst>
      <p:ext uri="{BB962C8B-B14F-4D97-AF65-F5344CB8AC3E}">
        <p14:creationId xmlns:p14="http://schemas.microsoft.com/office/powerpoint/2010/main" val="4068361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A0FDF279-3F1F-4E68-9108-275F091514C7}" type="datetime1">
              <a:rPr lang="fi-FI" smtClean="0">
                <a:solidFill>
                  <a:prstClr val="black">
                    <a:tint val="75000"/>
                  </a:prstClr>
                </a:solidFill>
              </a:rPr>
              <a:t>18.11.2021</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6</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866477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1AA97C37-29AA-4D87-A3C7-4FC042A5743D}" type="datetime1">
              <a:rPr lang="fi-FI" smtClean="0">
                <a:solidFill>
                  <a:prstClr val="black">
                    <a:tint val="75000"/>
                  </a:prstClr>
                </a:solidFill>
              </a:rPr>
              <a:t>18.11.2021</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Rahoitusmarkkinaoikeus luento 6</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799652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3926045-1F13-4B59-B3F6-5E7CD522AF21}"/>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48E3EA20-19BC-40CE-81C5-92B1EE527C2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CEC462F-0EB9-4F55-9928-5B951D06C4FC}"/>
              </a:ext>
            </a:extLst>
          </p:cNvPr>
          <p:cNvSpPr>
            <a:spLocks noGrp="1"/>
          </p:cNvSpPr>
          <p:nvPr>
            <p:ph type="dt" sz="half" idx="10"/>
          </p:nvPr>
        </p:nvSpPr>
        <p:spPr/>
        <p:txBody>
          <a:bodyPr/>
          <a:lstStyle/>
          <a:p>
            <a:fld id="{9BFE8F05-D584-4B35-BFE5-23861A23CD69}" type="datetime1">
              <a:rPr lang="fi-FI" smtClean="0"/>
              <a:t>18.11.2021</a:t>
            </a:fld>
            <a:endParaRPr lang="fi-FI"/>
          </a:p>
        </p:txBody>
      </p:sp>
      <p:sp>
        <p:nvSpPr>
          <p:cNvPr id="5" name="Alatunnisteen paikkamerkki 4">
            <a:extLst>
              <a:ext uri="{FF2B5EF4-FFF2-40B4-BE49-F238E27FC236}">
                <a16:creationId xmlns:a16="http://schemas.microsoft.com/office/drawing/2014/main" id="{F550D1BB-2F3D-4670-AE90-A72B9F41A643}"/>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7D8CC389-C656-4AD5-A948-21BAE634D3BB}"/>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20148145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41867" y="1712916"/>
            <a:ext cx="1109980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
            <a:ext cx="2827867"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2" y="1770063"/>
            <a:ext cx="10358967"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762002" y="3141666"/>
            <a:ext cx="8377767"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3814233" y="5959478"/>
            <a:ext cx="2700867" cy="176213"/>
          </a:xfrm>
        </p:spPr>
        <p:txBody>
          <a:bodyPr/>
          <a:lstStyle>
            <a:lvl1pPr fontAlgn="auto">
              <a:spcBef>
                <a:spcPts val="0"/>
              </a:spcBef>
              <a:spcAft>
                <a:spcPts val="0"/>
              </a:spcAft>
              <a:defRPr sz="900">
                <a:solidFill>
                  <a:srgbClr val="928B81"/>
                </a:solidFill>
              </a:defRPr>
            </a:lvl1pPr>
          </a:lstStyle>
          <a:p>
            <a:pPr>
              <a:defRPr/>
            </a:pPr>
            <a:fld id="{FE248943-AC2C-4D81-BC40-826875774128}" type="datetime1">
              <a:rPr lang="fi-FI" smtClean="0"/>
              <a:t>18.11.2021</a:t>
            </a:fld>
            <a:endParaRPr lang="en-US"/>
          </a:p>
        </p:txBody>
      </p:sp>
    </p:spTree>
    <p:extLst>
      <p:ext uri="{BB962C8B-B14F-4D97-AF65-F5344CB8AC3E}">
        <p14:creationId xmlns:p14="http://schemas.microsoft.com/office/powerpoint/2010/main" val="1207257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762002" y="1582740"/>
            <a:ext cx="5221817"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87017" y="1582740"/>
            <a:ext cx="5221816"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EA0B4FA-AE1F-4795-BA33-F3224C794F30}" type="datetime1">
              <a:rPr lang="fi-FI" smtClean="0">
                <a:solidFill>
                  <a:prstClr val="black">
                    <a:tint val="75000"/>
                  </a:prstClr>
                </a:solidFill>
              </a:rPr>
              <a:t>18.11.2021</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6</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09868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762002" y="1582740"/>
            <a:ext cx="10646833"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37BF23A-0E6C-4217-9227-4B0D869806E2}" type="datetime1">
              <a:rPr lang="fi-FI" smtClean="0">
                <a:solidFill>
                  <a:prstClr val="black">
                    <a:tint val="75000"/>
                  </a:prstClr>
                </a:solidFill>
              </a:rPr>
              <a:t>18.11.2021</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6</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00053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605799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7790979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779079" y="5504997"/>
            <a:ext cx="7172564"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42186030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5799017" y="180000"/>
            <a:ext cx="6172923"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779082" y="2435535"/>
            <a:ext cx="4425969"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779082" y="5884335"/>
            <a:ext cx="4425969"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862657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779079" y="1912266"/>
            <a:ext cx="10633847"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393" y="5599324"/>
            <a:ext cx="3771369" cy="1194266"/>
          </a:xfrm>
          <a:prstGeom prst="rect">
            <a:avLst/>
          </a:prstGeom>
        </p:spPr>
      </p:pic>
    </p:spTree>
    <p:extLst>
      <p:ext uri="{BB962C8B-B14F-4D97-AF65-F5344CB8AC3E}">
        <p14:creationId xmlns:p14="http://schemas.microsoft.com/office/powerpoint/2010/main" val="38432445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C111F5BF-A1A9-40F5-9F7D-DA0BEDBE4FA9}" type="datetime1">
              <a:rPr lang="fi-FI" smtClean="0">
                <a:solidFill>
                  <a:prstClr val="black">
                    <a:tint val="75000"/>
                  </a:prstClr>
                </a:solidFill>
              </a:rPr>
              <a:t>18.11.2021</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6</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3520023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09B1CF63-86AF-4162-853D-BED0B8EAA221}" type="datetime1">
              <a:rPr lang="fi-FI" smtClean="0">
                <a:solidFill>
                  <a:prstClr val="black">
                    <a:tint val="75000"/>
                  </a:prstClr>
                </a:solidFill>
              </a:rPr>
              <a:t>18.11.2021</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Rahoitusmarkkinaoikeus luento 6</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87451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8A891CE-99C4-412B-8FCC-2AB0AC34154F}"/>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844F899-1C2E-4E18-8860-52C07C723D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7749A0E8-4697-490A-ADC9-8E9C20CED08D}"/>
              </a:ext>
            </a:extLst>
          </p:cNvPr>
          <p:cNvSpPr>
            <a:spLocks noGrp="1"/>
          </p:cNvSpPr>
          <p:nvPr>
            <p:ph type="dt" sz="half" idx="10"/>
          </p:nvPr>
        </p:nvSpPr>
        <p:spPr/>
        <p:txBody>
          <a:bodyPr/>
          <a:lstStyle/>
          <a:p>
            <a:fld id="{8FD2D7B3-E829-463D-91ED-F9EF29783C78}" type="datetime1">
              <a:rPr lang="fi-FI" smtClean="0"/>
              <a:t>18.11.2021</a:t>
            </a:fld>
            <a:endParaRPr lang="fi-FI"/>
          </a:p>
        </p:txBody>
      </p:sp>
      <p:sp>
        <p:nvSpPr>
          <p:cNvPr id="5" name="Alatunnisteen paikkamerkki 4">
            <a:extLst>
              <a:ext uri="{FF2B5EF4-FFF2-40B4-BE49-F238E27FC236}">
                <a16:creationId xmlns:a16="http://schemas.microsoft.com/office/drawing/2014/main" id="{25E47E38-DED4-44ED-99CC-B933034F400D}"/>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3DD79FCC-A680-4DD3-A32F-7FA131B7666E}"/>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21359428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41867" y="1712916"/>
            <a:ext cx="1109980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
            <a:ext cx="2827867"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2" y="1770063"/>
            <a:ext cx="10358967"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762002" y="3141666"/>
            <a:ext cx="8377767"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3814233" y="5959478"/>
            <a:ext cx="2700867" cy="176213"/>
          </a:xfrm>
        </p:spPr>
        <p:txBody>
          <a:bodyPr/>
          <a:lstStyle>
            <a:lvl1pPr fontAlgn="auto">
              <a:spcBef>
                <a:spcPts val="0"/>
              </a:spcBef>
              <a:spcAft>
                <a:spcPts val="0"/>
              </a:spcAft>
              <a:defRPr sz="900">
                <a:solidFill>
                  <a:srgbClr val="928B81"/>
                </a:solidFill>
              </a:defRPr>
            </a:lvl1pPr>
          </a:lstStyle>
          <a:p>
            <a:pPr>
              <a:defRPr/>
            </a:pPr>
            <a:fld id="{813FE0CB-60F6-4D62-B1A7-29E0E358E3AE}" type="datetime1">
              <a:rPr lang="fi-FI" smtClean="0"/>
              <a:t>18.11.2021</a:t>
            </a:fld>
            <a:endParaRPr lang="en-US"/>
          </a:p>
        </p:txBody>
      </p:sp>
    </p:spTree>
    <p:extLst>
      <p:ext uri="{BB962C8B-B14F-4D97-AF65-F5344CB8AC3E}">
        <p14:creationId xmlns:p14="http://schemas.microsoft.com/office/powerpoint/2010/main" val="20192627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762002" y="1582740"/>
            <a:ext cx="5221817"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87017" y="1582740"/>
            <a:ext cx="5221816"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6D6C1C49-0697-46CB-9BA2-637BB9D25C3B}" type="datetime1">
              <a:rPr lang="fi-FI" smtClean="0">
                <a:solidFill>
                  <a:prstClr val="black">
                    <a:tint val="75000"/>
                  </a:prstClr>
                </a:solidFill>
              </a:rPr>
              <a:t>18.11.2021</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6</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38570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762002" y="1582740"/>
            <a:ext cx="10646833"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83B701CD-5062-4EFA-A688-D40B6F54F969}" type="datetime1">
              <a:rPr lang="fi-FI" smtClean="0">
                <a:solidFill>
                  <a:prstClr val="black">
                    <a:tint val="75000"/>
                  </a:prstClr>
                </a:solidFill>
              </a:rPr>
              <a:t>18.11.2021</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6</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44968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BBC5FCC-962A-427B-B211-0694F13302C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CEF7A68A-38C7-48A6-9D72-BEADCEA36005}"/>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7D8B55A2-45B8-4643-B5F1-483D44DA5062}"/>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B3FBB3B8-45C7-46AC-A013-F49823D77D64}"/>
              </a:ext>
            </a:extLst>
          </p:cNvPr>
          <p:cNvSpPr>
            <a:spLocks noGrp="1"/>
          </p:cNvSpPr>
          <p:nvPr>
            <p:ph type="dt" sz="half" idx="10"/>
          </p:nvPr>
        </p:nvSpPr>
        <p:spPr/>
        <p:txBody>
          <a:bodyPr/>
          <a:lstStyle/>
          <a:p>
            <a:fld id="{25C6A381-4F58-473A-A316-67C2FD9E4174}" type="datetime1">
              <a:rPr lang="fi-FI" smtClean="0"/>
              <a:t>18.11.2021</a:t>
            </a:fld>
            <a:endParaRPr lang="fi-FI"/>
          </a:p>
        </p:txBody>
      </p:sp>
      <p:sp>
        <p:nvSpPr>
          <p:cNvPr id="6" name="Alatunnisteen paikkamerkki 5">
            <a:extLst>
              <a:ext uri="{FF2B5EF4-FFF2-40B4-BE49-F238E27FC236}">
                <a16:creationId xmlns:a16="http://schemas.microsoft.com/office/drawing/2014/main" id="{C769A6C9-51D0-40C3-913C-F7CD47396C0C}"/>
              </a:ext>
            </a:extLst>
          </p:cNvPr>
          <p:cNvSpPr>
            <a:spLocks noGrp="1"/>
          </p:cNvSpPr>
          <p:nvPr>
            <p:ph type="ftr" sz="quarter" idx="11"/>
          </p:nvPr>
        </p:nvSpPr>
        <p:spPr/>
        <p:txBody>
          <a:bodyPr/>
          <a:lstStyle/>
          <a:p>
            <a:r>
              <a:rPr lang="fi-FI"/>
              <a:t>Rahoitusmarkkinaoikeus luento 6</a:t>
            </a:r>
          </a:p>
        </p:txBody>
      </p:sp>
      <p:sp>
        <p:nvSpPr>
          <p:cNvPr id="7" name="Dian numeron paikkamerkki 6">
            <a:extLst>
              <a:ext uri="{FF2B5EF4-FFF2-40B4-BE49-F238E27FC236}">
                <a16:creationId xmlns:a16="http://schemas.microsoft.com/office/drawing/2014/main" id="{26638D3A-740F-4E55-9F4F-B118E822F7EB}"/>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23057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2290307-E1D9-428F-987D-98BAF8F26B93}"/>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C2FEC8FD-3155-4A73-8D9C-E3A6A11D1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79CCC846-6AA3-46E0-898C-2CF908003C81}"/>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253B34B5-D2D8-4380-9C76-D43FFDC60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46648198-8759-4EDB-8F1A-67EEF4047656}"/>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E870D11-0E2A-4267-B0BF-FA781A7C96B0}"/>
              </a:ext>
            </a:extLst>
          </p:cNvPr>
          <p:cNvSpPr>
            <a:spLocks noGrp="1"/>
          </p:cNvSpPr>
          <p:nvPr>
            <p:ph type="dt" sz="half" idx="10"/>
          </p:nvPr>
        </p:nvSpPr>
        <p:spPr/>
        <p:txBody>
          <a:bodyPr/>
          <a:lstStyle/>
          <a:p>
            <a:fld id="{399B995C-8BD2-4325-BC62-E4CE312E29D0}" type="datetime1">
              <a:rPr lang="fi-FI" smtClean="0"/>
              <a:t>18.11.2021</a:t>
            </a:fld>
            <a:endParaRPr lang="fi-FI"/>
          </a:p>
        </p:txBody>
      </p:sp>
      <p:sp>
        <p:nvSpPr>
          <p:cNvPr id="8" name="Alatunnisteen paikkamerkki 7">
            <a:extLst>
              <a:ext uri="{FF2B5EF4-FFF2-40B4-BE49-F238E27FC236}">
                <a16:creationId xmlns:a16="http://schemas.microsoft.com/office/drawing/2014/main" id="{D921EA0C-F210-4276-9A49-D8598B591DFF}"/>
              </a:ext>
            </a:extLst>
          </p:cNvPr>
          <p:cNvSpPr>
            <a:spLocks noGrp="1"/>
          </p:cNvSpPr>
          <p:nvPr>
            <p:ph type="ftr" sz="quarter" idx="11"/>
          </p:nvPr>
        </p:nvSpPr>
        <p:spPr/>
        <p:txBody>
          <a:bodyPr/>
          <a:lstStyle/>
          <a:p>
            <a:r>
              <a:rPr lang="fi-FI"/>
              <a:t>Rahoitusmarkkinaoikeus luento 6</a:t>
            </a:r>
          </a:p>
        </p:txBody>
      </p:sp>
      <p:sp>
        <p:nvSpPr>
          <p:cNvPr id="9" name="Dian numeron paikkamerkki 8">
            <a:extLst>
              <a:ext uri="{FF2B5EF4-FFF2-40B4-BE49-F238E27FC236}">
                <a16:creationId xmlns:a16="http://schemas.microsoft.com/office/drawing/2014/main" id="{D38CBDD7-1A31-45F7-B3A5-D74DEB9CB5D1}"/>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142296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B5AF37-AFAB-4D27-924A-3D1052E87A8E}"/>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43A98171-9E35-480B-99D2-694E0168D578}"/>
              </a:ext>
            </a:extLst>
          </p:cNvPr>
          <p:cNvSpPr>
            <a:spLocks noGrp="1"/>
          </p:cNvSpPr>
          <p:nvPr>
            <p:ph type="dt" sz="half" idx="10"/>
          </p:nvPr>
        </p:nvSpPr>
        <p:spPr/>
        <p:txBody>
          <a:bodyPr/>
          <a:lstStyle/>
          <a:p>
            <a:fld id="{571DD616-B641-4E1D-A319-B1FED4E523DE}" type="datetime1">
              <a:rPr lang="fi-FI" smtClean="0"/>
              <a:t>18.11.2021</a:t>
            </a:fld>
            <a:endParaRPr lang="fi-FI"/>
          </a:p>
        </p:txBody>
      </p:sp>
      <p:sp>
        <p:nvSpPr>
          <p:cNvPr id="4" name="Alatunnisteen paikkamerkki 3">
            <a:extLst>
              <a:ext uri="{FF2B5EF4-FFF2-40B4-BE49-F238E27FC236}">
                <a16:creationId xmlns:a16="http://schemas.microsoft.com/office/drawing/2014/main" id="{9FD3990D-B2A2-42D9-BA27-5E0C7586CE16}"/>
              </a:ext>
            </a:extLst>
          </p:cNvPr>
          <p:cNvSpPr>
            <a:spLocks noGrp="1"/>
          </p:cNvSpPr>
          <p:nvPr>
            <p:ph type="ftr" sz="quarter" idx="11"/>
          </p:nvPr>
        </p:nvSpPr>
        <p:spPr/>
        <p:txBody>
          <a:bodyPr/>
          <a:lstStyle/>
          <a:p>
            <a:r>
              <a:rPr lang="fi-FI"/>
              <a:t>Rahoitusmarkkinaoikeus luento 6</a:t>
            </a:r>
          </a:p>
        </p:txBody>
      </p:sp>
      <p:sp>
        <p:nvSpPr>
          <p:cNvPr id="5" name="Dian numeron paikkamerkki 4">
            <a:extLst>
              <a:ext uri="{FF2B5EF4-FFF2-40B4-BE49-F238E27FC236}">
                <a16:creationId xmlns:a16="http://schemas.microsoft.com/office/drawing/2014/main" id="{116004E2-05FF-4105-A2BF-0EC79E968702}"/>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813355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91AE5511-9045-4B03-B08F-5B8E4550834C}"/>
              </a:ext>
            </a:extLst>
          </p:cNvPr>
          <p:cNvSpPr>
            <a:spLocks noGrp="1"/>
          </p:cNvSpPr>
          <p:nvPr>
            <p:ph type="dt" sz="half" idx="10"/>
          </p:nvPr>
        </p:nvSpPr>
        <p:spPr/>
        <p:txBody>
          <a:bodyPr/>
          <a:lstStyle/>
          <a:p>
            <a:fld id="{DB49DACE-755B-4C60-8040-A16A879E1D29}" type="datetime1">
              <a:rPr lang="fi-FI" smtClean="0"/>
              <a:t>18.11.2021</a:t>
            </a:fld>
            <a:endParaRPr lang="fi-FI"/>
          </a:p>
        </p:txBody>
      </p:sp>
      <p:sp>
        <p:nvSpPr>
          <p:cNvPr id="3" name="Alatunnisteen paikkamerkki 2">
            <a:extLst>
              <a:ext uri="{FF2B5EF4-FFF2-40B4-BE49-F238E27FC236}">
                <a16:creationId xmlns:a16="http://schemas.microsoft.com/office/drawing/2014/main" id="{55FB68B3-85C0-4CA0-AD17-720F60947E80}"/>
              </a:ext>
            </a:extLst>
          </p:cNvPr>
          <p:cNvSpPr>
            <a:spLocks noGrp="1"/>
          </p:cNvSpPr>
          <p:nvPr>
            <p:ph type="ftr" sz="quarter" idx="11"/>
          </p:nvPr>
        </p:nvSpPr>
        <p:spPr/>
        <p:txBody>
          <a:bodyPr/>
          <a:lstStyle/>
          <a:p>
            <a:r>
              <a:rPr lang="fi-FI"/>
              <a:t>Rahoitusmarkkinaoikeus luento 6</a:t>
            </a:r>
          </a:p>
        </p:txBody>
      </p:sp>
      <p:sp>
        <p:nvSpPr>
          <p:cNvPr id="4" name="Dian numeron paikkamerkki 3">
            <a:extLst>
              <a:ext uri="{FF2B5EF4-FFF2-40B4-BE49-F238E27FC236}">
                <a16:creationId xmlns:a16="http://schemas.microsoft.com/office/drawing/2014/main" id="{6073AC37-9950-42BB-8199-F8114DAF3F7B}"/>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345720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FE1EC9-8339-407A-9279-DC8D6E79AD57}"/>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AE0F4CDA-D3C8-456B-97BC-321BF06C47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35CE5B5A-E732-4DD4-A649-61A37750C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135FEF2D-2594-44DB-A03A-FD3D7DD58B03}"/>
              </a:ext>
            </a:extLst>
          </p:cNvPr>
          <p:cNvSpPr>
            <a:spLocks noGrp="1"/>
          </p:cNvSpPr>
          <p:nvPr>
            <p:ph type="dt" sz="half" idx="10"/>
          </p:nvPr>
        </p:nvSpPr>
        <p:spPr/>
        <p:txBody>
          <a:bodyPr/>
          <a:lstStyle/>
          <a:p>
            <a:fld id="{75389A95-A3D2-466F-A203-4554FE8F27FC}" type="datetime1">
              <a:rPr lang="fi-FI" smtClean="0"/>
              <a:t>18.11.2021</a:t>
            </a:fld>
            <a:endParaRPr lang="fi-FI"/>
          </a:p>
        </p:txBody>
      </p:sp>
      <p:sp>
        <p:nvSpPr>
          <p:cNvPr id="6" name="Alatunnisteen paikkamerkki 5">
            <a:extLst>
              <a:ext uri="{FF2B5EF4-FFF2-40B4-BE49-F238E27FC236}">
                <a16:creationId xmlns:a16="http://schemas.microsoft.com/office/drawing/2014/main" id="{DA3B673D-8425-48B9-A1CC-00DCFE802730}"/>
              </a:ext>
            </a:extLst>
          </p:cNvPr>
          <p:cNvSpPr>
            <a:spLocks noGrp="1"/>
          </p:cNvSpPr>
          <p:nvPr>
            <p:ph type="ftr" sz="quarter" idx="11"/>
          </p:nvPr>
        </p:nvSpPr>
        <p:spPr/>
        <p:txBody>
          <a:bodyPr/>
          <a:lstStyle/>
          <a:p>
            <a:r>
              <a:rPr lang="fi-FI"/>
              <a:t>Rahoitusmarkkinaoikeus luento 6</a:t>
            </a:r>
          </a:p>
        </p:txBody>
      </p:sp>
      <p:sp>
        <p:nvSpPr>
          <p:cNvPr id="7" name="Dian numeron paikkamerkki 6">
            <a:extLst>
              <a:ext uri="{FF2B5EF4-FFF2-40B4-BE49-F238E27FC236}">
                <a16:creationId xmlns:a16="http://schemas.microsoft.com/office/drawing/2014/main" id="{522E913F-2CDB-4D6E-A66C-38535147B9FF}"/>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429941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8D749A-53CE-451F-AEE0-A50FE78F75F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8E4DE896-1C00-41AF-8BB5-E01AB5FC76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FA770B2D-3EC7-41F8-A1E3-729A4D1D7F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3A06CF8-9D10-4CE2-B930-24A2D8C1B05B}"/>
              </a:ext>
            </a:extLst>
          </p:cNvPr>
          <p:cNvSpPr>
            <a:spLocks noGrp="1"/>
          </p:cNvSpPr>
          <p:nvPr>
            <p:ph type="dt" sz="half" idx="10"/>
          </p:nvPr>
        </p:nvSpPr>
        <p:spPr/>
        <p:txBody>
          <a:bodyPr/>
          <a:lstStyle/>
          <a:p>
            <a:fld id="{F5E9826B-1D2F-4A1D-98DE-ABF13701DFFA}" type="datetime1">
              <a:rPr lang="fi-FI" smtClean="0"/>
              <a:t>18.11.2021</a:t>
            </a:fld>
            <a:endParaRPr lang="fi-FI"/>
          </a:p>
        </p:txBody>
      </p:sp>
      <p:sp>
        <p:nvSpPr>
          <p:cNvPr id="6" name="Alatunnisteen paikkamerkki 5">
            <a:extLst>
              <a:ext uri="{FF2B5EF4-FFF2-40B4-BE49-F238E27FC236}">
                <a16:creationId xmlns:a16="http://schemas.microsoft.com/office/drawing/2014/main" id="{7C4F6CFD-7D7D-4F92-85D0-19CF33099403}"/>
              </a:ext>
            </a:extLst>
          </p:cNvPr>
          <p:cNvSpPr>
            <a:spLocks noGrp="1"/>
          </p:cNvSpPr>
          <p:nvPr>
            <p:ph type="ftr" sz="quarter" idx="11"/>
          </p:nvPr>
        </p:nvSpPr>
        <p:spPr/>
        <p:txBody>
          <a:bodyPr/>
          <a:lstStyle/>
          <a:p>
            <a:r>
              <a:rPr lang="fi-FI"/>
              <a:t>Rahoitusmarkkinaoikeus luento 6</a:t>
            </a:r>
          </a:p>
        </p:txBody>
      </p:sp>
      <p:sp>
        <p:nvSpPr>
          <p:cNvPr id="7" name="Dian numeron paikkamerkki 6">
            <a:extLst>
              <a:ext uri="{FF2B5EF4-FFF2-40B4-BE49-F238E27FC236}">
                <a16:creationId xmlns:a16="http://schemas.microsoft.com/office/drawing/2014/main" id="{5AC02082-7DA2-4655-88D7-05B4B596C45B}"/>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442385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46E7F048-0F32-4EBF-ABD8-B13162B721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9E385D20-7B5D-421D-900A-96D3EB0546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17C98BD-1EC9-4262-9867-796CAFD11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F2CBD-4505-47A4-9B64-FE75AEF328DF}" type="datetime1">
              <a:rPr lang="fi-FI" smtClean="0"/>
              <a:t>18.11.2021</a:t>
            </a:fld>
            <a:endParaRPr lang="fi-FI"/>
          </a:p>
        </p:txBody>
      </p:sp>
      <p:sp>
        <p:nvSpPr>
          <p:cNvPr id="5" name="Alatunnisteen paikkamerkki 4">
            <a:extLst>
              <a:ext uri="{FF2B5EF4-FFF2-40B4-BE49-F238E27FC236}">
                <a16:creationId xmlns:a16="http://schemas.microsoft.com/office/drawing/2014/main" id="{089ABCB1-CD6A-4D0A-9BB5-69290948A7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Rahoitusmarkkinaoikeus luento 6</a:t>
            </a:r>
          </a:p>
        </p:txBody>
      </p:sp>
      <p:sp>
        <p:nvSpPr>
          <p:cNvPr id="6" name="Dian numeron paikkamerkki 5">
            <a:extLst>
              <a:ext uri="{FF2B5EF4-FFF2-40B4-BE49-F238E27FC236}">
                <a16:creationId xmlns:a16="http://schemas.microsoft.com/office/drawing/2014/main" id="{6247C9A3-91AF-4372-A3B4-BAFA7DAA3F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B8FBD-E158-4944-BDB1-8B7F9175347C}" type="slidenum">
              <a:rPr lang="fi-FI" smtClean="0"/>
              <a:t>‹#›</a:t>
            </a:fld>
            <a:endParaRPr lang="fi-FI"/>
          </a:p>
        </p:txBody>
      </p:sp>
    </p:spTree>
    <p:extLst>
      <p:ext uri="{BB962C8B-B14F-4D97-AF65-F5344CB8AC3E}">
        <p14:creationId xmlns:p14="http://schemas.microsoft.com/office/powerpoint/2010/main" val="1943311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3"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Rahoitusmarkkinaoikeus luento 6</a:t>
            </a:r>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E14789A1-50F4-4926-966E-CE9D2507EB1B}" type="datetime1">
              <a:rPr lang="fi-FI" smtClean="0">
                <a:solidFill>
                  <a:prstClr val="black">
                    <a:tint val="75000"/>
                  </a:prstClr>
                </a:solidFill>
                <a:ea typeface="ＭＳ Ｐゴシック" charset="0"/>
              </a:rPr>
              <a:t>18.11.2021</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587067" y="6297616"/>
            <a:ext cx="48260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000924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Rahoitusmarkkinaoikeus luento 6</a:t>
            </a:r>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11B9395B-34EC-4A19-8B2B-25DE8DE1B24C}" type="datetime1">
              <a:rPr lang="fi-FI" smtClean="0">
                <a:solidFill>
                  <a:prstClr val="black">
                    <a:tint val="75000"/>
                  </a:prstClr>
                </a:solidFill>
                <a:ea typeface="ＭＳ Ｐゴシック" charset="0"/>
              </a:rPr>
              <a:t>18.11.2021</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587067" y="6297616"/>
            <a:ext cx="48260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20618405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5.svg"/><Relationship Id="rId7" Type="http://schemas.openxmlformats.org/officeDocument/2006/relationships/diagramColors" Target="../diagrams/colors11.xml"/><Relationship Id="rId2" Type="http://schemas.openxmlformats.org/officeDocument/2006/relationships/image" Target="../media/image14.png"/><Relationship Id="rId1" Type="http://schemas.openxmlformats.org/officeDocument/2006/relationships/slideLayout" Target="../slideLayouts/slideLayout31.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21.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1.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hyperlink" Target="https://eur-lex.europa.eu/legal-content/FI/TXT/PDF/?uri=CELEX:32016R1052&amp;from=FI" TargetMode="Externa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Alaotsikko 2">
            <a:extLst>
              <a:ext uri="{FF2B5EF4-FFF2-40B4-BE49-F238E27FC236}">
                <a16:creationId xmlns:a16="http://schemas.microsoft.com/office/drawing/2014/main" id="{E786123D-9B39-4DCE-AEBC-53A56929C9AD}"/>
              </a:ext>
            </a:extLst>
          </p:cNvPr>
          <p:cNvSpPr>
            <a:spLocks noGrp="1"/>
          </p:cNvSpPr>
          <p:nvPr>
            <p:ph type="subTitle" idx="1"/>
          </p:nvPr>
        </p:nvSpPr>
        <p:spPr>
          <a:xfrm>
            <a:off x="4439633" y="4518923"/>
            <a:ext cx="3312734" cy="1141851"/>
          </a:xfrm>
          <a:noFill/>
        </p:spPr>
        <p:txBody>
          <a:bodyPr>
            <a:normAutofit fontScale="77500" lnSpcReduction="20000"/>
          </a:bodyPr>
          <a:lstStyle/>
          <a:p>
            <a:r>
              <a:rPr lang="fi-FI" sz="2000" dirty="0">
                <a:solidFill>
                  <a:srgbClr val="080808"/>
                </a:solidFill>
              </a:rPr>
              <a:t>Markkinamanipulaatio</a:t>
            </a:r>
          </a:p>
          <a:p>
            <a:r>
              <a:rPr lang="fi-FI" sz="2000" dirty="0">
                <a:solidFill>
                  <a:srgbClr val="080808"/>
                </a:solidFill>
              </a:rPr>
              <a:t>Sisäpiirisääntely, jatkuva tiedonantovelvollisuus ja salassapito</a:t>
            </a:r>
          </a:p>
          <a:p>
            <a:r>
              <a:rPr lang="fi-FI" sz="2000" dirty="0">
                <a:solidFill>
                  <a:srgbClr val="080808"/>
                </a:solidFill>
              </a:rPr>
              <a:t>Informaatio varallisuutena</a:t>
            </a:r>
          </a:p>
        </p:txBody>
      </p:sp>
      <p:sp>
        <p:nvSpPr>
          <p:cNvPr id="2" name="Otsikko 1">
            <a:extLst>
              <a:ext uri="{FF2B5EF4-FFF2-40B4-BE49-F238E27FC236}">
                <a16:creationId xmlns:a16="http://schemas.microsoft.com/office/drawing/2014/main" id="{D952D66F-A8AC-459D-98B8-10C4E2F35A3F}"/>
              </a:ext>
            </a:extLst>
          </p:cNvPr>
          <p:cNvSpPr>
            <a:spLocks noGrp="1"/>
          </p:cNvSpPr>
          <p:nvPr>
            <p:ph type="ctrTitle"/>
          </p:nvPr>
        </p:nvSpPr>
        <p:spPr>
          <a:xfrm>
            <a:off x="3204642" y="2353641"/>
            <a:ext cx="5782716" cy="2150719"/>
          </a:xfrm>
          <a:noFill/>
        </p:spPr>
        <p:txBody>
          <a:bodyPr anchor="ctr">
            <a:normAutofit/>
          </a:bodyPr>
          <a:lstStyle/>
          <a:p>
            <a:r>
              <a:rPr lang="fi-FI" sz="3600" dirty="0">
                <a:solidFill>
                  <a:srgbClr val="080808"/>
                </a:solidFill>
              </a:rPr>
              <a:t>Rahoitusmarkkinaoikeus</a:t>
            </a:r>
            <a:br>
              <a:rPr lang="fi-FI" sz="3600" dirty="0">
                <a:solidFill>
                  <a:srgbClr val="080808"/>
                </a:solidFill>
              </a:rPr>
            </a:br>
            <a:r>
              <a:rPr lang="fi-FI" sz="3600">
                <a:solidFill>
                  <a:srgbClr val="080808"/>
                </a:solidFill>
              </a:rPr>
              <a:t>Luento 6</a:t>
            </a:r>
            <a:endParaRPr lang="fi-FI" sz="3600"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27917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7CB2608-8068-47C5-8322-00937BA348C9}"/>
              </a:ext>
            </a:extLst>
          </p:cNvPr>
          <p:cNvSpPr>
            <a:spLocks noGrp="1"/>
          </p:cNvSpPr>
          <p:nvPr>
            <p:ph type="ctrTitle"/>
          </p:nvPr>
        </p:nvSpPr>
        <p:spPr/>
        <p:txBody>
          <a:bodyPr/>
          <a:lstStyle/>
          <a:p>
            <a:pPr algn="ctr"/>
            <a:r>
              <a:rPr lang="fi-FI" dirty="0"/>
              <a:t>Arvopaperien vakauttamiseksi toteutettava kaupankäynti </a:t>
            </a:r>
            <a:br>
              <a:rPr lang="fi-FI" dirty="0"/>
            </a:br>
            <a:r>
              <a:rPr lang="fi-FI" dirty="0"/>
              <a:t>MVA 5 art.  </a:t>
            </a:r>
          </a:p>
        </p:txBody>
      </p:sp>
      <p:sp>
        <p:nvSpPr>
          <p:cNvPr id="4" name="Alatunnisteen paikkamerkki 3">
            <a:extLst>
              <a:ext uri="{FF2B5EF4-FFF2-40B4-BE49-F238E27FC236}">
                <a16:creationId xmlns:a16="http://schemas.microsoft.com/office/drawing/2014/main" id="{48A7002F-49ED-4CEB-B53A-A4C678CE37BB}"/>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F2A89AD9-6696-4E92-B0C9-6B155A6A4437}"/>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10</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B99ACA8F-53BB-43A3-AED4-3506C8A7310C}"/>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893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17FAD4EC-AC3B-4B68-AC23-8A07A438D96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F34D9068-7246-4199-8AE8-9C638E4051C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A811C96A-366F-46F7-AE84-007691E7EC8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E7A597E4-31B0-4F47-B48A-40ACDD0D37E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4035B625-11EB-4206-97C6-46316A00EB8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B154C16B-A473-418E-B299-FA37F429B74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BA65F8A2-A9D9-4C10-B0B1-EFA5D99E81A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BFC2C667-FD2F-4162-9D08-5DFFB0BBC279}"/>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graphicEl>
                                              <a:dgm id="{2CD760CC-9A28-418C-B091-5486C880193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33AA4A-8622-494A-A7A2-7BB5DDC2CCBD}"/>
              </a:ext>
            </a:extLst>
          </p:cNvPr>
          <p:cNvSpPr>
            <a:spLocks noGrp="1"/>
          </p:cNvSpPr>
          <p:nvPr>
            <p:ph type="title"/>
          </p:nvPr>
        </p:nvSpPr>
        <p:spPr/>
        <p:txBody>
          <a:bodyPr/>
          <a:lstStyle/>
          <a:p>
            <a:pPr algn="ctr"/>
            <a:r>
              <a:rPr lang="fi-FI" dirty="0"/>
              <a:t>Arvopaperien vakauttaminen</a:t>
            </a:r>
            <a:br>
              <a:rPr lang="fi-FI" dirty="0"/>
            </a:br>
            <a:r>
              <a:rPr lang="fi-FI" dirty="0" err="1"/>
              <a:t>KAs</a:t>
            </a:r>
            <a:r>
              <a:rPr lang="fi-FI" dirty="0"/>
              <a:t> 2016/1052, johdanto (6) </a:t>
            </a:r>
          </a:p>
        </p:txBody>
      </p:sp>
      <p:graphicFrame>
        <p:nvGraphicFramePr>
          <p:cNvPr id="6" name="Sisällön paikkamerkki 5">
            <a:extLst>
              <a:ext uri="{FF2B5EF4-FFF2-40B4-BE49-F238E27FC236}">
                <a16:creationId xmlns:a16="http://schemas.microsoft.com/office/drawing/2014/main" id="{868D46D0-49BA-4E97-B93F-B3101ED84A04}"/>
              </a:ext>
            </a:extLst>
          </p:cNvPr>
          <p:cNvGraphicFramePr>
            <a:graphicFrameLocks noGrp="1"/>
          </p:cNvGraphicFramePr>
          <p:nvPr>
            <p:ph idx="1"/>
            <p:extLst>
              <p:ext uri="{D42A27DB-BD31-4B8C-83A1-F6EECF244321}">
                <p14:modId xmlns:p14="http://schemas.microsoft.com/office/powerpoint/2010/main" val="19431681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2573C975-03D4-4865-A5C4-9ED2FFC26215}"/>
              </a:ext>
            </a:extLst>
          </p:cNvPr>
          <p:cNvSpPr>
            <a:spLocks noGrp="1"/>
          </p:cNvSpPr>
          <p:nvPr>
            <p:ph type="ftr" sz="quarter" idx="11"/>
          </p:nvPr>
        </p:nvSpPr>
        <p:spPr/>
        <p:txBody>
          <a:bodyPr/>
          <a:lstStyle/>
          <a:p>
            <a:r>
              <a:rPr lang="fi-FI"/>
              <a:t>Rahoitusmarkkinaoikeus luento 6</a:t>
            </a:r>
          </a:p>
        </p:txBody>
      </p:sp>
      <p:sp>
        <p:nvSpPr>
          <p:cNvPr id="5" name="Dian numeron paikkamerkki 4">
            <a:extLst>
              <a:ext uri="{FF2B5EF4-FFF2-40B4-BE49-F238E27FC236}">
                <a16:creationId xmlns:a16="http://schemas.microsoft.com/office/drawing/2014/main" id="{512B89CC-DA4F-4E06-BB1C-2AEBB9B2308D}"/>
              </a:ext>
            </a:extLst>
          </p:cNvPr>
          <p:cNvSpPr>
            <a:spLocks noGrp="1"/>
          </p:cNvSpPr>
          <p:nvPr>
            <p:ph type="sldNum" sz="quarter" idx="12"/>
          </p:nvPr>
        </p:nvSpPr>
        <p:spPr/>
        <p:txBody>
          <a:bodyPr/>
          <a:lstStyle/>
          <a:p>
            <a:fld id="{EF2B8FBD-E158-4944-BDB1-8B7F9175347C}" type="slidenum">
              <a:rPr lang="fi-FI" smtClean="0"/>
              <a:t>11</a:t>
            </a:fld>
            <a:endParaRPr lang="fi-FI"/>
          </a:p>
        </p:txBody>
      </p:sp>
    </p:spTree>
    <p:extLst>
      <p:ext uri="{BB962C8B-B14F-4D97-AF65-F5344CB8AC3E}">
        <p14:creationId xmlns:p14="http://schemas.microsoft.com/office/powerpoint/2010/main" val="274968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9038739-D1E6-4D55-AF87-5A2664EB0F8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B67E99E-16DB-4A87-BB4E-64BF0D143A5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29B5861C-A60D-45B3-94F4-A3D0C6DA33D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A1D39BC-683E-4F47-A54A-7FBE704ACBA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B71C10-FC17-48EE-9B83-628A4C3EACAF}"/>
              </a:ext>
            </a:extLst>
          </p:cNvPr>
          <p:cNvSpPr>
            <a:spLocks noGrp="1"/>
          </p:cNvSpPr>
          <p:nvPr>
            <p:ph type="ctrTitle"/>
          </p:nvPr>
        </p:nvSpPr>
        <p:spPr/>
        <p:txBody>
          <a:bodyPr/>
          <a:lstStyle/>
          <a:p>
            <a:pPr algn="ctr"/>
            <a:r>
              <a:rPr lang="fi-FI" b="1" dirty="0"/>
              <a:t>Rahapolitiikkaa, julkisen velan hoitoa ja ilmastotoimia koskeva poikkeus MVA 6 art. </a:t>
            </a:r>
            <a:br>
              <a:rPr lang="fi-FI" b="1" dirty="0"/>
            </a:br>
            <a:endParaRPr lang="fi-FI" dirty="0"/>
          </a:p>
        </p:txBody>
      </p:sp>
      <p:graphicFrame>
        <p:nvGraphicFramePr>
          <p:cNvPr id="6" name="Sisällön paikkamerkki 5">
            <a:extLst>
              <a:ext uri="{FF2B5EF4-FFF2-40B4-BE49-F238E27FC236}">
                <a16:creationId xmlns:a16="http://schemas.microsoft.com/office/drawing/2014/main" id="{6DDB4C97-3423-4E00-82E3-6AA7A5BA1D1F}"/>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F58E7E64-619F-46D2-809C-DAEDADA089AE}"/>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610CAB13-7F0E-4C87-80B2-52E9FC196BB9}"/>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12</a:t>
            </a:fld>
            <a:endParaRPr lang="fi-FI">
              <a:solidFill>
                <a:prstClr val="black">
                  <a:tint val="75000"/>
                </a:prstClr>
              </a:solidFill>
            </a:endParaRPr>
          </a:p>
        </p:txBody>
      </p:sp>
    </p:spTree>
    <p:extLst>
      <p:ext uri="{BB962C8B-B14F-4D97-AF65-F5344CB8AC3E}">
        <p14:creationId xmlns:p14="http://schemas.microsoft.com/office/powerpoint/2010/main" val="3461522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AC51BA7-4AD6-4276-B19C-ABDBBED9340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F0401B53-2A2D-4384-8F2B-9750A8FEE7E2}"/>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A2B2A782-8A9E-4B89-BE73-E21F159F82F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BC90DAF0-9FC0-4B2B-B0AA-E9D3C1484E2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E3FFF90-441D-4142-809D-DC19B440779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8F366347-538D-46F8-8C9C-EC35BB931DF3}"/>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F10AEE6B-9734-404D-8BBB-F4E0670D5196}"/>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BD89D721-80DB-4094-ACCF-2A5535E9F3DE}"/>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D3640286-0265-4837-8148-1A9DC01D421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343E6A41-6FA3-462B-B1D0-3CDAED0EF36D}"/>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7915C20D-B3DD-45AA-9091-B2587FB1BC4E}"/>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C7EF4A1E-66F9-4592-8BE0-7E35F3DF07EA}"/>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graphicEl>
                                              <a:dgm id="{1F1B1E3B-0CB0-486F-B1EE-1BF1B8A2D8C9}"/>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6FB20A57-D7FF-4C04-BD5A-FE16273F7A3F}"/>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graphicEl>
                                              <a:dgm id="{95C0787F-C5CD-4255-8EE8-15A5E42E571D}"/>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graphicEl>
                                              <a:dgm id="{208A4414-37C8-4675-8F8D-681F26A04E66}"/>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graphicEl>
                                              <a:dgm id="{9C18D92F-1D5F-450B-B81B-0E74A8D89BB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B1E478-1948-41FB-879C-5E0E49667E17}"/>
              </a:ext>
            </a:extLst>
          </p:cNvPr>
          <p:cNvSpPr>
            <a:spLocks noGrp="1"/>
          </p:cNvSpPr>
          <p:nvPr>
            <p:ph type="title"/>
          </p:nvPr>
        </p:nvSpPr>
        <p:spPr>
          <a:xfrm>
            <a:off x="2659529" y="2085788"/>
            <a:ext cx="6884895" cy="1496649"/>
          </a:xfrm>
        </p:spPr>
        <p:txBody>
          <a:bodyPr vert="horz" lIns="91440" tIns="45720" rIns="91440" bIns="45720" rtlCol="0" anchor="b">
            <a:normAutofit/>
          </a:bodyPr>
          <a:lstStyle/>
          <a:p>
            <a:pPr algn="ctr"/>
            <a:r>
              <a:rPr lang="en-US" sz="3200" kern="1200" dirty="0">
                <a:solidFill>
                  <a:schemeClr val="tx1">
                    <a:lumMod val="65000"/>
                    <a:lumOff val="35000"/>
                  </a:schemeClr>
                </a:solidFill>
                <a:latin typeface="+mj-lt"/>
                <a:ea typeface="+mj-ea"/>
                <a:cs typeface="+mj-cs"/>
              </a:rPr>
              <a:t>2. </a:t>
            </a:r>
            <a:r>
              <a:rPr lang="fi-FI" sz="3200" kern="1200" dirty="0">
                <a:solidFill>
                  <a:schemeClr val="tx1">
                    <a:lumMod val="65000"/>
                    <a:lumOff val="35000"/>
                  </a:schemeClr>
                </a:solidFill>
                <a:latin typeface="+mj-lt"/>
                <a:ea typeface="+mj-ea"/>
                <a:cs typeface="+mj-cs"/>
              </a:rPr>
              <a:t>Sisäpiirisääntely, jatkuva tiedonantovelvollisuus ja salassapito</a:t>
            </a:r>
            <a:br>
              <a:rPr lang="fi-FI" sz="3200" kern="1200" dirty="0">
                <a:solidFill>
                  <a:schemeClr val="tx1">
                    <a:lumMod val="65000"/>
                    <a:lumOff val="35000"/>
                  </a:schemeClr>
                </a:solidFill>
                <a:latin typeface="+mj-lt"/>
                <a:ea typeface="+mj-ea"/>
                <a:cs typeface="+mj-cs"/>
              </a:rPr>
            </a:br>
            <a:r>
              <a:rPr lang="fi-FI" sz="3200" kern="1200" dirty="0">
                <a:solidFill>
                  <a:schemeClr val="tx1">
                    <a:lumMod val="65000"/>
                    <a:lumOff val="35000"/>
                  </a:schemeClr>
                </a:solidFill>
                <a:latin typeface="+mj-lt"/>
                <a:ea typeface="+mj-ea"/>
                <a:cs typeface="+mj-cs"/>
              </a:rPr>
              <a:t>Informaatio varallisuutena</a:t>
            </a:r>
            <a:endParaRPr lang="en-US" sz="3200" kern="1200" dirty="0">
              <a:solidFill>
                <a:schemeClr val="tx1">
                  <a:lumMod val="65000"/>
                  <a:lumOff val="35000"/>
                </a:schemeClr>
              </a:solidFill>
              <a:latin typeface="+mj-lt"/>
              <a:ea typeface="+mj-ea"/>
              <a:cs typeface="+mj-cs"/>
            </a:endParaRPr>
          </a:p>
        </p:txBody>
      </p:sp>
      <p:sp>
        <p:nvSpPr>
          <p:cNvPr id="3" name="Alatunnisteen paikkamerkki 2">
            <a:extLst>
              <a:ext uri="{FF2B5EF4-FFF2-40B4-BE49-F238E27FC236}">
                <a16:creationId xmlns:a16="http://schemas.microsoft.com/office/drawing/2014/main" id="{FF132B2C-6A1F-4FDA-B175-12525CEFCB7A}"/>
              </a:ext>
            </a:extLst>
          </p:cNvPr>
          <p:cNvSpPr>
            <a:spLocks noGrp="1"/>
          </p:cNvSpPr>
          <p:nvPr>
            <p:ph type="ftr" sz="quarter" idx="11"/>
          </p:nvPr>
        </p:nvSpPr>
        <p:spPr>
          <a:xfrm rot="16200000">
            <a:off x="-1700784" y="3246120"/>
            <a:ext cx="4114800" cy="365125"/>
          </a:xfrm>
        </p:spPr>
        <p:txBody>
          <a:bodyPr vert="horz" lIns="91440" tIns="45720" rIns="91440" bIns="45720" rtlCol="0" anchor="ctr">
            <a:normAutofit/>
          </a:bodyPr>
          <a:lstStyle/>
          <a:p>
            <a:pPr>
              <a:spcAft>
                <a:spcPts val="600"/>
              </a:spcAft>
            </a:pPr>
            <a:r>
              <a:rPr lang="en-US" sz="700" kern="1200">
                <a:solidFill>
                  <a:srgbClr val="595959"/>
                </a:solidFill>
                <a:latin typeface="+mn-lt"/>
                <a:ea typeface="+mn-ea"/>
                <a:cs typeface="+mn-cs"/>
              </a:rPr>
              <a:t>Rahoitusmarkkinaoikeus luento 6</a:t>
            </a:r>
          </a:p>
        </p:txBody>
      </p:sp>
      <p:sp>
        <p:nvSpPr>
          <p:cNvPr id="4" name="Dian numeron paikkamerkki 3">
            <a:extLst>
              <a:ext uri="{FF2B5EF4-FFF2-40B4-BE49-F238E27FC236}">
                <a16:creationId xmlns:a16="http://schemas.microsoft.com/office/drawing/2014/main" id="{1509A3CA-5C4B-45B9-ABFE-2CCB31B9F19D}"/>
              </a:ext>
            </a:extLst>
          </p:cNvPr>
          <p:cNvSpPr>
            <a:spLocks noGrp="1"/>
          </p:cNvSpPr>
          <p:nvPr>
            <p:ph type="sldNum" sz="quarter" idx="12"/>
          </p:nvPr>
        </p:nvSpPr>
        <p:spPr>
          <a:xfrm>
            <a:off x="9180576" y="6356350"/>
            <a:ext cx="2768537" cy="365125"/>
          </a:xfrm>
        </p:spPr>
        <p:txBody>
          <a:bodyPr vert="horz" lIns="91440" tIns="45720" rIns="91440" bIns="45720" rtlCol="0" anchor="ctr">
            <a:normAutofit/>
          </a:bodyPr>
          <a:lstStyle/>
          <a:p>
            <a:pPr>
              <a:spcAft>
                <a:spcPts val="600"/>
              </a:spcAft>
            </a:pPr>
            <a:fld id="{EF2B8FBD-E158-4944-BDB1-8B7F9175347C}" type="slidenum">
              <a:rPr lang="en-US" sz="900">
                <a:solidFill>
                  <a:srgbClr val="595959"/>
                </a:solidFill>
              </a:rPr>
              <a:pPr>
                <a:spcAft>
                  <a:spcPts val="600"/>
                </a:spcAft>
              </a:pPr>
              <a:t>13</a:t>
            </a:fld>
            <a:endParaRPr lang="en-US" sz="900">
              <a:solidFill>
                <a:srgbClr val="595959"/>
              </a:solidFill>
            </a:endParaRPr>
          </a:p>
        </p:txBody>
      </p:sp>
    </p:spTree>
    <p:extLst>
      <p:ext uri="{BB962C8B-B14F-4D97-AF65-F5344CB8AC3E}">
        <p14:creationId xmlns:p14="http://schemas.microsoft.com/office/powerpoint/2010/main" val="797067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29EA879-C6AA-49B6-A3B0-026E12DECD8D}"/>
              </a:ext>
            </a:extLst>
          </p:cNvPr>
          <p:cNvSpPr>
            <a:spLocks noGrp="1"/>
          </p:cNvSpPr>
          <p:nvPr>
            <p:ph type="title"/>
          </p:nvPr>
        </p:nvSpPr>
        <p:spPr>
          <a:xfrm>
            <a:off x="762002" y="488950"/>
            <a:ext cx="10646833" cy="1079500"/>
          </a:xfrm>
        </p:spPr>
        <p:txBody>
          <a:bodyPr>
            <a:normAutofit fontScale="90000"/>
          </a:bodyPr>
          <a:lstStyle/>
          <a:p>
            <a:r>
              <a:rPr lang="fi-FI" dirty="0"/>
              <a:t>Liikesalaisuuslaki 595/2018: </a:t>
            </a:r>
            <a:br>
              <a:rPr lang="fi-FI" dirty="0"/>
            </a:br>
            <a:r>
              <a:rPr lang="fi-FI" dirty="0"/>
              <a:t>liikesalaisuuden oikeudeton hankkiminen </a:t>
            </a:r>
          </a:p>
        </p:txBody>
      </p:sp>
      <p:sp>
        <p:nvSpPr>
          <p:cNvPr id="3" name="Sisällön paikkamerkki 2">
            <a:extLst>
              <a:ext uri="{FF2B5EF4-FFF2-40B4-BE49-F238E27FC236}">
                <a16:creationId xmlns:a16="http://schemas.microsoft.com/office/drawing/2014/main" id="{A52C7D59-02C2-43D3-A3C9-C0BFE4597E06}"/>
              </a:ext>
            </a:extLst>
          </p:cNvPr>
          <p:cNvSpPr>
            <a:spLocks noGrp="1"/>
          </p:cNvSpPr>
          <p:nvPr>
            <p:ph sz="half" idx="1"/>
          </p:nvPr>
        </p:nvSpPr>
        <p:spPr>
          <a:xfrm>
            <a:off x="762002" y="1582740"/>
            <a:ext cx="5221817" cy="4135437"/>
          </a:xfrm>
        </p:spPr>
        <p:txBody>
          <a:bodyPr>
            <a:normAutofit fontScale="92500" lnSpcReduction="10000"/>
          </a:bodyPr>
          <a:lstStyle/>
          <a:p>
            <a:pPr marL="342900" indent="-342900" fontAlgn="base">
              <a:lnSpc>
                <a:spcPct val="90000"/>
              </a:lnSpc>
              <a:buFont typeface="Arial" panose="020B0604020202020204" pitchFamily="34" charset="0"/>
              <a:buChar char="•"/>
            </a:pPr>
            <a:r>
              <a:rPr lang="fi-FI" sz="1700" b="0" i="0" dirty="0">
                <a:effectLst/>
              </a:rPr>
              <a:t>Liikesalaisuutta ei saa oikeudettomasti hankkia tai yrittää hankkia. Liikesalaisuuden hankkiminen on oikeudetonta, jos se tapahtuu:</a:t>
            </a:r>
          </a:p>
          <a:p>
            <a:pPr marL="280462" indent="-342900">
              <a:lnSpc>
                <a:spcPct val="90000"/>
              </a:lnSpc>
              <a:buFont typeface="Arial" panose="020B0604020202020204" pitchFamily="34" charset="0"/>
              <a:buChar char="•"/>
            </a:pPr>
            <a:r>
              <a:rPr lang="fi-FI" sz="1700" b="0" i="0" dirty="0">
                <a:effectLst/>
              </a:rPr>
              <a:t>1) anastamalla;</a:t>
            </a:r>
          </a:p>
          <a:p>
            <a:pPr marL="280462" indent="-342900">
              <a:lnSpc>
                <a:spcPct val="90000"/>
              </a:lnSpc>
              <a:buFont typeface="Arial" panose="020B0604020202020204" pitchFamily="34" charset="0"/>
              <a:buChar char="•"/>
            </a:pPr>
            <a:r>
              <a:rPr lang="fi-FI" sz="1700" b="0" i="0" dirty="0">
                <a:effectLst/>
              </a:rPr>
              <a:t>2) luvattomasti kopioimalla, jäljentämällä, havainnoimalla tai muutoin käsittelemällä sellaisia liikesalaisuuden haltijan asiakirjoja, esineitä, materiaaleja, aineita tai sähköisiä tiedostoja, jotka sisältävät liikesalaisuuden, tai joista liikesalaisuus voidaan johtaa; tai</a:t>
            </a:r>
          </a:p>
          <a:p>
            <a:pPr marL="280462" indent="-342900">
              <a:lnSpc>
                <a:spcPct val="90000"/>
              </a:lnSpc>
              <a:buFont typeface="Arial" panose="020B0604020202020204" pitchFamily="34" charset="0"/>
              <a:buChar char="•"/>
            </a:pPr>
            <a:r>
              <a:rPr lang="fi-FI" sz="1700" b="0" i="0" dirty="0">
                <a:effectLst/>
              </a:rPr>
              <a:t>3) muulla kuin 1 tai 2 kohdassa tarkoitetulla hyvän liiketavan vastaisella menettelyllä.</a:t>
            </a:r>
          </a:p>
          <a:p>
            <a:pPr marL="280462" indent="-342900">
              <a:lnSpc>
                <a:spcPct val="90000"/>
              </a:lnSpc>
              <a:buFont typeface="Arial" panose="020B0604020202020204" pitchFamily="34" charset="0"/>
              <a:buChar char="•"/>
            </a:pPr>
            <a:r>
              <a:rPr lang="fi-FI" sz="1700" b="0" i="0" dirty="0">
                <a:effectLst/>
              </a:rPr>
              <a:t>Liikesalaisuuden hankkiminen on oikeudetonta myös, jos henkilö on liikesalaisuuden hankkiessaan tiennyt tai tämän olisi pitänyt tietää, että liikesalaisuus on saatu suoraan tai välillisesti siltä, joka on oikeudettomasti käyttänyt liikesalaisuutta tai ilmaissut sen. </a:t>
            </a:r>
          </a:p>
        </p:txBody>
      </p:sp>
      <p:pic>
        <p:nvPicPr>
          <p:cNvPr id="7" name="Sisällön paikkamerkki 6" descr="Muotisuunnittelijat työskentelemässä yhdessä studiossaan">
            <a:extLst>
              <a:ext uri="{FF2B5EF4-FFF2-40B4-BE49-F238E27FC236}">
                <a16:creationId xmlns:a16="http://schemas.microsoft.com/office/drawing/2014/main" id="{DC3771C5-1702-4D47-928C-68D60F59A65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86488" y="1909923"/>
            <a:ext cx="5222875" cy="3481066"/>
          </a:xfrm>
        </p:spPr>
      </p:pic>
      <p:sp>
        <p:nvSpPr>
          <p:cNvPr id="12" name="Footer Placeholder 4">
            <a:extLst>
              <a:ext uri="{FF2B5EF4-FFF2-40B4-BE49-F238E27FC236}">
                <a16:creationId xmlns:a16="http://schemas.microsoft.com/office/drawing/2014/main" id="{F3F701FC-C9E9-4714-8423-FD5B5EA6A975}"/>
              </a:ext>
            </a:extLst>
          </p:cNvPr>
          <p:cNvSpPr>
            <a:spLocks noGrp="1"/>
          </p:cNvSpPr>
          <p:nvPr>
            <p:ph type="ftr" sz="quarter" idx="11"/>
          </p:nvPr>
        </p:nvSpPr>
        <p:spPr>
          <a:xfrm>
            <a:off x="6587067" y="5953125"/>
            <a:ext cx="4826000" cy="158750"/>
          </a:xfrm>
        </p:spPr>
        <p:txBody>
          <a:bodyPr/>
          <a:lstStyle/>
          <a:p>
            <a:pPr>
              <a:spcAft>
                <a:spcPts val="600"/>
              </a:spcAft>
              <a:defRPr/>
            </a:pPr>
            <a:r>
              <a:rPr lang="en-US">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F32679D2-5FCA-449F-83AF-75025C1B0409}"/>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pPr>
            <a:fld id="{27BE59C1-2B67-4F0B-8AA5-440A46C30A05}" type="slidenum">
              <a:rPr lang="fi-FI" altLang="fi-FI" sz="500" smtClean="0">
                <a:solidFill>
                  <a:prstClr val="black">
                    <a:tint val="75000"/>
                  </a:prstClr>
                </a:solidFill>
              </a:rPr>
              <a:pPr>
                <a:lnSpc>
                  <a:spcPct val="90000"/>
                </a:lnSpc>
                <a:spcAft>
                  <a:spcPts val="600"/>
                </a:spcAft>
              </a:pPr>
              <a:t>14</a:t>
            </a:fld>
            <a:endParaRPr lang="fi-FI" altLang="fi-FI" sz="500">
              <a:solidFill>
                <a:prstClr val="black">
                  <a:tint val="75000"/>
                </a:prstClr>
              </a:solidFill>
            </a:endParaRPr>
          </a:p>
        </p:txBody>
      </p:sp>
    </p:spTree>
    <p:extLst>
      <p:ext uri="{BB962C8B-B14F-4D97-AF65-F5344CB8AC3E}">
        <p14:creationId xmlns:p14="http://schemas.microsoft.com/office/powerpoint/2010/main" val="117659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73EEC2E-9514-4997-95D4-21569BD45808}"/>
              </a:ext>
            </a:extLst>
          </p:cNvPr>
          <p:cNvSpPr>
            <a:spLocks noGrp="1"/>
          </p:cNvSpPr>
          <p:nvPr>
            <p:ph type="ctrTitle"/>
          </p:nvPr>
        </p:nvSpPr>
        <p:spPr/>
        <p:txBody>
          <a:bodyPr/>
          <a:lstStyle/>
          <a:p>
            <a:pPr algn="ctr"/>
            <a:r>
              <a:rPr lang="fi-FI" dirty="0"/>
              <a:t>Liikesalaisuuden oikeudeton käyttäminen ja ilmaiseminen</a:t>
            </a:r>
          </a:p>
        </p:txBody>
      </p:sp>
      <p:graphicFrame>
        <p:nvGraphicFramePr>
          <p:cNvPr id="9" name="Sisällön paikkamerkki 8">
            <a:extLst>
              <a:ext uri="{FF2B5EF4-FFF2-40B4-BE49-F238E27FC236}">
                <a16:creationId xmlns:a16="http://schemas.microsoft.com/office/drawing/2014/main" id="{5353127D-7872-4768-ADDB-F4A03ADD83EA}"/>
              </a:ext>
            </a:extLst>
          </p:cNvPr>
          <p:cNvGraphicFramePr>
            <a:graphicFrameLocks noGrp="1"/>
          </p:cNvGraphicFramePr>
          <p:nvPr>
            <p:ph sz="quarter" idx="14"/>
            <p:extLst>
              <p:ext uri="{D42A27DB-BD31-4B8C-83A1-F6EECF244321}">
                <p14:modId xmlns:p14="http://schemas.microsoft.com/office/powerpoint/2010/main" val="1823104213"/>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latunnisteen paikkamerkki 4">
            <a:extLst>
              <a:ext uri="{FF2B5EF4-FFF2-40B4-BE49-F238E27FC236}">
                <a16:creationId xmlns:a16="http://schemas.microsoft.com/office/drawing/2014/main" id="{F257D078-5490-4214-9CA1-6843C30B4967}"/>
              </a:ext>
            </a:extLst>
          </p:cNvPr>
          <p:cNvSpPr>
            <a:spLocks noGrp="1"/>
          </p:cNvSpPr>
          <p:nvPr>
            <p:ph type="ftr" sz="quarter" idx="16"/>
          </p:nvPr>
        </p:nvSpPr>
        <p:spPr/>
        <p:txBody>
          <a:bodyPr/>
          <a:lstStyle/>
          <a:p>
            <a:pPr>
              <a:defRPr/>
            </a:pPr>
            <a:r>
              <a:rPr lang="en-US">
                <a:solidFill>
                  <a:prstClr val="black">
                    <a:tint val="75000"/>
                  </a:prstClr>
                </a:solidFill>
              </a:rPr>
              <a:t>Rahoitusmarkkinaoikeus luento 6</a:t>
            </a:r>
          </a:p>
        </p:txBody>
      </p:sp>
      <p:sp>
        <p:nvSpPr>
          <p:cNvPr id="6" name="Dian numeron paikkamerkki 5">
            <a:extLst>
              <a:ext uri="{FF2B5EF4-FFF2-40B4-BE49-F238E27FC236}">
                <a16:creationId xmlns:a16="http://schemas.microsoft.com/office/drawing/2014/main" id="{54ECB1C7-157A-4BE1-A2C5-307FDA17B330}"/>
              </a:ext>
            </a:extLst>
          </p:cNvPr>
          <p:cNvSpPr>
            <a:spLocks noGrp="1"/>
          </p:cNvSpPr>
          <p:nvPr>
            <p:ph type="sldNum" sz="quarter" idx="17"/>
          </p:nvPr>
        </p:nvSpPr>
        <p:spPr/>
        <p:txBody>
          <a:bodyPr/>
          <a:lstStyle/>
          <a:p>
            <a:pPr>
              <a:defRPr/>
            </a:pPr>
            <a:fld id="{B509C7AA-28C5-4F02-8F5F-D4D060D24B2C}" type="slidenum">
              <a:rPr lang="en-US" smtClean="0">
                <a:solidFill>
                  <a:prstClr val="black">
                    <a:tint val="75000"/>
                  </a:prstClr>
                </a:solidFill>
              </a:rPr>
              <a:pPr>
                <a:defRPr/>
              </a:pPr>
              <a:t>15</a:t>
            </a:fld>
            <a:endParaRPr lang="en-US">
              <a:solidFill>
                <a:prstClr val="black">
                  <a:tint val="75000"/>
                </a:prstClr>
              </a:solidFill>
            </a:endParaRPr>
          </a:p>
        </p:txBody>
      </p:sp>
    </p:spTree>
    <p:extLst>
      <p:ext uri="{BB962C8B-B14F-4D97-AF65-F5344CB8AC3E}">
        <p14:creationId xmlns:p14="http://schemas.microsoft.com/office/powerpoint/2010/main" val="48734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0F1389EC-B0A0-46DE-A7A5-C2278A4B2A7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graphicEl>
                                              <a:dgm id="{BC94B6A0-8C5A-4B02-B576-8A830CDEA3DB}"/>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graphicEl>
                                              <a:dgm id="{76685DD9-C7D8-46EC-888E-B6284E425CBF}"/>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graphicEl>
                                              <a:dgm id="{E622A500-116F-4939-ADFD-87363AEB902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BFE6767B-AC48-4C69-9A92-2D3A06F8BB1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graphicEl>
                                              <a:dgm id="{A539EC25-83C3-4EE1-AAA9-6B4515206DA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graphicEl>
                                              <a:dgm id="{97B281D4-EF19-457C-87BC-EEA7F144FB96}"/>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graphicEl>
                                              <a:dgm id="{49FE54A1-EAB5-4CBA-8F82-6FBB8EB9911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graphicEl>
                                              <a:dgm id="{F6632390-3C5C-4305-BB9A-B889F5DA785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graphicEl>
                                              <a:dgm id="{80399058-B29F-4A2F-A883-CE892F635C9A}"/>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graphicEl>
                                              <a:dgm id="{72B97FA6-605E-4DF5-A5AC-F36DD834CCDC}"/>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graphicEl>
                                              <a:dgm id="{4085F96E-6F22-47F9-8C4E-A22A5361C5A8}"/>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graphicEl>
                                              <a:dgm id="{D0B0828C-7724-44AA-A35E-94E8EDD03E2B}"/>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graphicEl>
                                              <a:dgm id="{14CC5C13-7D75-497A-85FE-8F22FB2716B0}"/>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graphicEl>
                                              <a:dgm id="{91C48F06-2258-49C6-9FCC-9EFB5061E889}"/>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
                                            <p:graphicEl>
                                              <a:dgm id="{2EAD43C2-06A5-40F8-A1AB-8DE7408D181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95375A-AA2C-4AB1-A8C6-0A226E69EE8A}"/>
              </a:ext>
            </a:extLst>
          </p:cNvPr>
          <p:cNvSpPr>
            <a:spLocks noGrp="1"/>
          </p:cNvSpPr>
          <p:nvPr>
            <p:ph type="title"/>
          </p:nvPr>
        </p:nvSpPr>
        <p:spPr>
          <a:xfrm>
            <a:off x="762002" y="488950"/>
            <a:ext cx="10646833" cy="1079500"/>
          </a:xfrm>
        </p:spPr>
        <p:txBody>
          <a:bodyPr>
            <a:normAutofit/>
          </a:bodyPr>
          <a:lstStyle/>
          <a:p>
            <a:r>
              <a:rPr lang="fi-FI" dirty="0"/>
              <a:t>Liikesalaisuuden salassapito oikeudenkäynnissä </a:t>
            </a:r>
          </a:p>
        </p:txBody>
      </p:sp>
      <p:pic>
        <p:nvPicPr>
          <p:cNvPr id="7" name="Sisällön paikkamerkki 6" descr="Oikeuden vaaka">
            <a:extLst>
              <a:ext uri="{FF2B5EF4-FFF2-40B4-BE49-F238E27FC236}">
                <a16:creationId xmlns:a16="http://schemas.microsoft.com/office/drawing/2014/main" id="{0337B2E2-4364-462B-BE81-10313EC0C715}"/>
              </a:ext>
            </a:extLst>
          </p:cNvPr>
          <p:cNvPicPr>
            <a:picLocks noGrp="1" noChangeAspect="1"/>
          </p:cNvPicPr>
          <p:nvPr>
            <p:ph sz="half" idx="2"/>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99302" y="1502229"/>
            <a:ext cx="3946849" cy="3946849"/>
          </a:xfrm>
        </p:spPr>
      </p:pic>
      <p:sp>
        <p:nvSpPr>
          <p:cNvPr id="4" name="Alatunnisteen paikkamerkki 3">
            <a:extLst>
              <a:ext uri="{FF2B5EF4-FFF2-40B4-BE49-F238E27FC236}">
                <a16:creationId xmlns:a16="http://schemas.microsoft.com/office/drawing/2014/main" id="{3717B43A-2AA4-48C7-96B0-FC2E9AA4C6E9}"/>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C01D2A73-877E-40AE-8D2F-F4B3AAA2C8AE}"/>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16</a:t>
            </a:fld>
            <a:endParaRPr lang="fi-FI" sz="500">
              <a:solidFill>
                <a:prstClr val="black">
                  <a:tint val="75000"/>
                </a:prstClr>
              </a:solidFill>
            </a:endParaRPr>
          </a:p>
        </p:txBody>
      </p:sp>
      <p:graphicFrame>
        <p:nvGraphicFramePr>
          <p:cNvPr id="13" name="Sisällön paikkamerkki 12">
            <a:extLst>
              <a:ext uri="{FF2B5EF4-FFF2-40B4-BE49-F238E27FC236}">
                <a16:creationId xmlns:a16="http://schemas.microsoft.com/office/drawing/2014/main" id="{6780E43B-7F83-4EE9-B28B-275E036D6EF9}"/>
              </a:ext>
            </a:extLst>
          </p:cNvPr>
          <p:cNvGraphicFramePr>
            <a:graphicFrameLocks noGrp="1"/>
          </p:cNvGraphicFramePr>
          <p:nvPr>
            <p:ph sz="half" idx="1"/>
            <p:extLst>
              <p:ext uri="{D42A27DB-BD31-4B8C-83A1-F6EECF244321}">
                <p14:modId xmlns:p14="http://schemas.microsoft.com/office/powerpoint/2010/main" val="75444900"/>
              </p:ext>
            </p:extLst>
          </p:nvPr>
        </p:nvGraphicFramePr>
        <p:xfrm>
          <a:off x="762002" y="1582740"/>
          <a:ext cx="5221817" cy="413543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0922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graphicEl>
                                              <a:dgm id="{864D895B-53DA-4EF7-9C09-FD1D895E411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graphicEl>
                                              <a:dgm id="{6063FFAE-AD79-4F60-971C-9CC446870A0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graphicEl>
                                              <a:dgm id="{96A80A68-C696-4B46-B35F-03BC8B765CC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graphicEl>
                                              <a:dgm id="{10B68718-EC56-465F-8682-35F15600526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graphicEl>
                                              <a:dgm id="{55A25B35-270E-4C52-B445-A994B4AD58B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graphicEl>
                                              <a:dgm id="{AE131762-853E-4F19-8530-DAFBC4EB162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graphicEl>
                                              <a:dgm id="{DD152C12-14FE-4EA7-A2B3-2B9ABA7630B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graphicEl>
                                              <a:dgm id="{820CB7D5-4C43-415D-A3F4-BA06CDBA7F7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graphicEl>
                                              <a:dgm id="{6FCC4EAB-C24E-4710-8048-E9E397041A65}"/>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graphicEl>
                                              <a:dgm id="{6A7FA17E-2624-4F54-AF83-30BEA7E439F5}"/>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graphicEl>
                                              <a:dgm id="{5992A3AB-6AFC-4412-AECA-A84F2F865943}"/>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graphicEl>
                                              <a:dgm id="{AFB109A0-3703-4C02-A384-F58039208B9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07F80C-F4CE-4B4D-995C-345D63615312}"/>
              </a:ext>
            </a:extLst>
          </p:cNvPr>
          <p:cNvSpPr>
            <a:spLocks noGrp="1"/>
          </p:cNvSpPr>
          <p:nvPr>
            <p:ph type="ctrTitle"/>
          </p:nvPr>
        </p:nvSpPr>
        <p:spPr/>
        <p:txBody>
          <a:bodyPr/>
          <a:lstStyle/>
          <a:p>
            <a:pPr algn="ct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Tiedonantovelvollisuudet, sisäpiirisäännökset ja liikesalaisuudet </a:t>
            </a:r>
            <a:endParaRPr lang="fi-FI" dirty="0"/>
          </a:p>
        </p:txBody>
      </p:sp>
      <p:sp>
        <p:nvSpPr>
          <p:cNvPr id="4" name="Alatunnisteen paikkamerkki 3">
            <a:extLst>
              <a:ext uri="{FF2B5EF4-FFF2-40B4-BE49-F238E27FC236}">
                <a16:creationId xmlns:a16="http://schemas.microsoft.com/office/drawing/2014/main" id="{79529941-C9DC-4868-9447-4A84F325E0FB}"/>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448A67E2-28A1-4EF1-A871-ABE3DC955FE3}"/>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17</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78F10320-AB19-431A-A9B0-E99C423C871A}"/>
              </a:ext>
            </a:extLst>
          </p:cNvPr>
          <p:cNvGraphicFramePr>
            <a:graphicFrameLocks noGrp="1"/>
          </p:cNvGraphicFramePr>
          <p:nvPr>
            <p:ph sz="quarter" idx="14"/>
            <p:extLst>
              <p:ext uri="{D42A27DB-BD31-4B8C-83A1-F6EECF244321}">
                <p14:modId xmlns:p14="http://schemas.microsoft.com/office/powerpoint/2010/main" val="871551852"/>
              </p:ext>
            </p:extLst>
          </p:nvPr>
        </p:nvGraphicFramePr>
        <p:xfrm>
          <a:off x="720725" y="1685925"/>
          <a:ext cx="10780713"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263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C37E856-C979-4E67-9DE9-E1C8BC44943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F7224A4-C91D-4671-9007-63FA264DA12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6F75F56-8664-4DB6-9B0C-844851D4BB7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2995233-3A8A-4B28-8BF5-7776098AD44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78A0899-F026-4FD5-9CF3-9200BD25EF8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5F8F9B95-FD0A-4A02-A9C1-AE627E5BC285}"/>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A759DEC0-4DE1-416D-B548-86430373DC66}"/>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4C4D73ED-CDDC-4178-BAC5-C03791D046B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6D9F2D6-BE21-44D2-871C-5CA60B7E85AA}"/>
              </a:ext>
            </a:extLst>
          </p:cNvPr>
          <p:cNvSpPr>
            <a:spLocks noGrp="1"/>
          </p:cNvSpPr>
          <p:nvPr>
            <p:ph type="title"/>
          </p:nvPr>
        </p:nvSpPr>
        <p:spPr/>
        <p:txBody>
          <a:bodyPr/>
          <a:lstStyle/>
          <a:p>
            <a:r>
              <a:rPr lang="fi-FI" sz="2400" dirty="0">
                <a:solidFill>
                  <a:srgbClr val="0070C0"/>
                </a:solidFill>
              </a:rPr>
              <a:t>Peliteoria</a:t>
            </a:r>
            <a:r>
              <a:rPr lang="fi-FI" sz="2000" dirty="0">
                <a:solidFill>
                  <a:srgbClr val="0070C0"/>
                </a:solidFill>
              </a:rPr>
              <a:t> </a:t>
            </a:r>
            <a:br>
              <a:rPr lang="fi-FI" sz="2000" dirty="0">
                <a:solidFill>
                  <a:srgbClr val="0070C0"/>
                </a:solidFill>
              </a:rPr>
            </a:br>
            <a:r>
              <a:rPr lang="fi-FI" sz="2400" dirty="0">
                <a:solidFill>
                  <a:srgbClr val="0070C0"/>
                </a:solidFill>
              </a:rPr>
              <a:t>Informaatio varallisuutena </a:t>
            </a:r>
            <a:r>
              <a:rPr lang="fi-FI" sz="2000" dirty="0">
                <a:solidFill>
                  <a:srgbClr val="0070C0"/>
                </a:solidFill>
              </a:rPr>
              <a:t>(Sakari Huovinen: Pörssiyhtiön tiedonantovelvollisuus, sijoittajan odotukset ja media (2004; väitöskirja, Lapin yliopisto) </a:t>
            </a:r>
          </a:p>
        </p:txBody>
      </p:sp>
      <p:graphicFrame>
        <p:nvGraphicFramePr>
          <p:cNvPr id="7" name="Sisällön paikkamerkki 6">
            <a:extLst>
              <a:ext uri="{FF2B5EF4-FFF2-40B4-BE49-F238E27FC236}">
                <a16:creationId xmlns:a16="http://schemas.microsoft.com/office/drawing/2014/main" id="{F68E6FB4-84EC-4660-91D3-34AD2C53D1DE}"/>
              </a:ext>
            </a:extLst>
          </p:cNvPr>
          <p:cNvGraphicFramePr>
            <a:graphicFrameLocks noGrp="1"/>
          </p:cNvGraphicFramePr>
          <p:nvPr>
            <p:ph sz="half" idx="1"/>
            <p:extLst>
              <p:ext uri="{D42A27DB-BD31-4B8C-83A1-F6EECF244321}">
                <p14:modId xmlns:p14="http://schemas.microsoft.com/office/powerpoint/2010/main" val="2718752615"/>
              </p:ext>
            </p:extLst>
          </p:nvPr>
        </p:nvGraphicFramePr>
        <p:xfrm>
          <a:off x="762002" y="1582740"/>
          <a:ext cx="5221817"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Sisällön paikkamerkki 7">
            <a:extLst>
              <a:ext uri="{FF2B5EF4-FFF2-40B4-BE49-F238E27FC236}">
                <a16:creationId xmlns:a16="http://schemas.microsoft.com/office/drawing/2014/main" id="{DBE03F45-E42A-489C-B8DC-39A441FD5390}"/>
              </a:ext>
            </a:extLst>
          </p:cNvPr>
          <p:cNvGraphicFramePr>
            <a:graphicFrameLocks noGrp="1"/>
          </p:cNvGraphicFramePr>
          <p:nvPr>
            <p:ph sz="half" idx="2"/>
            <p:extLst>
              <p:ext uri="{D42A27DB-BD31-4B8C-83A1-F6EECF244321}">
                <p14:modId xmlns:p14="http://schemas.microsoft.com/office/powerpoint/2010/main" val="92590634"/>
              </p:ext>
            </p:extLst>
          </p:nvPr>
        </p:nvGraphicFramePr>
        <p:xfrm>
          <a:off x="6187017" y="1582740"/>
          <a:ext cx="5221816" cy="41354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Alatunnisteen paikkamerkki 4">
            <a:extLst>
              <a:ext uri="{FF2B5EF4-FFF2-40B4-BE49-F238E27FC236}">
                <a16:creationId xmlns:a16="http://schemas.microsoft.com/office/drawing/2014/main" id="{0D52BD86-2CB8-45E8-8589-7A1E7E938FD0}"/>
              </a:ext>
            </a:extLst>
          </p:cNvPr>
          <p:cNvSpPr>
            <a:spLocks noGrp="1"/>
          </p:cNvSpPr>
          <p:nvPr>
            <p:ph type="ftr" sz="quarter" idx="11"/>
          </p:nvPr>
        </p:nvSpPr>
        <p:spPr/>
        <p:txBody>
          <a:bodyPr/>
          <a:lstStyle/>
          <a:p>
            <a:pPr>
              <a:defRPr/>
            </a:pPr>
            <a:r>
              <a:rPr lang="en-US">
                <a:solidFill>
                  <a:prstClr val="black">
                    <a:tint val="75000"/>
                  </a:prstClr>
                </a:solidFill>
              </a:rPr>
              <a:t>Rahoitusmarkkinaoikeus luento 6</a:t>
            </a:r>
          </a:p>
        </p:txBody>
      </p:sp>
      <p:sp>
        <p:nvSpPr>
          <p:cNvPr id="6" name="Dian numeron paikkamerkki 5">
            <a:extLst>
              <a:ext uri="{FF2B5EF4-FFF2-40B4-BE49-F238E27FC236}">
                <a16:creationId xmlns:a16="http://schemas.microsoft.com/office/drawing/2014/main" id="{5F0916EC-A1BE-4D8B-B035-FCAAE4CBF4E3}"/>
              </a:ext>
            </a:extLst>
          </p:cNvPr>
          <p:cNvSpPr>
            <a:spLocks noGrp="1"/>
          </p:cNvSpPr>
          <p:nvPr>
            <p:ph type="sldNum" sz="quarter" idx="12"/>
          </p:nvPr>
        </p:nvSpPr>
        <p:spPr/>
        <p:txBody>
          <a:bodyPr/>
          <a:lstStyle/>
          <a:p>
            <a:pPr>
              <a:defRPr/>
            </a:pPr>
            <a:fld id="{B509C7AA-28C5-4F02-8F5F-D4D060D24B2C}" type="slidenum">
              <a:rPr lang="en-US" smtClean="0">
                <a:solidFill>
                  <a:prstClr val="black">
                    <a:tint val="75000"/>
                  </a:prstClr>
                </a:solidFill>
              </a:rPr>
              <a:pPr>
                <a:defRPr/>
              </a:pPr>
              <a:t>18</a:t>
            </a:fld>
            <a:endParaRPr lang="en-US">
              <a:solidFill>
                <a:prstClr val="black">
                  <a:tint val="75000"/>
                </a:prstClr>
              </a:solidFill>
            </a:endParaRPr>
          </a:p>
        </p:txBody>
      </p:sp>
    </p:spTree>
    <p:extLst>
      <p:ext uri="{BB962C8B-B14F-4D97-AF65-F5344CB8AC3E}">
        <p14:creationId xmlns:p14="http://schemas.microsoft.com/office/powerpoint/2010/main" val="44077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A28DCDC6-1C4B-41E9-AE50-14DA5E5BA02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B0B55B27-FFBC-4D77-B3D1-6F8EA42AD35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dgm id="{74413F3A-4ADF-473D-9294-D3DA713D24A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dgm id="{D2FC5D86-795C-404C-8D12-0C08538F28F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dgm id="{4CE6972D-1D92-4B83-ADAC-4F2B996A55B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DE80597D-EB44-4EA3-9BD7-B4E900562DD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graphicEl>
                                              <a:dgm id="{BFCB5EA1-3D46-4673-B77C-9D7D8257CA8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dgm id="{0EFFB57C-051D-4502-A8C5-A02F0E6D805A}"/>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graphicEl>
                                              <a:dgm id="{52A3F8A3-18E7-4274-9812-386609C1D13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BECACB9-B378-4152-AF05-D23FE5F7E93A}"/>
              </a:ext>
            </a:extLst>
          </p:cNvPr>
          <p:cNvSpPr>
            <a:spLocks noGrp="1"/>
          </p:cNvSpPr>
          <p:nvPr>
            <p:ph type="title"/>
          </p:nvPr>
        </p:nvSpPr>
        <p:spPr/>
        <p:txBody>
          <a:bodyPr/>
          <a:lstStyle/>
          <a:p>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Informaatio varallisuutena 2 </a:t>
            </a:r>
            <a:endParaRPr lang="fi-FI" dirty="0"/>
          </a:p>
        </p:txBody>
      </p:sp>
      <p:sp>
        <p:nvSpPr>
          <p:cNvPr id="4" name="Alatunnisteen paikkamerkki 3">
            <a:extLst>
              <a:ext uri="{FF2B5EF4-FFF2-40B4-BE49-F238E27FC236}">
                <a16:creationId xmlns:a16="http://schemas.microsoft.com/office/drawing/2014/main" id="{B5D51E92-0060-49C7-A2C5-A4FE3B0C1167}"/>
              </a:ext>
            </a:extLst>
          </p:cNvPr>
          <p:cNvSpPr>
            <a:spLocks noGrp="1"/>
          </p:cNvSpPr>
          <p:nvPr>
            <p:ph type="ftr" sz="quarter" idx="11"/>
          </p:nvPr>
        </p:nvSpPr>
        <p:spPr/>
        <p:txBody>
          <a:bodyPr/>
          <a:lstStyle/>
          <a:p>
            <a:pPr>
              <a:defRPr/>
            </a:pPr>
            <a:r>
              <a:rPr lang="en-US">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DBC45AF6-E131-4B55-A81F-5172C00447FC}"/>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19</a:t>
            </a:fld>
            <a:endParaRPr lang="en-US">
              <a:solidFill>
                <a:prstClr val="black">
                  <a:tint val="75000"/>
                </a:prstClr>
              </a:solidFill>
            </a:endParaRPr>
          </a:p>
        </p:txBody>
      </p:sp>
      <p:graphicFrame>
        <p:nvGraphicFramePr>
          <p:cNvPr id="6" name="Sisällön paikkamerkki 2">
            <a:extLst>
              <a:ext uri="{FF2B5EF4-FFF2-40B4-BE49-F238E27FC236}">
                <a16:creationId xmlns:a16="http://schemas.microsoft.com/office/drawing/2014/main" id="{7A5FAADA-4316-44E1-A0B0-C990D2C1C345}"/>
              </a:ext>
            </a:extLst>
          </p:cNvPr>
          <p:cNvGraphicFramePr>
            <a:graphicFrameLocks noGrp="1"/>
          </p:cNvGraphicFramePr>
          <p:nvPr>
            <p:ph idx="1"/>
            <p:extLst>
              <p:ext uri="{D42A27DB-BD31-4B8C-83A1-F6EECF244321}">
                <p14:modId xmlns:p14="http://schemas.microsoft.com/office/powerpoint/2010/main" val="2731592648"/>
              </p:ext>
            </p:extLst>
          </p:nvPr>
        </p:nvGraphicFramePr>
        <p:xfrm>
          <a:off x="762000" y="1582738"/>
          <a:ext cx="1064736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076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660885C-63E5-4494-8FDE-990C0D03CAF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8D68F303-934A-4E42-80A9-7E2900793E4F}"/>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graphicEl>
                                              <a:dgm id="{385A248F-79E7-433F-A207-B64E5EF11FE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34A62889-A175-46BD-893A-06E77E63FABD}"/>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BFADE48C-D4CA-4554-9792-171F75FC2CB2}"/>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59CFF34A-A00E-4D9A-A9F8-151EB2D7A93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B8256187-0F3C-4DCA-A279-6C3278929A61}"/>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dgm id="{C1F79C2A-C561-4D7E-8EDE-18E17AA2F79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tsikko 5">
            <a:extLst>
              <a:ext uri="{FF2B5EF4-FFF2-40B4-BE49-F238E27FC236}">
                <a16:creationId xmlns:a16="http://schemas.microsoft.com/office/drawing/2014/main" id="{58D07067-CD98-4BA4-80F9-0BD4660D68C1}"/>
              </a:ext>
            </a:extLst>
          </p:cNvPr>
          <p:cNvSpPr>
            <a:spLocks noGrp="1"/>
          </p:cNvSpPr>
          <p:nvPr>
            <p:ph type="title"/>
          </p:nvPr>
        </p:nvSpPr>
        <p:spPr>
          <a:xfrm>
            <a:off x="2659529" y="2085788"/>
            <a:ext cx="6884895" cy="1496649"/>
          </a:xfrm>
        </p:spPr>
        <p:txBody>
          <a:bodyPr vert="horz" lIns="91440" tIns="45720" rIns="91440" bIns="45720" rtlCol="0" anchor="b">
            <a:normAutofit/>
          </a:bodyPr>
          <a:lstStyle/>
          <a:p>
            <a:pPr algn="ctr"/>
            <a:r>
              <a:rPr lang="en-US" sz="3200" kern="1200" dirty="0">
                <a:solidFill>
                  <a:schemeClr val="tx1">
                    <a:lumMod val="65000"/>
                    <a:lumOff val="35000"/>
                  </a:schemeClr>
                </a:solidFill>
                <a:latin typeface="+mj-lt"/>
                <a:ea typeface="+mj-ea"/>
                <a:cs typeface="+mj-cs"/>
              </a:rPr>
              <a:t>1. </a:t>
            </a:r>
            <a:r>
              <a:rPr lang="en-US" sz="3200" kern="1200" dirty="0" err="1">
                <a:solidFill>
                  <a:schemeClr val="tx1">
                    <a:lumMod val="65000"/>
                    <a:lumOff val="35000"/>
                  </a:schemeClr>
                </a:solidFill>
                <a:latin typeface="+mj-lt"/>
                <a:ea typeface="+mj-ea"/>
                <a:cs typeface="+mj-cs"/>
              </a:rPr>
              <a:t>Markkinamanipulaatio</a:t>
            </a:r>
            <a:endParaRPr lang="en-US" sz="3200" kern="1200" dirty="0">
              <a:solidFill>
                <a:schemeClr val="tx1">
                  <a:lumMod val="65000"/>
                  <a:lumOff val="35000"/>
                </a:schemeClr>
              </a:solidFill>
              <a:latin typeface="+mj-lt"/>
              <a:ea typeface="+mj-ea"/>
              <a:cs typeface="+mj-cs"/>
            </a:endParaRPr>
          </a:p>
        </p:txBody>
      </p:sp>
      <p:sp>
        <p:nvSpPr>
          <p:cNvPr id="4" name="Alatunnisteen paikkamerkki 3">
            <a:extLst>
              <a:ext uri="{FF2B5EF4-FFF2-40B4-BE49-F238E27FC236}">
                <a16:creationId xmlns:a16="http://schemas.microsoft.com/office/drawing/2014/main" id="{006E95F8-885D-4400-B0C5-9929911A28D7}"/>
              </a:ext>
            </a:extLst>
          </p:cNvPr>
          <p:cNvSpPr>
            <a:spLocks noGrp="1"/>
          </p:cNvSpPr>
          <p:nvPr>
            <p:ph type="ftr" sz="quarter" idx="11"/>
          </p:nvPr>
        </p:nvSpPr>
        <p:spPr>
          <a:xfrm rot="16200000">
            <a:off x="-1700784" y="3246120"/>
            <a:ext cx="4114800" cy="365125"/>
          </a:xfrm>
        </p:spPr>
        <p:txBody>
          <a:bodyPr vert="horz" lIns="91440" tIns="45720" rIns="91440" bIns="45720" rtlCol="0" anchor="ctr">
            <a:normAutofit/>
          </a:bodyPr>
          <a:lstStyle/>
          <a:p>
            <a:pPr>
              <a:spcAft>
                <a:spcPts val="600"/>
              </a:spcAft>
            </a:pPr>
            <a:r>
              <a:rPr lang="en-US" sz="700" kern="1200">
                <a:solidFill>
                  <a:srgbClr val="595959"/>
                </a:solidFill>
                <a:latin typeface="+mn-lt"/>
                <a:ea typeface="+mn-ea"/>
                <a:cs typeface="+mn-cs"/>
              </a:rPr>
              <a:t>Rahoitusmarkkinaoikeus luento 6</a:t>
            </a:r>
          </a:p>
        </p:txBody>
      </p:sp>
      <p:sp>
        <p:nvSpPr>
          <p:cNvPr id="5" name="Dian numeron paikkamerkki 4">
            <a:extLst>
              <a:ext uri="{FF2B5EF4-FFF2-40B4-BE49-F238E27FC236}">
                <a16:creationId xmlns:a16="http://schemas.microsoft.com/office/drawing/2014/main" id="{402E74FA-3A24-4E13-BDAD-82DC62B10BA6}"/>
              </a:ext>
            </a:extLst>
          </p:cNvPr>
          <p:cNvSpPr>
            <a:spLocks noGrp="1"/>
          </p:cNvSpPr>
          <p:nvPr>
            <p:ph type="sldNum" sz="quarter" idx="12"/>
          </p:nvPr>
        </p:nvSpPr>
        <p:spPr>
          <a:xfrm>
            <a:off x="9180576" y="6356350"/>
            <a:ext cx="2768537" cy="365125"/>
          </a:xfrm>
        </p:spPr>
        <p:txBody>
          <a:bodyPr vert="horz" lIns="91440" tIns="45720" rIns="91440" bIns="45720" rtlCol="0" anchor="ctr">
            <a:normAutofit/>
          </a:bodyPr>
          <a:lstStyle/>
          <a:p>
            <a:pPr>
              <a:spcAft>
                <a:spcPts val="600"/>
              </a:spcAft>
            </a:pPr>
            <a:fld id="{EF2B8FBD-E158-4944-BDB1-8B7F9175347C}" type="slidenum">
              <a:rPr lang="en-US" sz="900">
                <a:solidFill>
                  <a:srgbClr val="595959"/>
                </a:solidFill>
              </a:rPr>
              <a:pPr>
                <a:spcAft>
                  <a:spcPts val="600"/>
                </a:spcAft>
              </a:pPr>
              <a:t>2</a:t>
            </a:fld>
            <a:endParaRPr lang="en-US" sz="900">
              <a:solidFill>
                <a:srgbClr val="595959"/>
              </a:solidFill>
            </a:endParaRPr>
          </a:p>
        </p:txBody>
      </p:sp>
    </p:spTree>
    <p:extLst>
      <p:ext uri="{BB962C8B-B14F-4D97-AF65-F5344CB8AC3E}">
        <p14:creationId xmlns:p14="http://schemas.microsoft.com/office/powerpoint/2010/main" val="3184209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C452523F-413D-4D7A-AF8D-C8B56D3FBA18}"/>
              </a:ext>
            </a:extLst>
          </p:cNvPr>
          <p:cNvSpPr>
            <a:spLocks noGrp="1" noChangeArrowheads="1"/>
          </p:cNvSpPr>
          <p:nvPr>
            <p:ph type="title"/>
          </p:nvPr>
        </p:nvSpPr>
        <p:spPr/>
        <p:txBody>
          <a:bodyPr/>
          <a:lstStyle/>
          <a:p>
            <a:pPr algn="ctr" eaLnBrk="1" hangingPunct="1">
              <a:defRPr/>
            </a:pPr>
            <a:r>
              <a:rPr lang="en-US" altLang="fi-FI" dirty="0">
                <a:solidFill>
                  <a:srgbClr val="0070C0"/>
                </a:solidFill>
              </a:rPr>
              <a:t>Voiko </a:t>
            </a:r>
            <a:r>
              <a:rPr lang="en-US" altLang="fi-FI" dirty="0" err="1">
                <a:solidFill>
                  <a:srgbClr val="0070C0"/>
                </a:solidFill>
              </a:rPr>
              <a:t>totuudenvastaisten</a:t>
            </a:r>
            <a:r>
              <a:rPr lang="en-US" altLang="fi-FI" dirty="0">
                <a:solidFill>
                  <a:srgbClr val="0070C0"/>
                </a:solidFill>
              </a:rPr>
              <a:t> </a:t>
            </a:r>
            <a:r>
              <a:rPr lang="en-US" altLang="fi-FI" dirty="0" err="1">
                <a:solidFill>
                  <a:srgbClr val="0070C0"/>
                </a:solidFill>
              </a:rPr>
              <a:t>tietojen</a:t>
            </a:r>
            <a:r>
              <a:rPr lang="en-US" altLang="fi-FI" dirty="0">
                <a:solidFill>
                  <a:srgbClr val="0070C0"/>
                </a:solidFill>
              </a:rPr>
              <a:t> </a:t>
            </a:r>
            <a:r>
              <a:rPr lang="en-US" altLang="fi-FI" dirty="0" err="1">
                <a:solidFill>
                  <a:srgbClr val="0070C0"/>
                </a:solidFill>
              </a:rPr>
              <a:t>antaminen</a:t>
            </a:r>
            <a:r>
              <a:rPr lang="en-US" altLang="fi-FI" dirty="0">
                <a:solidFill>
                  <a:srgbClr val="0070C0"/>
                </a:solidFill>
              </a:rPr>
              <a:t> </a:t>
            </a:r>
            <a:r>
              <a:rPr lang="en-US" altLang="fi-FI" dirty="0" err="1">
                <a:solidFill>
                  <a:srgbClr val="0070C0"/>
                </a:solidFill>
              </a:rPr>
              <a:t>koskaan</a:t>
            </a:r>
            <a:r>
              <a:rPr lang="en-US" altLang="fi-FI" dirty="0">
                <a:solidFill>
                  <a:srgbClr val="0070C0"/>
                </a:solidFill>
              </a:rPr>
              <a:t> olla </a:t>
            </a:r>
            <a:r>
              <a:rPr lang="en-US" altLang="fi-FI" dirty="0" err="1">
                <a:solidFill>
                  <a:srgbClr val="0070C0"/>
                </a:solidFill>
              </a:rPr>
              <a:t>sallittua</a:t>
            </a:r>
            <a:r>
              <a:rPr lang="en-US" altLang="fi-FI" dirty="0">
                <a:solidFill>
                  <a:srgbClr val="0070C0"/>
                </a:solidFill>
              </a:rPr>
              <a:t>?</a:t>
            </a:r>
          </a:p>
        </p:txBody>
      </p:sp>
      <p:graphicFrame>
        <p:nvGraphicFramePr>
          <p:cNvPr id="4" name="Sisällön paikkamerkki 3">
            <a:extLst>
              <a:ext uri="{FF2B5EF4-FFF2-40B4-BE49-F238E27FC236}">
                <a16:creationId xmlns:a16="http://schemas.microsoft.com/office/drawing/2014/main" id="{53DCF7CD-8BF6-47CA-B250-F05EF026932F}"/>
              </a:ext>
            </a:extLst>
          </p:cNvPr>
          <p:cNvGraphicFramePr>
            <a:graphicFrameLocks noGrp="1"/>
          </p:cNvGraphicFramePr>
          <p:nvPr>
            <p:ph sz="half" idx="2"/>
            <p:extLst>
              <p:ext uri="{D42A27DB-BD31-4B8C-83A1-F6EECF244321}">
                <p14:modId xmlns:p14="http://schemas.microsoft.com/office/powerpoint/2010/main" val="2858682971"/>
              </p:ext>
            </p:extLst>
          </p:nvPr>
        </p:nvGraphicFramePr>
        <p:xfrm>
          <a:off x="6187017" y="1582740"/>
          <a:ext cx="5221816"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2" name="Footer Placeholder 4">
            <a:extLst>
              <a:ext uri="{FF2B5EF4-FFF2-40B4-BE49-F238E27FC236}">
                <a16:creationId xmlns:a16="http://schemas.microsoft.com/office/drawing/2014/main" id="{B36A3DC6-9BA9-4E9D-9F71-A2FA48BAC57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rPr>
              <a:t>Rahoitusmarkkinaoikeus luento 6</a:t>
            </a:r>
            <a:endPar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2533" name="Slide Number Placeholder 5">
            <a:extLst>
              <a:ext uri="{FF2B5EF4-FFF2-40B4-BE49-F238E27FC236}">
                <a16:creationId xmlns:a16="http://schemas.microsoft.com/office/drawing/2014/main" id="{24FA56ED-7E3A-4FCD-84E1-6361C50B4D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E7F85A6B-96A5-44B0-9AE4-2707E387794C}" type="slidenum">
              <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2534" name="Rectangle 3">
            <a:extLst>
              <a:ext uri="{FF2B5EF4-FFF2-40B4-BE49-F238E27FC236}">
                <a16:creationId xmlns:a16="http://schemas.microsoft.com/office/drawing/2014/main" id="{B8307966-603D-406E-90FA-6B3C4C56933C}"/>
              </a:ext>
            </a:extLst>
          </p:cNvPr>
          <p:cNvSpPr>
            <a:spLocks noChangeArrowheads="1"/>
          </p:cNvSpPr>
          <p:nvPr/>
        </p:nvSpPr>
        <p:spPr bwMode="auto">
          <a:xfrm>
            <a:off x="2095501" y="1582739"/>
            <a:ext cx="7985125" cy="413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Char char="•"/>
              <a:tabLst/>
              <a:defRPr/>
            </a:pPr>
            <a:endParaRPr kumimoji="0" lang="fi-FI" altLang="fi-FI"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aphicFrame>
        <p:nvGraphicFramePr>
          <p:cNvPr id="3" name="Sisällön paikkamerkki 2">
            <a:extLst>
              <a:ext uri="{FF2B5EF4-FFF2-40B4-BE49-F238E27FC236}">
                <a16:creationId xmlns:a16="http://schemas.microsoft.com/office/drawing/2014/main" id="{98763758-E674-449B-81F6-599F8BCAE9B2}"/>
              </a:ext>
            </a:extLst>
          </p:cNvPr>
          <p:cNvGraphicFramePr>
            <a:graphicFrameLocks noGrp="1"/>
          </p:cNvGraphicFramePr>
          <p:nvPr>
            <p:ph sz="half" idx="1"/>
            <p:extLst>
              <p:ext uri="{D42A27DB-BD31-4B8C-83A1-F6EECF244321}">
                <p14:modId xmlns:p14="http://schemas.microsoft.com/office/powerpoint/2010/main" val="1278905561"/>
              </p:ext>
            </p:extLst>
          </p:nvPr>
        </p:nvGraphicFramePr>
        <p:xfrm>
          <a:off x="762002" y="1582740"/>
          <a:ext cx="5221817" cy="41354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E6BAC211-5943-4FAA-89C2-FA5066404B4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0F2E9C00-542D-4D21-BE81-C50080DEE7EF}"/>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74B1C1E6-C098-453E-8E0D-34AFEC14443A}"/>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FBEF76B5-6079-4735-8AE9-CC5F160E5D9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8819376C-CE23-4926-B71C-19D3906AD5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395398A-9DB1-4EF7-A52C-A7BF0F686F65}"/>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7E24F493-7433-45B7-A6E6-A12043C2146F}"/>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C8C2C930-0F58-452E-8F79-563EE5050FA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D3040C36-D9FD-498A-911B-37B915EAB257}"/>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graphicEl>
                                              <a:dgm id="{C6E3D322-4785-4D83-8918-B3828FF151CB}"/>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graphicEl>
                                              <a:dgm id="{14B93066-4DBC-4C07-B775-789FCCA469D0}"/>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graphicEl>
                                              <a:dgm id="{D6B761E8-94C9-410C-AFE7-C457B573C975}"/>
                                            </p:graphic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graphicEl>
                                              <a:dgm id="{7B769FE6-952B-49B1-9E6D-8E420FC34D35}"/>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graphicEl>
                                              <a:dgm id="{A6EAE4A6-F8BE-4C00-A3EC-CB7F29E566C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Graphic spid="3"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16A62979-E201-45B0-9B94-2C64B3A8216D}"/>
              </a:ext>
            </a:extLst>
          </p:cNvPr>
          <p:cNvSpPr>
            <a:spLocks noGrp="1"/>
          </p:cNvSpPr>
          <p:nvPr>
            <p:ph type="ctrTitle"/>
          </p:nvPr>
        </p:nvSpPr>
        <p:spPr>
          <a:xfrm>
            <a:off x="720003" y="381000"/>
            <a:ext cx="10780799" cy="1195798"/>
          </a:xfrm>
        </p:spPr>
        <p:txBody>
          <a:bodyPr anchor="t">
            <a:normAutofit/>
          </a:bodyPr>
          <a:lstStyle/>
          <a:p>
            <a:pPr algn="ctr"/>
            <a:r>
              <a:rPr lang="fi-FI" dirty="0"/>
              <a:t>Arvopaperien markkinointi ja </a:t>
            </a:r>
            <a:r>
              <a:rPr lang="fi-FI" dirty="0" err="1"/>
              <a:t>liikeeseenlasku</a:t>
            </a:r>
            <a:r>
              <a:rPr lang="fi-FI" dirty="0"/>
              <a:t>: menettelyn ja tiedonantovelvollisuuksien yleiset vaatimukset </a:t>
            </a:r>
            <a:br>
              <a:rPr lang="fi-FI" dirty="0"/>
            </a:br>
            <a:r>
              <a:rPr kumimoji="0" lang="fi-FI" b="1" i="0" u="none" strike="noStrike" kern="1200" cap="none" spc="-75" normalizeH="0" baseline="0" noProof="0" dirty="0">
                <a:ln>
                  <a:noFill/>
                </a:ln>
                <a:effectLst/>
                <a:uLnTx/>
                <a:uFillTx/>
              </a:rPr>
              <a:t>(AML 1:2 – 4)</a:t>
            </a:r>
            <a:endParaRPr lang="fi-FI" dirty="0"/>
          </a:p>
        </p:txBody>
      </p:sp>
      <p:sp>
        <p:nvSpPr>
          <p:cNvPr id="5" name="Alatunnisteen paikkamerkki 4">
            <a:extLst>
              <a:ext uri="{FF2B5EF4-FFF2-40B4-BE49-F238E27FC236}">
                <a16:creationId xmlns:a16="http://schemas.microsoft.com/office/drawing/2014/main" id="{F49B8891-8285-428B-8F67-655DA641FC31}"/>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Rahoitusmarkkinaoikeus luento 6</a:t>
            </a:r>
          </a:p>
        </p:txBody>
      </p:sp>
      <p:sp>
        <p:nvSpPr>
          <p:cNvPr id="6" name="Dian numeron paikkamerkki 5">
            <a:extLst>
              <a:ext uri="{FF2B5EF4-FFF2-40B4-BE49-F238E27FC236}">
                <a16:creationId xmlns:a16="http://schemas.microsoft.com/office/drawing/2014/main" id="{4ADDBBFF-51E6-4558-BAF3-600423B82584}"/>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B509C7AA-28C5-4F02-8F5F-D4D060D24B2C}" type="slidenum">
              <a:rPr lang="en-US" sz="500" smtClean="0">
                <a:solidFill>
                  <a:prstClr val="black">
                    <a:tint val="75000"/>
                  </a:prstClr>
                </a:solidFill>
              </a:rPr>
              <a:pPr>
                <a:lnSpc>
                  <a:spcPct val="90000"/>
                </a:lnSpc>
                <a:spcAft>
                  <a:spcPts val="600"/>
                </a:spcAft>
                <a:defRPr/>
              </a:pPr>
              <a:t>21</a:t>
            </a:fld>
            <a:endParaRPr lang="en-US" sz="500">
              <a:solidFill>
                <a:prstClr val="black">
                  <a:tint val="75000"/>
                </a:prstClr>
              </a:solidFill>
            </a:endParaRPr>
          </a:p>
        </p:txBody>
      </p:sp>
      <p:graphicFrame>
        <p:nvGraphicFramePr>
          <p:cNvPr id="10" name="Sisällön paikkamerkki 7">
            <a:extLst>
              <a:ext uri="{FF2B5EF4-FFF2-40B4-BE49-F238E27FC236}">
                <a16:creationId xmlns:a16="http://schemas.microsoft.com/office/drawing/2014/main" id="{9F8A0A63-1AD0-4F4B-95C6-823A59EAEC9C}"/>
              </a:ext>
            </a:extLst>
          </p:cNvPr>
          <p:cNvGraphicFramePr>
            <a:graphicFrameLocks noGrp="1"/>
          </p:cNvGraphicFramePr>
          <p:nvPr>
            <p:ph sz="quarter" idx="14"/>
            <p:extLst>
              <p:ext uri="{D42A27DB-BD31-4B8C-83A1-F6EECF244321}">
                <p14:modId xmlns:p14="http://schemas.microsoft.com/office/powerpoint/2010/main" val="3152582289"/>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404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dgm id="{F9F64E79-5C0A-478E-8B1C-CA0C5529CC1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graphicEl>
                                              <a:dgm id="{9CBDF252-E996-43D3-B14C-4DA7469DEB43}"/>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graphicEl>
                                              <a:dgm id="{F3E2BA56-472C-4743-B138-0E83D440658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graphicEl>
                                              <a:dgm id="{B2146FD3-9ACE-4603-9603-4B0FD46708DF}"/>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graphicEl>
                                              <a:dgm id="{05D3D0E1-7F44-476F-A26C-B2235EEE16A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graphicEl>
                                              <a:dgm id="{08B4008D-FD63-4151-8F5C-95AC8F31E02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graphicEl>
                                              <a:dgm id="{9DCB6C57-C9D8-49C1-A132-3A2807B878D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graphicEl>
                                              <a:dgm id="{783252B1-E775-41AA-9299-FA807F28B72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graphicEl>
                                              <a:dgm id="{2B9E5C8C-EA19-4FB2-89D7-4CE777E2A93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graphicEl>
                                              <a:dgm id="{A44659D4-45CC-4A45-8BE6-4E0A58AFE508}"/>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graphicEl>
                                              <a:dgm id="{509F70DA-A098-4A38-BD2C-219DC275217B}"/>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graphicEl>
                                              <a:dgm id="{2941919B-3D58-45DD-8D15-E8874A8D3A4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C265C4-232A-4395-A177-6BCC2C11C1D6}"/>
              </a:ext>
            </a:extLst>
          </p:cNvPr>
          <p:cNvSpPr>
            <a:spLocks noGrp="1"/>
          </p:cNvSpPr>
          <p:nvPr>
            <p:ph type="ctrTitle"/>
          </p:nvPr>
        </p:nvSpPr>
        <p:spPr/>
        <p:txBody>
          <a:bodyPr/>
          <a:lstStyle/>
          <a:p>
            <a:pPr algn="ctr"/>
            <a:r>
              <a:rPr lang="fi-FI" dirty="0"/>
              <a:t>Arvopaperimarkkinoita koskeva tiedottamisrikos</a:t>
            </a:r>
          </a:p>
        </p:txBody>
      </p:sp>
      <p:graphicFrame>
        <p:nvGraphicFramePr>
          <p:cNvPr id="6" name="Sisällön paikkamerkki 5">
            <a:extLst>
              <a:ext uri="{FF2B5EF4-FFF2-40B4-BE49-F238E27FC236}">
                <a16:creationId xmlns:a16="http://schemas.microsoft.com/office/drawing/2014/main" id="{DDB0381A-EE80-42FD-9140-E0BEF86E5B00}"/>
              </a:ext>
            </a:extLst>
          </p:cNvPr>
          <p:cNvGraphicFramePr>
            <a:graphicFrameLocks noGrp="1"/>
          </p:cNvGraphicFramePr>
          <p:nvPr>
            <p:ph sz="quarter" idx="14"/>
            <p:extLst>
              <p:ext uri="{D42A27DB-BD31-4B8C-83A1-F6EECF244321}">
                <p14:modId xmlns:p14="http://schemas.microsoft.com/office/powerpoint/2010/main" val="3109883231"/>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EB0F9A7-4093-413C-AD6E-FACCBDF7654A}"/>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0A14A7B5-81B7-478F-B0CA-370A723EEABD}"/>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22</a:t>
            </a:fld>
            <a:endParaRPr lang="fi-FI">
              <a:solidFill>
                <a:prstClr val="black">
                  <a:tint val="75000"/>
                </a:prstClr>
              </a:solidFill>
            </a:endParaRPr>
          </a:p>
        </p:txBody>
      </p:sp>
    </p:spTree>
    <p:extLst>
      <p:ext uri="{BB962C8B-B14F-4D97-AF65-F5344CB8AC3E}">
        <p14:creationId xmlns:p14="http://schemas.microsoft.com/office/powerpoint/2010/main" val="22136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2A256AC2-88D0-463A-9228-3F3EE8E94F8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8F301DC-CE76-4ABE-A07F-6BEB52F119C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2C30E1A1-52B9-4092-8AE2-A7E47682A0D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E6C89BF8-E863-468A-BCEB-CB93CEF4FE0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DBB22DE1-3A4E-4889-BEAA-95133AFF5FD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6C3173-BBD8-4D83-BAAF-CEA4BAF06E27}"/>
              </a:ext>
            </a:extLst>
          </p:cNvPr>
          <p:cNvSpPr>
            <a:spLocks noGrp="1"/>
          </p:cNvSpPr>
          <p:nvPr>
            <p:ph type="ctrTitle"/>
          </p:nvPr>
        </p:nvSpPr>
        <p:spPr/>
        <p:txBody>
          <a:bodyPr/>
          <a:lstStyle/>
          <a:p>
            <a:pPr algn="ctr"/>
            <a:r>
              <a:rPr lang="fi-FI" dirty="0">
                <a:solidFill>
                  <a:srgbClr val="FF0000"/>
                </a:solidFill>
              </a:rPr>
              <a:t>Markkinoiden manipulointi  MVA 12 art. </a:t>
            </a:r>
          </a:p>
        </p:txBody>
      </p:sp>
      <p:graphicFrame>
        <p:nvGraphicFramePr>
          <p:cNvPr id="8" name="Sisällön paikkamerkki 7">
            <a:extLst>
              <a:ext uri="{FF2B5EF4-FFF2-40B4-BE49-F238E27FC236}">
                <a16:creationId xmlns:a16="http://schemas.microsoft.com/office/drawing/2014/main" id="{E39AEF97-7A09-42A7-88F5-B4089ECC76A3}"/>
              </a:ext>
            </a:extLst>
          </p:cNvPr>
          <p:cNvGraphicFramePr>
            <a:graphicFrameLocks noGrp="1"/>
          </p:cNvGraphicFramePr>
          <p:nvPr>
            <p:ph sz="quarter" idx="14"/>
            <p:extLst>
              <p:ext uri="{D42A27DB-BD31-4B8C-83A1-F6EECF244321}">
                <p14:modId xmlns:p14="http://schemas.microsoft.com/office/powerpoint/2010/main" val="2476039288"/>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latunnisteen paikkamerkki 4">
            <a:extLst>
              <a:ext uri="{FF2B5EF4-FFF2-40B4-BE49-F238E27FC236}">
                <a16:creationId xmlns:a16="http://schemas.microsoft.com/office/drawing/2014/main" id="{DCF516D5-A62A-4544-A449-17D75B327C7D}"/>
              </a:ext>
            </a:extLst>
          </p:cNvPr>
          <p:cNvSpPr>
            <a:spLocks noGrp="1"/>
          </p:cNvSpPr>
          <p:nvPr>
            <p:ph type="ftr" sz="quarter" idx="16"/>
          </p:nvPr>
        </p:nvSpPr>
        <p:spPr/>
        <p:txBody>
          <a:bodyPr/>
          <a:lstStyle/>
          <a:p>
            <a:pPr>
              <a:defRPr/>
            </a:pPr>
            <a:r>
              <a:rPr lang="en-US">
                <a:solidFill>
                  <a:prstClr val="black">
                    <a:tint val="75000"/>
                  </a:prstClr>
                </a:solidFill>
              </a:rPr>
              <a:t>Rahoitusmarkkinaoikeus luento 6</a:t>
            </a:r>
          </a:p>
        </p:txBody>
      </p:sp>
      <p:sp>
        <p:nvSpPr>
          <p:cNvPr id="6" name="Dian numeron paikkamerkki 5">
            <a:extLst>
              <a:ext uri="{FF2B5EF4-FFF2-40B4-BE49-F238E27FC236}">
                <a16:creationId xmlns:a16="http://schemas.microsoft.com/office/drawing/2014/main" id="{EFCC5CC2-2078-46B7-A337-54983DC10606}"/>
              </a:ext>
            </a:extLst>
          </p:cNvPr>
          <p:cNvSpPr>
            <a:spLocks noGrp="1"/>
          </p:cNvSpPr>
          <p:nvPr>
            <p:ph type="sldNum" sz="quarter" idx="17"/>
          </p:nvPr>
        </p:nvSpPr>
        <p:spPr/>
        <p:txBody>
          <a:bodyPr/>
          <a:lstStyle/>
          <a:p>
            <a:pPr>
              <a:defRPr/>
            </a:pPr>
            <a:fld id="{B509C7AA-28C5-4F02-8F5F-D4D060D24B2C}" type="slidenum">
              <a:rPr lang="en-US" smtClean="0">
                <a:solidFill>
                  <a:prstClr val="black">
                    <a:tint val="75000"/>
                  </a:prstClr>
                </a:solidFill>
              </a:rPr>
              <a:pPr>
                <a:defRPr/>
              </a:pPr>
              <a:t>3</a:t>
            </a:fld>
            <a:endParaRPr lang="en-US">
              <a:solidFill>
                <a:prstClr val="black">
                  <a:tint val="75000"/>
                </a:prstClr>
              </a:solidFill>
            </a:endParaRPr>
          </a:p>
        </p:txBody>
      </p:sp>
    </p:spTree>
    <p:extLst>
      <p:ext uri="{BB962C8B-B14F-4D97-AF65-F5344CB8AC3E}">
        <p14:creationId xmlns:p14="http://schemas.microsoft.com/office/powerpoint/2010/main" val="197418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06E016FD-2357-44DC-AE16-7E5649D26DA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47025289-498E-472B-B9F0-FF0C0DD0BDE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457A1817-253E-48AC-89A8-2602F331CEE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2D5805C7-5FB5-4303-8E4F-DDFFE669650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95A9567-39C1-4F47-915B-1BF7FDACD21E}"/>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FF0000"/>
                </a:solidFill>
                <a:effectLst/>
                <a:uLnTx/>
                <a:uFillTx/>
                <a:latin typeface="Arial"/>
                <a:ea typeface="ＭＳ Ｐゴシック" charset="0"/>
              </a:rPr>
              <a:t>Markkinoiden manipulointi  MVA 12 art. </a:t>
            </a:r>
            <a:endParaRPr lang="fi-FI" dirty="0"/>
          </a:p>
        </p:txBody>
      </p:sp>
      <p:sp>
        <p:nvSpPr>
          <p:cNvPr id="4" name="Alatunnisteen paikkamerkki 3">
            <a:extLst>
              <a:ext uri="{FF2B5EF4-FFF2-40B4-BE49-F238E27FC236}">
                <a16:creationId xmlns:a16="http://schemas.microsoft.com/office/drawing/2014/main" id="{E2FDE6FE-9277-4453-8AC7-9744A9545A27}"/>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2D02B723-F865-4F03-A1B0-0E79E74FD64E}"/>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4</a:t>
            </a:fld>
            <a:endParaRPr lang="fi-FI">
              <a:solidFill>
                <a:prstClr val="black">
                  <a:tint val="75000"/>
                </a:prstClr>
              </a:solidFill>
            </a:endParaRPr>
          </a:p>
        </p:txBody>
      </p:sp>
      <p:graphicFrame>
        <p:nvGraphicFramePr>
          <p:cNvPr id="6" name="Sisällön paikkamerkki 2">
            <a:extLst>
              <a:ext uri="{FF2B5EF4-FFF2-40B4-BE49-F238E27FC236}">
                <a16:creationId xmlns:a16="http://schemas.microsoft.com/office/drawing/2014/main" id="{6D7E7557-D842-4ACC-BD03-219C7B458BA2}"/>
              </a:ext>
            </a:extLst>
          </p:cNvPr>
          <p:cNvGraphicFramePr>
            <a:graphicFrameLocks noGrp="1"/>
          </p:cNvGraphicFramePr>
          <p:nvPr>
            <p:ph sz="quarter" idx="14"/>
            <p:extLst>
              <p:ext uri="{D42A27DB-BD31-4B8C-83A1-F6EECF244321}">
                <p14:modId xmlns:p14="http://schemas.microsoft.com/office/powerpoint/2010/main" val="2050680000"/>
              </p:ext>
            </p:extLst>
          </p:nvPr>
        </p:nvGraphicFramePr>
        <p:xfrm>
          <a:off x="720725" y="1685925"/>
          <a:ext cx="10780713"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068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E9EE2AD-9E77-45EA-AE54-9F84EA1BEEF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5A8CDE42-595E-4535-B325-BAD9608FBCD4}"/>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graphicEl>
                                              <a:dgm id="{30E11B77-85FB-4DBF-9462-DA24AF9750C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0CD2339-4921-4A1F-8193-825E170F852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02ACC93B-E357-428F-939C-00005AF6AA6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858B2A0A-0723-4F0C-BBA2-F18E950432B6}"/>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dgm id="{3F721A5E-1625-4338-A4B7-8BC93AE6AAA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ADAB6AC7-9AF4-4078-B76F-21688C8E7CB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056C2030-47B5-4A1A-97CB-CF18760211D2}"/>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6541DC23-37BF-4692-BB8E-A639F5E353CC}"/>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dgm id="{F91E8A5F-71C6-4C07-A8BD-AB0EC23179C9}"/>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C3CC41A0-61B1-4185-9B7A-D08B5C662FC8}"/>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6">
                                            <p:graphicEl>
                                              <a:dgm id="{BE9EE2AD-9E77-45EA-AE54-9F84EA1BEEFC}"/>
                                            </p:graphic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6">
                                            <p:graphicEl>
                                              <a:dgm id="{5A8CDE42-595E-4535-B325-BAD9608FBCD4}"/>
                                            </p:graphicEl>
                                          </p:spTgt>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6">
                                            <p:graphicEl>
                                              <a:dgm id="{30E11B77-85FB-4DBF-9462-DA24AF9750C9}"/>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6">
                                            <p:graphicEl>
                                              <a:dgm id="{10CD2339-4921-4A1F-8193-825E170F8524}"/>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 nodeType="clickEffect">
                                  <p:stCondLst>
                                    <p:cond delay="0"/>
                                  </p:stCondLst>
                                  <p:childTnLst>
                                    <p:set>
                                      <p:cBhvr>
                                        <p:cTn id="54" dur="1" fill="hold">
                                          <p:stCondLst>
                                            <p:cond delay="0"/>
                                          </p:stCondLst>
                                        </p:cTn>
                                        <p:tgtEl>
                                          <p:spTgt spid="6">
                                            <p:graphicEl>
                                              <a:dgm id="{02ACC93B-E357-428F-939C-00005AF6AA6F}"/>
                                            </p:graphicEl>
                                          </p:spTgt>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6">
                                            <p:graphicEl>
                                              <a:dgm id="{858B2A0A-0723-4F0C-BBA2-F18E950432B6}"/>
                                            </p:graphicEl>
                                          </p:spTgt>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6">
                                            <p:graphicEl>
                                              <a:dgm id="{3F721A5E-1625-4338-A4B7-8BC93AE6AAA4}"/>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1" nodeType="clickEffect">
                                  <p:stCondLst>
                                    <p:cond delay="0"/>
                                  </p:stCondLst>
                                  <p:childTnLst>
                                    <p:set>
                                      <p:cBhvr>
                                        <p:cTn id="62" dur="1" fill="hold">
                                          <p:stCondLst>
                                            <p:cond delay="0"/>
                                          </p:stCondLst>
                                        </p:cTn>
                                        <p:tgtEl>
                                          <p:spTgt spid="6">
                                            <p:graphicEl>
                                              <a:dgm id="{ADAB6AC7-9AF4-4078-B76F-21688C8E7CBE}"/>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6">
                                            <p:graphicEl>
                                              <a:dgm id="{056C2030-47B5-4A1A-97CB-CF18760211D2}"/>
                                            </p:graphicEl>
                                          </p:spTgt>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6">
                                            <p:graphicEl>
                                              <a:dgm id="{6541DC23-37BF-4692-BB8E-A639F5E353CC}"/>
                                            </p:graphicEl>
                                          </p:spTgt>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6">
                                            <p:graphicEl>
                                              <a:dgm id="{F91E8A5F-71C6-4C07-A8BD-AB0EC23179C9}"/>
                                            </p:graphic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1" nodeType="clickEffect">
                                  <p:stCondLst>
                                    <p:cond delay="0"/>
                                  </p:stCondLst>
                                  <p:childTnLst>
                                    <p:set>
                                      <p:cBhvr>
                                        <p:cTn id="74" dur="1" fill="hold">
                                          <p:stCondLst>
                                            <p:cond delay="0"/>
                                          </p:stCondLst>
                                        </p:cTn>
                                        <p:tgtEl>
                                          <p:spTgt spid="6">
                                            <p:graphicEl>
                                              <a:dgm id="{C3CC41A0-61B1-4185-9B7A-D08B5C662FC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6" grpI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FDCEB2-C79B-436F-80D8-59DC5AF5B3E4}"/>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FF0000"/>
                </a:solidFill>
                <a:effectLst/>
                <a:uLnTx/>
                <a:uFillTx/>
                <a:latin typeface="Arial"/>
                <a:ea typeface="ＭＳ Ｐゴシック" charset="0"/>
              </a:rPr>
              <a:t>Markkinoiden manipulointi  MVA 12 art.: esimerkkejä 1</a:t>
            </a:r>
            <a:endParaRPr lang="fi-FI" dirty="0"/>
          </a:p>
        </p:txBody>
      </p:sp>
      <p:graphicFrame>
        <p:nvGraphicFramePr>
          <p:cNvPr id="6" name="Sisällön paikkamerkki 5">
            <a:extLst>
              <a:ext uri="{FF2B5EF4-FFF2-40B4-BE49-F238E27FC236}">
                <a16:creationId xmlns:a16="http://schemas.microsoft.com/office/drawing/2014/main" id="{0390B07D-5A24-458C-B9E3-9A5828FD17BB}"/>
              </a:ext>
            </a:extLst>
          </p:cNvPr>
          <p:cNvGraphicFramePr>
            <a:graphicFrameLocks noGrp="1"/>
          </p:cNvGraphicFramePr>
          <p:nvPr>
            <p:ph sz="quarter" idx="14"/>
            <p:extLst>
              <p:ext uri="{D42A27DB-BD31-4B8C-83A1-F6EECF244321}">
                <p14:modId xmlns:p14="http://schemas.microsoft.com/office/powerpoint/2010/main" val="3303231047"/>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A282B8B7-19EB-4074-94C2-A7A43D921834}"/>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5D6F27A3-53E4-4A79-AD82-6C0E2EC3A32F}"/>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5</a:t>
            </a:fld>
            <a:endParaRPr lang="fi-FI">
              <a:solidFill>
                <a:prstClr val="black">
                  <a:tint val="75000"/>
                </a:prstClr>
              </a:solidFill>
            </a:endParaRPr>
          </a:p>
        </p:txBody>
      </p:sp>
    </p:spTree>
    <p:extLst>
      <p:ext uri="{BB962C8B-B14F-4D97-AF65-F5344CB8AC3E}">
        <p14:creationId xmlns:p14="http://schemas.microsoft.com/office/powerpoint/2010/main" val="296131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26DFBF94-F1ED-4D01-8FD4-C6FF904FF67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896AA485-1A59-4F4A-8A4B-C03DDBE1D5F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2C8EE9F1-F46D-4F58-9344-B9AD4526345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EF7F4528-C431-4D5B-814D-E88E99175C2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B179890D-5F97-46B5-A907-2073752C2A5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DB33B2B9-6923-4416-B387-6306809C366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F52D3EB0-B8E7-4C3A-B049-0F6A01C97D15}"/>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EA876205-820D-482E-9702-E2F45BD0A7BF}"/>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B38428DC-4A9C-4BD7-8EF7-BEBA607094A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F65B3A-F5DB-467B-84D5-42E480152880}"/>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FF0000"/>
                </a:solidFill>
                <a:effectLst/>
                <a:uLnTx/>
                <a:uFillTx/>
                <a:latin typeface="Arial"/>
                <a:ea typeface="ＭＳ Ｐゴシック" charset="0"/>
              </a:rPr>
              <a:t>Markkinoiden manipulointi  MVA 12 art.: esimerkkejä 2</a:t>
            </a:r>
            <a:endParaRPr lang="fi-FI" dirty="0"/>
          </a:p>
        </p:txBody>
      </p:sp>
      <p:graphicFrame>
        <p:nvGraphicFramePr>
          <p:cNvPr id="6" name="Sisällön paikkamerkki 5">
            <a:extLst>
              <a:ext uri="{FF2B5EF4-FFF2-40B4-BE49-F238E27FC236}">
                <a16:creationId xmlns:a16="http://schemas.microsoft.com/office/drawing/2014/main" id="{FEE87A74-C000-4EB8-BC31-837FAB26CE92}"/>
              </a:ext>
            </a:extLst>
          </p:cNvPr>
          <p:cNvGraphicFramePr>
            <a:graphicFrameLocks noGrp="1"/>
          </p:cNvGraphicFramePr>
          <p:nvPr>
            <p:ph sz="quarter" idx="14"/>
            <p:extLst>
              <p:ext uri="{D42A27DB-BD31-4B8C-83A1-F6EECF244321}">
                <p14:modId xmlns:p14="http://schemas.microsoft.com/office/powerpoint/2010/main" val="35721638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DDD3DAE-2ACB-4965-B9A5-58E9F8990DBB}"/>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E7FFBCC9-8A9E-4D29-9253-79AF20D81B20}"/>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6</a:t>
            </a:fld>
            <a:endParaRPr lang="fi-FI">
              <a:solidFill>
                <a:prstClr val="black">
                  <a:tint val="75000"/>
                </a:prstClr>
              </a:solidFill>
            </a:endParaRPr>
          </a:p>
        </p:txBody>
      </p:sp>
    </p:spTree>
    <p:extLst>
      <p:ext uri="{BB962C8B-B14F-4D97-AF65-F5344CB8AC3E}">
        <p14:creationId xmlns:p14="http://schemas.microsoft.com/office/powerpoint/2010/main" val="125174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CE7B842-F4C1-4234-B416-858EFD81516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3D8370AD-1570-4C97-9FFE-116E7C7EBEE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079E1144-0000-4A65-8083-0F945EF94BFF}"/>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25DD296C-07E2-4B8A-9701-62C9BB76C2B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4C0858A7-CB4A-4B61-8734-442EFA121C1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956FB51F-0137-4C01-ACFC-1B57B1268E1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E8AB510-A031-461D-BDA4-F8FC11C76843}"/>
              </a:ext>
            </a:extLst>
          </p:cNvPr>
          <p:cNvSpPr>
            <a:spLocks noGrp="1"/>
          </p:cNvSpPr>
          <p:nvPr>
            <p:ph type="title"/>
          </p:nvPr>
        </p:nvSpPr>
        <p:spPr/>
        <p:txBody>
          <a:bodyPr>
            <a:normAutofit fontScale="90000"/>
          </a:bodyPr>
          <a:lstStyle/>
          <a:p>
            <a:pPr algn="ctr"/>
            <a:r>
              <a:rPr lang="fi-FI" sz="2800" b="1" dirty="0"/>
              <a:t>Tietojen ilmaiseminen tai levittäminen tiedotusvälineissä </a:t>
            </a:r>
            <a:br>
              <a:rPr lang="fi-FI" sz="2800" b="1" dirty="0"/>
            </a:br>
            <a:r>
              <a:rPr lang="fi-FI" sz="2800" b="1" dirty="0"/>
              <a:t>MVA 21 art. </a:t>
            </a:r>
            <a:br>
              <a:rPr lang="fi-FI" b="1" dirty="0"/>
            </a:br>
            <a:endParaRPr lang="fi-FI" dirty="0"/>
          </a:p>
        </p:txBody>
      </p:sp>
      <p:sp>
        <p:nvSpPr>
          <p:cNvPr id="3" name="Sisällön paikkamerkki 2">
            <a:extLst>
              <a:ext uri="{FF2B5EF4-FFF2-40B4-BE49-F238E27FC236}">
                <a16:creationId xmlns:a16="http://schemas.microsoft.com/office/drawing/2014/main" id="{11CA179F-BE7B-40E1-BE9C-BCC4D6751BD5}"/>
              </a:ext>
            </a:extLst>
          </p:cNvPr>
          <p:cNvSpPr>
            <a:spLocks noGrp="1"/>
          </p:cNvSpPr>
          <p:nvPr>
            <p:ph sz="half" idx="1"/>
          </p:nvPr>
        </p:nvSpPr>
        <p:spPr/>
        <p:txBody>
          <a:bodyPr/>
          <a:lstStyle/>
          <a:p>
            <a:pPr marL="285750" indent="-285750">
              <a:buFont typeface="Arial" panose="020B0604020202020204" pitchFamily="34" charset="0"/>
              <a:buChar char="•"/>
            </a:pPr>
            <a:r>
              <a:rPr lang="fi-FI" sz="1400" dirty="0"/>
              <a:t>Jos tietoja ilmaistaan tai levitetään ja jos sijoitussuosituksia annetaan tai levitetään </a:t>
            </a:r>
            <a:r>
              <a:rPr lang="fi-FI" sz="1400" b="1" dirty="0"/>
              <a:t>journalistisiin tarkoituksiin </a:t>
            </a:r>
            <a:r>
              <a:rPr lang="fi-FI" sz="1400" dirty="0"/>
              <a:t>tai tiedotusvälineissä tapahtuvan muunlaisen ilmaisun tarkoituksiin, </a:t>
            </a:r>
          </a:p>
          <a:p>
            <a:pPr marL="285750" indent="-285750">
              <a:buFont typeface="Arial" panose="020B0604020202020204" pitchFamily="34" charset="0"/>
              <a:buChar char="•"/>
            </a:pPr>
            <a:r>
              <a:rPr lang="fi-FI" sz="1400" dirty="0"/>
              <a:t>tiedon ilmaisemista tai levittämistä arvioitaessa </a:t>
            </a:r>
            <a:r>
              <a:rPr kumimoji="0" lang="fi-FI" sz="1400" i="0" u="none" strike="noStrike" kern="1200" cap="none" spc="0" normalizeH="0" baseline="0" noProof="0" dirty="0">
                <a:ln>
                  <a:noFill/>
                </a:ln>
                <a:solidFill>
                  <a:prstClr val="black"/>
                </a:solidFill>
                <a:effectLst/>
                <a:uLnTx/>
                <a:uFillTx/>
                <a:latin typeface="Arial"/>
                <a:ea typeface="ＭＳ Ｐゴシック" charset="0"/>
              </a:rPr>
              <a:t>on otettava huomioon </a:t>
            </a:r>
            <a:r>
              <a:rPr kumimoji="0" lang="fi-FI" sz="1400" b="1" i="0" u="none" strike="noStrike" kern="1200" cap="none" spc="0" normalizeH="0" baseline="0" noProof="0" dirty="0">
                <a:ln>
                  <a:noFill/>
                </a:ln>
                <a:solidFill>
                  <a:srgbClr val="FF0000"/>
                </a:solidFill>
                <a:effectLst/>
                <a:uLnTx/>
                <a:uFillTx/>
                <a:latin typeface="Arial"/>
                <a:ea typeface="ＭＳ Ｐゴシック" charset="0"/>
              </a:rPr>
              <a:t>lehdistönvapautta ja ilmaisunvapautta muissa tiedotusvälineissä koskevat säännöt samoin kuin toimittajan ammattia koskevat säännöt</a:t>
            </a:r>
            <a:r>
              <a:rPr kumimoji="0" lang="fi-FI" sz="1400" b="1" i="0" u="none" strike="noStrike" kern="1200" cap="none" spc="0" normalizeH="0" baseline="0" noProof="0" dirty="0">
                <a:ln>
                  <a:noFill/>
                </a:ln>
                <a:solidFill>
                  <a:prstClr val="black"/>
                </a:solidFill>
                <a:effectLst/>
                <a:uLnTx/>
                <a:uFillTx/>
                <a:latin typeface="Arial"/>
                <a:ea typeface="ＭＳ Ｐゴシック" charset="0"/>
              </a:rPr>
              <a:t>, </a:t>
            </a:r>
            <a:endParaRPr lang="fi-FI" sz="1400" dirty="0"/>
          </a:p>
          <a:p>
            <a:pPr marL="285750" indent="-285750">
              <a:buFont typeface="Arial" panose="020B0604020202020204" pitchFamily="34" charset="0"/>
              <a:buChar char="•"/>
            </a:pPr>
            <a:r>
              <a:rPr kumimoji="0" lang="fi-FI" sz="1400" i="0" u="none" strike="noStrike" kern="1200" cap="none" spc="0" normalizeH="0" baseline="0" noProof="0" dirty="0">
                <a:ln>
                  <a:noFill/>
                </a:ln>
                <a:solidFill>
                  <a:prstClr val="black"/>
                </a:solidFill>
                <a:effectLst/>
                <a:uLnTx/>
                <a:uFillTx/>
                <a:latin typeface="Arial"/>
                <a:ea typeface="ＭＳ Ｐゴシック" charset="0"/>
              </a:rPr>
              <a:t>kun </a:t>
            </a:r>
            <a:r>
              <a:rPr kumimoji="0" lang="fi-FI" sz="1400" i="0" u="none" strike="noStrike" kern="1200" cap="none" spc="0" normalizeH="0" baseline="0" noProof="0" dirty="0" err="1">
                <a:ln>
                  <a:noFill/>
                </a:ln>
                <a:solidFill>
                  <a:prstClr val="black"/>
                </a:solidFill>
                <a:effectLst/>
                <a:uLnTx/>
                <a:uFillTx/>
                <a:latin typeface="Arial"/>
                <a:ea typeface="ＭＳ Ｐゴシック" charset="0"/>
              </a:rPr>
              <a:t>sovellet</a:t>
            </a:r>
            <a:r>
              <a:rPr lang="fi-FI" sz="1400" dirty="0" err="1">
                <a:solidFill>
                  <a:prstClr val="black"/>
                </a:solidFill>
                <a:latin typeface="Arial"/>
              </a:rPr>
              <a:t>aan</a:t>
            </a:r>
            <a:r>
              <a:rPr lang="fi-FI" sz="1400" dirty="0">
                <a:solidFill>
                  <a:prstClr val="black"/>
                </a:solidFill>
                <a:latin typeface="Arial"/>
              </a:rPr>
              <a:t> </a:t>
            </a:r>
            <a:r>
              <a:rPr kumimoji="0" lang="fi-FI" sz="1400" b="1" i="0" u="none" strike="noStrike" kern="1200" cap="none" spc="0" normalizeH="0" baseline="0" noProof="0" dirty="0">
                <a:ln>
                  <a:noFill/>
                </a:ln>
                <a:solidFill>
                  <a:prstClr val="black"/>
                </a:solidFill>
                <a:effectLst/>
                <a:uLnTx/>
                <a:uFillTx/>
                <a:latin typeface="Arial"/>
                <a:ea typeface="ＭＳ Ｐゴシック" charset="0"/>
              </a:rPr>
              <a:t>sisäpiiritiedon laitonta ilmaisemista ja markkinoiden manipulointia koskevia kieltoja sekä sijoitussuositusten puolueettomuutta </a:t>
            </a:r>
            <a:r>
              <a:rPr kumimoji="0" lang="fi-FI" sz="1400" i="0" u="none" strike="noStrike" kern="1200" cap="none" spc="0" normalizeH="0" baseline="0" noProof="0" dirty="0">
                <a:ln>
                  <a:noFill/>
                </a:ln>
                <a:solidFill>
                  <a:prstClr val="black"/>
                </a:solidFill>
                <a:effectLst/>
                <a:uLnTx/>
                <a:uFillTx/>
                <a:latin typeface="Arial"/>
                <a:ea typeface="ＭＳ Ｐゴシック" charset="0"/>
              </a:rPr>
              <a:t>koskevaa normia (MVA 20 art.)</a:t>
            </a:r>
            <a:r>
              <a:rPr lang="fi-FI" sz="1400" dirty="0"/>
              <a:t>, </a:t>
            </a:r>
          </a:p>
          <a:p>
            <a:pPr marL="285750" indent="-285750">
              <a:buFont typeface="Arial" panose="020B0604020202020204" pitchFamily="34" charset="0"/>
              <a:buChar char="•"/>
            </a:pPr>
            <a:r>
              <a:rPr lang="fi-FI" sz="1400" dirty="0"/>
              <a:t>paitsi jos </a:t>
            </a:r>
          </a:p>
          <a:p>
            <a:pPr marL="463950" lvl="1" indent="-285750">
              <a:buFont typeface="Arial" panose="020B0604020202020204" pitchFamily="34" charset="0"/>
              <a:buChar char="•"/>
            </a:pPr>
            <a:r>
              <a:rPr lang="fi-FI" sz="1200" dirty="0"/>
              <a:t>a) kyseiset henkilöt tai heidän lähipiiriinsä kuuluvat henkilöt saavat suoraan tai välillisesti hyötyä tai voittoa kyseisten tietojen ilmaisemisesta tai levittämisestä; tai</a:t>
            </a:r>
          </a:p>
          <a:p>
            <a:pPr marL="463950" lvl="1" indent="-285750">
              <a:buFont typeface="Arial" panose="020B0604020202020204" pitchFamily="34" charset="0"/>
              <a:buChar char="•"/>
            </a:pPr>
            <a:r>
              <a:rPr lang="fi-FI" sz="1200" dirty="0"/>
              <a:t>b) kyseisten tietojen ilmaisemisella tai levittämisellä pyritään johtamaan markkinoita harhaan rahoitusvälineiden tarjonnan, kysynnän tai hinnan suhteen.</a:t>
            </a:r>
          </a:p>
          <a:p>
            <a:endParaRPr lang="fi-FI" dirty="0"/>
          </a:p>
        </p:txBody>
      </p:sp>
      <p:pic>
        <p:nvPicPr>
          <p:cNvPr id="9" name="Sisällön paikkamerkki 8" descr="Pino aikakauslehtiä">
            <a:extLst>
              <a:ext uri="{FF2B5EF4-FFF2-40B4-BE49-F238E27FC236}">
                <a16:creationId xmlns:a16="http://schemas.microsoft.com/office/drawing/2014/main" id="{D883762E-554B-4571-8C37-80B3CFACCD7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86488" y="1909923"/>
            <a:ext cx="5222875" cy="3481066"/>
          </a:xfrm>
        </p:spPr>
      </p:pic>
      <p:sp>
        <p:nvSpPr>
          <p:cNvPr id="4" name="Alatunnisteen paikkamerkki 3">
            <a:extLst>
              <a:ext uri="{FF2B5EF4-FFF2-40B4-BE49-F238E27FC236}">
                <a16:creationId xmlns:a16="http://schemas.microsoft.com/office/drawing/2014/main" id="{0324020B-4970-4C73-89F2-A9F953DB04A5}"/>
              </a:ext>
            </a:extLst>
          </p:cNvPr>
          <p:cNvSpPr>
            <a:spLocks noGrp="1"/>
          </p:cNvSpPr>
          <p:nvPr>
            <p:ph type="ftr" sz="quarter" idx="11"/>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FFBBB031-827C-4838-AC94-8512BEB3133C}"/>
              </a:ext>
            </a:extLst>
          </p:cNvPr>
          <p:cNvSpPr>
            <a:spLocks noGrp="1"/>
          </p:cNvSpPr>
          <p:nvPr>
            <p:ph type="sldNum" sz="quarter" idx="12"/>
          </p:nvPr>
        </p:nvSpPr>
        <p:spPr/>
        <p:txBody>
          <a:bodyPr/>
          <a:lstStyle/>
          <a:p>
            <a:pPr>
              <a:defRPr/>
            </a:pPr>
            <a:fld id="{1C07628F-9402-FB47-93B5-FC3C3BFEEBE0}" type="slidenum">
              <a:rPr lang="fi-FI" smtClean="0">
                <a:solidFill>
                  <a:prstClr val="black">
                    <a:tint val="75000"/>
                  </a:prstClr>
                </a:solidFill>
              </a:rPr>
              <a:pPr>
                <a:defRPr/>
              </a:pPr>
              <a:t>7</a:t>
            </a:fld>
            <a:endParaRPr lang="fi-FI">
              <a:solidFill>
                <a:prstClr val="black">
                  <a:tint val="75000"/>
                </a:prstClr>
              </a:solidFill>
            </a:endParaRPr>
          </a:p>
        </p:txBody>
      </p:sp>
    </p:spTree>
    <p:extLst>
      <p:ext uri="{BB962C8B-B14F-4D97-AF65-F5344CB8AC3E}">
        <p14:creationId xmlns:p14="http://schemas.microsoft.com/office/powerpoint/2010/main" val="2845821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0D5BAF9-726E-40F0-94D4-7DE5CD29F635}"/>
              </a:ext>
            </a:extLst>
          </p:cNvPr>
          <p:cNvSpPr>
            <a:spLocks noGrp="1"/>
          </p:cNvSpPr>
          <p:nvPr>
            <p:ph type="ctrTitle"/>
          </p:nvPr>
        </p:nvSpPr>
        <p:spPr/>
        <p:txBody>
          <a:bodyPr/>
          <a:lstStyle/>
          <a:p>
            <a:pPr algn="ctr"/>
            <a:r>
              <a:rPr lang="fi-FI" dirty="0"/>
              <a:t>Hyväksytyt markkinakäytännöt MVA 13 art.  </a:t>
            </a:r>
          </a:p>
        </p:txBody>
      </p:sp>
      <p:graphicFrame>
        <p:nvGraphicFramePr>
          <p:cNvPr id="6" name="Sisällön paikkamerkki 5">
            <a:extLst>
              <a:ext uri="{FF2B5EF4-FFF2-40B4-BE49-F238E27FC236}">
                <a16:creationId xmlns:a16="http://schemas.microsoft.com/office/drawing/2014/main" id="{03FD405F-41D0-44EB-8735-2DD7CD74F0C4}"/>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0D46B2B7-C933-470E-98F9-80288D912434}"/>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F09AC3B0-CBD0-4B7A-9878-748DAE4C432D}"/>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8</a:t>
            </a:fld>
            <a:endParaRPr lang="fi-FI">
              <a:solidFill>
                <a:prstClr val="black">
                  <a:tint val="75000"/>
                </a:prstClr>
              </a:solidFill>
            </a:endParaRPr>
          </a:p>
        </p:txBody>
      </p:sp>
    </p:spTree>
    <p:extLst>
      <p:ext uri="{BB962C8B-B14F-4D97-AF65-F5344CB8AC3E}">
        <p14:creationId xmlns:p14="http://schemas.microsoft.com/office/powerpoint/2010/main" val="234673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258D04B-401C-4158-B3AD-0350FAFC167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52AFE040-590F-495E-A1BE-F1EE67FC5E9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CE162D8-604A-428E-B0CA-79E205B9FD6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8F4A9CF-7C30-4DD9-ADD5-DF74474083E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2D1F100-53EF-418D-842B-AAD8E1BC96E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EACB6EA6-4E7A-4F70-BA4B-C2BD6619DF0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F9E5CCC1-5D8E-43D1-860E-D43BD85728E6}"/>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D89BA107-DB92-42AA-A4A5-051C193A887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55D0310-D602-40D0-B64A-4254D0E802B4}"/>
              </a:ext>
            </a:extLst>
          </p:cNvPr>
          <p:cNvSpPr>
            <a:spLocks noGrp="1"/>
          </p:cNvSpPr>
          <p:nvPr>
            <p:ph type="ctrTitle"/>
          </p:nvPr>
        </p:nvSpPr>
        <p:spPr/>
        <p:txBody>
          <a:bodyPr/>
          <a:lstStyle/>
          <a:p>
            <a:pPr algn="ctr"/>
            <a:r>
              <a:rPr lang="fi-FI" dirty="0"/>
              <a:t>Takaisinosto-ohjelmat MVA 5 art., </a:t>
            </a:r>
            <a:br>
              <a:rPr lang="fi-FI" dirty="0"/>
            </a:br>
            <a:r>
              <a:rPr lang="fi-FI" dirty="0">
                <a:hlinkClick r:id="rId2"/>
              </a:rPr>
              <a:t>Takaisinostoasetus</a:t>
            </a:r>
            <a:r>
              <a:rPr lang="fi-FI" dirty="0"/>
              <a:t> (Komission delegoitu asetus (EU) 2016/1052 (</a:t>
            </a:r>
            <a:r>
              <a:rPr lang="fi-FI" dirty="0" err="1"/>
              <a:t>MVA:n</a:t>
            </a:r>
            <a:r>
              <a:rPr lang="fi-FI" dirty="0"/>
              <a:t> täydentämisestä takaisinosto-ohjelmiin ja vakauttamistoimenpiteisiin sovellettavia edellytyksiä koskevilla teknisillä sääntelystandardeilla) </a:t>
            </a:r>
          </a:p>
        </p:txBody>
      </p:sp>
      <p:sp>
        <p:nvSpPr>
          <p:cNvPr id="4" name="Alatunnisteen paikkamerkki 3">
            <a:extLst>
              <a:ext uri="{FF2B5EF4-FFF2-40B4-BE49-F238E27FC236}">
                <a16:creationId xmlns:a16="http://schemas.microsoft.com/office/drawing/2014/main" id="{866075DA-1758-4102-8860-89BA93067A5E}"/>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endParaRPr lang="fi-FI" dirty="0">
              <a:solidFill>
                <a:prstClr val="black">
                  <a:tint val="75000"/>
                </a:prstClr>
              </a:solidFill>
            </a:endParaRPr>
          </a:p>
        </p:txBody>
      </p:sp>
      <p:sp>
        <p:nvSpPr>
          <p:cNvPr id="5" name="Dian numeron paikkamerkki 4">
            <a:extLst>
              <a:ext uri="{FF2B5EF4-FFF2-40B4-BE49-F238E27FC236}">
                <a16:creationId xmlns:a16="http://schemas.microsoft.com/office/drawing/2014/main" id="{685887AC-4038-4C79-9FA0-7501764CB415}"/>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9</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7BA570F7-6478-416D-8A21-916F539980D4}"/>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041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FE765AF-085D-4F05-ACB6-442046DC5BF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62527C96-1295-42BC-BC6B-84F8CC4BD85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3643CF27-488F-435B-9CF5-4C013DD82B6C}"/>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B648E882-2BFD-492D-B73D-461CF734A5C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BD400711-941B-4BC7-ADEC-DD1FF17C086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21427322-865A-419A-BA02-732F749C8E85}"/>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524C07F3-1438-4AA9-95C6-8F4666610A9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7ACC072F-1436-4C76-B4D6-0E303B50D32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88040758-65D5-4A4B-82ED-0CB87DFC3310}"/>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605FDBE2-14D7-4424-A8DF-6D808E98A983}"/>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B99306AA-0375-4A79-B3E7-E2BF9C48B34B}"/>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6D08E176-5069-43A3-9140-0860E5887CE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65DADCF4-6501-4814-90D1-FCB908420CEE}"/>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4210C732-D3D4-42B5-A84C-13C31B4C1A38}"/>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
                                            <p:graphicEl>
                                              <a:dgm id="{328F8090-4FAE-4AA3-83CE-EFB2316D39E1}"/>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
                                            <p:graphicEl>
                                              <a:dgm id="{BAAF5664-244C-4CB4-A58E-743F1F2605D0}"/>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graphicEl>
                                              <a:dgm id="{21F93975-B5E1-4AB4-96AB-55C477C92B30}"/>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graphicEl>
                                              <a:dgm id="{996E0BF0-426A-4B7C-AFAD-EC3F085EF0F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1_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788</TotalTime>
  <Words>2486</Words>
  <Application>Microsoft Office PowerPoint</Application>
  <PresentationFormat>Laajakuva</PresentationFormat>
  <Paragraphs>192</Paragraphs>
  <Slides>22</Slides>
  <Notes>0</Notes>
  <HiddenSlides>0</HiddenSlides>
  <MMClips>0</MMClips>
  <ScaleCrop>false</ScaleCrop>
  <HeadingPairs>
    <vt:vector size="6" baseType="variant">
      <vt:variant>
        <vt:lpstr>Käytetyt fontit</vt:lpstr>
      </vt:variant>
      <vt:variant>
        <vt:i4>6</vt:i4>
      </vt:variant>
      <vt:variant>
        <vt:lpstr>Teema</vt:lpstr>
      </vt:variant>
      <vt:variant>
        <vt:i4>3</vt:i4>
      </vt:variant>
      <vt:variant>
        <vt:lpstr>Dian otsikot</vt:lpstr>
      </vt:variant>
      <vt:variant>
        <vt:i4>22</vt:i4>
      </vt:variant>
    </vt:vector>
  </HeadingPairs>
  <TitlesOfParts>
    <vt:vector size="31" baseType="lpstr">
      <vt:lpstr>Arial</vt:lpstr>
      <vt:lpstr>Calibri</vt:lpstr>
      <vt:lpstr>Calibri Light</vt:lpstr>
      <vt:lpstr>Courier New</vt:lpstr>
      <vt:lpstr>Georgia</vt:lpstr>
      <vt:lpstr>Lucida Grande</vt:lpstr>
      <vt:lpstr>Office-teema</vt:lpstr>
      <vt:lpstr>Aalto_BIZ_121031</vt:lpstr>
      <vt:lpstr>1_Aalto_BIZ_121031</vt:lpstr>
      <vt:lpstr>Rahoitusmarkkinaoikeus Luento 6</vt:lpstr>
      <vt:lpstr>1. Markkinamanipulaatio</vt:lpstr>
      <vt:lpstr>Markkinoiden manipulointi  MVA 12 art. </vt:lpstr>
      <vt:lpstr>Markkinoiden manipulointi  MVA 12 art. </vt:lpstr>
      <vt:lpstr>Markkinoiden manipulointi  MVA 12 art.: esimerkkejä 1</vt:lpstr>
      <vt:lpstr>Markkinoiden manipulointi  MVA 12 art.: esimerkkejä 2</vt:lpstr>
      <vt:lpstr>Tietojen ilmaiseminen tai levittäminen tiedotusvälineissä  MVA 21 art.  </vt:lpstr>
      <vt:lpstr>Hyväksytyt markkinakäytännöt MVA 13 art.  </vt:lpstr>
      <vt:lpstr>Takaisinosto-ohjelmat MVA 5 art.,  Takaisinostoasetus (Komission delegoitu asetus (EU) 2016/1052 (MVA:n täydentämisestä takaisinosto-ohjelmiin ja vakauttamistoimenpiteisiin sovellettavia edellytyksiä koskevilla teknisillä sääntelystandardeilla) </vt:lpstr>
      <vt:lpstr>Arvopaperien vakauttamiseksi toteutettava kaupankäynti  MVA 5 art.  </vt:lpstr>
      <vt:lpstr>Arvopaperien vakauttaminen KAs 2016/1052, johdanto (6) </vt:lpstr>
      <vt:lpstr>Rahapolitiikkaa, julkisen velan hoitoa ja ilmastotoimia koskeva poikkeus MVA 6 art.  </vt:lpstr>
      <vt:lpstr>2. Sisäpiirisääntely, jatkuva tiedonantovelvollisuus ja salassapito Informaatio varallisuutena</vt:lpstr>
      <vt:lpstr>Liikesalaisuuslaki 595/2018:  liikesalaisuuden oikeudeton hankkiminen </vt:lpstr>
      <vt:lpstr>Liikesalaisuuden oikeudeton käyttäminen ja ilmaiseminen</vt:lpstr>
      <vt:lpstr>Liikesalaisuuden salassapito oikeudenkäynnissä </vt:lpstr>
      <vt:lpstr>Tiedonantovelvollisuudet, sisäpiirisäännökset ja liikesalaisuudet </vt:lpstr>
      <vt:lpstr>Peliteoria  Informaatio varallisuutena (Sakari Huovinen: Pörssiyhtiön tiedonantovelvollisuus, sijoittajan odotukset ja media (2004; väitöskirja, Lapin yliopisto) </vt:lpstr>
      <vt:lpstr>Informaatio varallisuutena 2 </vt:lpstr>
      <vt:lpstr>Voiko totuudenvastaisten tietojen antaminen koskaan olla sallittua?</vt:lpstr>
      <vt:lpstr>Arvopaperien markkinointi ja liikeeseenlasku: menettelyn ja tiedonantovelvollisuuksien yleiset vaatimukset  (AML 1:2 – 4)</vt:lpstr>
      <vt:lpstr>Arvopaperimarkkinoita koskeva tiedottamisrikos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Rahoitusmarkkinaoikeus Luento 5</dc:title>
  <dc:creator>Matti Rudanko</dc:creator>
  <cp:lastModifiedBy>Matti Rudanko</cp:lastModifiedBy>
  <cp:revision>50</cp:revision>
  <dcterms:created xsi:type="dcterms:W3CDTF">2020-10-26T09:52:43Z</dcterms:created>
  <dcterms:modified xsi:type="dcterms:W3CDTF">2021-11-18T11:15:59Z</dcterms:modified>
</cp:coreProperties>
</file>