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>
  <p:sldMasterIdLst>
    <p:sldMasterId id="2147483776" r:id="rId4"/>
    <p:sldMasterId id="2147483865" r:id="rId5"/>
  </p:sldMasterIdLst>
  <p:notesMasterIdLst>
    <p:notesMasterId r:id="rId27"/>
  </p:notesMasterIdLst>
  <p:handoutMasterIdLst>
    <p:handoutMasterId r:id="rId28"/>
  </p:handoutMasterIdLst>
  <p:sldIdLst>
    <p:sldId id="270" r:id="rId6"/>
    <p:sldId id="585" r:id="rId7"/>
    <p:sldId id="642" r:id="rId8"/>
    <p:sldId id="634" r:id="rId9"/>
    <p:sldId id="643" r:id="rId10"/>
    <p:sldId id="587" r:id="rId11"/>
    <p:sldId id="588" r:id="rId12"/>
    <p:sldId id="590" r:id="rId13"/>
    <p:sldId id="591" r:id="rId14"/>
    <p:sldId id="636" r:id="rId15"/>
    <p:sldId id="313" r:id="rId16"/>
    <p:sldId id="646" r:id="rId17"/>
    <p:sldId id="647" r:id="rId18"/>
    <p:sldId id="652" r:id="rId19"/>
    <p:sldId id="651" r:id="rId20"/>
    <p:sldId id="648" r:id="rId21"/>
    <p:sldId id="653" r:id="rId22"/>
    <p:sldId id="649" r:id="rId23"/>
    <p:sldId id="654" r:id="rId24"/>
    <p:sldId id="655" r:id="rId25"/>
    <p:sldId id="656" r:id="rId26"/>
  </p:sldIdLst>
  <p:sldSz cx="12169775" cy="6858000"/>
  <p:notesSz cx="6797675" cy="9928225"/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1A529BCC-9058-4D23-91FC-6DA8179964D6}">
          <p14:sldIdLst>
            <p14:sldId id="270"/>
            <p14:sldId id="585"/>
            <p14:sldId id="642"/>
            <p14:sldId id="634"/>
            <p14:sldId id="643"/>
            <p14:sldId id="587"/>
            <p14:sldId id="588"/>
            <p14:sldId id="590"/>
            <p14:sldId id="591"/>
            <p14:sldId id="636"/>
            <p14:sldId id="313"/>
            <p14:sldId id="646"/>
            <p14:sldId id="647"/>
            <p14:sldId id="652"/>
            <p14:sldId id="651"/>
            <p14:sldId id="648"/>
            <p14:sldId id="653"/>
            <p14:sldId id="649"/>
            <p14:sldId id="654"/>
            <p14:sldId id="655"/>
            <p14:sldId id="6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orient="horz" pos="245">
          <p15:clr>
            <a:srgbClr val="A4A3A4"/>
          </p15:clr>
        </p15:guide>
        <p15:guide id="3" orient="horz" pos="686" userDrawn="1">
          <p15:clr>
            <a:srgbClr val="A4A3A4"/>
          </p15:clr>
        </p15:guide>
        <p15:guide id="4" orient="horz" pos="754" userDrawn="1">
          <p15:clr>
            <a:srgbClr val="A4A3A4"/>
          </p15:clr>
        </p15:guide>
        <p15:guide id="5" orient="horz" pos="4223">
          <p15:clr>
            <a:srgbClr val="A4A3A4"/>
          </p15:clr>
        </p15:guide>
        <p15:guide id="6" orient="horz" pos="4133" userDrawn="1">
          <p15:clr>
            <a:srgbClr val="A4A3A4"/>
          </p15:clr>
        </p15:guide>
        <p15:guide id="7" orient="horz" pos="4088" userDrawn="1">
          <p15:clr>
            <a:srgbClr val="A4A3A4"/>
          </p15:clr>
        </p15:guide>
        <p15:guide id="8" orient="horz" pos="799" userDrawn="1">
          <p15:clr>
            <a:srgbClr val="A4A3A4"/>
          </p15:clr>
        </p15:guide>
        <p15:guide id="9" orient="horz" pos="2455" userDrawn="1">
          <p15:clr>
            <a:srgbClr val="A4A3A4"/>
          </p15:clr>
        </p15:guide>
        <p15:guide id="10" pos="287">
          <p15:clr>
            <a:srgbClr val="A4A3A4"/>
          </p15:clr>
        </p15:guide>
        <p15:guide id="11" pos="5473">
          <p15:clr>
            <a:srgbClr val="A4A3A4"/>
          </p15:clr>
        </p15:guide>
        <p15:guide id="12" pos="2845">
          <p15:clr>
            <a:srgbClr val="A4A3A4"/>
          </p15:clr>
        </p15:guide>
        <p15:guide id="13" pos="2915">
          <p15:clr>
            <a:srgbClr val="A4A3A4"/>
          </p15:clr>
        </p15:guide>
        <p15:guide id="14" pos="2903" userDrawn="1">
          <p15:clr>
            <a:srgbClr val="A4A3A4"/>
          </p15:clr>
        </p15:guide>
        <p15:guide id="15" pos="5489" userDrawn="1">
          <p15:clr>
            <a:srgbClr val="A4A3A4"/>
          </p15:clr>
        </p15:guide>
        <p15:guide id="16" pos="1970">
          <p15:clr>
            <a:srgbClr val="A4A3A4"/>
          </p15:clr>
        </p15:guide>
        <p15:guide id="17" pos="3765" userDrawn="1">
          <p15:clr>
            <a:srgbClr val="A4A3A4"/>
          </p15:clr>
        </p15:guide>
        <p15:guide id="18" pos="3720" userDrawn="1">
          <p15:clr>
            <a:srgbClr val="A4A3A4"/>
          </p15:clr>
        </p15:guide>
        <p15:guide id="19" pos="2037">
          <p15:clr>
            <a:srgbClr val="A4A3A4"/>
          </p15:clr>
        </p15:guide>
        <p15:guide id="20" orient="horz" pos="2092" userDrawn="1">
          <p15:clr>
            <a:srgbClr val="A4A3A4"/>
          </p15:clr>
        </p15:guide>
        <p15:guide id="21" orient="horz" pos="958" userDrawn="1">
          <p15:clr>
            <a:srgbClr val="A4A3A4"/>
          </p15:clr>
        </p15:guide>
        <p15:guide id="22" orient="horz" pos="4143">
          <p15:clr>
            <a:srgbClr val="A4A3A4"/>
          </p15:clr>
        </p15:guide>
        <p15:guide id="23" orient="horz" pos="3770" userDrawn="1">
          <p15:clr>
            <a:srgbClr val="A4A3A4"/>
          </p15:clr>
        </p15:guide>
        <p15:guide id="24" orient="horz" pos="1094" userDrawn="1">
          <p15:clr>
            <a:srgbClr val="A4A3A4"/>
          </p15:clr>
        </p15:guide>
        <p15:guide id="25" orient="horz" pos="1933" userDrawn="1">
          <p15:clr>
            <a:srgbClr val="A4A3A4"/>
          </p15:clr>
        </p15:guide>
        <p15:guide id="26" pos="3008">
          <p15:clr>
            <a:srgbClr val="A4A3A4"/>
          </p15:clr>
        </p15:guide>
        <p15:guide id="27" pos="5491">
          <p15:clr>
            <a:srgbClr val="A4A3A4"/>
          </p15:clr>
        </p15:guide>
        <p15:guide id="28" pos="2579">
          <p15:clr>
            <a:srgbClr val="A4A3A4"/>
          </p15:clr>
        </p15:guide>
        <p15:guide id="29" pos="3068">
          <p15:clr>
            <a:srgbClr val="A4A3A4"/>
          </p15:clr>
        </p15:guide>
        <p15:guide id="30" pos="2061">
          <p15:clr>
            <a:srgbClr val="A4A3A4"/>
          </p15:clr>
        </p15:guide>
        <p15:guide id="31" pos="3629" userDrawn="1">
          <p15:clr>
            <a:srgbClr val="A4A3A4"/>
          </p15:clr>
        </p15:guide>
        <p15:guide id="32" pos="1955">
          <p15:clr>
            <a:srgbClr val="A4A3A4"/>
          </p15:clr>
        </p15:guide>
        <p15:guide id="33" pos="3833" userDrawn="1">
          <p15:clr>
            <a:srgbClr val="A4A3A4"/>
          </p15:clr>
        </p15:guide>
        <p15:guide id="34" orient="horz">
          <p15:clr>
            <a:srgbClr val="A4A3A4"/>
          </p15:clr>
        </p15:guide>
        <p15:guide id="35" pos="5479">
          <p15:clr>
            <a:srgbClr val="A4A3A4"/>
          </p15:clr>
        </p15:guide>
        <p15:guide id="36" pos="204" userDrawn="1">
          <p15:clr>
            <a:srgbClr val="A4A3A4"/>
          </p15:clr>
        </p15:guide>
        <p15:guide id="37" pos="7280" userDrawn="1">
          <p15:clr>
            <a:srgbClr val="A4A3A4"/>
          </p15:clr>
        </p15:guide>
        <p15:guide id="38" pos="3786">
          <p15:clr>
            <a:srgbClr val="A4A3A4"/>
          </p15:clr>
        </p15:guide>
        <p15:guide id="39" pos="3880">
          <p15:clr>
            <a:srgbClr val="A4A3A4"/>
          </p15:clr>
        </p15:guide>
        <p15:guide id="40" pos="3834">
          <p15:clr>
            <a:srgbClr val="A4A3A4"/>
          </p15:clr>
        </p15:guide>
        <p15:guide id="41" pos="6555" userDrawn="1">
          <p15:clr>
            <a:srgbClr val="A4A3A4"/>
          </p15:clr>
        </p15:guide>
        <p15:guide id="42" pos="2622">
          <p15:clr>
            <a:srgbClr val="A4A3A4"/>
          </p15:clr>
        </p15:guide>
        <p15:guide id="43" pos="5012" userDrawn="1">
          <p15:clr>
            <a:srgbClr val="A4A3A4"/>
          </p15:clr>
        </p15:guide>
        <p15:guide id="44" pos="4946">
          <p15:clr>
            <a:srgbClr val="A4A3A4"/>
          </p15:clr>
        </p15:guide>
        <p15:guide id="45" pos="2722" userDrawn="1">
          <p15:clr>
            <a:srgbClr val="A4A3A4"/>
          </p15:clr>
        </p15:guide>
        <p15:guide id="46" pos="4003">
          <p15:clr>
            <a:srgbClr val="A4A3A4"/>
          </p15:clr>
        </p15:guide>
        <p15:guide id="47" pos="7326" userDrawn="1">
          <p15:clr>
            <a:srgbClr val="A4A3A4"/>
          </p15:clr>
        </p15:guide>
        <p15:guide id="48" pos="3432">
          <p15:clr>
            <a:srgbClr val="A4A3A4"/>
          </p15:clr>
        </p15:guide>
        <p15:guide id="49" pos="4083">
          <p15:clr>
            <a:srgbClr val="A4A3A4"/>
          </p15:clr>
        </p15:guide>
        <p15:guide id="50" pos="2743">
          <p15:clr>
            <a:srgbClr val="A4A3A4"/>
          </p15:clr>
        </p15:guide>
        <p15:guide id="51" pos="4801">
          <p15:clr>
            <a:srgbClr val="A4A3A4"/>
          </p15:clr>
        </p15:guide>
        <p15:guide id="52" pos="2602">
          <p15:clr>
            <a:srgbClr val="A4A3A4"/>
          </p15:clr>
        </p15:guide>
        <p15:guide id="53" pos="5715" userDrawn="1">
          <p15:clr>
            <a:srgbClr val="A4A3A4"/>
          </p15:clr>
        </p15:guide>
        <p15:guide id="54" pos="72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Tekijä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8888"/>
    <a:srgbClr val="FFFFFF"/>
    <a:srgbClr val="FEFDFF"/>
    <a:srgbClr val="435A6A"/>
    <a:srgbClr val="CCFFFF"/>
    <a:srgbClr val="CCCCFF"/>
    <a:srgbClr val="2F539C"/>
    <a:srgbClr val="D9E0F3"/>
    <a:srgbClr val="408FCD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6113" autoAdjust="0"/>
    <p:restoredTop sz="93891" autoAdjust="0"/>
  </p:normalViewPr>
  <p:slideViewPr>
    <p:cSldViewPr snapToGrid="0" showGuides="1">
      <p:cViewPr varScale="1">
        <p:scale>
          <a:sx n="89" d="100"/>
          <a:sy n="89" d="100"/>
        </p:scale>
        <p:origin x="272" y="176"/>
      </p:cViewPr>
      <p:guideLst>
        <p:guide orient="horz" pos="2183"/>
        <p:guide orient="horz" pos="245"/>
        <p:guide orient="horz" pos="686"/>
        <p:guide orient="horz" pos="754"/>
        <p:guide orient="horz" pos="4223"/>
        <p:guide orient="horz" pos="4133"/>
        <p:guide orient="horz" pos="4088"/>
        <p:guide orient="horz" pos="799"/>
        <p:guide orient="horz" pos="2455"/>
        <p:guide pos="287"/>
        <p:guide pos="5473"/>
        <p:guide pos="2845"/>
        <p:guide pos="2915"/>
        <p:guide pos="2903"/>
        <p:guide pos="5489"/>
        <p:guide pos="1970"/>
        <p:guide pos="3765"/>
        <p:guide pos="3720"/>
        <p:guide pos="2037"/>
        <p:guide orient="horz" pos="2092"/>
        <p:guide orient="horz" pos="958"/>
        <p:guide orient="horz" pos="4143"/>
        <p:guide orient="horz" pos="3770"/>
        <p:guide orient="horz" pos="1094"/>
        <p:guide orient="horz" pos="1933"/>
        <p:guide pos="3008"/>
        <p:guide pos="5491"/>
        <p:guide pos="2579"/>
        <p:guide pos="3068"/>
        <p:guide pos="2061"/>
        <p:guide pos="3629"/>
        <p:guide pos="1955"/>
        <p:guide pos="3833"/>
        <p:guide orient="horz"/>
        <p:guide pos="5479"/>
        <p:guide pos="204"/>
        <p:guide pos="7280"/>
        <p:guide pos="3786"/>
        <p:guide pos="3880"/>
        <p:guide pos="3834"/>
        <p:guide pos="6555"/>
        <p:guide pos="2622"/>
        <p:guide pos="5012"/>
        <p:guide pos="4946"/>
        <p:guide pos="2722"/>
        <p:guide pos="4003"/>
        <p:guide pos="7326"/>
        <p:guide pos="3432"/>
        <p:guide pos="4083"/>
        <p:guide pos="2743"/>
        <p:guide pos="4801"/>
        <p:guide pos="2602"/>
        <p:guide pos="5715"/>
        <p:guide pos="72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howGuides="1">
      <p:cViewPr varScale="1">
        <p:scale>
          <a:sx n="51" d="100"/>
          <a:sy n="51" d="100"/>
        </p:scale>
        <p:origin x="1848" y="52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-128"/>
              </a:defRPr>
            </a:lvl1pPr>
          </a:lstStyle>
          <a:p>
            <a:pPr>
              <a:defRPr/>
            </a:pPr>
            <a:fld id="{5E4C7717-A413-48EB-9E74-9CC8DF624EC2}" type="datetime1">
              <a:rPr lang="en-US">
                <a:latin typeface="Arial" pitchFamily="34" charset="0"/>
              </a:rPr>
              <a:pPr>
                <a:defRPr/>
              </a:pPr>
              <a:t>3/26/19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-128"/>
              </a:defRPr>
            </a:lvl1pPr>
          </a:lstStyle>
          <a:p>
            <a:pPr>
              <a:defRPr/>
            </a:pPr>
            <a:fld id="{311B6921-662F-4705-A734-0B75ECCE1C4E}" type="slidenum">
              <a:rPr lang="en-US">
                <a:latin typeface="Arial" pitchFamily="34" charset="0"/>
              </a:rPr>
              <a:pPr>
                <a:defRPr/>
              </a:pPr>
              <a:t>‹#›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72316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4612C19A-B064-4A02-B1DD-2674A5B33712}" type="datetime1">
              <a:rPr lang="en-US" smtClean="0"/>
              <a:pPr>
                <a:defRPr/>
              </a:pPr>
              <a:t>3/26/19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E57817C-C749-40AE-A5FD-F6A74744A7F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9062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Arial" pitchFamily="34" charset="0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Arial" pitchFamily="34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Arial" pitchFamily="34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Arial" pitchFamily="34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Arial" pitchFamily="34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8.bin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White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3806890"/>
            <a:ext cx="12169775" cy="3051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1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69773" cy="6158204"/>
          </a:xfrm>
          <a:prstGeom prst="rect">
            <a:avLst/>
          </a:prstGeom>
        </p:spPr>
      </p:pic>
      <p:cxnSp>
        <p:nvCxnSpPr>
          <p:cNvPr id="25" name="Straight Connector 24"/>
          <p:cNvCxnSpPr/>
          <p:nvPr userDrawn="1"/>
        </p:nvCxnSpPr>
        <p:spPr>
          <a:xfrm>
            <a:off x="608489" y="6575425"/>
            <a:ext cx="11561286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8686800" y="6242411"/>
            <a:ext cx="3034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tx1"/>
                </a:solidFill>
              </a:rPr>
              <a:t>Discovery. Disruption. Results</a:t>
            </a:r>
            <a:r>
              <a:rPr lang="en-US" sz="1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014557" y="0"/>
            <a:ext cx="4578267" cy="1002979"/>
          </a:xfrm>
        </p:spPr>
        <p:txBody>
          <a:bodyPr/>
          <a:lstStyle>
            <a:lvl1pPr>
              <a:defRPr sz="28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3"/>
          </p:nvPr>
        </p:nvSpPr>
        <p:spPr>
          <a:xfrm>
            <a:off x="2014556" y="1016112"/>
            <a:ext cx="4578267" cy="6397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buNone/>
              <a:defRPr lang="en-US" sz="1600" kern="12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424" y="238476"/>
            <a:ext cx="1711378" cy="77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41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7535" y="0"/>
            <a:ext cx="4452239" cy="6858000"/>
          </a:xfrm>
          <a:prstGeom prst="rect">
            <a:avLst/>
          </a:prstGeom>
        </p:spPr>
      </p:pic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3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>
          <a:xfrm>
            <a:off x="0" y="0"/>
            <a:ext cx="771753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06381" y="4257320"/>
            <a:ext cx="9115843" cy="1162800"/>
          </a:xfrm>
          <a:prstGeom prst="rect">
            <a:avLst/>
          </a:prstGeom>
        </p:spPr>
        <p:txBody>
          <a:bodyPr lIns="0" tIns="0" anchor="b" anchorCtr="0">
            <a:noAutofit/>
          </a:bodyPr>
          <a:lstStyle>
            <a:lvl1pPr algn="l">
              <a:lnSpc>
                <a:spcPct val="100000"/>
              </a:lnSpc>
              <a:defRPr sz="3600" b="0" spc="0" baseline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Master Divider Slide Headline</a:t>
            </a:r>
          </a:p>
        </p:txBody>
      </p:sp>
    </p:spTree>
    <p:extLst>
      <p:ext uri="{BB962C8B-B14F-4D97-AF65-F5344CB8AC3E}">
        <p14:creationId xmlns:p14="http://schemas.microsoft.com/office/powerpoint/2010/main" val="2241147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3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06381" y="4257320"/>
            <a:ext cx="9115843" cy="1162800"/>
          </a:xfrm>
          <a:prstGeom prst="rect">
            <a:avLst/>
          </a:prstGeom>
        </p:spPr>
        <p:txBody>
          <a:bodyPr lIns="0" tIns="0" anchor="b" anchorCtr="0">
            <a:noAutofit/>
          </a:bodyPr>
          <a:lstStyle>
            <a:lvl1pPr algn="l">
              <a:lnSpc>
                <a:spcPct val="100000"/>
              </a:lnSpc>
              <a:defRPr sz="3600" b="0" spc="0" baseline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Master Divider Slide Headline</a:t>
            </a:r>
          </a:p>
        </p:txBody>
      </p:sp>
    </p:spTree>
    <p:extLst>
      <p:ext uri="{BB962C8B-B14F-4D97-AF65-F5344CB8AC3E}">
        <p14:creationId xmlns:p14="http://schemas.microsoft.com/office/powerpoint/2010/main" val="3696002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6381" y="4257320"/>
            <a:ext cx="9115843" cy="1162800"/>
          </a:xfrm>
          <a:prstGeom prst="rect">
            <a:avLst/>
          </a:prstGeom>
        </p:spPr>
        <p:txBody>
          <a:bodyPr lIns="0" tIns="0" anchor="b" anchorCtr="0">
            <a:noAutofit/>
          </a:bodyPr>
          <a:lstStyle>
            <a:lvl1pPr algn="l">
              <a:lnSpc>
                <a:spcPct val="100000"/>
              </a:lnSpc>
              <a:defRPr sz="3600" b="0" spc="0" baseline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Master Divider Slide Headline</a:t>
            </a:r>
          </a:p>
        </p:txBody>
      </p:sp>
    </p:spTree>
    <p:extLst>
      <p:ext uri="{BB962C8B-B14F-4D97-AF65-F5344CB8AC3E}">
        <p14:creationId xmlns:p14="http://schemas.microsoft.com/office/powerpoint/2010/main" val="2171975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tatic.pexels.com/photos/286320/pexels-photo-286320.jpe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799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06381" y="1157320"/>
            <a:ext cx="10957023" cy="5335557"/>
          </a:xfrm>
          <a:prstGeom prst="rect">
            <a:avLst/>
          </a:prstGeom>
        </p:spPr>
        <p:txBody>
          <a:bodyPr vert="horz" lIns="0" tIns="4572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6381" y="123701"/>
            <a:ext cx="9305715" cy="1002979"/>
          </a:xfrm>
          <a:prstGeom prst="rect">
            <a:avLst/>
          </a:prstGeom>
        </p:spPr>
        <p:txBody>
          <a:bodyPr vert="horz" lIns="0" tIns="45720" rIns="0" bIns="0" rtlCol="0" anchor="b" anchorCtr="0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834027" y="6575427"/>
            <a:ext cx="729379" cy="128588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8"/>
          <p:cNvCxnSpPr/>
          <p:nvPr userDrawn="1"/>
        </p:nvCxnSpPr>
        <p:spPr>
          <a:xfrm>
            <a:off x="606381" y="1157320"/>
            <a:ext cx="115633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424" y="238476"/>
            <a:ext cx="1711378" cy="77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10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liff, climbing, hiki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"/>
            <a:ext cx="12169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06381" y="1157320"/>
            <a:ext cx="10957023" cy="5335557"/>
          </a:xfrm>
          <a:prstGeom prst="rect">
            <a:avLst/>
          </a:prstGeom>
        </p:spPr>
        <p:txBody>
          <a:bodyPr vert="horz" lIns="0" tIns="4572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6381" y="123701"/>
            <a:ext cx="9305715" cy="1002979"/>
          </a:xfrm>
          <a:prstGeom prst="rect">
            <a:avLst/>
          </a:prstGeom>
        </p:spPr>
        <p:txBody>
          <a:bodyPr vert="horz" lIns="0" tIns="45720" rIns="0" bIns="0" rtlCol="0" anchor="b" anchorCtr="0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834027" y="6575427"/>
            <a:ext cx="729379" cy="128588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8"/>
          <p:cNvCxnSpPr/>
          <p:nvPr userDrawn="1"/>
        </p:nvCxnSpPr>
        <p:spPr>
          <a:xfrm>
            <a:off x="606381" y="1157320"/>
            <a:ext cx="115633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424" y="238476"/>
            <a:ext cx="1711378" cy="77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38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static.pexels.com/photos/136135/pexels-photo-136135.jpe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1" y="-9728"/>
            <a:ext cx="12169775" cy="686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06381" y="1157320"/>
            <a:ext cx="10957023" cy="5335557"/>
          </a:xfrm>
          <a:prstGeom prst="rect">
            <a:avLst/>
          </a:prstGeom>
        </p:spPr>
        <p:txBody>
          <a:bodyPr vert="horz" lIns="0" tIns="4572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6381" y="123701"/>
            <a:ext cx="9305715" cy="1002979"/>
          </a:xfrm>
          <a:prstGeom prst="rect">
            <a:avLst/>
          </a:prstGeom>
        </p:spPr>
        <p:txBody>
          <a:bodyPr vert="horz" lIns="0" tIns="45720" rIns="0" bIns="0" rtlCol="0" anchor="b" anchorCtr="0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834027" y="6575427"/>
            <a:ext cx="729379" cy="128588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8"/>
          <p:cNvCxnSpPr/>
          <p:nvPr userDrawn="1"/>
        </p:nvCxnSpPr>
        <p:spPr>
          <a:xfrm>
            <a:off x="606381" y="1157320"/>
            <a:ext cx="115633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699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static.pexels.com/photos/25090/pexels-photo-25090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"/>
            <a:ext cx="12169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06381" y="1157320"/>
            <a:ext cx="10957023" cy="5335557"/>
          </a:xfrm>
          <a:prstGeom prst="rect">
            <a:avLst/>
          </a:prstGeom>
        </p:spPr>
        <p:txBody>
          <a:bodyPr vert="horz" lIns="0" tIns="4572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6381" y="123701"/>
            <a:ext cx="9305715" cy="1002979"/>
          </a:xfrm>
          <a:prstGeom prst="rect">
            <a:avLst/>
          </a:prstGeom>
        </p:spPr>
        <p:txBody>
          <a:bodyPr vert="horz" lIns="0" tIns="45720" rIns="0" bIns="0" rtlCol="0" anchor="b" anchorCtr="0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834027" y="6575427"/>
            <a:ext cx="729379" cy="128588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797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static.pexels.com/photos/282547/pexels-photo-282547.jpeg"/>
          <p:cNvPicPr>
            <a:picLocks noChangeAspect="1" noChangeArrowheads="1"/>
          </p:cNvPicPr>
          <p:nvPr userDrawn="1"/>
        </p:nvPicPr>
        <p:blipFill rotWithShape="1"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5577" y="-1"/>
            <a:ext cx="1217535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06381" y="1157320"/>
            <a:ext cx="10957023" cy="5335557"/>
          </a:xfrm>
          <a:prstGeom prst="rect">
            <a:avLst/>
          </a:prstGeom>
        </p:spPr>
        <p:txBody>
          <a:bodyPr vert="horz" lIns="0" tIns="4572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6381" y="123701"/>
            <a:ext cx="9305715" cy="1002979"/>
          </a:xfrm>
          <a:prstGeom prst="rect">
            <a:avLst/>
          </a:prstGeom>
        </p:spPr>
        <p:txBody>
          <a:bodyPr vert="horz" lIns="0" tIns="45720" rIns="0" bIns="0" rtlCol="0" anchor="b" anchorCtr="0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834027" y="6575427"/>
            <a:ext cx="729379" cy="128588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8"/>
          <p:cNvCxnSpPr/>
          <p:nvPr userDrawn="1"/>
        </p:nvCxnSpPr>
        <p:spPr>
          <a:xfrm>
            <a:off x="606381" y="1157320"/>
            <a:ext cx="115633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426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static.pexels.com/photos/320492/pexels-photo-320492.jpe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2169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06381" y="1157320"/>
            <a:ext cx="10957023" cy="5335557"/>
          </a:xfrm>
          <a:prstGeom prst="rect">
            <a:avLst/>
          </a:prstGeom>
        </p:spPr>
        <p:txBody>
          <a:bodyPr vert="horz" lIns="0" tIns="4572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6381" y="123701"/>
            <a:ext cx="9305715" cy="1002979"/>
          </a:xfrm>
          <a:prstGeom prst="rect">
            <a:avLst/>
          </a:prstGeom>
        </p:spPr>
        <p:txBody>
          <a:bodyPr vert="horz" lIns="0" tIns="45720" rIns="0" bIns="0" rtlCol="0" anchor="b" anchorCtr="0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834027" y="6575427"/>
            <a:ext cx="729379" cy="128588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8"/>
          <p:cNvCxnSpPr/>
          <p:nvPr userDrawn="1"/>
        </p:nvCxnSpPr>
        <p:spPr>
          <a:xfrm>
            <a:off x="606381" y="1157320"/>
            <a:ext cx="115633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911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1430" y="11430"/>
            <a:ext cx="12169775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174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41" name="think-cell Slide" r:id="rId4" imgW="530" imgH="531" progId="TCLayout.ActiveDocument.1">
                  <p:embed/>
                </p:oleObj>
              </mc:Choice>
              <mc:Fallback>
                <p:oleObj name="think-cell Slide" r:id="rId4" imgW="530" imgH="531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06381" y="1157728"/>
            <a:ext cx="10957023" cy="5335151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7242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E097F4EE-7052-4311-8521-C914E2AE6BAC}"/>
              </a:ext>
            </a:extLst>
          </p:cNvPr>
          <p:cNvSpPr/>
          <p:nvPr userDrawn="1"/>
        </p:nvSpPr>
        <p:spPr>
          <a:xfrm>
            <a:off x="0" y="0"/>
            <a:ext cx="12169775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30915FF-EF43-431F-ACE7-A7274DC6C305}"/>
              </a:ext>
            </a:extLst>
          </p:cNvPr>
          <p:cNvSpPr/>
          <p:nvPr userDrawn="1"/>
        </p:nvSpPr>
        <p:spPr>
          <a:xfrm>
            <a:off x="6089515" y="0"/>
            <a:ext cx="608026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E674F01-2A57-4030-887D-FA10AFFF8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929" y="6472717"/>
            <a:ext cx="727026" cy="33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45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48" name="think-cell Slide" r:id="rId4" imgW="530" imgH="531" progId="TCLayout.ActiveDocument.1">
                  <p:embed/>
                </p:oleObj>
              </mc:Choice>
              <mc:Fallback>
                <p:oleObj name="think-cell Slide" r:id="rId4" imgW="530" imgH="531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06381" y="1157728"/>
            <a:ext cx="10957023" cy="5335151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7307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2B4BCE03-4923-4561-AA01-EE413BF3EDE3}"/>
              </a:ext>
            </a:extLst>
          </p:cNvPr>
          <p:cNvSpPr/>
          <p:nvPr userDrawn="1"/>
        </p:nvSpPr>
        <p:spPr>
          <a:xfrm>
            <a:off x="0" y="0"/>
            <a:ext cx="12169775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06381" y="1569795"/>
            <a:ext cx="10957023" cy="4923082"/>
          </a:xfrm>
          <a:prstGeom prst="rect">
            <a:avLst/>
          </a:prstGeom>
        </p:spPr>
        <p:txBody>
          <a:bodyPr vert="horz" lIns="0" tIns="4572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6381" y="123701"/>
            <a:ext cx="9305715" cy="518325"/>
          </a:xfrm>
          <a:prstGeom prst="rect">
            <a:avLst/>
          </a:prstGeom>
        </p:spPr>
        <p:txBody>
          <a:bodyPr vert="horz" lIns="0" tIns="4572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3145783-D0A2-48D9-B271-615A9DEF7A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929" y="6472717"/>
            <a:ext cx="727026" cy="330355"/>
          </a:xfrm>
          <a:prstGeom prst="rect">
            <a:avLst/>
          </a:prstGeom>
        </p:spPr>
      </p:pic>
      <p:cxnSp>
        <p:nvCxnSpPr>
          <p:cNvPr id="17" name="Straight Connector 8">
            <a:extLst>
              <a:ext uri="{FF2B5EF4-FFF2-40B4-BE49-F238E27FC236}">
                <a16:creationId xmlns:a16="http://schemas.microsoft.com/office/drawing/2014/main" id="{FF3CD5AD-A1F1-4DFF-9BC9-AC56C7D28CE2}"/>
              </a:ext>
            </a:extLst>
          </p:cNvPr>
          <p:cNvCxnSpPr>
            <a:cxnSpLocks/>
          </p:cNvCxnSpPr>
          <p:nvPr userDrawn="1"/>
        </p:nvCxnSpPr>
        <p:spPr>
          <a:xfrm>
            <a:off x="606381" y="651161"/>
            <a:ext cx="131285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6121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tseed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760611" y="762000"/>
            <a:ext cx="10483754" cy="957470"/>
          </a:xfrm>
          <a:prstGeom prst="rect">
            <a:avLst/>
          </a:prstGeom>
        </p:spPr>
        <p:txBody>
          <a:bodyPr/>
          <a:lstStyle>
            <a:lvl1pPr>
              <a:defRPr sz="2995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 anchor="t"/>
          <a:lstStyle>
            <a:lvl1pPr marL="285236" indent="-285236">
              <a:lnSpc>
                <a:spcPct val="100000"/>
              </a:lnSpc>
              <a:spcAft>
                <a:spcPts val="299"/>
              </a:spcAft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285236" indent="-285236">
              <a:lnSpc>
                <a:spcPct val="100000"/>
              </a:lnSpc>
              <a:spcAft>
                <a:spcPts val="299"/>
              </a:spcAft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539571" indent="-280482">
              <a:lnSpc>
                <a:spcPct val="100000"/>
              </a:lnSpc>
              <a:spcAft>
                <a:spcPts val="299"/>
              </a:spcAft>
              <a:buFont typeface="Arial" panose="020B0604020202020204" pitchFamily="34" charset="0"/>
              <a:buChar char="•"/>
              <a:tabLst/>
              <a:defRPr sz="1797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955539" indent="-270182">
              <a:lnSpc>
                <a:spcPct val="100000"/>
              </a:lnSpc>
              <a:spcAft>
                <a:spcPts val="299"/>
              </a:spcAft>
              <a:buFont typeface="Arial" panose="020B0604020202020204" pitchFamily="34" charset="0"/>
              <a:buChar char="•"/>
              <a:tabLst/>
              <a:defRPr sz="1597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132227" indent="-270182">
              <a:lnSpc>
                <a:spcPct val="100000"/>
              </a:lnSpc>
              <a:spcAft>
                <a:spcPts val="299"/>
              </a:spcAft>
              <a:buFont typeface="Arial" panose="020B0604020202020204" pitchFamily="34" charset="0"/>
              <a:buChar char="•"/>
              <a:tabLst/>
              <a:defRPr sz="1397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dirty="0"/>
              <a:t>Body Level One</a:t>
            </a:r>
          </a:p>
          <a:p>
            <a:pPr lvl="2"/>
            <a:r>
              <a:rPr dirty="0"/>
              <a:t>Body Level Two</a:t>
            </a:r>
          </a:p>
          <a:p>
            <a:pPr lvl="3"/>
            <a:r>
              <a:rPr dirty="0"/>
              <a:t>Body Level </a:t>
            </a:r>
            <a:r>
              <a:rPr lang="fi-FI" dirty="0"/>
              <a:t>Three</a:t>
            </a:r>
            <a:endParaRPr dirty="0"/>
          </a:p>
          <a:p>
            <a:pPr lvl="4"/>
            <a:r>
              <a:rPr dirty="0"/>
              <a:t>Body Level </a:t>
            </a:r>
            <a:r>
              <a:rPr lang="fi-FI" dirty="0" err="1"/>
              <a:t>Four</a:t>
            </a:r>
            <a:endParaRPr dirty="0"/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602700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6672" y="1825626"/>
            <a:ext cx="10496431" cy="425466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299"/>
              </a:spcAft>
              <a:defRPr sz="1996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285236" indent="-285236">
              <a:lnSpc>
                <a:spcPct val="100000"/>
              </a:lnSpc>
              <a:spcAft>
                <a:spcPts val="299"/>
              </a:spcAft>
              <a:buFont typeface="Arial" panose="020B0604020202020204" pitchFamily="34" charset="0"/>
              <a:buChar char="•"/>
              <a:defRPr sz="1797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560963" indent="-280482">
              <a:lnSpc>
                <a:spcPct val="100000"/>
              </a:lnSpc>
              <a:spcAft>
                <a:spcPts val="299"/>
              </a:spcAft>
              <a:buFont typeface="Arial" panose="020B0604020202020204" pitchFamily="34" charset="0"/>
              <a:buChar char="•"/>
              <a:tabLst/>
              <a:defRPr sz="1597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892946" indent="-270182">
              <a:lnSpc>
                <a:spcPct val="100000"/>
              </a:lnSpc>
              <a:spcAft>
                <a:spcPts val="299"/>
              </a:spcAft>
              <a:buFont typeface="Arial" panose="020B0604020202020204" pitchFamily="34" charset="0"/>
              <a:buChar char="•"/>
              <a:tabLst/>
              <a:defRPr sz="1397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184521" indent="-270182">
              <a:lnSpc>
                <a:spcPct val="100000"/>
              </a:lnSpc>
              <a:spcAft>
                <a:spcPts val="299"/>
              </a:spcAft>
              <a:buFont typeface="Arial" panose="020B0604020202020204" pitchFamily="34" charset="0"/>
              <a:buChar char="•"/>
              <a:tabLst/>
              <a:defRPr sz="1397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1592" y="6356351"/>
            <a:ext cx="1525533" cy="365125"/>
          </a:xfrm>
        </p:spPr>
        <p:txBody>
          <a:bodyPr/>
          <a:lstStyle>
            <a:lvl1pPr marL="0" indent="0">
              <a:buNone/>
              <a:defRPr sz="1797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800D828-52EC-479E-8928-D632D8245C54}" type="datetime1">
              <a:rPr lang="en-GB" smtClean="0"/>
              <a:pPr/>
              <a:t>26/03/2019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59576" y="6356351"/>
            <a:ext cx="5678962" cy="365125"/>
          </a:xfrm>
        </p:spPr>
        <p:txBody>
          <a:bodyPr/>
          <a:lstStyle>
            <a:lvl1pPr marL="0" indent="0" algn="l">
              <a:buNone/>
              <a:defRPr sz="2196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36646" y="6540500"/>
            <a:ext cx="290144" cy="286938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CFAC09-9891-B14F-8C60-CFC3102B2D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798642" y="685801"/>
            <a:ext cx="4949822" cy="7209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194" b="0" i="0">
                <a:solidFill>
                  <a:srgbClr val="17419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One column layout</a:t>
            </a:r>
          </a:p>
        </p:txBody>
      </p:sp>
    </p:spTree>
    <p:extLst>
      <p:ext uri="{BB962C8B-B14F-4D97-AF65-F5344CB8AC3E}">
        <p14:creationId xmlns:p14="http://schemas.microsoft.com/office/powerpoint/2010/main" val="37894802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36672" y="365126"/>
            <a:ext cx="1049643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3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79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79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79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79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79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79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79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797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836672" y="1825625"/>
            <a:ext cx="1049643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6377" marR="0" lvl="0" indent="-405668" algn="l" rtl="0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2754" marR="0" lvl="1" indent="-380314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39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69131" marR="0" lvl="2" indent="-35496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5508" marR="0" lvl="3" indent="-342283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1885" marR="0" lvl="4" indent="-342283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38262" marR="0" lvl="5" indent="-342283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94639" marR="0" lvl="6" indent="-342283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1016" marR="0" lvl="7" indent="-342283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07393" marR="0" lvl="8" indent="-342283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6672" y="6356351"/>
            <a:ext cx="27381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9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1238" y="6356351"/>
            <a:ext cx="41072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9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594904" y="6356351"/>
            <a:ext cx="27381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9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9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9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9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9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9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9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9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9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7692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606381" y="1162051"/>
            <a:ext cx="10957023" cy="5329056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408FCD"/>
                </a:solidFill>
                <a:latin typeface="Calibri" panose="020F0502020204030204" pitchFamily="34" charset="0"/>
              </a:defRPr>
            </a:lvl1pPr>
            <a:lvl2pPr marL="0" indent="-230400">
              <a:buFont typeface="Arial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457200" indent="-230400">
              <a:buFont typeface="Arial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687600" indent="-226800">
              <a:buFont typeface="Arial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914400" indent="-230400">
              <a:buFont typeface="Arial" pitchFamily="34" charset="0"/>
              <a:buChar char="–"/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465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/>
          </p:nvPr>
        </p:nvSpPr>
        <p:spPr>
          <a:xfrm>
            <a:off x="606380" y="1180209"/>
            <a:ext cx="5336953" cy="5292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7"/>
          </p:nvPr>
        </p:nvSpPr>
        <p:spPr>
          <a:xfrm>
            <a:off x="6228564" y="1180209"/>
            <a:ext cx="5334840" cy="5292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827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-content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6"/>
          </p:nvPr>
        </p:nvSpPr>
        <p:spPr>
          <a:xfrm>
            <a:off x="606380" y="1180209"/>
            <a:ext cx="5336953" cy="5292000"/>
          </a:xfrm>
        </p:spPr>
        <p:txBody>
          <a:bodyPr/>
          <a:lstStyle>
            <a:lvl1pPr marL="0" indent="0">
              <a:buNone/>
              <a:defRPr sz="2000" b="1">
                <a:solidFill>
                  <a:srgbClr val="408FCD"/>
                </a:solidFill>
                <a:latin typeface="Calibri" panose="020F0502020204030204" pitchFamily="34" charset="0"/>
              </a:defRPr>
            </a:lvl1pPr>
            <a:lvl2pPr marL="0" indent="-230400">
              <a:buFont typeface="Arial" pitchFamily="34" charset="0"/>
              <a:buChar char="•"/>
              <a:defRPr sz="2000">
                <a:latin typeface="Calibri" panose="020F0502020204030204" pitchFamily="34" charset="0"/>
              </a:defRPr>
            </a:lvl2pPr>
            <a:lvl3pPr marL="457200" indent="-230400">
              <a:buFont typeface="Arial" pitchFamily="34" charset="0"/>
              <a:buChar char="–"/>
              <a:defRPr sz="1800">
                <a:latin typeface="Calibri" panose="020F0502020204030204" pitchFamily="34" charset="0"/>
              </a:defRPr>
            </a:lvl3pPr>
            <a:lvl4pPr marL="687600" indent="-226800">
              <a:buFont typeface="Arial" pitchFamily="34" charset="0"/>
              <a:buChar char="•"/>
              <a:defRPr sz="1600">
                <a:latin typeface="Calibri" panose="020F0502020204030204" pitchFamily="34" charset="0"/>
              </a:defRPr>
            </a:lvl4pPr>
            <a:lvl5pPr marL="914400" indent="-230400">
              <a:buFont typeface="Arial" pitchFamily="34" charset="0"/>
              <a:buChar char="–"/>
              <a:defRPr sz="140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9"/>
          </p:nvPr>
        </p:nvSpPr>
        <p:spPr>
          <a:xfrm>
            <a:off x="6226447" y="1180209"/>
            <a:ext cx="5336953" cy="5292000"/>
          </a:xfrm>
        </p:spPr>
        <p:txBody>
          <a:bodyPr/>
          <a:lstStyle>
            <a:lvl1pPr marL="0" indent="0">
              <a:buNone/>
              <a:defRPr sz="2000" b="1">
                <a:solidFill>
                  <a:srgbClr val="408FCD"/>
                </a:solidFill>
                <a:latin typeface="Calibri" panose="020F0502020204030204" pitchFamily="34" charset="0"/>
              </a:defRPr>
            </a:lvl1pPr>
            <a:lvl2pPr marL="0" indent="-230400">
              <a:buFont typeface="Arial" pitchFamily="34" charset="0"/>
              <a:buChar char="•"/>
              <a:defRPr sz="2000">
                <a:latin typeface="Calibri" panose="020F0502020204030204" pitchFamily="34" charset="0"/>
              </a:defRPr>
            </a:lvl2pPr>
            <a:lvl3pPr marL="457200" indent="-230400">
              <a:buFont typeface="Arial" pitchFamily="34" charset="0"/>
              <a:buChar char="–"/>
              <a:defRPr sz="1800">
                <a:latin typeface="Calibri" panose="020F0502020204030204" pitchFamily="34" charset="0"/>
              </a:defRPr>
            </a:lvl3pPr>
            <a:lvl4pPr marL="687600" indent="-226800">
              <a:buFont typeface="Arial" pitchFamily="34" charset="0"/>
              <a:buChar char="•"/>
              <a:defRPr sz="1600">
                <a:latin typeface="Calibri" panose="020F0502020204030204" pitchFamily="34" charset="0"/>
              </a:defRPr>
            </a:lvl4pPr>
            <a:lvl5pPr marL="914400" indent="-230400">
              <a:buFont typeface="Arial" pitchFamily="34" charset="0"/>
              <a:buChar char="–"/>
              <a:defRPr sz="140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0310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3"/>
          </p:nvPr>
        </p:nvSpPr>
        <p:spPr>
          <a:xfrm>
            <a:off x="606380" y="1193915"/>
            <a:ext cx="10957023" cy="6397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buNone/>
              <a:defRPr lang="en-US" sz="2000" kern="12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06381" y="1949825"/>
            <a:ext cx="10957023" cy="4541282"/>
          </a:xfrm>
        </p:spPr>
        <p:txBody>
          <a:bodyPr/>
          <a:lstStyle>
            <a:lvl1pPr marL="0" indent="0">
              <a:buNone/>
              <a:defRPr sz="2000" b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defRPr>
            </a:lvl1pPr>
            <a:lvl2pPr marL="0" indent="-230400">
              <a:buFont typeface="Arial" pitchFamily="34" charset="0"/>
              <a:buChar char="•"/>
              <a:defRPr sz="18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defRPr>
            </a:lvl2pPr>
            <a:lvl3pPr marL="457200" indent="-230400">
              <a:buFont typeface="Arial" pitchFamily="34" charset="0"/>
              <a:buChar char="–"/>
              <a:defRPr sz="16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defRPr>
            </a:lvl3pPr>
            <a:lvl4pPr marL="687600" indent="-226800">
              <a:buFont typeface="Arial" pitchFamily="34" charset="0"/>
              <a:buChar char="•"/>
              <a:defRPr sz="1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defRPr>
            </a:lvl4pPr>
            <a:lvl5pPr marL="914400" indent="-230400">
              <a:buFont typeface="Arial" pitchFamily="34" charset="0"/>
              <a:buChar char="–"/>
              <a:defRPr sz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0007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834027" y="6575427"/>
            <a:ext cx="729379" cy="128588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 sz="9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 hidden="1"/>
          <p:cNvGrpSpPr/>
          <p:nvPr userDrawn="1"/>
        </p:nvGrpSpPr>
        <p:grpSpPr>
          <a:xfrm>
            <a:off x="0" y="0"/>
            <a:ext cx="12169775" cy="6858000"/>
            <a:chOff x="0" y="0"/>
            <a:chExt cx="9144000" cy="68580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455613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8688388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128400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236400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907088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016625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18000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626000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0" y="388938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0" y="1055688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0" y="1162050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0" y="1278439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0" y="3427413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0" y="3890963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0" y="6492875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0" y="6575425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0" y="6704013"/>
              <a:ext cx="9144000" cy="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572000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8737600" y="0"/>
              <a:ext cx="0" cy="6858000"/>
            </a:xfrm>
            <a:prstGeom prst="line">
              <a:avLst/>
            </a:prstGeom>
            <a:ln w="6350">
              <a:solidFill>
                <a:srgbClr val="CBCC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8114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6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>
          <a:xfrm>
            <a:off x="0" y="0"/>
            <a:ext cx="7600632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811" y="0"/>
            <a:ext cx="5486964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06381" y="4257320"/>
            <a:ext cx="9115843" cy="1162800"/>
          </a:xfrm>
          <a:prstGeom prst="rect">
            <a:avLst/>
          </a:prstGeom>
        </p:spPr>
        <p:txBody>
          <a:bodyPr lIns="0" tIns="0" anchor="b" anchorCtr="0">
            <a:noAutofit/>
          </a:bodyPr>
          <a:lstStyle>
            <a:lvl1pPr algn="l">
              <a:lnSpc>
                <a:spcPct val="100000"/>
              </a:lnSpc>
              <a:defRPr sz="3600" b="0" spc="0" baseline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Master Divider Slide Headline</a:t>
            </a:r>
          </a:p>
        </p:txBody>
      </p:sp>
    </p:spTree>
    <p:extLst>
      <p:ext uri="{BB962C8B-B14F-4D97-AF65-F5344CB8AC3E}">
        <p14:creationId xmlns:p14="http://schemas.microsoft.com/office/powerpoint/2010/main" val="4268183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8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>
          <a:xfrm>
            <a:off x="0" y="0"/>
            <a:ext cx="771753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463" y="0"/>
            <a:ext cx="4542312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06381" y="4257320"/>
            <a:ext cx="9115843" cy="1162800"/>
          </a:xfrm>
          <a:prstGeom prst="rect">
            <a:avLst/>
          </a:prstGeom>
        </p:spPr>
        <p:txBody>
          <a:bodyPr lIns="0" tIns="0" anchor="b" anchorCtr="0">
            <a:noAutofit/>
          </a:bodyPr>
          <a:lstStyle>
            <a:lvl1pPr algn="l">
              <a:lnSpc>
                <a:spcPct val="100000"/>
              </a:lnSpc>
              <a:defRPr sz="3600" b="0" spc="0" baseline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Master Divider Slide Headline</a:t>
            </a:r>
          </a:p>
        </p:txBody>
      </p:sp>
    </p:spTree>
    <p:extLst>
      <p:ext uri="{BB962C8B-B14F-4D97-AF65-F5344CB8AC3E}">
        <p14:creationId xmlns:p14="http://schemas.microsoft.com/office/powerpoint/2010/main" val="245123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vmlDrawing" Target="../drawings/vmlDrawing1.v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5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93" name="think-cell Slide" r:id="rId27" imgW="270" imgH="270" progId="TCLayout.ActiveDocument.1">
                  <p:embed/>
                </p:oleObj>
              </mc:Choice>
              <mc:Fallback>
                <p:oleObj name="think-cell Slide" r:id="rId27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6381" y="1157320"/>
            <a:ext cx="10957023" cy="5335557"/>
          </a:xfrm>
          <a:prstGeom prst="rect">
            <a:avLst/>
          </a:prstGeom>
        </p:spPr>
        <p:txBody>
          <a:bodyPr vert="horz" lIns="0" tIns="4572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6381" y="123701"/>
            <a:ext cx="9305715" cy="1002979"/>
          </a:xfrm>
          <a:prstGeom prst="rect">
            <a:avLst/>
          </a:prstGeom>
        </p:spPr>
        <p:txBody>
          <a:bodyPr vert="horz" lIns="0" tIns="45720" rIns="0" bIns="0" rtlCol="0" anchor="b" anchorCtr="0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834027" y="6575427"/>
            <a:ext cx="729379" cy="128588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06381" y="1157320"/>
            <a:ext cx="115633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424" y="238476"/>
            <a:ext cx="1711378" cy="77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6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861" r:id="rId20"/>
    <p:sldLayoutId id="2147483817" r:id="rId21"/>
    <p:sldLayoutId id="2147483818" r:id="rId22"/>
  </p:sldLayoutIdLst>
  <p:hf hd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 typeface="Arial" charset="0"/>
        <a:defRPr lang="en-AU" sz="2400" b="0" kern="1200" spc="0" baseline="0" dirty="0" smtClean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itchFamily="34" charset="0"/>
        </a:defRPr>
      </a:lvl1pPr>
      <a:lvl2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charset="0"/>
        <a:defRPr sz="2400">
          <a:solidFill>
            <a:schemeClr val="tx1"/>
          </a:solidFill>
          <a:latin typeface="Arial" pitchFamily="-105" charset="-52"/>
          <a:ea typeface="Arial" pitchFamily="-105" charset="-52"/>
          <a:cs typeface="Arial" pitchFamily="-105" charset="-52"/>
        </a:defRPr>
      </a:lvl2pPr>
      <a:lvl3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charset="0"/>
        <a:defRPr sz="2400">
          <a:solidFill>
            <a:schemeClr val="tx1"/>
          </a:solidFill>
          <a:latin typeface="Arial" pitchFamily="-105" charset="-52"/>
          <a:ea typeface="Arial" pitchFamily="-105" charset="-52"/>
          <a:cs typeface="Arial" pitchFamily="-105" charset="-52"/>
        </a:defRPr>
      </a:lvl3pPr>
      <a:lvl4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charset="0"/>
        <a:defRPr sz="2400">
          <a:solidFill>
            <a:schemeClr val="tx1"/>
          </a:solidFill>
          <a:latin typeface="Arial" pitchFamily="-105" charset="-52"/>
          <a:ea typeface="Arial" pitchFamily="-105" charset="-52"/>
          <a:cs typeface="Arial" pitchFamily="-105" charset="-52"/>
        </a:defRPr>
      </a:lvl4pPr>
      <a:lvl5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charset="0"/>
        <a:defRPr sz="2400">
          <a:solidFill>
            <a:schemeClr val="tx1"/>
          </a:solidFill>
          <a:latin typeface="Arial" pitchFamily="-105" charset="-52"/>
          <a:ea typeface="Arial" pitchFamily="-105" charset="-52"/>
          <a:cs typeface="Arial" pitchFamily="-105" charset="-5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Font typeface="Arial" pitchFamily="-105" charset="-52"/>
        <a:defRPr sz="2600">
          <a:solidFill>
            <a:schemeClr val="tx1"/>
          </a:solidFill>
          <a:latin typeface="Arial" pitchFamily="-105" charset="-52"/>
          <a:ea typeface="Arial" pitchFamily="-105" charset="-52"/>
          <a:cs typeface="Arial" pitchFamily="-105" charset="-5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Font typeface="Arial" pitchFamily="-105" charset="-52"/>
        <a:defRPr sz="2600">
          <a:solidFill>
            <a:schemeClr val="tx1"/>
          </a:solidFill>
          <a:latin typeface="Arial" pitchFamily="-105" charset="-52"/>
          <a:ea typeface="Arial" pitchFamily="-105" charset="-52"/>
          <a:cs typeface="Arial" pitchFamily="-105" charset="-5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Font typeface="Arial" pitchFamily="-105" charset="-52"/>
        <a:defRPr sz="2600">
          <a:solidFill>
            <a:schemeClr val="tx1"/>
          </a:solidFill>
          <a:latin typeface="Arial" pitchFamily="-105" charset="-52"/>
          <a:ea typeface="Arial" pitchFamily="-105" charset="-52"/>
          <a:cs typeface="Arial" pitchFamily="-105" charset="-5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Font typeface="Arial" pitchFamily="-105" charset="-52"/>
        <a:defRPr sz="2600">
          <a:solidFill>
            <a:schemeClr val="tx1"/>
          </a:solidFill>
          <a:latin typeface="Arial" pitchFamily="-105" charset="-52"/>
          <a:ea typeface="Arial" pitchFamily="-105" charset="-52"/>
          <a:cs typeface="Arial" pitchFamily="-105" charset="-52"/>
        </a:defRPr>
      </a:lvl9pPr>
    </p:titleStyle>
    <p:bodyStyle>
      <a:lvl1pPr marL="230400" indent="-230400" algn="l" rtl="0" eaLnBrk="1" fontAlgn="base" hangingPunct="1">
        <a:spcBef>
          <a:spcPts val="1200"/>
        </a:spcBef>
        <a:spcAft>
          <a:spcPct val="0"/>
        </a:spcAft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itchFamily="34" charset="0"/>
        </a:defRPr>
      </a:lvl1pPr>
      <a:lvl2pPr marL="457200" indent="-230400" algn="l" rtl="0" eaLnBrk="1" fontAlgn="base" hangingPunct="1">
        <a:spcBef>
          <a:spcPts val="624"/>
        </a:spcBef>
        <a:spcAft>
          <a:spcPct val="0"/>
        </a:spcAft>
        <a:buSzPct val="80000"/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itchFamily="34" charset="0"/>
        </a:defRPr>
      </a:lvl2pPr>
      <a:lvl3pPr marL="687600" indent="-230400" algn="l" rtl="0" eaLnBrk="1" fontAlgn="base" hangingPunct="1">
        <a:spcBef>
          <a:spcPts val="576"/>
        </a:spcBef>
        <a:spcAft>
          <a:spcPct val="0"/>
        </a:spcAft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itchFamily="34" charset="0"/>
        </a:defRPr>
      </a:lvl3pPr>
      <a:lvl4pPr marL="910800" indent="-226800" algn="l" rtl="0" eaLnBrk="1" fontAlgn="base" hangingPunct="1">
        <a:spcBef>
          <a:spcPts val="528"/>
        </a:spcBef>
        <a:spcAft>
          <a:spcPct val="0"/>
        </a:spcAft>
        <a:buSzPct val="80000"/>
        <a:buFont typeface="Arial" pitchFamily="34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itchFamily="34" charset="0"/>
        </a:defRPr>
      </a:lvl4pPr>
      <a:lvl5pPr marL="1144800" indent="-230400" algn="l" rtl="0" eaLnBrk="1" fontAlgn="base" hangingPunct="1">
        <a:spcBef>
          <a:spcPts val="480"/>
        </a:spcBef>
        <a:spcAft>
          <a:spcPct val="0"/>
        </a:spcAft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760611" y="762000"/>
            <a:ext cx="6371375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r>
              <a:rPr dirty="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760611" y="1797050"/>
            <a:ext cx="10483754" cy="775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5928631" y="6540500"/>
            <a:ext cx="306174" cy="28693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L="0" indent="0" algn="ctr" defTabSz="412007">
              <a:lnSpc>
                <a:spcPct val="100000"/>
              </a:lnSpc>
              <a:buSzTx/>
              <a:buFontTx/>
              <a:buNone/>
              <a:defRPr sz="1198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6" name="TextBox 5"/>
          <p:cNvSpPr txBox="1"/>
          <p:nvPr userDrawn="1"/>
        </p:nvSpPr>
        <p:spPr>
          <a:xfrm>
            <a:off x="283123" y="258708"/>
            <a:ext cx="596224" cy="1741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354" tIns="25354" rIns="25354" bIns="25354" numCol="1" spcCol="38100" rtlCol="0" anchor="ctr">
            <a:spAutoFit/>
          </a:bodyPr>
          <a:lstStyle/>
          <a:p>
            <a:pPr marL="0" marR="0" indent="0" algn="l" defTabSz="22818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en-US" sz="799" b="0" i="0" u="none" strike="noStrike" cap="none" spc="0" normalizeH="0" baseline="0">
                <a:ln>
                  <a:noFill/>
                </a:ln>
                <a:solidFill>
                  <a:srgbClr val="012169"/>
                </a:solidFill>
                <a:effectLst/>
                <a:uFillTx/>
                <a:latin typeface="Roboto" charset="0"/>
                <a:ea typeface="Roboto" charset="0"/>
                <a:cs typeface="Roboto" charset="0"/>
                <a:sym typeface="Roboto Bold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32382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</p:sldLayoutIdLst>
  <p:transition spd="med"/>
  <p:txStyles>
    <p:titleStyle>
      <a:lvl1pPr marL="0" marR="0" indent="0" algn="l" defTabSz="228189" rtl="0" latinLnBrk="0">
        <a:lnSpc>
          <a:spcPts val="399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93" b="0" i="0" u="none" strike="noStrike" cap="none" spc="0" baseline="0">
          <a:ln>
            <a:noFill/>
          </a:ln>
          <a:solidFill>
            <a:srgbClr val="012169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Roboto Bold"/>
        </a:defRPr>
      </a:lvl1pPr>
      <a:lvl2pPr marL="0" marR="0" indent="114094" algn="l" defTabSz="228189" rtl="0" latinLnBrk="0">
        <a:lnSpc>
          <a:spcPts val="399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93" b="0" i="0" u="none" strike="noStrike" cap="none" spc="0" baseline="0">
          <a:ln>
            <a:noFill/>
          </a:ln>
          <a:solidFill>
            <a:srgbClr val="012169"/>
          </a:solidFill>
          <a:uFillTx/>
          <a:latin typeface="+mn-lt"/>
          <a:ea typeface="+mn-ea"/>
          <a:cs typeface="+mn-cs"/>
          <a:sym typeface="Roboto Bold"/>
        </a:defRPr>
      </a:lvl2pPr>
      <a:lvl3pPr marL="0" marR="0" indent="228189" algn="l" defTabSz="228189" rtl="0" latinLnBrk="0">
        <a:lnSpc>
          <a:spcPts val="399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93" b="0" i="0" u="none" strike="noStrike" cap="none" spc="0" baseline="0">
          <a:ln>
            <a:noFill/>
          </a:ln>
          <a:solidFill>
            <a:srgbClr val="012169"/>
          </a:solidFill>
          <a:uFillTx/>
          <a:latin typeface="+mn-lt"/>
          <a:ea typeface="+mn-ea"/>
          <a:cs typeface="+mn-cs"/>
          <a:sym typeface="Roboto Bold"/>
        </a:defRPr>
      </a:lvl3pPr>
      <a:lvl4pPr marL="0" marR="0" indent="342283" algn="l" defTabSz="228189" rtl="0" latinLnBrk="0">
        <a:lnSpc>
          <a:spcPts val="399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93" b="0" i="0" u="none" strike="noStrike" cap="none" spc="0" baseline="0">
          <a:ln>
            <a:noFill/>
          </a:ln>
          <a:solidFill>
            <a:srgbClr val="012169"/>
          </a:solidFill>
          <a:uFillTx/>
          <a:latin typeface="+mn-lt"/>
          <a:ea typeface="+mn-ea"/>
          <a:cs typeface="+mn-cs"/>
          <a:sym typeface="Roboto Bold"/>
        </a:defRPr>
      </a:lvl4pPr>
      <a:lvl5pPr marL="0" marR="0" indent="456377" algn="l" defTabSz="228189" rtl="0" latinLnBrk="0">
        <a:lnSpc>
          <a:spcPts val="399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93" b="0" i="0" u="none" strike="noStrike" cap="none" spc="0" baseline="0">
          <a:ln>
            <a:noFill/>
          </a:ln>
          <a:solidFill>
            <a:srgbClr val="012169"/>
          </a:solidFill>
          <a:uFillTx/>
          <a:latin typeface="+mn-lt"/>
          <a:ea typeface="+mn-ea"/>
          <a:cs typeface="+mn-cs"/>
          <a:sym typeface="Roboto Bold"/>
        </a:defRPr>
      </a:lvl5pPr>
      <a:lvl6pPr marL="0" marR="0" indent="570471" algn="l" defTabSz="228189" rtl="0" latinLnBrk="0">
        <a:lnSpc>
          <a:spcPts val="399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93" b="0" i="0" u="none" strike="noStrike" cap="none" spc="0" baseline="0">
          <a:ln>
            <a:noFill/>
          </a:ln>
          <a:solidFill>
            <a:srgbClr val="012169"/>
          </a:solidFill>
          <a:uFillTx/>
          <a:latin typeface="+mn-lt"/>
          <a:ea typeface="+mn-ea"/>
          <a:cs typeface="+mn-cs"/>
          <a:sym typeface="Roboto Bold"/>
        </a:defRPr>
      </a:lvl6pPr>
      <a:lvl7pPr marL="0" marR="0" indent="684566" algn="l" defTabSz="228189" rtl="0" latinLnBrk="0">
        <a:lnSpc>
          <a:spcPts val="399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93" b="0" i="0" u="none" strike="noStrike" cap="none" spc="0" baseline="0">
          <a:ln>
            <a:noFill/>
          </a:ln>
          <a:solidFill>
            <a:srgbClr val="012169"/>
          </a:solidFill>
          <a:uFillTx/>
          <a:latin typeface="+mn-lt"/>
          <a:ea typeface="+mn-ea"/>
          <a:cs typeface="+mn-cs"/>
          <a:sym typeface="Roboto Bold"/>
        </a:defRPr>
      </a:lvl7pPr>
      <a:lvl8pPr marL="0" marR="0" indent="798660" algn="l" defTabSz="228189" rtl="0" latinLnBrk="0">
        <a:lnSpc>
          <a:spcPts val="399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93" b="0" i="0" u="none" strike="noStrike" cap="none" spc="0" baseline="0">
          <a:ln>
            <a:noFill/>
          </a:ln>
          <a:solidFill>
            <a:srgbClr val="012169"/>
          </a:solidFill>
          <a:uFillTx/>
          <a:latin typeface="+mn-lt"/>
          <a:ea typeface="+mn-ea"/>
          <a:cs typeface="+mn-cs"/>
          <a:sym typeface="Roboto Bold"/>
        </a:defRPr>
      </a:lvl8pPr>
      <a:lvl9pPr marL="0" marR="0" indent="912754" algn="l" defTabSz="228189" rtl="0" latinLnBrk="0">
        <a:lnSpc>
          <a:spcPts val="399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93" b="0" i="0" u="none" strike="noStrike" cap="none" spc="0" baseline="0">
          <a:ln>
            <a:noFill/>
          </a:ln>
          <a:solidFill>
            <a:srgbClr val="012169"/>
          </a:solidFill>
          <a:uFillTx/>
          <a:latin typeface="+mn-lt"/>
          <a:ea typeface="+mn-ea"/>
          <a:cs typeface="+mn-cs"/>
          <a:sym typeface="Roboto Bold"/>
        </a:defRPr>
      </a:lvl9pPr>
    </p:titleStyle>
    <p:bodyStyle>
      <a:lvl1pPr marL="0" marR="0" indent="0" algn="l" defTabSz="228189" rtl="0" latinLnBrk="0">
        <a:lnSpc>
          <a:spcPts val="2396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96" b="0" i="0" u="none" strike="noStrike" cap="none" spc="0" baseline="0">
          <a:ln>
            <a:noFill/>
          </a:ln>
          <a:solidFill>
            <a:srgbClr val="00BFB3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Roboto Slab Light"/>
        </a:defRPr>
      </a:lvl1pPr>
      <a:lvl2pPr marL="0" marR="0" indent="114094" algn="l" defTabSz="228189" rtl="0" latinLnBrk="0">
        <a:lnSpc>
          <a:spcPts val="2396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96" b="0" i="0" u="none" strike="noStrike" cap="none" spc="0" baseline="0">
          <a:ln>
            <a:noFill/>
          </a:ln>
          <a:solidFill>
            <a:srgbClr val="00BFB3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Roboto Slab Light"/>
        </a:defRPr>
      </a:lvl2pPr>
      <a:lvl3pPr marL="0" marR="0" indent="228189" algn="l" defTabSz="228189" rtl="0" latinLnBrk="0">
        <a:lnSpc>
          <a:spcPts val="2396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96" b="0" i="0" u="none" strike="noStrike" cap="none" spc="0" baseline="0">
          <a:ln>
            <a:noFill/>
          </a:ln>
          <a:solidFill>
            <a:srgbClr val="00BFB3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Roboto Slab Light"/>
        </a:defRPr>
      </a:lvl3pPr>
      <a:lvl4pPr marL="0" marR="0" indent="342283" algn="l" defTabSz="228189" rtl="0" latinLnBrk="0">
        <a:lnSpc>
          <a:spcPts val="2396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96" b="0" i="0" u="none" strike="noStrike" cap="none" spc="0" baseline="0">
          <a:ln>
            <a:noFill/>
          </a:ln>
          <a:solidFill>
            <a:srgbClr val="00BFB3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Roboto Slab Light"/>
        </a:defRPr>
      </a:lvl4pPr>
      <a:lvl5pPr marL="0" marR="0" indent="456377" algn="l" defTabSz="228189" rtl="0" latinLnBrk="0">
        <a:lnSpc>
          <a:spcPts val="2396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96" b="0" i="0" u="none" strike="noStrike" cap="none" spc="0" baseline="0">
          <a:ln>
            <a:noFill/>
          </a:ln>
          <a:solidFill>
            <a:srgbClr val="00BFB3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Roboto Slab Light"/>
        </a:defRPr>
      </a:lvl5pPr>
      <a:lvl6pPr marL="0" marR="0" indent="570471" algn="l" defTabSz="228189" rtl="0" latinLnBrk="0">
        <a:lnSpc>
          <a:spcPts val="2396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96" b="0" i="0" u="none" strike="noStrike" cap="none" spc="0" baseline="0">
          <a:ln>
            <a:noFill/>
          </a:ln>
          <a:solidFill>
            <a:srgbClr val="00BFB3"/>
          </a:solidFill>
          <a:uFillTx/>
          <a:latin typeface="Roboto Slab Light"/>
          <a:ea typeface="Roboto Slab Light"/>
          <a:cs typeface="Roboto Slab Light"/>
          <a:sym typeface="Roboto Slab Light"/>
        </a:defRPr>
      </a:lvl6pPr>
      <a:lvl7pPr marL="0" marR="0" indent="684566" algn="l" defTabSz="228189" rtl="0" latinLnBrk="0">
        <a:lnSpc>
          <a:spcPts val="2396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96" b="0" i="0" u="none" strike="noStrike" cap="none" spc="0" baseline="0">
          <a:ln>
            <a:noFill/>
          </a:ln>
          <a:solidFill>
            <a:srgbClr val="00BFB3"/>
          </a:solidFill>
          <a:uFillTx/>
          <a:latin typeface="Roboto Slab Light"/>
          <a:ea typeface="Roboto Slab Light"/>
          <a:cs typeface="Roboto Slab Light"/>
          <a:sym typeface="Roboto Slab Light"/>
        </a:defRPr>
      </a:lvl7pPr>
      <a:lvl8pPr marL="0" marR="0" indent="798660" algn="l" defTabSz="228189" rtl="0" latinLnBrk="0">
        <a:lnSpc>
          <a:spcPts val="2396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96" b="0" i="0" u="none" strike="noStrike" cap="none" spc="0" baseline="0">
          <a:ln>
            <a:noFill/>
          </a:ln>
          <a:solidFill>
            <a:srgbClr val="00BFB3"/>
          </a:solidFill>
          <a:uFillTx/>
          <a:latin typeface="Roboto Slab Light"/>
          <a:ea typeface="Roboto Slab Light"/>
          <a:cs typeface="Roboto Slab Light"/>
          <a:sym typeface="Roboto Slab Light"/>
        </a:defRPr>
      </a:lvl8pPr>
      <a:lvl9pPr marL="0" marR="0" indent="912754" algn="l" defTabSz="228189" rtl="0" latinLnBrk="0">
        <a:lnSpc>
          <a:spcPts val="2396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96" b="0" i="0" u="none" strike="noStrike" cap="none" spc="0" baseline="0">
          <a:ln>
            <a:noFill/>
          </a:ln>
          <a:solidFill>
            <a:srgbClr val="00BFB3"/>
          </a:solidFill>
          <a:uFillTx/>
          <a:latin typeface="Roboto Slab Light"/>
          <a:ea typeface="Roboto Slab Light"/>
          <a:cs typeface="Roboto Slab Light"/>
          <a:sym typeface="Roboto Slab Light"/>
        </a:defRPr>
      </a:lvl9pPr>
    </p:bodyStyle>
    <p:otherStyle>
      <a:lvl1pPr marL="0" marR="0" indent="0" algn="ctr" defTabSz="41200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094" algn="ctr" defTabSz="41200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189" algn="ctr" defTabSz="41200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283" algn="ctr" defTabSz="41200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6377" algn="ctr" defTabSz="41200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0471" algn="ctr" defTabSz="41200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4566" algn="ctr" defTabSz="41200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798660" algn="ctr" defTabSz="41200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2754" algn="ctr" defTabSz="41200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42"/>
          <a:stretch/>
        </p:blipFill>
        <p:spPr>
          <a:xfrm>
            <a:off x="-1" y="6251"/>
            <a:ext cx="12169775" cy="68454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5578" y="1659204"/>
            <a:ext cx="3652988" cy="273921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defTabSz="91275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+mn-cs"/>
              </a:rPr>
              <a:t>Interactive lecture</a:t>
            </a:r>
            <a:b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+mn-cs"/>
              </a:rPr>
            </a:b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+mn-cs"/>
              </a:rPr>
              <a:t>of AI at Aalto</a:t>
            </a:r>
          </a:p>
          <a:p>
            <a:pPr defTabSz="912754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+mn-cs"/>
              </a:rPr>
              <a:t> </a:t>
            </a:r>
            <a:br>
              <a:rPr lang="en-US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+mn-cs"/>
              </a:rPr>
            </a:b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+mn-cs"/>
              </a:rPr>
              <a:t>March 26</a:t>
            </a:r>
            <a:r>
              <a:rPr lang="en-US" sz="2000" b="1" spc="150" baseline="3000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+mn-cs"/>
              </a:rPr>
              <a:t>th</a:t>
            </a: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+mn-cs"/>
              </a:rPr>
              <a:t> 2019</a:t>
            </a:r>
            <a:b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+mn-cs"/>
              </a:rPr>
            </a:b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+mn-cs"/>
              </a:rPr>
              <a:t>Petri Malmelin</a:t>
            </a:r>
            <a:b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+mn-cs"/>
              </a:rPr>
            </a:br>
            <a:endParaRPr lang="en-US" sz="2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/>
              <a:cs typeface="+mn-cs"/>
            </a:endParaRPr>
          </a:p>
        </p:txBody>
      </p:sp>
      <p:pic>
        <p:nvPicPr>
          <p:cNvPr id="4" name="Grafik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0413" y="4779830"/>
            <a:ext cx="1708259" cy="776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0223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42"/>
          <a:stretch/>
        </p:blipFill>
        <p:spPr>
          <a:xfrm>
            <a:off x="-1" y="1013"/>
            <a:ext cx="12169775" cy="68454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0244" y="1456003"/>
            <a:ext cx="3849131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defTabSz="912754" fontAlgn="auto">
              <a:spcBef>
                <a:spcPts val="0"/>
              </a:spcBef>
              <a:spcAft>
                <a:spcPts val="0"/>
              </a:spcAft>
            </a:pPr>
            <a:r>
              <a:rPr lang="en-US" sz="48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+mn-cs"/>
              </a:rPr>
              <a:t>AI in business</a:t>
            </a:r>
            <a:endParaRPr lang="en-US" sz="4800" b="1" u="sng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/>
              <a:cs typeface="+mn-cs"/>
            </a:endParaRPr>
          </a:p>
        </p:txBody>
      </p:sp>
      <p:pic>
        <p:nvPicPr>
          <p:cNvPr id="4" name="Grafik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0413" y="4779830"/>
            <a:ext cx="1708259" cy="776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031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100;p15">
            <a:extLst>
              <a:ext uri="{FF2B5EF4-FFF2-40B4-BE49-F238E27FC236}">
                <a16:creationId xmlns:a16="http://schemas.microsoft.com/office/drawing/2014/main" id="{EADD2C70-0AFB-3C4D-B19E-5F1D1D0CCF7F}"/>
              </a:ext>
            </a:extLst>
          </p:cNvPr>
          <p:cNvSpPr txBox="1">
            <a:spLocks/>
          </p:cNvSpPr>
          <p:nvPr/>
        </p:nvSpPr>
        <p:spPr>
          <a:xfrm>
            <a:off x="581278" y="288735"/>
            <a:ext cx="10970046" cy="132198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91258" tIns="91258" rIns="91258" bIns="91258" anchor="ctr" anchorCtr="0">
            <a:noAutofit/>
          </a:bodyPr>
          <a:lstStyle>
            <a:lvl1pPr marL="0" marR="0" indent="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 Bold"/>
              </a:defRPr>
            </a:lvl1pPr>
            <a:lvl2pPr marL="0" marR="0" indent="228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2pPr>
            <a:lvl3pPr marL="0" marR="0" indent="457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3pPr>
            <a:lvl4pPr marL="0" marR="0" indent="685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4pPr>
            <a:lvl5pPr marL="0" marR="0" indent="9144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5pPr>
            <a:lvl6pPr marL="0" marR="0" indent="11430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6pPr>
            <a:lvl7pPr marL="0" marR="0" indent="1371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7pPr>
            <a:lvl8pPr marL="0" marR="0" indent="1600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8pPr>
            <a:lvl9pPr marL="0" marR="0" indent="1828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9pPr>
          </a:lstStyle>
          <a:p>
            <a:pPr defTabSz="228189" fontAlgn="auto">
              <a:lnSpc>
                <a:spcPct val="90000"/>
              </a:lnSpc>
              <a:buClr>
                <a:srgbClr val="0365C0"/>
              </a:buClr>
              <a:buSzPts val="3600"/>
            </a:pPr>
            <a:r>
              <a:rPr lang="en-US" sz="4392" kern="0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Business environment – simple or complex?</a:t>
            </a:r>
            <a:endParaRPr lang="en-US" sz="4392" kern="0" dirty="0">
              <a:solidFill>
                <a:schemeClr val="tx1">
                  <a:lumMod val="50000"/>
                </a:schemeClr>
              </a:solidFill>
              <a:ea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995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42"/>
          <a:stretch/>
        </p:blipFill>
        <p:spPr>
          <a:xfrm>
            <a:off x="-1" y="1013"/>
            <a:ext cx="12169775" cy="68454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0244" y="1456003"/>
            <a:ext cx="4680512" cy="156966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defTabSz="912754" fontAlgn="auto">
              <a:spcBef>
                <a:spcPts val="0"/>
              </a:spcBef>
              <a:spcAft>
                <a:spcPts val="0"/>
              </a:spcAft>
            </a:pPr>
            <a:r>
              <a:rPr lang="en-US" sz="48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+mn-cs"/>
              </a:rPr>
              <a:t>Three Steps to</a:t>
            </a:r>
            <a:br>
              <a:rPr lang="en-US" sz="48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+mn-cs"/>
              </a:rPr>
            </a:br>
            <a:r>
              <a:rPr lang="en-US" sz="48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+mn-cs"/>
              </a:rPr>
              <a:t>Data ecosystem?</a:t>
            </a:r>
            <a:endParaRPr lang="en-US" sz="4800" b="1" u="sng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/>
              <a:cs typeface="+mn-cs"/>
            </a:endParaRPr>
          </a:p>
        </p:txBody>
      </p:sp>
      <p:pic>
        <p:nvPicPr>
          <p:cNvPr id="4" name="Grafik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0413" y="4779830"/>
            <a:ext cx="1708259" cy="776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5460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roup 236">
            <a:extLst>
              <a:ext uri="{FF2B5EF4-FFF2-40B4-BE49-F238E27FC236}">
                <a16:creationId xmlns:a16="http://schemas.microsoft.com/office/drawing/2014/main" id="{F3CE517F-0626-934D-B193-E0A1523F3C73}"/>
              </a:ext>
            </a:extLst>
          </p:cNvPr>
          <p:cNvGrpSpPr/>
          <p:nvPr/>
        </p:nvGrpSpPr>
        <p:grpSpPr>
          <a:xfrm>
            <a:off x="1092596" y="3560937"/>
            <a:ext cx="1990464" cy="548013"/>
            <a:chOff x="1724359" y="8858006"/>
            <a:chExt cx="4351930" cy="119816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77C2E1-CD3F-E242-9EF6-1F9D083DEFCA}"/>
                </a:ext>
              </a:extLst>
            </p:cNvPr>
            <p:cNvSpPr/>
            <p:nvPr/>
          </p:nvSpPr>
          <p:spPr>
            <a:xfrm>
              <a:off x="1843399" y="8858006"/>
              <a:ext cx="4232890" cy="1186658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1597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1597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78D1CA-420D-A448-9648-2BD9CC8EC469}"/>
                </a:ext>
              </a:extLst>
            </p:cNvPr>
            <p:cNvSpPr txBox="1"/>
            <p:nvPr/>
          </p:nvSpPr>
          <p:spPr>
            <a:xfrm>
              <a:off x="1724359" y="8867554"/>
              <a:ext cx="4259765" cy="11886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228189" fontAlgn="auto" hangingPunct="0"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en-US" sz="1600" kern="0">
                  <a:solidFill>
                    <a:srgbClr val="FFFFFD"/>
                  </a:solidFill>
                  <a:latin typeface="Roboto" panose="02000000000000000000" pitchFamily="2" charset="0"/>
                  <a:ea typeface="Roboto" panose="02000000000000000000" pitchFamily="2" charset="0"/>
                  <a:sym typeface="Roboto Bold"/>
                </a:rPr>
                <a:t>Single </a:t>
              </a:r>
              <a:br>
                <a:rPr lang="en-US" sz="1600" kern="0">
                  <a:solidFill>
                    <a:srgbClr val="FFFFFD"/>
                  </a:solidFill>
                  <a:latin typeface="Roboto" panose="02000000000000000000" pitchFamily="2" charset="0"/>
                  <a:ea typeface="Roboto" panose="02000000000000000000" pitchFamily="2" charset="0"/>
                  <a:sym typeface="Roboto Bold"/>
                </a:rPr>
              </a:br>
              <a:r>
                <a:rPr lang="en-US" sz="1600" kern="0">
                  <a:solidFill>
                    <a:srgbClr val="FFFFFD"/>
                  </a:solidFill>
                  <a:latin typeface="Roboto" panose="02000000000000000000" pitchFamily="2" charset="0"/>
                  <a:ea typeface="Roboto" panose="02000000000000000000" pitchFamily="2" charset="0"/>
                  <a:sym typeface="Roboto Bold"/>
                </a:rPr>
                <a:t>Enterprise</a:t>
              </a:r>
            </a:p>
          </p:txBody>
        </p:sp>
      </p:grpSp>
      <p:sp>
        <p:nvSpPr>
          <p:cNvPr id="251" name="Google Shape;100;p15">
            <a:extLst>
              <a:ext uri="{FF2B5EF4-FFF2-40B4-BE49-F238E27FC236}">
                <a16:creationId xmlns:a16="http://schemas.microsoft.com/office/drawing/2014/main" id="{EADD2C70-0AFB-3C4D-B19E-5F1D1D0CCF7F}"/>
              </a:ext>
            </a:extLst>
          </p:cNvPr>
          <p:cNvSpPr txBox="1">
            <a:spLocks/>
          </p:cNvSpPr>
          <p:nvPr/>
        </p:nvSpPr>
        <p:spPr>
          <a:xfrm>
            <a:off x="733678" y="1084303"/>
            <a:ext cx="10352138" cy="132198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91258" tIns="91258" rIns="91258" bIns="91258" anchor="ctr" anchorCtr="0">
            <a:noAutofit/>
          </a:bodyPr>
          <a:lstStyle>
            <a:lvl1pPr marL="0" marR="0" indent="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 Bold"/>
              </a:defRPr>
            </a:lvl1pPr>
            <a:lvl2pPr marL="0" marR="0" indent="228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2pPr>
            <a:lvl3pPr marL="0" marR="0" indent="457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3pPr>
            <a:lvl4pPr marL="0" marR="0" indent="685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4pPr>
            <a:lvl5pPr marL="0" marR="0" indent="9144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5pPr>
            <a:lvl6pPr marL="0" marR="0" indent="11430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6pPr>
            <a:lvl7pPr marL="0" marR="0" indent="1371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7pPr>
            <a:lvl8pPr marL="0" marR="0" indent="1600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8pPr>
            <a:lvl9pPr marL="0" marR="0" indent="1828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9pPr>
          </a:lstStyle>
          <a:p>
            <a:pPr defTabSz="228189" fontAlgn="auto">
              <a:lnSpc>
                <a:spcPct val="90000"/>
              </a:lnSpc>
              <a:buClr>
                <a:srgbClr val="0365C0"/>
              </a:buClr>
              <a:buSzPts val="3600"/>
            </a:pPr>
            <a:r>
              <a:rPr lang="en-US" sz="4392" kern="0" dirty="0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Step 1 </a:t>
            </a: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– one company transforms to truly data driven enterprise </a:t>
            </a:r>
          </a:p>
        </p:txBody>
      </p:sp>
      <p:sp>
        <p:nvSpPr>
          <p:cNvPr id="117" name="Google Shape;100;p15">
            <a:extLst>
              <a:ext uri="{FF2B5EF4-FFF2-40B4-BE49-F238E27FC236}">
                <a16:creationId xmlns:a16="http://schemas.microsoft.com/office/drawing/2014/main" id="{9719B73B-09AB-0D42-AFED-1EA5697AB7C7}"/>
              </a:ext>
            </a:extLst>
          </p:cNvPr>
          <p:cNvSpPr txBox="1">
            <a:spLocks/>
          </p:cNvSpPr>
          <p:nvPr/>
        </p:nvSpPr>
        <p:spPr>
          <a:xfrm>
            <a:off x="733678" y="441135"/>
            <a:ext cx="7363512" cy="132198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91258" tIns="91258" rIns="91258" bIns="91258" anchor="ctr" anchorCtr="0">
            <a:noAutofit/>
          </a:bodyPr>
          <a:lstStyle>
            <a:lvl1pPr marL="0" marR="0" indent="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 Bold"/>
              </a:defRPr>
            </a:lvl1pPr>
            <a:lvl2pPr marL="0" marR="0" indent="228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2pPr>
            <a:lvl3pPr marL="0" marR="0" indent="457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3pPr>
            <a:lvl4pPr marL="0" marR="0" indent="685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4pPr>
            <a:lvl5pPr marL="0" marR="0" indent="9144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5pPr>
            <a:lvl6pPr marL="0" marR="0" indent="11430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6pPr>
            <a:lvl7pPr marL="0" marR="0" indent="1371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7pPr>
            <a:lvl8pPr marL="0" marR="0" indent="1600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8pPr>
            <a:lvl9pPr marL="0" marR="0" indent="1828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9pPr>
          </a:lstStyle>
          <a:p>
            <a:pPr defTabSz="228189" fontAlgn="auto">
              <a:lnSpc>
                <a:spcPct val="90000"/>
              </a:lnSpc>
              <a:buClr>
                <a:srgbClr val="0365C0"/>
              </a:buClr>
              <a:buSzPts val="3600"/>
            </a:pPr>
            <a:r>
              <a:rPr lang="en-US" sz="4392" kern="0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Three steps to Data Ecosystem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31AF75-9AAE-5D43-969D-E2A3B689ADEB}"/>
              </a:ext>
            </a:extLst>
          </p:cNvPr>
          <p:cNvSpPr/>
          <p:nvPr/>
        </p:nvSpPr>
        <p:spPr>
          <a:xfrm rot="198886">
            <a:off x="3444527" y="2996469"/>
            <a:ext cx="1941816" cy="16716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190500" dist="2159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Mention examples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world known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data driven 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companies</a:t>
            </a:r>
          </a:p>
        </p:txBody>
      </p:sp>
    </p:spTree>
    <p:extLst>
      <p:ext uri="{BB962C8B-B14F-4D97-AF65-F5344CB8AC3E}">
        <p14:creationId xmlns:p14="http://schemas.microsoft.com/office/powerpoint/2010/main" val="3089081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roup 236">
            <a:extLst>
              <a:ext uri="{FF2B5EF4-FFF2-40B4-BE49-F238E27FC236}">
                <a16:creationId xmlns:a16="http://schemas.microsoft.com/office/drawing/2014/main" id="{F3CE517F-0626-934D-B193-E0A1523F3C73}"/>
              </a:ext>
            </a:extLst>
          </p:cNvPr>
          <p:cNvGrpSpPr/>
          <p:nvPr/>
        </p:nvGrpSpPr>
        <p:grpSpPr>
          <a:xfrm>
            <a:off x="1092596" y="3560937"/>
            <a:ext cx="1990464" cy="548013"/>
            <a:chOff x="1724359" y="8858006"/>
            <a:chExt cx="4351930" cy="119816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77C2E1-CD3F-E242-9EF6-1F9D083DEFCA}"/>
                </a:ext>
              </a:extLst>
            </p:cNvPr>
            <p:cNvSpPr/>
            <p:nvPr/>
          </p:nvSpPr>
          <p:spPr>
            <a:xfrm>
              <a:off x="1843399" y="8858006"/>
              <a:ext cx="4232890" cy="1186658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1597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1597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78D1CA-420D-A448-9648-2BD9CC8EC469}"/>
                </a:ext>
              </a:extLst>
            </p:cNvPr>
            <p:cNvSpPr txBox="1"/>
            <p:nvPr/>
          </p:nvSpPr>
          <p:spPr>
            <a:xfrm>
              <a:off x="1724359" y="8867554"/>
              <a:ext cx="4259765" cy="11886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228189" fontAlgn="auto" hangingPunct="0"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en-US" sz="1600" kern="0">
                  <a:solidFill>
                    <a:srgbClr val="FFFFFD"/>
                  </a:solidFill>
                  <a:latin typeface="Roboto" panose="02000000000000000000" pitchFamily="2" charset="0"/>
                  <a:ea typeface="Roboto" panose="02000000000000000000" pitchFamily="2" charset="0"/>
                  <a:sym typeface="Roboto Bold"/>
                </a:rPr>
                <a:t>Single </a:t>
              </a:r>
              <a:br>
                <a:rPr lang="en-US" sz="1600" kern="0">
                  <a:solidFill>
                    <a:srgbClr val="FFFFFD"/>
                  </a:solidFill>
                  <a:latin typeface="Roboto" panose="02000000000000000000" pitchFamily="2" charset="0"/>
                  <a:ea typeface="Roboto" panose="02000000000000000000" pitchFamily="2" charset="0"/>
                  <a:sym typeface="Roboto Bold"/>
                </a:rPr>
              </a:br>
              <a:r>
                <a:rPr lang="en-US" sz="1600" kern="0">
                  <a:solidFill>
                    <a:srgbClr val="FFFFFD"/>
                  </a:solidFill>
                  <a:latin typeface="Roboto" panose="02000000000000000000" pitchFamily="2" charset="0"/>
                  <a:ea typeface="Roboto" panose="02000000000000000000" pitchFamily="2" charset="0"/>
                  <a:sym typeface="Roboto Bold"/>
                </a:rPr>
                <a:t>Enterprise</a:t>
              </a:r>
            </a:p>
          </p:txBody>
        </p:sp>
      </p:grpSp>
      <p:sp>
        <p:nvSpPr>
          <p:cNvPr id="251" name="Google Shape;100;p15">
            <a:extLst>
              <a:ext uri="{FF2B5EF4-FFF2-40B4-BE49-F238E27FC236}">
                <a16:creationId xmlns:a16="http://schemas.microsoft.com/office/drawing/2014/main" id="{EADD2C70-0AFB-3C4D-B19E-5F1D1D0CCF7F}"/>
              </a:ext>
            </a:extLst>
          </p:cNvPr>
          <p:cNvSpPr txBox="1">
            <a:spLocks/>
          </p:cNvSpPr>
          <p:nvPr/>
        </p:nvSpPr>
        <p:spPr>
          <a:xfrm>
            <a:off x="733678" y="1084303"/>
            <a:ext cx="10352138" cy="132198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91258" tIns="91258" rIns="91258" bIns="91258" anchor="ctr" anchorCtr="0">
            <a:noAutofit/>
          </a:bodyPr>
          <a:lstStyle>
            <a:lvl1pPr marL="0" marR="0" indent="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 Bold"/>
              </a:defRPr>
            </a:lvl1pPr>
            <a:lvl2pPr marL="0" marR="0" indent="228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2pPr>
            <a:lvl3pPr marL="0" marR="0" indent="457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3pPr>
            <a:lvl4pPr marL="0" marR="0" indent="685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4pPr>
            <a:lvl5pPr marL="0" marR="0" indent="9144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5pPr>
            <a:lvl6pPr marL="0" marR="0" indent="11430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6pPr>
            <a:lvl7pPr marL="0" marR="0" indent="1371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7pPr>
            <a:lvl8pPr marL="0" marR="0" indent="1600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8pPr>
            <a:lvl9pPr marL="0" marR="0" indent="1828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9pPr>
          </a:lstStyle>
          <a:p>
            <a:pPr defTabSz="228189" fontAlgn="auto">
              <a:lnSpc>
                <a:spcPct val="90000"/>
              </a:lnSpc>
              <a:buClr>
                <a:srgbClr val="0365C0"/>
              </a:buClr>
              <a:buSzPts val="3600"/>
            </a:pPr>
            <a:r>
              <a:rPr lang="en-US" sz="4392" kern="0" dirty="0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Step 1 </a:t>
            </a: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– one company transforms to data driven  </a:t>
            </a:r>
          </a:p>
        </p:txBody>
      </p:sp>
      <p:sp>
        <p:nvSpPr>
          <p:cNvPr id="117" name="Google Shape;100;p15">
            <a:extLst>
              <a:ext uri="{FF2B5EF4-FFF2-40B4-BE49-F238E27FC236}">
                <a16:creationId xmlns:a16="http://schemas.microsoft.com/office/drawing/2014/main" id="{9719B73B-09AB-0D42-AFED-1EA5697AB7C7}"/>
              </a:ext>
            </a:extLst>
          </p:cNvPr>
          <p:cNvSpPr txBox="1">
            <a:spLocks/>
          </p:cNvSpPr>
          <p:nvPr/>
        </p:nvSpPr>
        <p:spPr>
          <a:xfrm>
            <a:off x="733678" y="441135"/>
            <a:ext cx="7363512" cy="132198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91258" tIns="91258" rIns="91258" bIns="91258" anchor="ctr" anchorCtr="0">
            <a:noAutofit/>
          </a:bodyPr>
          <a:lstStyle>
            <a:lvl1pPr marL="0" marR="0" indent="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 Bold"/>
              </a:defRPr>
            </a:lvl1pPr>
            <a:lvl2pPr marL="0" marR="0" indent="228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2pPr>
            <a:lvl3pPr marL="0" marR="0" indent="457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3pPr>
            <a:lvl4pPr marL="0" marR="0" indent="685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4pPr>
            <a:lvl5pPr marL="0" marR="0" indent="9144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5pPr>
            <a:lvl6pPr marL="0" marR="0" indent="11430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6pPr>
            <a:lvl7pPr marL="0" marR="0" indent="1371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7pPr>
            <a:lvl8pPr marL="0" marR="0" indent="1600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8pPr>
            <a:lvl9pPr marL="0" marR="0" indent="1828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9pPr>
          </a:lstStyle>
          <a:p>
            <a:pPr defTabSz="228189" fontAlgn="auto">
              <a:lnSpc>
                <a:spcPct val="90000"/>
              </a:lnSpc>
              <a:buClr>
                <a:srgbClr val="0365C0"/>
              </a:buClr>
              <a:buSzPts val="3600"/>
            </a:pPr>
            <a:r>
              <a:rPr lang="en-US" sz="4392" kern="0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Three steps to Data Ecosystem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6EF4B8-F442-9A47-9B88-9A1B99596323}"/>
              </a:ext>
            </a:extLst>
          </p:cNvPr>
          <p:cNvSpPr/>
          <p:nvPr/>
        </p:nvSpPr>
        <p:spPr>
          <a:xfrm rot="21069369">
            <a:off x="3444525" y="3104198"/>
            <a:ext cx="1941816" cy="16716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190500" dist="2159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Helvetica Light"/>
                <a:ea typeface="Helvetica Light"/>
                <a:cs typeface="Helvetica Light"/>
                <a:sym typeface="Helvetica Light"/>
              </a:rPr>
              <a:t>What does it</a:t>
            </a:r>
            <a:br>
              <a:rPr lang="en-US" dirty="0">
                <a:latin typeface="Helvetica Light"/>
                <a:ea typeface="Helvetica Light"/>
                <a:cs typeface="Helvetica Light"/>
                <a:sym typeface="Helvetica Light"/>
              </a:rPr>
            </a:br>
            <a:r>
              <a:rPr lang="en-US" dirty="0">
                <a:latin typeface="Helvetica Light"/>
                <a:ea typeface="Helvetica Light"/>
                <a:cs typeface="Helvetica Light"/>
                <a:sym typeface="Helvetica Light"/>
              </a:rPr>
              <a:t>take to become</a:t>
            </a:r>
            <a:br>
              <a:rPr lang="en-US" dirty="0">
                <a:latin typeface="Helvetica Light"/>
                <a:ea typeface="Helvetica Light"/>
                <a:cs typeface="Helvetica Light"/>
                <a:sym typeface="Helvetica Light"/>
              </a:rPr>
            </a:br>
            <a:r>
              <a:rPr lang="en-US" dirty="0">
                <a:latin typeface="Helvetica Light"/>
                <a:ea typeface="Helvetica Light"/>
                <a:cs typeface="Helvetica Light"/>
                <a:sym typeface="Helvetica Light"/>
              </a:rPr>
              <a:t>data driven?</a:t>
            </a:r>
            <a:endParaRPr kumimoji="0" lang="en-US" b="0" i="0" u="none" strike="noStrike" cap="none" spc="0" normalizeH="0" baseline="0" dirty="0">
              <a:ln>
                <a:noFill/>
              </a:ln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33607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roup 236">
            <a:extLst>
              <a:ext uri="{FF2B5EF4-FFF2-40B4-BE49-F238E27FC236}">
                <a16:creationId xmlns:a16="http://schemas.microsoft.com/office/drawing/2014/main" id="{F3CE517F-0626-934D-B193-E0A1523F3C73}"/>
              </a:ext>
            </a:extLst>
          </p:cNvPr>
          <p:cNvGrpSpPr/>
          <p:nvPr/>
        </p:nvGrpSpPr>
        <p:grpSpPr>
          <a:xfrm>
            <a:off x="1092596" y="3560937"/>
            <a:ext cx="1990464" cy="548013"/>
            <a:chOff x="1724359" y="8858006"/>
            <a:chExt cx="4351930" cy="119816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77C2E1-CD3F-E242-9EF6-1F9D083DEFCA}"/>
                </a:ext>
              </a:extLst>
            </p:cNvPr>
            <p:cNvSpPr/>
            <p:nvPr/>
          </p:nvSpPr>
          <p:spPr>
            <a:xfrm>
              <a:off x="1843399" y="8858006"/>
              <a:ext cx="4232890" cy="1186658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1597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1597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78D1CA-420D-A448-9648-2BD9CC8EC469}"/>
                </a:ext>
              </a:extLst>
            </p:cNvPr>
            <p:cNvSpPr txBox="1"/>
            <p:nvPr/>
          </p:nvSpPr>
          <p:spPr>
            <a:xfrm>
              <a:off x="1724359" y="8867554"/>
              <a:ext cx="4259765" cy="11886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228189" fontAlgn="auto" hangingPunct="0"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en-US" sz="1600" kern="0">
                  <a:solidFill>
                    <a:srgbClr val="FFFFFD"/>
                  </a:solidFill>
                  <a:latin typeface="Roboto" panose="02000000000000000000" pitchFamily="2" charset="0"/>
                  <a:ea typeface="Roboto" panose="02000000000000000000" pitchFamily="2" charset="0"/>
                  <a:sym typeface="Roboto Bold"/>
                </a:rPr>
                <a:t>Single </a:t>
              </a:r>
              <a:br>
                <a:rPr lang="en-US" sz="1600" kern="0">
                  <a:solidFill>
                    <a:srgbClr val="FFFFFD"/>
                  </a:solidFill>
                  <a:latin typeface="Roboto" panose="02000000000000000000" pitchFamily="2" charset="0"/>
                  <a:ea typeface="Roboto" panose="02000000000000000000" pitchFamily="2" charset="0"/>
                  <a:sym typeface="Roboto Bold"/>
                </a:rPr>
              </a:br>
              <a:r>
                <a:rPr lang="en-US" sz="1600" kern="0">
                  <a:solidFill>
                    <a:srgbClr val="FFFFFD"/>
                  </a:solidFill>
                  <a:latin typeface="Roboto" panose="02000000000000000000" pitchFamily="2" charset="0"/>
                  <a:ea typeface="Roboto" panose="02000000000000000000" pitchFamily="2" charset="0"/>
                  <a:sym typeface="Roboto Bold"/>
                </a:rPr>
                <a:t>Enterprise</a:t>
              </a:r>
            </a:p>
          </p:txBody>
        </p:sp>
      </p:grpSp>
      <p:sp>
        <p:nvSpPr>
          <p:cNvPr id="251" name="Google Shape;100;p15">
            <a:extLst>
              <a:ext uri="{FF2B5EF4-FFF2-40B4-BE49-F238E27FC236}">
                <a16:creationId xmlns:a16="http://schemas.microsoft.com/office/drawing/2014/main" id="{EADD2C70-0AFB-3C4D-B19E-5F1D1D0CCF7F}"/>
              </a:ext>
            </a:extLst>
          </p:cNvPr>
          <p:cNvSpPr txBox="1">
            <a:spLocks/>
          </p:cNvSpPr>
          <p:nvPr/>
        </p:nvSpPr>
        <p:spPr>
          <a:xfrm>
            <a:off x="733678" y="1084303"/>
            <a:ext cx="10352138" cy="132198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91258" tIns="91258" rIns="91258" bIns="91258" anchor="ctr" anchorCtr="0">
            <a:noAutofit/>
          </a:bodyPr>
          <a:lstStyle>
            <a:lvl1pPr marL="0" marR="0" indent="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 Bold"/>
              </a:defRPr>
            </a:lvl1pPr>
            <a:lvl2pPr marL="0" marR="0" indent="228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2pPr>
            <a:lvl3pPr marL="0" marR="0" indent="457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3pPr>
            <a:lvl4pPr marL="0" marR="0" indent="685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4pPr>
            <a:lvl5pPr marL="0" marR="0" indent="9144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5pPr>
            <a:lvl6pPr marL="0" marR="0" indent="11430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6pPr>
            <a:lvl7pPr marL="0" marR="0" indent="1371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7pPr>
            <a:lvl8pPr marL="0" marR="0" indent="1600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8pPr>
            <a:lvl9pPr marL="0" marR="0" indent="1828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9pPr>
          </a:lstStyle>
          <a:p>
            <a:pPr defTabSz="228189" fontAlgn="auto">
              <a:lnSpc>
                <a:spcPct val="90000"/>
              </a:lnSpc>
              <a:buClr>
                <a:srgbClr val="0365C0"/>
              </a:buClr>
              <a:buSzPts val="3600"/>
            </a:pPr>
            <a:r>
              <a:rPr lang="en-US" sz="4392" kern="0" dirty="0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Step 1 </a:t>
            </a: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– one company transforms to data driven  </a:t>
            </a:r>
          </a:p>
        </p:txBody>
      </p:sp>
      <p:sp>
        <p:nvSpPr>
          <p:cNvPr id="117" name="Google Shape;100;p15">
            <a:extLst>
              <a:ext uri="{FF2B5EF4-FFF2-40B4-BE49-F238E27FC236}">
                <a16:creationId xmlns:a16="http://schemas.microsoft.com/office/drawing/2014/main" id="{9719B73B-09AB-0D42-AFED-1EA5697AB7C7}"/>
              </a:ext>
            </a:extLst>
          </p:cNvPr>
          <p:cNvSpPr txBox="1">
            <a:spLocks/>
          </p:cNvSpPr>
          <p:nvPr/>
        </p:nvSpPr>
        <p:spPr>
          <a:xfrm>
            <a:off x="733678" y="441135"/>
            <a:ext cx="7363512" cy="132198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91258" tIns="91258" rIns="91258" bIns="91258" anchor="ctr" anchorCtr="0">
            <a:noAutofit/>
          </a:bodyPr>
          <a:lstStyle>
            <a:lvl1pPr marL="0" marR="0" indent="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 Bold"/>
              </a:defRPr>
            </a:lvl1pPr>
            <a:lvl2pPr marL="0" marR="0" indent="228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2pPr>
            <a:lvl3pPr marL="0" marR="0" indent="457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3pPr>
            <a:lvl4pPr marL="0" marR="0" indent="685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4pPr>
            <a:lvl5pPr marL="0" marR="0" indent="9144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5pPr>
            <a:lvl6pPr marL="0" marR="0" indent="11430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6pPr>
            <a:lvl7pPr marL="0" marR="0" indent="1371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7pPr>
            <a:lvl8pPr marL="0" marR="0" indent="1600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8pPr>
            <a:lvl9pPr marL="0" marR="0" indent="1828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9pPr>
          </a:lstStyle>
          <a:p>
            <a:pPr defTabSz="228189" fontAlgn="auto">
              <a:lnSpc>
                <a:spcPct val="90000"/>
              </a:lnSpc>
              <a:buClr>
                <a:srgbClr val="0365C0"/>
              </a:buClr>
              <a:buSzPts val="3600"/>
            </a:pPr>
            <a:r>
              <a:rPr lang="en-US" sz="4392" kern="0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Three steps to Data Ecosystem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2D9D46-081B-5645-8AB9-622252304BBF}"/>
              </a:ext>
            </a:extLst>
          </p:cNvPr>
          <p:cNvSpPr/>
          <p:nvPr/>
        </p:nvSpPr>
        <p:spPr>
          <a:xfrm>
            <a:off x="3308400" y="3324479"/>
            <a:ext cx="22140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kern="0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HOW?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6D20F0-B635-5B4C-AF20-521214E56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9" b="3123"/>
          <a:stretch/>
        </p:blipFill>
        <p:spPr>
          <a:xfrm>
            <a:off x="2670454" y="2753523"/>
            <a:ext cx="8945406" cy="215757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3080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roup 236">
            <a:extLst>
              <a:ext uri="{FF2B5EF4-FFF2-40B4-BE49-F238E27FC236}">
                <a16:creationId xmlns:a16="http://schemas.microsoft.com/office/drawing/2014/main" id="{F3CE517F-0626-934D-B193-E0A1523F3C73}"/>
              </a:ext>
            </a:extLst>
          </p:cNvPr>
          <p:cNvGrpSpPr/>
          <p:nvPr/>
        </p:nvGrpSpPr>
        <p:grpSpPr>
          <a:xfrm>
            <a:off x="1092596" y="3560937"/>
            <a:ext cx="1990464" cy="548013"/>
            <a:chOff x="1724359" y="8858006"/>
            <a:chExt cx="4351930" cy="119816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77C2E1-CD3F-E242-9EF6-1F9D083DEFCA}"/>
                </a:ext>
              </a:extLst>
            </p:cNvPr>
            <p:cNvSpPr/>
            <p:nvPr/>
          </p:nvSpPr>
          <p:spPr>
            <a:xfrm>
              <a:off x="1843399" y="8858006"/>
              <a:ext cx="4232890" cy="1186658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fi-FI" sz="1597" kern="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fi-FI" sz="1597" kern="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78D1CA-420D-A448-9648-2BD9CC8EC469}"/>
                </a:ext>
              </a:extLst>
            </p:cNvPr>
            <p:cNvSpPr txBox="1"/>
            <p:nvPr/>
          </p:nvSpPr>
          <p:spPr>
            <a:xfrm>
              <a:off x="1724359" y="8867554"/>
              <a:ext cx="4259765" cy="11886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228189" fontAlgn="auto" hangingPunct="0"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fi-FI" sz="1600" kern="0" dirty="0">
                  <a:solidFill>
                    <a:srgbClr val="FFFFFD"/>
                  </a:solidFill>
                  <a:latin typeface="Roboto" panose="02000000000000000000" pitchFamily="2" charset="0"/>
                  <a:ea typeface="Roboto" panose="02000000000000000000" pitchFamily="2" charset="0"/>
                  <a:sym typeface="Roboto Bold"/>
                </a:rPr>
                <a:t>Single </a:t>
              </a:r>
              <a:br>
                <a:rPr lang="fi-FI" sz="1600" kern="0" dirty="0">
                  <a:solidFill>
                    <a:srgbClr val="FFFFFD"/>
                  </a:solidFill>
                  <a:latin typeface="Roboto" panose="02000000000000000000" pitchFamily="2" charset="0"/>
                  <a:ea typeface="Roboto" panose="02000000000000000000" pitchFamily="2" charset="0"/>
                  <a:sym typeface="Roboto Bold"/>
                </a:rPr>
              </a:br>
              <a:r>
                <a:rPr lang="fi-FI" sz="1600" kern="0" dirty="0">
                  <a:solidFill>
                    <a:srgbClr val="FFFFFD"/>
                  </a:solidFill>
                  <a:latin typeface="Roboto" panose="02000000000000000000" pitchFamily="2" charset="0"/>
                  <a:ea typeface="Roboto" panose="02000000000000000000" pitchFamily="2" charset="0"/>
                  <a:sym typeface="Roboto Bold"/>
                </a:rPr>
                <a:t>Enterprise</a:t>
              </a:r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F660E364-D6CE-1B48-8369-885FDF4B76AE}"/>
              </a:ext>
            </a:extLst>
          </p:cNvPr>
          <p:cNvGrpSpPr/>
          <p:nvPr/>
        </p:nvGrpSpPr>
        <p:grpSpPr>
          <a:xfrm>
            <a:off x="4852113" y="2806156"/>
            <a:ext cx="2521716" cy="2046158"/>
            <a:chOff x="8769806" y="7106711"/>
            <a:chExt cx="5513454" cy="44737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F82F013-1EBA-F740-A2A0-39C4F5463682}"/>
                </a:ext>
              </a:extLst>
            </p:cNvPr>
            <p:cNvSpPr/>
            <p:nvPr/>
          </p:nvSpPr>
          <p:spPr>
            <a:xfrm>
              <a:off x="9366229" y="9018910"/>
              <a:ext cx="4232890" cy="649305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fi-FI" sz="1597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BB7EAC-BCE2-E546-8E32-22A383571344}"/>
                </a:ext>
              </a:extLst>
            </p:cNvPr>
            <p:cNvSpPr txBox="1"/>
            <p:nvPr/>
          </p:nvSpPr>
          <p:spPr>
            <a:xfrm>
              <a:off x="9352789" y="8951827"/>
              <a:ext cx="4259765" cy="7834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228189" fontAlgn="auto" hangingPunct="0"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fi-FI" sz="1996" kern="0" dirty="0">
                  <a:solidFill>
                    <a:srgbClr val="FFFFFD"/>
                  </a:solidFill>
                  <a:latin typeface="Roboto" panose="02000000000000000000" pitchFamily="2" charset="0"/>
                  <a:ea typeface="Roboto" panose="02000000000000000000" pitchFamily="2" charset="0"/>
                  <a:sym typeface="Roboto Bold"/>
                </a:rPr>
                <a:t>Data Club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0744C66-9436-8B49-8CDC-AC8104DDEC1A}"/>
                </a:ext>
              </a:extLst>
            </p:cNvPr>
            <p:cNvSpPr/>
            <p:nvPr/>
          </p:nvSpPr>
          <p:spPr>
            <a:xfrm>
              <a:off x="8769806" y="7106711"/>
              <a:ext cx="1297784" cy="649305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fi-FI" sz="1597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D0BDC9D-C56F-F241-9AB0-CD3CAFD20AFA}"/>
                </a:ext>
              </a:extLst>
            </p:cNvPr>
            <p:cNvSpPr/>
            <p:nvPr/>
          </p:nvSpPr>
          <p:spPr>
            <a:xfrm>
              <a:off x="10833780" y="7106711"/>
              <a:ext cx="1297784" cy="649305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fi-FI" sz="1597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C9AE64-F706-0548-824A-AEF652380283}"/>
                </a:ext>
              </a:extLst>
            </p:cNvPr>
            <p:cNvSpPr/>
            <p:nvPr/>
          </p:nvSpPr>
          <p:spPr>
            <a:xfrm>
              <a:off x="12985476" y="7106711"/>
              <a:ext cx="1297784" cy="649305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fi-FI" sz="1597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056797B-5544-4041-8CAD-6CB2AFAD6FEA}"/>
                </a:ext>
              </a:extLst>
            </p:cNvPr>
            <p:cNvSpPr/>
            <p:nvPr/>
          </p:nvSpPr>
          <p:spPr>
            <a:xfrm>
              <a:off x="8769806" y="10931106"/>
              <a:ext cx="1297784" cy="649305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fi-FI" sz="1597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78B505-BEEF-2C42-873F-522651B6B6F0}"/>
                </a:ext>
              </a:extLst>
            </p:cNvPr>
            <p:cNvSpPr/>
            <p:nvPr/>
          </p:nvSpPr>
          <p:spPr>
            <a:xfrm>
              <a:off x="10833780" y="10931106"/>
              <a:ext cx="1297784" cy="649305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fi-FI" sz="1597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D89E3BF-4D97-9444-93C4-7E741AF77841}"/>
                </a:ext>
              </a:extLst>
            </p:cNvPr>
            <p:cNvSpPr/>
            <p:nvPr/>
          </p:nvSpPr>
          <p:spPr>
            <a:xfrm>
              <a:off x="12985476" y="10931106"/>
              <a:ext cx="1297784" cy="649305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fi-FI" sz="1597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7E3D564-FDC8-C243-AD49-0C91BFA5515D}"/>
                </a:ext>
              </a:extLst>
            </p:cNvPr>
            <p:cNvCxnSpPr>
              <a:stCxn id="12" idx="2"/>
            </p:cNvCxnSpPr>
            <p:nvPr/>
          </p:nvCxnSpPr>
          <p:spPr>
            <a:xfrm>
              <a:off x="9418698" y="7756016"/>
              <a:ext cx="832206" cy="427817"/>
            </a:xfrm>
            <a:prstGeom prst="line">
              <a:avLst/>
            </a:prstGeom>
            <a:noFill/>
            <a:ln w="25400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9CDBD86-9B19-564A-9DFA-C00CFD77BEAC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V="1">
              <a:off x="9418698" y="10503288"/>
              <a:ext cx="785605" cy="427818"/>
            </a:xfrm>
            <a:prstGeom prst="line">
              <a:avLst/>
            </a:prstGeom>
            <a:noFill/>
            <a:ln w="25400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EC5647C-88D0-3144-9017-A916830E2496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flipH="1">
              <a:off x="12848575" y="7756016"/>
              <a:ext cx="785793" cy="427817"/>
            </a:xfrm>
            <a:prstGeom prst="line">
              <a:avLst/>
            </a:prstGeom>
            <a:noFill/>
            <a:ln w="25400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17DC1DF-4BAF-5741-952C-C51244CBD60F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H="1" flipV="1">
              <a:off x="12848575" y="10503288"/>
              <a:ext cx="785793" cy="427818"/>
            </a:xfrm>
            <a:prstGeom prst="line">
              <a:avLst/>
            </a:prstGeom>
            <a:noFill/>
            <a:ln w="25400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D6EB679-F226-B144-AE68-BA9E2495EC58}"/>
                </a:ext>
              </a:extLst>
            </p:cNvPr>
            <p:cNvCxnSpPr>
              <a:cxnSpLocks/>
              <a:stCxn id="13" idx="2"/>
              <a:endCxn id="8" idx="0"/>
            </p:cNvCxnSpPr>
            <p:nvPr/>
          </p:nvCxnSpPr>
          <p:spPr>
            <a:xfrm>
              <a:off x="11482672" y="7756016"/>
              <a:ext cx="2" cy="1262894"/>
            </a:xfrm>
            <a:prstGeom prst="line">
              <a:avLst/>
            </a:prstGeom>
            <a:noFill/>
            <a:ln w="25400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BD18CCD-9D68-0F42-A944-DB8E0184A3FF}"/>
                </a:ext>
              </a:extLst>
            </p:cNvPr>
            <p:cNvCxnSpPr>
              <a:cxnSpLocks/>
              <a:stCxn id="8" idx="2"/>
              <a:endCxn id="17" idx="0"/>
            </p:cNvCxnSpPr>
            <p:nvPr/>
          </p:nvCxnSpPr>
          <p:spPr>
            <a:xfrm flipH="1">
              <a:off x="11482672" y="9668216"/>
              <a:ext cx="2" cy="1262890"/>
            </a:xfrm>
            <a:prstGeom prst="line">
              <a:avLst/>
            </a:prstGeom>
            <a:noFill/>
            <a:ln w="25400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1D05386F-854D-2A44-A7C7-57BA5698E591}"/>
              </a:ext>
            </a:extLst>
          </p:cNvPr>
          <p:cNvSpPr/>
          <p:nvPr/>
        </p:nvSpPr>
        <p:spPr>
          <a:xfrm>
            <a:off x="3885522" y="3627277"/>
            <a:ext cx="518156" cy="358339"/>
          </a:xfrm>
          <a:prstGeom prst="rightArrow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54" tIns="25354" rIns="25354" bIns="25354" numCol="1" spcCol="38100" rtlCol="0" anchor="ctr">
            <a:spAutoFit/>
          </a:bodyPr>
          <a:lstStyle/>
          <a:p>
            <a:pPr algn="ctr" defTabSz="412007" fontAlgn="auto" hangingPunct="0">
              <a:spcBef>
                <a:spcPts val="0"/>
              </a:spcBef>
              <a:spcAft>
                <a:spcPts val="0"/>
              </a:spcAft>
            </a:pPr>
            <a:endParaRPr lang="fi-FI" sz="1597" kern="0" dirty="0">
              <a:solidFill>
                <a:srgbClr val="FFFFFF"/>
              </a:solidFill>
              <a:latin typeface="Helvetica Light"/>
              <a:ea typeface="Roboto" panose="02000000000000000000" pitchFamily="2" charset="0"/>
              <a:cs typeface="Helvetica Light"/>
              <a:sym typeface="Helvetica Light"/>
            </a:endParaRPr>
          </a:p>
        </p:txBody>
      </p:sp>
      <p:sp>
        <p:nvSpPr>
          <p:cNvPr id="251" name="Google Shape;100;p15">
            <a:extLst>
              <a:ext uri="{FF2B5EF4-FFF2-40B4-BE49-F238E27FC236}">
                <a16:creationId xmlns:a16="http://schemas.microsoft.com/office/drawing/2014/main" id="{EADD2C70-0AFB-3C4D-B19E-5F1D1D0CCF7F}"/>
              </a:ext>
            </a:extLst>
          </p:cNvPr>
          <p:cNvSpPr txBox="1">
            <a:spLocks/>
          </p:cNvSpPr>
          <p:nvPr/>
        </p:nvSpPr>
        <p:spPr>
          <a:xfrm>
            <a:off x="733678" y="1084303"/>
            <a:ext cx="10079102" cy="132198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91258" tIns="91258" rIns="91258" bIns="91258" anchor="ctr" anchorCtr="0">
            <a:noAutofit/>
          </a:bodyPr>
          <a:lstStyle>
            <a:lvl1pPr marL="0" marR="0" indent="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 Bold"/>
              </a:defRPr>
            </a:lvl1pPr>
            <a:lvl2pPr marL="0" marR="0" indent="228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2pPr>
            <a:lvl3pPr marL="0" marR="0" indent="457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3pPr>
            <a:lvl4pPr marL="0" marR="0" indent="685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4pPr>
            <a:lvl5pPr marL="0" marR="0" indent="9144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5pPr>
            <a:lvl6pPr marL="0" marR="0" indent="11430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6pPr>
            <a:lvl7pPr marL="0" marR="0" indent="1371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7pPr>
            <a:lvl8pPr marL="0" marR="0" indent="1600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8pPr>
            <a:lvl9pPr marL="0" marR="0" indent="1828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9pPr>
          </a:lstStyle>
          <a:p>
            <a:pPr lvl="0" defTabSz="228189" fontAlgn="auto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365C0"/>
              </a:buClr>
              <a:buSzPts val="3600"/>
            </a:pPr>
            <a:r>
              <a:rPr lang="fi-FI" sz="4392" kern="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Step</a:t>
            </a:r>
            <a:r>
              <a:rPr lang="fi-FI" sz="4392" kern="0" dirty="0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 2 </a:t>
            </a:r>
            <a:r>
              <a:rPr lang="en-US" sz="2400" kern="0" dirty="0">
                <a:solidFill>
                  <a:srgbClr val="012169">
                    <a:lumMod val="50000"/>
                  </a:srgbClr>
                </a:solidFill>
                <a:latin typeface="Calibri"/>
                <a:ea typeface="Roboto Light" charset="0"/>
                <a:cs typeface="Calibri"/>
                <a:sym typeface="Calibri"/>
              </a:rPr>
              <a:t>– two or more organizations form a Data Club</a:t>
            </a:r>
          </a:p>
        </p:txBody>
      </p:sp>
      <p:sp>
        <p:nvSpPr>
          <p:cNvPr id="117" name="Google Shape;100;p15">
            <a:extLst>
              <a:ext uri="{FF2B5EF4-FFF2-40B4-BE49-F238E27FC236}">
                <a16:creationId xmlns:a16="http://schemas.microsoft.com/office/drawing/2014/main" id="{9719B73B-09AB-0D42-AFED-1EA5697AB7C7}"/>
              </a:ext>
            </a:extLst>
          </p:cNvPr>
          <p:cNvSpPr txBox="1">
            <a:spLocks/>
          </p:cNvSpPr>
          <p:nvPr/>
        </p:nvSpPr>
        <p:spPr>
          <a:xfrm>
            <a:off x="733678" y="441135"/>
            <a:ext cx="7363512" cy="132198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91258" tIns="91258" rIns="91258" bIns="91258" anchor="ctr" anchorCtr="0">
            <a:noAutofit/>
          </a:bodyPr>
          <a:lstStyle>
            <a:lvl1pPr marL="0" marR="0" indent="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 Bold"/>
              </a:defRPr>
            </a:lvl1pPr>
            <a:lvl2pPr marL="0" marR="0" indent="228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2pPr>
            <a:lvl3pPr marL="0" marR="0" indent="457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3pPr>
            <a:lvl4pPr marL="0" marR="0" indent="685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4pPr>
            <a:lvl5pPr marL="0" marR="0" indent="9144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5pPr>
            <a:lvl6pPr marL="0" marR="0" indent="11430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6pPr>
            <a:lvl7pPr marL="0" marR="0" indent="1371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7pPr>
            <a:lvl8pPr marL="0" marR="0" indent="1600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8pPr>
            <a:lvl9pPr marL="0" marR="0" indent="1828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9pPr>
          </a:lstStyle>
          <a:p>
            <a:pPr defTabSz="228189" fontAlgn="auto">
              <a:lnSpc>
                <a:spcPct val="90000"/>
              </a:lnSpc>
              <a:buClr>
                <a:srgbClr val="0365C0"/>
              </a:buClr>
              <a:buSzPts val="3600"/>
            </a:pPr>
            <a:r>
              <a:rPr lang="fi-FI" sz="4392" kern="0" dirty="0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Three </a:t>
            </a:r>
            <a:r>
              <a:rPr lang="fi-FI" sz="4392" kern="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steps</a:t>
            </a:r>
            <a:r>
              <a:rPr lang="fi-FI" sz="4392" kern="0" dirty="0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 to Data </a:t>
            </a:r>
            <a:r>
              <a:rPr lang="fi-FI" sz="4392" kern="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Ecosystem</a:t>
            </a:r>
            <a:endParaRPr lang="fi-FI" sz="4392" kern="0" dirty="0">
              <a:solidFill>
                <a:schemeClr val="tx1">
                  <a:lumMod val="50000"/>
                </a:schemeClr>
              </a:solidFill>
              <a:latin typeface="Calibri"/>
              <a:ea typeface="Roboto Light" charset="0"/>
              <a:cs typeface="Calibri"/>
              <a:sym typeface="Calibri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18B43AB0-03B4-9344-A39B-BBEE22E5D087}"/>
              </a:ext>
            </a:extLst>
          </p:cNvPr>
          <p:cNvSpPr/>
          <p:nvPr/>
        </p:nvSpPr>
        <p:spPr>
          <a:xfrm rot="198886">
            <a:off x="9068409" y="4456042"/>
            <a:ext cx="2095176" cy="17942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190500" dist="2159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Think in teams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wild ideas of 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dat</a:t>
            </a:r>
            <a:r>
              <a:rPr lang="en-US" dirty="0">
                <a:latin typeface="Helvetica Light"/>
                <a:ea typeface="Helvetica Light"/>
                <a:cs typeface="Helvetica Light"/>
                <a:sym typeface="Helvetica Light"/>
              </a:rPr>
              <a:t>a clubs:</a:t>
            </a:r>
            <a:br>
              <a:rPr lang="en-US" dirty="0">
                <a:latin typeface="Helvetica Light"/>
                <a:ea typeface="Helvetica Light"/>
                <a:cs typeface="Helvetica Light"/>
                <a:sym typeface="Helvetica Light"/>
              </a:rPr>
            </a:br>
            <a:r>
              <a:rPr lang="en-US" dirty="0">
                <a:latin typeface="Helvetica Light"/>
                <a:ea typeface="Helvetica Light"/>
                <a:cs typeface="Helvetica Light"/>
                <a:sym typeface="Helvetica Light"/>
              </a:rPr>
              <a:t>what organizations</a:t>
            </a:r>
            <a:br>
              <a:rPr lang="en-US" dirty="0">
                <a:latin typeface="Helvetica Light"/>
                <a:ea typeface="Helvetica Light"/>
                <a:cs typeface="Helvetica Light"/>
                <a:sym typeface="Helvetica Light"/>
              </a:rPr>
            </a:br>
            <a:r>
              <a:rPr lang="en-US" dirty="0">
                <a:latin typeface="Helvetica Light"/>
                <a:ea typeface="Helvetica Light"/>
                <a:cs typeface="Helvetica Light"/>
                <a:sym typeface="Helvetica Light"/>
              </a:rPr>
              <a:t>would benefit of</a:t>
            </a:r>
            <a:br>
              <a:rPr lang="en-US" dirty="0">
                <a:latin typeface="Helvetica Light"/>
                <a:ea typeface="Helvetica Light"/>
                <a:cs typeface="Helvetica Light"/>
                <a:sym typeface="Helvetica Light"/>
              </a:rPr>
            </a:br>
            <a:r>
              <a:rPr lang="en-US" dirty="0">
                <a:latin typeface="Helvetica Light"/>
                <a:ea typeface="Helvetica Light"/>
                <a:cs typeface="Helvetica Light"/>
                <a:sym typeface="Helvetica Light"/>
              </a:rPr>
              <a:t>each other’s data?</a:t>
            </a:r>
            <a:endParaRPr kumimoji="0" lang="en-US" b="0" i="0" u="none" strike="noStrike" cap="none" spc="0" normalizeH="0" baseline="0" dirty="0">
              <a:ln>
                <a:noFill/>
              </a:ln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23406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roup 236">
            <a:extLst>
              <a:ext uri="{FF2B5EF4-FFF2-40B4-BE49-F238E27FC236}">
                <a16:creationId xmlns:a16="http://schemas.microsoft.com/office/drawing/2014/main" id="{F3CE517F-0626-934D-B193-E0A1523F3C73}"/>
              </a:ext>
            </a:extLst>
          </p:cNvPr>
          <p:cNvGrpSpPr/>
          <p:nvPr/>
        </p:nvGrpSpPr>
        <p:grpSpPr>
          <a:xfrm>
            <a:off x="1092596" y="3560937"/>
            <a:ext cx="1990464" cy="548013"/>
            <a:chOff x="1724359" y="8858006"/>
            <a:chExt cx="4351930" cy="119816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77C2E1-CD3F-E242-9EF6-1F9D083DEFCA}"/>
                </a:ext>
              </a:extLst>
            </p:cNvPr>
            <p:cNvSpPr/>
            <p:nvPr/>
          </p:nvSpPr>
          <p:spPr>
            <a:xfrm>
              <a:off x="1843399" y="8858006"/>
              <a:ext cx="4232890" cy="1186658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fi-FI" sz="1597" kern="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fi-FI" sz="1597" kern="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78D1CA-420D-A448-9648-2BD9CC8EC469}"/>
                </a:ext>
              </a:extLst>
            </p:cNvPr>
            <p:cNvSpPr txBox="1"/>
            <p:nvPr/>
          </p:nvSpPr>
          <p:spPr>
            <a:xfrm>
              <a:off x="1724359" y="8867554"/>
              <a:ext cx="4259765" cy="11886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228189" fontAlgn="auto" hangingPunct="0"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fi-FI" sz="1600" kern="0" dirty="0">
                  <a:solidFill>
                    <a:srgbClr val="FFFFFD"/>
                  </a:solidFill>
                  <a:latin typeface="Roboto" panose="02000000000000000000" pitchFamily="2" charset="0"/>
                  <a:ea typeface="Roboto" panose="02000000000000000000" pitchFamily="2" charset="0"/>
                  <a:sym typeface="Roboto Bold"/>
                </a:rPr>
                <a:t>Single </a:t>
              </a:r>
              <a:br>
                <a:rPr lang="fi-FI" sz="1600" kern="0" dirty="0">
                  <a:solidFill>
                    <a:srgbClr val="FFFFFD"/>
                  </a:solidFill>
                  <a:latin typeface="Roboto" panose="02000000000000000000" pitchFamily="2" charset="0"/>
                  <a:ea typeface="Roboto" panose="02000000000000000000" pitchFamily="2" charset="0"/>
                  <a:sym typeface="Roboto Bold"/>
                </a:rPr>
              </a:br>
              <a:r>
                <a:rPr lang="fi-FI" sz="1600" kern="0" dirty="0">
                  <a:solidFill>
                    <a:srgbClr val="FFFFFD"/>
                  </a:solidFill>
                  <a:latin typeface="Roboto" panose="02000000000000000000" pitchFamily="2" charset="0"/>
                  <a:ea typeface="Roboto" panose="02000000000000000000" pitchFamily="2" charset="0"/>
                  <a:sym typeface="Roboto Bold"/>
                </a:rPr>
                <a:t>Enterprise</a:t>
              </a:r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F660E364-D6CE-1B48-8369-885FDF4B76AE}"/>
              </a:ext>
            </a:extLst>
          </p:cNvPr>
          <p:cNvGrpSpPr/>
          <p:nvPr/>
        </p:nvGrpSpPr>
        <p:grpSpPr>
          <a:xfrm>
            <a:off x="4852113" y="2806156"/>
            <a:ext cx="2521716" cy="2046158"/>
            <a:chOff x="8769806" y="7106711"/>
            <a:chExt cx="5513454" cy="44737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F82F013-1EBA-F740-A2A0-39C4F5463682}"/>
                </a:ext>
              </a:extLst>
            </p:cNvPr>
            <p:cNvSpPr/>
            <p:nvPr/>
          </p:nvSpPr>
          <p:spPr>
            <a:xfrm>
              <a:off x="9366229" y="9018910"/>
              <a:ext cx="4232890" cy="649305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fi-FI" sz="1597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BB7EAC-BCE2-E546-8E32-22A383571344}"/>
                </a:ext>
              </a:extLst>
            </p:cNvPr>
            <p:cNvSpPr txBox="1"/>
            <p:nvPr/>
          </p:nvSpPr>
          <p:spPr>
            <a:xfrm>
              <a:off x="9352789" y="8951827"/>
              <a:ext cx="4259765" cy="7834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228189" fontAlgn="auto" hangingPunct="0"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fi-FI" sz="1996" kern="0" dirty="0">
                  <a:solidFill>
                    <a:srgbClr val="FFFFFD"/>
                  </a:solidFill>
                  <a:latin typeface="Roboto" panose="02000000000000000000" pitchFamily="2" charset="0"/>
                  <a:ea typeface="Roboto" panose="02000000000000000000" pitchFamily="2" charset="0"/>
                  <a:sym typeface="Roboto Bold"/>
                </a:rPr>
                <a:t>Data Club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0744C66-9436-8B49-8CDC-AC8104DDEC1A}"/>
                </a:ext>
              </a:extLst>
            </p:cNvPr>
            <p:cNvSpPr/>
            <p:nvPr/>
          </p:nvSpPr>
          <p:spPr>
            <a:xfrm>
              <a:off x="8769806" y="7106711"/>
              <a:ext cx="1297784" cy="649305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fi-FI" sz="1597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D0BDC9D-C56F-F241-9AB0-CD3CAFD20AFA}"/>
                </a:ext>
              </a:extLst>
            </p:cNvPr>
            <p:cNvSpPr/>
            <p:nvPr/>
          </p:nvSpPr>
          <p:spPr>
            <a:xfrm>
              <a:off x="10833780" y="7106711"/>
              <a:ext cx="1297784" cy="649305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fi-FI" sz="1597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C9AE64-F706-0548-824A-AEF652380283}"/>
                </a:ext>
              </a:extLst>
            </p:cNvPr>
            <p:cNvSpPr/>
            <p:nvPr/>
          </p:nvSpPr>
          <p:spPr>
            <a:xfrm>
              <a:off x="12985476" y="7106711"/>
              <a:ext cx="1297784" cy="649305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fi-FI" sz="1597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056797B-5544-4041-8CAD-6CB2AFAD6FEA}"/>
                </a:ext>
              </a:extLst>
            </p:cNvPr>
            <p:cNvSpPr/>
            <p:nvPr/>
          </p:nvSpPr>
          <p:spPr>
            <a:xfrm>
              <a:off x="8769806" y="10931106"/>
              <a:ext cx="1297784" cy="649305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fi-FI" sz="1597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78B505-BEEF-2C42-873F-522651B6B6F0}"/>
                </a:ext>
              </a:extLst>
            </p:cNvPr>
            <p:cNvSpPr/>
            <p:nvPr/>
          </p:nvSpPr>
          <p:spPr>
            <a:xfrm>
              <a:off x="10833780" y="10931106"/>
              <a:ext cx="1297784" cy="649305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fi-FI" sz="1597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D89E3BF-4D97-9444-93C4-7E741AF77841}"/>
                </a:ext>
              </a:extLst>
            </p:cNvPr>
            <p:cNvSpPr/>
            <p:nvPr/>
          </p:nvSpPr>
          <p:spPr>
            <a:xfrm>
              <a:off x="12985476" y="10931106"/>
              <a:ext cx="1297784" cy="649305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fi-FI" sz="1597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7E3D564-FDC8-C243-AD49-0C91BFA5515D}"/>
                </a:ext>
              </a:extLst>
            </p:cNvPr>
            <p:cNvCxnSpPr>
              <a:stCxn id="12" idx="2"/>
            </p:cNvCxnSpPr>
            <p:nvPr/>
          </p:nvCxnSpPr>
          <p:spPr>
            <a:xfrm>
              <a:off x="9418698" y="7756016"/>
              <a:ext cx="832206" cy="427817"/>
            </a:xfrm>
            <a:prstGeom prst="line">
              <a:avLst/>
            </a:prstGeom>
            <a:noFill/>
            <a:ln w="25400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9CDBD86-9B19-564A-9DFA-C00CFD77BEAC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V="1">
              <a:off x="9418698" y="10503288"/>
              <a:ext cx="785605" cy="427818"/>
            </a:xfrm>
            <a:prstGeom prst="line">
              <a:avLst/>
            </a:prstGeom>
            <a:noFill/>
            <a:ln w="25400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EC5647C-88D0-3144-9017-A916830E2496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flipH="1">
              <a:off x="12848575" y="7756016"/>
              <a:ext cx="785793" cy="427817"/>
            </a:xfrm>
            <a:prstGeom prst="line">
              <a:avLst/>
            </a:prstGeom>
            <a:noFill/>
            <a:ln w="25400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17DC1DF-4BAF-5741-952C-C51244CBD60F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H="1" flipV="1">
              <a:off x="12848575" y="10503288"/>
              <a:ext cx="785793" cy="427818"/>
            </a:xfrm>
            <a:prstGeom prst="line">
              <a:avLst/>
            </a:prstGeom>
            <a:noFill/>
            <a:ln w="25400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D6EB679-F226-B144-AE68-BA9E2495EC58}"/>
                </a:ext>
              </a:extLst>
            </p:cNvPr>
            <p:cNvCxnSpPr>
              <a:cxnSpLocks/>
              <a:stCxn id="13" idx="2"/>
              <a:endCxn id="8" idx="0"/>
            </p:cNvCxnSpPr>
            <p:nvPr/>
          </p:nvCxnSpPr>
          <p:spPr>
            <a:xfrm>
              <a:off x="11482672" y="7756016"/>
              <a:ext cx="2" cy="1262894"/>
            </a:xfrm>
            <a:prstGeom prst="line">
              <a:avLst/>
            </a:prstGeom>
            <a:noFill/>
            <a:ln w="25400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BD18CCD-9D68-0F42-A944-DB8E0184A3FF}"/>
                </a:ext>
              </a:extLst>
            </p:cNvPr>
            <p:cNvCxnSpPr>
              <a:cxnSpLocks/>
              <a:stCxn id="8" idx="2"/>
              <a:endCxn id="17" idx="0"/>
            </p:cNvCxnSpPr>
            <p:nvPr/>
          </p:nvCxnSpPr>
          <p:spPr>
            <a:xfrm flipH="1">
              <a:off x="11482672" y="9668216"/>
              <a:ext cx="2" cy="1262890"/>
            </a:xfrm>
            <a:prstGeom prst="line">
              <a:avLst/>
            </a:prstGeom>
            <a:noFill/>
            <a:ln w="25400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1D05386F-854D-2A44-A7C7-57BA5698E591}"/>
              </a:ext>
            </a:extLst>
          </p:cNvPr>
          <p:cNvSpPr/>
          <p:nvPr/>
        </p:nvSpPr>
        <p:spPr>
          <a:xfrm>
            <a:off x="3885522" y="3627277"/>
            <a:ext cx="518156" cy="358339"/>
          </a:xfrm>
          <a:prstGeom prst="rightArrow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54" tIns="25354" rIns="25354" bIns="25354" numCol="1" spcCol="38100" rtlCol="0" anchor="ctr">
            <a:spAutoFit/>
          </a:bodyPr>
          <a:lstStyle/>
          <a:p>
            <a:pPr algn="ctr" defTabSz="412007" fontAlgn="auto" hangingPunct="0">
              <a:spcBef>
                <a:spcPts val="0"/>
              </a:spcBef>
              <a:spcAft>
                <a:spcPts val="0"/>
              </a:spcAft>
            </a:pPr>
            <a:endParaRPr lang="fi-FI" sz="1597" kern="0" dirty="0">
              <a:solidFill>
                <a:srgbClr val="FFFFFF"/>
              </a:solidFill>
              <a:latin typeface="Helvetica Light"/>
              <a:ea typeface="Roboto" panose="02000000000000000000" pitchFamily="2" charset="0"/>
              <a:cs typeface="Helvetica Light"/>
              <a:sym typeface="Helvetica Light"/>
            </a:endParaRPr>
          </a:p>
        </p:txBody>
      </p:sp>
      <p:sp>
        <p:nvSpPr>
          <p:cNvPr id="251" name="Google Shape;100;p15">
            <a:extLst>
              <a:ext uri="{FF2B5EF4-FFF2-40B4-BE49-F238E27FC236}">
                <a16:creationId xmlns:a16="http://schemas.microsoft.com/office/drawing/2014/main" id="{EADD2C70-0AFB-3C4D-B19E-5F1D1D0CCF7F}"/>
              </a:ext>
            </a:extLst>
          </p:cNvPr>
          <p:cNvSpPr txBox="1">
            <a:spLocks/>
          </p:cNvSpPr>
          <p:nvPr/>
        </p:nvSpPr>
        <p:spPr>
          <a:xfrm>
            <a:off x="733678" y="1084303"/>
            <a:ext cx="10079102" cy="132198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91258" tIns="91258" rIns="91258" bIns="91258" anchor="ctr" anchorCtr="0">
            <a:noAutofit/>
          </a:bodyPr>
          <a:lstStyle>
            <a:lvl1pPr marL="0" marR="0" indent="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 Bold"/>
              </a:defRPr>
            </a:lvl1pPr>
            <a:lvl2pPr marL="0" marR="0" indent="228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2pPr>
            <a:lvl3pPr marL="0" marR="0" indent="457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3pPr>
            <a:lvl4pPr marL="0" marR="0" indent="685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4pPr>
            <a:lvl5pPr marL="0" marR="0" indent="9144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5pPr>
            <a:lvl6pPr marL="0" marR="0" indent="11430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6pPr>
            <a:lvl7pPr marL="0" marR="0" indent="1371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7pPr>
            <a:lvl8pPr marL="0" marR="0" indent="1600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8pPr>
            <a:lvl9pPr marL="0" marR="0" indent="1828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9pPr>
          </a:lstStyle>
          <a:p>
            <a:pPr lvl="0" defTabSz="228189" fontAlgn="auto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365C0"/>
              </a:buClr>
              <a:buSzPts val="3600"/>
            </a:pPr>
            <a:r>
              <a:rPr lang="fi-FI" sz="4392" kern="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Step</a:t>
            </a:r>
            <a:r>
              <a:rPr lang="fi-FI" sz="4392" kern="0" dirty="0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 2 </a:t>
            </a:r>
            <a:r>
              <a:rPr lang="en-US" sz="2400" kern="0" dirty="0">
                <a:solidFill>
                  <a:srgbClr val="012169">
                    <a:lumMod val="50000"/>
                  </a:srgbClr>
                </a:solidFill>
                <a:latin typeface="Calibri"/>
                <a:ea typeface="Roboto Light" charset="0"/>
                <a:cs typeface="Calibri"/>
                <a:sym typeface="Calibri"/>
              </a:rPr>
              <a:t>– two or more organizations form a Data Club</a:t>
            </a:r>
          </a:p>
        </p:txBody>
      </p:sp>
      <p:sp>
        <p:nvSpPr>
          <p:cNvPr id="117" name="Google Shape;100;p15">
            <a:extLst>
              <a:ext uri="{FF2B5EF4-FFF2-40B4-BE49-F238E27FC236}">
                <a16:creationId xmlns:a16="http://schemas.microsoft.com/office/drawing/2014/main" id="{9719B73B-09AB-0D42-AFED-1EA5697AB7C7}"/>
              </a:ext>
            </a:extLst>
          </p:cNvPr>
          <p:cNvSpPr txBox="1">
            <a:spLocks/>
          </p:cNvSpPr>
          <p:nvPr/>
        </p:nvSpPr>
        <p:spPr>
          <a:xfrm>
            <a:off x="733678" y="441135"/>
            <a:ext cx="7363512" cy="132198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91258" tIns="91258" rIns="91258" bIns="91258" anchor="ctr" anchorCtr="0">
            <a:noAutofit/>
          </a:bodyPr>
          <a:lstStyle>
            <a:lvl1pPr marL="0" marR="0" indent="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 Bold"/>
              </a:defRPr>
            </a:lvl1pPr>
            <a:lvl2pPr marL="0" marR="0" indent="228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2pPr>
            <a:lvl3pPr marL="0" marR="0" indent="457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3pPr>
            <a:lvl4pPr marL="0" marR="0" indent="685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4pPr>
            <a:lvl5pPr marL="0" marR="0" indent="9144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5pPr>
            <a:lvl6pPr marL="0" marR="0" indent="11430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6pPr>
            <a:lvl7pPr marL="0" marR="0" indent="1371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7pPr>
            <a:lvl8pPr marL="0" marR="0" indent="1600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8pPr>
            <a:lvl9pPr marL="0" marR="0" indent="1828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9pPr>
          </a:lstStyle>
          <a:p>
            <a:pPr defTabSz="228189" fontAlgn="auto">
              <a:lnSpc>
                <a:spcPct val="90000"/>
              </a:lnSpc>
              <a:buClr>
                <a:srgbClr val="0365C0"/>
              </a:buClr>
              <a:buSzPts val="3600"/>
            </a:pPr>
            <a:r>
              <a:rPr lang="fi-FI" sz="4392" kern="0" dirty="0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Three </a:t>
            </a:r>
            <a:r>
              <a:rPr lang="fi-FI" sz="4392" kern="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steps</a:t>
            </a:r>
            <a:r>
              <a:rPr lang="fi-FI" sz="4392" kern="0" dirty="0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 to Data </a:t>
            </a:r>
            <a:r>
              <a:rPr lang="fi-FI" sz="4392" kern="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Ecosystem</a:t>
            </a:r>
            <a:endParaRPr lang="fi-FI" sz="4392" kern="0" dirty="0">
              <a:solidFill>
                <a:schemeClr val="tx1">
                  <a:lumMod val="50000"/>
                </a:schemeClr>
              </a:solidFill>
              <a:latin typeface="Calibri"/>
              <a:ea typeface="Roboto Light" charset="0"/>
              <a:cs typeface="Calibri"/>
              <a:sym typeface="Calibri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18B43AB0-03B4-9344-A39B-BBEE22E5D087}"/>
              </a:ext>
            </a:extLst>
          </p:cNvPr>
          <p:cNvSpPr/>
          <p:nvPr/>
        </p:nvSpPr>
        <p:spPr>
          <a:xfrm rot="198886">
            <a:off x="9068409" y="4456042"/>
            <a:ext cx="2095176" cy="17942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190500" dist="2159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What practical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challenges 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Data Clubs are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likely to face?</a:t>
            </a:r>
          </a:p>
        </p:txBody>
      </p:sp>
    </p:spTree>
    <p:extLst>
      <p:ext uri="{BB962C8B-B14F-4D97-AF65-F5344CB8AC3E}">
        <p14:creationId xmlns:p14="http://schemas.microsoft.com/office/powerpoint/2010/main" val="2579717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roup 243">
            <a:extLst>
              <a:ext uri="{FF2B5EF4-FFF2-40B4-BE49-F238E27FC236}">
                <a16:creationId xmlns:a16="http://schemas.microsoft.com/office/drawing/2014/main" id="{261FEF6B-B4EE-494A-B2D7-28EC080F4A6D}"/>
              </a:ext>
            </a:extLst>
          </p:cNvPr>
          <p:cNvGrpSpPr/>
          <p:nvPr/>
        </p:nvGrpSpPr>
        <p:grpSpPr>
          <a:xfrm>
            <a:off x="1092596" y="2570795"/>
            <a:ext cx="9962371" cy="2498196"/>
            <a:chOff x="2088121" y="6690533"/>
            <a:chExt cx="19961129" cy="5005516"/>
          </a:xfrm>
        </p:grpSpPr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F3CE517F-0626-934D-B193-E0A1523F3C73}"/>
                </a:ext>
              </a:extLst>
            </p:cNvPr>
            <p:cNvGrpSpPr/>
            <p:nvPr/>
          </p:nvGrpSpPr>
          <p:grpSpPr>
            <a:xfrm>
              <a:off x="2088121" y="8674434"/>
              <a:ext cx="3988198" cy="1098027"/>
              <a:chOff x="1724359" y="8858006"/>
              <a:chExt cx="4351930" cy="1198169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F77C2E1-CD3F-E242-9EF6-1F9D083DEFCA}"/>
                  </a:ext>
                </a:extLst>
              </p:cNvPr>
              <p:cNvSpPr/>
              <p:nvPr/>
            </p:nvSpPr>
            <p:spPr>
              <a:xfrm>
                <a:off x="1843399" y="8858006"/>
                <a:ext cx="4232890" cy="1186658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354" tIns="25354" rIns="25354" bIns="25354" numCol="1" spcCol="38100" rtlCol="0" anchor="ctr">
                <a:spAutoFit/>
              </a:bodyPr>
              <a:lstStyle/>
              <a:p>
                <a:pPr algn="ctr" defTabSz="412007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fi-FI" sz="1597" kern="0" dirty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  <a:p>
                <a:pPr algn="ctr" defTabSz="412007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fi-FI" sz="1597" kern="0" dirty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D78D1CA-420D-A448-9648-2BD9CC8EC469}"/>
                  </a:ext>
                </a:extLst>
              </p:cNvPr>
              <p:cNvSpPr txBox="1"/>
              <p:nvPr/>
            </p:nvSpPr>
            <p:spPr>
              <a:xfrm>
                <a:off x="1724359" y="8867554"/>
                <a:ext cx="4259765" cy="11886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354" tIns="25354" rIns="25354" bIns="25354" numCol="1" spcCol="38100" rtlCol="0" anchor="ctr">
                <a:spAutoFit/>
              </a:bodyPr>
              <a:lstStyle/>
              <a:p>
                <a:pPr algn="ctr" defTabSz="228189" fontAlgn="auto" hangingPunct="0">
                  <a:spcBef>
                    <a:spcPts val="0"/>
                  </a:spcBef>
                  <a:spcAft>
                    <a:spcPts val="0"/>
                  </a:spcAft>
                  <a:buSzPct val="100000"/>
                </a:pPr>
                <a:r>
                  <a:rPr lang="fi-FI" sz="1600" kern="0" dirty="0">
                    <a:solidFill>
                      <a:srgbClr val="FFFFFD"/>
                    </a:solidFill>
                    <a:latin typeface="Roboto" panose="02000000000000000000" pitchFamily="2" charset="0"/>
                    <a:ea typeface="Roboto" panose="02000000000000000000" pitchFamily="2" charset="0"/>
                    <a:sym typeface="Roboto Bold"/>
                  </a:rPr>
                  <a:t>Single </a:t>
                </a:r>
                <a:br>
                  <a:rPr lang="fi-FI" sz="1600" kern="0" dirty="0">
                    <a:solidFill>
                      <a:srgbClr val="FFFFFD"/>
                    </a:solidFill>
                    <a:latin typeface="Roboto" panose="02000000000000000000" pitchFamily="2" charset="0"/>
                    <a:ea typeface="Roboto" panose="02000000000000000000" pitchFamily="2" charset="0"/>
                    <a:sym typeface="Roboto Bold"/>
                  </a:rPr>
                </a:br>
                <a:r>
                  <a:rPr lang="fi-FI" sz="1600" kern="0" dirty="0">
                    <a:solidFill>
                      <a:srgbClr val="FFFFFD"/>
                    </a:solidFill>
                    <a:latin typeface="Roboto" panose="02000000000000000000" pitchFamily="2" charset="0"/>
                    <a:ea typeface="Roboto" panose="02000000000000000000" pitchFamily="2" charset="0"/>
                    <a:sym typeface="Roboto Bold"/>
                  </a:rPr>
                  <a:t>Enterprise</a:t>
                </a:r>
              </a:p>
            </p:txBody>
          </p:sp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F660E364-D6CE-1B48-8369-885FDF4B76AE}"/>
                </a:ext>
              </a:extLst>
            </p:cNvPr>
            <p:cNvGrpSpPr/>
            <p:nvPr/>
          </p:nvGrpSpPr>
          <p:grpSpPr>
            <a:xfrm>
              <a:off x="9620886" y="7162114"/>
              <a:ext cx="5052643" cy="4099790"/>
              <a:chOff x="8769806" y="7106711"/>
              <a:chExt cx="5513454" cy="44737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F82F013-1EBA-F740-A2A0-39C4F5463682}"/>
                  </a:ext>
                </a:extLst>
              </p:cNvPr>
              <p:cNvSpPr/>
              <p:nvPr/>
            </p:nvSpPr>
            <p:spPr>
              <a:xfrm>
                <a:off x="9366229" y="9018910"/>
                <a:ext cx="4232890" cy="649305"/>
              </a:xfrm>
              <a:prstGeom prst="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354" tIns="25354" rIns="25354" bIns="25354" numCol="1" spcCol="38100" rtlCol="0" anchor="ctr">
                <a:spAutoFit/>
              </a:bodyPr>
              <a:lstStyle/>
              <a:p>
                <a:pPr algn="ctr" defTabSz="412007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fi-FI" sz="1597" kern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1BB7EAC-BCE2-E546-8E32-22A383571344}"/>
                  </a:ext>
                </a:extLst>
              </p:cNvPr>
              <p:cNvSpPr txBox="1"/>
              <p:nvPr/>
            </p:nvSpPr>
            <p:spPr>
              <a:xfrm>
                <a:off x="9352789" y="8951827"/>
                <a:ext cx="4259765" cy="783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354" tIns="25354" rIns="25354" bIns="25354" numCol="1" spcCol="38100" rtlCol="0" anchor="ctr">
                <a:spAutoFit/>
              </a:bodyPr>
              <a:lstStyle/>
              <a:p>
                <a:pPr algn="ctr" defTabSz="228189" fontAlgn="auto" hangingPunct="0">
                  <a:spcBef>
                    <a:spcPts val="0"/>
                  </a:spcBef>
                  <a:spcAft>
                    <a:spcPts val="0"/>
                  </a:spcAft>
                  <a:buSzPct val="100000"/>
                </a:pPr>
                <a:r>
                  <a:rPr lang="fi-FI" sz="1996" kern="0" dirty="0">
                    <a:solidFill>
                      <a:srgbClr val="FFFFFD"/>
                    </a:solidFill>
                    <a:latin typeface="Roboto" panose="02000000000000000000" pitchFamily="2" charset="0"/>
                    <a:ea typeface="Roboto" panose="02000000000000000000" pitchFamily="2" charset="0"/>
                    <a:sym typeface="Roboto Bold"/>
                  </a:rPr>
                  <a:t>Data Club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0744C66-9436-8B49-8CDC-AC8104DDEC1A}"/>
                  </a:ext>
                </a:extLst>
              </p:cNvPr>
              <p:cNvSpPr/>
              <p:nvPr/>
            </p:nvSpPr>
            <p:spPr>
              <a:xfrm>
                <a:off x="8769806" y="7106711"/>
                <a:ext cx="1297784" cy="649305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354" tIns="25354" rIns="25354" bIns="25354" numCol="1" spcCol="38100" rtlCol="0" anchor="ctr">
                <a:spAutoFit/>
              </a:bodyPr>
              <a:lstStyle/>
              <a:p>
                <a:pPr algn="ctr" defTabSz="412007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fi-FI" sz="1597" kern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D0BDC9D-C56F-F241-9AB0-CD3CAFD20AFA}"/>
                  </a:ext>
                </a:extLst>
              </p:cNvPr>
              <p:cNvSpPr/>
              <p:nvPr/>
            </p:nvSpPr>
            <p:spPr>
              <a:xfrm>
                <a:off x="10833780" y="7106711"/>
                <a:ext cx="1297784" cy="649305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354" tIns="25354" rIns="25354" bIns="25354" numCol="1" spcCol="38100" rtlCol="0" anchor="ctr">
                <a:spAutoFit/>
              </a:bodyPr>
              <a:lstStyle/>
              <a:p>
                <a:pPr algn="ctr" defTabSz="412007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fi-FI" sz="1597" kern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3C9AE64-F706-0548-824A-AEF652380283}"/>
                  </a:ext>
                </a:extLst>
              </p:cNvPr>
              <p:cNvSpPr/>
              <p:nvPr/>
            </p:nvSpPr>
            <p:spPr>
              <a:xfrm>
                <a:off x="12985476" y="7106711"/>
                <a:ext cx="1297784" cy="649305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354" tIns="25354" rIns="25354" bIns="25354" numCol="1" spcCol="38100" rtlCol="0" anchor="ctr">
                <a:spAutoFit/>
              </a:bodyPr>
              <a:lstStyle/>
              <a:p>
                <a:pPr algn="ctr" defTabSz="412007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fi-FI" sz="1597" kern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056797B-5544-4041-8CAD-6CB2AFAD6FEA}"/>
                  </a:ext>
                </a:extLst>
              </p:cNvPr>
              <p:cNvSpPr/>
              <p:nvPr/>
            </p:nvSpPr>
            <p:spPr>
              <a:xfrm>
                <a:off x="8769806" y="10931106"/>
                <a:ext cx="1297784" cy="649305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354" tIns="25354" rIns="25354" bIns="25354" numCol="1" spcCol="38100" rtlCol="0" anchor="ctr">
                <a:spAutoFit/>
              </a:bodyPr>
              <a:lstStyle/>
              <a:p>
                <a:pPr algn="ctr" defTabSz="412007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fi-FI" sz="1597" kern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278B505-BEEF-2C42-873F-522651B6B6F0}"/>
                  </a:ext>
                </a:extLst>
              </p:cNvPr>
              <p:cNvSpPr/>
              <p:nvPr/>
            </p:nvSpPr>
            <p:spPr>
              <a:xfrm>
                <a:off x="10833780" y="10931106"/>
                <a:ext cx="1297784" cy="649305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354" tIns="25354" rIns="25354" bIns="25354" numCol="1" spcCol="38100" rtlCol="0" anchor="ctr">
                <a:spAutoFit/>
              </a:bodyPr>
              <a:lstStyle/>
              <a:p>
                <a:pPr algn="ctr" defTabSz="412007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fi-FI" sz="1597" kern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D89E3BF-4D97-9444-93C4-7E741AF77841}"/>
                  </a:ext>
                </a:extLst>
              </p:cNvPr>
              <p:cNvSpPr/>
              <p:nvPr/>
            </p:nvSpPr>
            <p:spPr>
              <a:xfrm>
                <a:off x="12985476" y="10931106"/>
                <a:ext cx="1297784" cy="649305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354" tIns="25354" rIns="25354" bIns="25354" numCol="1" spcCol="38100" rtlCol="0" anchor="ctr">
                <a:spAutoFit/>
              </a:bodyPr>
              <a:lstStyle/>
              <a:p>
                <a:pPr algn="ctr" defTabSz="412007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fi-FI" sz="1597" kern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7E3D564-FDC8-C243-AD49-0C91BFA5515D}"/>
                  </a:ext>
                </a:extLst>
              </p:cNvPr>
              <p:cNvCxnSpPr>
                <a:stCxn id="12" idx="2"/>
              </p:cNvCxnSpPr>
              <p:nvPr/>
            </p:nvCxnSpPr>
            <p:spPr>
              <a:xfrm>
                <a:off x="9418698" y="7756016"/>
                <a:ext cx="832206" cy="427817"/>
              </a:xfrm>
              <a:prstGeom prst="line">
                <a:avLst/>
              </a:prstGeom>
              <a:noFill/>
              <a:ln w="25400" cap="flat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99CDBD86-9B19-564A-9DFA-C00CFD77BEAC}"/>
                  </a:ext>
                </a:extLst>
              </p:cNvPr>
              <p:cNvCxnSpPr>
                <a:cxnSpLocks/>
                <a:stCxn id="16" idx="0"/>
              </p:cNvCxnSpPr>
              <p:nvPr/>
            </p:nvCxnSpPr>
            <p:spPr>
              <a:xfrm flipV="1">
                <a:off x="9418698" y="10503288"/>
                <a:ext cx="785605" cy="427818"/>
              </a:xfrm>
              <a:prstGeom prst="line">
                <a:avLst/>
              </a:prstGeom>
              <a:noFill/>
              <a:ln w="25400" cap="flat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EC5647C-88D0-3144-9017-A916830E2496}"/>
                  </a:ext>
                </a:extLst>
              </p:cNvPr>
              <p:cNvCxnSpPr>
                <a:cxnSpLocks/>
                <a:stCxn id="14" idx="2"/>
              </p:cNvCxnSpPr>
              <p:nvPr/>
            </p:nvCxnSpPr>
            <p:spPr>
              <a:xfrm flipH="1">
                <a:off x="12848575" y="7756016"/>
                <a:ext cx="785793" cy="427817"/>
              </a:xfrm>
              <a:prstGeom prst="line">
                <a:avLst/>
              </a:prstGeom>
              <a:noFill/>
              <a:ln w="25400" cap="flat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17DC1DF-4BAF-5741-952C-C51244CBD60F}"/>
                  </a:ext>
                </a:extLst>
              </p:cNvPr>
              <p:cNvCxnSpPr>
                <a:cxnSpLocks/>
                <a:stCxn id="18" idx="0"/>
              </p:cNvCxnSpPr>
              <p:nvPr/>
            </p:nvCxnSpPr>
            <p:spPr>
              <a:xfrm flipH="1" flipV="1">
                <a:off x="12848575" y="10503288"/>
                <a:ext cx="785793" cy="427818"/>
              </a:xfrm>
              <a:prstGeom prst="line">
                <a:avLst/>
              </a:prstGeom>
              <a:noFill/>
              <a:ln w="25400" cap="flat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D6EB679-F226-B144-AE68-BA9E2495EC58}"/>
                  </a:ext>
                </a:extLst>
              </p:cNvPr>
              <p:cNvCxnSpPr>
                <a:cxnSpLocks/>
                <a:stCxn id="13" idx="2"/>
                <a:endCxn id="8" idx="0"/>
              </p:cNvCxnSpPr>
              <p:nvPr/>
            </p:nvCxnSpPr>
            <p:spPr>
              <a:xfrm>
                <a:off x="11482672" y="7756016"/>
                <a:ext cx="2" cy="1262894"/>
              </a:xfrm>
              <a:prstGeom prst="line">
                <a:avLst/>
              </a:prstGeom>
              <a:noFill/>
              <a:ln w="25400" cap="flat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8BD18CCD-9D68-0F42-A944-DB8E0184A3FF}"/>
                  </a:ext>
                </a:extLst>
              </p:cNvPr>
              <p:cNvCxnSpPr>
                <a:cxnSpLocks/>
                <a:stCxn id="8" idx="2"/>
                <a:endCxn id="17" idx="0"/>
              </p:cNvCxnSpPr>
              <p:nvPr/>
            </p:nvCxnSpPr>
            <p:spPr>
              <a:xfrm flipH="1">
                <a:off x="11482672" y="9668216"/>
                <a:ext cx="2" cy="1262890"/>
              </a:xfrm>
              <a:prstGeom prst="line">
                <a:avLst/>
              </a:prstGeom>
              <a:noFill/>
              <a:ln w="25400" cap="flat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2FFEF097-E9FB-834E-82C0-8F02580272B6}"/>
                </a:ext>
              </a:extLst>
            </p:cNvPr>
            <p:cNvGrpSpPr/>
            <p:nvPr/>
          </p:nvGrpSpPr>
          <p:grpSpPr>
            <a:xfrm>
              <a:off x="18064332" y="6690533"/>
              <a:ext cx="3984918" cy="5005516"/>
              <a:chOff x="17700915" y="6574861"/>
              <a:chExt cx="4348357" cy="5462032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56594C6-3C87-C447-AD7C-24FF8E9597E1}"/>
                  </a:ext>
                </a:extLst>
              </p:cNvPr>
              <p:cNvSpPr/>
              <p:nvPr/>
            </p:nvSpPr>
            <p:spPr>
              <a:xfrm>
                <a:off x="17770401" y="8750230"/>
                <a:ext cx="4232887" cy="1186659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354" tIns="25354" rIns="25354" bIns="25354" numCol="1" spcCol="38100" rtlCol="0" anchor="ctr">
                <a:spAutoFit/>
              </a:bodyPr>
              <a:lstStyle/>
              <a:p>
                <a:pPr algn="ctr" defTabSz="412007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fi-FI" sz="1597" kern="0" dirty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  <a:p>
                <a:pPr algn="ctr" defTabSz="412007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fi-FI" sz="1597" kern="0" dirty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21D1A69-E74F-3D46-9A6B-AE11A391BA34}"/>
                  </a:ext>
                </a:extLst>
              </p:cNvPr>
              <p:cNvSpPr txBox="1"/>
              <p:nvPr/>
            </p:nvSpPr>
            <p:spPr>
              <a:xfrm>
                <a:off x="17700915" y="8763136"/>
                <a:ext cx="4259767" cy="11886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354" tIns="25354" rIns="25354" bIns="25354" numCol="1" spcCol="38100" rtlCol="0" anchor="ctr">
                <a:spAutoFit/>
              </a:bodyPr>
              <a:lstStyle/>
              <a:p>
                <a:pPr algn="ctr" defTabSz="228189" fontAlgn="auto" hangingPunct="0">
                  <a:spcBef>
                    <a:spcPts val="0"/>
                  </a:spcBef>
                  <a:spcAft>
                    <a:spcPts val="0"/>
                  </a:spcAft>
                  <a:buSzPct val="100000"/>
                </a:pPr>
                <a:r>
                  <a:rPr lang="fi-FI" sz="1600" kern="0" dirty="0">
                    <a:solidFill>
                      <a:srgbClr val="FFFFFD"/>
                    </a:solidFill>
                    <a:latin typeface="Roboto" panose="02000000000000000000" pitchFamily="2" charset="0"/>
                    <a:ea typeface="Roboto" panose="02000000000000000000" pitchFamily="2" charset="0"/>
                    <a:sym typeface="Roboto Bold"/>
                  </a:rPr>
                  <a:t>Data Club </a:t>
                </a:r>
                <a:r>
                  <a:rPr lang="fi-FI" sz="1600" kern="0" dirty="0" err="1">
                    <a:solidFill>
                      <a:srgbClr val="FFFFFD"/>
                    </a:solidFill>
                    <a:latin typeface="Roboto" panose="02000000000000000000" pitchFamily="2" charset="0"/>
                    <a:ea typeface="Roboto" panose="02000000000000000000" pitchFamily="2" charset="0"/>
                    <a:sym typeface="Roboto Bold"/>
                  </a:rPr>
                  <a:t>Ecosystem</a:t>
                </a:r>
                <a:endParaRPr lang="fi-FI" sz="1600" kern="0" dirty="0">
                  <a:solidFill>
                    <a:srgbClr val="FFFFFD"/>
                  </a:solidFill>
                  <a:latin typeface="Roboto" panose="02000000000000000000" pitchFamily="2" charset="0"/>
                  <a:ea typeface="Roboto" panose="02000000000000000000" pitchFamily="2" charset="0"/>
                  <a:sym typeface="Roboto Bold"/>
                </a:endParaRP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F3867B1B-4085-044C-BE27-CCE7910764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30653" y="7944834"/>
                <a:ext cx="641273" cy="246136"/>
              </a:xfrm>
              <a:prstGeom prst="line">
                <a:avLst/>
              </a:prstGeom>
              <a:noFill/>
              <a:ln w="57150" cap="flat">
                <a:solidFill>
                  <a:schemeClr val="tx1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5765277C-FADF-8045-B9D1-A8F67A830D77}"/>
                  </a:ext>
                </a:extLst>
              </p:cNvPr>
              <p:cNvCxnSpPr>
                <a:cxnSpLocks/>
                <a:stCxn id="185" idx="0"/>
              </p:cNvCxnSpPr>
              <p:nvPr/>
            </p:nvCxnSpPr>
            <p:spPr>
              <a:xfrm>
                <a:off x="18358807" y="10437522"/>
                <a:ext cx="208260" cy="72691"/>
              </a:xfrm>
              <a:prstGeom prst="line">
                <a:avLst/>
              </a:prstGeom>
              <a:noFill/>
              <a:ln w="57150" cap="flat">
                <a:solidFill>
                  <a:schemeClr val="tx1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3A5C47D4-4F94-264E-A1BA-EB6539B7D6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46902" y="7944834"/>
                <a:ext cx="638446" cy="287108"/>
              </a:xfrm>
              <a:prstGeom prst="line">
                <a:avLst/>
              </a:prstGeom>
              <a:noFill/>
              <a:ln w="57150" cap="flat">
                <a:solidFill>
                  <a:schemeClr val="tx1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AB847F13-B366-0542-8717-9AFB6C6CE89D}"/>
                  </a:ext>
                </a:extLst>
              </p:cNvPr>
              <p:cNvCxnSpPr>
                <a:cxnSpLocks/>
                <a:stCxn id="213" idx="0"/>
              </p:cNvCxnSpPr>
              <p:nvPr/>
            </p:nvCxnSpPr>
            <p:spPr>
              <a:xfrm flipH="1">
                <a:off x="21211336" y="10433385"/>
                <a:ext cx="247386" cy="76825"/>
              </a:xfrm>
              <a:prstGeom prst="line">
                <a:avLst/>
              </a:prstGeom>
              <a:noFill/>
              <a:ln w="57150" cap="flat">
                <a:solidFill>
                  <a:schemeClr val="tx1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92939ED9-1474-C841-8D6E-EA079B36B0F3}"/>
                  </a:ext>
                </a:extLst>
              </p:cNvPr>
              <p:cNvCxnSpPr>
                <a:cxnSpLocks/>
                <a:endCxn id="10" idx="0"/>
              </p:cNvCxnSpPr>
              <p:nvPr/>
            </p:nvCxnSpPr>
            <p:spPr>
              <a:xfrm flipH="1">
                <a:off x="19886844" y="7944834"/>
                <a:ext cx="1955" cy="805396"/>
              </a:xfrm>
              <a:prstGeom prst="line">
                <a:avLst/>
              </a:prstGeom>
              <a:noFill/>
              <a:ln w="57150" cap="flat">
                <a:solidFill>
                  <a:schemeClr val="tx1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FCD46146-2CED-6E41-96B1-86E3A7FB31EC}"/>
                  </a:ext>
                </a:extLst>
              </p:cNvPr>
              <p:cNvCxnSpPr>
                <a:cxnSpLocks/>
                <a:stCxn id="10" idx="2"/>
              </p:cNvCxnSpPr>
              <p:nvPr/>
            </p:nvCxnSpPr>
            <p:spPr>
              <a:xfrm flipH="1">
                <a:off x="19882362" y="9936889"/>
                <a:ext cx="4482" cy="730029"/>
              </a:xfrm>
              <a:prstGeom prst="line">
                <a:avLst/>
              </a:prstGeom>
              <a:noFill/>
              <a:ln w="57150" cap="flat">
                <a:solidFill>
                  <a:schemeClr val="tx1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FDD147BC-46DF-2E48-B8A5-5B648EDE5E80}"/>
                  </a:ext>
                </a:extLst>
              </p:cNvPr>
              <p:cNvGrpSpPr/>
              <p:nvPr/>
            </p:nvGrpSpPr>
            <p:grpSpPr>
              <a:xfrm>
                <a:off x="17788779" y="6578997"/>
                <a:ext cx="1160578" cy="1599372"/>
                <a:chOff x="8922206" y="6276912"/>
                <a:chExt cx="5513454" cy="6438111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01E2B172-489A-E44D-A817-53506FF6E05D}"/>
                    </a:ext>
                  </a:extLst>
                </p:cNvPr>
                <p:cNvSpPr/>
                <p:nvPr/>
              </p:nvSpPr>
              <p:spPr>
                <a:xfrm>
                  <a:off x="9518631" y="8189110"/>
                  <a:ext cx="4232889" cy="2613715"/>
                </a:xfrm>
                <a:prstGeom prst="rect">
                  <a:avLst/>
                </a:prstGeom>
                <a:solidFill>
                  <a:schemeClr val="tx1">
                    <a:lumMod val="60000"/>
                    <a:lumOff val="4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83F3F093-B463-D94F-92BD-2C7AA8A4770E}"/>
                    </a:ext>
                  </a:extLst>
                </p:cNvPr>
                <p:cNvSpPr/>
                <p:nvPr/>
              </p:nvSpPr>
              <p:spPr>
                <a:xfrm>
                  <a:off x="8922206" y="6276912"/>
                  <a:ext cx="1297786" cy="2613715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8B39D210-F735-8941-808E-DC50CC86D914}"/>
                    </a:ext>
                  </a:extLst>
                </p:cNvPr>
                <p:cNvSpPr/>
                <p:nvPr/>
              </p:nvSpPr>
              <p:spPr>
                <a:xfrm>
                  <a:off x="10986177" y="6276912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6EA501A8-FBDF-1B4E-8BFE-E74EF346B97F}"/>
                    </a:ext>
                  </a:extLst>
                </p:cNvPr>
                <p:cNvSpPr/>
                <p:nvPr/>
              </p:nvSpPr>
              <p:spPr>
                <a:xfrm>
                  <a:off x="13137874" y="6276912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50299E45-04F9-3C45-8C3B-8D1BE9B5C7ED}"/>
                    </a:ext>
                  </a:extLst>
                </p:cNvPr>
                <p:cNvSpPr/>
                <p:nvPr/>
              </p:nvSpPr>
              <p:spPr>
                <a:xfrm>
                  <a:off x="8922206" y="10101307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3492960F-7CB2-0E40-91D4-3B4A908359BF}"/>
                    </a:ext>
                  </a:extLst>
                </p:cNvPr>
                <p:cNvSpPr/>
                <p:nvPr/>
              </p:nvSpPr>
              <p:spPr>
                <a:xfrm>
                  <a:off x="10986177" y="10101311"/>
                  <a:ext cx="1297786" cy="2613712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DEB7782C-4702-AF49-AC3A-81AC198C8A21}"/>
                    </a:ext>
                  </a:extLst>
                </p:cNvPr>
                <p:cNvSpPr/>
                <p:nvPr/>
              </p:nvSpPr>
              <p:spPr>
                <a:xfrm>
                  <a:off x="13137874" y="10101311"/>
                  <a:ext cx="1297786" cy="2613712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E634376D-8AEC-6846-BBD7-75964F1D2B9E}"/>
                    </a:ext>
                  </a:extLst>
                </p:cNvPr>
                <p:cNvCxnSpPr>
                  <a:stCxn id="141" idx="2"/>
                </p:cNvCxnSpPr>
                <p:nvPr/>
              </p:nvCxnSpPr>
              <p:spPr>
                <a:xfrm flipV="1">
                  <a:off x="9571104" y="8336237"/>
                  <a:ext cx="832192" cy="554390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A49FD95D-0552-3E46-B69F-C7A2BF7762B3}"/>
                    </a:ext>
                  </a:extLst>
                </p:cNvPr>
                <p:cNvCxnSpPr>
                  <a:cxnSpLocks/>
                  <a:stCxn id="144" idx="0"/>
                </p:cNvCxnSpPr>
                <p:nvPr/>
              </p:nvCxnSpPr>
              <p:spPr>
                <a:xfrm>
                  <a:off x="9571104" y="10101311"/>
                  <a:ext cx="785598" cy="554381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081C7130-166F-8844-AA97-22515C343867}"/>
                    </a:ext>
                  </a:extLst>
                </p:cNvPr>
                <p:cNvCxnSpPr>
                  <a:cxnSpLocks/>
                  <a:stCxn id="143" idx="2"/>
                </p:cNvCxnSpPr>
                <p:nvPr/>
              </p:nvCxnSpPr>
              <p:spPr>
                <a:xfrm flipH="1" flipV="1">
                  <a:off x="13000977" y="8336237"/>
                  <a:ext cx="785795" cy="554390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65C7BA1E-10B0-8B4E-9AD5-52849449934E}"/>
                    </a:ext>
                  </a:extLst>
                </p:cNvPr>
                <p:cNvCxnSpPr>
                  <a:cxnSpLocks/>
                  <a:stCxn id="146" idx="0"/>
                </p:cNvCxnSpPr>
                <p:nvPr/>
              </p:nvCxnSpPr>
              <p:spPr>
                <a:xfrm flipH="1">
                  <a:off x="13000977" y="10101311"/>
                  <a:ext cx="785795" cy="554381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B6ADD3E1-3014-AB42-B0E4-77E049AC41D3}"/>
                    </a:ext>
                  </a:extLst>
                </p:cNvPr>
                <p:cNvCxnSpPr>
                  <a:cxnSpLocks/>
                  <a:stCxn id="142" idx="2"/>
                  <a:endCxn id="140" idx="0"/>
                </p:cNvCxnSpPr>
                <p:nvPr/>
              </p:nvCxnSpPr>
              <p:spPr>
                <a:xfrm flipV="1">
                  <a:off x="11635075" y="8189109"/>
                  <a:ext cx="0" cy="701518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205B72E7-B21F-3348-93CF-5CAA75608E2B}"/>
                    </a:ext>
                  </a:extLst>
                </p:cNvPr>
                <p:cNvCxnSpPr>
                  <a:cxnSpLocks/>
                  <a:stCxn id="140" idx="2"/>
                  <a:endCxn id="145" idx="0"/>
                </p:cNvCxnSpPr>
                <p:nvPr/>
              </p:nvCxnSpPr>
              <p:spPr>
                <a:xfrm flipV="1">
                  <a:off x="11635075" y="10101311"/>
                  <a:ext cx="0" cy="701508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D04F84A6-3272-DF43-93A7-A522055E2FC3}"/>
                  </a:ext>
                </a:extLst>
              </p:cNvPr>
              <p:cNvGrpSpPr/>
              <p:nvPr/>
            </p:nvGrpSpPr>
            <p:grpSpPr>
              <a:xfrm>
                <a:off x="19305237" y="6574862"/>
                <a:ext cx="1160578" cy="1599372"/>
                <a:chOff x="8922206" y="6276912"/>
                <a:chExt cx="5513454" cy="6438111"/>
              </a:xfrm>
            </p:grpSpPr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034BB367-4909-5A49-AE5E-43807B2644E8}"/>
                    </a:ext>
                  </a:extLst>
                </p:cNvPr>
                <p:cNvSpPr/>
                <p:nvPr/>
              </p:nvSpPr>
              <p:spPr>
                <a:xfrm>
                  <a:off x="9518631" y="8189107"/>
                  <a:ext cx="4232889" cy="2613712"/>
                </a:xfrm>
                <a:prstGeom prst="rect">
                  <a:avLst/>
                </a:prstGeom>
                <a:solidFill>
                  <a:schemeClr val="tx1">
                    <a:lumMod val="60000"/>
                    <a:lumOff val="4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D39E3342-D9A3-124B-8079-C24071781E5C}"/>
                    </a:ext>
                  </a:extLst>
                </p:cNvPr>
                <p:cNvSpPr/>
                <p:nvPr/>
              </p:nvSpPr>
              <p:spPr>
                <a:xfrm>
                  <a:off x="8922206" y="6276912"/>
                  <a:ext cx="1297786" cy="2613712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5D7E9A10-4E27-9740-BE16-0A07D40B1E13}"/>
                    </a:ext>
                  </a:extLst>
                </p:cNvPr>
                <p:cNvSpPr/>
                <p:nvPr/>
              </p:nvSpPr>
              <p:spPr>
                <a:xfrm>
                  <a:off x="10986177" y="6276912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3651B717-C5C4-4A41-8D18-FFB1CBA2744F}"/>
                    </a:ext>
                  </a:extLst>
                </p:cNvPr>
                <p:cNvSpPr/>
                <p:nvPr/>
              </p:nvSpPr>
              <p:spPr>
                <a:xfrm>
                  <a:off x="13137874" y="6276912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9585F46A-C2B6-FA4A-B7C1-F624E18D1F14}"/>
                    </a:ext>
                  </a:extLst>
                </p:cNvPr>
                <p:cNvSpPr/>
                <p:nvPr/>
              </p:nvSpPr>
              <p:spPr>
                <a:xfrm>
                  <a:off x="8922206" y="10101307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29F1E4DD-2F58-B443-9B52-F368A993A8DE}"/>
                    </a:ext>
                  </a:extLst>
                </p:cNvPr>
                <p:cNvSpPr/>
                <p:nvPr/>
              </p:nvSpPr>
              <p:spPr>
                <a:xfrm>
                  <a:off x="10986177" y="10101311"/>
                  <a:ext cx="1297786" cy="2613712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2A4DF71B-C2D6-B84B-9DAA-070E32CED0B0}"/>
                    </a:ext>
                  </a:extLst>
                </p:cNvPr>
                <p:cNvSpPr/>
                <p:nvPr/>
              </p:nvSpPr>
              <p:spPr>
                <a:xfrm>
                  <a:off x="13137874" y="10101311"/>
                  <a:ext cx="1297786" cy="2613712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E9F76EEA-0216-0941-B007-1F451DA47425}"/>
                    </a:ext>
                  </a:extLst>
                </p:cNvPr>
                <p:cNvCxnSpPr>
                  <a:stCxn id="156" idx="2"/>
                </p:cNvCxnSpPr>
                <p:nvPr/>
              </p:nvCxnSpPr>
              <p:spPr>
                <a:xfrm flipV="1">
                  <a:off x="9571104" y="8336237"/>
                  <a:ext cx="832192" cy="554390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9440BA6B-40D5-D041-9900-D11F3A5856CE}"/>
                    </a:ext>
                  </a:extLst>
                </p:cNvPr>
                <p:cNvCxnSpPr>
                  <a:cxnSpLocks/>
                  <a:stCxn id="159" idx="0"/>
                </p:cNvCxnSpPr>
                <p:nvPr/>
              </p:nvCxnSpPr>
              <p:spPr>
                <a:xfrm>
                  <a:off x="9571104" y="10101311"/>
                  <a:ext cx="785598" cy="554381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B0151AE9-3F08-F544-95FF-22E691630F83}"/>
                    </a:ext>
                  </a:extLst>
                </p:cNvPr>
                <p:cNvCxnSpPr>
                  <a:cxnSpLocks/>
                  <a:stCxn id="158" idx="2"/>
                </p:cNvCxnSpPr>
                <p:nvPr/>
              </p:nvCxnSpPr>
              <p:spPr>
                <a:xfrm flipH="1" flipV="1">
                  <a:off x="13000977" y="8336237"/>
                  <a:ext cx="785795" cy="554390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284E4B70-7C55-1743-A8F7-21117F6CF7A0}"/>
                    </a:ext>
                  </a:extLst>
                </p:cNvPr>
                <p:cNvCxnSpPr>
                  <a:cxnSpLocks/>
                  <a:stCxn id="161" idx="0"/>
                </p:cNvCxnSpPr>
                <p:nvPr/>
              </p:nvCxnSpPr>
              <p:spPr>
                <a:xfrm flipH="1">
                  <a:off x="13000977" y="10101311"/>
                  <a:ext cx="785795" cy="554381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31E3897D-609D-2744-8AC8-4221319F86DE}"/>
                    </a:ext>
                  </a:extLst>
                </p:cNvPr>
                <p:cNvCxnSpPr>
                  <a:cxnSpLocks/>
                  <a:stCxn id="157" idx="2"/>
                  <a:endCxn id="155" idx="0"/>
                </p:cNvCxnSpPr>
                <p:nvPr/>
              </p:nvCxnSpPr>
              <p:spPr>
                <a:xfrm flipV="1">
                  <a:off x="11635075" y="8189109"/>
                  <a:ext cx="0" cy="701518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A511B726-AA1D-DE45-B76C-9C87864A28CC}"/>
                    </a:ext>
                  </a:extLst>
                </p:cNvPr>
                <p:cNvCxnSpPr>
                  <a:cxnSpLocks/>
                  <a:stCxn id="155" idx="2"/>
                  <a:endCxn id="160" idx="0"/>
                </p:cNvCxnSpPr>
                <p:nvPr/>
              </p:nvCxnSpPr>
              <p:spPr>
                <a:xfrm flipV="1">
                  <a:off x="11635075" y="10101311"/>
                  <a:ext cx="0" cy="701508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5318C986-C302-F647-A7B0-4C19871A3C3C}"/>
                  </a:ext>
                </a:extLst>
              </p:cNvPr>
              <p:cNvGrpSpPr/>
              <p:nvPr/>
            </p:nvGrpSpPr>
            <p:grpSpPr>
              <a:xfrm>
                <a:off x="20888694" y="6574861"/>
                <a:ext cx="1160578" cy="1599372"/>
                <a:chOff x="8922206" y="6276911"/>
                <a:chExt cx="5513454" cy="6438112"/>
              </a:xfrm>
            </p:grpSpPr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6C26E9FF-2EC4-C846-9387-365DF48E4BA3}"/>
                    </a:ext>
                  </a:extLst>
                </p:cNvPr>
                <p:cNvSpPr/>
                <p:nvPr/>
              </p:nvSpPr>
              <p:spPr>
                <a:xfrm>
                  <a:off x="9518631" y="8189109"/>
                  <a:ext cx="4232889" cy="2613716"/>
                </a:xfrm>
                <a:prstGeom prst="rect">
                  <a:avLst/>
                </a:prstGeom>
                <a:solidFill>
                  <a:schemeClr val="tx1">
                    <a:lumMod val="60000"/>
                    <a:lumOff val="4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DA7140E4-8617-324D-B367-D1D91E66DEA7}"/>
                    </a:ext>
                  </a:extLst>
                </p:cNvPr>
                <p:cNvSpPr/>
                <p:nvPr/>
              </p:nvSpPr>
              <p:spPr>
                <a:xfrm>
                  <a:off x="8922206" y="6276911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7D3755D2-0056-7F4B-AC81-628901196A3E}"/>
                    </a:ext>
                  </a:extLst>
                </p:cNvPr>
                <p:cNvSpPr/>
                <p:nvPr/>
              </p:nvSpPr>
              <p:spPr>
                <a:xfrm>
                  <a:off x="10986177" y="6276911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7B52DC93-CB01-1F4A-A5F7-E4B1721EE0C0}"/>
                    </a:ext>
                  </a:extLst>
                </p:cNvPr>
                <p:cNvSpPr/>
                <p:nvPr/>
              </p:nvSpPr>
              <p:spPr>
                <a:xfrm>
                  <a:off x="13137874" y="6276911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0DA04652-AD52-E045-9E0A-56CA89F20AB1}"/>
                    </a:ext>
                  </a:extLst>
                </p:cNvPr>
                <p:cNvSpPr/>
                <p:nvPr/>
              </p:nvSpPr>
              <p:spPr>
                <a:xfrm>
                  <a:off x="8922206" y="10101307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701A6375-9B98-2648-BFC9-EC5C39E5BEE2}"/>
                    </a:ext>
                  </a:extLst>
                </p:cNvPr>
                <p:cNvSpPr/>
                <p:nvPr/>
              </p:nvSpPr>
              <p:spPr>
                <a:xfrm>
                  <a:off x="10986177" y="10101307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90889DB3-F342-624F-A4AA-7970649578EF}"/>
                    </a:ext>
                  </a:extLst>
                </p:cNvPr>
                <p:cNvSpPr/>
                <p:nvPr/>
              </p:nvSpPr>
              <p:spPr>
                <a:xfrm>
                  <a:off x="13137874" y="10101307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35DDF6D6-824A-1A4F-9205-0668409AB51A}"/>
                    </a:ext>
                  </a:extLst>
                </p:cNvPr>
                <p:cNvCxnSpPr>
                  <a:stCxn id="170" idx="2"/>
                </p:cNvCxnSpPr>
                <p:nvPr/>
              </p:nvCxnSpPr>
              <p:spPr>
                <a:xfrm flipV="1">
                  <a:off x="9571104" y="8336237"/>
                  <a:ext cx="832192" cy="554390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7CE6B7F9-D4EA-8B48-9A74-74D1F381C1D9}"/>
                    </a:ext>
                  </a:extLst>
                </p:cNvPr>
                <p:cNvCxnSpPr>
                  <a:cxnSpLocks/>
                  <a:stCxn id="173" idx="0"/>
                </p:cNvCxnSpPr>
                <p:nvPr/>
              </p:nvCxnSpPr>
              <p:spPr>
                <a:xfrm>
                  <a:off x="9571104" y="10101307"/>
                  <a:ext cx="785598" cy="554381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57D73E3C-FB60-1743-A3C0-DE73CA94E2BB}"/>
                    </a:ext>
                  </a:extLst>
                </p:cNvPr>
                <p:cNvCxnSpPr>
                  <a:cxnSpLocks/>
                  <a:stCxn id="172" idx="2"/>
                </p:cNvCxnSpPr>
                <p:nvPr/>
              </p:nvCxnSpPr>
              <p:spPr>
                <a:xfrm flipH="1" flipV="1">
                  <a:off x="13000977" y="8336237"/>
                  <a:ext cx="785795" cy="554390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65E2C88C-FF9B-3C49-884B-0A1DF3BFDE39}"/>
                    </a:ext>
                  </a:extLst>
                </p:cNvPr>
                <p:cNvCxnSpPr>
                  <a:cxnSpLocks/>
                  <a:stCxn id="175" idx="0"/>
                </p:cNvCxnSpPr>
                <p:nvPr/>
              </p:nvCxnSpPr>
              <p:spPr>
                <a:xfrm flipH="1">
                  <a:off x="13000977" y="10101307"/>
                  <a:ext cx="785795" cy="554381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83972B60-F6CF-F24A-B7FA-AC8C1F548212}"/>
                    </a:ext>
                  </a:extLst>
                </p:cNvPr>
                <p:cNvCxnSpPr>
                  <a:cxnSpLocks/>
                  <a:stCxn id="171" idx="2"/>
                  <a:endCxn id="169" idx="0"/>
                </p:cNvCxnSpPr>
                <p:nvPr/>
              </p:nvCxnSpPr>
              <p:spPr>
                <a:xfrm flipV="1">
                  <a:off x="11635075" y="8189109"/>
                  <a:ext cx="0" cy="701518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7909C804-ED43-A244-9654-4F346B9C52BC}"/>
                    </a:ext>
                  </a:extLst>
                </p:cNvPr>
                <p:cNvCxnSpPr>
                  <a:cxnSpLocks/>
                  <a:stCxn id="169" idx="2"/>
                  <a:endCxn id="174" idx="0"/>
                </p:cNvCxnSpPr>
                <p:nvPr/>
              </p:nvCxnSpPr>
              <p:spPr>
                <a:xfrm flipV="1">
                  <a:off x="11635075" y="10101307"/>
                  <a:ext cx="0" cy="701518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0B8E990B-1677-6043-ADDF-94359BF54D9A}"/>
                  </a:ext>
                </a:extLst>
              </p:cNvPr>
              <p:cNvGrpSpPr/>
              <p:nvPr/>
            </p:nvGrpSpPr>
            <p:grpSpPr>
              <a:xfrm>
                <a:off x="17787750" y="10437521"/>
                <a:ext cx="1160578" cy="1599372"/>
                <a:chOff x="8922206" y="6276911"/>
                <a:chExt cx="5513454" cy="6438112"/>
              </a:xfrm>
            </p:grpSpPr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8220A1D0-6094-D849-9FF5-140D926D1A2C}"/>
                    </a:ext>
                  </a:extLst>
                </p:cNvPr>
                <p:cNvSpPr/>
                <p:nvPr/>
              </p:nvSpPr>
              <p:spPr>
                <a:xfrm>
                  <a:off x="9518631" y="8189109"/>
                  <a:ext cx="4232889" cy="2613716"/>
                </a:xfrm>
                <a:prstGeom prst="rect">
                  <a:avLst/>
                </a:prstGeom>
                <a:solidFill>
                  <a:schemeClr val="tx1">
                    <a:lumMod val="60000"/>
                    <a:lumOff val="4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5D2E27A1-3DCD-A540-8B9B-BDB2B6BBB598}"/>
                    </a:ext>
                  </a:extLst>
                </p:cNvPr>
                <p:cNvSpPr/>
                <p:nvPr/>
              </p:nvSpPr>
              <p:spPr>
                <a:xfrm>
                  <a:off x="8922206" y="6276911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67EC6D62-3D05-C446-8363-F5829805720E}"/>
                    </a:ext>
                  </a:extLst>
                </p:cNvPr>
                <p:cNvSpPr/>
                <p:nvPr/>
              </p:nvSpPr>
              <p:spPr>
                <a:xfrm>
                  <a:off x="10986177" y="6276911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DD189D5C-F0FD-4E4F-A222-1AF0D05690AE}"/>
                    </a:ext>
                  </a:extLst>
                </p:cNvPr>
                <p:cNvSpPr/>
                <p:nvPr/>
              </p:nvSpPr>
              <p:spPr>
                <a:xfrm>
                  <a:off x="13137874" y="6276911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37E30D76-23EF-B94B-B577-29A76F62BEE4}"/>
                    </a:ext>
                  </a:extLst>
                </p:cNvPr>
                <p:cNvSpPr/>
                <p:nvPr/>
              </p:nvSpPr>
              <p:spPr>
                <a:xfrm>
                  <a:off x="8922206" y="10101307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78C8C276-3902-4148-A5A9-599C731C031A}"/>
                    </a:ext>
                  </a:extLst>
                </p:cNvPr>
                <p:cNvSpPr/>
                <p:nvPr/>
              </p:nvSpPr>
              <p:spPr>
                <a:xfrm>
                  <a:off x="10986177" y="10101310"/>
                  <a:ext cx="1297786" cy="2613713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C8A539A2-DDDE-3E49-8654-07D3F5EB0792}"/>
                    </a:ext>
                  </a:extLst>
                </p:cNvPr>
                <p:cNvSpPr/>
                <p:nvPr/>
              </p:nvSpPr>
              <p:spPr>
                <a:xfrm>
                  <a:off x="13137874" y="10101310"/>
                  <a:ext cx="1297786" cy="2613713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7FC30E74-9E6B-C44D-AABC-6342B39AA1AD}"/>
                    </a:ext>
                  </a:extLst>
                </p:cNvPr>
                <p:cNvCxnSpPr>
                  <a:stCxn id="184" idx="2"/>
                </p:cNvCxnSpPr>
                <p:nvPr/>
              </p:nvCxnSpPr>
              <p:spPr>
                <a:xfrm flipV="1">
                  <a:off x="9571104" y="8336237"/>
                  <a:ext cx="832192" cy="554390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376A801E-041F-184D-BA33-B8A611521C6F}"/>
                    </a:ext>
                  </a:extLst>
                </p:cNvPr>
                <p:cNvCxnSpPr>
                  <a:cxnSpLocks/>
                  <a:stCxn id="187" idx="0"/>
                </p:cNvCxnSpPr>
                <p:nvPr/>
              </p:nvCxnSpPr>
              <p:spPr>
                <a:xfrm>
                  <a:off x="9571104" y="10101310"/>
                  <a:ext cx="785598" cy="554381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875713EC-E86B-ED47-89B1-CA796F1B7489}"/>
                    </a:ext>
                  </a:extLst>
                </p:cNvPr>
                <p:cNvCxnSpPr>
                  <a:cxnSpLocks/>
                  <a:stCxn id="186" idx="2"/>
                </p:cNvCxnSpPr>
                <p:nvPr/>
              </p:nvCxnSpPr>
              <p:spPr>
                <a:xfrm flipH="1" flipV="1">
                  <a:off x="13000977" y="8336237"/>
                  <a:ext cx="785795" cy="554390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DA34CA77-D984-3D4C-ADEF-87579C00E11E}"/>
                    </a:ext>
                  </a:extLst>
                </p:cNvPr>
                <p:cNvCxnSpPr>
                  <a:cxnSpLocks/>
                  <a:stCxn id="189" idx="0"/>
                </p:cNvCxnSpPr>
                <p:nvPr/>
              </p:nvCxnSpPr>
              <p:spPr>
                <a:xfrm flipH="1">
                  <a:off x="13000977" y="10101310"/>
                  <a:ext cx="785795" cy="554381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9F4E0A0B-1DFB-9940-8A31-477ED6E4A6C5}"/>
                    </a:ext>
                  </a:extLst>
                </p:cNvPr>
                <p:cNvCxnSpPr>
                  <a:cxnSpLocks/>
                  <a:stCxn id="185" idx="2"/>
                  <a:endCxn id="183" idx="0"/>
                </p:cNvCxnSpPr>
                <p:nvPr/>
              </p:nvCxnSpPr>
              <p:spPr>
                <a:xfrm flipV="1">
                  <a:off x="11635075" y="8189109"/>
                  <a:ext cx="0" cy="701518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3062FF3C-F8C4-B848-B603-B4586B5E996B}"/>
                    </a:ext>
                  </a:extLst>
                </p:cNvPr>
                <p:cNvCxnSpPr>
                  <a:cxnSpLocks/>
                  <a:stCxn id="183" idx="2"/>
                  <a:endCxn id="188" idx="0"/>
                </p:cNvCxnSpPr>
                <p:nvPr/>
              </p:nvCxnSpPr>
              <p:spPr>
                <a:xfrm flipV="1">
                  <a:off x="11635075" y="10101310"/>
                  <a:ext cx="0" cy="701509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8383A22E-65BB-A845-8A3C-CF2A98BF4D2B}"/>
                  </a:ext>
                </a:extLst>
              </p:cNvPr>
              <p:cNvGrpSpPr/>
              <p:nvPr/>
            </p:nvGrpSpPr>
            <p:grpSpPr>
              <a:xfrm>
                <a:off x="19304208" y="10433386"/>
                <a:ext cx="1160578" cy="1599372"/>
                <a:chOff x="8922206" y="6276911"/>
                <a:chExt cx="5513454" cy="6438112"/>
              </a:xfrm>
            </p:grpSpPr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BE47D426-102E-6540-93DA-13C67D141A9C}"/>
                    </a:ext>
                  </a:extLst>
                </p:cNvPr>
                <p:cNvSpPr/>
                <p:nvPr/>
              </p:nvSpPr>
              <p:spPr>
                <a:xfrm>
                  <a:off x="9518631" y="8189109"/>
                  <a:ext cx="4232889" cy="2613716"/>
                </a:xfrm>
                <a:prstGeom prst="rect">
                  <a:avLst/>
                </a:prstGeom>
                <a:solidFill>
                  <a:schemeClr val="tx1">
                    <a:lumMod val="60000"/>
                    <a:lumOff val="4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5A8AD1B-DCF7-4F49-8735-C8F5F8BC0883}"/>
                    </a:ext>
                  </a:extLst>
                </p:cNvPr>
                <p:cNvSpPr/>
                <p:nvPr/>
              </p:nvSpPr>
              <p:spPr>
                <a:xfrm>
                  <a:off x="8922206" y="6276911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19ED4AD-1945-0040-AB3E-073CF59167C1}"/>
                    </a:ext>
                  </a:extLst>
                </p:cNvPr>
                <p:cNvSpPr/>
                <p:nvPr/>
              </p:nvSpPr>
              <p:spPr>
                <a:xfrm>
                  <a:off x="10986177" y="6276911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8E90CB49-F040-B44C-A393-57E9449CC4A6}"/>
                    </a:ext>
                  </a:extLst>
                </p:cNvPr>
                <p:cNvSpPr/>
                <p:nvPr/>
              </p:nvSpPr>
              <p:spPr>
                <a:xfrm>
                  <a:off x="13137874" y="6276911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FA76E545-A5CF-D447-828E-965A06555DCF}"/>
                    </a:ext>
                  </a:extLst>
                </p:cNvPr>
                <p:cNvSpPr/>
                <p:nvPr/>
              </p:nvSpPr>
              <p:spPr>
                <a:xfrm>
                  <a:off x="8922206" y="10101307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64C9307E-64B1-3C48-B111-A0175AB0C85F}"/>
                    </a:ext>
                  </a:extLst>
                </p:cNvPr>
                <p:cNvSpPr/>
                <p:nvPr/>
              </p:nvSpPr>
              <p:spPr>
                <a:xfrm>
                  <a:off x="10986177" y="10101310"/>
                  <a:ext cx="1297786" cy="2613713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874ED222-13CE-264D-A893-410C038DE041}"/>
                    </a:ext>
                  </a:extLst>
                </p:cNvPr>
                <p:cNvSpPr/>
                <p:nvPr/>
              </p:nvSpPr>
              <p:spPr>
                <a:xfrm>
                  <a:off x="13137874" y="10101310"/>
                  <a:ext cx="1297786" cy="2613713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5E55E521-86A9-DB44-9FDC-6026CC76AA53}"/>
                    </a:ext>
                  </a:extLst>
                </p:cNvPr>
                <p:cNvCxnSpPr>
                  <a:stCxn id="198" idx="2"/>
                </p:cNvCxnSpPr>
                <p:nvPr/>
              </p:nvCxnSpPr>
              <p:spPr>
                <a:xfrm flipV="1">
                  <a:off x="9571104" y="8336237"/>
                  <a:ext cx="832192" cy="554390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E53616EB-AE78-6D4A-8578-FA87B49367DE}"/>
                    </a:ext>
                  </a:extLst>
                </p:cNvPr>
                <p:cNvCxnSpPr>
                  <a:cxnSpLocks/>
                  <a:stCxn id="201" idx="0"/>
                </p:cNvCxnSpPr>
                <p:nvPr/>
              </p:nvCxnSpPr>
              <p:spPr>
                <a:xfrm>
                  <a:off x="9571104" y="10101310"/>
                  <a:ext cx="785598" cy="554381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D7D373CB-1C0B-4D4D-AA41-BB91EA3500D5}"/>
                    </a:ext>
                  </a:extLst>
                </p:cNvPr>
                <p:cNvCxnSpPr>
                  <a:cxnSpLocks/>
                  <a:stCxn id="200" idx="2"/>
                </p:cNvCxnSpPr>
                <p:nvPr/>
              </p:nvCxnSpPr>
              <p:spPr>
                <a:xfrm flipH="1" flipV="1">
                  <a:off x="13000977" y="8336237"/>
                  <a:ext cx="785795" cy="554390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DF201996-5583-7A48-B002-65E02E8DCB7B}"/>
                    </a:ext>
                  </a:extLst>
                </p:cNvPr>
                <p:cNvCxnSpPr>
                  <a:cxnSpLocks/>
                  <a:stCxn id="203" idx="0"/>
                </p:cNvCxnSpPr>
                <p:nvPr/>
              </p:nvCxnSpPr>
              <p:spPr>
                <a:xfrm flipH="1">
                  <a:off x="13000977" y="10101310"/>
                  <a:ext cx="785795" cy="554381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858E175C-CFD8-9A47-AB98-2114D9E2F0CA}"/>
                    </a:ext>
                  </a:extLst>
                </p:cNvPr>
                <p:cNvCxnSpPr>
                  <a:cxnSpLocks/>
                  <a:stCxn id="199" idx="2"/>
                  <a:endCxn id="197" idx="0"/>
                </p:cNvCxnSpPr>
                <p:nvPr/>
              </p:nvCxnSpPr>
              <p:spPr>
                <a:xfrm flipV="1">
                  <a:off x="11635075" y="8189109"/>
                  <a:ext cx="0" cy="701518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09" name="Straight Connector 208">
                  <a:extLst>
                    <a:ext uri="{FF2B5EF4-FFF2-40B4-BE49-F238E27FC236}">
                      <a16:creationId xmlns:a16="http://schemas.microsoft.com/office/drawing/2014/main" id="{870CF109-237D-D24B-B03F-666176953E11}"/>
                    </a:ext>
                  </a:extLst>
                </p:cNvPr>
                <p:cNvCxnSpPr>
                  <a:cxnSpLocks/>
                  <a:stCxn id="197" idx="2"/>
                  <a:endCxn id="202" idx="0"/>
                </p:cNvCxnSpPr>
                <p:nvPr/>
              </p:nvCxnSpPr>
              <p:spPr>
                <a:xfrm flipV="1">
                  <a:off x="11635075" y="10101310"/>
                  <a:ext cx="0" cy="701509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24DBCD7A-916C-484E-A26A-B4F4C0B4A3B3}"/>
                  </a:ext>
                </a:extLst>
              </p:cNvPr>
              <p:cNvGrpSpPr/>
              <p:nvPr/>
            </p:nvGrpSpPr>
            <p:grpSpPr>
              <a:xfrm>
                <a:off x="20887665" y="10433386"/>
                <a:ext cx="1160578" cy="1599372"/>
                <a:chOff x="8922206" y="6276911"/>
                <a:chExt cx="5513454" cy="6438112"/>
              </a:xfrm>
            </p:grpSpPr>
            <p:sp>
              <p:nvSpPr>
                <p:cNvPr id="211" name="Rectangle 210">
                  <a:extLst>
                    <a:ext uri="{FF2B5EF4-FFF2-40B4-BE49-F238E27FC236}">
                      <a16:creationId xmlns:a16="http://schemas.microsoft.com/office/drawing/2014/main" id="{E4693338-0AB6-ED47-AB23-015753F9271E}"/>
                    </a:ext>
                  </a:extLst>
                </p:cNvPr>
                <p:cNvSpPr/>
                <p:nvPr/>
              </p:nvSpPr>
              <p:spPr>
                <a:xfrm>
                  <a:off x="9518631" y="8189109"/>
                  <a:ext cx="4232889" cy="2613716"/>
                </a:xfrm>
                <a:prstGeom prst="rect">
                  <a:avLst/>
                </a:prstGeom>
                <a:solidFill>
                  <a:schemeClr val="tx1">
                    <a:lumMod val="60000"/>
                    <a:lumOff val="4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FBBCAD25-8BA1-FE46-8F85-CB20761D547F}"/>
                    </a:ext>
                  </a:extLst>
                </p:cNvPr>
                <p:cNvSpPr/>
                <p:nvPr/>
              </p:nvSpPr>
              <p:spPr>
                <a:xfrm>
                  <a:off x="8922206" y="6276911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499A23F3-9DE0-C441-9FC8-0D741974A57C}"/>
                    </a:ext>
                  </a:extLst>
                </p:cNvPr>
                <p:cNvSpPr/>
                <p:nvPr/>
              </p:nvSpPr>
              <p:spPr>
                <a:xfrm>
                  <a:off x="10986177" y="6276911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id="{FBB8B16D-6337-AA4B-8BC6-D04363492079}"/>
                    </a:ext>
                  </a:extLst>
                </p:cNvPr>
                <p:cNvSpPr/>
                <p:nvPr/>
              </p:nvSpPr>
              <p:spPr>
                <a:xfrm>
                  <a:off x="13137874" y="6276911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C2E57C8B-FEF9-F249-84D4-7F9DE3135EBC}"/>
                    </a:ext>
                  </a:extLst>
                </p:cNvPr>
                <p:cNvSpPr/>
                <p:nvPr/>
              </p:nvSpPr>
              <p:spPr>
                <a:xfrm>
                  <a:off x="8922206" y="10101307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D06A7958-38AB-4048-9D88-776C6D303A80}"/>
                    </a:ext>
                  </a:extLst>
                </p:cNvPr>
                <p:cNvSpPr/>
                <p:nvPr/>
              </p:nvSpPr>
              <p:spPr>
                <a:xfrm>
                  <a:off x="10986177" y="10101310"/>
                  <a:ext cx="1297786" cy="2613713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F93731FA-C56F-D14D-B90D-DD766231C9D1}"/>
                    </a:ext>
                  </a:extLst>
                </p:cNvPr>
                <p:cNvSpPr/>
                <p:nvPr/>
              </p:nvSpPr>
              <p:spPr>
                <a:xfrm>
                  <a:off x="13137874" y="10101310"/>
                  <a:ext cx="1297786" cy="2613713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cxnSp>
              <p:nvCxnSpPr>
                <p:cNvPr id="218" name="Straight Connector 217">
                  <a:extLst>
                    <a:ext uri="{FF2B5EF4-FFF2-40B4-BE49-F238E27FC236}">
                      <a16:creationId xmlns:a16="http://schemas.microsoft.com/office/drawing/2014/main" id="{D924CA7A-4510-C74D-A23F-AF2997880685}"/>
                    </a:ext>
                  </a:extLst>
                </p:cNvPr>
                <p:cNvCxnSpPr>
                  <a:stCxn id="212" idx="2"/>
                </p:cNvCxnSpPr>
                <p:nvPr/>
              </p:nvCxnSpPr>
              <p:spPr>
                <a:xfrm flipV="1">
                  <a:off x="9571104" y="8336237"/>
                  <a:ext cx="832192" cy="554390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19" name="Straight Connector 218">
                  <a:extLst>
                    <a:ext uri="{FF2B5EF4-FFF2-40B4-BE49-F238E27FC236}">
                      <a16:creationId xmlns:a16="http://schemas.microsoft.com/office/drawing/2014/main" id="{5ED6F94C-9332-AA49-A5CF-D55DEA5374D2}"/>
                    </a:ext>
                  </a:extLst>
                </p:cNvPr>
                <p:cNvCxnSpPr>
                  <a:cxnSpLocks/>
                  <a:stCxn id="215" idx="0"/>
                </p:cNvCxnSpPr>
                <p:nvPr/>
              </p:nvCxnSpPr>
              <p:spPr>
                <a:xfrm>
                  <a:off x="9571104" y="10101310"/>
                  <a:ext cx="785598" cy="554381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20" name="Straight Connector 219">
                  <a:extLst>
                    <a:ext uri="{FF2B5EF4-FFF2-40B4-BE49-F238E27FC236}">
                      <a16:creationId xmlns:a16="http://schemas.microsoft.com/office/drawing/2014/main" id="{DFFB169E-E19C-DB4F-8B78-83C23B4AB9CB}"/>
                    </a:ext>
                  </a:extLst>
                </p:cNvPr>
                <p:cNvCxnSpPr>
                  <a:cxnSpLocks/>
                  <a:stCxn id="214" idx="2"/>
                </p:cNvCxnSpPr>
                <p:nvPr/>
              </p:nvCxnSpPr>
              <p:spPr>
                <a:xfrm flipH="1" flipV="1">
                  <a:off x="13000977" y="8336237"/>
                  <a:ext cx="785795" cy="554390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21" name="Straight Connector 220">
                  <a:extLst>
                    <a:ext uri="{FF2B5EF4-FFF2-40B4-BE49-F238E27FC236}">
                      <a16:creationId xmlns:a16="http://schemas.microsoft.com/office/drawing/2014/main" id="{AC544631-0068-1546-A492-1A260D1F1FF3}"/>
                    </a:ext>
                  </a:extLst>
                </p:cNvPr>
                <p:cNvCxnSpPr>
                  <a:cxnSpLocks/>
                  <a:stCxn id="217" idx="0"/>
                </p:cNvCxnSpPr>
                <p:nvPr/>
              </p:nvCxnSpPr>
              <p:spPr>
                <a:xfrm flipH="1">
                  <a:off x="13000977" y="10101310"/>
                  <a:ext cx="785795" cy="554381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22" name="Straight Connector 221">
                  <a:extLst>
                    <a:ext uri="{FF2B5EF4-FFF2-40B4-BE49-F238E27FC236}">
                      <a16:creationId xmlns:a16="http://schemas.microsoft.com/office/drawing/2014/main" id="{19A75ED6-B0A4-5A41-800A-6B5290E415EC}"/>
                    </a:ext>
                  </a:extLst>
                </p:cNvPr>
                <p:cNvCxnSpPr>
                  <a:cxnSpLocks/>
                  <a:stCxn id="213" idx="2"/>
                  <a:endCxn id="211" idx="0"/>
                </p:cNvCxnSpPr>
                <p:nvPr/>
              </p:nvCxnSpPr>
              <p:spPr>
                <a:xfrm flipV="1">
                  <a:off x="11635075" y="8189109"/>
                  <a:ext cx="0" cy="701518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23" name="Straight Connector 222">
                  <a:extLst>
                    <a:ext uri="{FF2B5EF4-FFF2-40B4-BE49-F238E27FC236}">
                      <a16:creationId xmlns:a16="http://schemas.microsoft.com/office/drawing/2014/main" id="{646EA6B2-591A-0046-9D21-44A97CCF8EDA}"/>
                    </a:ext>
                  </a:extLst>
                </p:cNvPr>
                <p:cNvCxnSpPr>
                  <a:cxnSpLocks/>
                  <a:stCxn id="211" idx="2"/>
                  <a:endCxn id="216" idx="0"/>
                </p:cNvCxnSpPr>
                <p:nvPr/>
              </p:nvCxnSpPr>
              <p:spPr>
                <a:xfrm flipV="1">
                  <a:off x="11635075" y="10101310"/>
                  <a:ext cx="0" cy="701509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</p:grpSp>
        <p:sp>
          <p:nvSpPr>
            <p:cNvPr id="227" name="Right Arrow 226">
              <a:extLst>
                <a:ext uri="{FF2B5EF4-FFF2-40B4-BE49-F238E27FC236}">
                  <a16:creationId xmlns:a16="http://schemas.microsoft.com/office/drawing/2014/main" id="{1D05386F-854D-2A44-A7C7-57BA5698E591}"/>
                </a:ext>
              </a:extLst>
            </p:cNvPr>
            <p:cNvSpPr/>
            <p:nvPr/>
          </p:nvSpPr>
          <p:spPr>
            <a:xfrm>
              <a:off x="7684174" y="8807356"/>
              <a:ext cx="1038205" cy="717987"/>
            </a:xfrm>
            <a:prstGeom prst="rightArrow">
              <a:avLst/>
            </a:prstGeom>
            <a:solidFill>
              <a:schemeClr val="tx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fi-FI" sz="1597" kern="0" dirty="0">
                <a:solidFill>
                  <a:srgbClr val="FFFFFF"/>
                </a:solidFill>
                <a:latin typeface="Helvetica Light"/>
                <a:ea typeface="Roboto" panose="02000000000000000000" pitchFamily="2" charset="0"/>
                <a:cs typeface="Helvetica Light"/>
                <a:sym typeface="Helvetica Light"/>
              </a:endParaRPr>
            </a:p>
          </p:txBody>
        </p:sp>
        <p:sp>
          <p:nvSpPr>
            <p:cNvPr id="233" name="Right Arrow 232">
              <a:extLst>
                <a:ext uri="{FF2B5EF4-FFF2-40B4-BE49-F238E27FC236}">
                  <a16:creationId xmlns:a16="http://schemas.microsoft.com/office/drawing/2014/main" id="{51D00C87-D0B6-5D4F-BC80-FA704475568A}"/>
                </a:ext>
              </a:extLst>
            </p:cNvPr>
            <p:cNvSpPr/>
            <p:nvPr/>
          </p:nvSpPr>
          <p:spPr>
            <a:xfrm>
              <a:off x="15817537" y="8853015"/>
              <a:ext cx="1038205" cy="717987"/>
            </a:xfrm>
            <a:prstGeom prst="rightArrow">
              <a:avLst/>
            </a:prstGeom>
            <a:solidFill>
              <a:schemeClr val="tx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fi-FI" sz="1597" kern="0" dirty="0">
                <a:solidFill>
                  <a:srgbClr val="FFFFFF"/>
                </a:solidFill>
                <a:latin typeface="Helvetica Light"/>
                <a:ea typeface="Roboto" panose="02000000000000000000" pitchFamily="2" charset="0"/>
                <a:cs typeface="Helvetica Light"/>
                <a:sym typeface="Helvetica Light"/>
              </a:endParaRPr>
            </a:p>
          </p:txBody>
        </p:sp>
      </p:grpSp>
      <p:sp>
        <p:nvSpPr>
          <p:cNvPr id="251" name="Google Shape;100;p15">
            <a:extLst>
              <a:ext uri="{FF2B5EF4-FFF2-40B4-BE49-F238E27FC236}">
                <a16:creationId xmlns:a16="http://schemas.microsoft.com/office/drawing/2014/main" id="{EADD2C70-0AFB-3C4D-B19E-5F1D1D0CCF7F}"/>
              </a:ext>
            </a:extLst>
          </p:cNvPr>
          <p:cNvSpPr txBox="1">
            <a:spLocks/>
          </p:cNvSpPr>
          <p:nvPr/>
        </p:nvSpPr>
        <p:spPr>
          <a:xfrm>
            <a:off x="733677" y="1084303"/>
            <a:ext cx="10320819" cy="132198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91258" tIns="91258" rIns="91258" bIns="91258" anchor="ctr" anchorCtr="0">
            <a:noAutofit/>
          </a:bodyPr>
          <a:lstStyle>
            <a:lvl1pPr marL="0" marR="0" indent="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 Bold"/>
              </a:defRPr>
            </a:lvl1pPr>
            <a:lvl2pPr marL="0" marR="0" indent="228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2pPr>
            <a:lvl3pPr marL="0" marR="0" indent="457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3pPr>
            <a:lvl4pPr marL="0" marR="0" indent="685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4pPr>
            <a:lvl5pPr marL="0" marR="0" indent="9144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5pPr>
            <a:lvl6pPr marL="0" marR="0" indent="11430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6pPr>
            <a:lvl7pPr marL="0" marR="0" indent="1371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7pPr>
            <a:lvl8pPr marL="0" marR="0" indent="1600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8pPr>
            <a:lvl9pPr marL="0" marR="0" indent="1828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9pPr>
          </a:lstStyle>
          <a:p>
            <a:pPr lvl="0" defTabSz="228189" fontAlgn="auto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365C0"/>
              </a:buClr>
              <a:buSzPts val="3600"/>
            </a:pPr>
            <a:r>
              <a:rPr lang="fi-FI" sz="4392" kern="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Step</a:t>
            </a:r>
            <a:r>
              <a:rPr lang="fi-FI" sz="4392" kern="0" dirty="0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 3 </a:t>
            </a:r>
            <a:r>
              <a:rPr lang="en-US" sz="2400" kern="0" dirty="0">
                <a:solidFill>
                  <a:srgbClr val="012169">
                    <a:lumMod val="50000"/>
                  </a:srgbClr>
                </a:solidFill>
                <a:latin typeface="Calibri"/>
                <a:ea typeface="Roboto Light" charset="0"/>
                <a:cs typeface="Calibri"/>
                <a:sym typeface="Calibri"/>
              </a:rPr>
              <a:t>– ecosystem of Data Clubs – unseen competitive advantage</a:t>
            </a:r>
          </a:p>
        </p:txBody>
      </p:sp>
      <p:sp>
        <p:nvSpPr>
          <p:cNvPr id="117" name="Google Shape;100;p15">
            <a:extLst>
              <a:ext uri="{FF2B5EF4-FFF2-40B4-BE49-F238E27FC236}">
                <a16:creationId xmlns:a16="http://schemas.microsoft.com/office/drawing/2014/main" id="{9719B73B-09AB-0D42-AFED-1EA5697AB7C7}"/>
              </a:ext>
            </a:extLst>
          </p:cNvPr>
          <p:cNvSpPr txBox="1">
            <a:spLocks/>
          </p:cNvSpPr>
          <p:nvPr/>
        </p:nvSpPr>
        <p:spPr>
          <a:xfrm>
            <a:off x="733678" y="441135"/>
            <a:ext cx="7363512" cy="132198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91258" tIns="91258" rIns="91258" bIns="91258" anchor="ctr" anchorCtr="0">
            <a:noAutofit/>
          </a:bodyPr>
          <a:lstStyle>
            <a:lvl1pPr marL="0" marR="0" indent="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 Bold"/>
              </a:defRPr>
            </a:lvl1pPr>
            <a:lvl2pPr marL="0" marR="0" indent="228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2pPr>
            <a:lvl3pPr marL="0" marR="0" indent="457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3pPr>
            <a:lvl4pPr marL="0" marR="0" indent="685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4pPr>
            <a:lvl5pPr marL="0" marR="0" indent="9144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5pPr>
            <a:lvl6pPr marL="0" marR="0" indent="11430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6pPr>
            <a:lvl7pPr marL="0" marR="0" indent="1371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7pPr>
            <a:lvl8pPr marL="0" marR="0" indent="1600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8pPr>
            <a:lvl9pPr marL="0" marR="0" indent="1828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9pPr>
          </a:lstStyle>
          <a:p>
            <a:pPr defTabSz="228189" fontAlgn="auto">
              <a:lnSpc>
                <a:spcPct val="90000"/>
              </a:lnSpc>
              <a:buClr>
                <a:srgbClr val="0365C0"/>
              </a:buClr>
              <a:buSzPts val="3600"/>
            </a:pPr>
            <a:r>
              <a:rPr lang="fi-FI" sz="4392" kern="0" dirty="0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Three </a:t>
            </a:r>
            <a:r>
              <a:rPr lang="fi-FI" sz="4392" kern="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steps</a:t>
            </a:r>
            <a:r>
              <a:rPr lang="fi-FI" sz="4392" kern="0" dirty="0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 to Data </a:t>
            </a:r>
            <a:r>
              <a:rPr lang="fi-FI" sz="4392" kern="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Ecosystem</a:t>
            </a:r>
            <a:endParaRPr lang="fi-FI" sz="4392" kern="0" dirty="0">
              <a:solidFill>
                <a:schemeClr val="tx1">
                  <a:lumMod val="50000"/>
                </a:schemeClr>
              </a:solidFill>
              <a:latin typeface="Calibri"/>
              <a:ea typeface="Roboto Light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3410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roup 243">
            <a:extLst>
              <a:ext uri="{FF2B5EF4-FFF2-40B4-BE49-F238E27FC236}">
                <a16:creationId xmlns:a16="http://schemas.microsoft.com/office/drawing/2014/main" id="{261FEF6B-B4EE-494A-B2D7-28EC080F4A6D}"/>
              </a:ext>
            </a:extLst>
          </p:cNvPr>
          <p:cNvGrpSpPr/>
          <p:nvPr/>
        </p:nvGrpSpPr>
        <p:grpSpPr>
          <a:xfrm>
            <a:off x="1092596" y="2570795"/>
            <a:ext cx="9962371" cy="2498196"/>
            <a:chOff x="2088121" y="6690533"/>
            <a:chExt cx="19961129" cy="5005516"/>
          </a:xfrm>
        </p:grpSpPr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F3CE517F-0626-934D-B193-E0A1523F3C73}"/>
                </a:ext>
              </a:extLst>
            </p:cNvPr>
            <p:cNvGrpSpPr/>
            <p:nvPr/>
          </p:nvGrpSpPr>
          <p:grpSpPr>
            <a:xfrm>
              <a:off x="2088121" y="8674434"/>
              <a:ext cx="3988198" cy="1098027"/>
              <a:chOff x="1724359" y="8858006"/>
              <a:chExt cx="4351930" cy="1198169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F77C2E1-CD3F-E242-9EF6-1F9D083DEFCA}"/>
                  </a:ext>
                </a:extLst>
              </p:cNvPr>
              <p:cNvSpPr/>
              <p:nvPr/>
            </p:nvSpPr>
            <p:spPr>
              <a:xfrm>
                <a:off x="1843399" y="8858006"/>
                <a:ext cx="4232890" cy="1186658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354" tIns="25354" rIns="25354" bIns="25354" numCol="1" spcCol="38100" rtlCol="0" anchor="ctr">
                <a:spAutoFit/>
              </a:bodyPr>
              <a:lstStyle/>
              <a:p>
                <a:pPr algn="ctr" defTabSz="412007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fi-FI" sz="1597" kern="0" dirty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  <a:p>
                <a:pPr algn="ctr" defTabSz="412007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fi-FI" sz="1597" kern="0" dirty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D78D1CA-420D-A448-9648-2BD9CC8EC469}"/>
                  </a:ext>
                </a:extLst>
              </p:cNvPr>
              <p:cNvSpPr txBox="1"/>
              <p:nvPr/>
            </p:nvSpPr>
            <p:spPr>
              <a:xfrm>
                <a:off x="1724359" y="8867554"/>
                <a:ext cx="4259765" cy="11886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354" tIns="25354" rIns="25354" bIns="25354" numCol="1" spcCol="38100" rtlCol="0" anchor="ctr">
                <a:spAutoFit/>
              </a:bodyPr>
              <a:lstStyle/>
              <a:p>
                <a:pPr algn="ctr" defTabSz="228189" fontAlgn="auto" hangingPunct="0">
                  <a:spcBef>
                    <a:spcPts val="0"/>
                  </a:spcBef>
                  <a:spcAft>
                    <a:spcPts val="0"/>
                  </a:spcAft>
                  <a:buSzPct val="100000"/>
                </a:pPr>
                <a:r>
                  <a:rPr lang="fi-FI" sz="1600" kern="0" dirty="0">
                    <a:solidFill>
                      <a:srgbClr val="FFFFFD"/>
                    </a:solidFill>
                    <a:latin typeface="Roboto" panose="02000000000000000000" pitchFamily="2" charset="0"/>
                    <a:ea typeface="Roboto" panose="02000000000000000000" pitchFamily="2" charset="0"/>
                    <a:sym typeface="Roboto Bold"/>
                  </a:rPr>
                  <a:t>Single </a:t>
                </a:r>
                <a:br>
                  <a:rPr lang="fi-FI" sz="1600" kern="0" dirty="0">
                    <a:solidFill>
                      <a:srgbClr val="FFFFFD"/>
                    </a:solidFill>
                    <a:latin typeface="Roboto" panose="02000000000000000000" pitchFamily="2" charset="0"/>
                    <a:ea typeface="Roboto" panose="02000000000000000000" pitchFamily="2" charset="0"/>
                    <a:sym typeface="Roboto Bold"/>
                  </a:rPr>
                </a:br>
                <a:r>
                  <a:rPr lang="fi-FI" sz="1600" kern="0" dirty="0">
                    <a:solidFill>
                      <a:srgbClr val="FFFFFD"/>
                    </a:solidFill>
                    <a:latin typeface="Roboto" panose="02000000000000000000" pitchFamily="2" charset="0"/>
                    <a:ea typeface="Roboto" panose="02000000000000000000" pitchFamily="2" charset="0"/>
                    <a:sym typeface="Roboto Bold"/>
                  </a:rPr>
                  <a:t>Enterprise</a:t>
                </a:r>
              </a:p>
            </p:txBody>
          </p:sp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F660E364-D6CE-1B48-8369-885FDF4B76AE}"/>
                </a:ext>
              </a:extLst>
            </p:cNvPr>
            <p:cNvGrpSpPr/>
            <p:nvPr/>
          </p:nvGrpSpPr>
          <p:grpSpPr>
            <a:xfrm>
              <a:off x="9620886" y="7162114"/>
              <a:ext cx="5052643" cy="4099790"/>
              <a:chOff x="8769806" y="7106711"/>
              <a:chExt cx="5513454" cy="44737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F82F013-1EBA-F740-A2A0-39C4F5463682}"/>
                  </a:ext>
                </a:extLst>
              </p:cNvPr>
              <p:cNvSpPr/>
              <p:nvPr/>
            </p:nvSpPr>
            <p:spPr>
              <a:xfrm>
                <a:off x="9366229" y="9018910"/>
                <a:ext cx="4232890" cy="649305"/>
              </a:xfrm>
              <a:prstGeom prst="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354" tIns="25354" rIns="25354" bIns="25354" numCol="1" spcCol="38100" rtlCol="0" anchor="ctr">
                <a:spAutoFit/>
              </a:bodyPr>
              <a:lstStyle/>
              <a:p>
                <a:pPr algn="ctr" defTabSz="412007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fi-FI" sz="1597" kern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1BB7EAC-BCE2-E546-8E32-22A383571344}"/>
                  </a:ext>
                </a:extLst>
              </p:cNvPr>
              <p:cNvSpPr txBox="1"/>
              <p:nvPr/>
            </p:nvSpPr>
            <p:spPr>
              <a:xfrm>
                <a:off x="9352789" y="8951827"/>
                <a:ext cx="4259765" cy="783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354" tIns="25354" rIns="25354" bIns="25354" numCol="1" spcCol="38100" rtlCol="0" anchor="ctr">
                <a:spAutoFit/>
              </a:bodyPr>
              <a:lstStyle/>
              <a:p>
                <a:pPr algn="ctr" defTabSz="228189" fontAlgn="auto" hangingPunct="0">
                  <a:spcBef>
                    <a:spcPts val="0"/>
                  </a:spcBef>
                  <a:spcAft>
                    <a:spcPts val="0"/>
                  </a:spcAft>
                  <a:buSzPct val="100000"/>
                </a:pPr>
                <a:r>
                  <a:rPr lang="fi-FI" sz="1996" kern="0" dirty="0">
                    <a:solidFill>
                      <a:srgbClr val="FFFFFD"/>
                    </a:solidFill>
                    <a:latin typeface="Roboto" panose="02000000000000000000" pitchFamily="2" charset="0"/>
                    <a:ea typeface="Roboto" panose="02000000000000000000" pitchFamily="2" charset="0"/>
                    <a:sym typeface="Roboto Bold"/>
                  </a:rPr>
                  <a:t>Data Club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0744C66-9436-8B49-8CDC-AC8104DDEC1A}"/>
                  </a:ext>
                </a:extLst>
              </p:cNvPr>
              <p:cNvSpPr/>
              <p:nvPr/>
            </p:nvSpPr>
            <p:spPr>
              <a:xfrm>
                <a:off x="8769806" y="7106711"/>
                <a:ext cx="1297784" cy="649305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354" tIns="25354" rIns="25354" bIns="25354" numCol="1" spcCol="38100" rtlCol="0" anchor="ctr">
                <a:spAutoFit/>
              </a:bodyPr>
              <a:lstStyle/>
              <a:p>
                <a:pPr algn="ctr" defTabSz="412007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fi-FI" sz="1597" kern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D0BDC9D-C56F-F241-9AB0-CD3CAFD20AFA}"/>
                  </a:ext>
                </a:extLst>
              </p:cNvPr>
              <p:cNvSpPr/>
              <p:nvPr/>
            </p:nvSpPr>
            <p:spPr>
              <a:xfrm>
                <a:off x="10833780" y="7106711"/>
                <a:ext cx="1297784" cy="649305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354" tIns="25354" rIns="25354" bIns="25354" numCol="1" spcCol="38100" rtlCol="0" anchor="ctr">
                <a:spAutoFit/>
              </a:bodyPr>
              <a:lstStyle/>
              <a:p>
                <a:pPr algn="ctr" defTabSz="412007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fi-FI" sz="1597" kern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3C9AE64-F706-0548-824A-AEF652380283}"/>
                  </a:ext>
                </a:extLst>
              </p:cNvPr>
              <p:cNvSpPr/>
              <p:nvPr/>
            </p:nvSpPr>
            <p:spPr>
              <a:xfrm>
                <a:off x="12985476" y="7106711"/>
                <a:ext cx="1297784" cy="649305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354" tIns="25354" rIns="25354" bIns="25354" numCol="1" spcCol="38100" rtlCol="0" anchor="ctr">
                <a:spAutoFit/>
              </a:bodyPr>
              <a:lstStyle/>
              <a:p>
                <a:pPr algn="ctr" defTabSz="412007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fi-FI" sz="1597" kern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056797B-5544-4041-8CAD-6CB2AFAD6FEA}"/>
                  </a:ext>
                </a:extLst>
              </p:cNvPr>
              <p:cNvSpPr/>
              <p:nvPr/>
            </p:nvSpPr>
            <p:spPr>
              <a:xfrm>
                <a:off x="8769806" y="10931106"/>
                <a:ext cx="1297784" cy="649305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354" tIns="25354" rIns="25354" bIns="25354" numCol="1" spcCol="38100" rtlCol="0" anchor="ctr">
                <a:spAutoFit/>
              </a:bodyPr>
              <a:lstStyle/>
              <a:p>
                <a:pPr algn="ctr" defTabSz="412007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fi-FI" sz="1597" kern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278B505-BEEF-2C42-873F-522651B6B6F0}"/>
                  </a:ext>
                </a:extLst>
              </p:cNvPr>
              <p:cNvSpPr/>
              <p:nvPr/>
            </p:nvSpPr>
            <p:spPr>
              <a:xfrm>
                <a:off x="10833780" y="10931106"/>
                <a:ext cx="1297784" cy="649305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354" tIns="25354" rIns="25354" bIns="25354" numCol="1" spcCol="38100" rtlCol="0" anchor="ctr">
                <a:spAutoFit/>
              </a:bodyPr>
              <a:lstStyle/>
              <a:p>
                <a:pPr algn="ctr" defTabSz="412007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fi-FI" sz="1597" kern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D89E3BF-4D97-9444-93C4-7E741AF77841}"/>
                  </a:ext>
                </a:extLst>
              </p:cNvPr>
              <p:cNvSpPr/>
              <p:nvPr/>
            </p:nvSpPr>
            <p:spPr>
              <a:xfrm>
                <a:off x="12985476" y="10931106"/>
                <a:ext cx="1297784" cy="649305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354" tIns="25354" rIns="25354" bIns="25354" numCol="1" spcCol="38100" rtlCol="0" anchor="ctr">
                <a:spAutoFit/>
              </a:bodyPr>
              <a:lstStyle/>
              <a:p>
                <a:pPr algn="ctr" defTabSz="412007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fi-FI" sz="1597" kern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7E3D564-FDC8-C243-AD49-0C91BFA5515D}"/>
                  </a:ext>
                </a:extLst>
              </p:cNvPr>
              <p:cNvCxnSpPr>
                <a:stCxn id="12" idx="2"/>
              </p:cNvCxnSpPr>
              <p:nvPr/>
            </p:nvCxnSpPr>
            <p:spPr>
              <a:xfrm>
                <a:off x="9418698" y="7756016"/>
                <a:ext cx="832206" cy="427817"/>
              </a:xfrm>
              <a:prstGeom prst="line">
                <a:avLst/>
              </a:prstGeom>
              <a:noFill/>
              <a:ln w="25400" cap="flat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99CDBD86-9B19-564A-9DFA-C00CFD77BEAC}"/>
                  </a:ext>
                </a:extLst>
              </p:cNvPr>
              <p:cNvCxnSpPr>
                <a:cxnSpLocks/>
                <a:stCxn id="16" idx="0"/>
              </p:cNvCxnSpPr>
              <p:nvPr/>
            </p:nvCxnSpPr>
            <p:spPr>
              <a:xfrm flipV="1">
                <a:off x="9418698" y="10503288"/>
                <a:ext cx="785605" cy="427818"/>
              </a:xfrm>
              <a:prstGeom prst="line">
                <a:avLst/>
              </a:prstGeom>
              <a:noFill/>
              <a:ln w="25400" cap="flat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EC5647C-88D0-3144-9017-A916830E2496}"/>
                  </a:ext>
                </a:extLst>
              </p:cNvPr>
              <p:cNvCxnSpPr>
                <a:cxnSpLocks/>
                <a:stCxn id="14" idx="2"/>
              </p:cNvCxnSpPr>
              <p:nvPr/>
            </p:nvCxnSpPr>
            <p:spPr>
              <a:xfrm flipH="1">
                <a:off x="12848575" y="7756016"/>
                <a:ext cx="785793" cy="427817"/>
              </a:xfrm>
              <a:prstGeom prst="line">
                <a:avLst/>
              </a:prstGeom>
              <a:noFill/>
              <a:ln w="25400" cap="flat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17DC1DF-4BAF-5741-952C-C51244CBD60F}"/>
                  </a:ext>
                </a:extLst>
              </p:cNvPr>
              <p:cNvCxnSpPr>
                <a:cxnSpLocks/>
                <a:stCxn id="18" idx="0"/>
              </p:cNvCxnSpPr>
              <p:nvPr/>
            </p:nvCxnSpPr>
            <p:spPr>
              <a:xfrm flipH="1" flipV="1">
                <a:off x="12848575" y="10503288"/>
                <a:ext cx="785793" cy="427818"/>
              </a:xfrm>
              <a:prstGeom prst="line">
                <a:avLst/>
              </a:prstGeom>
              <a:noFill/>
              <a:ln w="25400" cap="flat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D6EB679-F226-B144-AE68-BA9E2495EC58}"/>
                  </a:ext>
                </a:extLst>
              </p:cNvPr>
              <p:cNvCxnSpPr>
                <a:cxnSpLocks/>
                <a:stCxn id="13" idx="2"/>
                <a:endCxn id="8" idx="0"/>
              </p:cNvCxnSpPr>
              <p:nvPr/>
            </p:nvCxnSpPr>
            <p:spPr>
              <a:xfrm>
                <a:off x="11482672" y="7756016"/>
                <a:ext cx="2" cy="1262894"/>
              </a:xfrm>
              <a:prstGeom prst="line">
                <a:avLst/>
              </a:prstGeom>
              <a:noFill/>
              <a:ln w="25400" cap="flat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8BD18CCD-9D68-0F42-A944-DB8E0184A3FF}"/>
                  </a:ext>
                </a:extLst>
              </p:cNvPr>
              <p:cNvCxnSpPr>
                <a:cxnSpLocks/>
                <a:stCxn id="8" idx="2"/>
                <a:endCxn id="17" idx="0"/>
              </p:cNvCxnSpPr>
              <p:nvPr/>
            </p:nvCxnSpPr>
            <p:spPr>
              <a:xfrm flipH="1">
                <a:off x="11482672" y="9668216"/>
                <a:ext cx="2" cy="1262890"/>
              </a:xfrm>
              <a:prstGeom prst="line">
                <a:avLst/>
              </a:prstGeom>
              <a:noFill/>
              <a:ln w="25400" cap="flat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2FFEF097-E9FB-834E-82C0-8F02580272B6}"/>
                </a:ext>
              </a:extLst>
            </p:cNvPr>
            <p:cNvGrpSpPr/>
            <p:nvPr/>
          </p:nvGrpSpPr>
          <p:grpSpPr>
            <a:xfrm>
              <a:off x="18064332" y="6690533"/>
              <a:ext cx="3984918" cy="5005516"/>
              <a:chOff x="17700915" y="6574861"/>
              <a:chExt cx="4348357" cy="5462032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56594C6-3C87-C447-AD7C-24FF8E9597E1}"/>
                  </a:ext>
                </a:extLst>
              </p:cNvPr>
              <p:cNvSpPr/>
              <p:nvPr/>
            </p:nvSpPr>
            <p:spPr>
              <a:xfrm>
                <a:off x="17770401" y="8750230"/>
                <a:ext cx="4232887" cy="1186659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354" tIns="25354" rIns="25354" bIns="25354" numCol="1" spcCol="38100" rtlCol="0" anchor="ctr">
                <a:spAutoFit/>
              </a:bodyPr>
              <a:lstStyle/>
              <a:p>
                <a:pPr algn="ctr" defTabSz="412007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fi-FI" sz="1597" kern="0" dirty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  <a:p>
                <a:pPr algn="ctr" defTabSz="412007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fi-FI" sz="1597" kern="0" dirty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21D1A69-E74F-3D46-9A6B-AE11A391BA34}"/>
                  </a:ext>
                </a:extLst>
              </p:cNvPr>
              <p:cNvSpPr txBox="1"/>
              <p:nvPr/>
            </p:nvSpPr>
            <p:spPr>
              <a:xfrm>
                <a:off x="17700915" y="8763136"/>
                <a:ext cx="4259767" cy="11886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354" tIns="25354" rIns="25354" bIns="25354" numCol="1" spcCol="38100" rtlCol="0" anchor="ctr">
                <a:spAutoFit/>
              </a:bodyPr>
              <a:lstStyle/>
              <a:p>
                <a:pPr algn="ctr" defTabSz="228189" fontAlgn="auto" hangingPunct="0">
                  <a:spcBef>
                    <a:spcPts val="0"/>
                  </a:spcBef>
                  <a:spcAft>
                    <a:spcPts val="0"/>
                  </a:spcAft>
                  <a:buSzPct val="100000"/>
                </a:pPr>
                <a:r>
                  <a:rPr lang="fi-FI" sz="1600" kern="0" dirty="0">
                    <a:solidFill>
                      <a:srgbClr val="FFFFFD"/>
                    </a:solidFill>
                    <a:latin typeface="Roboto" panose="02000000000000000000" pitchFamily="2" charset="0"/>
                    <a:ea typeface="Roboto" panose="02000000000000000000" pitchFamily="2" charset="0"/>
                    <a:sym typeface="Roboto Bold"/>
                  </a:rPr>
                  <a:t>Data Club </a:t>
                </a:r>
                <a:r>
                  <a:rPr lang="fi-FI" sz="1600" kern="0" dirty="0" err="1">
                    <a:solidFill>
                      <a:srgbClr val="FFFFFD"/>
                    </a:solidFill>
                    <a:latin typeface="Roboto" panose="02000000000000000000" pitchFamily="2" charset="0"/>
                    <a:ea typeface="Roboto" panose="02000000000000000000" pitchFamily="2" charset="0"/>
                    <a:sym typeface="Roboto Bold"/>
                  </a:rPr>
                  <a:t>Ecosystem</a:t>
                </a:r>
                <a:endParaRPr lang="fi-FI" sz="1600" kern="0" dirty="0">
                  <a:solidFill>
                    <a:srgbClr val="FFFFFD"/>
                  </a:solidFill>
                  <a:latin typeface="Roboto" panose="02000000000000000000" pitchFamily="2" charset="0"/>
                  <a:ea typeface="Roboto" panose="02000000000000000000" pitchFamily="2" charset="0"/>
                  <a:sym typeface="Roboto Bold"/>
                </a:endParaRP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F3867B1B-4085-044C-BE27-CCE7910764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30653" y="7944834"/>
                <a:ext cx="641273" cy="246136"/>
              </a:xfrm>
              <a:prstGeom prst="line">
                <a:avLst/>
              </a:prstGeom>
              <a:noFill/>
              <a:ln w="57150" cap="flat">
                <a:solidFill>
                  <a:schemeClr val="tx1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5765277C-FADF-8045-B9D1-A8F67A830D77}"/>
                  </a:ext>
                </a:extLst>
              </p:cNvPr>
              <p:cNvCxnSpPr>
                <a:cxnSpLocks/>
                <a:stCxn id="185" idx="0"/>
              </p:cNvCxnSpPr>
              <p:nvPr/>
            </p:nvCxnSpPr>
            <p:spPr>
              <a:xfrm>
                <a:off x="18358807" y="10437522"/>
                <a:ext cx="208260" cy="72691"/>
              </a:xfrm>
              <a:prstGeom prst="line">
                <a:avLst/>
              </a:prstGeom>
              <a:noFill/>
              <a:ln w="57150" cap="flat">
                <a:solidFill>
                  <a:schemeClr val="tx1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3A5C47D4-4F94-264E-A1BA-EB6539B7D6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46902" y="7944834"/>
                <a:ext cx="638446" cy="287108"/>
              </a:xfrm>
              <a:prstGeom prst="line">
                <a:avLst/>
              </a:prstGeom>
              <a:noFill/>
              <a:ln w="57150" cap="flat">
                <a:solidFill>
                  <a:schemeClr val="tx1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AB847F13-B366-0542-8717-9AFB6C6CE89D}"/>
                  </a:ext>
                </a:extLst>
              </p:cNvPr>
              <p:cNvCxnSpPr>
                <a:cxnSpLocks/>
                <a:stCxn id="213" idx="0"/>
              </p:cNvCxnSpPr>
              <p:nvPr/>
            </p:nvCxnSpPr>
            <p:spPr>
              <a:xfrm flipH="1">
                <a:off x="21211336" y="10433385"/>
                <a:ext cx="247386" cy="76825"/>
              </a:xfrm>
              <a:prstGeom prst="line">
                <a:avLst/>
              </a:prstGeom>
              <a:noFill/>
              <a:ln w="57150" cap="flat">
                <a:solidFill>
                  <a:schemeClr val="tx1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92939ED9-1474-C841-8D6E-EA079B36B0F3}"/>
                  </a:ext>
                </a:extLst>
              </p:cNvPr>
              <p:cNvCxnSpPr>
                <a:cxnSpLocks/>
                <a:endCxn id="10" idx="0"/>
              </p:cNvCxnSpPr>
              <p:nvPr/>
            </p:nvCxnSpPr>
            <p:spPr>
              <a:xfrm flipH="1">
                <a:off x="19886844" y="7944834"/>
                <a:ext cx="1955" cy="805396"/>
              </a:xfrm>
              <a:prstGeom prst="line">
                <a:avLst/>
              </a:prstGeom>
              <a:noFill/>
              <a:ln w="57150" cap="flat">
                <a:solidFill>
                  <a:schemeClr val="tx1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FCD46146-2CED-6E41-96B1-86E3A7FB31EC}"/>
                  </a:ext>
                </a:extLst>
              </p:cNvPr>
              <p:cNvCxnSpPr>
                <a:cxnSpLocks/>
                <a:stCxn id="10" idx="2"/>
              </p:cNvCxnSpPr>
              <p:nvPr/>
            </p:nvCxnSpPr>
            <p:spPr>
              <a:xfrm flipH="1">
                <a:off x="19882362" y="9936889"/>
                <a:ext cx="4482" cy="730029"/>
              </a:xfrm>
              <a:prstGeom prst="line">
                <a:avLst/>
              </a:prstGeom>
              <a:noFill/>
              <a:ln w="57150" cap="flat">
                <a:solidFill>
                  <a:schemeClr val="tx1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FDD147BC-46DF-2E48-B8A5-5B648EDE5E80}"/>
                  </a:ext>
                </a:extLst>
              </p:cNvPr>
              <p:cNvGrpSpPr/>
              <p:nvPr/>
            </p:nvGrpSpPr>
            <p:grpSpPr>
              <a:xfrm>
                <a:off x="17788779" y="6578997"/>
                <a:ext cx="1160578" cy="1599372"/>
                <a:chOff x="8922206" y="6276912"/>
                <a:chExt cx="5513454" cy="6438111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01E2B172-489A-E44D-A817-53506FF6E05D}"/>
                    </a:ext>
                  </a:extLst>
                </p:cNvPr>
                <p:cNvSpPr/>
                <p:nvPr/>
              </p:nvSpPr>
              <p:spPr>
                <a:xfrm>
                  <a:off x="9518631" y="8189110"/>
                  <a:ext cx="4232889" cy="2613715"/>
                </a:xfrm>
                <a:prstGeom prst="rect">
                  <a:avLst/>
                </a:prstGeom>
                <a:solidFill>
                  <a:schemeClr val="tx1">
                    <a:lumMod val="60000"/>
                    <a:lumOff val="4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83F3F093-B463-D94F-92BD-2C7AA8A4770E}"/>
                    </a:ext>
                  </a:extLst>
                </p:cNvPr>
                <p:cNvSpPr/>
                <p:nvPr/>
              </p:nvSpPr>
              <p:spPr>
                <a:xfrm>
                  <a:off x="8922206" y="6276912"/>
                  <a:ext cx="1297786" cy="2613715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8B39D210-F735-8941-808E-DC50CC86D914}"/>
                    </a:ext>
                  </a:extLst>
                </p:cNvPr>
                <p:cNvSpPr/>
                <p:nvPr/>
              </p:nvSpPr>
              <p:spPr>
                <a:xfrm>
                  <a:off x="10986177" y="6276912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6EA501A8-FBDF-1B4E-8BFE-E74EF346B97F}"/>
                    </a:ext>
                  </a:extLst>
                </p:cNvPr>
                <p:cNvSpPr/>
                <p:nvPr/>
              </p:nvSpPr>
              <p:spPr>
                <a:xfrm>
                  <a:off x="13137874" y="6276912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50299E45-04F9-3C45-8C3B-8D1BE9B5C7ED}"/>
                    </a:ext>
                  </a:extLst>
                </p:cNvPr>
                <p:cNvSpPr/>
                <p:nvPr/>
              </p:nvSpPr>
              <p:spPr>
                <a:xfrm>
                  <a:off x="8922206" y="10101307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3492960F-7CB2-0E40-91D4-3B4A908359BF}"/>
                    </a:ext>
                  </a:extLst>
                </p:cNvPr>
                <p:cNvSpPr/>
                <p:nvPr/>
              </p:nvSpPr>
              <p:spPr>
                <a:xfrm>
                  <a:off x="10986177" y="10101311"/>
                  <a:ext cx="1297786" cy="2613712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DEB7782C-4702-AF49-AC3A-81AC198C8A21}"/>
                    </a:ext>
                  </a:extLst>
                </p:cNvPr>
                <p:cNvSpPr/>
                <p:nvPr/>
              </p:nvSpPr>
              <p:spPr>
                <a:xfrm>
                  <a:off x="13137874" y="10101311"/>
                  <a:ext cx="1297786" cy="2613712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E634376D-8AEC-6846-BBD7-75964F1D2B9E}"/>
                    </a:ext>
                  </a:extLst>
                </p:cNvPr>
                <p:cNvCxnSpPr>
                  <a:stCxn id="141" idx="2"/>
                </p:cNvCxnSpPr>
                <p:nvPr/>
              </p:nvCxnSpPr>
              <p:spPr>
                <a:xfrm flipV="1">
                  <a:off x="9571104" y="8336237"/>
                  <a:ext cx="832192" cy="554390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A49FD95D-0552-3E46-B69F-C7A2BF7762B3}"/>
                    </a:ext>
                  </a:extLst>
                </p:cNvPr>
                <p:cNvCxnSpPr>
                  <a:cxnSpLocks/>
                  <a:stCxn id="144" idx="0"/>
                </p:cNvCxnSpPr>
                <p:nvPr/>
              </p:nvCxnSpPr>
              <p:spPr>
                <a:xfrm>
                  <a:off x="9571104" y="10101311"/>
                  <a:ext cx="785598" cy="554381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081C7130-166F-8844-AA97-22515C343867}"/>
                    </a:ext>
                  </a:extLst>
                </p:cNvPr>
                <p:cNvCxnSpPr>
                  <a:cxnSpLocks/>
                  <a:stCxn id="143" idx="2"/>
                </p:cNvCxnSpPr>
                <p:nvPr/>
              </p:nvCxnSpPr>
              <p:spPr>
                <a:xfrm flipH="1" flipV="1">
                  <a:off x="13000977" y="8336237"/>
                  <a:ext cx="785795" cy="554390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65C7BA1E-10B0-8B4E-9AD5-52849449934E}"/>
                    </a:ext>
                  </a:extLst>
                </p:cNvPr>
                <p:cNvCxnSpPr>
                  <a:cxnSpLocks/>
                  <a:stCxn id="146" idx="0"/>
                </p:cNvCxnSpPr>
                <p:nvPr/>
              </p:nvCxnSpPr>
              <p:spPr>
                <a:xfrm flipH="1">
                  <a:off x="13000977" y="10101311"/>
                  <a:ext cx="785795" cy="554381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B6ADD3E1-3014-AB42-B0E4-77E049AC41D3}"/>
                    </a:ext>
                  </a:extLst>
                </p:cNvPr>
                <p:cNvCxnSpPr>
                  <a:cxnSpLocks/>
                  <a:stCxn id="142" idx="2"/>
                  <a:endCxn id="140" idx="0"/>
                </p:cNvCxnSpPr>
                <p:nvPr/>
              </p:nvCxnSpPr>
              <p:spPr>
                <a:xfrm flipV="1">
                  <a:off x="11635075" y="8189109"/>
                  <a:ext cx="0" cy="701518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205B72E7-B21F-3348-93CF-5CAA75608E2B}"/>
                    </a:ext>
                  </a:extLst>
                </p:cNvPr>
                <p:cNvCxnSpPr>
                  <a:cxnSpLocks/>
                  <a:stCxn id="140" idx="2"/>
                  <a:endCxn id="145" idx="0"/>
                </p:cNvCxnSpPr>
                <p:nvPr/>
              </p:nvCxnSpPr>
              <p:spPr>
                <a:xfrm flipV="1">
                  <a:off x="11635075" y="10101311"/>
                  <a:ext cx="0" cy="701508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D04F84A6-3272-DF43-93A7-A522055E2FC3}"/>
                  </a:ext>
                </a:extLst>
              </p:cNvPr>
              <p:cNvGrpSpPr/>
              <p:nvPr/>
            </p:nvGrpSpPr>
            <p:grpSpPr>
              <a:xfrm>
                <a:off x="19305237" y="6574862"/>
                <a:ext cx="1160578" cy="1599372"/>
                <a:chOff x="8922206" y="6276912"/>
                <a:chExt cx="5513454" cy="6438111"/>
              </a:xfrm>
            </p:grpSpPr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034BB367-4909-5A49-AE5E-43807B2644E8}"/>
                    </a:ext>
                  </a:extLst>
                </p:cNvPr>
                <p:cNvSpPr/>
                <p:nvPr/>
              </p:nvSpPr>
              <p:spPr>
                <a:xfrm>
                  <a:off x="9518631" y="8189107"/>
                  <a:ext cx="4232889" cy="2613712"/>
                </a:xfrm>
                <a:prstGeom prst="rect">
                  <a:avLst/>
                </a:prstGeom>
                <a:solidFill>
                  <a:schemeClr val="tx1">
                    <a:lumMod val="60000"/>
                    <a:lumOff val="4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D39E3342-D9A3-124B-8079-C24071781E5C}"/>
                    </a:ext>
                  </a:extLst>
                </p:cNvPr>
                <p:cNvSpPr/>
                <p:nvPr/>
              </p:nvSpPr>
              <p:spPr>
                <a:xfrm>
                  <a:off x="8922206" y="6276912"/>
                  <a:ext cx="1297786" cy="2613712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5D7E9A10-4E27-9740-BE16-0A07D40B1E13}"/>
                    </a:ext>
                  </a:extLst>
                </p:cNvPr>
                <p:cNvSpPr/>
                <p:nvPr/>
              </p:nvSpPr>
              <p:spPr>
                <a:xfrm>
                  <a:off x="10986177" y="6276912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3651B717-C5C4-4A41-8D18-FFB1CBA2744F}"/>
                    </a:ext>
                  </a:extLst>
                </p:cNvPr>
                <p:cNvSpPr/>
                <p:nvPr/>
              </p:nvSpPr>
              <p:spPr>
                <a:xfrm>
                  <a:off x="13137874" y="6276912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9585F46A-C2B6-FA4A-B7C1-F624E18D1F14}"/>
                    </a:ext>
                  </a:extLst>
                </p:cNvPr>
                <p:cNvSpPr/>
                <p:nvPr/>
              </p:nvSpPr>
              <p:spPr>
                <a:xfrm>
                  <a:off x="8922206" y="10101307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29F1E4DD-2F58-B443-9B52-F368A993A8DE}"/>
                    </a:ext>
                  </a:extLst>
                </p:cNvPr>
                <p:cNvSpPr/>
                <p:nvPr/>
              </p:nvSpPr>
              <p:spPr>
                <a:xfrm>
                  <a:off x="10986177" y="10101311"/>
                  <a:ext cx="1297786" cy="2613712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2A4DF71B-C2D6-B84B-9DAA-070E32CED0B0}"/>
                    </a:ext>
                  </a:extLst>
                </p:cNvPr>
                <p:cNvSpPr/>
                <p:nvPr/>
              </p:nvSpPr>
              <p:spPr>
                <a:xfrm>
                  <a:off x="13137874" y="10101311"/>
                  <a:ext cx="1297786" cy="2613712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E9F76EEA-0216-0941-B007-1F451DA47425}"/>
                    </a:ext>
                  </a:extLst>
                </p:cNvPr>
                <p:cNvCxnSpPr>
                  <a:stCxn id="156" idx="2"/>
                </p:cNvCxnSpPr>
                <p:nvPr/>
              </p:nvCxnSpPr>
              <p:spPr>
                <a:xfrm flipV="1">
                  <a:off x="9571104" y="8336237"/>
                  <a:ext cx="832192" cy="554390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9440BA6B-40D5-D041-9900-D11F3A5856CE}"/>
                    </a:ext>
                  </a:extLst>
                </p:cNvPr>
                <p:cNvCxnSpPr>
                  <a:cxnSpLocks/>
                  <a:stCxn id="159" idx="0"/>
                </p:cNvCxnSpPr>
                <p:nvPr/>
              </p:nvCxnSpPr>
              <p:spPr>
                <a:xfrm>
                  <a:off x="9571104" y="10101311"/>
                  <a:ext cx="785598" cy="554381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B0151AE9-3F08-F544-95FF-22E691630F83}"/>
                    </a:ext>
                  </a:extLst>
                </p:cNvPr>
                <p:cNvCxnSpPr>
                  <a:cxnSpLocks/>
                  <a:stCxn id="158" idx="2"/>
                </p:cNvCxnSpPr>
                <p:nvPr/>
              </p:nvCxnSpPr>
              <p:spPr>
                <a:xfrm flipH="1" flipV="1">
                  <a:off x="13000977" y="8336237"/>
                  <a:ext cx="785795" cy="554390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284E4B70-7C55-1743-A8F7-21117F6CF7A0}"/>
                    </a:ext>
                  </a:extLst>
                </p:cNvPr>
                <p:cNvCxnSpPr>
                  <a:cxnSpLocks/>
                  <a:stCxn id="161" idx="0"/>
                </p:cNvCxnSpPr>
                <p:nvPr/>
              </p:nvCxnSpPr>
              <p:spPr>
                <a:xfrm flipH="1">
                  <a:off x="13000977" y="10101311"/>
                  <a:ext cx="785795" cy="554381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31E3897D-609D-2744-8AC8-4221319F86DE}"/>
                    </a:ext>
                  </a:extLst>
                </p:cNvPr>
                <p:cNvCxnSpPr>
                  <a:cxnSpLocks/>
                  <a:stCxn id="157" idx="2"/>
                  <a:endCxn id="155" idx="0"/>
                </p:cNvCxnSpPr>
                <p:nvPr/>
              </p:nvCxnSpPr>
              <p:spPr>
                <a:xfrm flipV="1">
                  <a:off x="11635075" y="8189109"/>
                  <a:ext cx="0" cy="701518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A511B726-AA1D-DE45-B76C-9C87864A28CC}"/>
                    </a:ext>
                  </a:extLst>
                </p:cNvPr>
                <p:cNvCxnSpPr>
                  <a:cxnSpLocks/>
                  <a:stCxn id="155" idx="2"/>
                  <a:endCxn id="160" idx="0"/>
                </p:cNvCxnSpPr>
                <p:nvPr/>
              </p:nvCxnSpPr>
              <p:spPr>
                <a:xfrm flipV="1">
                  <a:off x="11635075" y="10101311"/>
                  <a:ext cx="0" cy="701508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5318C986-C302-F647-A7B0-4C19871A3C3C}"/>
                  </a:ext>
                </a:extLst>
              </p:cNvPr>
              <p:cNvGrpSpPr/>
              <p:nvPr/>
            </p:nvGrpSpPr>
            <p:grpSpPr>
              <a:xfrm>
                <a:off x="20888694" y="6574861"/>
                <a:ext cx="1160578" cy="1599372"/>
                <a:chOff x="8922206" y="6276911"/>
                <a:chExt cx="5513454" cy="6438112"/>
              </a:xfrm>
            </p:grpSpPr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6C26E9FF-2EC4-C846-9387-365DF48E4BA3}"/>
                    </a:ext>
                  </a:extLst>
                </p:cNvPr>
                <p:cNvSpPr/>
                <p:nvPr/>
              </p:nvSpPr>
              <p:spPr>
                <a:xfrm>
                  <a:off x="9518631" y="8189109"/>
                  <a:ext cx="4232889" cy="2613716"/>
                </a:xfrm>
                <a:prstGeom prst="rect">
                  <a:avLst/>
                </a:prstGeom>
                <a:solidFill>
                  <a:schemeClr val="tx1">
                    <a:lumMod val="60000"/>
                    <a:lumOff val="4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DA7140E4-8617-324D-B367-D1D91E66DEA7}"/>
                    </a:ext>
                  </a:extLst>
                </p:cNvPr>
                <p:cNvSpPr/>
                <p:nvPr/>
              </p:nvSpPr>
              <p:spPr>
                <a:xfrm>
                  <a:off x="8922206" y="6276911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7D3755D2-0056-7F4B-AC81-628901196A3E}"/>
                    </a:ext>
                  </a:extLst>
                </p:cNvPr>
                <p:cNvSpPr/>
                <p:nvPr/>
              </p:nvSpPr>
              <p:spPr>
                <a:xfrm>
                  <a:off x="10986177" y="6276911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7B52DC93-CB01-1F4A-A5F7-E4B1721EE0C0}"/>
                    </a:ext>
                  </a:extLst>
                </p:cNvPr>
                <p:cNvSpPr/>
                <p:nvPr/>
              </p:nvSpPr>
              <p:spPr>
                <a:xfrm>
                  <a:off x="13137874" y="6276911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0DA04652-AD52-E045-9E0A-56CA89F20AB1}"/>
                    </a:ext>
                  </a:extLst>
                </p:cNvPr>
                <p:cNvSpPr/>
                <p:nvPr/>
              </p:nvSpPr>
              <p:spPr>
                <a:xfrm>
                  <a:off x="8922206" y="10101307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701A6375-9B98-2648-BFC9-EC5C39E5BEE2}"/>
                    </a:ext>
                  </a:extLst>
                </p:cNvPr>
                <p:cNvSpPr/>
                <p:nvPr/>
              </p:nvSpPr>
              <p:spPr>
                <a:xfrm>
                  <a:off x="10986177" y="10101307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90889DB3-F342-624F-A4AA-7970649578EF}"/>
                    </a:ext>
                  </a:extLst>
                </p:cNvPr>
                <p:cNvSpPr/>
                <p:nvPr/>
              </p:nvSpPr>
              <p:spPr>
                <a:xfrm>
                  <a:off x="13137874" y="10101307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35DDF6D6-824A-1A4F-9205-0668409AB51A}"/>
                    </a:ext>
                  </a:extLst>
                </p:cNvPr>
                <p:cNvCxnSpPr>
                  <a:stCxn id="170" idx="2"/>
                </p:cNvCxnSpPr>
                <p:nvPr/>
              </p:nvCxnSpPr>
              <p:spPr>
                <a:xfrm flipV="1">
                  <a:off x="9571104" y="8336237"/>
                  <a:ext cx="832192" cy="554390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7CE6B7F9-D4EA-8B48-9A74-74D1F381C1D9}"/>
                    </a:ext>
                  </a:extLst>
                </p:cNvPr>
                <p:cNvCxnSpPr>
                  <a:cxnSpLocks/>
                  <a:stCxn id="173" idx="0"/>
                </p:cNvCxnSpPr>
                <p:nvPr/>
              </p:nvCxnSpPr>
              <p:spPr>
                <a:xfrm>
                  <a:off x="9571104" y="10101307"/>
                  <a:ext cx="785598" cy="554381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57D73E3C-FB60-1743-A3C0-DE73CA94E2BB}"/>
                    </a:ext>
                  </a:extLst>
                </p:cNvPr>
                <p:cNvCxnSpPr>
                  <a:cxnSpLocks/>
                  <a:stCxn id="172" idx="2"/>
                </p:cNvCxnSpPr>
                <p:nvPr/>
              </p:nvCxnSpPr>
              <p:spPr>
                <a:xfrm flipH="1" flipV="1">
                  <a:off x="13000977" y="8336237"/>
                  <a:ext cx="785795" cy="554390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65E2C88C-FF9B-3C49-884B-0A1DF3BFDE39}"/>
                    </a:ext>
                  </a:extLst>
                </p:cNvPr>
                <p:cNvCxnSpPr>
                  <a:cxnSpLocks/>
                  <a:stCxn id="175" idx="0"/>
                </p:cNvCxnSpPr>
                <p:nvPr/>
              </p:nvCxnSpPr>
              <p:spPr>
                <a:xfrm flipH="1">
                  <a:off x="13000977" y="10101307"/>
                  <a:ext cx="785795" cy="554381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83972B60-F6CF-F24A-B7FA-AC8C1F548212}"/>
                    </a:ext>
                  </a:extLst>
                </p:cNvPr>
                <p:cNvCxnSpPr>
                  <a:cxnSpLocks/>
                  <a:stCxn id="171" idx="2"/>
                  <a:endCxn id="169" idx="0"/>
                </p:cNvCxnSpPr>
                <p:nvPr/>
              </p:nvCxnSpPr>
              <p:spPr>
                <a:xfrm flipV="1">
                  <a:off x="11635075" y="8189109"/>
                  <a:ext cx="0" cy="701518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7909C804-ED43-A244-9654-4F346B9C52BC}"/>
                    </a:ext>
                  </a:extLst>
                </p:cNvPr>
                <p:cNvCxnSpPr>
                  <a:cxnSpLocks/>
                  <a:stCxn id="169" idx="2"/>
                  <a:endCxn id="174" idx="0"/>
                </p:cNvCxnSpPr>
                <p:nvPr/>
              </p:nvCxnSpPr>
              <p:spPr>
                <a:xfrm flipV="1">
                  <a:off x="11635075" y="10101307"/>
                  <a:ext cx="0" cy="701518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0B8E990B-1677-6043-ADDF-94359BF54D9A}"/>
                  </a:ext>
                </a:extLst>
              </p:cNvPr>
              <p:cNvGrpSpPr/>
              <p:nvPr/>
            </p:nvGrpSpPr>
            <p:grpSpPr>
              <a:xfrm>
                <a:off x="17787750" y="10437521"/>
                <a:ext cx="1160578" cy="1599372"/>
                <a:chOff x="8922206" y="6276911"/>
                <a:chExt cx="5513454" cy="6438112"/>
              </a:xfrm>
            </p:grpSpPr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8220A1D0-6094-D849-9FF5-140D926D1A2C}"/>
                    </a:ext>
                  </a:extLst>
                </p:cNvPr>
                <p:cNvSpPr/>
                <p:nvPr/>
              </p:nvSpPr>
              <p:spPr>
                <a:xfrm>
                  <a:off x="9518631" y="8189109"/>
                  <a:ext cx="4232889" cy="2613716"/>
                </a:xfrm>
                <a:prstGeom prst="rect">
                  <a:avLst/>
                </a:prstGeom>
                <a:solidFill>
                  <a:schemeClr val="tx1">
                    <a:lumMod val="60000"/>
                    <a:lumOff val="4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5D2E27A1-3DCD-A540-8B9B-BDB2B6BBB598}"/>
                    </a:ext>
                  </a:extLst>
                </p:cNvPr>
                <p:cNvSpPr/>
                <p:nvPr/>
              </p:nvSpPr>
              <p:spPr>
                <a:xfrm>
                  <a:off x="8922206" y="6276911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67EC6D62-3D05-C446-8363-F5829805720E}"/>
                    </a:ext>
                  </a:extLst>
                </p:cNvPr>
                <p:cNvSpPr/>
                <p:nvPr/>
              </p:nvSpPr>
              <p:spPr>
                <a:xfrm>
                  <a:off x="10986177" y="6276911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DD189D5C-F0FD-4E4F-A222-1AF0D05690AE}"/>
                    </a:ext>
                  </a:extLst>
                </p:cNvPr>
                <p:cNvSpPr/>
                <p:nvPr/>
              </p:nvSpPr>
              <p:spPr>
                <a:xfrm>
                  <a:off x="13137874" y="6276911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37E30D76-23EF-B94B-B577-29A76F62BEE4}"/>
                    </a:ext>
                  </a:extLst>
                </p:cNvPr>
                <p:cNvSpPr/>
                <p:nvPr/>
              </p:nvSpPr>
              <p:spPr>
                <a:xfrm>
                  <a:off x="8922206" y="10101307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78C8C276-3902-4148-A5A9-599C731C031A}"/>
                    </a:ext>
                  </a:extLst>
                </p:cNvPr>
                <p:cNvSpPr/>
                <p:nvPr/>
              </p:nvSpPr>
              <p:spPr>
                <a:xfrm>
                  <a:off x="10986177" y="10101310"/>
                  <a:ext cx="1297786" cy="2613713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C8A539A2-DDDE-3E49-8654-07D3F5EB0792}"/>
                    </a:ext>
                  </a:extLst>
                </p:cNvPr>
                <p:cNvSpPr/>
                <p:nvPr/>
              </p:nvSpPr>
              <p:spPr>
                <a:xfrm>
                  <a:off x="13137874" y="10101310"/>
                  <a:ext cx="1297786" cy="2613713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7FC30E74-9E6B-C44D-AABC-6342B39AA1AD}"/>
                    </a:ext>
                  </a:extLst>
                </p:cNvPr>
                <p:cNvCxnSpPr>
                  <a:stCxn id="184" idx="2"/>
                </p:cNvCxnSpPr>
                <p:nvPr/>
              </p:nvCxnSpPr>
              <p:spPr>
                <a:xfrm flipV="1">
                  <a:off x="9571104" y="8336237"/>
                  <a:ext cx="832192" cy="554390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376A801E-041F-184D-BA33-B8A611521C6F}"/>
                    </a:ext>
                  </a:extLst>
                </p:cNvPr>
                <p:cNvCxnSpPr>
                  <a:cxnSpLocks/>
                  <a:stCxn id="187" idx="0"/>
                </p:cNvCxnSpPr>
                <p:nvPr/>
              </p:nvCxnSpPr>
              <p:spPr>
                <a:xfrm>
                  <a:off x="9571104" y="10101310"/>
                  <a:ext cx="785598" cy="554381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875713EC-E86B-ED47-89B1-CA796F1B7489}"/>
                    </a:ext>
                  </a:extLst>
                </p:cNvPr>
                <p:cNvCxnSpPr>
                  <a:cxnSpLocks/>
                  <a:stCxn id="186" idx="2"/>
                </p:cNvCxnSpPr>
                <p:nvPr/>
              </p:nvCxnSpPr>
              <p:spPr>
                <a:xfrm flipH="1" flipV="1">
                  <a:off x="13000977" y="8336237"/>
                  <a:ext cx="785795" cy="554390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DA34CA77-D984-3D4C-ADEF-87579C00E11E}"/>
                    </a:ext>
                  </a:extLst>
                </p:cNvPr>
                <p:cNvCxnSpPr>
                  <a:cxnSpLocks/>
                  <a:stCxn id="189" idx="0"/>
                </p:cNvCxnSpPr>
                <p:nvPr/>
              </p:nvCxnSpPr>
              <p:spPr>
                <a:xfrm flipH="1">
                  <a:off x="13000977" y="10101310"/>
                  <a:ext cx="785795" cy="554381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9F4E0A0B-1DFB-9940-8A31-477ED6E4A6C5}"/>
                    </a:ext>
                  </a:extLst>
                </p:cNvPr>
                <p:cNvCxnSpPr>
                  <a:cxnSpLocks/>
                  <a:stCxn id="185" idx="2"/>
                  <a:endCxn id="183" idx="0"/>
                </p:cNvCxnSpPr>
                <p:nvPr/>
              </p:nvCxnSpPr>
              <p:spPr>
                <a:xfrm flipV="1">
                  <a:off x="11635075" y="8189109"/>
                  <a:ext cx="0" cy="701518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3062FF3C-F8C4-B848-B603-B4586B5E996B}"/>
                    </a:ext>
                  </a:extLst>
                </p:cNvPr>
                <p:cNvCxnSpPr>
                  <a:cxnSpLocks/>
                  <a:stCxn id="183" idx="2"/>
                  <a:endCxn id="188" idx="0"/>
                </p:cNvCxnSpPr>
                <p:nvPr/>
              </p:nvCxnSpPr>
              <p:spPr>
                <a:xfrm flipV="1">
                  <a:off x="11635075" y="10101310"/>
                  <a:ext cx="0" cy="701509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8383A22E-65BB-A845-8A3C-CF2A98BF4D2B}"/>
                  </a:ext>
                </a:extLst>
              </p:cNvPr>
              <p:cNvGrpSpPr/>
              <p:nvPr/>
            </p:nvGrpSpPr>
            <p:grpSpPr>
              <a:xfrm>
                <a:off x="19304208" y="10433386"/>
                <a:ext cx="1160578" cy="1599372"/>
                <a:chOff x="8922206" y="6276911"/>
                <a:chExt cx="5513454" cy="6438112"/>
              </a:xfrm>
            </p:grpSpPr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BE47D426-102E-6540-93DA-13C67D141A9C}"/>
                    </a:ext>
                  </a:extLst>
                </p:cNvPr>
                <p:cNvSpPr/>
                <p:nvPr/>
              </p:nvSpPr>
              <p:spPr>
                <a:xfrm>
                  <a:off x="9518631" y="8189109"/>
                  <a:ext cx="4232889" cy="2613716"/>
                </a:xfrm>
                <a:prstGeom prst="rect">
                  <a:avLst/>
                </a:prstGeom>
                <a:solidFill>
                  <a:schemeClr val="tx1">
                    <a:lumMod val="60000"/>
                    <a:lumOff val="4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5A8AD1B-DCF7-4F49-8735-C8F5F8BC0883}"/>
                    </a:ext>
                  </a:extLst>
                </p:cNvPr>
                <p:cNvSpPr/>
                <p:nvPr/>
              </p:nvSpPr>
              <p:spPr>
                <a:xfrm>
                  <a:off x="8922206" y="6276911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19ED4AD-1945-0040-AB3E-073CF59167C1}"/>
                    </a:ext>
                  </a:extLst>
                </p:cNvPr>
                <p:cNvSpPr/>
                <p:nvPr/>
              </p:nvSpPr>
              <p:spPr>
                <a:xfrm>
                  <a:off x="10986177" y="6276911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8E90CB49-F040-B44C-A393-57E9449CC4A6}"/>
                    </a:ext>
                  </a:extLst>
                </p:cNvPr>
                <p:cNvSpPr/>
                <p:nvPr/>
              </p:nvSpPr>
              <p:spPr>
                <a:xfrm>
                  <a:off x="13137874" y="6276911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FA76E545-A5CF-D447-828E-965A06555DCF}"/>
                    </a:ext>
                  </a:extLst>
                </p:cNvPr>
                <p:cNvSpPr/>
                <p:nvPr/>
              </p:nvSpPr>
              <p:spPr>
                <a:xfrm>
                  <a:off x="8922206" y="10101307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64C9307E-64B1-3C48-B111-A0175AB0C85F}"/>
                    </a:ext>
                  </a:extLst>
                </p:cNvPr>
                <p:cNvSpPr/>
                <p:nvPr/>
              </p:nvSpPr>
              <p:spPr>
                <a:xfrm>
                  <a:off x="10986177" y="10101310"/>
                  <a:ext cx="1297786" cy="2613713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874ED222-13CE-264D-A893-410C038DE041}"/>
                    </a:ext>
                  </a:extLst>
                </p:cNvPr>
                <p:cNvSpPr/>
                <p:nvPr/>
              </p:nvSpPr>
              <p:spPr>
                <a:xfrm>
                  <a:off x="13137874" y="10101310"/>
                  <a:ext cx="1297786" cy="2613713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5E55E521-86A9-DB44-9FDC-6026CC76AA53}"/>
                    </a:ext>
                  </a:extLst>
                </p:cNvPr>
                <p:cNvCxnSpPr>
                  <a:stCxn id="198" idx="2"/>
                </p:cNvCxnSpPr>
                <p:nvPr/>
              </p:nvCxnSpPr>
              <p:spPr>
                <a:xfrm flipV="1">
                  <a:off x="9571104" y="8336237"/>
                  <a:ext cx="832192" cy="554390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E53616EB-AE78-6D4A-8578-FA87B49367DE}"/>
                    </a:ext>
                  </a:extLst>
                </p:cNvPr>
                <p:cNvCxnSpPr>
                  <a:cxnSpLocks/>
                  <a:stCxn id="201" idx="0"/>
                </p:cNvCxnSpPr>
                <p:nvPr/>
              </p:nvCxnSpPr>
              <p:spPr>
                <a:xfrm>
                  <a:off x="9571104" y="10101310"/>
                  <a:ext cx="785598" cy="554381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D7D373CB-1C0B-4D4D-AA41-BB91EA3500D5}"/>
                    </a:ext>
                  </a:extLst>
                </p:cNvPr>
                <p:cNvCxnSpPr>
                  <a:cxnSpLocks/>
                  <a:stCxn id="200" idx="2"/>
                </p:cNvCxnSpPr>
                <p:nvPr/>
              </p:nvCxnSpPr>
              <p:spPr>
                <a:xfrm flipH="1" flipV="1">
                  <a:off x="13000977" y="8336237"/>
                  <a:ext cx="785795" cy="554390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DF201996-5583-7A48-B002-65E02E8DCB7B}"/>
                    </a:ext>
                  </a:extLst>
                </p:cNvPr>
                <p:cNvCxnSpPr>
                  <a:cxnSpLocks/>
                  <a:stCxn id="203" idx="0"/>
                </p:cNvCxnSpPr>
                <p:nvPr/>
              </p:nvCxnSpPr>
              <p:spPr>
                <a:xfrm flipH="1">
                  <a:off x="13000977" y="10101310"/>
                  <a:ext cx="785795" cy="554381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858E175C-CFD8-9A47-AB98-2114D9E2F0CA}"/>
                    </a:ext>
                  </a:extLst>
                </p:cNvPr>
                <p:cNvCxnSpPr>
                  <a:cxnSpLocks/>
                  <a:stCxn id="199" idx="2"/>
                  <a:endCxn id="197" idx="0"/>
                </p:cNvCxnSpPr>
                <p:nvPr/>
              </p:nvCxnSpPr>
              <p:spPr>
                <a:xfrm flipV="1">
                  <a:off x="11635075" y="8189109"/>
                  <a:ext cx="0" cy="701518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09" name="Straight Connector 208">
                  <a:extLst>
                    <a:ext uri="{FF2B5EF4-FFF2-40B4-BE49-F238E27FC236}">
                      <a16:creationId xmlns:a16="http://schemas.microsoft.com/office/drawing/2014/main" id="{870CF109-237D-D24B-B03F-666176953E11}"/>
                    </a:ext>
                  </a:extLst>
                </p:cNvPr>
                <p:cNvCxnSpPr>
                  <a:cxnSpLocks/>
                  <a:stCxn id="197" idx="2"/>
                  <a:endCxn id="202" idx="0"/>
                </p:cNvCxnSpPr>
                <p:nvPr/>
              </p:nvCxnSpPr>
              <p:spPr>
                <a:xfrm flipV="1">
                  <a:off x="11635075" y="10101310"/>
                  <a:ext cx="0" cy="701509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24DBCD7A-916C-484E-A26A-B4F4C0B4A3B3}"/>
                  </a:ext>
                </a:extLst>
              </p:cNvPr>
              <p:cNvGrpSpPr/>
              <p:nvPr/>
            </p:nvGrpSpPr>
            <p:grpSpPr>
              <a:xfrm>
                <a:off x="20887665" y="10433386"/>
                <a:ext cx="1160578" cy="1599372"/>
                <a:chOff x="8922206" y="6276911"/>
                <a:chExt cx="5513454" cy="6438112"/>
              </a:xfrm>
            </p:grpSpPr>
            <p:sp>
              <p:nvSpPr>
                <p:cNvPr id="211" name="Rectangle 210">
                  <a:extLst>
                    <a:ext uri="{FF2B5EF4-FFF2-40B4-BE49-F238E27FC236}">
                      <a16:creationId xmlns:a16="http://schemas.microsoft.com/office/drawing/2014/main" id="{E4693338-0AB6-ED47-AB23-015753F9271E}"/>
                    </a:ext>
                  </a:extLst>
                </p:cNvPr>
                <p:cNvSpPr/>
                <p:nvPr/>
              </p:nvSpPr>
              <p:spPr>
                <a:xfrm>
                  <a:off x="9518631" y="8189109"/>
                  <a:ext cx="4232889" cy="2613716"/>
                </a:xfrm>
                <a:prstGeom prst="rect">
                  <a:avLst/>
                </a:prstGeom>
                <a:solidFill>
                  <a:schemeClr val="tx1">
                    <a:lumMod val="60000"/>
                    <a:lumOff val="4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FBBCAD25-8BA1-FE46-8F85-CB20761D547F}"/>
                    </a:ext>
                  </a:extLst>
                </p:cNvPr>
                <p:cNvSpPr/>
                <p:nvPr/>
              </p:nvSpPr>
              <p:spPr>
                <a:xfrm>
                  <a:off x="8922206" y="6276911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499A23F3-9DE0-C441-9FC8-0D741974A57C}"/>
                    </a:ext>
                  </a:extLst>
                </p:cNvPr>
                <p:cNvSpPr/>
                <p:nvPr/>
              </p:nvSpPr>
              <p:spPr>
                <a:xfrm>
                  <a:off x="10986177" y="6276911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id="{FBB8B16D-6337-AA4B-8BC6-D04363492079}"/>
                    </a:ext>
                  </a:extLst>
                </p:cNvPr>
                <p:cNvSpPr/>
                <p:nvPr/>
              </p:nvSpPr>
              <p:spPr>
                <a:xfrm>
                  <a:off x="13137874" y="6276911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C2E57C8B-FEF9-F249-84D4-7F9DE3135EBC}"/>
                    </a:ext>
                  </a:extLst>
                </p:cNvPr>
                <p:cNvSpPr/>
                <p:nvPr/>
              </p:nvSpPr>
              <p:spPr>
                <a:xfrm>
                  <a:off x="8922206" y="10101307"/>
                  <a:ext cx="1297786" cy="2613716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D06A7958-38AB-4048-9D88-776C6D303A80}"/>
                    </a:ext>
                  </a:extLst>
                </p:cNvPr>
                <p:cNvSpPr/>
                <p:nvPr/>
              </p:nvSpPr>
              <p:spPr>
                <a:xfrm>
                  <a:off x="10986177" y="10101310"/>
                  <a:ext cx="1297786" cy="2613713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F93731FA-C56F-D14D-B90D-DD766231C9D1}"/>
                    </a:ext>
                  </a:extLst>
                </p:cNvPr>
                <p:cNvSpPr/>
                <p:nvPr/>
              </p:nvSpPr>
              <p:spPr>
                <a:xfrm>
                  <a:off x="13137874" y="10101310"/>
                  <a:ext cx="1297786" cy="2613713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5354" tIns="25354" rIns="25354" bIns="25354" numCol="1" spcCol="38100" rtlCol="0" anchor="ctr">
                  <a:spAutoFit/>
                </a:bodyPr>
                <a:lstStyle/>
                <a:p>
                  <a:pPr algn="ctr" defTabSz="412007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fi-FI" sz="1597" kern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cxnSp>
              <p:nvCxnSpPr>
                <p:cNvPr id="218" name="Straight Connector 217">
                  <a:extLst>
                    <a:ext uri="{FF2B5EF4-FFF2-40B4-BE49-F238E27FC236}">
                      <a16:creationId xmlns:a16="http://schemas.microsoft.com/office/drawing/2014/main" id="{D924CA7A-4510-C74D-A23F-AF2997880685}"/>
                    </a:ext>
                  </a:extLst>
                </p:cNvPr>
                <p:cNvCxnSpPr>
                  <a:stCxn id="212" idx="2"/>
                </p:cNvCxnSpPr>
                <p:nvPr/>
              </p:nvCxnSpPr>
              <p:spPr>
                <a:xfrm flipV="1">
                  <a:off x="9571104" y="8336237"/>
                  <a:ext cx="832192" cy="554390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19" name="Straight Connector 218">
                  <a:extLst>
                    <a:ext uri="{FF2B5EF4-FFF2-40B4-BE49-F238E27FC236}">
                      <a16:creationId xmlns:a16="http://schemas.microsoft.com/office/drawing/2014/main" id="{5ED6F94C-9332-AA49-A5CF-D55DEA5374D2}"/>
                    </a:ext>
                  </a:extLst>
                </p:cNvPr>
                <p:cNvCxnSpPr>
                  <a:cxnSpLocks/>
                  <a:stCxn id="215" idx="0"/>
                </p:cNvCxnSpPr>
                <p:nvPr/>
              </p:nvCxnSpPr>
              <p:spPr>
                <a:xfrm>
                  <a:off x="9571104" y="10101310"/>
                  <a:ext cx="785598" cy="554381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20" name="Straight Connector 219">
                  <a:extLst>
                    <a:ext uri="{FF2B5EF4-FFF2-40B4-BE49-F238E27FC236}">
                      <a16:creationId xmlns:a16="http://schemas.microsoft.com/office/drawing/2014/main" id="{DFFB169E-E19C-DB4F-8B78-83C23B4AB9CB}"/>
                    </a:ext>
                  </a:extLst>
                </p:cNvPr>
                <p:cNvCxnSpPr>
                  <a:cxnSpLocks/>
                  <a:stCxn id="214" idx="2"/>
                </p:cNvCxnSpPr>
                <p:nvPr/>
              </p:nvCxnSpPr>
              <p:spPr>
                <a:xfrm flipH="1" flipV="1">
                  <a:off x="13000977" y="8336237"/>
                  <a:ext cx="785795" cy="554390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21" name="Straight Connector 220">
                  <a:extLst>
                    <a:ext uri="{FF2B5EF4-FFF2-40B4-BE49-F238E27FC236}">
                      <a16:creationId xmlns:a16="http://schemas.microsoft.com/office/drawing/2014/main" id="{AC544631-0068-1546-A492-1A260D1F1FF3}"/>
                    </a:ext>
                  </a:extLst>
                </p:cNvPr>
                <p:cNvCxnSpPr>
                  <a:cxnSpLocks/>
                  <a:stCxn id="217" idx="0"/>
                </p:cNvCxnSpPr>
                <p:nvPr/>
              </p:nvCxnSpPr>
              <p:spPr>
                <a:xfrm flipH="1">
                  <a:off x="13000977" y="10101310"/>
                  <a:ext cx="785795" cy="554381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22" name="Straight Connector 221">
                  <a:extLst>
                    <a:ext uri="{FF2B5EF4-FFF2-40B4-BE49-F238E27FC236}">
                      <a16:creationId xmlns:a16="http://schemas.microsoft.com/office/drawing/2014/main" id="{19A75ED6-B0A4-5A41-800A-6B5290E415EC}"/>
                    </a:ext>
                  </a:extLst>
                </p:cNvPr>
                <p:cNvCxnSpPr>
                  <a:cxnSpLocks/>
                  <a:stCxn id="213" idx="2"/>
                  <a:endCxn id="211" idx="0"/>
                </p:cNvCxnSpPr>
                <p:nvPr/>
              </p:nvCxnSpPr>
              <p:spPr>
                <a:xfrm flipV="1">
                  <a:off x="11635075" y="8189109"/>
                  <a:ext cx="0" cy="701518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23" name="Straight Connector 222">
                  <a:extLst>
                    <a:ext uri="{FF2B5EF4-FFF2-40B4-BE49-F238E27FC236}">
                      <a16:creationId xmlns:a16="http://schemas.microsoft.com/office/drawing/2014/main" id="{646EA6B2-591A-0046-9D21-44A97CCF8EDA}"/>
                    </a:ext>
                  </a:extLst>
                </p:cNvPr>
                <p:cNvCxnSpPr>
                  <a:cxnSpLocks/>
                  <a:stCxn id="211" idx="2"/>
                  <a:endCxn id="216" idx="0"/>
                </p:cNvCxnSpPr>
                <p:nvPr/>
              </p:nvCxnSpPr>
              <p:spPr>
                <a:xfrm flipV="1">
                  <a:off x="11635075" y="10101310"/>
                  <a:ext cx="0" cy="701509"/>
                </a:xfrm>
                <a:prstGeom prst="line">
                  <a:avLst/>
                </a:prstGeom>
                <a:noFill/>
                <a:ln w="25400" cap="flat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</p:grpSp>
        <p:sp>
          <p:nvSpPr>
            <p:cNvPr id="227" name="Right Arrow 226">
              <a:extLst>
                <a:ext uri="{FF2B5EF4-FFF2-40B4-BE49-F238E27FC236}">
                  <a16:creationId xmlns:a16="http://schemas.microsoft.com/office/drawing/2014/main" id="{1D05386F-854D-2A44-A7C7-57BA5698E591}"/>
                </a:ext>
              </a:extLst>
            </p:cNvPr>
            <p:cNvSpPr/>
            <p:nvPr/>
          </p:nvSpPr>
          <p:spPr>
            <a:xfrm>
              <a:off x="7684174" y="8807356"/>
              <a:ext cx="1038205" cy="717987"/>
            </a:xfrm>
            <a:prstGeom prst="rightArrow">
              <a:avLst/>
            </a:prstGeom>
            <a:solidFill>
              <a:schemeClr val="tx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fi-FI" sz="1597" kern="0" dirty="0">
                <a:solidFill>
                  <a:srgbClr val="FFFFFF"/>
                </a:solidFill>
                <a:latin typeface="Helvetica Light"/>
                <a:ea typeface="Roboto" panose="02000000000000000000" pitchFamily="2" charset="0"/>
                <a:cs typeface="Helvetica Light"/>
                <a:sym typeface="Helvetica Light"/>
              </a:endParaRPr>
            </a:p>
          </p:txBody>
        </p:sp>
        <p:sp>
          <p:nvSpPr>
            <p:cNvPr id="233" name="Right Arrow 232">
              <a:extLst>
                <a:ext uri="{FF2B5EF4-FFF2-40B4-BE49-F238E27FC236}">
                  <a16:creationId xmlns:a16="http://schemas.microsoft.com/office/drawing/2014/main" id="{51D00C87-D0B6-5D4F-BC80-FA704475568A}"/>
                </a:ext>
              </a:extLst>
            </p:cNvPr>
            <p:cNvSpPr/>
            <p:nvPr/>
          </p:nvSpPr>
          <p:spPr>
            <a:xfrm>
              <a:off x="15817537" y="8853015"/>
              <a:ext cx="1038205" cy="717987"/>
            </a:xfrm>
            <a:prstGeom prst="rightArrow">
              <a:avLst/>
            </a:prstGeom>
            <a:solidFill>
              <a:schemeClr val="tx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54" tIns="25354" rIns="25354" bIns="25354" numCol="1" spcCol="38100" rtlCol="0" anchor="ctr">
              <a:spAutoFit/>
            </a:bodyPr>
            <a:lstStyle/>
            <a:p>
              <a:pPr algn="ctr" defTabSz="412007" fontAlgn="auto" hangingPunct="0">
                <a:spcBef>
                  <a:spcPts val="0"/>
                </a:spcBef>
                <a:spcAft>
                  <a:spcPts val="0"/>
                </a:spcAft>
              </a:pPr>
              <a:endParaRPr lang="fi-FI" sz="1597" kern="0" dirty="0">
                <a:solidFill>
                  <a:srgbClr val="FFFFFF"/>
                </a:solidFill>
                <a:latin typeface="Helvetica Light"/>
                <a:ea typeface="Roboto" panose="02000000000000000000" pitchFamily="2" charset="0"/>
                <a:cs typeface="Helvetica Light"/>
                <a:sym typeface="Helvetica Light"/>
              </a:endParaRPr>
            </a:p>
          </p:txBody>
        </p:sp>
      </p:grpSp>
      <p:sp>
        <p:nvSpPr>
          <p:cNvPr id="251" name="Google Shape;100;p15">
            <a:extLst>
              <a:ext uri="{FF2B5EF4-FFF2-40B4-BE49-F238E27FC236}">
                <a16:creationId xmlns:a16="http://schemas.microsoft.com/office/drawing/2014/main" id="{EADD2C70-0AFB-3C4D-B19E-5F1D1D0CCF7F}"/>
              </a:ext>
            </a:extLst>
          </p:cNvPr>
          <p:cNvSpPr txBox="1">
            <a:spLocks/>
          </p:cNvSpPr>
          <p:nvPr/>
        </p:nvSpPr>
        <p:spPr>
          <a:xfrm>
            <a:off x="733677" y="1084303"/>
            <a:ext cx="10320819" cy="132198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91258" tIns="91258" rIns="91258" bIns="91258" anchor="ctr" anchorCtr="0">
            <a:noAutofit/>
          </a:bodyPr>
          <a:lstStyle>
            <a:lvl1pPr marL="0" marR="0" indent="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 Bold"/>
              </a:defRPr>
            </a:lvl1pPr>
            <a:lvl2pPr marL="0" marR="0" indent="228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2pPr>
            <a:lvl3pPr marL="0" marR="0" indent="457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3pPr>
            <a:lvl4pPr marL="0" marR="0" indent="685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4pPr>
            <a:lvl5pPr marL="0" marR="0" indent="9144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5pPr>
            <a:lvl6pPr marL="0" marR="0" indent="11430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6pPr>
            <a:lvl7pPr marL="0" marR="0" indent="1371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7pPr>
            <a:lvl8pPr marL="0" marR="0" indent="1600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8pPr>
            <a:lvl9pPr marL="0" marR="0" indent="1828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9pPr>
          </a:lstStyle>
          <a:p>
            <a:pPr lvl="0" defTabSz="228189" fontAlgn="auto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365C0"/>
              </a:buClr>
              <a:buSzPts val="3600"/>
            </a:pPr>
            <a:r>
              <a:rPr lang="fi-FI" sz="4392" kern="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Step</a:t>
            </a:r>
            <a:r>
              <a:rPr lang="fi-FI" sz="4392" kern="0" dirty="0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 3 </a:t>
            </a:r>
            <a:r>
              <a:rPr lang="en-US" sz="2400" kern="0" dirty="0">
                <a:solidFill>
                  <a:srgbClr val="012169">
                    <a:lumMod val="50000"/>
                  </a:srgbClr>
                </a:solidFill>
                <a:latin typeface="Calibri"/>
                <a:ea typeface="Roboto Light" charset="0"/>
                <a:cs typeface="Calibri"/>
                <a:sym typeface="Calibri"/>
              </a:rPr>
              <a:t>– ecosystem of Data Clubs – unseen competitive advantage</a:t>
            </a:r>
          </a:p>
        </p:txBody>
      </p:sp>
      <p:sp>
        <p:nvSpPr>
          <p:cNvPr id="117" name="Google Shape;100;p15">
            <a:extLst>
              <a:ext uri="{FF2B5EF4-FFF2-40B4-BE49-F238E27FC236}">
                <a16:creationId xmlns:a16="http://schemas.microsoft.com/office/drawing/2014/main" id="{9719B73B-09AB-0D42-AFED-1EA5697AB7C7}"/>
              </a:ext>
            </a:extLst>
          </p:cNvPr>
          <p:cNvSpPr txBox="1">
            <a:spLocks/>
          </p:cNvSpPr>
          <p:nvPr/>
        </p:nvSpPr>
        <p:spPr>
          <a:xfrm>
            <a:off x="733678" y="441135"/>
            <a:ext cx="7363512" cy="132198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91258" tIns="91258" rIns="91258" bIns="91258" anchor="ctr" anchorCtr="0">
            <a:noAutofit/>
          </a:bodyPr>
          <a:lstStyle>
            <a:lvl1pPr marL="0" marR="0" indent="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 Bold"/>
              </a:defRPr>
            </a:lvl1pPr>
            <a:lvl2pPr marL="0" marR="0" indent="228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2pPr>
            <a:lvl3pPr marL="0" marR="0" indent="457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3pPr>
            <a:lvl4pPr marL="0" marR="0" indent="685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4pPr>
            <a:lvl5pPr marL="0" marR="0" indent="9144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5pPr>
            <a:lvl6pPr marL="0" marR="0" indent="11430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6pPr>
            <a:lvl7pPr marL="0" marR="0" indent="13716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7pPr>
            <a:lvl8pPr marL="0" marR="0" indent="16002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8pPr>
            <a:lvl9pPr marL="0" marR="0" indent="1828800" algn="l" defTabSz="457200" rtl="0" latinLnBrk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00" b="0" i="0" u="none" strike="noStrike" cap="none" spc="0" baseline="0">
                <a:ln>
                  <a:noFill/>
                </a:ln>
                <a:solidFill>
                  <a:srgbClr val="012169"/>
                </a:solidFill>
                <a:uFillTx/>
                <a:latin typeface="+mn-lt"/>
                <a:ea typeface="+mn-ea"/>
                <a:cs typeface="+mn-cs"/>
                <a:sym typeface="Roboto Bold"/>
              </a:defRPr>
            </a:lvl9pPr>
          </a:lstStyle>
          <a:p>
            <a:pPr defTabSz="228189" fontAlgn="auto">
              <a:lnSpc>
                <a:spcPct val="90000"/>
              </a:lnSpc>
              <a:buClr>
                <a:srgbClr val="0365C0"/>
              </a:buClr>
              <a:buSzPts val="3600"/>
            </a:pPr>
            <a:r>
              <a:rPr lang="fi-FI" sz="4392" kern="0" dirty="0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Three </a:t>
            </a:r>
            <a:r>
              <a:rPr lang="fi-FI" sz="4392" kern="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steps</a:t>
            </a:r>
            <a:r>
              <a:rPr lang="fi-FI" sz="4392" kern="0" dirty="0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 to Data </a:t>
            </a:r>
            <a:r>
              <a:rPr lang="fi-FI" sz="4392" kern="0" dirty="0" err="1">
                <a:solidFill>
                  <a:schemeClr val="tx1">
                    <a:lumMod val="50000"/>
                  </a:schemeClr>
                </a:solidFill>
                <a:latin typeface="Calibri"/>
                <a:ea typeface="Roboto Light" charset="0"/>
                <a:cs typeface="Calibri"/>
                <a:sym typeface="Calibri"/>
              </a:rPr>
              <a:t>Ecosystem</a:t>
            </a:r>
            <a:endParaRPr lang="fi-FI" sz="4392" kern="0" dirty="0">
              <a:solidFill>
                <a:schemeClr val="tx1">
                  <a:lumMod val="50000"/>
                </a:schemeClr>
              </a:solidFill>
              <a:latin typeface="Calibri"/>
              <a:ea typeface="Roboto Light" charset="0"/>
              <a:cs typeface="Calibri"/>
              <a:sym typeface="Calibri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5953332D-D7A5-A041-9ED8-7279D7D6969F}"/>
              </a:ext>
            </a:extLst>
          </p:cNvPr>
          <p:cNvSpPr/>
          <p:nvPr/>
        </p:nvSpPr>
        <p:spPr>
          <a:xfrm rot="198886">
            <a:off x="7069133" y="4810083"/>
            <a:ext cx="2095176" cy="17942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190500" dist="2159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What would this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enable?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What competitive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advantages?</a:t>
            </a:r>
          </a:p>
        </p:txBody>
      </p:sp>
    </p:spTree>
    <p:extLst>
      <p:ext uri="{BB962C8B-B14F-4D97-AF65-F5344CB8AC3E}">
        <p14:creationId xmlns:p14="http://schemas.microsoft.com/office/powerpoint/2010/main" val="666455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8AA2C0-C585-6945-997A-898B5F8E4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543" y="0"/>
            <a:ext cx="5374667" cy="501423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FB5F93-8E2E-4A4C-87C6-2C7E7E258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79" y="-801384"/>
            <a:ext cx="5812668" cy="723827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" name="Grafik 10">
            <a:extLst>
              <a:ext uri="{FF2B5EF4-FFF2-40B4-BE49-F238E27FC236}">
                <a16:creationId xmlns:a16="http://schemas.microsoft.com/office/drawing/2014/main" id="{9A0D4A21-37F5-5648-BB6F-9929288FAE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400" y="6039403"/>
            <a:ext cx="1297339" cy="58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154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FC3668-5500-C748-A72F-6B6130D26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330" y="526873"/>
            <a:ext cx="5743388" cy="62283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87164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42"/>
          <a:stretch/>
        </p:blipFill>
        <p:spPr>
          <a:xfrm>
            <a:off x="-1" y="1013"/>
            <a:ext cx="12169775" cy="68454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0244" y="1456003"/>
            <a:ext cx="4898520" cy="230832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defTabSz="912754" fontAlgn="auto">
              <a:spcBef>
                <a:spcPts val="0"/>
              </a:spcBef>
              <a:spcAft>
                <a:spcPts val="0"/>
              </a:spcAft>
            </a:pPr>
            <a:r>
              <a:rPr lang="en-US" sz="48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+mn-cs"/>
              </a:rPr>
              <a:t>Send me LinkedIn</a:t>
            </a:r>
            <a:br>
              <a:rPr lang="en-US" sz="48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+mn-cs"/>
              </a:rPr>
            </a:br>
            <a:r>
              <a:rPr lang="en-US" sz="48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+mn-cs"/>
              </a:rPr>
              <a:t>connection.</a:t>
            </a:r>
            <a:br>
              <a:rPr lang="en-US" sz="48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+mn-cs"/>
              </a:rPr>
            </a:br>
            <a:r>
              <a:rPr lang="en-US" sz="48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+mn-cs"/>
              </a:rPr>
              <a:t>Thank You!</a:t>
            </a:r>
            <a:endParaRPr lang="en-US" sz="4800" b="1" u="sng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/>
              <a:cs typeface="+mn-cs"/>
            </a:endParaRPr>
          </a:p>
        </p:txBody>
      </p:sp>
      <p:pic>
        <p:nvPicPr>
          <p:cNvPr id="4" name="Grafik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0413" y="4779830"/>
            <a:ext cx="1708259" cy="776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2312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31BC8238-D10C-4FAF-B372-951F9E2EE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/>
                <a:cs typeface="Calibri"/>
              </a:rPr>
              <a:t>Definition of AI?</a:t>
            </a:r>
          </a:p>
        </p:txBody>
      </p:sp>
      <p:pic>
        <p:nvPicPr>
          <p:cNvPr id="7" name="Picture 6" descr="PM_1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387" y="1324939"/>
            <a:ext cx="7987881" cy="4992426"/>
          </a:xfrm>
          <a:prstGeom prst="rect">
            <a:avLst/>
          </a:prstGeom>
        </p:spPr>
      </p:pic>
      <p:pic>
        <p:nvPicPr>
          <p:cNvPr id="5" name="Grafik 10">
            <a:extLst>
              <a:ext uri="{FF2B5EF4-FFF2-40B4-BE49-F238E27FC236}">
                <a16:creationId xmlns:a16="http://schemas.microsoft.com/office/drawing/2014/main" id="{C568B70D-35A0-4441-9007-28D03B0486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400" y="6049677"/>
            <a:ext cx="1297339" cy="58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595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31BC8238-D10C-4FAF-B372-951F9E2EE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… so what would be the </a:t>
            </a:r>
            <a:r>
              <a:rPr lang="en-US" b="1" dirty="0">
                <a:latin typeface="Calibri"/>
                <a:cs typeface="Calibri"/>
              </a:rPr>
              <a:t>y = f(x) </a:t>
            </a:r>
            <a:r>
              <a:rPr lang="en-US" dirty="0">
                <a:latin typeface="Calibri"/>
                <a:cs typeface="Calibri"/>
              </a:rPr>
              <a:t>function here?</a:t>
            </a:r>
          </a:p>
        </p:txBody>
      </p:sp>
      <p:sp>
        <p:nvSpPr>
          <p:cNvPr id="2" name="Rectangle 1"/>
          <p:cNvSpPr/>
          <p:nvPr/>
        </p:nvSpPr>
        <p:spPr>
          <a:xfrm>
            <a:off x="3956856" y="2328057"/>
            <a:ext cx="3403222" cy="2409458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outerShdw blurRad="276225" dist="3810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Black Box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019137" y="2594025"/>
            <a:ext cx="1954003" cy="0"/>
          </a:xfrm>
          <a:prstGeom prst="straightConnector1">
            <a:avLst/>
          </a:prstGeom>
          <a:ln w="5715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024987" y="2971995"/>
            <a:ext cx="1954003" cy="0"/>
          </a:xfrm>
          <a:prstGeom prst="straightConnector1">
            <a:avLst/>
          </a:prstGeom>
          <a:ln w="5715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057554" y="3349965"/>
            <a:ext cx="1954003" cy="0"/>
          </a:xfrm>
          <a:prstGeom prst="straightConnector1">
            <a:avLst/>
          </a:prstGeom>
          <a:ln w="5715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047121" y="3727935"/>
            <a:ext cx="1954003" cy="0"/>
          </a:xfrm>
          <a:prstGeom prst="straightConnector1">
            <a:avLst/>
          </a:prstGeom>
          <a:ln w="5715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030837" y="4105905"/>
            <a:ext cx="1954003" cy="0"/>
          </a:xfrm>
          <a:prstGeom prst="straightConnector1">
            <a:avLst/>
          </a:prstGeom>
          <a:ln w="5715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036687" y="4483876"/>
            <a:ext cx="1954003" cy="0"/>
          </a:xfrm>
          <a:prstGeom prst="straightConnector1">
            <a:avLst/>
          </a:prstGeom>
          <a:ln w="5715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360078" y="2607153"/>
            <a:ext cx="1954003" cy="0"/>
          </a:xfrm>
          <a:prstGeom prst="straightConnector1">
            <a:avLst/>
          </a:prstGeom>
          <a:ln w="5715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50FEE50-D607-427C-B640-A70415DD6B20}"/>
              </a:ext>
            </a:extLst>
          </p:cNvPr>
          <p:cNvSpPr txBox="1"/>
          <p:nvPr/>
        </p:nvSpPr>
        <p:spPr>
          <a:xfrm>
            <a:off x="7426372" y="186206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Output(s)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52DF78-AF0C-40BD-8C8F-775548D5C6B6}"/>
              </a:ext>
            </a:extLst>
          </p:cNvPr>
          <p:cNvSpPr txBox="1"/>
          <p:nvPr/>
        </p:nvSpPr>
        <p:spPr>
          <a:xfrm>
            <a:off x="2550773" y="1775935"/>
            <a:ext cx="684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Data</a:t>
            </a:r>
          </a:p>
          <a:p>
            <a:r>
              <a:rPr lang="fi-FI" dirty="0"/>
              <a:t>input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F176134-B546-BF43-BF0F-448A99B790E9}"/>
              </a:ext>
            </a:extLst>
          </p:cNvPr>
          <p:cNvCxnSpPr/>
          <p:nvPr/>
        </p:nvCxnSpPr>
        <p:spPr>
          <a:xfrm>
            <a:off x="7360078" y="3010523"/>
            <a:ext cx="1954003" cy="0"/>
          </a:xfrm>
          <a:prstGeom prst="straightConnector1">
            <a:avLst/>
          </a:prstGeom>
          <a:ln w="5715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7A60EF3-3D46-9845-9294-A76FCCD6A9A1}"/>
              </a:ext>
            </a:extLst>
          </p:cNvPr>
          <p:cNvCxnSpPr/>
          <p:nvPr/>
        </p:nvCxnSpPr>
        <p:spPr>
          <a:xfrm>
            <a:off x="7360078" y="3433662"/>
            <a:ext cx="1954003" cy="0"/>
          </a:xfrm>
          <a:prstGeom prst="straightConnector1">
            <a:avLst/>
          </a:prstGeom>
          <a:ln w="5715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06945FF-DD6F-2A46-A163-2B95167A39EA}"/>
              </a:ext>
            </a:extLst>
          </p:cNvPr>
          <p:cNvCxnSpPr/>
          <p:nvPr/>
        </p:nvCxnSpPr>
        <p:spPr>
          <a:xfrm>
            <a:off x="7360078" y="3797728"/>
            <a:ext cx="1954003" cy="0"/>
          </a:xfrm>
          <a:prstGeom prst="straightConnector1">
            <a:avLst/>
          </a:prstGeom>
          <a:ln w="5715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F9220DC-FBA5-5A43-9605-30CE0B605D66}"/>
              </a:ext>
            </a:extLst>
          </p:cNvPr>
          <p:cNvCxnSpPr/>
          <p:nvPr/>
        </p:nvCxnSpPr>
        <p:spPr>
          <a:xfrm>
            <a:off x="7360078" y="4170262"/>
            <a:ext cx="1954003" cy="0"/>
          </a:xfrm>
          <a:prstGeom prst="straightConnector1">
            <a:avLst/>
          </a:prstGeom>
          <a:ln w="5715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D424FB8-ABBB-8446-AAC4-84BE9DB3E0EC}"/>
              </a:ext>
            </a:extLst>
          </p:cNvPr>
          <p:cNvCxnSpPr/>
          <p:nvPr/>
        </p:nvCxnSpPr>
        <p:spPr>
          <a:xfrm>
            <a:off x="7360078" y="4560076"/>
            <a:ext cx="1954003" cy="0"/>
          </a:xfrm>
          <a:prstGeom prst="straightConnector1">
            <a:avLst/>
          </a:prstGeom>
          <a:ln w="5715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D675444-E546-A945-9CBF-5F51E1E66804}"/>
              </a:ext>
            </a:extLst>
          </p:cNvPr>
          <p:cNvSpPr txBox="1"/>
          <p:nvPr/>
        </p:nvSpPr>
        <p:spPr>
          <a:xfrm>
            <a:off x="1482721" y="2398585"/>
            <a:ext cx="5107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2</a:t>
            </a:r>
          </a:p>
          <a:p>
            <a:r>
              <a:rPr lang="en-GB" sz="2400" b="1" dirty="0"/>
              <a:t>1</a:t>
            </a:r>
          </a:p>
          <a:p>
            <a:r>
              <a:rPr lang="en-GB" sz="2400" b="1" dirty="0"/>
              <a:t>5</a:t>
            </a:r>
          </a:p>
          <a:p>
            <a:r>
              <a:rPr lang="en-GB" sz="2400" b="1" dirty="0"/>
              <a:t>8</a:t>
            </a:r>
          </a:p>
          <a:p>
            <a:r>
              <a:rPr lang="en-GB" sz="2400" b="1" dirty="0"/>
              <a:t>11</a:t>
            </a:r>
          </a:p>
          <a:p>
            <a:r>
              <a:rPr lang="en-GB" sz="2400" b="1" dirty="0"/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28E7E3-48AC-C24B-8EC3-41952F6FF046}"/>
              </a:ext>
            </a:extLst>
          </p:cNvPr>
          <p:cNvSpPr txBox="1"/>
          <p:nvPr/>
        </p:nvSpPr>
        <p:spPr>
          <a:xfrm>
            <a:off x="9526055" y="2409995"/>
            <a:ext cx="5277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4</a:t>
            </a:r>
          </a:p>
          <a:p>
            <a:r>
              <a:rPr lang="en-GB" sz="2400" b="1" dirty="0"/>
              <a:t>2</a:t>
            </a:r>
          </a:p>
          <a:p>
            <a:r>
              <a:rPr lang="en-GB" sz="2400" b="1" dirty="0"/>
              <a:t>10</a:t>
            </a:r>
          </a:p>
          <a:p>
            <a:r>
              <a:rPr lang="en-GB" sz="2400" b="1" dirty="0"/>
              <a:t>16</a:t>
            </a:r>
          </a:p>
          <a:p>
            <a:r>
              <a:rPr lang="en-GB" sz="2400" b="1" dirty="0"/>
              <a:t>22</a:t>
            </a:r>
          </a:p>
          <a:p>
            <a:r>
              <a:rPr lang="en-GB" sz="2400" b="1" dirty="0"/>
              <a:t>0</a:t>
            </a:r>
          </a:p>
        </p:txBody>
      </p:sp>
      <p:pic>
        <p:nvPicPr>
          <p:cNvPr id="21" name="Grafik 10">
            <a:extLst>
              <a:ext uri="{FF2B5EF4-FFF2-40B4-BE49-F238E27FC236}">
                <a16:creationId xmlns:a16="http://schemas.microsoft.com/office/drawing/2014/main" id="{506E7AFA-3E85-9141-AD6C-3D2C68ED3A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400" y="6039403"/>
            <a:ext cx="1297339" cy="58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978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31BC8238-D10C-4FAF-B372-951F9E2EE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This can be easily modeled with traditional programming – no need for AI.</a:t>
            </a:r>
          </a:p>
        </p:txBody>
      </p:sp>
      <p:sp>
        <p:nvSpPr>
          <p:cNvPr id="2" name="Rectangle 1"/>
          <p:cNvSpPr/>
          <p:nvPr/>
        </p:nvSpPr>
        <p:spPr>
          <a:xfrm>
            <a:off x="3956856" y="2328057"/>
            <a:ext cx="3403222" cy="2409458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outerShdw blurRad="276225" dist="3810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Black Box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019137" y="2594025"/>
            <a:ext cx="1954003" cy="0"/>
          </a:xfrm>
          <a:prstGeom prst="straightConnector1">
            <a:avLst/>
          </a:prstGeom>
          <a:ln w="5715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024987" y="2971995"/>
            <a:ext cx="1954003" cy="0"/>
          </a:xfrm>
          <a:prstGeom prst="straightConnector1">
            <a:avLst/>
          </a:prstGeom>
          <a:ln w="5715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057554" y="3349965"/>
            <a:ext cx="1954003" cy="0"/>
          </a:xfrm>
          <a:prstGeom prst="straightConnector1">
            <a:avLst/>
          </a:prstGeom>
          <a:ln w="5715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047121" y="3727935"/>
            <a:ext cx="1954003" cy="0"/>
          </a:xfrm>
          <a:prstGeom prst="straightConnector1">
            <a:avLst/>
          </a:prstGeom>
          <a:ln w="5715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030837" y="4105905"/>
            <a:ext cx="1954003" cy="0"/>
          </a:xfrm>
          <a:prstGeom prst="straightConnector1">
            <a:avLst/>
          </a:prstGeom>
          <a:ln w="5715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036687" y="4483876"/>
            <a:ext cx="1954003" cy="0"/>
          </a:xfrm>
          <a:prstGeom prst="straightConnector1">
            <a:avLst/>
          </a:prstGeom>
          <a:ln w="5715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360078" y="2607153"/>
            <a:ext cx="1954003" cy="0"/>
          </a:xfrm>
          <a:prstGeom prst="straightConnector1">
            <a:avLst/>
          </a:prstGeom>
          <a:ln w="5715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50FEE50-D607-427C-B640-A70415DD6B20}"/>
              </a:ext>
            </a:extLst>
          </p:cNvPr>
          <p:cNvSpPr txBox="1"/>
          <p:nvPr/>
        </p:nvSpPr>
        <p:spPr>
          <a:xfrm>
            <a:off x="7426372" y="186206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Output(s)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52DF78-AF0C-40BD-8C8F-775548D5C6B6}"/>
              </a:ext>
            </a:extLst>
          </p:cNvPr>
          <p:cNvSpPr txBox="1"/>
          <p:nvPr/>
        </p:nvSpPr>
        <p:spPr>
          <a:xfrm>
            <a:off x="2550773" y="1775935"/>
            <a:ext cx="684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Data</a:t>
            </a:r>
          </a:p>
          <a:p>
            <a:r>
              <a:rPr lang="fi-FI" dirty="0"/>
              <a:t>input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F176134-B546-BF43-BF0F-448A99B790E9}"/>
              </a:ext>
            </a:extLst>
          </p:cNvPr>
          <p:cNvCxnSpPr/>
          <p:nvPr/>
        </p:nvCxnSpPr>
        <p:spPr>
          <a:xfrm>
            <a:off x="7360078" y="3010523"/>
            <a:ext cx="1954003" cy="0"/>
          </a:xfrm>
          <a:prstGeom prst="straightConnector1">
            <a:avLst/>
          </a:prstGeom>
          <a:ln w="5715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7A60EF3-3D46-9845-9294-A76FCCD6A9A1}"/>
              </a:ext>
            </a:extLst>
          </p:cNvPr>
          <p:cNvCxnSpPr/>
          <p:nvPr/>
        </p:nvCxnSpPr>
        <p:spPr>
          <a:xfrm>
            <a:off x="7360078" y="3433662"/>
            <a:ext cx="1954003" cy="0"/>
          </a:xfrm>
          <a:prstGeom prst="straightConnector1">
            <a:avLst/>
          </a:prstGeom>
          <a:ln w="5715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06945FF-DD6F-2A46-A163-2B95167A39EA}"/>
              </a:ext>
            </a:extLst>
          </p:cNvPr>
          <p:cNvCxnSpPr/>
          <p:nvPr/>
        </p:nvCxnSpPr>
        <p:spPr>
          <a:xfrm>
            <a:off x="7360078" y="3797728"/>
            <a:ext cx="1954003" cy="0"/>
          </a:xfrm>
          <a:prstGeom prst="straightConnector1">
            <a:avLst/>
          </a:prstGeom>
          <a:ln w="5715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F9220DC-FBA5-5A43-9605-30CE0B605D66}"/>
              </a:ext>
            </a:extLst>
          </p:cNvPr>
          <p:cNvCxnSpPr/>
          <p:nvPr/>
        </p:nvCxnSpPr>
        <p:spPr>
          <a:xfrm>
            <a:off x="7360078" y="4170262"/>
            <a:ext cx="1954003" cy="0"/>
          </a:xfrm>
          <a:prstGeom prst="straightConnector1">
            <a:avLst/>
          </a:prstGeom>
          <a:ln w="5715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D424FB8-ABBB-8446-AAC4-84BE9DB3E0EC}"/>
              </a:ext>
            </a:extLst>
          </p:cNvPr>
          <p:cNvCxnSpPr/>
          <p:nvPr/>
        </p:nvCxnSpPr>
        <p:spPr>
          <a:xfrm>
            <a:off x="7360078" y="4560076"/>
            <a:ext cx="1954003" cy="0"/>
          </a:xfrm>
          <a:prstGeom prst="straightConnector1">
            <a:avLst/>
          </a:prstGeom>
          <a:ln w="5715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D675444-E546-A945-9CBF-5F51E1E66804}"/>
              </a:ext>
            </a:extLst>
          </p:cNvPr>
          <p:cNvSpPr txBox="1"/>
          <p:nvPr/>
        </p:nvSpPr>
        <p:spPr>
          <a:xfrm>
            <a:off x="1482721" y="2398585"/>
            <a:ext cx="5107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2</a:t>
            </a:r>
          </a:p>
          <a:p>
            <a:r>
              <a:rPr lang="en-GB" sz="2400" b="1" dirty="0"/>
              <a:t>1</a:t>
            </a:r>
          </a:p>
          <a:p>
            <a:r>
              <a:rPr lang="en-GB" sz="2400" b="1" dirty="0"/>
              <a:t>5</a:t>
            </a:r>
          </a:p>
          <a:p>
            <a:r>
              <a:rPr lang="en-GB" sz="2400" b="1" dirty="0"/>
              <a:t>8</a:t>
            </a:r>
          </a:p>
          <a:p>
            <a:r>
              <a:rPr lang="en-GB" sz="2400" b="1" dirty="0"/>
              <a:t>11</a:t>
            </a:r>
          </a:p>
          <a:p>
            <a:r>
              <a:rPr lang="en-GB" sz="2400" b="1" dirty="0"/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28E7E3-48AC-C24B-8EC3-41952F6FF046}"/>
              </a:ext>
            </a:extLst>
          </p:cNvPr>
          <p:cNvSpPr txBox="1"/>
          <p:nvPr/>
        </p:nvSpPr>
        <p:spPr>
          <a:xfrm>
            <a:off x="9526055" y="2409995"/>
            <a:ext cx="5277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4</a:t>
            </a:r>
          </a:p>
          <a:p>
            <a:r>
              <a:rPr lang="en-GB" sz="2400" b="1" dirty="0"/>
              <a:t>2</a:t>
            </a:r>
          </a:p>
          <a:p>
            <a:r>
              <a:rPr lang="en-GB" sz="2400" b="1" dirty="0"/>
              <a:t>10</a:t>
            </a:r>
          </a:p>
          <a:p>
            <a:r>
              <a:rPr lang="en-GB" sz="2400" b="1" dirty="0"/>
              <a:t>16</a:t>
            </a:r>
          </a:p>
          <a:p>
            <a:r>
              <a:rPr lang="en-GB" sz="2400" b="1" dirty="0"/>
              <a:t>22</a:t>
            </a:r>
          </a:p>
          <a:p>
            <a:r>
              <a:rPr lang="en-GB" sz="2400" b="1" dirty="0"/>
              <a:t>0</a:t>
            </a:r>
          </a:p>
        </p:txBody>
      </p:sp>
      <p:pic>
        <p:nvPicPr>
          <p:cNvPr id="21" name="Grafik 10">
            <a:extLst>
              <a:ext uri="{FF2B5EF4-FFF2-40B4-BE49-F238E27FC236}">
                <a16:creationId xmlns:a16="http://schemas.microsoft.com/office/drawing/2014/main" id="{506E7AFA-3E85-9141-AD6C-3D2C68ED3A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400" y="6039403"/>
            <a:ext cx="1297339" cy="58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4619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CBDC3A-D49F-4631-A8C7-55D59B33E5F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9102" y="1123227"/>
            <a:ext cx="66223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How many </a:t>
            </a:r>
            <a:r>
              <a:rPr lang="en-US" sz="2400" dirty="0">
                <a:solidFill>
                  <a:srgbClr val="000000"/>
                </a:solidFill>
              </a:rPr>
              <a:t>chromosomes does a human have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How many genes does a human have?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96586" y="1129109"/>
            <a:ext cx="1348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23 pairs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86156" y="1851312"/>
            <a:ext cx="1126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20.000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16783C-696A-4EB1-97DC-EC165A169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806" y="3536181"/>
            <a:ext cx="6978853" cy="2192710"/>
          </a:xfrm>
          <a:prstGeom prst="rect">
            <a:avLst/>
          </a:prstGeom>
        </p:spPr>
      </p:pic>
      <p:pic>
        <p:nvPicPr>
          <p:cNvPr id="8" name="Grafik 10">
            <a:extLst>
              <a:ext uri="{FF2B5EF4-FFF2-40B4-BE49-F238E27FC236}">
                <a16:creationId xmlns:a16="http://schemas.microsoft.com/office/drawing/2014/main" id="{ECC5AA80-7879-DA4A-89FB-ADC297783A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400" y="6039403"/>
            <a:ext cx="1297339" cy="58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238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CBDC3A-D49F-4631-A8C7-55D59B33E5F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956" y="385385"/>
            <a:ext cx="110718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Imagine: 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 sample of 1000 people to capture a full ‘genome data’ (INPUT = 1000 x 20.000 genes)</a:t>
            </a:r>
            <a:br>
              <a:rPr lang="en-US" noProof="0" dirty="0">
                <a:solidFill>
                  <a:srgbClr val="000000"/>
                </a:solidFill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 3D scan of the face of each person is captured (OUTPUT = 1000 x 3D face model)</a:t>
            </a:r>
            <a:endParaRPr kumimoji="0" lang="is-I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endParaRPr lang="is-IS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Training: </a:t>
            </a:r>
            <a:br>
              <a:rPr lang="is-IS" b="1" dirty="0">
                <a:solidFill>
                  <a:srgbClr val="000000"/>
                </a:solidFill>
              </a:rPr>
            </a:br>
            <a:r>
              <a:rPr kumimoji="0" lang="is-I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Teach the AI black box by giving the genome of each person as input (red arrows) and the corresponding 3D face model as the output (green arrows). </a:t>
            </a:r>
            <a:br>
              <a:rPr kumimoji="0" lang="is-I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is-I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Note: </a:t>
            </a:r>
            <a:r>
              <a:rPr kumimoji="0" lang="is-I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vast majority of the input data is noise</a:t>
            </a:r>
            <a:r>
              <a:rPr lang="is-IS" dirty="0">
                <a:solidFill>
                  <a:srgbClr val="000000"/>
                </a:solidFill>
              </a:rPr>
              <a:t> (as opposed to the previous example)</a:t>
            </a:r>
            <a:br>
              <a:rPr kumimoji="0" lang="is-I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endParaRPr kumimoji="0" lang="is-I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</a:t>
            </a:r>
            <a:r>
              <a:rPr kumimoji="0" lang="is-I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hat could you get?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709359-B82E-8F4E-85D2-AA28B8572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806" y="3536181"/>
            <a:ext cx="6978853" cy="2192710"/>
          </a:xfrm>
          <a:prstGeom prst="rect">
            <a:avLst/>
          </a:prstGeom>
        </p:spPr>
      </p:pic>
      <p:pic>
        <p:nvPicPr>
          <p:cNvPr id="6" name="Grafik 10">
            <a:extLst>
              <a:ext uri="{FF2B5EF4-FFF2-40B4-BE49-F238E27FC236}">
                <a16:creationId xmlns:a16="http://schemas.microsoft.com/office/drawing/2014/main" id="{CD9F1B39-2BE1-164F-90BD-B986B99FA9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400" y="6039403"/>
            <a:ext cx="1297339" cy="58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3351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l="41213" r="19565"/>
          <a:stretch/>
        </p:blipFill>
        <p:spPr>
          <a:xfrm>
            <a:off x="1251870" y="2474577"/>
            <a:ext cx="1400368" cy="229956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CBDC3A-D49F-4631-A8C7-55D59B33E5F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06056" y="2328057"/>
            <a:ext cx="3403222" cy="2409458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outerShdw blurRad="276225" dist="3810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Black Box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68337" y="2653659"/>
            <a:ext cx="1954003" cy="0"/>
          </a:xfrm>
          <a:prstGeom prst="straightConnector1">
            <a:avLst/>
          </a:prstGeom>
          <a:ln w="5715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974187" y="3031629"/>
            <a:ext cx="1954003" cy="0"/>
          </a:xfrm>
          <a:prstGeom prst="straightConnector1">
            <a:avLst/>
          </a:prstGeom>
          <a:ln w="5715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006754" y="3409599"/>
            <a:ext cx="1954003" cy="0"/>
          </a:xfrm>
          <a:prstGeom prst="straightConnector1">
            <a:avLst/>
          </a:prstGeom>
          <a:ln w="5715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996321" y="3787569"/>
            <a:ext cx="1954003" cy="0"/>
          </a:xfrm>
          <a:prstGeom prst="straightConnector1">
            <a:avLst/>
          </a:prstGeom>
          <a:ln w="5715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980037" y="4165539"/>
            <a:ext cx="1954003" cy="0"/>
          </a:xfrm>
          <a:prstGeom prst="straightConnector1">
            <a:avLst/>
          </a:prstGeom>
          <a:ln w="5715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985887" y="4543510"/>
            <a:ext cx="1954003" cy="0"/>
          </a:xfrm>
          <a:prstGeom prst="straightConnector1">
            <a:avLst/>
          </a:prstGeom>
          <a:ln w="5715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290" y="2421588"/>
            <a:ext cx="2635686" cy="2206034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V="1">
            <a:off x="7320978" y="3256024"/>
            <a:ext cx="574502" cy="11758"/>
          </a:xfrm>
          <a:prstGeom prst="straightConnector1">
            <a:avLst/>
          </a:prstGeom>
          <a:ln w="5715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itle 2">
            <a:extLst>
              <a:ext uri="{FF2B5EF4-FFF2-40B4-BE49-F238E27FC236}">
                <a16:creationId xmlns:a16="http://schemas.microsoft.com/office/drawing/2014/main" id="{31BC8238-D10C-4FAF-B372-951F9E2EEC65}"/>
              </a:ext>
            </a:extLst>
          </p:cNvPr>
          <p:cNvSpPr txBox="1">
            <a:spLocks/>
          </p:cNvSpPr>
          <p:nvPr/>
        </p:nvSpPr>
        <p:spPr>
          <a:xfrm>
            <a:off x="3885187" y="5176419"/>
            <a:ext cx="3149225" cy="1002979"/>
          </a:xfrm>
          <a:prstGeom prst="rect">
            <a:avLst/>
          </a:prstGeom>
        </p:spPr>
        <p:txBody>
          <a:bodyPr vert="horz" lIns="0" tIns="45720" rIns="0" bIns="0" rtlCol="0" anchor="b" anchorCtr="0">
            <a:noAutofit/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2400" b="0" kern="1200" spc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itchFamily="34" charset="0"/>
              </a:defRPr>
            </a:lvl1pPr>
            <a:lvl2pPr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2600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2600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2600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2600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s-I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Source: </a:t>
            </a:r>
            <a:r>
              <a:rPr kumimoji="0" lang="is-I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Discover Magazine 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7513FB17-7954-7546-AA9C-89912C2DF4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400" y="6039403"/>
            <a:ext cx="1297339" cy="58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8772B3-C5BC-AC44-8EDE-01B2315F268F}"/>
              </a:ext>
            </a:extLst>
          </p:cNvPr>
          <p:cNvSpPr txBox="1"/>
          <p:nvPr/>
        </p:nvSpPr>
        <p:spPr>
          <a:xfrm>
            <a:off x="1339102" y="1123227"/>
            <a:ext cx="2702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Learning phase …</a:t>
            </a:r>
          </a:p>
        </p:txBody>
      </p:sp>
    </p:spTree>
    <p:extLst>
      <p:ext uri="{BB962C8B-B14F-4D97-AF65-F5344CB8AC3E}">
        <p14:creationId xmlns:p14="http://schemas.microsoft.com/office/powerpoint/2010/main" val="934124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l="41213" r="19565"/>
          <a:stretch/>
        </p:blipFill>
        <p:spPr>
          <a:xfrm>
            <a:off x="1251868" y="2474577"/>
            <a:ext cx="1400368" cy="229956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CBDC3A-D49F-4631-A8C7-55D59B33E5F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06054" y="2328057"/>
            <a:ext cx="3403222" cy="2409458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outerShdw blurRad="276225" dist="3810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Black Box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68335" y="2653659"/>
            <a:ext cx="1954003" cy="0"/>
          </a:xfrm>
          <a:prstGeom prst="straightConnector1">
            <a:avLst/>
          </a:prstGeom>
          <a:ln w="5715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974185" y="3031629"/>
            <a:ext cx="1954003" cy="0"/>
          </a:xfrm>
          <a:prstGeom prst="straightConnector1">
            <a:avLst/>
          </a:prstGeom>
          <a:ln w="5715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006752" y="3409599"/>
            <a:ext cx="1954003" cy="0"/>
          </a:xfrm>
          <a:prstGeom prst="straightConnector1">
            <a:avLst/>
          </a:prstGeom>
          <a:ln w="5715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996319" y="3787569"/>
            <a:ext cx="1954003" cy="0"/>
          </a:xfrm>
          <a:prstGeom prst="straightConnector1">
            <a:avLst/>
          </a:prstGeom>
          <a:ln w="5715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980035" y="4165539"/>
            <a:ext cx="1954003" cy="0"/>
          </a:xfrm>
          <a:prstGeom prst="straightConnector1">
            <a:avLst/>
          </a:prstGeom>
          <a:ln w="5715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985885" y="4543510"/>
            <a:ext cx="1954003" cy="0"/>
          </a:xfrm>
          <a:prstGeom prst="straightConnector1">
            <a:avLst/>
          </a:prstGeom>
          <a:ln w="5715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288" y="2421588"/>
            <a:ext cx="2635686" cy="2206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280" y="1302410"/>
            <a:ext cx="3657741" cy="4876988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V="1">
            <a:off x="7371778" y="3256024"/>
            <a:ext cx="574502" cy="11758"/>
          </a:xfrm>
          <a:prstGeom prst="straightConnector1">
            <a:avLst/>
          </a:prstGeom>
          <a:ln w="5715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itle 2">
            <a:extLst>
              <a:ext uri="{FF2B5EF4-FFF2-40B4-BE49-F238E27FC236}">
                <a16:creationId xmlns:a16="http://schemas.microsoft.com/office/drawing/2014/main" id="{31BC8238-D10C-4FAF-B372-951F9E2EEC65}"/>
              </a:ext>
            </a:extLst>
          </p:cNvPr>
          <p:cNvSpPr txBox="1">
            <a:spLocks/>
          </p:cNvSpPr>
          <p:nvPr/>
        </p:nvSpPr>
        <p:spPr>
          <a:xfrm>
            <a:off x="3885187" y="5176419"/>
            <a:ext cx="3149225" cy="1002979"/>
          </a:xfrm>
          <a:prstGeom prst="rect">
            <a:avLst/>
          </a:prstGeom>
        </p:spPr>
        <p:txBody>
          <a:bodyPr vert="horz" lIns="0" tIns="45720" rIns="0" bIns="0" rtlCol="0" anchor="b" anchorCtr="0">
            <a:noAutofit/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2400" b="0" kern="1200" spc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itchFamily="34" charset="0"/>
              </a:defRPr>
            </a:lvl1pPr>
            <a:lvl2pPr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2600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2600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2600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2600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s-I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Source: </a:t>
            </a:r>
            <a:r>
              <a:rPr kumimoji="0" lang="is-I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Discover Magazine 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95AA766F-A1AD-4A46-B4C9-F6C2D9222D1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400" y="6039403"/>
            <a:ext cx="1297339" cy="58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297958-B28F-0840-8A24-A4E8BC4F738D}"/>
              </a:ext>
            </a:extLst>
          </p:cNvPr>
          <p:cNvSpPr txBox="1"/>
          <p:nvPr/>
        </p:nvSpPr>
        <p:spPr>
          <a:xfrm>
            <a:off x="1339102" y="1123227"/>
            <a:ext cx="3900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… and </a:t>
            </a:r>
            <a:r>
              <a:rPr lang="en-US" sz="2400" dirty="0">
                <a:solidFill>
                  <a:srgbClr val="000000"/>
                </a:solidFill>
              </a:rPr>
              <a:t>r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eady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application …</a:t>
            </a:r>
          </a:p>
        </p:txBody>
      </p:sp>
    </p:spTree>
    <p:extLst>
      <p:ext uri="{BB962C8B-B14F-4D97-AF65-F5344CB8AC3E}">
        <p14:creationId xmlns:p14="http://schemas.microsoft.com/office/powerpoint/2010/main" val="24665577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da7249ff9137735267271cf6681d731abd3c386"/>
  <p:tag name="ISPRING_RESOURCE_PATHS_HASH_PRESENTER" val="82532151e9c97188e16f22f45bdf5aa2725d346"/>
  <p:tag name="THINKCELLPRESENTATIONDONOTDELETE" val="&lt;?xml version=&quot;1.0&quot; encoding=&quot;UTF-16&quot; standalone=&quot;yes&quot;?&gt;&lt;root reqver=&quot;23045&quot;&gt;&lt;version val=&quot;25090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1&lt;/m_strFormatTime&gt;&lt;m_yearfmt&gt;&lt;begin val=&quot;0&quot;/&gt;&lt;end val=&quot;4&quot;/&gt;&lt;/m_yearfmt&gt;&lt;/m_precDefaultMonth&gt;&lt;m_precDefaultWeek&gt;&lt;m_bNumberIsYear val=&quot;0&quot;/&gt;&lt;m_strFormatTime&gt;%4&lt;/m_strFormatTime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theme/theme1.xml><?xml version="1.0" encoding="utf-8"?>
<a:theme xmlns:a="http://schemas.openxmlformats.org/drawingml/2006/main" name="3_MMS-2014-SDmasterV2.1">
  <a:themeElements>
    <a:clrScheme name="Manage mySales">
      <a:dk1>
        <a:srgbClr val="000000"/>
      </a:dk1>
      <a:lt1>
        <a:srgbClr val="FFFFFF"/>
      </a:lt1>
      <a:dk2>
        <a:srgbClr val="666666"/>
      </a:dk2>
      <a:lt2>
        <a:srgbClr val="778888"/>
      </a:lt2>
      <a:accent1>
        <a:srgbClr val="2F539C"/>
      </a:accent1>
      <a:accent2>
        <a:srgbClr val="66AA44"/>
      </a:accent2>
      <a:accent3>
        <a:srgbClr val="FF9900"/>
      </a:accent3>
      <a:accent4>
        <a:srgbClr val="FF0000"/>
      </a:accent4>
      <a:accent5>
        <a:srgbClr val="A0CCBF"/>
      </a:accent5>
      <a:accent6>
        <a:srgbClr val="408FCD"/>
      </a:accent6>
      <a:hlink>
        <a:srgbClr val="002060"/>
      </a:hlink>
      <a:folHlink>
        <a:srgbClr val="7030A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White">
      <a:dk1>
        <a:srgbClr val="012169"/>
      </a:dk1>
      <a:lt1>
        <a:srgbClr val="696968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Roboto Bold"/>
        <a:ea typeface="Roboto Bold"/>
        <a:cs typeface="Roboto Bold"/>
      </a:majorFont>
      <a:minorFont>
        <a:latin typeface="Roboto Bold"/>
        <a:ea typeface="Roboto Bold"/>
        <a:cs typeface="Roboto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Pct val="100000"/>
          <a:buNone/>
          <a:tabLst/>
          <a:defRPr kumimoji="0" sz="7600" b="0" i="0" u="none" strike="noStrike" cap="none" spc="0" normalizeH="0" baseline="0" smtClean="0">
            <a:ln>
              <a:noFill/>
            </a:ln>
            <a:solidFill>
              <a:srgbClr val="012169"/>
            </a:solidFill>
            <a:effectLst/>
            <a:uFillTx/>
            <a:latin typeface="+mn-lt"/>
            <a:ea typeface="+mn-ea"/>
            <a:cs typeface="+mn-cs"/>
            <a:sym typeface="Roboto Bold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69C588192E2CC48991F9A2AAE4DAA12" ma:contentTypeVersion="2" ma:contentTypeDescription="Luo uusi asiakirja." ma:contentTypeScope="" ma:versionID="27ba497e3edbcdcf315e00d105d036c7">
  <xsd:schema xmlns:xsd="http://www.w3.org/2001/XMLSchema" xmlns:xs="http://www.w3.org/2001/XMLSchema" xmlns:p="http://schemas.microsoft.com/office/2006/metadata/properties" xmlns:ns2="4177a564-f3f7-4b99-b3cb-713dbcc2fca5" targetNamespace="http://schemas.microsoft.com/office/2006/metadata/properties" ma:root="true" ma:fieldsID="f9e0836f25c227c7040b9496a67c88ca" ns2:_="">
    <xsd:import namespace="4177a564-f3f7-4b99-b3cb-713dbcc2fc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77a564-f3f7-4b99-b3cb-713dbcc2fc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9E73E6-DE25-4147-931B-1517E5D60E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77a564-f3f7-4b99-b3cb-713dbcc2fc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CEF882D-11D9-4002-BBE0-D1634BCA81D8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4177a564-f3f7-4b99-b3cb-713dbcc2fca5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9678360-9741-4160-A142-E55742ADBA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MMS-2014-SDmasterV2.1</Template>
  <TotalTime>0</TotalTime>
  <Words>280</Words>
  <Application>Microsoft Macintosh PowerPoint</Application>
  <PresentationFormat>Custom</PresentationFormat>
  <Paragraphs>93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Helvetica Light</vt:lpstr>
      <vt:lpstr>Roboto</vt:lpstr>
      <vt:lpstr>Roboto Slab Light</vt:lpstr>
      <vt:lpstr>Titillium</vt:lpstr>
      <vt:lpstr>3_MMS-2014-SDmasterV2.1</vt:lpstr>
      <vt:lpstr>1_White</vt:lpstr>
      <vt:lpstr>think-cell Slide</vt:lpstr>
      <vt:lpstr>PowerPoint Presentation</vt:lpstr>
      <vt:lpstr>PowerPoint Presentation</vt:lpstr>
      <vt:lpstr>Definition of AI?</vt:lpstr>
      <vt:lpstr>… so what would be the y = f(x) function here?</vt:lpstr>
      <vt:lpstr>This can be easily modeled with traditional programming – no need for AI.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2017-04-04T08:28:43Z</dcterms:created>
  <dcterms:modified xsi:type="dcterms:W3CDTF">2019-03-26T13:18:12Z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0x010100E69C588192E2CC48991F9A2AAE4DAA12</vt:lpwstr>
  </property>
</Properties>
</file>