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Lst>
  <p:notesMasterIdLst>
    <p:notesMasterId r:id="rId28"/>
  </p:notesMasterIdLst>
  <p:sldIdLst>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4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hyperlink" Target="ICC%20International%20Sale%20Contract%20%20.doc"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ICC%20International%20Sale%20Contract%20%20.doc"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E3324-5CA7-4981-8E13-67316177854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41D29A7A-64C0-49F6-9E6C-B24CA402CF71}">
      <dgm:prSet/>
      <dgm:spPr/>
      <dgm:t>
        <a:bodyPr/>
        <a:lstStyle/>
        <a:p>
          <a:pPr rtl="0"/>
          <a:r>
            <a:rPr lang="en-US" b="1" smtClean="0"/>
            <a:t>“Art 4 Price</a:t>
          </a:r>
          <a:endParaRPr lang="fi-FI"/>
        </a:p>
      </dgm:t>
    </dgm:pt>
    <dgm:pt modelId="{3EC7CC00-E39C-4816-9B9A-553507AEE133}" type="parTrans" cxnId="{9E0209C8-38F1-4BD6-8687-5494E5CA35D2}">
      <dgm:prSet/>
      <dgm:spPr/>
      <dgm:t>
        <a:bodyPr/>
        <a:lstStyle/>
        <a:p>
          <a:endParaRPr lang="fi-FI"/>
        </a:p>
      </dgm:t>
    </dgm:pt>
    <dgm:pt modelId="{6819DEE1-09F0-46C8-98D3-F96E631E83F1}" type="sibTrans" cxnId="{9E0209C8-38F1-4BD6-8687-5494E5CA35D2}">
      <dgm:prSet/>
      <dgm:spPr/>
      <dgm:t>
        <a:bodyPr/>
        <a:lstStyle/>
        <a:p>
          <a:endParaRPr lang="fi-FI"/>
        </a:p>
      </dgm:t>
    </dgm:pt>
    <dgm:pt modelId="{BFD92B19-DF87-4C56-8CAF-CA51CC99BC86}">
      <dgm:prSet/>
      <dgm:spPr/>
      <dgm:t>
        <a:bodyPr/>
        <a:lstStyle/>
        <a:p>
          <a:pPr rtl="0"/>
          <a:r>
            <a:rPr lang="en-US" b="1" smtClean="0"/>
            <a:t>4.1 If no price has been agreed, the Seller's current list price at the time of the conclusion of the Contract shall apply. In the absence of such a current list price, the price generally charged for such goods at the time of the conclusion of the Contract shall apply.</a:t>
          </a:r>
          <a:endParaRPr lang="fi-FI"/>
        </a:p>
      </dgm:t>
    </dgm:pt>
    <dgm:pt modelId="{1F1FF773-92FB-4467-8CEE-B028425357A5}" type="parTrans" cxnId="{D963B932-2077-4641-AF2E-ABDB0CC403D3}">
      <dgm:prSet/>
      <dgm:spPr/>
      <dgm:t>
        <a:bodyPr/>
        <a:lstStyle/>
        <a:p>
          <a:endParaRPr lang="fi-FI"/>
        </a:p>
      </dgm:t>
    </dgm:pt>
    <dgm:pt modelId="{1B10B509-C53D-4401-9F8C-B56564655597}" type="sibTrans" cxnId="{D963B932-2077-4641-AF2E-ABDB0CC403D3}">
      <dgm:prSet/>
      <dgm:spPr/>
      <dgm:t>
        <a:bodyPr/>
        <a:lstStyle/>
        <a:p>
          <a:endParaRPr lang="fi-FI"/>
        </a:p>
      </dgm:t>
    </dgm:pt>
    <dgm:pt modelId="{70ED7E88-DA2C-49ED-8632-4D65E37F1D9C}">
      <dgm:prSet/>
      <dgm:spPr/>
      <dgm:t>
        <a:bodyPr/>
        <a:lstStyle/>
        <a:p>
          <a:pPr rtl="0"/>
          <a:r>
            <a:rPr lang="en-US" b="1" smtClean="0"/>
            <a:t>4.2 Unless otherwise agreed in writing, the price does not include VAT, and is not subject to price adjustment. </a:t>
          </a:r>
          <a:endParaRPr lang="fi-FI"/>
        </a:p>
      </dgm:t>
    </dgm:pt>
    <dgm:pt modelId="{3F691104-1800-42C3-812A-BB39BCD2BAC9}" type="parTrans" cxnId="{032A7E10-278C-4AF9-9D1A-D0173A0FB83D}">
      <dgm:prSet/>
      <dgm:spPr/>
      <dgm:t>
        <a:bodyPr/>
        <a:lstStyle/>
        <a:p>
          <a:endParaRPr lang="fi-FI"/>
        </a:p>
      </dgm:t>
    </dgm:pt>
    <dgm:pt modelId="{35881E67-401D-4D5D-9553-1E6F28C010B8}" type="sibTrans" cxnId="{032A7E10-278C-4AF9-9D1A-D0173A0FB83D}">
      <dgm:prSet/>
      <dgm:spPr/>
      <dgm:t>
        <a:bodyPr/>
        <a:lstStyle/>
        <a:p>
          <a:endParaRPr lang="fi-FI"/>
        </a:p>
      </dgm:t>
    </dgm:pt>
    <dgm:pt modelId="{8A0D383B-27E3-4506-A03C-76087349D5C1}">
      <dgm:prSet/>
      <dgm:spPr/>
      <dgm:t>
        <a:bodyPr/>
        <a:lstStyle/>
        <a:p>
          <a:pPr rtl="0"/>
          <a:r>
            <a:rPr lang="en-US" b="1" smtClean="0"/>
            <a:t>4.3 The price indicated under A-2 (contract price) includes any costs which are at the Seller's charge according to this Contract However, should the Seller bear any costs which, according to this Contract, are for the Buyer's account (e.g. for transportation or insurance under EXW or FCA), such sums shall not be considered as having been included in the price under A-2 and shall be reimbursed by the Buyer.” </a:t>
          </a:r>
          <a:endParaRPr lang="fi-FI"/>
        </a:p>
      </dgm:t>
    </dgm:pt>
    <dgm:pt modelId="{3EEC22B6-638D-47AE-912C-F84F166C3E09}" type="parTrans" cxnId="{05425EE1-816D-4C8F-BD2C-BC38FDE3872F}">
      <dgm:prSet/>
      <dgm:spPr/>
      <dgm:t>
        <a:bodyPr/>
        <a:lstStyle/>
        <a:p>
          <a:endParaRPr lang="fi-FI"/>
        </a:p>
      </dgm:t>
    </dgm:pt>
    <dgm:pt modelId="{E44E80A4-C3B4-45FF-81B5-4094C3D64407}" type="sibTrans" cxnId="{05425EE1-816D-4C8F-BD2C-BC38FDE3872F}">
      <dgm:prSet/>
      <dgm:spPr/>
      <dgm:t>
        <a:bodyPr/>
        <a:lstStyle/>
        <a:p>
          <a:endParaRPr lang="fi-FI"/>
        </a:p>
      </dgm:t>
    </dgm:pt>
    <dgm:pt modelId="{96DE90CD-9309-4DA8-910D-1067CD671365}" type="pres">
      <dgm:prSet presAssocID="{574E3324-5CA7-4981-8E13-673161778540}" presName="vert0" presStyleCnt="0">
        <dgm:presLayoutVars>
          <dgm:dir/>
          <dgm:animOne val="branch"/>
          <dgm:animLvl val="lvl"/>
        </dgm:presLayoutVars>
      </dgm:prSet>
      <dgm:spPr/>
      <dgm:t>
        <a:bodyPr/>
        <a:lstStyle/>
        <a:p>
          <a:endParaRPr lang="fi-FI"/>
        </a:p>
      </dgm:t>
    </dgm:pt>
    <dgm:pt modelId="{88543258-4E93-4189-A140-48A31D7082D3}" type="pres">
      <dgm:prSet presAssocID="{41D29A7A-64C0-49F6-9E6C-B24CA402CF71}" presName="thickLine" presStyleLbl="alignNode1" presStyleIdx="0" presStyleCnt="1"/>
      <dgm:spPr/>
    </dgm:pt>
    <dgm:pt modelId="{55280053-7C3C-4617-B5FE-CE1C906DDB7C}" type="pres">
      <dgm:prSet presAssocID="{41D29A7A-64C0-49F6-9E6C-B24CA402CF71}" presName="horz1" presStyleCnt="0"/>
      <dgm:spPr/>
    </dgm:pt>
    <dgm:pt modelId="{506A0421-70CC-4723-8C13-CBED824503AD}" type="pres">
      <dgm:prSet presAssocID="{41D29A7A-64C0-49F6-9E6C-B24CA402CF71}" presName="tx1" presStyleLbl="revTx" presStyleIdx="0" presStyleCnt="4"/>
      <dgm:spPr/>
      <dgm:t>
        <a:bodyPr/>
        <a:lstStyle/>
        <a:p>
          <a:endParaRPr lang="fi-FI"/>
        </a:p>
      </dgm:t>
    </dgm:pt>
    <dgm:pt modelId="{B919D439-4D0E-4EB3-8B08-EC63FBF96F1B}" type="pres">
      <dgm:prSet presAssocID="{41D29A7A-64C0-49F6-9E6C-B24CA402CF71}" presName="vert1" presStyleCnt="0"/>
      <dgm:spPr/>
    </dgm:pt>
    <dgm:pt modelId="{C775FA3B-009F-44F5-A644-10E9B868DC6F}" type="pres">
      <dgm:prSet presAssocID="{BFD92B19-DF87-4C56-8CAF-CA51CC99BC86}" presName="vertSpace2a" presStyleCnt="0"/>
      <dgm:spPr/>
    </dgm:pt>
    <dgm:pt modelId="{E88F3E15-94E2-45E8-A738-9418E7E43144}" type="pres">
      <dgm:prSet presAssocID="{BFD92B19-DF87-4C56-8CAF-CA51CC99BC86}" presName="horz2" presStyleCnt="0"/>
      <dgm:spPr/>
    </dgm:pt>
    <dgm:pt modelId="{9F948415-59B6-4892-874A-58AEC594E6DF}" type="pres">
      <dgm:prSet presAssocID="{BFD92B19-DF87-4C56-8CAF-CA51CC99BC86}" presName="horzSpace2" presStyleCnt="0"/>
      <dgm:spPr/>
    </dgm:pt>
    <dgm:pt modelId="{87055AD4-8CB6-4862-9FA8-E5FFE32791A1}" type="pres">
      <dgm:prSet presAssocID="{BFD92B19-DF87-4C56-8CAF-CA51CC99BC86}" presName="tx2" presStyleLbl="revTx" presStyleIdx="1" presStyleCnt="4"/>
      <dgm:spPr/>
      <dgm:t>
        <a:bodyPr/>
        <a:lstStyle/>
        <a:p>
          <a:endParaRPr lang="fi-FI"/>
        </a:p>
      </dgm:t>
    </dgm:pt>
    <dgm:pt modelId="{CB842B39-06B2-4C1C-9E1B-1C006A8E93F3}" type="pres">
      <dgm:prSet presAssocID="{BFD92B19-DF87-4C56-8CAF-CA51CC99BC86}" presName="vert2" presStyleCnt="0"/>
      <dgm:spPr/>
    </dgm:pt>
    <dgm:pt modelId="{DDCB9E87-D578-4816-8E92-708E0AD5076B}" type="pres">
      <dgm:prSet presAssocID="{BFD92B19-DF87-4C56-8CAF-CA51CC99BC86}" presName="thinLine2b" presStyleLbl="callout" presStyleIdx="0" presStyleCnt="3"/>
      <dgm:spPr/>
    </dgm:pt>
    <dgm:pt modelId="{8FE94EA7-95B5-4EC7-B4E7-D5188C1826B8}" type="pres">
      <dgm:prSet presAssocID="{BFD92B19-DF87-4C56-8CAF-CA51CC99BC86}" presName="vertSpace2b" presStyleCnt="0"/>
      <dgm:spPr/>
    </dgm:pt>
    <dgm:pt modelId="{871A2F72-A603-41DB-AE02-790C54F561C0}" type="pres">
      <dgm:prSet presAssocID="{70ED7E88-DA2C-49ED-8632-4D65E37F1D9C}" presName="horz2" presStyleCnt="0"/>
      <dgm:spPr/>
    </dgm:pt>
    <dgm:pt modelId="{4553C595-B094-4F40-9314-AAE6C703C1F8}" type="pres">
      <dgm:prSet presAssocID="{70ED7E88-DA2C-49ED-8632-4D65E37F1D9C}" presName="horzSpace2" presStyleCnt="0"/>
      <dgm:spPr/>
    </dgm:pt>
    <dgm:pt modelId="{59E3F3D6-1D66-4859-ACC9-9B6FD12C0FD0}" type="pres">
      <dgm:prSet presAssocID="{70ED7E88-DA2C-49ED-8632-4D65E37F1D9C}" presName="tx2" presStyleLbl="revTx" presStyleIdx="2" presStyleCnt="4"/>
      <dgm:spPr/>
      <dgm:t>
        <a:bodyPr/>
        <a:lstStyle/>
        <a:p>
          <a:endParaRPr lang="fi-FI"/>
        </a:p>
      </dgm:t>
    </dgm:pt>
    <dgm:pt modelId="{DCF8EBAC-1932-49FC-8952-3FB317E5A43A}" type="pres">
      <dgm:prSet presAssocID="{70ED7E88-DA2C-49ED-8632-4D65E37F1D9C}" presName="vert2" presStyleCnt="0"/>
      <dgm:spPr/>
    </dgm:pt>
    <dgm:pt modelId="{CA387CE5-29BA-4880-B48F-3780EC1BE6C1}" type="pres">
      <dgm:prSet presAssocID="{70ED7E88-DA2C-49ED-8632-4D65E37F1D9C}" presName="thinLine2b" presStyleLbl="callout" presStyleIdx="1" presStyleCnt="3"/>
      <dgm:spPr/>
    </dgm:pt>
    <dgm:pt modelId="{B8EF8C2C-6F8E-4AC8-B838-7D95C3CC9765}" type="pres">
      <dgm:prSet presAssocID="{70ED7E88-DA2C-49ED-8632-4D65E37F1D9C}" presName="vertSpace2b" presStyleCnt="0"/>
      <dgm:spPr/>
    </dgm:pt>
    <dgm:pt modelId="{BC5595EF-FCC0-492C-B09F-EAF5B321CCAA}" type="pres">
      <dgm:prSet presAssocID="{8A0D383B-27E3-4506-A03C-76087349D5C1}" presName="horz2" presStyleCnt="0"/>
      <dgm:spPr/>
    </dgm:pt>
    <dgm:pt modelId="{3C02CB8A-7BBB-4ED2-BF12-4773DC4C06D0}" type="pres">
      <dgm:prSet presAssocID="{8A0D383B-27E3-4506-A03C-76087349D5C1}" presName="horzSpace2" presStyleCnt="0"/>
      <dgm:spPr/>
    </dgm:pt>
    <dgm:pt modelId="{2C4A6CAB-9AA9-4F18-B364-5B91BD738B41}" type="pres">
      <dgm:prSet presAssocID="{8A0D383B-27E3-4506-A03C-76087349D5C1}" presName="tx2" presStyleLbl="revTx" presStyleIdx="3" presStyleCnt="4"/>
      <dgm:spPr/>
      <dgm:t>
        <a:bodyPr/>
        <a:lstStyle/>
        <a:p>
          <a:endParaRPr lang="fi-FI"/>
        </a:p>
      </dgm:t>
    </dgm:pt>
    <dgm:pt modelId="{B6E8035E-8712-46B2-BC0A-B3748546D5DB}" type="pres">
      <dgm:prSet presAssocID="{8A0D383B-27E3-4506-A03C-76087349D5C1}" presName="vert2" presStyleCnt="0"/>
      <dgm:spPr/>
    </dgm:pt>
    <dgm:pt modelId="{C07F9D6B-D2E0-4B70-AB72-F8F137851EB9}" type="pres">
      <dgm:prSet presAssocID="{8A0D383B-27E3-4506-A03C-76087349D5C1}" presName="thinLine2b" presStyleLbl="callout" presStyleIdx="2" presStyleCnt="3"/>
      <dgm:spPr/>
    </dgm:pt>
    <dgm:pt modelId="{8D0AF1D6-D8A9-428F-996A-1D6B6C25013C}" type="pres">
      <dgm:prSet presAssocID="{8A0D383B-27E3-4506-A03C-76087349D5C1}" presName="vertSpace2b" presStyleCnt="0"/>
      <dgm:spPr/>
    </dgm:pt>
  </dgm:ptLst>
  <dgm:cxnLst>
    <dgm:cxn modelId="{9E0209C8-38F1-4BD6-8687-5494E5CA35D2}" srcId="{574E3324-5CA7-4981-8E13-673161778540}" destId="{41D29A7A-64C0-49F6-9E6C-B24CA402CF71}" srcOrd="0" destOrd="0" parTransId="{3EC7CC00-E39C-4816-9B9A-553507AEE133}" sibTransId="{6819DEE1-09F0-46C8-98D3-F96E631E83F1}"/>
    <dgm:cxn modelId="{05425EE1-816D-4C8F-BD2C-BC38FDE3872F}" srcId="{41D29A7A-64C0-49F6-9E6C-B24CA402CF71}" destId="{8A0D383B-27E3-4506-A03C-76087349D5C1}" srcOrd="2" destOrd="0" parTransId="{3EEC22B6-638D-47AE-912C-F84F166C3E09}" sibTransId="{E44E80A4-C3B4-45FF-81B5-4094C3D64407}"/>
    <dgm:cxn modelId="{19607914-DA42-4117-A437-0A270D7C8199}" type="presOf" srcId="{BFD92B19-DF87-4C56-8CAF-CA51CC99BC86}" destId="{87055AD4-8CB6-4862-9FA8-E5FFE32791A1}" srcOrd="0" destOrd="0" presId="urn:microsoft.com/office/officeart/2008/layout/LinedList"/>
    <dgm:cxn modelId="{D963B932-2077-4641-AF2E-ABDB0CC403D3}" srcId="{41D29A7A-64C0-49F6-9E6C-B24CA402CF71}" destId="{BFD92B19-DF87-4C56-8CAF-CA51CC99BC86}" srcOrd="0" destOrd="0" parTransId="{1F1FF773-92FB-4467-8CEE-B028425357A5}" sibTransId="{1B10B509-C53D-4401-9F8C-B56564655597}"/>
    <dgm:cxn modelId="{9EDFD27A-7784-43B8-B895-863678982FD9}" type="presOf" srcId="{8A0D383B-27E3-4506-A03C-76087349D5C1}" destId="{2C4A6CAB-9AA9-4F18-B364-5B91BD738B41}" srcOrd="0" destOrd="0" presId="urn:microsoft.com/office/officeart/2008/layout/LinedList"/>
    <dgm:cxn modelId="{FB28DFA3-245D-4EEC-8051-6A3304AE9DE7}" type="presOf" srcId="{41D29A7A-64C0-49F6-9E6C-B24CA402CF71}" destId="{506A0421-70CC-4723-8C13-CBED824503AD}" srcOrd="0" destOrd="0" presId="urn:microsoft.com/office/officeart/2008/layout/LinedList"/>
    <dgm:cxn modelId="{14B1E4BE-6900-4041-AF51-9302517995A7}" type="presOf" srcId="{574E3324-5CA7-4981-8E13-673161778540}" destId="{96DE90CD-9309-4DA8-910D-1067CD671365}" srcOrd="0" destOrd="0" presId="urn:microsoft.com/office/officeart/2008/layout/LinedList"/>
    <dgm:cxn modelId="{032A7E10-278C-4AF9-9D1A-D0173A0FB83D}" srcId="{41D29A7A-64C0-49F6-9E6C-B24CA402CF71}" destId="{70ED7E88-DA2C-49ED-8632-4D65E37F1D9C}" srcOrd="1" destOrd="0" parTransId="{3F691104-1800-42C3-812A-BB39BCD2BAC9}" sibTransId="{35881E67-401D-4D5D-9553-1E6F28C010B8}"/>
    <dgm:cxn modelId="{CE02C910-414E-4340-98F0-0776C1693961}" type="presOf" srcId="{70ED7E88-DA2C-49ED-8632-4D65E37F1D9C}" destId="{59E3F3D6-1D66-4859-ACC9-9B6FD12C0FD0}" srcOrd="0" destOrd="0" presId="urn:microsoft.com/office/officeart/2008/layout/LinedList"/>
    <dgm:cxn modelId="{D6C961D0-44C1-4BAB-A722-5888B94FB7F6}" type="presParOf" srcId="{96DE90CD-9309-4DA8-910D-1067CD671365}" destId="{88543258-4E93-4189-A140-48A31D7082D3}" srcOrd="0" destOrd="0" presId="urn:microsoft.com/office/officeart/2008/layout/LinedList"/>
    <dgm:cxn modelId="{91CAAECE-092D-4779-A88C-98B0A579176D}" type="presParOf" srcId="{96DE90CD-9309-4DA8-910D-1067CD671365}" destId="{55280053-7C3C-4617-B5FE-CE1C906DDB7C}" srcOrd="1" destOrd="0" presId="urn:microsoft.com/office/officeart/2008/layout/LinedList"/>
    <dgm:cxn modelId="{98CD679B-1EDD-4FD6-A992-B2B278D3A03F}" type="presParOf" srcId="{55280053-7C3C-4617-B5FE-CE1C906DDB7C}" destId="{506A0421-70CC-4723-8C13-CBED824503AD}" srcOrd="0" destOrd="0" presId="urn:microsoft.com/office/officeart/2008/layout/LinedList"/>
    <dgm:cxn modelId="{5DA09077-010F-40E4-AB36-2267BAB776D9}" type="presParOf" srcId="{55280053-7C3C-4617-B5FE-CE1C906DDB7C}" destId="{B919D439-4D0E-4EB3-8B08-EC63FBF96F1B}" srcOrd="1" destOrd="0" presId="urn:microsoft.com/office/officeart/2008/layout/LinedList"/>
    <dgm:cxn modelId="{02E0F805-533E-4F54-9756-D1DBE8BCB12A}" type="presParOf" srcId="{B919D439-4D0E-4EB3-8B08-EC63FBF96F1B}" destId="{C775FA3B-009F-44F5-A644-10E9B868DC6F}" srcOrd="0" destOrd="0" presId="urn:microsoft.com/office/officeart/2008/layout/LinedList"/>
    <dgm:cxn modelId="{6EB2E7A4-DE59-4408-96CF-9464D44349B1}" type="presParOf" srcId="{B919D439-4D0E-4EB3-8B08-EC63FBF96F1B}" destId="{E88F3E15-94E2-45E8-A738-9418E7E43144}" srcOrd="1" destOrd="0" presId="urn:microsoft.com/office/officeart/2008/layout/LinedList"/>
    <dgm:cxn modelId="{939570B5-06C2-48C9-9D9D-85A48D796EBA}" type="presParOf" srcId="{E88F3E15-94E2-45E8-A738-9418E7E43144}" destId="{9F948415-59B6-4892-874A-58AEC594E6DF}" srcOrd="0" destOrd="0" presId="urn:microsoft.com/office/officeart/2008/layout/LinedList"/>
    <dgm:cxn modelId="{6B112E23-5512-4E07-BACE-B201918465B9}" type="presParOf" srcId="{E88F3E15-94E2-45E8-A738-9418E7E43144}" destId="{87055AD4-8CB6-4862-9FA8-E5FFE32791A1}" srcOrd="1" destOrd="0" presId="urn:microsoft.com/office/officeart/2008/layout/LinedList"/>
    <dgm:cxn modelId="{4D5B82CE-C507-40BC-8791-6D4E3FD73BB0}" type="presParOf" srcId="{E88F3E15-94E2-45E8-A738-9418E7E43144}" destId="{CB842B39-06B2-4C1C-9E1B-1C006A8E93F3}" srcOrd="2" destOrd="0" presId="urn:microsoft.com/office/officeart/2008/layout/LinedList"/>
    <dgm:cxn modelId="{A56E8218-812B-460F-83CB-67D3B2595626}" type="presParOf" srcId="{B919D439-4D0E-4EB3-8B08-EC63FBF96F1B}" destId="{DDCB9E87-D578-4816-8E92-708E0AD5076B}" srcOrd="2" destOrd="0" presId="urn:microsoft.com/office/officeart/2008/layout/LinedList"/>
    <dgm:cxn modelId="{6ADD6762-467E-4F39-AA92-E3CC4B66F0C9}" type="presParOf" srcId="{B919D439-4D0E-4EB3-8B08-EC63FBF96F1B}" destId="{8FE94EA7-95B5-4EC7-B4E7-D5188C1826B8}" srcOrd="3" destOrd="0" presId="urn:microsoft.com/office/officeart/2008/layout/LinedList"/>
    <dgm:cxn modelId="{AFE676A6-ABC6-45DF-9E03-B7F17439FF0F}" type="presParOf" srcId="{B919D439-4D0E-4EB3-8B08-EC63FBF96F1B}" destId="{871A2F72-A603-41DB-AE02-790C54F561C0}" srcOrd="4" destOrd="0" presId="urn:microsoft.com/office/officeart/2008/layout/LinedList"/>
    <dgm:cxn modelId="{E005457D-7967-44EA-A2D7-C54090A0DC23}" type="presParOf" srcId="{871A2F72-A603-41DB-AE02-790C54F561C0}" destId="{4553C595-B094-4F40-9314-AAE6C703C1F8}" srcOrd="0" destOrd="0" presId="urn:microsoft.com/office/officeart/2008/layout/LinedList"/>
    <dgm:cxn modelId="{EC75831D-423A-461B-A9A4-3982673A9AD0}" type="presParOf" srcId="{871A2F72-A603-41DB-AE02-790C54F561C0}" destId="{59E3F3D6-1D66-4859-ACC9-9B6FD12C0FD0}" srcOrd="1" destOrd="0" presId="urn:microsoft.com/office/officeart/2008/layout/LinedList"/>
    <dgm:cxn modelId="{FFCBC7F1-A0E3-45A6-B7CA-E499D97B64F1}" type="presParOf" srcId="{871A2F72-A603-41DB-AE02-790C54F561C0}" destId="{DCF8EBAC-1932-49FC-8952-3FB317E5A43A}" srcOrd="2" destOrd="0" presId="urn:microsoft.com/office/officeart/2008/layout/LinedList"/>
    <dgm:cxn modelId="{865FCCBA-4DC1-4293-9AFC-8C3B8B02CC0E}" type="presParOf" srcId="{B919D439-4D0E-4EB3-8B08-EC63FBF96F1B}" destId="{CA387CE5-29BA-4880-B48F-3780EC1BE6C1}" srcOrd="5" destOrd="0" presId="urn:microsoft.com/office/officeart/2008/layout/LinedList"/>
    <dgm:cxn modelId="{85525DF8-E0D4-4458-AA8B-A7AF0CB98559}" type="presParOf" srcId="{B919D439-4D0E-4EB3-8B08-EC63FBF96F1B}" destId="{B8EF8C2C-6F8E-4AC8-B838-7D95C3CC9765}" srcOrd="6" destOrd="0" presId="urn:microsoft.com/office/officeart/2008/layout/LinedList"/>
    <dgm:cxn modelId="{8E573BB5-ED59-49F9-A618-F7A987C9D762}" type="presParOf" srcId="{B919D439-4D0E-4EB3-8B08-EC63FBF96F1B}" destId="{BC5595EF-FCC0-492C-B09F-EAF5B321CCAA}" srcOrd="7" destOrd="0" presId="urn:microsoft.com/office/officeart/2008/layout/LinedList"/>
    <dgm:cxn modelId="{FF6EF84B-D713-4FB6-B501-103122DDC3D2}" type="presParOf" srcId="{BC5595EF-FCC0-492C-B09F-EAF5B321CCAA}" destId="{3C02CB8A-7BBB-4ED2-BF12-4773DC4C06D0}" srcOrd="0" destOrd="0" presId="urn:microsoft.com/office/officeart/2008/layout/LinedList"/>
    <dgm:cxn modelId="{8B2B518C-A474-4319-8627-B44DB9737F49}" type="presParOf" srcId="{BC5595EF-FCC0-492C-B09F-EAF5B321CCAA}" destId="{2C4A6CAB-9AA9-4F18-B364-5B91BD738B41}" srcOrd="1" destOrd="0" presId="urn:microsoft.com/office/officeart/2008/layout/LinedList"/>
    <dgm:cxn modelId="{E0CED542-AC1F-4059-A0EF-5E297BFFB9D4}" type="presParOf" srcId="{BC5595EF-FCC0-492C-B09F-EAF5B321CCAA}" destId="{B6E8035E-8712-46B2-BC0A-B3748546D5DB}" srcOrd="2" destOrd="0" presId="urn:microsoft.com/office/officeart/2008/layout/LinedList"/>
    <dgm:cxn modelId="{AE2243C8-9EA7-420A-A0A6-162AFB2F8EB1}" type="presParOf" srcId="{B919D439-4D0E-4EB3-8B08-EC63FBF96F1B}" destId="{C07F9D6B-D2E0-4B70-AB72-F8F137851EB9}" srcOrd="8" destOrd="0" presId="urn:microsoft.com/office/officeart/2008/layout/LinedList"/>
    <dgm:cxn modelId="{6C85A306-D033-43EF-801C-4845DABB63F6}" type="presParOf" srcId="{B919D439-4D0E-4EB3-8B08-EC63FBF96F1B}" destId="{8D0AF1D6-D8A9-428F-996A-1D6B6C25013C}"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8A52CC-A451-433D-A679-1A9F97C9F08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3A44129B-05ED-485A-B802-1CB55945E631}">
      <dgm:prSet/>
      <dgm:spPr/>
      <dgm:t>
        <a:bodyPr/>
        <a:lstStyle/>
        <a:p>
          <a:pPr rtl="0"/>
          <a:r>
            <a:rPr lang="en-US" b="1" smtClean="0"/>
            <a:t>Related to the documentary credit itself</a:t>
          </a:r>
          <a:endParaRPr lang="fi-FI"/>
        </a:p>
      </dgm:t>
    </dgm:pt>
    <dgm:pt modelId="{923B76AC-DAA0-4A48-86D7-20D84E605536}" type="parTrans" cxnId="{663B9B36-1DCB-4E91-B3C0-B838064D75EE}">
      <dgm:prSet/>
      <dgm:spPr/>
      <dgm:t>
        <a:bodyPr/>
        <a:lstStyle/>
        <a:p>
          <a:endParaRPr lang="fi-FI"/>
        </a:p>
      </dgm:t>
    </dgm:pt>
    <dgm:pt modelId="{FD0D7239-DE1C-42AF-A306-F9BADEFEC8E4}" type="sibTrans" cxnId="{663B9B36-1DCB-4E91-B3C0-B838064D75EE}">
      <dgm:prSet/>
      <dgm:spPr/>
      <dgm:t>
        <a:bodyPr/>
        <a:lstStyle/>
        <a:p>
          <a:endParaRPr lang="fi-FI"/>
        </a:p>
      </dgm:t>
    </dgm:pt>
    <dgm:pt modelId="{F4C8E0AC-5693-4E4E-9405-EE18A4F9882E}">
      <dgm:prSet/>
      <dgm:spPr/>
      <dgm:t>
        <a:bodyPr/>
        <a:lstStyle/>
        <a:p>
          <a:pPr rtl="0"/>
          <a:r>
            <a:rPr lang="en-US" smtClean="0"/>
            <a:t>lacking documents</a:t>
          </a:r>
          <a:endParaRPr lang="fi-FI"/>
        </a:p>
      </dgm:t>
    </dgm:pt>
    <dgm:pt modelId="{85A1C2CD-712F-4FF3-885B-9A89A2A85ED0}" type="parTrans" cxnId="{08354FDA-FC1F-4D3F-99CE-59864813FF63}">
      <dgm:prSet/>
      <dgm:spPr/>
      <dgm:t>
        <a:bodyPr/>
        <a:lstStyle/>
        <a:p>
          <a:endParaRPr lang="fi-FI"/>
        </a:p>
      </dgm:t>
    </dgm:pt>
    <dgm:pt modelId="{C20F36CC-0BD1-4413-9F7C-FC2BF7E38033}" type="sibTrans" cxnId="{08354FDA-FC1F-4D3F-99CE-59864813FF63}">
      <dgm:prSet/>
      <dgm:spPr/>
      <dgm:t>
        <a:bodyPr/>
        <a:lstStyle/>
        <a:p>
          <a:endParaRPr lang="fi-FI"/>
        </a:p>
      </dgm:t>
    </dgm:pt>
    <dgm:pt modelId="{1D33942A-BC44-4485-B4E9-AC8F192D8EC0}">
      <dgm:prSet/>
      <dgm:spPr/>
      <dgm:t>
        <a:bodyPr/>
        <a:lstStyle/>
        <a:p>
          <a:pPr rtl="0"/>
          <a:r>
            <a:rPr lang="en-US" smtClean="0"/>
            <a:t>excess of credit limit or credit time  </a:t>
          </a:r>
          <a:endParaRPr lang="fi-FI"/>
        </a:p>
      </dgm:t>
    </dgm:pt>
    <dgm:pt modelId="{B0E41935-10AD-4369-A588-71AE403C8890}" type="parTrans" cxnId="{ABDC874C-6095-4AAF-9BC6-89577F0B6559}">
      <dgm:prSet/>
      <dgm:spPr/>
      <dgm:t>
        <a:bodyPr/>
        <a:lstStyle/>
        <a:p>
          <a:endParaRPr lang="fi-FI"/>
        </a:p>
      </dgm:t>
    </dgm:pt>
    <dgm:pt modelId="{1D2C69E3-E3F2-4A54-AA57-ED1C5B6B2404}" type="sibTrans" cxnId="{ABDC874C-6095-4AAF-9BC6-89577F0B6559}">
      <dgm:prSet/>
      <dgm:spPr/>
      <dgm:t>
        <a:bodyPr/>
        <a:lstStyle/>
        <a:p>
          <a:endParaRPr lang="fi-FI"/>
        </a:p>
      </dgm:t>
    </dgm:pt>
    <dgm:pt modelId="{434FD2DF-D45B-4AF7-AB0F-B32C48EDBAC8}">
      <dgm:prSet/>
      <dgm:spPr/>
      <dgm:t>
        <a:bodyPr/>
        <a:lstStyle/>
        <a:p>
          <a:pPr rtl="0"/>
          <a:r>
            <a:rPr lang="en-US" b="1" smtClean="0"/>
            <a:t>related to the bill of lading </a:t>
          </a:r>
          <a:endParaRPr lang="fi-FI"/>
        </a:p>
      </dgm:t>
    </dgm:pt>
    <dgm:pt modelId="{2E1A4873-B571-4522-8473-5ED12D0256DF}" type="parTrans" cxnId="{74836556-052A-4ED6-BCE7-5ACBBB9A9137}">
      <dgm:prSet/>
      <dgm:spPr/>
      <dgm:t>
        <a:bodyPr/>
        <a:lstStyle/>
        <a:p>
          <a:endParaRPr lang="fi-FI"/>
        </a:p>
      </dgm:t>
    </dgm:pt>
    <dgm:pt modelId="{0994C200-5692-47F7-8BA8-DC800973BB90}" type="sibTrans" cxnId="{74836556-052A-4ED6-BCE7-5ACBBB9A9137}">
      <dgm:prSet/>
      <dgm:spPr/>
      <dgm:t>
        <a:bodyPr/>
        <a:lstStyle/>
        <a:p>
          <a:endParaRPr lang="fi-FI"/>
        </a:p>
      </dgm:t>
    </dgm:pt>
    <dgm:pt modelId="{9D3E107B-8C82-4080-9D2B-91774E13AC0D}">
      <dgm:prSet/>
      <dgm:spPr/>
      <dgm:t>
        <a:bodyPr/>
        <a:lstStyle/>
        <a:p>
          <a:pPr rtl="0"/>
          <a:r>
            <a:rPr lang="en-US" smtClean="0"/>
            <a:t>unclean bill of lading  </a:t>
          </a:r>
          <a:endParaRPr lang="fi-FI"/>
        </a:p>
      </dgm:t>
    </dgm:pt>
    <dgm:pt modelId="{2F8E5F54-3102-4DBB-806A-28E416593392}" type="parTrans" cxnId="{AADBD6C9-6BE6-4B96-8D78-30A378C898D4}">
      <dgm:prSet/>
      <dgm:spPr/>
      <dgm:t>
        <a:bodyPr/>
        <a:lstStyle/>
        <a:p>
          <a:endParaRPr lang="fi-FI"/>
        </a:p>
      </dgm:t>
    </dgm:pt>
    <dgm:pt modelId="{5844FDE3-55CE-42CE-844A-1706B038DEE8}" type="sibTrans" cxnId="{AADBD6C9-6BE6-4B96-8D78-30A378C898D4}">
      <dgm:prSet/>
      <dgm:spPr/>
      <dgm:t>
        <a:bodyPr/>
        <a:lstStyle/>
        <a:p>
          <a:endParaRPr lang="fi-FI"/>
        </a:p>
      </dgm:t>
    </dgm:pt>
    <dgm:pt modelId="{82DDE90C-0DCF-4624-A7F8-EB484C2A95B3}">
      <dgm:prSet/>
      <dgm:spPr/>
      <dgm:t>
        <a:bodyPr/>
        <a:lstStyle/>
        <a:p>
          <a:pPr rtl="0"/>
          <a:r>
            <a:rPr lang="en-US" dirty="0" smtClean="0"/>
            <a:t>reference to deck cargo (that is not expressly allowed) </a:t>
          </a:r>
          <a:endParaRPr lang="fi-FI" dirty="0"/>
        </a:p>
      </dgm:t>
    </dgm:pt>
    <dgm:pt modelId="{CEF05304-E89C-4C71-8D5C-6C5149E01BB8}" type="parTrans" cxnId="{2B9FF7A8-ABAC-46EC-ACAE-0A6BC482F979}">
      <dgm:prSet/>
      <dgm:spPr/>
      <dgm:t>
        <a:bodyPr/>
        <a:lstStyle/>
        <a:p>
          <a:endParaRPr lang="fi-FI"/>
        </a:p>
      </dgm:t>
    </dgm:pt>
    <dgm:pt modelId="{D0054C40-A7CD-4BC0-B360-0E89575CDB74}" type="sibTrans" cxnId="{2B9FF7A8-ABAC-46EC-ACAE-0A6BC482F979}">
      <dgm:prSet/>
      <dgm:spPr/>
      <dgm:t>
        <a:bodyPr/>
        <a:lstStyle/>
        <a:p>
          <a:endParaRPr lang="fi-FI"/>
        </a:p>
      </dgm:t>
    </dgm:pt>
    <dgm:pt modelId="{FB05D5D5-25B2-4B4A-AB32-4C626ED604FB}">
      <dgm:prSet/>
      <dgm:spPr/>
      <dgm:t>
        <a:bodyPr/>
        <a:lstStyle/>
        <a:p>
          <a:pPr rtl="0"/>
          <a:r>
            <a:rPr lang="en-US" smtClean="0"/>
            <a:t>no mention of freight paid by the exporter (if required) </a:t>
          </a:r>
          <a:endParaRPr lang="fi-FI"/>
        </a:p>
      </dgm:t>
    </dgm:pt>
    <dgm:pt modelId="{FF56F7D4-A769-4212-8D83-6F2AB3E8CCFF}" type="parTrans" cxnId="{A86666DE-4953-4ECD-9EEA-6A61FC407854}">
      <dgm:prSet/>
      <dgm:spPr/>
      <dgm:t>
        <a:bodyPr/>
        <a:lstStyle/>
        <a:p>
          <a:endParaRPr lang="fi-FI"/>
        </a:p>
      </dgm:t>
    </dgm:pt>
    <dgm:pt modelId="{D4BF322F-FAC4-41BB-A019-4626272F58C8}" type="sibTrans" cxnId="{A86666DE-4953-4ECD-9EEA-6A61FC407854}">
      <dgm:prSet/>
      <dgm:spPr/>
      <dgm:t>
        <a:bodyPr/>
        <a:lstStyle/>
        <a:p>
          <a:endParaRPr lang="fi-FI"/>
        </a:p>
      </dgm:t>
    </dgm:pt>
    <dgm:pt modelId="{8C0D51DD-BF73-4CF8-B655-DA4F977EF63C}">
      <dgm:prSet/>
      <dgm:spPr/>
      <dgm:t>
        <a:bodyPr/>
        <a:lstStyle/>
        <a:p>
          <a:pPr rtl="0"/>
          <a:r>
            <a:rPr lang="en-US" b="1" smtClean="0"/>
            <a:t>related to the insurance</a:t>
          </a:r>
          <a:endParaRPr lang="fi-FI"/>
        </a:p>
      </dgm:t>
    </dgm:pt>
    <dgm:pt modelId="{BA46CB6C-9D60-485C-994B-634AB42B645A}" type="parTrans" cxnId="{C8B4E0FE-85D1-4D9C-A2C1-E6A4E779CAE0}">
      <dgm:prSet/>
      <dgm:spPr/>
      <dgm:t>
        <a:bodyPr/>
        <a:lstStyle/>
        <a:p>
          <a:endParaRPr lang="fi-FI"/>
        </a:p>
      </dgm:t>
    </dgm:pt>
    <dgm:pt modelId="{CFA905CC-6134-4B90-9ACC-BFA6F1112E52}" type="sibTrans" cxnId="{C8B4E0FE-85D1-4D9C-A2C1-E6A4E779CAE0}">
      <dgm:prSet/>
      <dgm:spPr/>
      <dgm:t>
        <a:bodyPr/>
        <a:lstStyle/>
        <a:p>
          <a:endParaRPr lang="fi-FI"/>
        </a:p>
      </dgm:t>
    </dgm:pt>
    <dgm:pt modelId="{1F789C59-E258-447B-95E2-13AB297861A0}">
      <dgm:prSet/>
      <dgm:spPr/>
      <dgm:t>
        <a:bodyPr/>
        <a:lstStyle/>
        <a:p>
          <a:pPr rtl="0"/>
          <a:r>
            <a:rPr lang="en-US" smtClean="0"/>
            <a:t>insurance coverage different from that required by the documentary credit   </a:t>
          </a:r>
          <a:endParaRPr lang="fi-FI"/>
        </a:p>
      </dgm:t>
    </dgm:pt>
    <dgm:pt modelId="{EBF2681D-A788-453A-8835-1FFF9AF5D2DF}" type="parTrans" cxnId="{C718A924-850A-4579-AD63-0953F4F530D0}">
      <dgm:prSet/>
      <dgm:spPr/>
      <dgm:t>
        <a:bodyPr/>
        <a:lstStyle/>
        <a:p>
          <a:endParaRPr lang="fi-FI"/>
        </a:p>
      </dgm:t>
    </dgm:pt>
    <dgm:pt modelId="{BAA18AA2-F039-442A-BE18-5D4454351A77}" type="sibTrans" cxnId="{C718A924-850A-4579-AD63-0953F4F530D0}">
      <dgm:prSet/>
      <dgm:spPr/>
      <dgm:t>
        <a:bodyPr/>
        <a:lstStyle/>
        <a:p>
          <a:endParaRPr lang="fi-FI"/>
        </a:p>
      </dgm:t>
    </dgm:pt>
    <dgm:pt modelId="{2D9FF7F6-C10A-4AAE-B9A0-737789AA214C}">
      <dgm:prSet/>
      <dgm:spPr/>
      <dgm:t>
        <a:bodyPr/>
        <a:lstStyle/>
        <a:p>
          <a:pPr rtl="0"/>
          <a:r>
            <a:rPr lang="en-US" b="1" smtClean="0"/>
            <a:t>conflicts between documents  </a:t>
          </a:r>
          <a:endParaRPr lang="fi-FI"/>
        </a:p>
      </dgm:t>
    </dgm:pt>
    <dgm:pt modelId="{7EDEE7EB-758F-4216-8837-D22869A489EE}" type="parTrans" cxnId="{ECBA72ED-5E7C-44CE-B17E-888BA9231F60}">
      <dgm:prSet/>
      <dgm:spPr/>
      <dgm:t>
        <a:bodyPr/>
        <a:lstStyle/>
        <a:p>
          <a:endParaRPr lang="fi-FI"/>
        </a:p>
      </dgm:t>
    </dgm:pt>
    <dgm:pt modelId="{9EA53542-56DE-4F91-9BF0-C6F850141487}" type="sibTrans" cxnId="{ECBA72ED-5E7C-44CE-B17E-888BA9231F60}">
      <dgm:prSet/>
      <dgm:spPr/>
      <dgm:t>
        <a:bodyPr/>
        <a:lstStyle/>
        <a:p>
          <a:endParaRPr lang="fi-FI"/>
        </a:p>
      </dgm:t>
    </dgm:pt>
    <dgm:pt modelId="{5FCA57D9-A2B1-4148-A105-71667450B3CB}" type="pres">
      <dgm:prSet presAssocID="{D08A52CC-A451-433D-A679-1A9F97C9F089}" presName="vert0" presStyleCnt="0">
        <dgm:presLayoutVars>
          <dgm:dir/>
          <dgm:animOne val="branch"/>
          <dgm:animLvl val="lvl"/>
        </dgm:presLayoutVars>
      </dgm:prSet>
      <dgm:spPr/>
      <dgm:t>
        <a:bodyPr/>
        <a:lstStyle/>
        <a:p>
          <a:endParaRPr lang="fi-FI"/>
        </a:p>
      </dgm:t>
    </dgm:pt>
    <dgm:pt modelId="{F91B8707-ACA2-476A-BBDF-15AE1AA68FEE}" type="pres">
      <dgm:prSet presAssocID="{3A44129B-05ED-485A-B802-1CB55945E631}" presName="thickLine" presStyleLbl="alignNode1" presStyleIdx="0" presStyleCnt="4"/>
      <dgm:spPr/>
    </dgm:pt>
    <dgm:pt modelId="{EB6B91B1-9D74-4623-9D16-337049DE9C5E}" type="pres">
      <dgm:prSet presAssocID="{3A44129B-05ED-485A-B802-1CB55945E631}" presName="horz1" presStyleCnt="0"/>
      <dgm:spPr/>
    </dgm:pt>
    <dgm:pt modelId="{A06B8AC9-4E45-413F-B0F8-559204516FBE}" type="pres">
      <dgm:prSet presAssocID="{3A44129B-05ED-485A-B802-1CB55945E631}" presName="tx1" presStyleLbl="revTx" presStyleIdx="0" presStyleCnt="10"/>
      <dgm:spPr/>
      <dgm:t>
        <a:bodyPr/>
        <a:lstStyle/>
        <a:p>
          <a:endParaRPr lang="fi-FI"/>
        </a:p>
      </dgm:t>
    </dgm:pt>
    <dgm:pt modelId="{56549390-DFD5-4C7A-AC38-D531493F5E96}" type="pres">
      <dgm:prSet presAssocID="{3A44129B-05ED-485A-B802-1CB55945E631}" presName="vert1" presStyleCnt="0"/>
      <dgm:spPr/>
    </dgm:pt>
    <dgm:pt modelId="{7BBE5699-F6CB-47C4-AEE2-349637094C5D}" type="pres">
      <dgm:prSet presAssocID="{F4C8E0AC-5693-4E4E-9405-EE18A4F9882E}" presName="vertSpace2a" presStyleCnt="0"/>
      <dgm:spPr/>
    </dgm:pt>
    <dgm:pt modelId="{6802DDEA-BC37-4B7D-BDEC-AC98ABF2D88E}" type="pres">
      <dgm:prSet presAssocID="{F4C8E0AC-5693-4E4E-9405-EE18A4F9882E}" presName="horz2" presStyleCnt="0"/>
      <dgm:spPr/>
    </dgm:pt>
    <dgm:pt modelId="{59CAB7B7-5505-4284-876E-AC7112AC9EC4}" type="pres">
      <dgm:prSet presAssocID="{F4C8E0AC-5693-4E4E-9405-EE18A4F9882E}" presName="horzSpace2" presStyleCnt="0"/>
      <dgm:spPr/>
    </dgm:pt>
    <dgm:pt modelId="{F5AFE42A-00A8-45A4-AA93-DAE0A99AF3E4}" type="pres">
      <dgm:prSet presAssocID="{F4C8E0AC-5693-4E4E-9405-EE18A4F9882E}" presName="tx2" presStyleLbl="revTx" presStyleIdx="1" presStyleCnt="10"/>
      <dgm:spPr/>
      <dgm:t>
        <a:bodyPr/>
        <a:lstStyle/>
        <a:p>
          <a:endParaRPr lang="fi-FI"/>
        </a:p>
      </dgm:t>
    </dgm:pt>
    <dgm:pt modelId="{2D45C491-79FA-40DD-B1DF-8A95754A55AA}" type="pres">
      <dgm:prSet presAssocID="{F4C8E0AC-5693-4E4E-9405-EE18A4F9882E}" presName="vert2" presStyleCnt="0"/>
      <dgm:spPr/>
    </dgm:pt>
    <dgm:pt modelId="{F047EA27-1C94-42F2-9197-B496BAA60B35}" type="pres">
      <dgm:prSet presAssocID="{F4C8E0AC-5693-4E4E-9405-EE18A4F9882E}" presName="thinLine2b" presStyleLbl="callout" presStyleIdx="0" presStyleCnt="6"/>
      <dgm:spPr/>
    </dgm:pt>
    <dgm:pt modelId="{703A4EF6-29FD-42B9-8E36-8F1874FF88FC}" type="pres">
      <dgm:prSet presAssocID="{F4C8E0AC-5693-4E4E-9405-EE18A4F9882E}" presName="vertSpace2b" presStyleCnt="0"/>
      <dgm:spPr/>
    </dgm:pt>
    <dgm:pt modelId="{05E47D57-4F87-4278-9485-3693A07C80CF}" type="pres">
      <dgm:prSet presAssocID="{1D33942A-BC44-4485-B4E9-AC8F192D8EC0}" presName="horz2" presStyleCnt="0"/>
      <dgm:spPr/>
    </dgm:pt>
    <dgm:pt modelId="{00E5571A-98ED-4C51-8863-035526E1C838}" type="pres">
      <dgm:prSet presAssocID="{1D33942A-BC44-4485-B4E9-AC8F192D8EC0}" presName="horzSpace2" presStyleCnt="0"/>
      <dgm:spPr/>
    </dgm:pt>
    <dgm:pt modelId="{CD4D714D-1D15-4109-BD7A-DB2E73D43E21}" type="pres">
      <dgm:prSet presAssocID="{1D33942A-BC44-4485-B4E9-AC8F192D8EC0}" presName="tx2" presStyleLbl="revTx" presStyleIdx="2" presStyleCnt="10"/>
      <dgm:spPr/>
      <dgm:t>
        <a:bodyPr/>
        <a:lstStyle/>
        <a:p>
          <a:endParaRPr lang="fi-FI"/>
        </a:p>
      </dgm:t>
    </dgm:pt>
    <dgm:pt modelId="{AD63D307-9F94-4FD3-9235-A26D6CD95A0F}" type="pres">
      <dgm:prSet presAssocID="{1D33942A-BC44-4485-B4E9-AC8F192D8EC0}" presName="vert2" presStyleCnt="0"/>
      <dgm:spPr/>
    </dgm:pt>
    <dgm:pt modelId="{3830D759-4984-4923-A666-AD827B55355A}" type="pres">
      <dgm:prSet presAssocID="{1D33942A-BC44-4485-B4E9-AC8F192D8EC0}" presName="thinLine2b" presStyleLbl="callout" presStyleIdx="1" presStyleCnt="6"/>
      <dgm:spPr/>
    </dgm:pt>
    <dgm:pt modelId="{8C2DB689-2FAE-4AF8-B008-33F3B16366A2}" type="pres">
      <dgm:prSet presAssocID="{1D33942A-BC44-4485-B4E9-AC8F192D8EC0}" presName="vertSpace2b" presStyleCnt="0"/>
      <dgm:spPr/>
    </dgm:pt>
    <dgm:pt modelId="{9F5E285F-B0B2-42FC-B017-1BD46D7D2E97}" type="pres">
      <dgm:prSet presAssocID="{434FD2DF-D45B-4AF7-AB0F-B32C48EDBAC8}" presName="thickLine" presStyleLbl="alignNode1" presStyleIdx="1" presStyleCnt="4"/>
      <dgm:spPr/>
    </dgm:pt>
    <dgm:pt modelId="{11771377-C0B0-4D84-A3A8-03D4AC905906}" type="pres">
      <dgm:prSet presAssocID="{434FD2DF-D45B-4AF7-AB0F-B32C48EDBAC8}" presName="horz1" presStyleCnt="0"/>
      <dgm:spPr/>
    </dgm:pt>
    <dgm:pt modelId="{DD889F56-5C47-4F5A-A36B-BED50064A637}" type="pres">
      <dgm:prSet presAssocID="{434FD2DF-D45B-4AF7-AB0F-B32C48EDBAC8}" presName="tx1" presStyleLbl="revTx" presStyleIdx="3" presStyleCnt="10"/>
      <dgm:spPr/>
      <dgm:t>
        <a:bodyPr/>
        <a:lstStyle/>
        <a:p>
          <a:endParaRPr lang="fi-FI"/>
        </a:p>
      </dgm:t>
    </dgm:pt>
    <dgm:pt modelId="{0E6C92D0-B064-4DF2-8DBD-C077BAA67347}" type="pres">
      <dgm:prSet presAssocID="{434FD2DF-D45B-4AF7-AB0F-B32C48EDBAC8}" presName="vert1" presStyleCnt="0"/>
      <dgm:spPr/>
    </dgm:pt>
    <dgm:pt modelId="{EC4FC380-7CA6-4C49-BEE5-A1538B33BF7E}" type="pres">
      <dgm:prSet presAssocID="{9D3E107B-8C82-4080-9D2B-91774E13AC0D}" presName="vertSpace2a" presStyleCnt="0"/>
      <dgm:spPr/>
    </dgm:pt>
    <dgm:pt modelId="{BC45B578-C078-437A-A103-8A770085CF59}" type="pres">
      <dgm:prSet presAssocID="{9D3E107B-8C82-4080-9D2B-91774E13AC0D}" presName="horz2" presStyleCnt="0"/>
      <dgm:spPr/>
    </dgm:pt>
    <dgm:pt modelId="{10FDFDDA-C796-4BE6-BAB6-B7FD8B90BC3D}" type="pres">
      <dgm:prSet presAssocID="{9D3E107B-8C82-4080-9D2B-91774E13AC0D}" presName="horzSpace2" presStyleCnt="0"/>
      <dgm:spPr/>
    </dgm:pt>
    <dgm:pt modelId="{834C72C5-ABA3-4B0A-BB84-3BB9F90FA333}" type="pres">
      <dgm:prSet presAssocID="{9D3E107B-8C82-4080-9D2B-91774E13AC0D}" presName="tx2" presStyleLbl="revTx" presStyleIdx="4" presStyleCnt="10"/>
      <dgm:spPr/>
      <dgm:t>
        <a:bodyPr/>
        <a:lstStyle/>
        <a:p>
          <a:endParaRPr lang="fi-FI"/>
        </a:p>
      </dgm:t>
    </dgm:pt>
    <dgm:pt modelId="{CE24560D-1281-4611-A447-34F6A407F7A4}" type="pres">
      <dgm:prSet presAssocID="{9D3E107B-8C82-4080-9D2B-91774E13AC0D}" presName="vert2" presStyleCnt="0"/>
      <dgm:spPr/>
    </dgm:pt>
    <dgm:pt modelId="{940B8C39-E0E6-4D5B-9A57-3E851A855A96}" type="pres">
      <dgm:prSet presAssocID="{9D3E107B-8C82-4080-9D2B-91774E13AC0D}" presName="thinLine2b" presStyleLbl="callout" presStyleIdx="2" presStyleCnt="6"/>
      <dgm:spPr/>
    </dgm:pt>
    <dgm:pt modelId="{33206F1E-44BF-40F0-A422-7387261DC4D3}" type="pres">
      <dgm:prSet presAssocID="{9D3E107B-8C82-4080-9D2B-91774E13AC0D}" presName="vertSpace2b" presStyleCnt="0"/>
      <dgm:spPr/>
    </dgm:pt>
    <dgm:pt modelId="{AEC29F36-9ED9-4D78-80B7-0F6C27266A8A}" type="pres">
      <dgm:prSet presAssocID="{82DDE90C-0DCF-4624-A7F8-EB484C2A95B3}" presName="horz2" presStyleCnt="0"/>
      <dgm:spPr/>
    </dgm:pt>
    <dgm:pt modelId="{91F93509-B72E-4B8D-B1AE-107E612F6750}" type="pres">
      <dgm:prSet presAssocID="{82DDE90C-0DCF-4624-A7F8-EB484C2A95B3}" presName="horzSpace2" presStyleCnt="0"/>
      <dgm:spPr/>
    </dgm:pt>
    <dgm:pt modelId="{30A5AB15-6CFF-40B4-BB32-059F40D18FBB}" type="pres">
      <dgm:prSet presAssocID="{82DDE90C-0DCF-4624-A7F8-EB484C2A95B3}" presName="tx2" presStyleLbl="revTx" presStyleIdx="5" presStyleCnt="10"/>
      <dgm:spPr/>
      <dgm:t>
        <a:bodyPr/>
        <a:lstStyle/>
        <a:p>
          <a:endParaRPr lang="fi-FI"/>
        </a:p>
      </dgm:t>
    </dgm:pt>
    <dgm:pt modelId="{F638C90F-FDA8-4E65-83E4-CDC45B4117F0}" type="pres">
      <dgm:prSet presAssocID="{82DDE90C-0DCF-4624-A7F8-EB484C2A95B3}" presName="vert2" presStyleCnt="0"/>
      <dgm:spPr/>
    </dgm:pt>
    <dgm:pt modelId="{F0FBF623-9CCD-4DD4-BC8A-A686B4B4CA04}" type="pres">
      <dgm:prSet presAssocID="{82DDE90C-0DCF-4624-A7F8-EB484C2A95B3}" presName="thinLine2b" presStyleLbl="callout" presStyleIdx="3" presStyleCnt="6"/>
      <dgm:spPr/>
    </dgm:pt>
    <dgm:pt modelId="{31C4DC0F-B91D-4C13-99B4-BD8C3CCBE0F5}" type="pres">
      <dgm:prSet presAssocID="{82DDE90C-0DCF-4624-A7F8-EB484C2A95B3}" presName="vertSpace2b" presStyleCnt="0"/>
      <dgm:spPr/>
    </dgm:pt>
    <dgm:pt modelId="{E42D95F2-5AA5-4C59-B1B0-E0766C7DF646}" type="pres">
      <dgm:prSet presAssocID="{FB05D5D5-25B2-4B4A-AB32-4C626ED604FB}" presName="horz2" presStyleCnt="0"/>
      <dgm:spPr/>
    </dgm:pt>
    <dgm:pt modelId="{3E9658A4-8B6E-46F6-8603-E8CD9F2899BC}" type="pres">
      <dgm:prSet presAssocID="{FB05D5D5-25B2-4B4A-AB32-4C626ED604FB}" presName="horzSpace2" presStyleCnt="0"/>
      <dgm:spPr/>
    </dgm:pt>
    <dgm:pt modelId="{7F60A460-04FC-46BD-A117-8C06BE34D6EF}" type="pres">
      <dgm:prSet presAssocID="{FB05D5D5-25B2-4B4A-AB32-4C626ED604FB}" presName="tx2" presStyleLbl="revTx" presStyleIdx="6" presStyleCnt="10"/>
      <dgm:spPr/>
      <dgm:t>
        <a:bodyPr/>
        <a:lstStyle/>
        <a:p>
          <a:endParaRPr lang="fi-FI"/>
        </a:p>
      </dgm:t>
    </dgm:pt>
    <dgm:pt modelId="{C18850ED-0FC6-4F1E-9D7D-FEBEDCA2A671}" type="pres">
      <dgm:prSet presAssocID="{FB05D5D5-25B2-4B4A-AB32-4C626ED604FB}" presName="vert2" presStyleCnt="0"/>
      <dgm:spPr/>
    </dgm:pt>
    <dgm:pt modelId="{94BA0E97-96D1-43D5-A324-7762C0CB325B}" type="pres">
      <dgm:prSet presAssocID="{FB05D5D5-25B2-4B4A-AB32-4C626ED604FB}" presName="thinLine2b" presStyleLbl="callout" presStyleIdx="4" presStyleCnt="6"/>
      <dgm:spPr/>
    </dgm:pt>
    <dgm:pt modelId="{07230212-F91A-4C85-8A6E-5227FD92BB10}" type="pres">
      <dgm:prSet presAssocID="{FB05D5D5-25B2-4B4A-AB32-4C626ED604FB}" presName="vertSpace2b" presStyleCnt="0"/>
      <dgm:spPr/>
    </dgm:pt>
    <dgm:pt modelId="{F652D292-1F7A-4850-B46F-D20EA64DE1BE}" type="pres">
      <dgm:prSet presAssocID="{8C0D51DD-BF73-4CF8-B655-DA4F977EF63C}" presName="thickLine" presStyleLbl="alignNode1" presStyleIdx="2" presStyleCnt="4"/>
      <dgm:spPr/>
    </dgm:pt>
    <dgm:pt modelId="{01977FD5-4BE9-4F43-B492-F9A1B89C1A7D}" type="pres">
      <dgm:prSet presAssocID="{8C0D51DD-BF73-4CF8-B655-DA4F977EF63C}" presName="horz1" presStyleCnt="0"/>
      <dgm:spPr/>
    </dgm:pt>
    <dgm:pt modelId="{9894DA71-D732-4A61-B4FB-73463E19882F}" type="pres">
      <dgm:prSet presAssocID="{8C0D51DD-BF73-4CF8-B655-DA4F977EF63C}" presName="tx1" presStyleLbl="revTx" presStyleIdx="7" presStyleCnt="10"/>
      <dgm:spPr/>
      <dgm:t>
        <a:bodyPr/>
        <a:lstStyle/>
        <a:p>
          <a:endParaRPr lang="fi-FI"/>
        </a:p>
      </dgm:t>
    </dgm:pt>
    <dgm:pt modelId="{894237D6-82ED-4F2E-B341-FDBE021F9D0F}" type="pres">
      <dgm:prSet presAssocID="{8C0D51DD-BF73-4CF8-B655-DA4F977EF63C}" presName="vert1" presStyleCnt="0"/>
      <dgm:spPr/>
    </dgm:pt>
    <dgm:pt modelId="{F79E6B08-F5F4-4B99-B03F-CF79F58D8660}" type="pres">
      <dgm:prSet presAssocID="{1F789C59-E258-447B-95E2-13AB297861A0}" presName="vertSpace2a" presStyleCnt="0"/>
      <dgm:spPr/>
    </dgm:pt>
    <dgm:pt modelId="{D104C19F-6588-4DA4-BF48-54E69E7830CE}" type="pres">
      <dgm:prSet presAssocID="{1F789C59-E258-447B-95E2-13AB297861A0}" presName="horz2" presStyleCnt="0"/>
      <dgm:spPr/>
    </dgm:pt>
    <dgm:pt modelId="{F9B112C0-FE95-482F-9A30-EBD860BF4491}" type="pres">
      <dgm:prSet presAssocID="{1F789C59-E258-447B-95E2-13AB297861A0}" presName="horzSpace2" presStyleCnt="0"/>
      <dgm:spPr/>
    </dgm:pt>
    <dgm:pt modelId="{DC650ED7-EA3F-4402-B6BC-56F3B63F86D5}" type="pres">
      <dgm:prSet presAssocID="{1F789C59-E258-447B-95E2-13AB297861A0}" presName="tx2" presStyleLbl="revTx" presStyleIdx="8" presStyleCnt="10"/>
      <dgm:spPr/>
      <dgm:t>
        <a:bodyPr/>
        <a:lstStyle/>
        <a:p>
          <a:endParaRPr lang="fi-FI"/>
        </a:p>
      </dgm:t>
    </dgm:pt>
    <dgm:pt modelId="{07D60368-8231-4C7E-B8B1-3EBCE65B7CCE}" type="pres">
      <dgm:prSet presAssocID="{1F789C59-E258-447B-95E2-13AB297861A0}" presName="vert2" presStyleCnt="0"/>
      <dgm:spPr/>
    </dgm:pt>
    <dgm:pt modelId="{623BC952-24BF-44D2-A897-249637E2208C}" type="pres">
      <dgm:prSet presAssocID="{1F789C59-E258-447B-95E2-13AB297861A0}" presName="thinLine2b" presStyleLbl="callout" presStyleIdx="5" presStyleCnt="6"/>
      <dgm:spPr/>
    </dgm:pt>
    <dgm:pt modelId="{DC1EF9F9-58F1-41CF-907B-56CE5A5EF600}" type="pres">
      <dgm:prSet presAssocID="{1F789C59-E258-447B-95E2-13AB297861A0}" presName="vertSpace2b" presStyleCnt="0"/>
      <dgm:spPr/>
    </dgm:pt>
    <dgm:pt modelId="{43F9B318-8EF0-4F0E-A027-F0AE7471F55C}" type="pres">
      <dgm:prSet presAssocID="{2D9FF7F6-C10A-4AAE-B9A0-737789AA214C}" presName="thickLine" presStyleLbl="alignNode1" presStyleIdx="3" presStyleCnt="4"/>
      <dgm:spPr/>
    </dgm:pt>
    <dgm:pt modelId="{2B1BDED2-46CA-4429-A38E-0D27BE777218}" type="pres">
      <dgm:prSet presAssocID="{2D9FF7F6-C10A-4AAE-B9A0-737789AA214C}" presName="horz1" presStyleCnt="0"/>
      <dgm:spPr/>
    </dgm:pt>
    <dgm:pt modelId="{D20277BA-CC49-4340-85EA-0170EAE89636}" type="pres">
      <dgm:prSet presAssocID="{2D9FF7F6-C10A-4AAE-B9A0-737789AA214C}" presName="tx1" presStyleLbl="revTx" presStyleIdx="9" presStyleCnt="10"/>
      <dgm:spPr/>
      <dgm:t>
        <a:bodyPr/>
        <a:lstStyle/>
        <a:p>
          <a:endParaRPr lang="fi-FI"/>
        </a:p>
      </dgm:t>
    </dgm:pt>
    <dgm:pt modelId="{8F933B51-B29E-4DD3-B9D4-CBDD0715A37F}" type="pres">
      <dgm:prSet presAssocID="{2D9FF7F6-C10A-4AAE-B9A0-737789AA214C}" presName="vert1" presStyleCnt="0"/>
      <dgm:spPr/>
    </dgm:pt>
  </dgm:ptLst>
  <dgm:cxnLst>
    <dgm:cxn modelId="{C8B4E0FE-85D1-4D9C-A2C1-E6A4E779CAE0}" srcId="{D08A52CC-A451-433D-A679-1A9F97C9F089}" destId="{8C0D51DD-BF73-4CF8-B655-DA4F977EF63C}" srcOrd="2" destOrd="0" parTransId="{BA46CB6C-9D60-485C-994B-634AB42B645A}" sibTransId="{CFA905CC-6134-4B90-9ACC-BFA6F1112E52}"/>
    <dgm:cxn modelId="{0271A2B6-77E6-4B00-B312-58A35BE6467E}" type="presOf" srcId="{2D9FF7F6-C10A-4AAE-B9A0-737789AA214C}" destId="{D20277BA-CC49-4340-85EA-0170EAE89636}" srcOrd="0" destOrd="0" presId="urn:microsoft.com/office/officeart/2008/layout/LinedList"/>
    <dgm:cxn modelId="{08354FDA-FC1F-4D3F-99CE-59864813FF63}" srcId="{3A44129B-05ED-485A-B802-1CB55945E631}" destId="{F4C8E0AC-5693-4E4E-9405-EE18A4F9882E}" srcOrd="0" destOrd="0" parTransId="{85A1C2CD-712F-4FF3-885B-9A89A2A85ED0}" sibTransId="{C20F36CC-0BD1-4413-9F7C-FC2BF7E38033}"/>
    <dgm:cxn modelId="{20CEDA88-140E-4434-90A5-1B70C34D9C76}" type="presOf" srcId="{1F789C59-E258-447B-95E2-13AB297861A0}" destId="{DC650ED7-EA3F-4402-B6BC-56F3B63F86D5}" srcOrd="0" destOrd="0" presId="urn:microsoft.com/office/officeart/2008/layout/LinedList"/>
    <dgm:cxn modelId="{C718A924-850A-4579-AD63-0953F4F530D0}" srcId="{8C0D51DD-BF73-4CF8-B655-DA4F977EF63C}" destId="{1F789C59-E258-447B-95E2-13AB297861A0}" srcOrd="0" destOrd="0" parTransId="{EBF2681D-A788-453A-8835-1FFF9AF5D2DF}" sibTransId="{BAA18AA2-F039-442A-BE18-5D4454351A77}"/>
    <dgm:cxn modelId="{AADBD6C9-6BE6-4B96-8D78-30A378C898D4}" srcId="{434FD2DF-D45B-4AF7-AB0F-B32C48EDBAC8}" destId="{9D3E107B-8C82-4080-9D2B-91774E13AC0D}" srcOrd="0" destOrd="0" parTransId="{2F8E5F54-3102-4DBB-806A-28E416593392}" sibTransId="{5844FDE3-55CE-42CE-844A-1706B038DEE8}"/>
    <dgm:cxn modelId="{8C4DF49D-2CC6-40F4-95AF-CAC58C041285}" type="presOf" srcId="{3A44129B-05ED-485A-B802-1CB55945E631}" destId="{A06B8AC9-4E45-413F-B0F8-559204516FBE}" srcOrd="0" destOrd="0" presId="urn:microsoft.com/office/officeart/2008/layout/LinedList"/>
    <dgm:cxn modelId="{ECBA72ED-5E7C-44CE-B17E-888BA9231F60}" srcId="{D08A52CC-A451-433D-A679-1A9F97C9F089}" destId="{2D9FF7F6-C10A-4AAE-B9A0-737789AA214C}" srcOrd="3" destOrd="0" parTransId="{7EDEE7EB-758F-4216-8837-D22869A489EE}" sibTransId="{9EA53542-56DE-4F91-9BF0-C6F850141487}"/>
    <dgm:cxn modelId="{1A0B8D09-DC84-40AF-AB2F-CCE6124C0435}" type="presOf" srcId="{F4C8E0AC-5693-4E4E-9405-EE18A4F9882E}" destId="{F5AFE42A-00A8-45A4-AA93-DAE0A99AF3E4}" srcOrd="0" destOrd="0" presId="urn:microsoft.com/office/officeart/2008/layout/LinedList"/>
    <dgm:cxn modelId="{2B9FF7A8-ABAC-46EC-ACAE-0A6BC482F979}" srcId="{434FD2DF-D45B-4AF7-AB0F-B32C48EDBAC8}" destId="{82DDE90C-0DCF-4624-A7F8-EB484C2A95B3}" srcOrd="1" destOrd="0" parTransId="{CEF05304-E89C-4C71-8D5C-6C5149E01BB8}" sibTransId="{D0054C40-A7CD-4BC0-B360-0E89575CDB74}"/>
    <dgm:cxn modelId="{1CC78C23-DF7F-445D-AD9A-D456C06B5B81}" type="presOf" srcId="{D08A52CC-A451-433D-A679-1A9F97C9F089}" destId="{5FCA57D9-A2B1-4148-A105-71667450B3CB}" srcOrd="0" destOrd="0" presId="urn:microsoft.com/office/officeart/2008/layout/LinedList"/>
    <dgm:cxn modelId="{E6669EFC-578C-418C-B8A6-BA2CA54DCC11}" type="presOf" srcId="{FB05D5D5-25B2-4B4A-AB32-4C626ED604FB}" destId="{7F60A460-04FC-46BD-A117-8C06BE34D6EF}" srcOrd="0" destOrd="0" presId="urn:microsoft.com/office/officeart/2008/layout/LinedList"/>
    <dgm:cxn modelId="{2FA3FFE0-44B0-4444-8281-5A750C6F90D7}" type="presOf" srcId="{434FD2DF-D45B-4AF7-AB0F-B32C48EDBAC8}" destId="{DD889F56-5C47-4F5A-A36B-BED50064A637}" srcOrd="0" destOrd="0" presId="urn:microsoft.com/office/officeart/2008/layout/LinedList"/>
    <dgm:cxn modelId="{1E05C686-DB0E-4F7D-80B3-5E12CFF237FB}" type="presOf" srcId="{1D33942A-BC44-4485-B4E9-AC8F192D8EC0}" destId="{CD4D714D-1D15-4109-BD7A-DB2E73D43E21}" srcOrd="0" destOrd="0" presId="urn:microsoft.com/office/officeart/2008/layout/LinedList"/>
    <dgm:cxn modelId="{A86666DE-4953-4ECD-9EEA-6A61FC407854}" srcId="{434FD2DF-D45B-4AF7-AB0F-B32C48EDBAC8}" destId="{FB05D5D5-25B2-4B4A-AB32-4C626ED604FB}" srcOrd="2" destOrd="0" parTransId="{FF56F7D4-A769-4212-8D83-6F2AB3E8CCFF}" sibTransId="{D4BF322F-FAC4-41BB-A019-4626272F58C8}"/>
    <dgm:cxn modelId="{74836556-052A-4ED6-BCE7-5ACBBB9A9137}" srcId="{D08A52CC-A451-433D-A679-1A9F97C9F089}" destId="{434FD2DF-D45B-4AF7-AB0F-B32C48EDBAC8}" srcOrd="1" destOrd="0" parTransId="{2E1A4873-B571-4522-8473-5ED12D0256DF}" sibTransId="{0994C200-5692-47F7-8BA8-DC800973BB90}"/>
    <dgm:cxn modelId="{DEE2F685-B2C6-46F0-B337-2FD5073B90E9}" type="presOf" srcId="{8C0D51DD-BF73-4CF8-B655-DA4F977EF63C}" destId="{9894DA71-D732-4A61-B4FB-73463E19882F}" srcOrd="0" destOrd="0" presId="urn:microsoft.com/office/officeart/2008/layout/LinedList"/>
    <dgm:cxn modelId="{C6DAE548-4C07-4299-902E-C3BAC7FB4C4E}" type="presOf" srcId="{9D3E107B-8C82-4080-9D2B-91774E13AC0D}" destId="{834C72C5-ABA3-4B0A-BB84-3BB9F90FA333}" srcOrd="0" destOrd="0" presId="urn:microsoft.com/office/officeart/2008/layout/LinedList"/>
    <dgm:cxn modelId="{0F827FBA-57E9-45E5-ABA7-AF6453C698DB}" type="presOf" srcId="{82DDE90C-0DCF-4624-A7F8-EB484C2A95B3}" destId="{30A5AB15-6CFF-40B4-BB32-059F40D18FBB}" srcOrd="0" destOrd="0" presId="urn:microsoft.com/office/officeart/2008/layout/LinedList"/>
    <dgm:cxn modelId="{ABDC874C-6095-4AAF-9BC6-89577F0B6559}" srcId="{3A44129B-05ED-485A-B802-1CB55945E631}" destId="{1D33942A-BC44-4485-B4E9-AC8F192D8EC0}" srcOrd="1" destOrd="0" parTransId="{B0E41935-10AD-4369-A588-71AE403C8890}" sibTransId="{1D2C69E3-E3F2-4A54-AA57-ED1C5B6B2404}"/>
    <dgm:cxn modelId="{663B9B36-1DCB-4E91-B3C0-B838064D75EE}" srcId="{D08A52CC-A451-433D-A679-1A9F97C9F089}" destId="{3A44129B-05ED-485A-B802-1CB55945E631}" srcOrd="0" destOrd="0" parTransId="{923B76AC-DAA0-4A48-86D7-20D84E605536}" sibTransId="{FD0D7239-DE1C-42AF-A306-F9BADEFEC8E4}"/>
    <dgm:cxn modelId="{D1EB77EE-35FC-4DAE-BA2A-BA3B3816F440}" type="presParOf" srcId="{5FCA57D9-A2B1-4148-A105-71667450B3CB}" destId="{F91B8707-ACA2-476A-BBDF-15AE1AA68FEE}" srcOrd="0" destOrd="0" presId="urn:microsoft.com/office/officeart/2008/layout/LinedList"/>
    <dgm:cxn modelId="{08D35B9C-7BAC-4BEF-9EAE-BE8D430B6ECE}" type="presParOf" srcId="{5FCA57D9-A2B1-4148-A105-71667450B3CB}" destId="{EB6B91B1-9D74-4623-9D16-337049DE9C5E}" srcOrd="1" destOrd="0" presId="urn:microsoft.com/office/officeart/2008/layout/LinedList"/>
    <dgm:cxn modelId="{6D34F70B-46CB-47AA-8759-31A3609704AB}" type="presParOf" srcId="{EB6B91B1-9D74-4623-9D16-337049DE9C5E}" destId="{A06B8AC9-4E45-413F-B0F8-559204516FBE}" srcOrd="0" destOrd="0" presId="urn:microsoft.com/office/officeart/2008/layout/LinedList"/>
    <dgm:cxn modelId="{703D4267-CCEC-4895-BDF9-663F4458611F}" type="presParOf" srcId="{EB6B91B1-9D74-4623-9D16-337049DE9C5E}" destId="{56549390-DFD5-4C7A-AC38-D531493F5E96}" srcOrd="1" destOrd="0" presId="urn:microsoft.com/office/officeart/2008/layout/LinedList"/>
    <dgm:cxn modelId="{AA998F7D-1671-44FD-A77D-870E2EA19735}" type="presParOf" srcId="{56549390-DFD5-4C7A-AC38-D531493F5E96}" destId="{7BBE5699-F6CB-47C4-AEE2-349637094C5D}" srcOrd="0" destOrd="0" presId="urn:microsoft.com/office/officeart/2008/layout/LinedList"/>
    <dgm:cxn modelId="{57293D4C-E4AA-40D4-9305-FC567F1B5012}" type="presParOf" srcId="{56549390-DFD5-4C7A-AC38-D531493F5E96}" destId="{6802DDEA-BC37-4B7D-BDEC-AC98ABF2D88E}" srcOrd="1" destOrd="0" presId="urn:microsoft.com/office/officeart/2008/layout/LinedList"/>
    <dgm:cxn modelId="{3194C426-BD3D-4E8C-8477-0AD1CBAD7FC0}" type="presParOf" srcId="{6802DDEA-BC37-4B7D-BDEC-AC98ABF2D88E}" destId="{59CAB7B7-5505-4284-876E-AC7112AC9EC4}" srcOrd="0" destOrd="0" presId="urn:microsoft.com/office/officeart/2008/layout/LinedList"/>
    <dgm:cxn modelId="{E05541CE-BFB5-4C66-B772-41877DCCCBF8}" type="presParOf" srcId="{6802DDEA-BC37-4B7D-BDEC-AC98ABF2D88E}" destId="{F5AFE42A-00A8-45A4-AA93-DAE0A99AF3E4}" srcOrd="1" destOrd="0" presId="urn:microsoft.com/office/officeart/2008/layout/LinedList"/>
    <dgm:cxn modelId="{5AC4F4BB-3977-42BD-A565-A99210529467}" type="presParOf" srcId="{6802DDEA-BC37-4B7D-BDEC-AC98ABF2D88E}" destId="{2D45C491-79FA-40DD-B1DF-8A95754A55AA}" srcOrd="2" destOrd="0" presId="urn:microsoft.com/office/officeart/2008/layout/LinedList"/>
    <dgm:cxn modelId="{E2EAEE70-C286-4847-AA40-6768C323C91B}" type="presParOf" srcId="{56549390-DFD5-4C7A-AC38-D531493F5E96}" destId="{F047EA27-1C94-42F2-9197-B496BAA60B35}" srcOrd="2" destOrd="0" presId="urn:microsoft.com/office/officeart/2008/layout/LinedList"/>
    <dgm:cxn modelId="{EBC1FA25-298E-407C-86F4-4BA48FAAA56C}" type="presParOf" srcId="{56549390-DFD5-4C7A-AC38-D531493F5E96}" destId="{703A4EF6-29FD-42B9-8E36-8F1874FF88FC}" srcOrd="3" destOrd="0" presId="urn:microsoft.com/office/officeart/2008/layout/LinedList"/>
    <dgm:cxn modelId="{815032A2-326C-4A8B-8299-94AC4F7A844C}" type="presParOf" srcId="{56549390-DFD5-4C7A-AC38-D531493F5E96}" destId="{05E47D57-4F87-4278-9485-3693A07C80CF}" srcOrd="4" destOrd="0" presId="urn:microsoft.com/office/officeart/2008/layout/LinedList"/>
    <dgm:cxn modelId="{29D0C55E-A890-4222-B5E4-7EE5E91D5A55}" type="presParOf" srcId="{05E47D57-4F87-4278-9485-3693A07C80CF}" destId="{00E5571A-98ED-4C51-8863-035526E1C838}" srcOrd="0" destOrd="0" presId="urn:microsoft.com/office/officeart/2008/layout/LinedList"/>
    <dgm:cxn modelId="{EF5321D5-7474-476E-B6D3-3F8402F8BB18}" type="presParOf" srcId="{05E47D57-4F87-4278-9485-3693A07C80CF}" destId="{CD4D714D-1D15-4109-BD7A-DB2E73D43E21}" srcOrd="1" destOrd="0" presId="urn:microsoft.com/office/officeart/2008/layout/LinedList"/>
    <dgm:cxn modelId="{81861850-2828-480F-9EB0-66242AF93740}" type="presParOf" srcId="{05E47D57-4F87-4278-9485-3693A07C80CF}" destId="{AD63D307-9F94-4FD3-9235-A26D6CD95A0F}" srcOrd="2" destOrd="0" presId="urn:microsoft.com/office/officeart/2008/layout/LinedList"/>
    <dgm:cxn modelId="{5CFC02AC-C96B-46D8-B9D3-C31A0C4980BC}" type="presParOf" srcId="{56549390-DFD5-4C7A-AC38-D531493F5E96}" destId="{3830D759-4984-4923-A666-AD827B55355A}" srcOrd="5" destOrd="0" presId="urn:microsoft.com/office/officeart/2008/layout/LinedList"/>
    <dgm:cxn modelId="{4D0EECA9-EAF4-496E-A40C-709E6DBD39F6}" type="presParOf" srcId="{56549390-DFD5-4C7A-AC38-D531493F5E96}" destId="{8C2DB689-2FAE-4AF8-B008-33F3B16366A2}" srcOrd="6" destOrd="0" presId="urn:microsoft.com/office/officeart/2008/layout/LinedList"/>
    <dgm:cxn modelId="{55B1C3C8-9B2F-4B2A-A25A-C1C2FECFCBF1}" type="presParOf" srcId="{5FCA57D9-A2B1-4148-A105-71667450B3CB}" destId="{9F5E285F-B0B2-42FC-B017-1BD46D7D2E97}" srcOrd="2" destOrd="0" presId="urn:microsoft.com/office/officeart/2008/layout/LinedList"/>
    <dgm:cxn modelId="{4F36C765-6B14-4D51-87F3-C3C5C037FC60}" type="presParOf" srcId="{5FCA57D9-A2B1-4148-A105-71667450B3CB}" destId="{11771377-C0B0-4D84-A3A8-03D4AC905906}" srcOrd="3" destOrd="0" presId="urn:microsoft.com/office/officeart/2008/layout/LinedList"/>
    <dgm:cxn modelId="{9719686E-EC51-412C-8083-51BC9C6DCD57}" type="presParOf" srcId="{11771377-C0B0-4D84-A3A8-03D4AC905906}" destId="{DD889F56-5C47-4F5A-A36B-BED50064A637}" srcOrd="0" destOrd="0" presId="urn:microsoft.com/office/officeart/2008/layout/LinedList"/>
    <dgm:cxn modelId="{9354A6A0-EDFD-43EC-B51E-1D2786FD080F}" type="presParOf" srcId="{11771377-C0B0-4D84-A3A8-03D4AC905906}" destId="{0E6C92D0-B064-4DF2-8DBD-C077BAA67347}" srcOrd="1" destOrd="0" presId="urn:microsoft.com/office/officeart/2008/layout/LinedList"/>
    <dgm:cxn modelId="{7766A2E0-A7D1-416B-B2A3-909B0D0D0F81}" type="presParOf" srcId="{0E6C92D0-B064-4DF2-8DBD-C077BAA67347}" destId="{EC4FC380-7CA6-4C49-BEE5-A1538B33BF7E}" srcOrd="0" destOrd="0" presId="urn:microsoft.com/office/officeart/2008/layout/LinedList"/>
    <dgm:cxn modelId="{7936092A-4C8D-48BF-A057-10FA4459D494}" type="presParOf" srcId="{0E6C92D0-B064-4DF2-8DBD-C077BAA67347}" destId="{BC45B578-C078-437A-A103-8A770085CF59}" srcOrd="1" destOrd="0" presId="urn:microsoft.com/office/officeart/2008/layout/LinedList"/>
    <dgm:cxn modelId="{B05B9C6B-4D94-4B23-99B6-289972BA86FD}" type="presParOf" srcId="{BC45B578-C078-437A-A103-8A770085CF59}" destId="{10FDFDDA-C796-4BE6-BAB6-B7FD8B90BC3D}" srcOrd="0" destOrd="0" presId="urn:microsoft.com/office/officeart/2008/layout/LinedList"/>
    <dgm:cxn modelId="{C4285A32-1291-4314-8FA5-F2B6D9EB9825}" type="presParOf" srcId="{BC45B578-C078-437A-A103-8A770085CF59}" destId="{834C72C5-ABA3-4B0A-BB84-3BB9F90FA333}" srcOrd="1" destOrd="0" presId="urn:microsoft.com/office/officeart/2008/layout/LinedList"/>
    <dgm:cxn modelId="{045D4FC4-D7EC-4F15-8C80-56C22E88EFA3}" type="presParOf" srcId="{BC45B578-C078-437A-A103-8A770085CF59}" destId="{CE24560D-1281-4611-A447-34F6A407F7A4}" srcOrd="2" destOrd="0" presId="urn:microsoft.com/office/officeart/2008/layout/LinedList"/>
    <dgm:cxn modelId="{7588B135-7733-41FC-9F33-31A5555D7F1B}" type="presParOf" srcId="{0E6C92D0-B064-4DF2-8DBD-C077BAA67347}" destId="{940B8C39-E0E6-4D5B-9A57-3E851A855A96}" srcOrd="2" destOrd="0" presId="urn:microsoft.com/office/officeart/2008/layout/LinedList"/>
    <dgm:cxn modelId="{34D4CBA8-B49D-4EC6-9EDD-A18C3BC928A5}" type="presParOf" srcId="{0E6C92D0-B064-4DF2-8DBD-C077BAA67347}" destId="{33206F1E-44BF-40F0-A422-7387261DC4D3}" srcOrd="3" destOrd="0" presId="urn:microsoft.com/office/officeart/2008/layout/LinedList"/>
    <dgm:cxn modelId="{4E43402B-EA44-49D4-BFAF-BAA92138AF66}" type="presParOf" srcId="{0E6C92D0-B064-4DF2-8DBD-C077BAA67347}" destId="{AEC29F36-9ED9-4D78-80B7-0F6C27266A8A}" srcOrd="4" destOrd="0" presId="urn:microsoft.com/office/officeart/2008/layout/LinedList"/>
    <dgm:cxn modelId="{FCB2E918-F22E-457A-ABAC-2BA025875B46}" type="presParOf" srcId="{AEC29F36-9ED9-4D78-80B7-0F6C27266A8A}" destId="{91F93509-B72E-4B8D-B1AE-107E612F6750}" srcOrd="0" destOrd="0" presId="urn:microsoft.com/office/officeart/2008/layout/LinedList"/>
    <dgm:cxn modelId="{7DA0E7DA-6B34-4DAE-B4EC-798677D74728}" type="presParOf" srcId="{AEC29F36-9ED9-4D78-80B7-0F6C27266A8A}" destId="{30A5AB15-6CFF-40B4-BB32-059F40D18FBB}" srcOrd="1" destOrd="0" presId="urn:microsoft.com/office/officeart/2008/layout/LinedList"/>
    <dgm:cxn modelId="{419DCE20-C8F8-4D56-9291-D302E886051F}" type="presParOf" srcId="{AEC29F36-9ED9-4D78-80B7-0F6C27266A8A}" destId="{F638C90F-FDA8-4E65-83E4-CDC45B4117F0}" srcOrd="2" destOrd="0" presId="urn:microsoft.com/office/officeart/2008/layout/LinedList"/>
    <dgm:cxn modelId="{9253AF08-B856-4D67-B3ED-2878CAFAE559}" type="presParOf" srcId="{0E6C92D0-B064-4DF2-8DBD-C077BAA67347}" destId="{F0FBF623-9CCD-4DD4-BC8A-A686B4B4CA04}" srcOrd="5" destOrd="0" presId="urn:microsoft.com/office/officeart/2008/layout/LinedList"/>
    <dgm:cxn modelId="{6544BABD-9448-4551-BE8D-D56E6BFF39CD}" type="presParOf" srcId="{0E6C92D0-B064-4DF2-8DBD-C077BAA67347}" destId="{31C4DC0F-B91D-4C13-99B4-BD8C3CCBE0F5}" srcOrd="6" destOrd="0" presId="urn:microsoft.com/office/officeart/2008/layout/LinedList"/>
    <dgm:cxn modelId="{23E6653B-F9ED-4C84-BE3B-D6F80CA08D4D}" type="presParOf" srcId="{0E6C92D0-B064-4DF2-8DBD-C077BAA67347}" destId="{E42D95F2-5AA5-4C59-B1B0-E0766C7DF646}" srcOrd="7" destOrd="0" presId="urn:microsoft.com/office/officeart/2008/layout/LinedList"/>
    <dgm:cxn modelId="{4322665A-1A1F-4785-84A5-159C52DEF3C2}" type="presParOf" srcId="{E42D95F2-5AA5-4C59-B1B0-E0766C7DF646}" destId="{3E9658A4-8B6E-46F6-8603-E8CD9F2899BC}" srcOrd="0" destOrd="0" presId="urn:microsoft.com/office/officeart/2008/layout/LinedList"/>
    <dgm:cxn modelId="{3556B52E-8ECC-4F69-BA2B-A402DDCF06EA}" type="presParOf" srcId="{E42D95F2-5AA5-4C59-B1B0-E0766C7DF646}" destId="{7F60A460-04FC-46BD-A117-8C06BE34D6EF}" srcOrd="1" destOrd="0" presId="urn:microsoft.com/office/officeart/2008/layout/LinedList"/>
    <dgm:cxn modelId="{262D0010-8947-4634-B791-8CC0ACE7A128}" type="presParOf" srcId="{E42D95F2-5AA5-4C59-B1B0-E0766C7DF646}" destId="{C18850ED-0FC6-4F1E-9D7D-FEBEDCA2A671}" srcOrd="2" destOrd="0" presId="urn:microsoft.com/office/officeart/2008/layout/LinedList"/>
    <dgm:cxn modelId="{E766674C-64C1-49C5-A05B-6F90DB6D321A}" type="presParOf" srcId="{0E6C92D0-B064-4DF2-8DBD-C077BAA67347}" destId="{94BA0E97-96D1-43D5-A324-7762C0CB325B}" srcOrd="8" destOrd="0" presId="urn:microsoft.com/office/officeart/2008/layout/LinedList"/>
    <dgm:cxn modelId="{36D9D20B-E795-4B63-955B-B52FDDD18586}" type="presParOf" srcId="{0E6C92D0-B064-4DF2-8DBD-C077BAA67347}" destId="{07230212-F91A-4C85-8A6E-5227FD92BB10}" srcOrd="9" destOrd="0" presId="urn:microsoft.com/office/officeart/2008/layout/LinedList"/>
    <dgm:cxn modelId="{6E085CCF-2DA7-434A-9D20-0CC2BD4D0D68}" type="presParOf" srcId="{5FCA57D9-A2B1-4148-A105-71667450B3CB}" destId="{F652D292-1F7A-4850-B46F-D20EA64DE1BE}" srcOrd="4" destOrd="0" presId="urn:microsoft.com/office/officeart/2008/layout/LinedList"/>
    <dgm:cxn modelId="{7584D631-4D0C-44E7-A24D-7AE17B1B66A8}" type="presParOf" srcId="{5FCA57D9-A2B1-4148-A105-71667450B3CB}" destId="{01977FD5-4BE9-4F43-B492-F9A1B89C1A7D}" srcOrd="5" destOrd="0" presId="urn:microsoft.com/office/officeart/2008/layout/LinedList"/>
    <dgm:cxn modelId="{863915A5-AE82-43B5-8105-4EFC77D90E05}" type="presParOf" srcId="{01977FD5-4BE9-4F43-B492-F9A1B89C1A7D}" destId="{9894DA71-D732-4A61-B4FB-73463E19882F}" srcOrd="0" destOrd="0" presId="urn:microsoft.com/office/officeart/2008/layout/LinedList"/>
    <dgm:cxn modelId="{5FD88AFC-F0E6-4CD6-AA7F-98B5BB07C6CF}" type="presParOf" srcId="{01977FD5-4BE9-4F43-B492-F9A1B89C1A7D}" destId="{894237D6-82ED-4F2E-B341-FDBE021F9D0F}" srcOrd="1" destOrd="0" presId="urn:microsoft.com/office/officeart/2008/layout/LinedList"/>
    <dgm:cxn modelId="{3A438F72-9090-46BD-AA82-A7FAA6EA0365}" type="presParOf" srcId="{894237D6-82ED-4F2E-B341-FDBE021F9D0F}" destId="{F79E6B08-F5F4-4B99-B03F-CF79F58D8660}" srcOrd="0" destOrd="0" presId="urn:microsoft.com/office/officeart/2008/layout/LinedList"/>
    <dgm:cxn modelId="{507FF2DE-2F8F-4D6D-B631-B862CAF5B419}" type="presParOf" srcId="{894237D6-82ED-4F2E-B341-FDBE021F9D0F}" destId="{D104C19F-6588-4DA4-BF48-54E69E7830CE}" srcOrd="1" destOrd="0" presId="urn:microsoft.com/office/officeart/2008/layout/LinedList"/>
    <dgm:cxn modelId="{2F9CCF7E-2112-4644-940D-EEA87C065592}" type="presParOf" srcId="{D104C19F-6588-4DA4-BF48-54E69E7830CE}" destId="{F9B112C0-FE95-482F-9A30-EBD860BF4491}" srcOrd="0" destOrd="0" presId="urn:microsoft.com/office/officeart/2008/layout/LinedList"/>
    <dgm:cxn modelId="{E2EFD937-D9AB-4372-802C-F83E5A046B05}" type="presParOf" srcId="{D104C19F-6588-4DA4-BF48-54E69E7830CE}" destId="{DC650ED7-EA3F-4402-B6BC-56F3B63F86D5}" srcOrd="1" destOrd="0" presId="urn:microsoft.com/office/officeart/2008/layout/LinedList"/>
    <dgm:cxn modelId="{F72BED53-8619-4266-A053-AF8F3DADB920}" type="presParOf" srcId="{D104C19F-6588-4DA4-BF48-54E69E7830CE}" destId="{07D60368-8231-4C7E-B8B1-3EBCE65B7CCE}" srcOrd="2" destOrd="0" presId="urn:microsoft.com/office/officeart/2008/layout/LinedList"/>
    <dgm:cxn modelId="{48E6262B-4FF4-4077-BD48-1ED8A894D159}" type="presParOf" srcId="{894237D6-82ED-4F2E-B341-FDBE021F9D0F}" destId="{623BC952-24BF-44D2-A897-249637E2208C}" srcOrd="2" destOrd="0" presId="urn:microsoft.com/office/officeart/2008/layout/LinedList"/>
    <dgm:cxn modelId="{D98517EA-3C57-4856-9389-856E72547414}" type="presParOf" srcId="{894237D6-82ED-4F2E-B341-FDBE021F9D0F}" destId="{DC1EF9F9-58F1-41CF-907B-56CE5A5EF600}" srcOrd="3" destOrd="0" presId="urn:microsoft.com/office/officeart/2008/layout/LinedList"/>
    <dgm:cxn modelId="{9459358A-DB91-49B4-BECA-5F8F37D1B7CF}" type="presParOf" srcId="{5FCA57D9-A2B1-4148-A105-71667450B3CB}" destId="{43F9B318-8EF0-4F0E-A027-F0AE7471F55C}" srcOrd="6" destOrd="0" presId="urn:microsoft.com/office/officeart/2008/layout/LinedList"/>
    <dgm:cxn modelId="{03D93324-01D4-4E8C-B53F-8CF0B225F85F}" type="presParOf" srcId="{5FCA57D9-A2B1-4148-A105-71667450B3CB}" destId="{2B1BDED2-46CA-4429-A38E-0D27BE777218}" srcOrd="7" destOrd="0" presId="urn:microsoft.com/office/officeart/2008/layout/LinedList"/>
    <dgm:cxn modelId="{13D2B301-B6FE-44D6-B85D-15DA8872FEEF}" type="presParOf" srcId="{2B1BDED2-46CA-4429-A38E-0D27BE777218}" destId="{D20277BA-CC49-4340-85EA-0170EAE89636}" srcOrd="0" destOrd="0" presId="urn:microsoft.com/office/officeart/2008/layout/LinedList"/>
    <dgm:cxn modelId="{BD5C6C36-8C5B-4AF0-9B77-4EEA9BFA2E72}" type="presParOf" srcId="{2B1BDED2-46CA-4429-A38E-0D27BE777218}" destId="{8F933B51-B29E-4DD3-B9D4-CBDD0715A3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9E569E-AD57-4A37-A317-D8A01871E687}" type="doc">
      <dgm:prSet loTypeId="urn:microsoft.com/office/officeart/2005/8/layout/target3" loCatId="relationship" qsTypeId="urn:microsoft.com/office/officeart/2005/8/quickstyle/simple3" qsCatId="simple" csTypeId="urn:microsoft.com/office/officeart/2005/8/colors/accent1_2" csCatId="accent1"/>
      <dgm:spPr/>
      <dgm:t>
        <a:bodyPr/>
        <a:lstStyle/>
        <a:p>
          <a:endParaRPr lang="fi-FI"/>
        </a:p>
      </dgm:t>
    </dgm:pt>
    <dgm:pt modelId="{DC28D8A4-AA0A-411B-A902-1103FAF9B147}">
      <dgm:prSet/>
      <dgm:spPr/>
      <dgm:t>
        <a:bodyPr/>
        <a:lstStyle/>
        <a:p>
          <a:pPr rtl="0"/>
          <a:r>
            <a:rPr lang="fi-FI" b="1" smtClean="0"/>
            <a:t>ICC Documentary Credit Rules</a:t>
          </a:r>
          <a:endParaRPr lang="fi-FI"/>
        </a:p>
      </dgm:t>
    </dgm:pt>
    <dgm:pt modelId="{6B929798-2ADF-40BC-8E21-B460C888C402}" type="parTrans" cxnId="{6B533760-E1DF-44C1-853E-0CE4D9D64994}">
      <dgm:prSet/>
      <dgm:spPr/>
      <dgm:t>
        <a:bodyPr/>
        <a:lstStyle/>
        <a:p>
          <a:endParaRPr lang="fi-FI"/>
        </a:p>
      </dgm:t>
    </dgm:pt>
    <dgm:pt modelId="{AB58270C-972E-491F-9514-0A0083D37716}" type="sibTrans" cxnId="{6B533760-E1DF-44C1-853E-0CE4D9D64994}">
      <dgm:prSet/>
      <dgm:spPr/>
      <dgm:t>
        <a:bodyPr/>
        <a:lstStyle/>
        <a:p>
          <a:endParaRPr lang="fi-FI"/>
        </a:p>
      </dgm:t>
    </dgm:pt>
    <dgm:pt modelId="{EC3F5C1F-518A-4DA6-9861-5FDC1903E669}">
      <dgm:prSet/>
      <dgm:spPr/>
      <dgm:t>
        <a:bodyPr/>
        <a:lstStyle/>
        <a:p>
          <a:pPr rtl="0"/>
          <a:r>
            <a:rPr lang="fi-FI" b="1" smtClean="0"/>
            <a:t>the bank checks also the compliance of the documents with the commission (sales)  </a:t>
          </a:r>
          <a:endParaRPr lang="fi-FI"/>
        </a:p>
      </dgm:t>
    </dgm:pt>
    <dgm:pt modelId="{21571B91-D8F3-4911-9957-3B97AA2A1C64}" type="parTrans" cxnId="{FAEF4966-7BC5-4774-B5EB-C664BA26CAC6}">
      <dgm:prSet/>
      <dgm:spPr/>
      <dgm:t>
        <a:bodyPr/>
        <a:lstStyle/>
        <a:p>
          <a:endParaRPr lang="fi-FI"/>
        </a:p>
      </dgm:t>
    </dgm:pt>
    <dgm:pt modelId="{9D6B6998-8000-4BCA-8C4B-E1E9D248357A}" type="sibTrans" cxnId="{FAEF4966-7BC5-4774-B5EB-C664BA26CAC6}">
      <dgm:prSet/>
      <dgm:spPr/>
      <dgm:t>
        <a:bodyPr/>
        <a:lstStyle/>
        <a:p>
          <a:endParaRPr lang="fi-FI"/>
        </a:p>
      </dgm:t>
    </dgm:pt>
    <dgm:pt modelId="{7E2C45E3-EEC6-4C43-92ED-777A4AF194BA}">
      <dgm:prSet/>
      <dgm:spPr/>
      <dgm:t>
        <a:bodyPr/>
        <a:lstStyle/>
        <a:p>
          <a:pPr rtl="0"/>
          <a:r>
            <a:rPr lang="fi-FI" b="1" smtClean="0"/>
            <a:t>risk management</a:t>
          </a:r>
          <a:endParaRPr lang="fi-FI"/>
        </a:p>
      </dgm:t>
    </dgm:pt>
    <dgm:pt modelId="{623E30BB-D393-4D87-859D-D1D725CD92F4}" type="parTrans" cxnId="{8E62699B-731A-49BA-8344-3FF6A8EDFCDC}">
      <dgm:prSet/>
      <dgm:spPr/>
      <dgm:t>
        <a:bodyPr/>
        <a:lstStyle/>
        <a:p>
          <a:endParaRPr lang="fi-FI"/>
        </a:p>
      </dgm:t>
    </dgm:pt>
    <dgm:pt modelId="{70574FAB-95AD-496F-889E-588FAFC52B6A}" type="sibTrans" cxnId="{8E62699B-731A-49BA-8344-3FF6A8EDFCDC}">
      <dgm:prSet/>
      <dgm:spPr/>
      <dgm:t>
        <a:bodyPr/>
        <a:lstStyle/>
        <a:p>
          <a:endParaRPr lang="fi-FI"/>
        </a:p>
      </dgm:t>
    </dgm:pt>
    <dgm:pt modelId="{5F73C11C-C65F-4841-ABB0-D18D9459C467}">
      <dgm:prSet/>
      <dgm:spPr/>
      <dgm:t>
        <a:bodyPr/>
        <a:lstStyle/>
        <a:p>
          <a:pPr rtl="0"/>
          <a:r>
            <a:rPr lang="fi-FI" smtClean="0"/>
            <a:t>delivery risks</a:t>
          </a:r>
          <a:endParaRPr lang="fi-FI"/>
        </a:p>
      </dgm:t>
    </dgm:pt>
    <dgm:pt modelId="{53DA3C93-82AA-40C5-A5FC-54B346BCCD74}" type="parTrans" cxnId="{0AD1476B-EB7F-472D-8DDF-328C14AB08A1}">
      <dgm:prSet/>
      <dgm:spPr/>
      <dgm:t>
        <a:bodyPr/>
        <a:lstStyle/>
        <a:p>
          <a:endParaRPr lang="fi-FI"/>
        </a:p>
      </dgm:t>
    </dgm:pt>
    <dgm:pt modelId="{86B1B498-2D56-4062-9A88-681DF82167DC}" type="sibTrans" cxnId="{0AD1476B-EB7F-472D-8DDF-328C14AB08A1}">
      <dgm:prSet/>
      <dgm:spPr/>
      <dgm:t>
        <a:bodyPr/>
        <a:lstStyle/>
        <a:p>
          <a:endParaRPr lang="fi-FI"/>
        </a:p>
      </dgm:t>
    </dgm:pt>
    <dgm:pt modelId="{3F96A4A6-F043-4BFF-B0FA-8FF071569D6D}">
      <dgm:prSet/>
      <dgm:spPr/>
      <dgm:t>
        <a:bodyPr/>
        <a:lstStyle/>
        <a:p>
          <a:pPr rtl="0"/>
          <a:r>
            <a:rPr lang="fi-FI" smtClean="0"/>
            <a:t>credit risks: </a:t>
          </a:r>
          <a:endParaRPr lang="fi-FI"/>
        </a:p>
      </dgm:t>
    </dgm:pt>
    <dgm:pt modelId="{9D6462B9-F23F-45A4-B395-CD7A291D5C1C}" type="parTrans" cxnId="{BB42A263-BFA4-4069-B5D7-E5C1C231DA37}">
      <dgm:prSet/>
      <dgm:spPr/>
      <dgm:t>
        <a:bodyPr/>
        <a:lstStyle/>
        <a:p>
          <a:endParaRPr lang="fi-FI"/>
        </a:p>
      </dgm:t>
    </dgm:pt>
    <dgm:pt modelId="{88588AE2-F546-4648-B739-42151BF756D3}" type="sibTrans" cxnId="{BB42A263-BFA4-4069-B5D7-E5C1C231DA37}">
      <dgm:prSet/>
      <dgm:spPr/>
      <dgm:t>
        <a:bodyPr/>
        <a:lstStyle/>
        <a:p>
          <a:endParaRPr lang="fi-FI"/>
        </a:p>
      </dgm:t>
    </dgm:pt>
    <dgm:pt modelId="{345A2967-AD4A-4C6C-B519-5719C27B9F44}">
      <dgm:prSet/>
      <dgm:spPr/>
      <dgm:t>
        <a:bodyPr/>
        <a:lstStyle/>
        <a:p>
          <a:pPr rtl="0"/>
          <a:r>
            <a:rPr lang="fi-FI" i="1" smtClean="0"/>
            <a:t>irrevocable - revocable</a:t>
          </a:r>
          <a:endParaRPr lang="fi-FI"/>
        </a:p>
      </dgm:t>
    </dgm:pt>
    <dgm:pt modelId="{EDC5EFE5-051C-45B7-9A6C-CB4EDCFBB602}" type="parTrans" cxnId="{65B70D8E-0BEE-454C-B8D8-BF2A4A445422}">
      <dgm:prSet/>
      <dgm:spPr/>
      <dgm:t>
        <a:bodyPr/>
        <a:lstStyle/>
        <a:p>
          <a:endParaRPr lang="fi-FI"/>
        </a:p>
      </dgm:t>
    </dgm:pt>
    <dgm:pt modelId="{354C16D0-F0B2-42CE-9F88-DD126C2760DA}" type="sibTrans" cxnId="{65B70D8E-0BEE-454C-B8D8-BF2A4A445422}">
      <dgm:prSet/>
      <dgm:spPr/>
      <dgm:t>
        <a:bodyPr/>
        <a:lstStyle/>
        <a:p>
          <a:endParaRPr lang="fi-FI"/>
        </a:p>
      </dgm:t>
    </dgm:pt>
    <dgm:pt modelId="{F42714C7-262D-46F1-9EF0-D57B230B0CA3}">
      <dgm:prSet/>
      <dgm:spPr/>
      <dgm:t>
        <a:bodyPr/>
        <a:lstStyle/>
        <a:p>
          <a:pPr rtl="0"/>
          <a:r>
            <a:rPr lang="fi-FI" i="1" smtClean="0"/>
            <a:t>unconfirmed - confirmed </a:t>
          </a:r>
          <a:endParaRPr lang="fi-FI"/>
        </a:p>
      </dgm:t>
    </dgm:pt>
    <dgm:pt modelId="{30BD82A3-BAF4-44B7-B626-4797DBE2B01B}" type="parTrans" cxnId="{A8EE84C2-5213-4CAB-ACA4-302B37CA20FF}">
      <dgm:prSet/>
      <dgm:spPr/>
      <dgm:t>
        <a:bodyPr/>
        <a:lstStyle/>
        <a:p>
          <a:endParaRPr lang="fi-FI"/>
        </a:p>
      </dgm:t>
    </dgm:pt>
    <dgm:pt modelId="{868FABAC-C77C-42FC-9857-535856CB54C0}" type="sibTrans" cxnId="{A8EE84C2-5213-4CAB-ACA4-302B37CA20FF}">
      <dgm:prSet/>
      <dgm:spPr/>
      <dgm:t>
        <a:bodyPr/>
        <a:lstStyle/>
        <a:p>
          <a:endParaRPr lang="fi-FI"/>
        </a:p>
      </dgm:t>
    </dgm:pt>
    <dgm:pt modelId="{63C3B411-C619-432F-99A3-8A12669D4901}" type="pres">
      <dgm:prSet presAssocID="{0B9E569E-AD57-4A37-A317-D8A01871E687}" presName="Name0" presStyleCnt="0">
        <dgm:presLayoutVars>
          <dgm:chMax val="7"/>
          <dgm:dir/>
          <dgm:animLvl val="lvl"/>
          <dgm:resizeHandles val="exact"/>
        </dgm:presLayoutVars>
      </dgm:prSet>
      <dgm:spPr/>
      <dgm:t>
        <a:bodyPr/>
        <a:lstStyle/>
        <a:p>
          <a:endParaRPr lang="fi-FI"/>
        </a:p>
      </dgm:t>
    </dgm:pt>
    <dgm:pt modelId="{FA92ECA5-ADB9-4D36-B439-BAD443F4C068}" type="pres">
      <dgm:prSet presAssocID="{DC28D8A4-AA0A-411B-A902-1103FAF9B147}" presName="circle1" presStyleLbl="node1" presStyleIdx="0" presStyleCnt="3"/>
      <dgm:spPr/>
      <dgm:t>
        <a:bodyPr/>
        <a:lstStyle/>
        <a:p>
          <a:endParaRPr lang="fi-FI"/>
        </a:p>
      </dgm:t>
    </dgm:pt>
    <dgm:pt modelId="{AA917474-AE8D-4B80-B1C9-EFE705F13977}" type="pres">
      <dgm:prSet presAssocID="{DC28D8A4-AA0A-411B-A902-1103FAF9B147}" presName="space" presStyleCnt="0"/>
      <dgm:spPr/>
      <dgm:t>
        <a:bodyPr/>
        <a:lstStyle/>
        <a:p>
          <a:endParaRPr lang="fi-FI"/>
        </a:p>
      </dgm:t>
    </dgm:pt>
    <dgm:pt modelId="{AB2B2890-19B1-4445-871B-0D0A3857E678}" type="pres">
      <dgm:prSet presAssocID="{DC28D8A4-AA0A-411B-A902-1103FAF9B147}" presName="rect1" presStyleLbl="alignAcc1" presStyleIdx="0" presStyleCnt="3"/>
      <dgm:spPr/>
      <dgm:t>
        <a:bodyPr/>
        <a:lstStyle/>
        <a:p>
          <a:endParaRPr lang="fi-FI"/>
        </a:p>
      </dgm:t>
    </dgm:pt>
    <dgm:pt modelId="{8DC05868-2586-4C4D-A28E-5B76294A00F1}" type="pres">
      <dgm:prSet presAssocID="{EC3F5C1F-518A-4DA6-9861-5FDC1903E669}" presName="vertSpace2" presStyleLbl="node1" presStyleIdx="0" presStyleCnt="3"/>
      <dgm:spPr/>
      <dgm:t>
        <a:bodyPr/>
        <a:lstStyle/>
        <a:p>
          <a:endParaRPr lang="fi-FI"/>
        </a:p>
      </dgm:t>
    </dgm:pt>
    <dgm:pt modelId="{274D3E09-B3B1-4BDF-A19C-0F20F7F94E44}" type="pres">
      <dgm:prSet presAssocID="{EC3F5C1F-518A-4DA6-9861-5FDC1903E669}" presName="circle2" presStyleLbl="node1" presStyleIdx="1" presStyleCnt="3"/>
      <dgm:spPr/>
      <dgm:t>
        <a:bodyPr/>
        <a:lstStyle/>
        <a:p>
          <a:endParaRPr lang="fi-FI"/>
        </a:p>
      </dgm:t>
    </dgm:pt>
    <dgm:pt modelId="{62CA2B30-1DB4-47CF-96C3-5D37BFEBE488}" type="pres">
      <dgm:prSet presAssocID="{EC3F5C1F-518A-4DA6-9861-5FDC1903E669}" presName="rect2" presStyleLbl="alignAcc1" presStyleIdx="1" presStyleCnt="3"/>
      <dgm:spPr/>
      <dgm:t>
        <a:bodyPr/>
        <a:lstStyle/>
        <a:p>
          <a:endParaRPr lang="fi-FI"/>
        </a:p>
      </dgm:t>
    </dgm:pt>
    <dgm:pt modelId="{4ADC8A76-1F3A-457F-A169-49E77FA1A336}" type="pres">
      <dgm:prSet presAssocID="{7E2C45E3-EEC6-4C43-92ED-777A4AF194BA}" presName="vertSpace3" presStyleLbl="node1" presStyleIdx="1" presStyleCnt="3"/>
      <dgm:spPr/>
      <dgm:t>
        <a:bodyPr/>
        <a:lstStyle/>
        <a:p>
          <a:endParaRPr lang="fi-FI"/>
        </a:p>
      </dgm:t>
    </dgm:pt>
    <dgm:pt modelId="{DF5A58CE-3ED4-400C-8A3F-0DF8199BD82D}" type="pres">
      <dgm:prSet presAssocID="{7E2C45E3-EEC6-4C43-92ED-777A4AF194BA}" presName="circle3" presStyleLbl="node1" presStyleIdx="2" presStyleCnt="3"/>
      <dgm:spPr/>
      <dgm:t>
        <a:bodyPr/>
        <a:lstStyle/>
        <a:p>
          <a:endParaRPr lang="fi-FI"/>
        </a:p>
      </dgm:t>
    </dgm:pt>
    <dgm:pt modelId="{066F560F-2665-4479-8692-7A977F9BC644}" type="pres">
      <dgm:prSet presAssocID="{7E2C45E3-EEC6-4C43-92ED-777A4AF194BA}" presName="rect3" presStyleLbl="alignAcc1" presStyleIdx="2" presStyleCnt="3"/>
      <dgm:spPr/>
      <dgm:t>
        <a:bodyPr/>
        <a:lstStyle/>
        <a:p>
          <a:endParaRPr lang="fi-FI"/>
        </a:p>
      </dgm:t>
    </dgm:pt>
    <dgm:pt modelId="{C518F4AA-7B66-4267-83A8-08B85870598E}" type="pres">
      <dgm:prSet presAssocID="{DC28D8A4-AA0A-411B-A902-1103FAF9B147}" presName="rect1ParTx" presStyleLbl="alignAcc1" presStyleIdx="2" presStyleCnt="3">
        <dgm:presLayoutVars>
          <dgm:chMax val="1"/>
          <dgm:bulletEnabled val="1"/>
        </dgm:presLayoutVars>
      </dgm:prSet>
      <dgm:spPr/>
      <dgm:t>
        <a:bodyPr/>
        <a:lstStyle/>
        <a:p>
          <a:endParaRPr lang="fi-FI"/>
        </a:p>
      </dgm:t>
    </dgm:pt>
    <dgm:pt modelId="{2E6198F9-BBB9-446D-82D2-B2EA09D7666E}" type="pres">
      <dgm:prSet presAssocID="{DC28D8A4-AA0A-411B-A902-1103FAF9B147}" presName="rect1ChTx" presStyleLbl="alignAcc1" presStyleIdx="2" presStyleCnt="3">
        <dgm:presLayoutVars>
          <dgm:bulletEnabled val="1"/>
        </dgm:presLayoutVars>
      </dgm:prSet>
      <dgm:spPr/>
      <dgm:t>
        <a:bodyPr/>
        <a:lstStyle/>
        <a:p>
          <a:endParaRPr lang="fi-FI"/>
        </a:p>
      </dgm:t>
    </dgm:pt>
    <dgm:pt modelId="{DDE5ABE7-FEFC-4F9F-B9EF-346D91600FA3}" type="pres">
      <dgm:prSet presAssocID="{EC3F5C1F-518A-4DA6-9861-5FDC1903E669}" presName="rect2ParTx" presStyleLbl="alignAcc1" presStyleIdx="2" presStyleCnt="3">
        <dgm:presLayoutVars>
          <dgm:chMax val="1"/>
          <dgm:bulletEnabled val="1"/>
        </dgm:presLayoutVars>
      </dgm:prSet>
      <dgm:spPr/>
      <dgm:t>
        <a:bodyPr/>
        <a:lstStyle/>
        <a:p>
          <a:endParaRPr lang="fi-FI"/>
        </a:p>
      </dgm:t>
    </dgm:pt>
    <dgm:pt modelId="{A19CB959-F2D6-48E1-8850-77BAA3D64774}" type="pres">
      <dgm:prSet presAssocID="{EC3F5C1F-518A-4DA6-9861-5FDC1903E669}" presName="rect2ChTx" presStyleLbl="alignAcc1" presStyleIdx="2" presStyleCnt="3">
        <dgm:presLayoutVars>
          <dgm:bulletEnabled val="1"/>
        </dgm:presLayoutVars>
      </dgm:prSet>
      <dgm:spPr/>
      <dgm:t>
        <a:bodyPr/>
        <a:lstStyle/>
        <a:p>
          <a:endParaRPr lang="fi-FI"/>
        </a:p>
      </dgm:t>
    </dgm:pt>
    <dgm:pt modelId="{EF4547DE-D47F-497E-820C-F582BAA0686A}" type="pres">
      <dgm:prSet presAssocID="{7E2C45E3-EEC6-4C43-92ED-777A4AF194BA}" presName="rect3ParTx" presStyleLbl="alignAcc1" presStyleIdx="2" presStyleCnt="3">
        <dgm:presLayoutVars>
          <dgm:chMax val="1"/>
          <dgm:bulletEnabled val="1"/>
        </dgm:presLayoutVars>
      </dgm:prSet>
      <dgm:spPr/>
      <dgm:t>
        <a:bodyPr/>
        <a:lstStyle/>
        <a:p>
          <a:endParaRPr lang="fi-FI"/>
        </a:p>
      </dgm:t>
    </dgm:pt>
    <dgm:pt modelId="{D1E248FF-BCE6-4CFD-B7B7-D36759B9B672}" type="pres">
      <dgm:prSet presAssocID="{7E2C45E3-EEC6-4C43-92ED-777A4AF194BA}" presName="rect3ChTx" presStyleLbl="alignAcc1" presStyleIdx="2" presStyleCnt="3">
        <dgm:presLayoutVars>
          <dgm:bulletEnabled val="1"/>
        </dgm:presLayoutVars>
      </dgm:prSet>
      <dgm:spPr/>
      <dgm:t>
        <a:bodyPr/>
        <a:lstStyle/>
        <a:p>
          <a:endParaRPr lang="fi-FI"/>
        </a:p>
      </dgm:t>
    </dgm:pt>
  </dgm:ptLst>
  <dgm:cxnLst>
    <dgm:cxn modelId="{CC08BC54-BEBF-477D-A99E-6CBC3EC040AF}" type="presOf" srcId="{DC28D8A4-AA0A-411B-A902-1103FAF9B147}" destId="{C518F4AA-7B66-4267-83A8-08B85870598E}" srcOrd="1" destOrd="0" presId="urn:microsoft.com/office/officeart/2005/8/layout/target3"/>
    <dgm:cxn modelId="{3FE16C26-8EA5-44F7-AA82-B424408E88C2}" type="presOf" srcId="{5F73C11C-C65F-4841-ABB0-D18D9459C467}" destId="{D1E248FF-BCE6-4CFD-B7B7-D36759B9B672}" srcOrd="0" destOrd="0" presId="urn:microsoft.com/office/officeart/2005/8/layout/target3"/>
    <dgm:cxn modelId="{BB42A263-BFA4-4069-B5D7-E5C1C231DA37}" srcId="{7E2C45E3-EEC6-4C43-92ED-777A4AF194BA}" destId="{3F96A4A6-F043-4BFF-B0FA-8FF071569D6D}" srcOrd="1" destOrd="0" parTransId="{9D6462B9-F23F-45A4-B395-CD7A291D5C1C}" sibTransId="{88588AE2-F546-4648-B739-42151BF756D3}"/>
    <dgm:cxn modelId="{B99A5201-B2C9-4035-8DD2-2ADBD2761E6E}" type="presOf" srcId="{345A2967-AD4A-4C6C-B519-5719C27B9F44}" destId="{D1E248FF-BCE6-4CFD-B7B7-D36759B9B672}" srcOrd="0" destOrd="2" presId="urn:microsoft.com/office/officeart/2005/8/layout/target3"/>
    <dgm:cxn modelId="{7A9149A2-4869-4D6C-A889-D34E0C7625AB}" type="presOf" srcId="{EC3F5C1F-518A-4DA6-9861-5FDC1903E669}" destId="{62CA2B30-1DB4-47CF-96C3-5D37BFEBE488}" srcOrd="0" destOrd="0" presId="urn:microsoft.com/office/officeart/2005/8/layout/target3"/>
    <dgm:cxn modelId="{1CE79752-C78F-466E-982F-01A70B9F0267}" type="presOf" srcId="{3F96A4A6-F043-4BFF-B0FA-8FF071569D6D}" destId="{D1E248FF-BCE6-4CFD-B7B7-D36759B9B672}" srcOrd="0" destOrd="1" presId="urn:microsoft.com/office/officeart/2005/8/layout/target3"/>
    <dgm:cxn modelId="{3103B414-1B20-4940-9F0D-EDFB5CF4F355}" type="presOf" srcId="{F42714C7-262D-46F1-9EF0-D57B230B0CA3}" destId="{D1E248FF-BCE6-4CFD-B7B7-D36759B9B672}" srcOrd="0" destOrd="3" presId="urn:microsoft.com/office/officeart/2005/8/layout/target3"/>
    <dgm:cxn modelId="{A8EE84C2-5213-4CAB-ACA4-302B37CA20FF}" srcId="{3F96A4A6-F043-4BFF-B0FA-8FF071569D6D}" destId="{F42714C7-262D-46F1-9EF0-D57B230B0CA3}" srcOrd="1" destOrd="0" parTransId="{30BD82A3-BAF4-44B7-B626-4797DBE2B01B}" sibTransId="{868FABAC-C77C-42FC-9857-535856CB54C0}"/>
    <dgm:cxn modelId="{EC82DA64-99C9-4525-8468-E142CA036303}" type="presOf" srcId="{7E2C45E3-EEC6-4C43-92ED-777A4AF194BA}" destId="{EF4547DE-D47F-497E-820C-F582BAA0686A}" srcOrd="1" destOrd="0" presId="urn:microsoft.com/office/officeart/2005/8/layout/target3"/>
    <dgm:cxn modelId="{8E62699B-731A-49BA-8344-3FF6A8EDFCDC}" srcId="{0B9E569E-AD57-4A37-A317-D8A01871E687}" destId="{7E2C45E3-EEC6-4C43-92ED-777A4AF194BA}" srcOrd="2" destOrd="0" parTransId="{623E30BB-D393-4D87-859D-D1D725CD92F4}" sibTransId="{70574FAB-95AD-496F-889E-588FAFC52B6A}"/>
    <dgm:cxn modelId="{918992C0-AD1E-4EA0-8565-85AB9384BABA}" type="presOf" srcId="{EC3F5C1F-518A-4DA6-9861-5FDC1903E669}" destId="{DDE5ABE7-FEFC-4F9F-B9EF-346D91600FA3}" srcOrd="1" destOrd="0" presId="urn:microsoft.com/office/officeart/2005/8/layout/target3"/>
    <dgm:cxn modelId="{6B533760-E1DF-44C1-853E-0CE4D9D64994}" srcId="{0B9E569E-AD57-4A37-A317-D8A01871E687}" destId="{DC28D8A4-AA0A-411B-A902-1103FAF9B147}" srcOrd="0" destOrd="0" parTransId="{6B929798-2ADF-40BC-8E21-B460C888C402}" sibTransId="{AB58270C-972E-491F-9514-0A0083D37716}"/>
    <dgm:cxn modelId="{5DF645DD-3FBD-4A0E-B6C2-BC416479C9B9}" type="presOf" srcId="{DC28D8A4-AA0A-411B-A902-1103FAF9B147}" destId="{AB2B2890-19B1-4445-871B-0D0A3857E678}" srcOrd="0" destOrd="0" presId="urn:microsoft.com/office/officeart/2005/8/layout/target3"/>
    <dgm:cxn modelId="{AC554176-2D78-420A-B7AD-994CF7F8AE9C}" type="presOf" srcId="{0B9E569E-AD57-4A37-A317-D8A01871E687}" destId="{63C3B411-C619-432F-99A3-8A12669D4901}" srcOrd="0" destOrd="0" presId="urn:microsoft.com/office/officeart/2005/8/layout/target3"/>
    <dgm:cxn modelId="{FAEF4966-7BC5-4774-B5EB-C664BA26CAC6}" srcId="{0B9E569E-AD57-4A37-A317-D8A01871E687}" destId="{EC3F5C1F-518A-4DA6-9861-5FDC1903E669}" srcOrd="1" destOrd="0" parTransId="{21571B91-D8F3-4911-9957-3B97AA2A1C64}" sibTransId="{9D6B6998-8000-4BCA-8C4B-E1E9D248357A}"/>
    <dgm:cxn modelId="{0AD1476B-EB7F-472D-8DDF-328C14AB08A1}" srcId="{7E2C45E3-EEC6-4C43-92ED-777A4AF194BA}" destId="{5F73C11C-C65F-4841-ABB0-D18D9459C467}" srcOrd="0" destOrd="0" parTransId="{53DA3C93-82AA-40C5-A5FC-54B346BCCD74}" sibTransId="{86B1B498-2D56-4062-9A88-681DF82167DC}"/>
    <dgm:cxn modelId="{F0757D11-A84B-4DFE-BC37-DE86B9093A26}" type="presOf" srcId="{7E2C45E3-EEC6-4C43-92ED-777A4AF194BA}" destId="{066F560F-2665-4479-8692-7A977F9BC644}" srcOrd="0" destOrd="0" presId="urn:microsoft.com/office/officeart/2005/8/layout/target3"/>
    <dgm:cxn modelId="{65B70D8E-0BEE-454C-B8D8-BF2A4A445422}" srcId="{3F96A4A6-F043-4BFF-B0FA-8FF071569D6D}" destId="{345A2967-AD4A-4C6C-B519-5719C27B9F44}" srcOrd="0" destOrd="0" parTransId="{EDC5EFE5-051C-45B7-9A6C-CB4EDCFBB602}" sibTransId="{354C16D0-F0B2-42CE-9F88-DD126C2760DA}"/>
    <dgm:cxn modelId="{B0B98A2D-E6CE-4BA2-8E3B-B78484E11F90}" type="presParOf" srcId="{63C3B411-C619-432F-99A3-8A12669D4901}" destId="{FA92ECA5-ADB9-4D36-B439-BAD443F4C068}" srcOrd="0" destOrd="0" presId="urn:microsoft.com/office/officeart/2005/8/layout/target3"/>
    <dgm:cxn modelId="{6D40B9CE-6A1F-45A9-A0FD-A5F199FE522A}" type="presParOf" srcId="{63C3B411-C619-432F-99A3-8A12669D4901}" destId="{AA917474-AE8D-4B80-B1C9-EFE705F13977}" srcOrd="1" destOrd="0" presId="urn:microsoft.com/office/officeart/2005/8/layout/target3"/>
    <dgm:cxn modelId="{0FA7FB3A-3CE1-4562-82B7-065E4358674D}" type="presParOf" srcId="{63C3B411-C619-432F-99A3-8A12669D4901}" destId="{AB2B2890-19B1-4445-871B-0D0A3857E678}" srcOrd="2" destOrd="0" presId="urn:microsoft.com/office/officeart/2005/8/layout/target3"/>
    <dgm:cxn modelId="{AD6B5CB9-D43A-4CEC-AE1E-8A197E602B76}" type="presParOf" srcId="{63C3B411-C619-432F-99A3-8A12669D4901}" destId="{8DC05868-2586-4C4D-A28E-5B76294A00F1}" srcOrd="3" destOrd="0" presId="urn:microsoft.com/office/officeart/2005/8/layout/target3"/>
    <dgm:cxn modelId="{D70A5C0C-DED7-4D45-A9D3-BDF62166C5F3}" type="presParOf" srcId="{63C3B411-C619-432F-99A3-8A12669D4901}" destId="{274D3E09-B3B1-4BDF-A19C-0F20F7F94E44}" srcOrd="4" destOrd="0" presId="urn:microsoft.com/office/officeart/2005/8/layout/target3"/>
    <dgm:cxn modelId="{E53FE660-28BD-44BD-A3BB-23511DDE83AA}" type="presParOf" srcId="{63C3B411-C619-432F-99A3-8A12669D4901}" destId="{62CA2B30-1DB4-47CF-96C3-5D37BFEBE488}" srcOrd="5" destOrd="0" presId="urn:microsoft.com/office/officeart/2005/8/layout/target3"/>
    <dgm:cxn modelId="{FCD881DF-52BB-4377-A4FC-B18015A50F40}" type="presParOf" srcId="{63C3B411-C619-432F-99A3-8A12669D4901}" destId="{4ADC8A76-1F3A-457F-A169-49E77FA1A336}" srcOrd="6" destOrd="0" presId="urn:microsoft.com/office/officeart/2005/8/layout/target3"/>
    <dgm:cxn modelId="{73E3254B-D88E-479E-B0E7-E88937087C70}" type="presParOf" srcId="{63C3B411-C619-432F-99A3-8A12669D4901}" destId="{DF5A58CE-3ED4-400C-8A3F-0DF8199BD82D}" srcOrd="7" destOrd="0" presId="urn:microsoft.com/office/officeart/2005/8/layout/target3"/>
    <dgm:cxn modelId="{8237EE67-63D2-407C-A66D-DB37339041A3}" type="presParOf" srcId="{63C3B411-C619-432F-99A3-8A12669D4901}" destId="{066F560F-2665-4479-8692-7A977F9BC644}" srcOrd="8" destOrd="0" presId="urn:microsoft.com/office/officeart/2005/8/layout/target3"/>
    <dgm:cxn modelId="{E85FED8F-B7D8-49C7-B9F3-E5296C16F02E}" type="presParOf" srcId="{63C3B411-C619-432F-99A3-8A12669D4901}" destId="{C518F4AA-7B66-4267-83A8-08B85870598E}" srcOrd="9" destOrd="0" presId="urn:microsoft.com/office/officeart/2005/8/layout/target3"/>
    <dgm:cxn modelId="{DE7F47BF-13B0-4DED-81F0-B63473174E29}" type="presParOf" srcId="{63C3B411-C619-432F-99A3-8A12669D4901}" destId="{2E6198F9-BBB9-446D-82D2-B2EA09D7666E}" srcOrd="10" destOrd="0" presId="urn:microsoft.com/office/officeart/2005/8/layout/target3"/>
    <dgm:cxn modelId="{45001C7F-44D1-4EEF-A661-19B2A486EDB2}" type="presParOf" srcId="{63C3B411-C619-432F-99A3-8A12669D4901}" destId="{DDE5ABE7-FEFC-4F9F-B9EF-346D91600FA3}" srcOrd="11" destOrd="0" presId="urn:microsoft.com/office/officeart/2005/8/layout/target3"/>
    <dgm:cxn modelId="{CB4CC533-C72D-4159-B2A2-33CF7E3E94D6}" type="presParOf" srcId="{63C3B411-C619-432F-99A3-8A12669D4901}" destId="{A19CB959-F2D6-48E1-8850-77BAA3D64774}" srcOrd="12" destOrd="0" presId="urn:microsoft.com/office/officeart/2005/8/layout/target3"/>
    <dgm:cxn modelId="{70C7C615-E97B-4021-AE68-295A96C99776}" type="presParOf" srcId="{63C3B411-C619-432F-99A3-8A12669D4901}" destId="{EF4547DE-D47F-497E-820C-F582BAA0686A}" srcOrd="13" destOrd="0" presId="urn:microsoft.com/office/officeart/2005/8/layout/target3"/>
    <dgm:cxn modelId="{A4457619-B183-4BA9-979C-1F3EFA912683}" type="presParOf" srcId="{63C3B411-C619-432F-99A3-8A12669D4901}" destId="{D1E248FF-BCE6-4CFD-B7B7-D36759B9B672}"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51D6FE-2B42-4E08-8D0F-602875F779D3}" type="doc">
      <dgm:prSet loTypeId="urn:microsoft.com/office/officeart/2005/8/layout/hierarchy4" loCatId="list" qsTypeId="urn:microsoft.com/office/officeart/2005/8/quickstyle/simple1" qsCatId="simple" csTypeId="urn:microsoft.com/office/officeart/2005/8/colors/accent5_1" csCatId="accent5" phldr="1"/>
      <dgm:spPr/>
      <dgm:t>
        <a:bodyPr/>
        <a:lstStyle/>
        <a:p>
          <a:endParaRPr lang="fi-FI"/>
        </a:p>
      </dgm:t>
    </dgm:pt>
    <dgm:pt modelId="{91D639BC-450C-4F99-AA7B-A14F96EC60BC}">
      <dgm:prSet/>
      <dgm:spPr/>
      <dgm:t>
        <a:bodyPr/>
        <a:lstStyle/>
        <a:p>
          <a:pPr rtl="0"/>
          <a:r>
            <a:rPr lang="fi-FI" smtClean="0"/>
            <a:t>Risks</a:t>
          </a:r>
          <a:endParaRPr lang="fi-FI"/>
        </a:p>
      </dgm:t>
    </dgm:pt>
    <dgm:pt modelId="{63A2E787-B390-42F7-ACD5-E4E34847BEFB}" type="parTrans" cxnId="{EBC7024B-C9B7-48D3-AA62-DC76A7732D8C}">
      <dgm:prSet/>
      <dgm:spPr/>
      <dgm:t>
        <a:bodyPr/>
        <a:lstStyle/>
        <a:p>
          <a:endParaRPr lang="fi-FI"/>
        </a:p>
      </dgm:t>
    </dgm:pt>
    <dgm:pt modelId="{F2088720-5676-451A-9A9E-A038B40D046E}" type="sibTrans" cxnId="{EBC7024B-C9B7-48D3-AA62-DC76A7732D8C}">
      <dgm:prSet/>
      <dgm:spPr/>
      <dgm:t>
        <a:bodyPr/>
        <a:lstStyle/>
        <a:p>
          <a:endParaRPr lang="fi-FI"/>
        </a:p>
      </dgm:t>
    </dgm:pt>
    <dgm:pt modelId="{A2B157DA-3923-4AC8-894E-AEC8FC6D70CD}">
      <dgm:prSet/>
      <dgm:spPr/>
      <dgm:t>
        <a:bodyPr/>
        <a:lstStyle/>
        <a:p>
          <a:pPr rtl="0"/>
          <a:r>
            <a:rPr lang="fi-FI" i="1" smtClean="0"/>
            <a:t>Country specific risks </a:t>
          </a:r>
          <a:endParaRPr lang="fi-FI"/>
        </a:p>
      </dgm:t>
    </dgm:pt>
    <dgm:pt modelId="{4811CD5F-EEAA-4BF2-8ACB-0A422B8A1030}" type="parTrans" cxnId="{3DB3E90E-5570-492D-82E5-40753E98F2BF}">
      <dgm:prSet/>
      <dgm:spPr/>
      <dgm:t>
        <a:bodyPr/>
        <a:lstStyle/>
        <a:p>
          <a:endParaRPr lang="fi-FI"/>
        </a:p>
      </dgm:t>
    </dgm:pt>
    <dgm:pt modelId="{3D7ADF11-8B6D-498E-8B62-60F3C35D0AC5}" type="sibTrans" cxnId="{3DB3E90E-5570-492D-82E5-40753E98F2BF}">
      <dgm:prSet/>
      <dgm:spPr/>
      <dgm:t>
        <a:bodyPr/>
        <a:lstStyle/>
        <a:p>
          <a:endParaRPr lang="fi-FI"/>
        </a:p>
      </dgm:t>
    </dgm:pt>
    <dgm:pt modelId="{12A7B89F-E916-451F-BDC1-74A97D9461C7}">
      <dgm:prSet/>
      <dgm:spPr/>
      <dgm:t>
        <a:bodyPr/>
        <a:lstStyle/>
        <a:p>
          <a:pPr rtl="0"/>
          <a:r>
            <a:rPr lang="fi-FI" i="1" smtClean="0"/>
            <a:t>Mode of payment risks </a:t>
          </a:r>
          <a:endParaRPr lang="fi-FI"/>
        </a:p>
      </dgm:t>
    </dgm:pt>
    <dgm:pt modelId="{C29B8766-B6CB-49EA-91DC-E06B3341139B}" type="parTrans" cxnId="{2BB547B7-1B32-4320-AA1D-205569C4C459}">
      <dgm:prSet/>
      <dgm:spPr/>
      <dgm:t>
        <a:bodyPr/>
        <a:lstStyle/>
        <a:p>
          <a:endParaRPr lang="fi-FI"/>
        </a:p>
      </dgm:t>
    </dgm:pt>
    <dgm:pt modelId="{028AD878-88FC-4985-A983-0D83D599D748}" type="sibTrans" cxnId="{2BB547B7-1B32-4320-AA1D-205569C4C459}">
      <dgm:prSet/>
      <dgm:spPr/>
      <dgm:t>
        <a:bodyPr/>
        <a:lstStyle/>
        <a:p>
          <a:endParaRPr lang="fi-FI"/>
        </a:p>
      </dgm:t>
    </dgm:pt>
    <dgm:pt modelId="{1106B870-42C3-4733-B5F1-9C99E046CC82}">
      <dgm:prSet/>
      <dgm:spPr/>
      <dgm:t>
        <a:bodyPr/>
        <a:lstStyle/>
        <a:p>
          <a:pPr rtl="0"/>
          <a:r>
            <a:rPr lang="fi-FI" i="1" smtClean="0"/>
            <a:t>Banking risks </a:t>
          </a:r>
          <a:endParaRPr lang="fi-FI"/>
        </a:p>
      </dgm:t>
    </dgm:pt>
    <dgm:pt modelId="{30358E23-209E-4292-A706-16165479919C}" type="parTrans" cxnId="{470FFA0E-2C2E-4856-BF32-D42B52925481}">
      <dgm:prSet/>
      <dgm:spPr/>
      <dgm:t>
        <a:bodyPr/>
        <a:lstStyle/>
        <a:p>
          <a:endParaRPr lang="fi-FI"/>
        </a:p>
      </dgm:t>
    </dgm:pt>
    <dgm:pt modelId="{67F3CB96-56F0-4319-9EE5-B48C0ECA7582}" type="sibTrans" cxnId="{470FFA0E-2C2E-4856-BF32-D42B52925481}">
      <dgm:prSet/>
      <dgm:spPr/>
      <dgm:t>
        <a:bodyPr/>
        <a:lstStyle/>
        <a:p>
          <a:endParaRPr lang="fi-FI"/>
        </a:p>
      </dgm:t>
    </dgm:pt>
    <dgm:pt modelId="{10FA2FDF-F92C-4273-8FE0-5919311251D2}">
      <dgm:prSet/>
      <dgm:spPr/>
      <dgm:t>
        <a:bodyPr/>
        <a:lstStyle/>
        <a:p>
          <a:pPr rtl="0"/>
          <a:r>
            <a:rPr lang="fi-FI" smtClean="0"/>
            <a:t>Seller</a:t>
          </a:r>
          <a:endParaRPr lang="fi-FI"/>
        </a:p>
      </dgm:t>
    </dgm:pt>
    <dgm:pt modelId="{64DFF67B-9FAA-4CAC-BADC-F77C3E00F556}" type="parTrans" cxnId="{1906F241-CC49-4298-A7EE-3BA2FBD81563}">
      <dgm:prSet/>
      <dgm:spPr/>
      <dgm:t>
        <a:bodyPr/>
        <a:lstStyle/>
        <a:p>
          <a:endParaRPr lang="fi-FI"/>
        </a:p>
      </dgm:t>
    </dgm:pt>
    <dgm:pt modelId="{8EE089BF-0120-4696-90BF-692844C59771}" type="sibTrans" cxnId="{1906F241-CC49-4298-A7EE-3BA2FBD81563}">
      <dgm:prSet/>
      <dgm:spPr/>
      <dgm:t>
        <a:bodyPr/>
        <a:lstStyle/>
        <a:p>
          <a:endParaRPr lang="fi-FI"/>
        </a:p>
      </dgm:t>
    </dgm:pt>
    <dgm:pt modelId="{77B7CC1A-D8CF-4810-A576-2A6C7192684F}">
      <dgm:prSet/>
      <dgm:spPr/>
      <dgm:t>
        <a:bodyPr/>
        <a:lstStyle/>
        <a:p>
          <a:pPr rtl="0"/>
          <a:r>
            <a:rPr lang="fi-FI" i="1" smtClean="0"/>
            <a:t>Credit risk</a:t>
          </a:r>
          <a:endParaRPr lang="fi-FI"/>
        </a:p>
      </dgm:t>
    </dgm:pt>
    <dgm:pt modelId="{931F3304-2A45-48AB-B147-FD62E5EE1E6E}" type="parTrans" cxnId="{D7325257-8332-431A-93CA-452D28AB1C7C}">
      <dgm:prSet/>
      <dgm:spPr/>
      <dgm:t>
        <a:bodyPr/>
        <a:lstStyle/>
        <a:p>
          <a:endParaRPr lang="fi-FI"/>
        </a:p>
      </dgm:t>
    </dgm:pt>
    <dgm:pt modelId="{7DB496D1-86C6-438B-9091-62FFA35DD23A}" type="sibTrans" cxnId="{D7325257-8332-431A-93CA-452D28AB1C7C}">
      <dgm:prSet/>
      <dgm:spPr/>
      <dgm:t>
        <a:bodyPr/>
        <a:lstStyle/>
        <a:p>
          <a:endParaRPr lang="fi-FI"/>
        </a:p>
      </dgm:t>
    </dgm:pt>
    <dgm:pt modelId="{FCDE9745-A058-4CD2-B804-8FB5784EE8E8}">
      <dgm:prSet/>
      <dgm:spPr/>
      <dgm:t>
        <a:bodyPr/>
        <a:lstStyle/>
        <a:p>
          <a:pPr rtl="0"/>
          <a:r>
            <a:rPr lang="fi-FI" baseline="0" smtClean="0"/>
            <a:t>Documentary credit types (incl. stand-by) </a:t>
          </a:r>
          <a:endParaRPr lang="fi-FI"/>
        </a:p>
      </dgm:t>
    </dgm:pt>
    <dgm:pt modelId="{7A123E09-5DFE-44F0-B0E7-8CEEB91504FF}" type="parTrans" cxnId="{7542F02E-9A2C-4619-A0B8-677383C5561E}">
      <dgm:prSet/>
      <dgm:spPr/>
      <dgm:t>
        <a:bodyPr/>
        <a:lstStyle/>
        <a:p>
          <a:endParaRPr lang="fi-FI"/>
        </a:p>
      </dgm:t>
    </dgm:pt>
    <dgm:pt modelId="{0EE9D41A-4913-4176-8CE6-FD0F93777148}" type="sibTrans" cxnId="{7542F02E-9A2C-4619-A0B8-677383C5561E}">
      <dgm:prSet/>
      <dgm:spPr/>
      <dgm:t>
        <a:bodyPr/>
        <a:lstStyle/>
        <a:p>
          <a:endParaRPr lang="fi-FI"/>
        </a:p>
      </dgm:t>
    </dgm:pt>
    <dgm:pt modelId="{594DB577-AD76-45E2-9744-B3CB76375445}">
      <dgm:prSet/>
      <dgm:spPr/>
      <dgm:t>
        <a:bodyPr/>
        <a:lstStyle/>
        <a:p>
          <a:pPr rtl="0"/>
          <a:r>
            <a:rPr lang="fi-FI" baseline="0" smtClean="0"/>
            <a:t>Conditions of trade </a:t>
          </a:r>
          <a:endParaRPr lang="fi-FI"/>
        </a:p>
      </dgm:t>
    </dgm:pt>
    <dgm:pt modelId="{1AAEC6AA-DA20-44C4-9D8A-5F09BE1CC3F8}" type="parTrans" cxnId="{67112C13-F722-4FF6-946F-16D5629E780C}">
      <dgm:prSet/>
      <dgm:spPr/>
      <dgm:t>
        <a:bodyPr/>
        <a:lstStyle/>
        <a:p>
          <a:endParaRPr lang="fi-FI"/>
        </a:p>
      </dgm:t>
    </dgm:pt>
    <dgm:pt modelId="{D4E148BF-AC7E-499F-9338-B40EE2BA9DA7}" type="sibTrans" cxnId="{67112C13-F722-4FF6-946F-16D5629E780C}">
      <dgm:prSet/>
      <dgm:spPr/>
      <dgm:t>
        <a:bodyPr/>
        <a:lstStyle/>
        <a:p>
          <a:endParaRPr lang="fi-FI"/>
        </a:p>
      </dgm:t>
    </dgm:pt>
    <dgm:pt modelId="{41803505-7470-4114-8A56-80FB65ADA8B7}">
      <dgm:prSet/>
      <dgm:spPr/>
      <dgm:t>
        <a:bodyPr/>
        <a:lstStyle/>
        <a:p>
          <a:pPr rtl="0"/>
          <a:r>
            <a:rPr lang="fi-FI" baseline="0" smtClean="0"/>
            <a:t>See ICC A-7, A-8, B-5</a:t>
          </a:r>
          <a:endParaRPr lang="fi-FI"/>
        </a:p>
      </dgm:t>
    </dgm:pt>
    <dgm:pt modelId="{A299C91C-5EE2-4539-B6D3-F91A939AA698}" type="parTrans" cxnId="{82F8CB2E-5EEA-4805-9F58-D46A418A0680}">
      <dgm:prSet/>
      <dgm:spPr/>
      <dgm:t>
        <a:bodyPr/>
        <a:lstStyle/>
        <a:p>
          <a:endParaRPr lang="fi-FI"/>
        </a:p>
      </dgm:t>
    </dgm:pt>
    <dgm:pt modelId="{D4B37D90-BAD4-4F81-99FF-E5C43E79B9AE}" type="sibTrans" cxnId="{82F8CB2E-5EEA-4805-9F58-D46A418A0680}">
      <dgm:prSet/>
      <dgm:spPr/>
      <dgm:t>
        <a:bodyPr/>
        <a:lstStyle/>
        <a:p>
          <a:endParaRPr lang="fi-FI"/>
        </a:p>
      </dgm:t>
    </dgm:pt>
    <dgm:pt modelId="{FFCA15D4-6E71-4039-9671-F7C5472A0CBF}">
      <dgm:prSet/>
      <dgm:spPr/>
      <dgm:t>
        <a:bodyPr/>
        <a:lstStyle/>
        <a:p>
          <a:pPr rtl="0"/>
          <a:r>
            <a:rPr lang="fi-FI" i="1" dirty="0" err="1" smtClean="0"/>
            <a:t>Currency</a:t>
          </a:r>
          <a:r>
            <a:rPr lang="fi-FI" i="1" dirty="0" smtClean="0"/>
            <a:t> </a:t>
          </a:r>
          <a:r>
            <a:rPr lang="fi-FI" i="1" dirty="0" err="1" smtClean="0"/>
            <a:t>risk</a:t>
          </a:r>
          <a:r>
            <a:rPr lang="fi-FI" i="1" dirty="0" smtClean="0"/>
            <a:t> </a:t>
          </a:r>
          <a:endParaRPr lang="fi-FI" dirty="0"/>
        </a:p>
      </dgm:t>
    </dgm:pt>
    <dgm:pt modelId="{F4AD301E-7D45-4076-BEA0-E8DE5A043175}" type="parTrans" cxnId="{8F701EBB-22FC-4196-9BA3-4DBE1FE7530B}">
      <dgm:prSet/>
      <dgm:spPr/>
      <dgm:t>
        <a:bodyPr/>
        <a:lstStyle/>
        <a:p>
          <a:endParaRPr lang="fi-FI"/>
        </a:p>
      </dgm:t>
    </dgm:pt>
    <dgm:pt modelId="{250513B2-2EAF-4930-9605-46E0B1392B80}" type="sibTrans" cxnId="{8F701EBB-22FC-4196-9BA3-4DBE1FE7530B}">
      <dgm:prSet/>
      <dgm:spPr/>
      <dgm:t>
        <a:bodyPr/>
        <a:lstStyle/>
        <a:p>
          <a:endParaRPr lang="fi-FI"/>
        </a:p>
      </dgm:t>
    </dgm:pt>
    <dgm:pt modelId="{0F472458-A727-4F73-91E5-D05146BE6946}">
      <dgm:prSet/>
      <dgm:spPr/>
      <dgm:t>
        <a:bodyPr/>
        <a:lstStyle/>
        <a:p>
          <a:pPr rtl="0"/>
          <a:r>
            <a:rPr lang="fi-FI" baseline="0" smtClean="0"/>
            <a:t>Conditions of trade </a:t>
          </a:r>
          <a:endParaRPr lang="fi-FI"/>
        </a:p>
      </dgm:t>
    </dgm:pt>
    <dgm:pt modelId="{36E17A48-2386-4A2C-A040-DE4A4B580BB8}" type="parTrans" cxnId="{5C66837B-B95E-4C10-8913-0B7F16AB5E17}">
      <dgm:prSet/>
      <dgm:spPr/>
      <dgm:t>
        <a:bodyPr/>
        <a:lstStyle/>
        <a:p>
          <a:endParaRPr lang="fi-FI"/>
        </a:p>
      </dgm:t>
    </dgm:pt>
    <dgm:pt modelId="{DA47F6B0-5BC2-4A6B-9F9F-3CEF2B1DE9A6}" type="sibTrans" cxnId="{5C66837B-B95E-4C10-8913-0B7F16AB5E17}">
      <dgm:prSet/>
      <dgm:spPr/>
      <dgm:t>
        <a:bodyPr/>
        <a:lstStyle/>
        <a:p>
          <a:endParaRPr lang="fi-FI"/>
        </a:p>
      </dgm:t>
    </dgm:pt>
    <dgm:pt modelId="{CD1F274E-83F5-4F1E-8558-92B347F0E5CB}">
      <dgm:prSet/>
      <dgm:spPr/>
      <dgm:t>
        <a:bodyPr/>
        <a:lstStyle/>
        <a:p>
          <a:pPr rtl="0"/>
          <a:r>
            <a:rPr lang="fi-FI" i="1" dirty="0" smtClean="0"/>
            <a:t>(</a:t>
          </a:r>
          <a:r>
            <a:rPr lang="fi-FI" i="1" dirty="0" err="1" smtClean="0"/>
            <a:t>Payment</a:t>
          </a:r>
          <a:r>
            <a:rPr lang="fi-FI" i="1" dirty="0" smtClean="0"/>
            <a:t>) </a:t>
          </a:r>
          <a:r>
            <a:rPr lang="fi-FI" i="1" dirty="0" err="1" smtClean="0"/>
            <a:t>delay</a:t>
          </a:r>
          <a:r>
            <a:rPr lang="fi-FI" i="1" dirty="0" smtClean="0"/>
            <a:t> </a:t>
          </a:r>
          <a:r>
            <a:rPr lang="fi-FI" i="1" dirty="0" err="1" smtClean="0"/>
            <a:t>risk</a:t>
          </a:r>
          <a:r>
            <a:rPr lang="fi-FI" i="1" dirty="0" smtClean="0"/>
            <a:t> </a:t>
          </a:r>
          <a:endParaRPr lang="fi-FI" dirty="0"/>
        </a:p>
      </dgm:t>
    </dgm:pt>
    <dgm:pt modelId="{49F1B7DD-1A42-478C-99A0-A6DCC4FF0C50}" type="parTrans" cxnId="{B17D2C83-8C0E-4413-BD97-B96323F2D13A}">
      <dgm:prSet/>
      <dgm:spPr/>
      <dgm:t>
        <a:bodyPr/>
        <a:lstStyle/>
        <a:p>
          <a:endParaRPr lang="fi-FI"/>
        </a:p>
      </dgm:t>
    </dgm:pt>
    <dgm:pt modelId="{54DFBBBA-E8A9-4189-AA88-7F672191930D}" type="sibTrans" cxnId="{B17D2C83-8C0E-4413-BD97-B96323F2D13A}">
      <dgm:prSet/>
      <dgm:spPr/>
      <dgm:t>
        <a:bodyPr/>
        <a:lstStyle/>
        <a:p>
          <a:endParaRPr lang="fi-FI"/>
        </a:p>
      </dgm:t>
    </dgm:pt>
    <dgm:pt modelId="{F7321B87-C59A-4C9F-9C54-AB7FC9893A73}">
      <dgm:prSet/>
      <dgm:spPr/>
      <dgm:t>
        <a:bodyPr/>
        <a:lstStyle/>
        <a:p>
          <a:pPr rtl="0"/>
          <a:r>
            <a:rPr lang="fi-FI" baseline="0" smtClean="0"/>
            <a:t>Conditions of trade </a:t>
          </a:r>
          <a:endParaRPr lang="fi-FI"/>
        </a:p>
      </dgm:t>
    </dgm:pt>
    <dgm:pt modelId="{E06977B0-3664-4DD5-97F5-F137E4448821}" type="parTrans" cxnId="{E6A67561-11D0-48A9-B31E-93A243C84144}">
      <dgm:prSet/>
      <dgm:spPr/>
      <dgm:t>
        <a:bodyPr/>
        <a:lstStyle/>
        <a:p>
          <a:endParaRPr lang="fi-FI"/>
        </a:p>
      </dgm:t>
    </dgm:pt>
    <dgm:pt modelId="{F9ADB31D-D9FE-4BE6-BC55-7F33BEED15DF}" type="sibTrans" cxnId="{E6A67561-11D0-48A9-B31E-93A243C84144}">
      <dgm:prSet/>
      <dgm:spPr/>
      <dgm:t>
        <a:bodyPr/>
        <a:lstStyle/>
        <a:p>
          <a:endParaRPr lang="fi-FI"/>
        </a:p>
      </dgm:t>
    </dgm:pt>
    <dgm:pt modelId="{21BB10CB-809D-46D1-96A8-F98A7292938D}">
      <dgm:prSet/>
      <dgm:spPr/>
      <dgm:t>
        <a:bodyPr/>
        <a:lstStyle/>
        <a:p>
          <a:pPr rtl="0"/>
          <a:r>
            <a:rPr lang="fi-FI" smtClean="0"/>
            <a:t>Buyer</a:t>
          </a:r>
          <a:endParaRPr lang="fi-FI"/>
        </a:p>
      </dgm:t>
    </dgm:pt>
    <dgm:pt modelId="{82E2D5ED-C3BD-45BC-A337-623F3DCD06C6}" type="parTrans" cxnId="{C25651DF-5C69-4DCD-8D2A-2B4E81745D39}">
      <dgm:prSet/>
      <dgm:spPr/>
      <dgm:t>
        <a:bodyPr/>
        <a:lstStyle/>
        <a:p>
          <a:endParaRPr lang="fi-FI"/>
        </a:p>
      </dgm:t>
    </dgm:pt>
    <dgm:pt modelId="{6EF91B8D-AD66-442A-82D8-CA9354A65CFA}" type="sibTrans" cxnId="{C25651DF-5C69-4DCD-8D2A-2B4E81745D39}">
      <dgm:prSet/>
      <dgm:spPr/>
      <dgm:t>
        <a:bodyPr/>
        <a:lstStyle/>
        <a:p>
          <a:endParaRPr lang="fi-FI"/>
        </a:p>
      </dgm:t>
    </dgm:pt>
    <dgm:pt modelId="{C8C45A64-AD38-4431-82BA-99AD1714EAFB}">
      <dgm:prSet/>
      <dgm:spPr/>
      <dgm:t>
        <a:bodyPr/>
        <a:lstStyle/>
        <a:p>
          <a:pPr rtl="0"/>
          <a:r>
            <a:rPr lang="fi-FI" i="1" smtClean="0"/>
            <a:t>Credit risk </a:t>
          </a:r>
          <a:endParaRPr lang="fi-FI"/>
        </a:p>
      </dgm:t>
    </dgm:pt>
    <dgm:pt modelId="{E1CC8ECA-DBB3-429E-91E2-066883B933C2}" type="parTrans" cxnId="{A24B9DE8-BC7C-4416-B3F4-36BF003C8672}">
      <dgm:prSet/>
      <dgm:spPr/>
      <dgm:t>
        <a:bodyPr/>
        <a:lstStyle/>
        <a:p>
          <a:endParaRPr lang="fi-FI"/>
        </a:p>
      </dgm:t>
    </dgm:pt>
    <dgm:pt modelId="{D90F954C-9A84-4816-B5A9-F814B78C5AFC}" type="sibTrans" cxnId="{A24B9DE8-BC7C-4416-B3F4-36BF003C8672}">
      <dgm:prSet/>
      <dgm:spPr/>
      <dgm:t>
        <a:bodyPr/>
        <a:lstStyle/>
        <a:p>
          <a:endParaRPr lang="fi-FI"/>
        </a:p>
      </dgm:t>
    </dgm:pt>
    <dgm:pt modelId="{886E5207-F46D-456A-8EC0-9D49BCDD8123}">
      <dgm:prSet/>
      <dgm:spPr/>
      <dgm:t>
        <a:bodyPr/>
        <a:lstStyle/>
        <a:p>
          <a:pPr rtl="0"/>
          <a:r>
            <a:rPr lang="fi-FI" i="1" smtClean="0"/>
            <a:t>Financing risk </a:t>
          </a:r>
          <a:endParaRPr lang="fi-FI"/>
        </a:p>
      </dgm:t>
    </dgm:pt>
    <dgm:pt modelId="{A7AEDE43-0CA2-480E-B800-0746D10A2B9B}" type="parTrans" cxnId="{F94DF9B1-CE74-48AE-8E93-6B5C067AAF4D}">
      <dgm:prSet/>
      <dgm:spPr/>
      <dgm:t>
        <a:bodyPr/>
        <a:lstStyle/>
        <a:p>
          <a:endParaRPr lang="fi-FI"/>
        </a:p>
      </dgm:t>
    </dgm:pt>
    <dgm:pt modelId="{40459A5A-6BA7-472A-A1F0-708E8084E259}" type="sibTrans" cxnId="{F94DF9B1-CE74-48AE-8E93-6B5C067AAF4D}">
      <dgm:prSet/>
      <dgm:spPr/>
      <dgm:t>
        <a:bodyPr/>
        <a:lstStyle/>
        <a:p>
          <a:endParaRPr lang="fi-FI"/>
        </a:p>
      </dgm:t>
    </dgm:pt>
    <dgm:pt modelId="{BBF05D4D-7888-4690-95B2-387F8C9C7C52}">
      <dgm:prSet/>
      <dgm:spPr/>
      <dgm:t>
        <a:bodyPr/>
        <a:lstStyle/>
        <a:p>
          <a:pPr rtl="0"/>
          <a:r>
            <a:rPr lang="fi-FI" i="1" smtClean="0"/>
            <a:t>Delivery risks </a:t>
          </a:r>
          <a:endParaRPr lang="fi-FI"/>
        </a:p>
      </dgm:t>
    </dgm:pt>
    <dgm:pt modelId="{74B02CAF-E6E3-4E93-818B-AACB03704E6E}" type="parTrans" cxnId="{18F6EA9B-36E3-48A5-8C59-DFB66770DC11}">
      <dgm:prSet/>
      <dgm:spPr/>
      <dgm:t>
        <a:bodyPr/>
        <a:lstStyle/>
        <a:p>
          <a:endParaRPr lang="fi-FI"/>
        </a:p>
      </dgm:t>
    </dgm:pt>
    <dgm:pt modelId="{A0A81166-CA6E-444D-A71A-2D213B9B7445}" type="sibTrans" cxnId="{18F6EA9B-36E3-48A5-8C59-DFB66770DC11}">
      <dgm:prSet/>
      <dgm:spPr/>
      <dgm:t>
        <a:bodyPr/>
        <a:lstStyle/>
        <a:p>
          <a:endParaRPr lang="fi-FI"/>
        </a:p>
      </dgm:t>
    </dgm:pt>
    <dgm:pt modelId="{C400841D-06F6-486D-8DCA-55A215AAE758}" type="pres">
      <dgm:prSet presAssocID="{9051D6FE-2B42-4E08-8D0F-602875F779D3}" presName="Name0" presStyleCnt="0">
        <dgm:presLayoutVars>
          <dgm:chPref val="1"/>
          <dgm:dir/>
          <dgm:animOne val="branch"/>
          <dgm:animLvl val="lvl"/>
          <dgm:resizeHandles/>
        </dgm:presLayoutVars>
      </dgm:prSet>
      <dgm:spPr/>
      <dgm:t>
        <a:bodyPr/>
        <a:lstStyle/>
        <a:p>
          <a:endParaRPr lang="fi-FI"/>
        </a:p>
      </dgm:t>
    </dgm:pt>
    <dgm:pt modelId="{8AF0A4B6-3D8E-4E6C-8C40-E1C0D0584124}" type="pres">
      <dgm:prSet presAssocID="{91D639BC-450C-4F99-AA7B-A14F96EC60BC}" presName="vertOne" presStyleCnt="0"/>
      <dgm:spPr/>
      <dgm:t>
        <a:bodyPr/>
        <a:lstStyle/>
        <a:p>
          <a:endParaRPr lang="fi-FI"/>
        </a:p>
      </dgm:t>
    </dgm:pt>
    <dgm:pt modelId="{EC87CA79-C901-4179-AB48-1CC1A671197B}" type="pres">
      <dgm:prSet presAssocID="{91D639BC-450C-4F99-AA7B-A14F96EC60BC}" presName="txOne" presStyleLbl="node0" presStyleIdx="0" presStyleCnt="3">
        <dgm:presLayoutVars>
          <dgm:chPref val="3"/>
        </dgm:presLayoutVars>
      </dgm:prSet>
      <dgm:spPr/>
      <dgm:t>
        <a:bodyPr/>
        <a:lstStyle/>
        <a:p>
          <a:endParaRPr lang="fi-FI"/>
        </a:p>
      </dgm:t>
    </dgm:pt>
    <dgm:pt modelId="{43C6B9F3-7562-43A5-A0A1-4A08C7E54D85}" type="pres">
      <dgm:prSet presAssocID="{91D639BC-450C-4F99-AA7B-A14F96EC60BC}" presName="parTransOne" presStyleCnt="0"/>
      <dgm:spPr/>
      <dgm:t>
        <a:bodyPr/>
        <a:lstStyle/>
        <a:p>
          <a:endParaRPr lang="fi-FI"/>
        </a:p>
      </dgm:t>
    </dgm:pt>
    <dgm:pt modelId="{8AB6E854-ACD3-41BB-96BE-C70B39FD6F86}" type="pres">
      <dgm:prSet presAssocID="{91D639BC-450C-4F99-AA7B-A14F96EC60BC}" presName="horzOne" presStyleCnt="0"/>
      <dgm:spPr/>
      <dgm:t>
        <a:bodyPr/>
        <a:lstStyle/>
        <a:p>
          <a:endParaRPr lang="fi-FI"/>
        </a:p>
      </dgm:t>
    </dgm:pt>
    <dgm:pt modelId="{0EA19597-A6C9-4615-A020-873755ED5632}" type="pres">
      <dgm:prSet presAssocID="{A2B157DA-3923-4AC8-894E-AEC8FC6D70CD}" presName="vertTwo" presStyleCnt="0"/>
      <dgm:spPr/>
      <dgm:t>
        <a:bodyPr/>
        <a:lstStyle/>
        <a:p>
          <a:endParaRPr lang="fi-FI"/>
        </a:p>
      </dgm:t>
    </dgm:pt>
    <dgm:pt modelId="{0239AE31-CC0C-4F40-A5CE-3CE9FDABA94B}" type="pres">
      <dgm:prSet presAssocID="{A2B157DA-3923-4AC8-894E-AEC8FC6D70CD}" presName="txTwo" presStyleLbl="node2" presStyleIdx="0" presStyleCnt="9">
        <dgm:presLayoutVars>
          <dgm:chPref val="3"/>
        </dgm:presLayoutVars>
      </dgm:prSet>
      <dgm:spPr/>
      <dgm:t>
        <a:bodyPr/>
        <a:lstStyle/>
        <a:p>
          <a:endParaRPr lang="fi-FI"/>
        </a:p>
      </dgm:t>
    </dgm:pt>
    <dgm:pt modelId="{E6934087-4B4A-4F2E-B2A4-153A083A319B}" type="pres">
      <dgm:prSet presAssocID="{A2B157DA-3923-4AC8-894E-AEC8FC6D70CD}" presName="horzTwo" presStyleCnt="0"/>
      <dgm:spPr/>
      <dgm:t>
        <a:bodyPr/>
        <a:lstStyle/>
        <a:p>
          <a:endParaRPr lang="fi-FI"/>
        </a:p>
      </dgm:t>
    </dgm:pt>
    <dgm:pt modelId="{565DD7D4-090B-4D20-B0E5-40EEF08D893B}" type="pres">
      <dgm:prSet presAssocID="{3D7ADF11-8B6D-498E-8B62-60F3C35D0AC5}" presName="sibSpaceTwo" presStyleCnt="0"/>
      <dgm:spPr/>
      <dgm:t>
        <a:bodyPr/>
        <a:lstStyle/>
        <a:p>
          <a:endParaRPr lang="fi-FI"/>
        </a:p>
      </dgm:t>
    </dgm:pt>
    <dgm:pt modelId="{1E33450F-9271-4BEA-95D6-E05DA1A4AFFC}" type="pres">
      <dgm:prSet presAssocID="{12A7B89F-E916-451F-BDC1-74A97D9461C7}" presName="vertTwo" presStyleCnt="0"/>
      <dgm:spPr/>
      <dgm:t>
        <a:bodyPr/>
        <a:lstStyle/>
        <a:p>
          <a:endParaRPr lang="fi-FI"/>
        </a:p>
      </dgm:t>
    </dgm:pt>
    <dgm:pt modelId="{43ECB8E2-5824-4EF7-B2F4-21DDD45A83DC}" type="pres">
      <dgm:prSet presAssocID="{12A7B89F-E916-451F-BDC1-74A97D9461C7}" presName="txTwo" presStyleLbl="node2" presStyleIdx="1" presStyleCnt="9">
        <dgm:presLayoutVars>
          <dgm:chPref val="3"/>
        </dgm:presLayoutVars>
      </dgm:prSet>
      <dgm:spPr/>
      <dgm:t>
        <a:bodyPr/>
        <a:lstStyle/>
        <a:p>
          <a:endParaRPr lang="fi-FI"/>
        </a:p>
      </dgm:t>
    </dgm:pt>
    <dgm:pt modelId="{C46E179A-D281-4A8A-A6BE-252916FB384C}" type="pres">
      <dgm:prSet presAssocID="{12A7B89F-E916-451F-BDC1-74A97D9461C7}" presName="horzTwo" presStyleCnt="0"/>
      <dgm:spPr/>
      <dgm:t>
        <a:bodyPr/>
        <a:lstStyle/>
        <a:p>
          <a:endParaRPr lang="fi-FI"/>
        </a:p>
      </dgm:t>
    </dgm:pt>
    <dgm:pt modelId="{9730388B-C32E-4F55-A540-33110354C94F}" type="pres">
      <dgm:prSet presAssocID="{028AD878-88FC-4985-A983-0D83D599D748}" presName="sibSpaceTwo" presStyleCnt="0"/>
      <dgm:spPr/>
      <dgm:t>
        <a:bodyPr/>
        <a:lstStyle/>
        <a:p>
          <a:endParaRPr lang="fi-FI"/>
        </a:p>
      </dgm:t>
    </dgm:pt>
    <dgm:pt modelId="{5470FC5D-9BF1-438C-B4A5-139C91030A7D}" type="pres">
      <dgm:prSet presAssocID="{1106B870-42C3-4733-B5F1-9C99E046CC82}" presName="vertTwo" presStyleCnt="0"/>
      <dgm:spPr/>
      <dgm:t>
        <a:bodyPr/>
        <a:lstStyle/>
        <a:p>
          <a:endParaRPr lang="fi-FI"/>
        </a:p>
      </dgm:t>
    </dgm:pt>
    <dgm:pt modelId="{CA2DD0BC-4E7E-4CAF-A1D8-0E17CBB182C8}" type="pres">
      <dgm:prSet presAssocID="{1106B870-42C3-4733-B5F1-9C99E046CC82}" presName="txTwo" presStyleLbl="node2" presStyleIdx="2" presStyleCnt="9">
        <dgm:presLayoutVars>
          <dgm:chPref val="3"/>
        </dgm:presLayoutVars>
      </dgm:prSet>
      <dgm:spPr/>
      <dgm:t>
        <a:bodyPr/>
        <a:lstStyle/>
        <a:p>
          <a:endParaRPr lang="fi-FI"/>
        </a:p>
      </dgm:t>
    </dgm:pt>
    <dgm:pt modelId="{4270B007-6816-431B-BDB1-2D20BD72923F}" type="pres">
      <dgm:prSet presAssocID="{1106B870-42C3-4733-B5F1-9C99E046CC82}" presName="horzTwo" presStyleCnt="0"/>
      <dgm:spPr/>
      <dgm:t>
        <a:bodyPr/>
        <a:lstStyle/>
        <a:p>
          <a:endParaRPr lang="fi-FI"/>
        </a:p>
      </dgm:t>
    </dgm:pt>
    <dgm:pt modelId="{A531DEBB-389E-4D2E-9CB8-BB853E285ED6}" type="pres">
      <dgm:prSet presAssocID="{F2088720-5676-451A-9A9E-A038B40D046E}" presName="sibSpaceOne" presStyleCnt="0"/>
      <dgm:spPr/>
      <dgm:t>
        <a:bodyPr/>
        <a:lstStyle/>
        <a:p>
          <a:endParaRPr lang="fi-FI"/>
        </a:p>
      </dgm:t>
    </dgm:pt>
    <dgm:pt modelId="{8E8CD83C-B016-4E8F-8815-633F41D31D9F}" type="pres">
      <dgm:prSet presAssocID="{10FA2FDF-F92C-4273-8FE0-5919311251D2}" presName="vertOne" presStyleCnt="0"/>
      <dgm:spPr/>
      <dgm:t>
        <a:bodyPr/>
        <a:lstStyle/>
        <a:p>
          <a:endParaRPr lang="fi-FI"/>
        </a:p>
      </dgm:t>
    </dgm:pt>
    <dgm:pt modelId="{16579C2F-B33B-4FB8-A55F-F3FC5409E6F0}" type="pres">
      <dgm:prSet presAssocID="{10FA2FDF-F92C-4273-8FE0-5919311251D2}" presName="txOne" presStyleLbl="node0" presStyleIdx="1" presStyleCnt="3">
        <dgm:presLayoutVars>
          <dgm:chPref val="3"/>
        </dgm:presLayoutVars>
      </dgm:prSet>
      <dgm:spPr/>
      <dgm:t>
        <a:bodyPr/>
        <a:lstStyle/>
        <a:p>
          <a:endParaRPr lang="fi-FI"/>
        </a:p>
      </dgm:t>
    </dgm:pt>
    <dgm:pt modelId="{CFA642D1-AB64-44A7-A73B-A5A57D9D36A3}" type="pres">
      <dgm:prSet presAssocID="{10FA2FDF-F92C-4273-8FE0-5919311251D2}" presName="parTransOne" presStyleCnt="0"/>
      <dgm:spPr/>
      <dgm:t>
        <a:bodyPr/>
        <a:lstStyle/>
        <a:p>
          <a:endParaRPr lang="fi-FI"/>
        </a:p>
      </dgm:t>
    </dgm:pt>
    <dgm:pt modelId="{85B8AA19-1A18-4C2C-A572-B50FCF386D2F}" type="pres">
      <dgm:prSet presAssocID="{10FA2FDF-F92C-4273-8FE0-5919311251D2}" presName="horzOne" presStyleCnt="0"/>
      <dgm:spPr/>
      <dgm:t>
        <a:bodyPr/>
        <a:lstStyle/>
        <a:p>
          <a:endParaRPr lang="fi-FI"/>
        </a:p>
      </dgm:t>
    </dgm:pt>
    <dgm:pt modelId="{8041D0E9-8117-4019-98D4-23EB023240F7}" type="pres">
      <dgm:prSet presAssocID="{77B7CC1A-D8CF-4810-A576-2A6C7192684F}" presName="vertTwo" presStyleCnt="0"/>
      <dgm:spPr/>
      <dgm:t>
        <a:bodyPr/>
        <a:lstStyle/>
        <a:p>
          <a:endParaRPr lang="fi-FI"/>
        </a:p>
      </dgm:t>
    </dgm:pt>
    <dgm:pt modelId="{B0A48EC2-C1AC-40A0-82D4-199FC55AE954}" type="pres">
      <dgm:prSet presAssocID="{77B7CC1A-D8CF-4810-A576-2A6C7192684F}" presName="txTwo" presStyleLbl="node2" presStyleIdx="3" presStyleCnt="9">
        <dgm:presLayoutVars>
          <dgm:chPref val="3"/>
        </dgm:presLayoutVars>
      </dgm:prSet>
      <dgm:spPr/>
      <dgm:t>
        <a:bodyPr/>
        <a:lstStyle/>
        <a:p>
          <a:endParaRPr lang="fi-FI"/>
        </a:p>
      </dgm:t>
    </dgm:pt>
    <dgm:pt modelId="{3CAD715C-44B0-4CF6-A20D-121B299CB7EB}" type="pres">
      <dgm:prSet presAssocID="{77B7CC1A-D8CF-4810-A576-2A6C7192684F}" presName="parTransTwo" presStyleCnt="0"/>
      <dgm:spPr/>
      <dgm:t>
        <a:bodyPr/>
        <a:lstStyle/>
        <a:p>
          <a:endParaRPr lang="fi-FI"/>
        </a:p>
      </dgm:t>
    </dgm:pt>
    <dgm:pt modelId="{699208A9-CE8F-4805-B1A7-9F7BD7BD7EA8}" type="pres">
      <dgm:prSet presAssocID="{77B7CC1A-D8CF-4810-A576-2A6C7192684F}" presName="horzTwo" presStyleCnt="0"/>
      <dgm:spPr/>
      <dgm:t>
        <a:bodyPr/>
        <a:lstStyle/>
        <a:p>
          <a:endParaRPr lang="fi-FI"/>
        </a:p>
      </dgm:t>
    </dgm:pt>
    <dgm:pt modelId="{D1D8FCE5-E860-42DE-97CF-AF798E9B9B47}" type="pres">
      <dgm:prSet presAssocID="{FCDE9745-A058-4CD2-B804-8FB5784EE8E8}" presName="vertThree" presStyleCnt="0"/>
      <dgm:spPr/>
      <dgm:t>
        <a:bodyPr/>
        <a:lstStyle/>
        <a:p>
          <a:endParaRPr lang="fi-FI"/>
        </a:p>
      </dgm:t>
    </dgm:pt>
    <dgm:pt modelId="{66B7B1BB-50C7-44DF-9A06-273FEE46F41A}" type="pres">
      <dgm:prSet presAssocID="{FCDE9745-A058-4CD2-B804-8FB5784EE8E8}" presName="txThree" presStyleLbl="node3" presStyleIdx="0" presStyleCnt="5">
        <dgm:presLayoutVars>
          <dgm:chPref val="3"/>
        </dgm:presLayoutVars>
      </dgm:prSet>
      <dgm:spPr/>
      <dgm:t>
        <a:bodyPr/>
        <a:lstStyle/>
        <a:p>
          <a:endParaRPr lang="fi-FI"/>
        </a:p>
      </dgm:t>
    </dgm:pt>
    <dgm:pt modelId="{67963E3B-4E24-4CAD-98D6-9279DC7E0FC3}" type="pres">
      <dgm:prSet presAssocID="{FCDE9745-A058-4CD2-B804-8FB5784EE8E8}" presName="horzThree" presStyleCnt="0"/>
      <dgm:spPr/>
      <dgm:t>
        <a:bodyPr/>
        <a:lstStyle/>
        <a:p>
          <a:endParaRPr lang="fi-FI"/>
        </a:p>
      </dgm:t>
    </dgm:pt>
    <dgm:pt modelId="{0D0DEF00-1819-4520-B074-2BF9D546628C}" type="pres">
      <dgm:prSet presAssocID="{0EE9D41A-4913-4176-8CE6-FD0F93777148}" presName="sibSpaceThree" presStyleCnt="0"/>
      <dgm:spPr/>
      <dgm:t>
        <a:bodyPr/>
        <a:lstStyle/>
        <a:p>
          <a:endParaRPr lang="fi-FI"/>
        </a:p>
      </dgm:t>
    </dgm:pt>
    <dgm:pt modelId="{98E0FB5C-C87C-45E3-BEFB-59007DAC2539}" type="pres">
      <dgm:prSet presAssocID="{594DB577-AD76-45E2-9744-B3CB76375445}" presName="vertThree" presStyleCnt="0"/>
      <dgm:spPr/>
      <dgm:t>
        <a:bodyPr/>
        <a:lstStyle/>
        <a:p>
          <a:endParaRPr lang="fi-FI"/>
        </a:p>
      </dgm:t>
    </dgm:pt>
    <dgm:pt modelId="{C12ACC64-3CBC-450C-B4F3-25EB24BADFE0}" type="pres">
      <dgm:prSet presAssocID="{594DB577-AD76-45E2-9744-B3CB76375445}" presName="txThree" presStyleLbl="node3" presStyleIdx="1" presStyleCnt="5">
        <dgm:presLayoutVars>
          <dgm:chPref val="3"/>
        </dgm:presLayoutVars>
      </dgm:prSet>
      <dgm:spPr/>
      <dgm:t>
        <a:bodyPr/>
        <a:lstStyle/>
        <a:p>
          <a:endParaRPr lang="fi-FI"/>
        </a:p>
      </dgm:t>
    </dgm:pt>
    <dgm:pt modelId="{B935D454-0986-4BF1-BB66-65ABC6EF7CAB}" type="pres">
      <dgm:prSet presAssocID="{594DB577-AD76-45E2-9744-B3CB76375445}" presName="horzThree" presStyleCnt="0"/>
      <dgm:spPr/>
      <dgm:t>
        <a:bodyPr/>
        <a:lstStyle/>
        <a:p>
          <a:endParaRPr lang="fi-FI"/>
        </a:p>
      </dgm:t>
    </dgm:pt>
    <dgm:pt modelId="{BC977536-048D-465F-B008-A7D13E7495DB}" type="pres">
      <dgm:prSet presAssocID="{D4E148BF-AC7E-499F-9338-B40EE2BA9DA7}" presName="sibSpaceThree" presStyleCnt="0"/>
      <dgm:spPr/>
      <dgm:t>
        <a:bodyPr/>
        <a:lstStyle/>
        <a:p>
          <a:endParaRPr lang="fi-FI"/>
        </a:p>
      </dgm:t>
    </dgm:pt>
    <dgm:pt modelId="{790B24B1-3941-45C5-8491-733DE8DFB27B}" type="pres">
      <dgm:prSet presAssocID="{41803505-7470-4114-8A56-80FB65ADA8B7}" presName="vertThree" presStyleCnt="0"/>
      <dgm:spPr/>
      <dgm:t>
        <a:bodyPr/>
        <a:lstStyle/>
        <a:p>
          <a:endParaRPr lang="fi-FI"/>
        </a:p>
      </dgm:t>
    </dgm:pt>
    <dgm:pt modelId="{34791EC7-DFE6-43C1-BF27-DDFF9B6002D5}" type="pres">
      <dgm:prSet presAssocID="{41803505-7470-4114-8A56-80FB65ADA8B7}" presName="txThree" presStyleLbl="node3" presStyleIdx="2" presStyleCnt="5">
        <dgm:presLayoutVars>
          <dgm:chPref val="3"/>
        </dgm:presLayoutVars>
      </dgm:prSet>
      <dgm:spPr/>
      <dgm:t>
        <a:bodyPr/>
        <a:lstStyle/>
        <a:p>
          <a:endParaRPr lang="fi-FI"/>
        </a:p>
      </dgm:t>
    </dgm:pt>
    <dgm:pt modelId="{10F29A0B-BAD9-484D-B76D-64CA2339F0AD}" type="pres">
      <dgm:prSet presAssocID="{41803505-7470-4114-8A56-80FB65ADA8B7}" presName="horzThree" presStyleCnt="0"/>
      <dgm:spPr/>
      <dgm:t>
        <a:bodyPr/>
        <a:lstStyle/>
        <a:p>
          <a:endParaRPr lang="fi-FI"/>
        </a:p>
      </dgm:t>
    </dgm:pt>
    <dgm:pt modelId="{6B3AAA14-8FF9-49A7-AE33-99EBCAE5A3AF}" type="pres">
      <dgm:prSet presAssocID="{7DB496D1-86C6-438B-9091-62FFA35DD23A}" presName="sibSpaceTwo" presStyleCnt="0"/>
      <dgm:spPr/>
      <dgm:t>
        <a:bodyPr/>
        <a:lstStyle/>
        <a:p>
          <a:endParaRPr lang="fi-FI"/>
        </a:p>
      </dgm:t>
    </dgm:pt>
    <dgm:pt modelId="{54EDDB4A-73D6-4764-915E-CEB54F11C4CD}" type="pres">
      <dgm:prSet presAssocID="{FFCA15D4-6E71-4039-9671-F7C5472A0CBF}" presName="vertTwo" presStyleCnt="0"/>
      <dgm:spPr/>
      <dgm:t>
        <a:bodyPr/>
        <a:lstStyle/>
        <a:p>
          <a:endParaRPr lang="fi-FI"/>
        </a:p>
      </dgm:t>
    </dgm:pt>
    <dgm:pt modelId="{9C4C30F4-0A99-4D57-90A0-FCD7D2EE21E8}" type="pres">
      <dgm:prSet presAssocID="{FFCA15D4-6E71-4039-9671-F7C5472A0CBF}" presName="txTwo" presStyleLbl="node2" presStyleIdx="4" presStyleCnt="9">
        <dgm:presLayoutVars>
          <dgm:chPref val="3"/>
        </dgm:presLayoutVars>
      </dgm:prSet>
      <dgm:spPr/>
      <dgm:t>
        <a:bodyPr/>
        <a:lstStyle/>
        <a:p>
          <a:endParaRPr lang="fi-FI"/>
        </a:p>
      </dgm:t>
    </dgm:pt>
    <dgm:pt modelId="{96E05352-EA4D-4FE6-8ADE-384FBA7B64B9}" type="pres">
      <dgm:prSet presAssocID="{FFCA15D4-6E71-4039-9671-F7C5472A0CBF}" presName="parTransTwo" presStyleCnt="0"/>
      <dgm:spPr/>
      <dgm:t>
        <a:bodyPr/>
        <a:lstStyle/>
        <a:p>
          <a:endParaRPr lang="fi-FI"/>
        </a:p>
      </dgm:t>
    </dgm:pt>
    <dgm:pt modelId="{C0CC73BE-63F7-42C6-B6B4-9CBD269BF7FE}" type="pres">
      <dgm:prSet presAssocID="{FFCA15D4-6E71-4039-9671-F7C5472A0CBF}" presName="horzTwo" presStyleCnt="0"/>
      <dgm:spPr/>
      <dgm:t>
        <a:bodyPr/>
        <a:lstStyle/>
        <a:p>
          <a:endParaRPr lang="fi-FI"/>
        </a:p>
      </dgm:t>
    </dgm:pt>
    <dgm:pt modelId="{7598381F-6413-48B0-A719-820457D45EE5}" type="pres">
      <dgm:prSet presAssocID="{0F472458-A727-4F73-91E5-D05146BE6946}" presName="vertThree" presStyleCnt="0"/>
      <dgm:spPr/>
      <dgm:t>
        <a:bodyPr/>
        <a:lstStyle/>
        <a:p>
          <a:endParaRPr lang="fi-FI"/>
        </a:p>
      </dgm:t>
    </dgm:pt>
    <dgm:pt modelId="{518EB758-4312-4AAC-94F5-10B4D4F9CCC6}" type="pres">
      <dgm:prSet presAssocID="{0F472458-A727-4F73-91E5-D05146BE6946}" presName="txThree" presStyleLbl="node3" presStyleIdx="3" presStyleCnt="5">
        <dgm:presLayoutVars>
          <dgm:chPref val="3"/>
        </dgm:presLayoutVars>
      </dgm:prSet>
      <dgm:spPr/>
      <dgm:t>
        <a:bodyPr/>
        <a:lstStyle/>
        <a:p>
          <a:endParaRPr lang="fi-FI"/>
        </a:p>
      </dgm:t>
    </dgm:pt>
    <dgm:pt modelId="{14629464-10FF-46E5-938A-DFE409FDAD10}" type="pres">
      <dgm:prSet presAssocID="{0F472458-A727-4F73-91E5-D05146BE6946}" presName="horzThree" presStyleCnt="0"/>
      <dgm:spPr/>
      <dgm:t>
        <a:bodyPr/>
        <a:lstStyle/>
        <a:p>
          <a:endParaRPr lang="fi-FI"/>
        </a:p>
      </dgm:t>
    </dgm:pt>
    <dgm:pt modelId="{E93EFE72-25B2-4490-8703-B45D93326C63}" type="pres">
      <dgm:prSet presAssocID="{250513B2-2EAF-4930-9605-46E0B1392B80}" presName="sibSpaceTwo" presStyleCnt="0"/>
      <dgm:spPr/>
      <dgm:t>
        <a:bodyPr/>
        <a:lstStyle/>
        <a:p>
          <a:endParaRPr lang="fi-FI"/>
        </a:p>
      </dgm:t>
    </dgm:pt>
    <dgm:pt modelId="{DA7DFF94-AC09-40AD-9389-9237D3D5D5E9}" type="pres">
      <dgm:prSet presAssocID="{CD1F274E-83F5-4F1E-8558-92B347F0E5CB}" presName="vertTwo" presStyleCnt="0"/>
      <dgm:spPr/>
      <dgm:t>
        <a:bodyPr/>
        <a:lstStyle/>
        <a:p>
          <a:endParaRPr lang="fi-FI"/>
        </a:p>
      </dgm:t>
    </dgm:pt>
    <dgm:pt modelId="{98E5C2AD-4FF4-4957-883E-C49EE01EF4C7}" type="pres">
      <dgm:prSet presAssocID="{CD1F274E-83F5-4F1E-8558-92B347F0E5CB}" presName="txTwo" presStyleLbl="node2" presStyleIdx="5" presStyleCnt="9">
        <dgm:presLayoutVars>
          <dgm:chPref val="3"/>
        </dgm:presLayoutVars>
      </dgm:prSet>
      <dgm:spPr/>
      <dgm:t>
        <a:bodyPr/>
        <a:lstStyle/>
        <a:p>
          <a:endParaRPr lang="fi-FI"/>
        </a:p>
      </dgm:t>
    </dgm:pt>
    <dgm:pt modelId="{1280CB68-DFD2-4470-9C5A-35331B855889}" type="pres">
      <dgm:prSet presAssocID="{CD1F274E-83F5-4F1E-8558-92B347F0E5CB}" presName="parTransTwo" presStyleCnt="0"/>
      <dgm:spPr/>
      <dgm:t>
        <a:bodyPr/>
        <a:lstStyle/>
        <a:p>
          <a:endParaRPr lang="fi-FI"/>
        </a:p>
      </dgm:t>
    </dgm:pt>
    <dgm:pt modelId="{BB4A7D83-7476-45F4-8F3C-B9BB546D05CB}" type="pres">
      <dgm:prSet presAssocID="{CD1F274E-83F5-4F1E-8558-92B347F0E5CB}" presName="horzTwo" presStyleCnt="0"/>
      <dgm:spPr/>
      <dgm:t>
        <a:bodyPr/>
        <a:lstStyle/>
        <a:p>
          <a:endParaRPr lang="fi-FI"/>
        </a:p>
      </dgm:t>
    </dgm:pt>
    <dgm:pt modelId="{4B9EA1A8-1037-4FA7-8EC0-B271A94E55EA}" type="pres">
      <dgm:prSet presAssocID="{F7321B87-C59A-4C9F-9C54-AB7FC9893A73}" presName="vertThree" presStyleCnt="0"/>
      <dgm:spPr/>
      <dgm:t>
        <a:bodyPr/>
        <a:lstStyle/>
        <a:p>
          <a:endParaRPr lang="fi-FI"/>
        </a:p>
      </dgm:t>
    </dgm:pt>
    <dgm:pt modelId="{DCD82589-728E-431A-83C0-105E69283D98}" type="pres">
      <dgm:prSet presAssocID="{F7321B87-C59A-4C9F-9C54-AB7FC9893A73}" presName="txThree" presStyleLbl="node3" presStyleIdx="4" presStyleCnt="5">
        <dgm:presLayoutVars>
          <dgm:chPref val="3"/>
        </dgm:presLayoutVars>
      </dgm:prSet>
      <dgm:spPr/>
      <dgm:t>
        <a:bodyPr/>
        <a:lstStyle/>
        <a:p>
          <a:endParaRPr lang="fi-FI"/>
        </a:p>
      </dgm:t>
    </dgm:pt>
    <dgm:pt modelId="{B7C9BDE1-60B1-4F03-B5FD-A5F492614A55}" type="pres">
      <dgm:prSet presAssocID="{F7321B87-C59A-4C9F-9C54-AB7FC9893A73}" presName="horzThree" presStyleCnt="0"/>
      <dgm:spPr/>
      <dgm:t>
        <a:bodyPr/>
        <a:lstStyle/>
        <a:p>
          <a:endParaRPr lang="fi-FI"/>
        </a:p>
      </dgm:t>
    </dgm:pt>
    <dgm:pt modelId="{20B3F45C-ECCB-44FE-A03C-94FEEBACC3D5}" type="pres">
      <dgm:prSet presAssocID="{8EE089BF-0120-4696-90BF-692844C59771}" presName="sibSpaceOne" presStyleCnt="0"/>
      <dgm:spPr/>
      <dgm:t>
        <a:bodyPr/>
        <a:lstStyle/>
        <a:p>
          <a:endParaRPr lang="fi-FI"/>
        </a:p>
      </dgm:t>
    </dgm:pt>
    <dgm:pt modelId="{4FE2025D-9CE4-489F-A973-E2A48FA13E14}" type="pres">
      <dgm:prSet presAssocID="{21BB10CB-809D-46D1-96A8-F98A7292938D}" presName="vertOne" presStyleCnt="0"/>
      <dgm:spPr/>
      <dgm:t>
        <a:bodyPr/>
        <a:lstStyle/>
        <a:p>
          <a:endParaRPr lang="fi-FI"/>
        </a:p>
      </dgm:t>
    </dgm:pt>
    <dgm:pt modelId="{34832393-7D60-4492-BFD3-A7F598CE60B8}" type="pres">
      <dgm:prSet presAssocID="{21BB10CB-809D-46D1-96A8-F98A7292938D}" presName="txOne" presStyleLbl="node0" presStyleIdx="2" presStyleCnt="3">
        <dgm:presLayoutVars>
          <dgm:chPref val="3"/>
        </dgm:presLayoutVars>
      </dgm:prSet>
      <dgm:spPr/>
      <dgm:t>
        <a:bodyPr/>
        <a:lstStyle/>
        <a:p>
          <a:endParaRPr lang="fi-FI"/>
        </a:p>
      </dgm:t>
    </dgm:pt>
    <dgm:pt modelId="{1C122E35-DDD1-40BA-9A14-ADBFDD3D4F34}" type="pres">
      <dgm:prSet presAssocID="{21BB10CB-809D-46D1-96A8-F98A7292938D}" presName="parTransOne" presStyleCnt="0"/>
      <dgm:spPr/>
      <dgm:t>
        <a:bodyPr/>
        <a:lstStyle/>
        <a:p>
          <a:endParaRPr lang="fi-FI"/>
        </a:p>
      </dgm:t>
    </dgm:pt>
    <dgm:pt modelId="{D53C92EB-CA8D-44F4-8790-9D942BFDF1D4}" type="pres">
      <dgm:prSet presAssocID="{21BB10CB-809D-46D1-96A8-F98A7292938D}" presName="horzOne" presStyleCnt="0"/>
      <dgm:spPr/>
      <dgm:t>
        <a:bodyPr/>
        <a:lstStyle/>
        <a:p>
          <a:endParaRPr lang="fi-FI"/>
        </a:p>
      </dgm:t>
    </dgm:pt>
    <dgm:pt modelId="{23754CC8-F848-4E0B-BFB6-72FF270A8D36}" type="pres">
      <dgm:prSet presAssocID="{C8C45A64-AD38-4431-82BA-99AD1714EAFB}" presName="vertTwo" presStyleCnt="0"/>
      <dgm:spPr/>
      <dgm:t>
        <a:bodyPr/>
        <a:lstStyle/>
        <a:p>
          <a:endParaRPr lang="fi-FI"/>
        </a:p>
      </dgm:t>
    </dgm:pt>
    <dgm:pt modelId="{56BDDE57-BF38-4328-BC42-6B0B29D7A958}" type="pres">
      <dgm:prSet presAssocID="{C8C45A64-AD38-4431-82BA-99AD1714EAFB}" presName="txTwo" presStyleLbl="node2" presStyleIdx="6" presStyleCnt="9">
        <dgm:presLayoutVars>
          <dgm:chPref val="3"/>
        </dgm:presLayoutVars>
      </dgm:prSet>
      <dgm:spPr/>
      <dgm:t>
        <a:bodyPr/>
        <a:lstStyle/>
        <a:p>
          <a:endParaRPr lang="fi-FI"/>
        </a:p>
      </dgm:t>
    </dgm:pt>
    <dgm:pt modelId="{D3620930-A2BE-4567-809E-07565133B4FC}" type="pres">
      <dgm:prSet presAssocID="{C8C45A64-AD38-4431-82BA-99AD1714EAFB}" presName="horzTwo" presStyleCnt="0"/>
      <dgm:spPr/>
      <dgm:t>
        <a:bodyPr/>
        <a:lstStyle/>
        <a:p>
          <a:endParaRPr lang="fi-FI"/>
        </a:p>
      </dgm:t>
    </dgm:pt>
    <dgm:pt modelId="{1DCFF9BF-9A11-49AF-992D-30421C6146EE}" type="pres">
      <dgm:prSet presAssocID="{D90F954C-9A84-4816-B5A9-F814B78C5AFC}" presName="sibSpaceTwo" presStyleCnt="0"/>
      <dgm:spPr/>
      <dgm:t>
        <a:bodyPr/>
        <a:lstStyle/>
        <a:p>
          <a:endParaRPr lang="fi-FI"/>
        </a:p>
      </dgm:t>
    </dgm:pt>
    <dgm:pt modelId="{5F7A5829-2010-48AC-9EBF-6EDF103C716C}" type="pres">
      <dgm:prSet presAssocID="{886E5207-F46D-456A-8EC0-9D49BCDD8123}" presName="vertTwo" presStyleCnt="0"/>
      <dgm:spPr/>
      <dgm:t>
        <a:bodyPr/>
        <a:lstStyle/>
        <a:p>
          <a:endParaRPr lang="fi-FI"/>
        </a:p>
      </dgm:t>
    </dgm:pt>
    <dgm:pt modelId="{D46A6A61-DAE3-4D3C-9375-8C7ABCD2A603}" type="pres">
      <dgm:prSet presAssocID="{886E5207-F46D-456A-8EC0-9D49BCDD8123}" presName="txTwo" presStyleLbl="node2" presStyleIdx="7" presStyleCnt="9">
        <dgm:presLayoutVars>
          <dgm:chPref val="3"/>
        </dgm:presLayoutVars>
      </dgm:prSet>
      <dgm:spPr/>
      <dgm:t>
        <a:bodyPr/>
        <a:lstStyle/>
        <a:p>
          <a:endParaRPr lang="fi-FI"/>
        </a:p>
      </dgm:t>
    </dgm:pt>
    <dgm:pt modelId="{9AC5AE30-400A-480C-BEDE-B45A52011C82}" type="pres">
      <dgm:prSet presAssocID="{886E5207-F46D-456A-8EC0-9D49BCDD8123}" presName="horzTwo" presStyleCnt="0"/>
      <dgm:spPr/>
      <dgm:t>
        <a:bodyPr/>
        <a:lstStyle/>
        <a:p>
          <a:endParaRPr lang="fi-FI"/>
        </a:p>
      </dgm:t>
    </dgm:pt>
    <dgm:pt modelId="{19D70137-2BF7-4E7D-AF71-44BE329B33CE}" type="pres">
      <dgm:prSet presAssocID="{40459A5A-6BA7-472A-A1F0-708E8084E259}" presName="sibSpaceTwo" presStyleCnt="0"/>
      <dgm:spPr/>
      <dgm:t>
        <a:bodyPr/>
        <a:lstStyle/>
        <a:p>
          <a:endParaRPr lang="fi-FI"/>
        </a:p>
      </dgm:t>
    </dgm:pt>
    <dgm:pt modelId="{F3AD298F-F2BA-4845-9579-D87E81A08C1A}" type="pres">
      <dgm:prSet presAssocID="{BBF05D4D-7888-4690-95B2-387F8C9C7C52}" presName="vertTwo" presStyleCnt="0"/>
      <dgm:spPr/>
      <dgm:t>
        <a:bodyPr/>
        <a:lstStyle/>
        <a:p>
          <a:endParaRPr lang="fi-FI"/>
        </a:p>
      </dgm:t>
    </dgm:pt>
    <dgm:pt modelId="{D36D19F3-F445-4151-8B09-6EB3B436F9CF}" type="pres">
      <dgm:prSet presAssocID="{BBF05D4D-7888-4690-95B2-387F8C9C7C52}" presName="txTwo" presStyleLbl="node2" presStyleIdx="8" presStyleCnt="9">
        <dgm:presLayoutVars>
          <dgm:chPref val="3"/>
        </dgm:presLayoutVars>
      </dgm:prSet>
      <dgm:spPr/>
      <dgm:t>
        <a:bodyPr/>
        <a:lstStyle/>
        <a:p>
          <a:endParaRPr lang="fi-FI"/>
        </a:p>
      </dgm:t>
    </dgm:pt>
    <dgm:pt modelId="{1909E759-784B-4EFC-B447-504886CEBF26}" type="pres">
      <dgm:prSet presAssocID="{BBF05D4D-7888-4690-95B2-387F8C9C7C52}" presName="horzTwo" presStyleCnt="0"/>
      <dgm:spPr/>
      <dgm:t>
        <a:bodyPr/>
        <a:lstStyle/>
        <a:p>
          <a:endParaRPr lang="fi-FI"/>
        </a:p>
      </dgm:t>
    </dgm:pt>
  </dgm:ptLst>
  <dgm:cxnLst>
    <dgm:cxn modelId="{8F701EBB-22FC-4196-9BA3-4DBE1FE7530B}" srcId="{10FA2FDF-F92C-4273-8FE0-5919311251D2}" destId="{FFCA15D4-6E71-4039-9671-F7C5472A0CBF}" srcOrd="1" destOrd="0" parTransId="{F4AD301E-7D45-4076-BEA0-E8DE5A043175}" sibTransId="{250513B2-2EAF-4930-9605-46E0B1392B80}"/>
    <dgm:cxn modelId="{82F8CB2E-5EEA-4805-9F58-D46A418A0680}" srcId="{77B7CC1A-D8CF-4810-A576-2A6C7192684F}" destId="{41803505-7470-4114-8A56-80FB65ADA8B7}" srcOrd="2" destOrd="0" parTransId="{A299C91C-5EE2-4539-B6D3-F91A939AA698}" sibTransId="{D4B37D90-BAD4-4F81-99FF-E5C43E79B9AE}"/>
    <dgm:cxn modelId="{3DB3E90E-5570-492D-82E5-40753E98F2BF}" srcId="{91D639BC-450C-4F99-AA7B-A14F96EC60BC}" destId="{A2B157DA-3923-4AC8-894E-AEC8FC6D70CD}" srcOrd="0" destOrd="0" parTransId="{4811CD5F-EEAA-4BF2-8ACB-0A422B8A1030}" sibTransId="{3D7ADF11-8B6D-498E-8B62-60F3C35D0AC5}"/>
    <dgm:cxn modelId="{F15EE4BF-A891-4CF4-A22E-D0B19CD4C8EC}" type="presOf" srcId="{FFCA15D4-6E71-4039-9671-F7C5472A0CBF}" destId="{9C4C30F4-0A99-4D57-90A0-FCD7D2EE21E8}" srcOrd="0" destOrd="0" presId="urn:microsoft.com/office/officeart/2005/8/layout/hierarchy4"/>
    <dgm:cxn modelId="{2BB547B7-1B32-4320-AA1D-205569C4C459}" srcId="{91D639BC-450C-4F99-AA7B-A14F96EC60BC}" destId="{12A7B89F-E916-451F-BDC1-74A97D9461C7}" srcOrd="1" destOrd="0" parTransId="{C29B8766-B6CB-49EA-91DC-E06B3341139B}" sibTransId="{028AD878-88FC-4985-A983-0D83D599D748}"/>
    <dgm:cxn modelId="{D7325257-8332-431A-93CA-452D28AB1C7C}" srcId="{10FA2FDF-F92C-4273-8FE0-5919311251D2}" destId="{77B7CC1A-D8CF-4810-A576-2A6C7192684F}" srcOrd="0" destOrd="0" parTransId="{931F3304-2A45-48AB-B147-FD62E5EE1E6E}" sibTransId="{7DB496D1-86C6-438B-9091-62FFA35DD23A}"/>
    <dgm:cxn modelId="{CBFAB352-A920-45B4-83D9-CEFB072F6BB1}" type="presOf" srcId="{1106B870-42C3-4733-B5F1-9C99E046CC82}" destId="{CA2DD0BC-4E7E-4CAF-A1D8-0E17CBB182C8}" srcOrd="0" destOrd="0" presId="urn:microsoft.com/office/officeart/2005/8/layout/hierarchy4"/>
    <dgm:cxn modelId="{A0DED00B-1959-41BC-A393-E019AB74669B}" type="presOf" srcId="{594DB577-AD76-45E2-9744-B3CB76375445}" destId="{C12ACC64-3CBC-450C-B4F3-25EB24BADFE0}" srcOrd="0" destOrd="0" presId="urn:microsoft.com/office/officeart/2005/8/layout/hierarchy4"/>
    <dgm:cxn modelId="{45997B03-6656-4C38-AEE8-41414C554558}" type="presOf" srcId="{12A7B89F-E916-451F-BDC1-74A97D9461C7}" destId="{43ECB8E2-5824-4EF7-B2F4-21DDD45A83DC}" srcOrd="0" destOrd="0" presId="urn:microsoft.com/office/officeart/2005/8/layout/hierarchy4"/>
    <dgm:cxn modelId="{BC747E6D-B2C5-4F5E-AD82-9C5F180737E1}" type="presOf" srcId="{77B7CC1A-D8CF-4810-A576-2A6C7192684F}" destId="{B0A48EC2-C1AC-40A0-82D4-199FC55AE954}" srcOrd="0" destOrd="0" presId="urn:microsoft.com/office/officeart/2005/8/layout/hierarchy4"/>
    <dgm:cxn modelId="{2AC43695-6F1F-4721-BB25-3E63A283CDE2}" type="presOf" srcId="{886E5207-F46D-456A-8EC0-9D49BCDD8123}" destId="{D46A6A61-DAE3-4D3C-9375-8C7ABCD2A603}" srcOrd="0" destOrd="0" presId="urn:microsoft.com/office/officeart/2005/8/layout/hierarchy4"/>
    <dgm:cxn modelId="{B17D2C83-8C0E-4413-BD97-B96323F2D13A}" srcId="{10FA2FDF-F92C-4273-8FE0-5919311251D2}" destId="{CD1F274E-83F5-4F1E-8558-92B347F0E5CB}" srcOrd="2" destOrd="0" parTransId="{49F1B7DD-1A42-478C-99A0-A6DCC4FF0C50}" sibTransId="{54DFBBBA-E8A9-4189-AA88-7F672191930D}"/>
    <dgm:cxn modelId="{1906F241-CC49-4298-A7EE-3BA2FBD81563}" srcId="{9051D6FE-2B42-4E08-8D0F-602875F779D3}" destId="{10FA2FDF-F92C-4273-8FE0-5919311251D2}" srcOrd="1" destOrd="0" parTransId="{64DFF67B-9FAA-4CAC-BADC-F77C3E00F556}" sibTransId="{8EE089BF-0120-4696-90BF-692844C59771}"/>
    <dgm:cxn modelId="{18F6EA9B-36E3-48A5-8C59-DFB66770DC11}" srcId="{21BB10CB-809D-46D1-96A8-F98A7292938D}" destId="{BBF05D4D-7888-4690-95B2-387F8C9C7C52}" srcOrd="2" destOrd="0" parTransId="{74B02CAF-E6E3-4E93-818B-AACB03704E6E}" sibTransId="{A0A81166-CA6E-444D-A71A-2D213B9B7445}"/>
    <dgm:cxn modelId="{1D817E24-9D35-43D9-833F-FD925BBCF34E}" type="presOf" srcId="{91D639BC-450C-4F99-AA7B-A14F96EC60BC}" destId="{EC87CA79-C901-4179-AB48-1CC1A671197B}" srcOrd="0" destOrd="0" presId="urn:microsoft.com/office/officeart/2005/8/layout/hierarchy4"/>
    <dgm:cxn modelId="{F94DF9B1-CE74-48AE-8E93-6B5C067AAF4D}" srcId="{21BB10CB-809D-46D1-96A8-F98A7292938D}" destId="{886E5207-F46D-456A-8EC0-9D49BCDD8123}" srcOrd="1" destOrd="0" parTransId="{A7AEDE43-0CA2-480E-B800-0746D10A2B9B}" sibTransId="{40459A5A-6BA7-472A-A1F0-708E8084E259}"/>
    <dgm:cxn modelId="{D314954A-E03D-4E14-9052-8BE4D6700987}" type="presOf" srcId="{A2B157DA-3923-4AC8-894E-AEC8FC6D70CD}" destId="{0239AE31-CC0C-4F40-A5CE-3CE9FDABA94B}" srcOrd="0" destOrd="0" presId="urn:microsoft.com/office/officeart/2005/8/layout/hierarchy4"/>
    <dgm:cxn modelId="{EBC7024B-C9B7-48D3-AA62-DC76A7732D8C}" srcId="{9051D6FE-2B42-4E08-8D0F-602875F779D3}" destId="{91D639BC-450C-4F99-AA7B-A14F96EC60BC}" srcOrd="0" destOrd="0" parTransId="{63A2E787-B390-42F7-ACD5-E4E34847BEFB}" sibTransId="{F2088720-5676-451A-9A9E-A038B40D046E}"/>
    <dgm:cxn modelId="{AF7FD76F-D117-430E-B7B2-EB4921FF0244}" type="presOf" srcId="{BBF05D4D-7888-4690-95B2-387F8C9C7C52}" destId="{D36D19F3-F445-4151-8B09-6EB3B436F9CF}" srcOrd="0" destOrd="0" presId="urn:microsoft.com/office/officeart/2005/8/layout/hierarchy4"/>
    <dgm:cxn modelId="{412E0E9B-874C-429C-84E9-3BBDFFB09B4E}" type="presOf" srcId="{CD1F274E-83F5-4F1E-8558-92B347F0E5CB}" destId="{98E5C2AD-4FF4-4957-883E-C49EE01EF4C7}" srcOrd="0" destOrd="0" presId="urn:microsoft.com/office/officeart/2005/8/layout/hierarchy4"/>
    <dgm:cxn modelId="{5C66837B-B95E-4C10-8913-0B7F16AB5E17}" srcId="{FFCA15D4-6E71-4039-9671-F7C5472A0CBF}" destId="{0F472458-A727-4F73-91E5-D05146BE6946}" srcOrd="0" destOrd="0" parTransId="{36E17A48-2386-4A2C-A040-DE4A4B580BB8}" sibTransId="{DA47F6B0-5BC2-4A6B-9F9F-3CEF2B1DE9A6}"/>
    <dgm:cxn modelId="{816FC9C4-1B54-4169-9909-30794B38A5FD}" type="presOf" srcId="{F7321B87-C59A-4C9F-9C54-AB7FC9893A73}" destId="{DCD82589-728E-431A-83C0-105E69283D98}" srcOrd="0" destOrd="0" presId="urn:microsoft.com/office/officeart/2005/8/layout/hierarchy4"/>
    <dgm:cxn modelId="{550304D0-310D-44EE-A82D-FBA53B206A0D}" type="presOf" srcId="{21BB10CB-809D-46D1-96A8-F98A7292938D}" destId="{34832393-7D60-4492-BFD3-A7F598CE60B8}" srcOrd="0" destOrd="0" presId="urn:microsoft.com/office/officeart/2005/8/layout/hierarchy4"/>
    <dgm:cxn modelId="{C25651DF-5C69-4DCD-8D2A-2B4E81745D39}" srcId="{9051D6FE-2B42-4E08-8D0F-602875F779D3}" destId="{21BB10CB-809D-46D1-96A8-F98A7292938D}" srcOrd="2" destOrd="0" parTransId="{82E2D5ED-C3BD-45BC-A337-623F3DCD06C6}" sibTransId="{6EF91B8D-AD66-442A-82D8-CA9354A65CFA}"/>
    <dgm:cxn modelId="{A3A37FCF-710F-47D8-AAE2-E0756DB1653C}" type="presOf" srcId="{C8C45A64-AD38-4431-82BA-99AD1714EAFB}" destId="{56BDDE57-BF38-4328-BC42-6B0B29D7A958}" srcOrd="0" destOrd="0" presId="urn:microsoft.com/office/officeart/2005/8/layout/hierarchy4"/>
    <dgm:cxn modelId="{470FFA0E-2C2E-4856-BF32-D42B52925481}" srcId="{91D639BC-450C-4F99-AA7B-A14F96EC60BC}" destId="{1106B870-42C3-4733-B5F1-9C99E046CC82}" srcOrd="2" destOrd="0" parTransId="{30358E23-209E-4292-A706-16165479919C}" sibTransId="{67F3CB96-56F0-4319-9EE5-B48C0ECA7582}"/>
    <dgm:cxn modelId="{5780FD21-DEE0-4286-AB78-C43065158EE1}" type="presOf" srcId="{FCDE9745-A058-4CD2-B804-8FB5784EE8E8}" destId="{66B7B1BB-50C7-44DF-9A06-273FEE46F41A}" srcOrd="0" destOrd="0" presId="urn:microsoft.com/office/officeart/2005/8/layout/hierarchy4"/>
    <dgm:cxn modelId="{15CE8690-6809-4C8F-9A05-643C9775F392}" type="presOf" srcId="{41803505-7470-4114-8A56-80FB65ADA8B7}" destId="{34791EC7-DFE6-43C1-BF27-DDFF9B6002D5}" srcOrd="0" destOrd="0" presId="urn:microsoft.com/office/officeart/2005/8/layout/hierarchy4"/>
    <dgm:cxn modelId="{E6A67561-11D0-48A9-B31E-93A243C84144}" srcId="{CD1F274E-83F5-4F1E-8558-92B347F0E5CB}" destId="{F7321B87-C59A-4C9F-9C54-AB7FC9893A73}" srcOrd="0" destOrd="0" parTransId="{E06977B0-3664-4DD5-97F5-F137E4448821}" sibTransId="{F9ADB31D-D9FE-4BE6-BC55-7F33BEED15DF}"/>
    <dgm:cxn modelId="{7542F02E-9A2C-4619-A0B8-677383C5561E}" srcId="{77B7CC1A-D8CF-4810-A576-2A6C7192684F}" destId="{FCDE9745-A058-4CD2-B804-8FB5784EE8E8}" srcOrd="0" destOrd="0" parTransId="{7A123E09-5DFE-44F0-B0E7-8CEEB91504FF}" sibTransId="{0EE9D41A-4913-4176-8CE6-FD0F93777148}"/>
    <dgm:cxn modelId="{0EF3164E-BA77-4F9B-B76D-E021F71F85B0}" type="presOf" srcId="{9051D6FE-2B42-4E08-8D0F-602875F779D3}" destId="{C400841D-06F6-486D-8DCA-55A215AAE758}" srcOrd="0" destOrd="0" presId="urn:microsoft.com/office/officeart/2005/8/layout/hierarchy4"/>
    <dgm:cxn modelId="{A24B9DE8-BC7C-4416-B3F4-36BF003C8672}" srcId="{21BB10CB-809D-46D1-96A8-F98A7292938D}" destId="{C8C45A64-AD38-4431-82BA-99AD1714EAFB}" srcOrd="0" destOrd="0" parTransId="{E1CC8ECA-DBB3-429E-91E2-066883B933C2}" sibTransId="{D90F954C-9A84-4816-B5A9-F814B78C5AFC}"/>
    <dgm:cxn modelId="{0B7569AC-7F56-4CED-B8AB-C55CBBD41133}" type="presOf" srcId="{10FA2FDF-F92C-4273-8FE0-5919311251D2}" destId="{16579C2F-B33B-4FB8-A55F-F3FC5409E6F0}" srcOrd="0" destOrd="0" presId="urn:microsoft.com/office/officeart/2005/8/layout/hierarchy4"/>
    <dgm:cxn modelId="{018AD7AF-C4F0-4EE0-B885-5BD2CF7C899F}" type="presOf" srcId="{0F472458-A727-4F73-91E5-D05146BE6946}" destId="{518EB758-4312-4AAC-94F5-10B4D4F9CCC6}" srcOrd="0" destOrd="0" presId="urn:microsoft.com/office/officeart/2005/8/layout/hierarchy4"/>
    <dgm:cxn modelId="{67112C13-F722-4FF6-946F-16D5629E780C}" srcId="{77B7CC1A-D8CF-4810-A576-2A6C7192684F}" destId="{594DB577-AD76-45E2-9744-B3CB76375445}" srcOrd="1" destOrd="0" parTransId="{1AAEC6AA-DA20-44C4-9D8A-5F09BE1CC3F8}" sibTransId="{D4E148BF-AC7E-499F-9338-B40EE2BA9DA7}"/>
    <dgm:cxn modelId="{55DAB497-1456-4BDA-BD15-391554C067C6}" type="presParOf" srcId="{C400841D-06F6-486D-8DCA-55A215AAE758}" destId="{8AF0A4B6-3D8E-4E6C-8C40-E1C0D0584124}" srcOrd="0" destOrd="0" presId="urn:microsoft.com/office/officeart/2005/8/layout/hierarchy4"/>
    <dgm:cxn modelId="{0B4FD7EA-176E-468D-A1A7-C0A71337575C}" type="presParOf" srcId="{8AF0A4B6-3D8E-4E6C-8C40-E1C0D0584124}" destId="{EC87CA79-C901-4179-AB48-1CC1A671197B}" srcOrd="0" destOrd="0" presId="urn:microsoft.com/office/officeart/2005/8/layout/hierarchy4"/>
    <dgm:cxn modelId="{C6B402BA-2572-41B5-92AC-F6539CB0AC26}" type="presParOf" srcId="{8AF0A4B6-3D8E-4E6C-8C40-E1C0D0584124}" destId="{43C6B9F3-7562-43A5-A0A1-4A08C7E54D85}" srcOrd="1" destOrd="0" presId="urn:microsoft.com/office/officeart/2005/8/layout/hierarchy4"/>
    <dgm:cxn modelId="{F9234D7A-ACA5-4249-BA26-95DFD409A66B}" type="presParOf" srcId="{8AF0A4B6-3D8E-4E6C-8C40-E1C0D0584124}" destId="{8AB6E854-ACD3-41BB-96BE-C70B39FD6F86}" srcOrd="2" destOrd="0" presId="urn:microsoft.com/office/officeart/2005/8/layout/hierarchy4"/>
    <dgm:cxn modelId="{7E27F706-DD65-4CF1-B857-79CABE5235C2}" type="presParOf" srcId="{8AB6E854-ACD3-41BB-96BE-C70B39FD6F86}" destId="{0EA19597-A6C9-4615-A020-873755ED5632}" srcOrd="0" destOrd="0" presId="urn:microsoft.com/office/officeart/2005/8/layout/hierarchy4"/>
    <dgm:cxn modelId="{DBA1200D-7591-4C2E-A0EE-3457774378AB}" type="presParOf" srcId="{0EA19597-A6C9-4615-A020-873755ED5632}" destId="{0239AE31-CC0C-4F40-A5CE-3CE9FDABA94B}" srcOrd="0" destOrd="0" presId="urn:microsoft.com/office/officeart/2005/8/layout/hierarchy4"/>
    <dgm:cxn modelId="{4EA505CC-F642-4C18-A5E8-D56BB1B616DE}" type="presParOf" srcId="{0EA19597-A6C9-4615-A020-873755ED5632}" destId="{E6934087-4B4A-4F2E-B2A4-153A083A319B}" srcOrd="1" destOrd="0" presId="urn:microsoft.com/office/officeart/2005/8/layout/hierarchy4"/>
    <dgm:cxn modelId="{DEA65DCD-70BE-419E-BE78-084A1668367B}" type="presParOf" srcId="{8AB6E854-ACD3-41BB-96BE-C70B39FD6F86}" destId="{565DD7D4-090B-4D20-B0E5-40EEF08D893B}" srcOrd="1" destOrd="0" presId="urn:microsoft.com/office/officeart/2005/8/layout/hierarchy4"/>
    <dgm:cxn modelId="{59C596C5-5517-4113-AE7D-77E078A00F3E}" type="presParOf" srcId="{8AB6E854-ACD3-41BB-96BE-C70B39FD6F86}" destId="{1E33450F-9271-4BEA-95D6-E05DA1A4AFFC}" srcOrd="2" destOrd="0" presId="urn:microsoft.com/office/officeart/2005/8/layout/hierarchy4"/>
    <dgm:cxn modelId="{CE3499D5-CCF8-4BE0-AE4C-AF14762F4449}" type="presParOf" srcId="{1E33450F-9271-4BEA-95D6-E05DA1A4AFFC}" destId="{43ECB8E2-5824-4EF7-B2F4-21DDD45A83DC}" srcOrd="0" destOrd="0" presId="urn:microsoft.com/office/officeart/2005/8/layout/hierarchy4"/>
    <dgm:cxn modelId="{0B9ED476-07DA-4F63-8F9F-0AA658FEDA6B}" type="presParOf" srcId="{1E33450F-9271-4BEA-95D6-E05DA1A4AFFC}" destId="{C46E179A-D281-4A8A-A6BE-252916FB384C}" srcOrd="1" destOrd="0" presId="urn:microsoft.com/office/officeart/2005/8/layout/hierarchy4"/>
    <dgm:cxn modelId="{857EB07D-B181-440A-AB63-A58318CBFF45}" type="presParOf" srcId="{8AB6E854-ACD3-41BB-96BE-C70B39FD6F86}" destId="{9730388B-C32E-4F55-A540-33110354C94F}" srcOrd="3" destOrd="0" presId="urn:microsoft.com/office/officeart/2005/8/layout/hierarchy4"/>
    <dgm:cxn modelId="{E247EBE6-844C-4002-BF53-CD172671C1FA}" type="presParOf" srcId="{8AB6E854-ACD3-41BB-96BE-C70B39FD6F86}" destId="{5470FC5D-9BF1-438C-B4A5-139C91030A7D}" srcOrd="4" destOrd="0" presId="urn:microsoft.com/office/officeart/2005/8/layout/hierarchy4"/>
    <dgm:cxn modelId="{7C8F8A06-44C1-4842-A915-4CCD233998D9}" type="presParOf" srcId="{5470FC5D-9BF1-438C-B4A5-139C91030A7D}" destId="{CA2DD0BC-4E7E-4CAF-A1D8-0E17CBB182C8}" srcOrd="0" destOrd="0" presId="urn:microsoft.com/office/officeart/2005/8/layout/hierarchy4"/>
    <dgm:cxn modelId="{CF212215-03F4-468C-92A3-3CA941150D80}" type="presParOf" srcId="{5470FC5D-9BF1-438C-B4A5-139C91030A7D}" destId="{4270B007-6816-431B-BDB1-2D20BD72923F}" srcOrd="1" destOrd="0" presId="urn:microsoft.com/office/officeart/2005/8/layout/hierarchy4"/>
    <dgm:cxn modelId="{932791FC-5C19-415B-A1CA-156FF393545D}" type="presParOf" srcId="{C400841D-06F6-486D-8DCA-55A215AAE758}" destId="{A531DEBB-389E-4D2E-9CB8-BB853E285ED6}" srcOrd="1" destOrd="0" presId="urn:microsoft.com/office/officeart/2005/8/layout/hierarchy4"/>
    <dgm:cxn modelId="{4B927397-122E-4A38-895B-28A31701ADFC}" type="presParOf" srcId="{C400841D-06F6-486D-8DCA-55A215AAE758}" destId="{8E8CD83C-B016-4E8F-8815-633F41D31D9F}" srcOrd="2" destOrd="0" presId="urn:microsoft.com/office/officeart/2005/8/layout/hierarchy4"/>
    <dgm:cxn modelId="{0A8AF26F-0AED-4C3E-824A-51948B475461}" type="presParOf" srcId="{8E8CD83C-B016-4E8F-8815-633F41D31D9F}" destId="{16579C2F-B33B-4FB8-A55F-F3FC5409E6F0}" srcOrd="0" destOrd="0" presId="urn:microsoft.com/office/officeart/2005/8/layout/hierarchy4"/>
    <dgm:cxn modelId="{7FD1127B-7B3F-4F1A-8E49-A29A504549D9}" type="presParOf" srcId="{8E8CD83C-B016-4E8F-8815-633F41D31D9F}" destId="{CFA642D1-AB64-44A7-A73B-A5A57D9D36A3}" srcOrd="1" destOrd="0" presId="urn:microsoft.com/office/officeart/2005/8/layout/hierarchy4"/>
    <dgm:cxn modelId="{C36263A8-06CE-46C8-92B0-17D2A757C4D2}" type="presParOf" srcId="{8E8CD83C-B016-4E8F-8815-633F41D31D9F}" destId="{85B8AA19-1A18-4C2C-A572-B50FCF386D2F}" srcOrd="2" destOrd="0" presId="urn:microsoft.com/office/officeart/2005/8/layout/hierarchy4"/>
    <dgm:cxn modelId="{06726AF6-5C62-4027-BBFF-87433D19B00A}" type="presParOf" srcId="{85B8AA19-1A18-4C2C-A572-B50FCF386D2F}" destId="{8041D0E9-8117-4019-98D4-23EB023240F7}" srcOrd="0" destOrd="0" presId="urn:microsoft.com/office/officeart/2005/8/layout/hierarchy4"/>
    <dgm:cxn modelId="{11811991-1969-4DC9-BB92-E99309E8E596}" type="presParOf" srcId="{8041D0E9-8117-4019-98D4-23EB023240F7}" destId="{B0A48EC2-C1AC-40A0-82D4-199FC55AE954}" srcOrd="0" destOrd="0" presId="urn:microsoft.com/office/officeart/2005/8/layout/hierarchy4"/>
    <dgm:cxn modelId="{5C0B30BF-B6DF-4E71-AA5A-70F64247645A}" type="presParOf" srcId="{8041D0E9-8117-4019-98D4-23EB023240F7}" destId="{3CAD715C-44B0-4CF6-A20D-121B299CB7EB}" srcOrd="1" destOrd="0" presId="urn:microsoft.com/office/officeart/2005/8/layout/hierarchy4"/>
    <dgm:cxn modelId="{463542DD-E222-4C4C-BC6B-D9A08F34E881}" type="presParOf" srcId="{8041D0E9-8117-4019-98D4-23EB023240F7}" destId="{699208A9-CE8F-4805-B1A7-9F7BD7BD7EA8}" srcOrd="2" destOrd="0" presId="urn:microsoft.com/office/officeart/2005/8/layout/hierarchy4"/>
    <dgm:cxn modelId="{EA711015-867B-444B-AAB6-671D654D9FDA}" type="presParOf" srcId="{699208A9-CE8F-4805-B1A7-9F7BD7BD7EA8}" destId="{D1D8FCE5-E860-42DE-97CF-AF798E9B9B47}" srcOrd="0" destOrd="0" presId="urn:microsoft.com/office/officeart/2005/8/layout/hierarchy4"/>
    <dgm:cxn modelId="{637D3321-9AE9-4D1D-9043-F3EDD03E5076}" type="presParOf" srcId="{D1D8FCE5-E860-42DE-97CF-AF798E9B9B47}" destId="{66B7B1BB-50C7-44DF-9A06-273FEE46F41A}" srcOrd="0" destOrd="0" presId="urn:microsoft.com/office/officeart/2005/8/layout/hierarchy4"/>
    <dgm:cxn modelId="{7D68F3B6-93F2-42DF-A54F-FAD717AB80B9}" type="presParOf" srcId="{D1D8FCE5-E860-42DE-97CF-AF798E9B9B47}" destId="{67963E3B-4E24-4CAD-98D6-9279DC7E0FC3}" srcOrd="1" destOrd="0" presId="urn:microsoft.com/office/officeart/2005/8/layout/hierarchy4"/>
    <dgm:cxn modelId="{B4840F58-FA1F-492D-ADA7-6AC19442614C}" type="presParOf" srcId="{699208A9-CE8F-4805-B1A7-9F7BD7BD7EA8}" destId="{0D0DEF00-1819-4520-B074-2BF9D546628C}" srcOrd="1" destOrd="0" presId="urn:microsoft.com/office/officeart/2005/8/layout/hierarchy4"/>
    <dgm:cxn modelId="{1E36CF62-597F-4D95-A1B0-56C2011908E5}" type="presParOf" srcId="{699208A9-CE8F-4805-B1A7-9F7BD7BD7EA8}" destId="{98E0FB5C-C87C-45E3-BEFB-59007DAC2539}" srcOrd="2" destOrd="0" presId="urn:microsoft.com/office/officeart/2005/8/layout/hierarchy4"/>
    <dgm:cxn modelId="{1C9001C0-1A4D-47DE-88F2-704D23CFEB76}" type="presParOf" srcId="{98E0FB5C-C87C-45E3-BEFB-59007DAC2539}" destId="{C12ACC64-3CBC-450C-B4F3-25EB24BADFE0}" srcOrd="0" destOrd="0" presId="urn:microsoft.com/office/officeart/2005/8/layout/hierarchy4"/>
    <dgm:cxn modelId="{17889624-ECC4-45B4-BE0D-C2F4353A4CB2}" type="presParOf" srcId="{98E0FB5C-C87C-45E3-BEFB-59007DAC2539}" destId="{B935D454-0986-4BF1-BB66-65ABC6EF7CAB}" srcOrd="1" destOrd="0" presId="urn:microsoft.com/office/officeart/2005/8/layout/hierarchy4"/>
    <dgm:cxn modelId="{2B38376A-4394-48DF-B5DB-4B7D3C86BB80}" type="presParOf" srcId="{699208A9-CE8F-4805-B1A7-9F7BD7BD7EA8}" destId="{BC977536-048D-465F-B008-A7D13E7495DB}" srcOrd="3" destOrd="0" presId="urn:microsoft.com/office/officeart/2005/8/layout/hierarchy4"/>
    <dgm:cxn modelId="{D61160B8-C5DA-48CA-A598-FC483FBF0EBE}" type="presParOf" srcId="{699208A9-CE8F-4805-B1A7-9F7BD7BD7EA8}" destId="{790B24B1-3941-45C5-8491-733DE8DFB27B}" srcOrd="4" destOrd="0" presId="urn:microsoft.com/office/officeart/2005/8/layout/hierarchy4"/>
    <dgm:cxn modelId="{36E71CDE-ED37-4100-B270-AB371D72ED11}" type="presParOf" srcId="{790B24B1-3941-45C5-8491-733DE8DFB27B}" destId="{34791EC7-DFE6-43C1-BF27-DDFF9B6002D5}" srcOrd="0" destOrd="0" presId="urn:microsoft.com/office/officeart/2005/8/layout/hierarchy4"/>
    <dgm:cxn modelId="{1F425E73-588A-4D00-9B70-54691CDBAFDF}" type="presParOf" srcId="{790B24B1-3941-45C5-8491-733DE8DFB27B}" destId="{10F29A0B-BAD9-484D-B76D-64CA2339F0AD}" srcOrd="1" destOrd="0" presId="urn:microsoft.com/office/officeart/2005/8/layout/hierarchy4"/>
    <dgm:cxn modelId="{32C1EE73-373B-40E2-90BD-72AB2E0A08FE}" type="presParOf" srcId="{85B8AA19-1A18-4C2C-A572-B50FCF386D2F}" destId="{6B3AAA14-8FF9-49A7-AE33-99EBCAE5A3AF}" srcOrd="1" destOrd="0" presId="urn:microsoft.com/office/officeart/2005/8/layout/hierarchy4"/>
    <dgm:cxn modelId="{50CA9D59-D236-4D3D-88B2-A3AD61E63511}" type="presParOf" srcId="{85B8AA19-1A18-4C2C-A572-B50FCF386D2F}" destId="{54EDDB4A-73D6-4764-915E-CEB54F11C4CD}" srcOrd="2" destOrd="0" presId="urn:microsoft.com/office/officeart/2005/8/layout/hierarchy4"/>
    <dgm:cxn modelId="{D47CFB6D-D9AE-4EE6-8B15-3D88D64B65FA}" type="presParOf" srcId="{54EDDB4A-73D6-4764-915E-CEB54F11C4CD}" destId="{9C4C30F4-0A99-4D57-90A0-FCD7D2EE21E8}" srcOrd="0" destOrd="0" presId="urn:microsoft.com/office/officeart/2005/8/layout/hierarchy4"/>
    <dgm:cxn modelId="{00368AEE-1A57-4A4A-938F-CE423B47EDA2}" type="presParOf" srcId="{54EDDB4A-73D6-4764-915E-CEB54F11C4CD}" destId="{96E05352-EA4D-4FE6-8ADE-384FBA7B64B9}" srcOrd="1" destOrd="0" presId="urn:microsoft.com/office/officeart/2005/8/layout/hierarchy4"/>
    <dgm:cxn modelId="{65E30180-F869-4512-8CA8-6D22A6C8EBFF}" type="presParOf" srcId="{54EDDB4A-73D6-4764-915E-CEB54F11C4CD}" destId="{C0CC73BE-63F7-42C6-B6B4-9CBD269BF7FE}" srcOrd="2" destOrd="0" presId="urn:microsoft.com/office/officeart/2005/8/layout/hierarchy4"/>
    <dgm:cxn modelId="{CE2145CE-9DE4-4A4B-B7DF-F070E90A235C}" type="presParOf" srcId="{C0CC73BE-63F7-42C6-B6B4-9CBD269BF7FE}" destId="{7598381F-6413-48B0-A719-820457D45EE5}" srcOrd="0" destOrd="0" presId="urn:microsoft.com/office/officeart/2005/8/layout/hierarchy4"/>
    <dgm:cxn modelId="{F8982697-DC7D-41AC-87CF-8507ACF8BDC1}" type="presParOf" srcId="{7598381F-6413-48B0-A719-820457D45EE5}" destId="{518EB758-4312-4AAC-94F5-10B4D4F9CCC6}" srcOrd="0" destOrd="0" presId="urn:microsoft.com/office/officeart/2005/8/layout/hierarchy4"/>
    <dgm:cxn modelId="{41E200CE-C4EE-438D-9DA4-25A503730A7B}" type="presParOf" srcId="{7598381F-6413-48B0-A719-820457D45EE5}" destId="{14629464-10FF-46E5-938A-DFE409FDAD10}" srcOrd="1" destOrd="0" presId="urn:microsoft.com/office/officeart/2005/8/layout/hierarchy4"/>
    <dgm:cxn modelId="{81CEB650-9721-4FCF-9269-DA2DB49DAA4E}" type="presParOf" srcId="{85B8AA19-1A18-4C2C-A572-B50FCF386D2F}" destId="{E93EFE72-25B2-4490-8703-B45D93326C63}" srcOrd="3" destOrd="0" presId="urn:microsoft.com/office/officeart/2005/8/layout/hierarchy4"/>
    <dgm:cxn modelId="{5C63369A-10BB-4E03-BF43-4F4AAD615377}" type="presParOf" srcId="{85B8AA19-1A18-4C2C-A572-B50FCF386D2F}" destId="{DA7DFF94-AC09-40AD-9389-9237D3D5D5E9}" srcOrd="4" destOrd="0" presId="urn:microsoft.com/office/officeart/2005/8/layout/hierarchy4"/>
    <dgm:cxn modelId="{5C4C3116-A628-46D9-8F9F-50B7A0A33CB0}" type="presParOf" srcId="{DA7DFF94-AC09-40AD-9389-9237D3D5D5E9}" destId="{98E5C2AD-4FF4-4957-883E-C49EE01EF4C7}" srcOrd="0" destOrd="0" presId="urn:microsoft.com/office/officeart/2005/8/layout/hierarchy4"/>
    <dgm:cxn modelId="{5D37704A-20A7-45E6-8AC8-97C925F6857A}" type="presParOf" srcId="{DA7DFF94-AC09-40AD-9389-9237D3D5D5E9}" destId="{1280CB68-DFD2-4470-9C5A-35331B855889}" srcOrd="1" destOrd="0" presId="urn:microsoft.com/office/officeart/2005/8/layout/hierarchy4"/>
    <dgm:cxn modelId="{216D6050-8CBE-44F7-9073-C3732F54C4C7}" type="presParOf" srcId="{DA7DFF94-AC09-40AD-9389-9237D3D5D5E9}" destId="{BB4A7D83-7476-45F4-8F3C-B9BB546D05CB}" srcOrd="2" destOrd="0" presId="urn:microsoft.com/office/officeart/2005/8/layout/hierarchy4"/>
    <dgm:cxn modelId="{C2DF8094-E811-4076-8041-544705E7BA73}" type="presParOf" srcId="{BB4A7D83-7476-45F4-8F3C-B9BB546D05CB}" destId="{4B9EA1A8-1037-4FA7-8EC0-B271A94E55EA}" srcOrd="0" destOrd="0" presId="urn:microsoft.com/office/officeart/2005/8/layout/hierarchy4"/>
    <dgm:cxn modelId="{C0D181A1-40D1-4B2D-AFCD-3D093D9B36ED}" type="presParOf" srcId="{4B9EA1A8-1037-4FA7-8EC0-B271A94E55EA}" destId="{DCD82589-728E-431A-83C0-105E69283D98}" srcOrd="0" destOrd="0" presId="urn:microsoft.com/office/officeart/2005/8/layout/hierarchy4"/>
    <dgm:cxn modelId="{B7837825-62F1-4A48-A4A0-661D97B2716D}" type="presParOf" srcId="{4B9EA1A8-1037-4FA7-8EC0-B271A94E55EA}" destId="{B7C9BDE1-60B1-4F03-B5FD-A5F492614A55}" srcOrd="1" destOrd="0" presId="urn:microsoft.com/office/officeart/2005/8/layout/hierarchy4"/>
    <dgm:cxn modelId="{EF69E8CF-4FD8-4265-8FBF-8275A94ED8FF}" type="presParOf" srcId="{C400841D-06F6-486D-8DCA-55A215AAE758}" destId="{20B3F45C-ECCB-44FE-A03C-94FEEBACC3D5}" srcOrd="3" destOrd="0" presId="urn:microsoft.com/office/officeart/2005/8/layout/hierarchy4"/>
    <dgm:cxn modelId="{8DC0C31A-7A34-4876-88B3-E5C28E05250A}" type="presParOf" srcId="{C400841D-06F6-486D-8DCA-55A215AAE758}" destId="{4FE2025D-9CE4-489F-A973-E2A48FA13E14}" srcOrd="4" destOrd="0" presId="urn:microsoft.com/office/officeart/2005/8/layout/hierarchy4"/>
    <dgm:cxn modelId="{422557A0-DADC-47C2-ACDD-3896CABD1AE8}" type="presParOf" srcId="{4FE2025D-9CE4-489F-A973-E2A48FA13E14}" destId="{34832393-7D60-4492-BFD3-A7F598CE60B8}" srcOrd="0" destOrd="0" presId="urn:microsoft.com/office/officeart/2005/8/layout/hierarchy4"/>
    <dgm:cxn modelId="{0905F019-87CF-4538-9784-15B4BFCD22A4}" type="presParOf" srcId="{4FE2025D-9CE4-489F-A973-E2A48FA13E14}" destId="{1C122E35-DDD1-40BA-9A14-ADBFDD3D4F34}" srcOrd="1" destOrd="0" presId="urn:microsoft.com/office/officeart/2005/8/layout/hierarchy4"/>
    <dgm:cxn modelId="{823D57FE-879F-48B1-B2F2-BC68D0E090A1}" type="presParOf" srcId="{4FE2025D-9CE4-489F-A973-E2A48FA13E14}" destId="{D53C92EB-CA8D-44F4-8790-9D942BFDF1D4}" srcOrd="2" destOrd="0" presId="urn:microsoft.com/office/officeart/2005/8/layout/hierarchy4"/>
    <dgm:cxn modelId="{3F4334A5-3B48-4FAD-96F7-32124334F77B}" type="presParOf" srcId="{D53C92EB-CA8D-44F4-8790-9D942BFDF1D4}" destId="{23754CC8-F848-4E0B-BFB6-72FF270A8D36}" srcOrd="0" destOrd="0" presId="urn:microsoft.com/office/officeart/2005/8/layout/hierarchy4"/>
    <dgm:cxn modelId="{9EDAC956-C4A8-4F41-8D9C-AC729ED7BF44}" type="presParOf" srcId="{23754CC8-F848-4E0B-BFB6-72FF270A8D36}" destId="{56BDDE57-BF38-4328-BC42-6B0B29D7A958}" srcOrd="0" destOrd="0" presId="urn:microsoft.com/office/officeart/2005/8/layout/hierarchy4"/>
    <dgm:cxn modelId="{294A4E45-6A3E-4BF5-A053-0F4CC2AE844E}" type="presParOf" srcId="{23754CC8-F848-4E0B-BFB6-72FF270A8D36}" destId="{D3620930-A2BE-4567-809E-07565133B4FC}" srcOrd="1" destOrd="0" presId="urn:microsoft.com/office/officeart/2005/8/layout/hierarchy4"/>
    <dgm:cxn modelId="{F5BF235A-0F06-4E91-9026-2D628310B717}" type="presParOf" srcId="{D53C92EB-CA8D-44F4-8790-9D942BFDF1D4}" destId="{1DCFF9BF-9A11-49AF-992D-30421C6146EE}" srcOrd="1" destOrd="0" presId="urn:microsoft.com/office/officeart/2005/8/layout/hierarchy4"/>
    <dgm:cxn modelId="{1C5E5A7B-E0E5-46FF-82B9-5E93336F9C45}" type="presParOf" srcId="{D53C92EB-CA8D-44F4-8790-9D942BFDF1D4}" destId="{5F7A5829-2010-48AC-9EBF-6EDF103C716C}" srcOrd="2" destOrd="0" presId="urn:microsoft.com/office/officeart/2005/8/layout/hierarchy4"/>
    <dgm:cxn modelId="{5732B9D9-A7B1-4C9C-BD91-8A2BD47835A1}" type="presParOf" srcId="{5F7A5829-2010-48AC-9EBF-6EDF103C716C}" destId="{D46A6A61-DAE3-4D3C-9375-8C7ABCD2A603}" srcOrd="0" destOrd="0" presId="urn:microsoft.com/office/officeart/2005/8/layout/hierarchy4"/>
    <dgm:cxn modelId="{51533867-375C-4E65-8694-E7F94034064E}" type="presParOf" srcId="{5F7A5829-2010-48AC-9EBF-6EDF103C716C}" destId="{9AC5AE30-400A-480C-BEDE-B45A52011C82}" srcOrd="1" destOrd="0" presId="urn:microsoft.com/office/officeart/2005/8/layout/hierarchy4"/>
    <dgm:cxn modelId="{C93EF554-163E-4739-A934-D1FC1FC8AADE}" type="presParOf" srcId="{D53C92EB-CA8D-44F4-8790-9D942BFDF1D4}" destId="{19D70137-2BF7-4E7D-AF71-44BE329B33CE}" srcOrd="3" destOrd="0" presId="urn:microsoft.com/office/officeart/2005/8/layout/hierarchy4"/>
    <dgm:cxn modelId="{7C8FE629-8981-45F2-ABC4-1373524835D9}" type="presParOf" srcId="{D53C92EB-CA8D-44F4-8790-9D942BFDF1D4}" destId="{F3AD298F-F2BA-4845-9579-D87E81A08C1A}" srcOrd="4" destOrd="0" presId="urn:microsoft.com/office/officeart/2005/8/layout/hierarchy4"/>
    <dgm:cxn modelId="{F12C5904-7EC8-48ED-9A20-5B9A25013E57}" type="presParOf" srcId="{F3AD298F-F2BA-4845-9579-D87E81A08C1A}" destId="{D36D19F3-F445-4151-8B09-6EB3B436F9CF}" srcOrd="0" destOrd="0" presId="urn:microsoft.com/office/officeart/2005/8/layout/hierarchy4"/>
    <dgm:cxn modelId="{83897749-6310-4A63-85FD-2F18DB43717D}" type="presParOf" srcId="{F3AD298F-F2BA-4845-9579-D87E81A08C1A}" destId="{1909E759-784B-4EFC-B447-504886CEBF2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1C76CB-5390-4D33-9072-8B864069F650}" type="doc">
      <dgm:prSet loTypeId="urn:microsoft.com/office/officeart/2005/8/layout/hList6" loCatId="list" qsTypeId="urn:microsoft.com/office/officeart/2005/8/quickstyle/simple3" qsCatId="simple" csTypeId="urn:microsoft.com/office/officeart/2005/8/colors/colorful2" csCatId="colorful"/>
      <dgm:spPr/>
      <dgm:t>
        <a:bodyPr/>
        <a:lstStyle/>
        <a:p>
          <a:endParaRPr lang="fi-FI"/>
        </a:p>
      </dgm:t>
    </dgm:pt>
    <dgm:pt modelId="{FAD8198B-352C-4664-B9BC-F71AB78C02ED}">
      <dgm:prSet/>
      <dgm:spPr/>
      <dgm:t>
        <a:bodyPr/>
        <a:lstStyle/>
        <a:p>
          <a:pPr rtl="0"/>
          <a:r>
            <a:rPr lang="en-US" b="1" smtClean="0"/>
            <a:t>1. S and B make a list of the documents required </a:t>
          </a:r>
          <a:endParaRPr lang="fi-FI"/>
        </a:p>
      </dgm:t>
    </dgm:pt>
    <dgm:pt modelId="{D9BE3074-153C-4773-A716-D8E7C0FE3063}" type="parTrans" cxnId="{0AB51659-3BDC-4B9A-9A51-1A06817A28C6}">
      <dgm:prSet/>
      <dgm:spPr/>
      <dgm:t>
        <a:bodyPr/>
        <a:lstStyle/>
        <a:p>
          <a:endParaRPr lang="fi-FI"/>
        </a:p>
      </dgm:t>
    </dgm:pt>
    <dgm:pt modelId="{885FC191-8632-4973-B11C-EAF0406B87D5}" type="sibTrans" cxnId="{0AB51659-3BDC-4B9A-9A51-1A06817A28C6}">
      <dgm:prSet/>
      <dgm:spPr/>
      <dgm:t>
        <a:bodyPr/>
        <a:lstStyle/>
        <a:p>
          <a:endParaRPr lang="fi-FI"/>
        </a:p>
      </dgm:t>
    </dgm:pt>
    <dgm:pt modelId="{DB204187-B19B-46B8-82F9-D0A1C384AECD}">
      <dgm:prSet/>
      <dgm:spPr/>
      <dgm:t>
        <a:bodyPr/>
        <a:lstStyle/>
        <a:p>
          <a:pPr rtl="0"/>
          <a:r>
            <a:rPr lang="en-US" b="1" smtClean="0"/>
            <a:t>2. The list is incorporated into  the contract </a:t>
          </a:r>
          <a:endParaRPr lang="fi-FI"/>
        </a:p>
      </dgm:t>
    </dgm:pt>
    <dgm:pt modelId="{A29B88C3-1AA3-4252-8872-C5F3684A23B5}" type="parTrans" cxnId="{4387EB76-5356-4DDF-850B-951CC71787AF}">
      <dgm:prSet/>
      <dgm:spPr/>
      <dgm:t>
        <a:bodyPr/>
        <a:lstStyle/>
        <a:p>
          <a:endParaRPr lang="fi-FI"/>
        </a:p>
      </dgm:t>
    </dgm:pt>
    <dgm:pt modelId="{26FD5BE2-262F-4AD5-B529-908001F525B7}" type="sibTrans" cxnId="{4387EB76-5356-4DDF-850B-951CC71787AF}">
      <dgm:prSet/>
      <dgm:spPr/>
      <dgm:t>
        <a:bodyPr/>
        <a:lstStyle/>
        <a:p>
          <a:endParaRPr lang="fi-FI"/>
        </a:p>
      </dgm:t>
    </dgm:pt>
    <dgm:pt modelId="{C2A8D308-5172-4EBC-A43C-BA153D221804}">
      <dgm:prSet/>
      <dgm:spPr/>
      <dgm:t>
        <a:bodyPr/>
        <a:lstStyle/>
        <a:p>
          <a:pPr rtl="0"/>
          <a:r>
            <a:rPr lang="en-US" b="1" dirty="0" smtClean="0"/>
            <a:t>3. In opening the documentary credit B presents the list to the bank </a:t>
          </a:r>
          <a:endParaRPr lang="fi-FI" dirty="0"/>
        </a:p>
      </dgm:t>
    </dgm:pt>
    <dgm:pt modelId="{335F08E6-C22B-479D-B9C3-664AEC2068B1}" type="parTrans" cxnId="{AB31E09A-2CD2-412A-BD42-161E26892813}">
      <dgm:prSet/>
      <dgm:spPr/>
      <dgm:t>
        <a:bodyPr/>
        <a:lstStyle/>
        <a:p>
          <a:endParaRPr lang="fi-FI"/>
        </a:p>
      </dgm:t>
    </dgm:pt>
    <dgm:pt modelId="{EBE9AE98-EE19-4591-83CD-2DDBAC732D77}" type="sibTrans" cxnId="{AB31E09A-2CD2-412A-BD42-161E26892813}">
      <dgm:prSet/>
      <dgm:spPr/>
      <dgm:t>
        <a:bodyPr/>
        <a:lstStyle/>
        <a:p>
          <a:endParaRPr lang="fi-FI"/>
        </a:p>
      </dgm:t>
    </dgm:pt>
    <dgm:pt modelId="{DD5499B9-DBBE-46EF-B125-8F8201824A83}">
      <dgm:prSet/>
      <dgm:spPr/>
      <dgm:t>
        <a:bodyPr/>
        <a:lstStyle/>
        <a:p>
          <a:pPr rtl="0"/>
          <a:r>
            <a:rPr lang="en-US" b="1" smtClean="0"/>
            <a:t>4. S checks the documentary credit and the list </a:t>
          </a:r>
          <a:endParaRPr lang="fi-FI"/>
        </a:p>
      </dgm:t>
    </dgm:pt>
    <dgm:pt modelId="{7815EC9F-CC54-4356-82A9-DF5F8B7704FF}" type="parTrans" cxnId="{74B39F57-49CE-4660-937D-2FF7998A200C}">
      <dgm:prSet/>
      <dgm:spPr/>
      <dgm:t>
        <a:bodyPr/>
        <a:lstStyle/>
        <a:p>
          <a:endParaRPr lang="fi-FI"/>
        </a:p>
      </dgm:t>
    </dgm:pt>
    <dgm:pt modelId="{C6FB244D-513A-4500-BB91-F681493163D0}" type="sibTrans" cxnId="{74B39F57-49CE-4660-937D-2FF7998A200C}">
      <dgm:prSet/>
      <dgm:spPr/>
      <dgm:t>
        <a:bodyPr/>
        <a:lstStyle/>
        <a:p>
          <a:endParaRPr lang="fi-FI"/>
        </a:p>
      </dgm:t>
    </dgm:pt>
    <dgm:pt modelId="{42AA21B6-0C55-4358-9529-B504A88C025E}">
      <dgm:prSet/>
      <dgm:spPr/>
      <dgm:t>
        <a:bodyPr/>
        <a:lstStyle/>
        <a:p>
          <a:pPr rtl="0"/>
          <a:r>
            <a:rPr lang="en-US" b="1" smtClean="0"/>
            <a:t>5. S checks the documents and hands them to the bank  </a:t>
          </a:r>
          <a:endParaRPr lang="fi-FI"/>
        </a:p>
      </dgm:t>
    </dgm:pt>
    <dgm:pt modelId="{B0FA0EAF-CACB-4E83-BAA5-E25F953ED9D3}" type="parTrans" cxnId="{C34DBFF6-EBF1-4D01-9B0A-89B0FD69B751}">
      <dgm:prSet/>
      <dgm:spPr/>
      <dgm:t>
        <a:bodyPr/>
        <a:lstStyle/>
        <a:p>
          <a:endParaRPr lang="fi-FI"/>
        </a:p>
      </dgm:t>
    </dgm:pt>
    <dgm:pt modelId="{E5A3B966-D940-4BE0-9CA2-B6ADDFA99D90}" type="sibTrans" cxnId="{C34DBFF6-EBF1-4D01-9B0A-89B0FD69B751}">
      <dgm:prSet/>
      <dgm:spPr/>
      <dgm:t>
        <a:bodyPr/>
        <a:lstStyle/>
        <a:p>
          <a:endParaRPr lang="fi-FI"/>
        </a:p>
      </dgm:t>
    </dgm:pt>
    <dgm:pt modelId="{9060DDCE-8798-4CF5-AB26-54914E4D5DB6}" type="pres">
      <dgm:prSet presAssocID="{291C76CB-5390-4D33-9072-8B864069F650}" presName="Name0" presStyleCnt="0">
        <dgm:presLayoutVars>
          <dgm:dir/>
          <dgm:resizeHandles val="exact"/>
        </dgm:presLayoutVars>
      </dgm:prSet>
      <dgm:spPr/>
      <dgm:t>
        <a:bodyPr/>
        <a:lstStyle/>
        <a:p>
          <a:endParaRPr lang="fi-FI"/>
        </a:p>
      </dgm:t>
    </dgm:pt>
    <dgm:pt modelId="{1003CF0B-1DA8-45CC-A82C-B6F4C3525CA5}" type="pres">
      <dgm:prSet presAssocID="{FAD8198B-352C-4664-B9BC-F71AB78C02ED}" presName="node" presStyleLbl="node1" presStyleIdx="0" presStyleCnt="5">
        <dgm:presLayoutVars>
          <dgm:bulletEnabled val="1"/>
        </dgm:presLayoutVars>
      </dgm:prSet>
      <dgm:spPr/>
      <dgm:t>
        <a:bodyPr/>
        <a:lstStyle/>
        <a:p>
          <a:endParaRPr lang="fi-FI"/>
        </a:p>
      </dgm:t>
    </dgm:pt>
    <dgm:pt modelId="{A323F2DA-CC84-48C8-AE78-83DA215C6494}" type="pres">
      <dgm:prSet presAssocID="{885FC191-8632-4973-B11C-EAF0406B87D5}" presName="sibTrans" presStyleCnt="0"/>
      <dgm:spPr/>
      <dgm:t>
        <a:bodyPr/>
        <a:lstStyle/>
        <a:p>
          <a:endParaRPr lang="fi-FI"/>
        </a:p>
      </dgm:t>
    </dgm:pt>
    <dgm:pt modelId="{AE63A064-67AA-4287-8923-9F5E1CC40B7F}" type="pres">
      <dgm:prSet presAssocID="{DB204187-B19B-46B8-82F9-D0A1C384AECD}" presName="node" presStyleLbl="node1" presStyleIdx="1" presStyleCnt="5">
        <dgm:presLayoutVars>
          <dgm:bulletEnabled val="1"/>
        </dgm:presLayoutVars>
      </dgm:prSet>
      <dgm:spPr/>
      <dgm:t>
        <a:bodyPr/>
        <a:lstStyle/>
        <a:p>
          <a:endParaRPr lang="fi-FI"/>
        </a:p>
      </dgm:t>
    </dgm:pt>
    <dgm:pt modelId="{D09516D8-BEF4-4E86-91EC-299FC72A7579}" type="pres">
      <dgm:prSet presAssocID="{26FD5BE2-262F-4AD5-B529-908001F525B7}" presName="sibTrans" presStyleCnt="0"/>
      <dgm:spPr/>
      <dgm:t>
        <a:bodyPr/>
        <a:lstStyle/>
        <a:p>
          <a:endParaRPr lang="fi-FI"/>
        </a:p>
      </dgm:t>
    </dgm:pt>
    <dgm:pt modelId="{B135CDCE-AC42-4268-AE11-78D9663C7674}" type="pres">
      <dgm:prSet presAssocID="{C2A8D308-5172-4EBC-A43C-BA153D221804}" presName="node" presStyleLbl="node1" presStyleIdx="2" presStyleCnt="5">
        <dgm:presLayoutVars>
          <dgm:bulletEnabled val="1"/>
        </dgm:presLayoutVars>
      </dgm:prSet>
      <dgm:spPr/>
      <dgm:t>
        <a:bodyPr/>
        <a:lstStyle/>
        <a:p>
          <a:endParaRPr lang="fi-FI"/>
        </a:p>
      </dgm:t>
    </dgm:pt>
    <dgm:pt modelId="{41A3B454-EB53-49C5-B0C9-6DE98DB849EE}" type="pres">
      <dgm:prSet presAssocID="{EBE9AE98-EE19-4591-83CD-2DDBAC732D77}" presName="sibTrans" presStyleCnt="0"/>
      <dgm:spPr/>
      <dgm:t>
        <a:bodyPr/>
        <a:lstStyle/>
        <a:p>
          <a:endParaRPr lang="fi-FI"/>
        </a:p>
      </dgm:t>
    </dgm:pt>
    <dgm:pt modelId="{6DB4AEF2-E5F2-4D7C-9CF3-2F7D69917655}" type="pres">
      <dgm:prSet presAssocID="{DD5499B9-DBBE-46EF-B125-8F8201824A83}" presName="node" presStyleLbl="node1" presStyleIdx="3" presStyleCnt="5">
        <dgm:presLayoutVars>
          <dgm:bulletEnabled val="1"/>
        </dgm:presLayoutVars>
      </dgm:prSet>
      <dgm:spPr/>
      <dgm:t>
        <a:bodyPr/>
        <a:lstStyle/>
        <a:p>
          <a:endParaRPr lang="fi-FI"/>
        </a:p>
      </dgm:t>
    </dgm:pt>
    <dgm:pt modelId="{519DFD85-EE2A-4BAD-B59E-135ED32A1817}" type="pres">
      <dgm:prSet presAssocID="{C6FB244D-513A-4500-BB91-F681493163D0}" presName="sibTrans" presStyleCnt="0"/>
      <dgm:spPr/>
      <dgm:t>
        <a:bodyPr/>
        <a:lstStyle/>
        <a:p>
          <a:endParaRPr lang="fi-FI"/>
        </a:p>
      </dgm:t>
    </dgm:pt>
    <dgm:pt modelId="{D6C16119-16DA-4AA9-8F30-5B13F3768118}" type="pres">
      <dgm:prSet presAssocID="{42AA21B6-0C55-4358-9529-B504A88C025E}" presName="node" presStyleLbl="node1" presStyleIdx="4" presStyleCnt="5">
        <dgm:presLayoutVars>
          <dgm:bulletEnabled val="1"/>
        </dgm:presLayoutVars>
      </dgm:prSet>
      <dgm:spPr/>
      <dgm:t>
        <a:bodyPr/>
        <a:lstStyle/>
        <a:p>
          <a:endParaRPr lang="fi-FI"/>
        </a:p>
      </dgm:t>
    </dgm:pt>
  </dgm:ptLst>
  <dgm:cxnLst>
    <dgm:cxn modelId="{0AB51659-3BDC-4B9A-9A51-1A06817A28C6}" srcId="{291C76CB-5390-4D33-9072-8B864069F650}" destId="{FAD8198B-352C-4664-B9BC-F71AB78C02ED}" srcOrd="0" destOrd="0" parTransId="{D9BE3074-153C-4773-A716-D8E7C0FE3063}" sibTransId="{885FC191-8632-4973-B11C-EAF0406B87D5}"/>
    <dgm:cxn modelId="{BAA0FB6E-6829-49C6-B29A-1693A755AEB9}" type="presOf" srcId="{DB204187-B19B-46B8-82F9-D0A1C384AECD}" destId="{AE63A064-67AA-4287-8923-9F5E1CC40B7F}" srcOrd="0" destOrd="0" presId="urn:microsoft.com/office/officeart/2005/8/layout/hList6"/>
    <dgm:cxn modelId="{21D9EAB1-E4CE-44B3-B5A8-06B6BA95C842}" type="presOf" srcId="{C2A8D308-5172-4EBC-A43C-BA153D221804}" destId="{B135CDCE-AC42-4268-AE11-78D9663C7674}" srcOrd="0" destOrd="0" presId="urn:microsoft.com/office/officeart/2005/8/layout/hList6"/>
    <dgm:cxn modelId="{F3DA7A2E-D9FC-4D9C-B19E-E32EAF7502F7}" type="presOf" srcId="{291C76CB-5390-4D33-9072-8B864069F650}" destId="{9060DDCE-8798-4CF5-AB26-54914E4D5DB6}" srcOrd="0" destOrd="0" presId="urn:microsoft.com/office/officeart/2005/8/layout/hList6"/>
    <dgm:cxn modelId="{36185BF6-50B1-4346-9ADF-285489071392}" type="presOf" srcId="{DD5499B9-DBBE-46EF-B125-8F8201824A83}" destId="{6DB4AEF2-E5F2-4D7C-9CF3-2F7D69917655}" srcOrd="0" destOrd="0" presId="urn:microsoft.com/office/officeart/2005/8/layout/hList6"/>
    <dgm:cxn modelId="{74B39F57-49CE-4660-937D-2FF7998A200C}" srcId="{291C76CB-5390-4D33-9072-8B864069F650}" destId="{DD5499B9-DBBE-46EF-B125-8F8201824A83}" srcOrd="3" destOrd="0" parTransId="{7815EC9F-CC54-4356-82A9-DF5F8B7704FF}" sibTransId="{C6FB244D-513A-4500-BB91-F681493163D0}"/>
    <dgm:cxn modelId="{C34DBFF6-EBF1-4D01-9B0A-89B0FD69B751}" srcId="{291C76CB-5390-4D33-9072-8B864069F650}" destId="{42AA21B6-0C55-4358-9529-B504A88C025E}" srcOrd="4" destOrd="0" parTransId="{B0FA0EAF-CACB-4E83-BAA5-E25F953ED9D3}" sibTransId="{E5A3B966-D940-4BE0-9CA2-B6ADDFA99D90}"/>
    <dgm:cxn modelId="{FBBB9CBC-81E0-44B3-B61B-4B4E8E0731A9}" type="presOf" srcId="{FAD8198B-352C-4664-B9BC-F71AB78C02ED}" destId="{1003CF0B-1DA8-45CC-A82C-B6F4C3525CA5}" srcOrd="0" destOrd="0" presId="urn:microsoft.com/office/officeart/2005/8/layout/hList6"/>
    <dgm:cxn modelId="{B70F5EFC-84A2-4B53-B93F-BBBC658C72D5}" type="presOf" srcId="{42AA21B6-0C55-4358-9529-B504A88C025E}" destId="{D6C16119-16DA-4AA9-8F30-5B13F3768118}" srcOrd="0" destOrd="0" presId="urn:microsoft.com/office/officeart/2005/8/layout/hList6"/>
    <dgm:cxn modelId="{4387EB76-5356-4DDF-850B-951CC71787AF}" srcId="{291C76CB-5390-4D33-9072-8B864069F650}" destId="{DB204187-B19B-46B8-82F9-D0A1C384AECD}" srcOrd="1" destOrd="0" parTransId="{A29B88C3-1AA3-4252-8872-C5F3684A23B5}" sibTransId="{26FD5BE2-262F-4AD5-B529-908001F525B7}"/>
    <dgm:cxn modelId="{AB31E09A-2CD2-412A-BD42-161E26892813}" srcId="{291C76CB-5390-4D33-9072-8B864069F650}" destId="{C2A8D308-5172-4EBC-A43C-BA153D221804}" srcOrd="2" destOrd="0" parTransId="{335F08E6-C22B-479D-B9C3-664AEC2068B1}" sibTransId="{EBE9AE98-EE19-4591-83CD-2DDBAC732D77}"/>
    <dgm:cxn modelId="{1A3BBE20-637B-4F1C-AA67-F8B68BB98771}" type="presParOf" srcId="{9060DDCE-8798-4CF5-AB26-54914E4D5DB6}" destId="{1003CF0B-1DA8-45CC-A82C-B6F4C3525CA5}" srcOrd="0" destOrd="0" presId="urn:microsoft.com/office/officeart/2005/8/layout/hList6"/>
    <dgm:cxn modelId="{6A96AEF3-74CA-4CE7-9579-E9DDFE61971D}" type="presParOf" srcId="{9060DDCE-8798-4CF5-AB26-54914E4D5DB6}" destId="{A323F2DA-CC84-48C8-AE78-83DA215C6494}" srcOrd="1" destOrd="0" presId="urn:microsoft.com/office/officeart/2005/8/layout/hList6"/>
    <dgm:cxn modelId="{43278A81-C010-4DF2-8B54-65DF29128363}" type="presParOf" srcId="{9060DDCE-8798-4CF5-AB26-54914E4D5DB6}" destId="{AE63A064-67AA-4287-8923-9F5E1CC40B7F}" srcOrd="2" destOrd="0" presId="urn:microsoft.com/office/officeart/2005/8/layout/hList6"/>
    <dgm:cxn modelId="{87EBA39B-20E6-4C74-86FF-4F4B8926F822}" type="presParOf" srcId="{9060DDCE-8798-4CF5-AB26-54914E4D5DB6}" destId="{D09516D8-BEF4-4E86-91EC-299FC72A7579}" srcOrd="3" destOrd="0" presId="urn:microsoft.com/office/officeart/2005/8/layout/hList6"/>
    <dgm:cxn modelId="{0BABA5E6-F429-460D-9086-E70E699F57A3}" type="presParOf" srcId="{9060DDCE-8798-4CF5-AB26-54914E4D5DB6}" destId="{B135CDCE-AC42-4268-AE11-78D9663C7674}" srcOrd="4" destOrd="0" presId="urn:microsoft.com/office/officeart/2005/8/layout/hList6"/>
    <dgm:cxn modelId="{B8EA4CB7-2D66-449B-B065-583CA7CFF4FE}" type="presParOf" srcId="{9060DDCE-8798-4CF5-AB26-54914E4D5DB6}" destId="{41A3B454-EB53-49C5-B0C9-6DE98DB849EE}" srcOrd="5" destOrd="0" presId="urn:microsoft.com/office/officeart/2005/8/layout/hList6"/>
    <dgm:cxn modelId="{51CAB062-849B-4CE8-BEBC-5740E016C28D}" type="presParOf" srcId="{9060DDCE-8798-4CF5-AB26-54914E4D5DB6}" destId="{6DB4AEF2-E5F2-4D7C-9CF3-2F7D69917655}" srcOrd="6" destOrd="0" presId="urn:microsoft.com/office/officeart/2005/8/layout/hList6"/>
    <dgm:cxn modelId="{D8C0692B-561A-487B-9B11-4D4CE751C902}" type="presParOf" srcId="{9060DDCE-8798-4CF5-AB26-54914E4D5DB6}" destId="{519DFD85-EE2A-4BAD-B59E-135ED32A1817}" srcOrd="7" destOrd="0" presId="urn:microsoft.com/office/officeart/2005/8/layout/hList6"/>
    <dgm:cxn modelId="{55965C41-4F08-4311-8EAE-2C55B0F2BE99}" type="presParOf" srcId="{9060DDCE-8798-4CF5-AB26-54914E4D5DB6}" destId="{D6C16119-16DA-4AA9-8F30-5B13F3768118}"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59A4368-94C9-4358-B8C9-D4177B03DA72}" type="doc">
      <dgm:prSet loTypeId="urn:microsoft.com/office/officeart/2005/8/layout/target3" loCatId="relationship" qsTypeId="urn:microsoft.com/office/officeart/2005/8/quickstyle/simple1" qsCatId="simple" csTypeId="urn:microsoft.com/office/officeart/2005/8/colors/colorful5" csCatId="colorful"/>
      <dgm:spPr/>
      <dgm:t>
        <a:bodyPr/>
        <a:lstStyle/>
        <a:p>
          <a:endParaRPr lang="fi-FI"/>
        </a:p>
      </dgm:t>
    </dgm:pt>
    <dgm:pt modelId="{D0804C03-3D72-47BC-94A0-1B3C37C5FBCE}">
      <dgm:prSet/>
      <dgm:spPr/>
      <dgm:t>
        <a:bodyPr/>
        <a:lstStyle/>
        <a:p>
          <a:pPr rtl="0"/>
          <a:r>
            <a:rPr lang="en-US" smtClean="0"/>
            <a:t>irrevocable / revocable</a:t>
          </a:r>
          <a:endParaRPr lang="fi-FI"/>
        </a:p>
      </dgm:t>
    </dgm:pt>
    <dgm:pt modelId="{53FED902-0F7F-4265-837C-4C36835A9FB8}" type="parTrans" cxnId="{ED1053F8-26A2-4716-9248-561C22901363}">
      <dgm:prSet/>
      <dgm:spPr/>
      <dgm:t>
        <a:bodyPr/>
        <a:lstStyle/>
        <a:p>
          <a:endParaRPr lang="fi-FI"/>
        </a:p>
      </dgm:t>
    </dgm:pt>
    <dgm:pt modelId="{83ED8993-80E5-498A-9D0C-E6FA84C0593A}" type="sibTrans" cxnId="{ED1053F8-26A2-4716-9248-561C22901363}">
      <dgm:prSet/>
      <dgm:spPr/>
      <dgm:t>
        <a:bodyPr/>
        <a:lstStyle/>
        <a:p>
          <a:endParaRPr lang="fi-FI"/>
        </a:p>
      </dgm:t>
    </dgm:pt>
    <dgm:pt modelId="{58B1F104-502A-4D69-B0DF-15A3E1F2BEAE}">
      <dgm:prSet/>
      <dgm:spPr/>
      <dgm:t>
        <a:bodyPr/>
        <a:lstStyle/>
        <a:p>
          <a:pPr rtl="0"/>
          <a:r>
            <a:rPr lang="en-US" smtClean="0"/>
            <a:t>date and place of expiry of the credit  </a:t>
          </a:r>
          <a:endParaRPr lang="fi-FI"/>
        </a:p>
      </dgm:t>
    </dgm:pt>
    <dgm:pt modelId="{84874497-EFFA-40BA-8CD9-F2CD71C315F5}" type="parTrans" cxnId="{9B518A06-A76A-433B-BDD5-804D93AD2E0B}">
      <dgm:prSet/>
      <dgm:spPr/>
      <dgm:t>
        <a:bodyPr/>
        <a:lstStyle/>
        <a:p>
          <a:endParaRPr lang="fi-FI"/>
        </a:p>
      </dgm:t>
    </dgm:pt>
    <dgm:pt modelId="{C083691B-4D1A-4299-B416-3AF6A2F20B21}" type="sibTrans" cxnId="{9B518A06-A76A-433B-BDD5-804D93AD2E0B}">
      <dgm:prSet/>
      <dgm:spPr/>
      <dgm:t>
        <a:bodyPr/>
        <a:lstStyle/>
        <a:p>
          <a:endParaRPr lang="fi-FI"/>
        </a:p>
      </dgm:t>
    </dgm:pt>
    <dgm:pt modelId="{783FAA82-BBF1-405F-BE9D-DE997FD4D60B}">
      <dgm:prSet/>
      <dgm:spPr/>
      <dgm:t>
        <a:bodyPr/>
        <a:lstStyle/>
        <a:p>
          <a:pPr rtl="0"/>
          <a:r>
            <a:rPr lang="en-US" dirty="0" smtClean="0"/>
            <a:t>cf. Transport Information: loading on board at: not later than: for transportation to: </a:t>
          </a:r>
          <a:endParaRPr lang="fi-FI" dirty="0"/>
        </a:p>
      </dgm:t>
    </dgm:pt>
    <dgm:pt modelId="{44BBD884-CEB4-4BF8-B315-052914C7306A}" type="parTrans" cxnId="{F8F4292B-ECDE-4D41-831E-3FD0E920B247}">
      <dgm:prSet/>
      <dgm:spPr/>
      <dgm:t>
        <a:bodyPr/>
        <a:lstStyle/>
        <a:p>
          <a:endParaRPr lang="fi-FI"/>
        </a:p>
      </dgm:t>
    </dgm:pt>
    <dgm:pt modelId="{15DC55FF-279E-4DBA-82B8-5238E58DB286}" type="sibTrans" cxnId="{F8F4292B-ECDE-4D41-831E-3FD0E920B247}">
      <dgm:prSet/>
      <dgm:spPr/>
      <dgm:t>
        <a:bodyPr/>
        <a:lstStyle/>
        <a:p>
          <a:endParaRPr lang="fi-FI"/>
        </a:p>
      </dgm:t>
    </dgm:pt>
    <dgm:pt modelId="{AFBEC295-6997-4CA8-B5EE-DA872E1573E6}">
      <dgm:prSet/>
      <dgm:spPr/>
      <dgm:t>
        <a:bodyPr/>
        <a:lstStyle/>
        <a:p>
          <a:pPr rtl="0"/>
          <a:r>
            <a:rPr lang="en-US" smtClean="0"/>
            <a:t>documents to be presented within __ days after the issuance of the documents - -   </a:t>
          </a:r>
          <a:endParaRPr lang="fi-FI"/>
        </a:p>
      </dgm:t>
    </dgm:pt>
    <dgm:pt modelId="{A841732F-2BCD-4DA6-AA10-DB4345D1C0F3}" type="parTrans" cxnId="{85DDFDF9-679C-47BA-B201-AB1584EDD1E8}">
      <dgm:prSet/>
      <dgm:spPr/>
      <dgm:t>
        <a:bodyPr/>
        <a:lstStyle/>
        <a:p>
          <a:endParaRPr lang="fi-FI"/>
        </a:p>
      </dgm:t>
    </dgm:pt>
    <dgm:pt modelId="{9CCEF07E-62CC-4D34-9ECE-0BBA264A6FD1}" type="sibTrans" cxnId="{85DDFDF9-679C-47BA-B201-AB1584EDD1E8}">
      <dgm:prSet/>
      <dgm:spPr/>
      <dgm:t>
        <a:bodyPr/>
        <a:lstStyle/>
        <a:p>
          <a:endParaRPr lang="fi-FI"/>
        </a:p>
      </dgm:t>
    </dgm:pt>
    <dgm:pt modelId="{35B37427-CB97-4081-B5E4-CAC8B52727FE}">
      <dgm:prSet/>
      <dgm:spPr/>
      <dgm:t>
        <a:bodyPr/>
        <a:lstStyle/>
        <a:p>
          <a:pPr rtl="0"/>
          <a:r>
            <a:rPr lang="en-US" smtClean="0"/>
            <a:t>beneficiary and transferability  </a:t>
          </a:r>
          <a:endParaRPr lang="fi-FI"/>
        </a:p>
      </dgm:t>
    </dgm:pt>
    <dgm:pt modelId="{64CC9CFD-D1B5-4008-82A8-6EA1641781BB}" type="parTrans" cxnId="{B8D469E9-16DE-404B-9D5E-35EB55AA5317}">
      <dgm:prSet/>
      <dgm:spPr/>
      <dgm:t>
        <a:bodyPr/>
        <a:lstStyle/>
        <a:p>
          <a:endParaRPr lang="fi-FI"/>
        </a:p>
      </dgm:t>
    </dgm:pt>
    <dgm:pt modelId="{8470AC4C-1B5F-45F9-93CA-B660F6D68F81}" type="sibTrans" cxnId="{B8D469E9-16DE-404B-9D5E-35EB55AA5317}">
      <dgm:prSet/>
      <dgm:spPr/>
      <dgm:t>
        <a:bodyPr/>
        <a:lstStyle/>
        <a:p>
          <a:endParaRPr lang="fi-FI"/>
        </a:p>
      </dgm:t>
    </dgm:pt>
    <dgm:pt modelId="{D709A93A-FF1D-4865-940A-59B8C3BB209C}">
      <dgm:prSet/>
      <dgm:spPr/>
      <dgm:t>
        <a:bodyPr/>
        <a:lstStyle/>
        <a:p>
          <a:pPr rtl="0"/>
          <a:r>
            <a:rPr lang="en-US" smtClean="0"/>
            <a:t>confirmation; notice Costs</a:t>
          </a:r>
          <a:endParaRPr lang="fi-FI"/>
        </a:p>
      </dgm:t>
    </dgm:pt>
    <dgm:pt modelId="{19471AC8-1E7F-45BE-8A9C-BC844C8DA362}" type="parTrans" cxnId="{EA8A98A0-20E5-4E0C-B742-46D8D6BA0996}">
      <dgm:prSet/>
      <dgm:spPr/>
      <dgm:t>
        <a:bodyPr/>
        <a:lstStyle/>
        <a:p>
          <a:endParaRPr lang="fi-FI"/>
        </a:p>
      </dgm:t>
    </dgm:pt>
    <dgm:pt modelId="{CF751B6A-29D3-4BC6-8B5F-5ED3BD5877CA}" type="sibTrans" cxnId="{EA8A98A0-20E5-4E0C-B742-46D8D6BA0996}">
      <dgm:prSet/>
      <dgm:spPr/>
      <dgm:t>
        <a:bodyPr/>
        <a:lstStyle/>
        <a:p>
          <a:endParaRPr lang="fi-FI"/>
        </a:p>
      </dgm:t>
    </dgm:pt>
    <dgm:pt modelId="{4AA9410D-FCF8-4A3C-944C-D3EA5E15A00E}">
      <dgm:prSet/>
      <dgm:spPr/>
      <dgm:t>
        <a:bodyPr/>
        <a:lstStyle/>
        <a:p>
          <a:pPr rtl="0"/>
          <a:r>
            <a:rPr lang="en-US" smtClean="0"/>
            <a:t>partial shipments / transshipments allowed  </a:t>
          </a:r>
          <a:endParaRPr lang="fi-FI"/>
        </a:p>
      </dgm:t>
    </dgm:pt>
    <dgm:pt modelId="{630A5AF7-45D8-49E3-9E90-AD70C23E3C80}" type="parTrans" cxnId="{C1A11B5B-AE99-4F74-A312-CAFDE55642D4}">
      <dgm:prSet/>
      <dgm:spPr/>
      <dgm:t>
        <a:bodyPr/>
        <a:lstStyle/>
        <a:p>
          <a:endParaRPr lang="fi-FI"/>
        </a:p>
      </dgm:t>
    </dgm:pt>
    <dgm:pt modelId="{3C7AC7D2-F04C-44F6-9377-88C268236332}" type="sibTrans" cxnId="{C1A11B5B-AE99-4F74-A312-CAFDE55642D4}">
      <dgm:prSet/>
      <dgm:spPr/>
      <dgm:t>
        <a:bodyPr/>
        <a:lstStyle/>
        <a:p>
          <a:endParaRPr lang="fi-FI"/>
        </a:p>
      </dgm:t>
    </dgm:pt>
    <dgm:pt modelId="{9369F608-6779-4A7A-AACC-1371AE0254BA}">
      <dgm:prSet/>
      <dgm:spPr/>
      <dgm:t>
        <a:bodyPr/>
        <a:lstStyle/>
        <a:p>
          <a:endParaRPr lang="fi-FI"/>
        </a:p>
      </dgm:t>
    </dgm:pt>
    <dgm:pt modelId="{26C0E404-DBA3-4DE2-BC2B-BCDD34C7C60B}" type="parTrans" cxnId="{8A7DBE9B-C208-4CE7-AE82-A3DF5AA3EEC3}">
      <dgm:prSet/>
      <dgm:spPr/>
      <dgm:t>
        <a:bodyPr/>
        <a:lstStyle/>
        <a:p>
          <a:endParaRPr lang="fi-FI"/>
        </a:p>
      </dgm:t>
    </dgm:pt>
    <dgm:pt modelId="{893EAE93-584B-420F-B8AC-EFFB47512861}" type="sibTrans" cxnId="{8A7DBE9B-C208-4CE7-AE82-A3DF5AA3EEC3}">
      <dgm:prSet/>
      <dgm:spPr/>
      <dgm:t>
        <a:bodyPr/>
        <a:lstStyle/>
        <a:p>
          <a:endParaRPr lang="fi-FI"/>
        </a:p>
      </dgm:t>
    </dgm:pt>
    <dgm:pt modelId="{16C1AE81-2E26-4F6B-A08A-0EC74D30CACF}" type="pres">
      <dgm:prSet presAssocID="{959A4368-94C9-4358-B8C9-D4177B03DA72}" presName="Name0" presStyleCnt="0">
        <dgm:presLayoutVars>
          <dgm:chMax val="7"/>
          <dgm:dir/>
          <dgm:animLvl val="lvl"/>
          <dgm:resizeHandles val="exact"/>
        </dgm:presLayoutVars>
      </dgm:prSet>
      <dgm:spPr/>
      <dgm:t>
        <a:bodyPr/>
        <a:lstStyle/>
        <a:p>
          <a:endParaRPr lang="fi-FI"/>
        </a:p>
      </dgm:t>
    </dgm:pt>
    <dgm:pt modelId="{11E8164A-89F9-4804-A359-1B8961A8BE54}" type="pres">
      <dgm:prSet presAssocID="{D0804C03-3D72-47BC-94A0-1B3C37C5FBCE}" presName="circle1" presStyleLbl="node1" presStyleIdx="0" presStyleCnt="7"/>
      <dgm:spPr/>
      <dgm:t>
        <a:bodyPr/>
        <a:lstStyle/>
        <a:p>
          <a:endParaRPr lang="fi-FI"/>
        </a:p>
      </dgm:t>
    </dgm:pt>
    <dgm:pt modelId="{F3A5BC08-6038-4689-9CEF-B9557638180A}" type="pres">
      <dgm:prSet presAssocID="{D0804C03-3D72-47BC-94A0-1B3C37C5FBCE}" presName="space" presStyleCnt="0"/>
      <dgm:spPr/>
      <dgm:t>
        <a:bodyPr/>
        <a:lstStyle/>
        <a:p>
          <a:endParaRPr lang="fi-FI"/>
        </a:p>
      </dgm:t>
    </dgm:pt>
    <dgm:pt modelId="{0E0972C2-437A-4F87-8489-176153736436}" type="pres">
      <dgm:prSet presAssocID="{D0804C03-3D72-47BC-94A0-1B3C37C5FBCE}" presName="rect1" presStyleLbl="alignAcc1" presStyleIdx="0" presStyleCnt="7"/>
      <dgm:spPr/>
      <dgm:t>
        <a:bodyPr/>
        <a:lstStyle/>
        <a:p>
          <a:endParaRPr lang="fi-FI"/>
        </a:p>
      </dgm:t>
    </dgm:pt>
    <dgm:pt modelId="{2A6D0D81-1DB8-47DA-83BF-8859E3077D71}" type="pres">
      <dgm:prSet presAssocID="{58B1F104-502A-4D69-B0DF-15A3E1F2BEAE}" presName="vertSpace2" presStyleLbl="node1" presStyleIdx="0" presStyleCnt="7"/>
      <dgm:spPr/>
      <dgm:t>
        <a:bodyPr/>
        <a:lstStyle/>
        <a:p>
          <a:endParaRPr lang="fi-FI"/>
        </a:p>
      </dgm:t>
    </dgm:pt>
    <dgm:pt modelId="{BBBB9F6D-19A1-4116-9FC9-6CBF31BB2FEF}" type="pres">
      <dgm:prSet presAssocID="{58B1F104-502A-4D69-B0DF-15A3E1F2BEAE}" presName="circle2" presStyleLbl="node1" presStyleIdx="1" presStyleCnt="7"/>
      <dgm:spPr/>
      <dgm:t>
        <a:bodyPr/>
        <a:lstStyle/>
        <a:p>
          <a:endParaRPr lang="fi-FI"/>
        </a:p>
      </dgm:t>
    </dgm:pt>
    <dgm:pt modelId="{FD1B48BB-E65D-4877-916C-37E6A69EEEED}" type="pres">
      <dgm:prSet presAssocID="{58B1F104-502A-4D69-B0DF-15A3E1F2BEAE}" presName="rect2" presStyleLbl="alignAcc1" presStyleIdx="1" presStyleCnt="7"/>
      <dgm:spPr/>
      <dgm:t>
        <a:bodyPr/>
        <a:lstStyle/>
        <a:p>
          <a:endParaRPr lang="fi-FI"/>
        </a:p>
      </dgm:t>
    </dgm:pt>
    <dgm:pt modelId="{FE98A805-FFF5-4461-9B64-1698B7B7DDDE}" type="pres">
      <dgm:prSet presAssocID="{783FAA82-BBF1-405F-BE9D-DE997FD4D60B}" presName="vertSpace3" presStyleLbl="node1" presStyleIdx="1" presStyleCnt="7"/>
      <dgm:spPr/>
      <dgm:t>
        <a:bodyPr/>
        <a:lstStyle/>
        <a:p>
          <a:endParaRPr lang="fi-FI"/>
        </a:p>
      </dgm:t>
    </dgm:pt>
    <dgm:pt modelId="{21D31F66-5A15-4128-9D61-B62943EE6C48}" type="pres">
      <dgm:prSet presAssocID="{783FAA82-BBF1-405F-BE9D-DE997FD4D60B}" presName="circle3" presStyleLbl="node1" presStyleIdx="2" presStyleCnt="7"/>
      <dgm:spPr/>
      <dgm:t>
        <a:bodyPr/>
        <a:lstStyle/>
        <a:p>
          <a:endParaRPr lang="fi-FI"/>
        </a:p>
      </dgm:t>
    </dgm:pt>
    <dgm:pt modelId="{BA84D1E4-2FF3-4B81-8550-775F6A71568D}" type="pres">
      <dgm:prSet presAssocID="{783FAA82-BBF1-405F-BE9D-DE997FD4D60B}" presName="rect3" presStyleLbl="alignAcc1" presStyleIdx="2" presStyleCnt="7"/>
      <dgm:spPr/>
      <dgm:t>
        <a:bodyPr/>
        <a:lstStyle/>
        <a:p>
          <a:endParaRPr lang="fi-FI"/>
        </a:p>
      </dgm:t>
    </dgm:pt>
    <dgm:pt modelId="{515E8FF1-95CA-48AB-92FE-D384B165C17D}" type="pres">
      <dgm:prSet presAssocID="{AFBEC295-6997-4CA8-B5EE-DA872E1573E6}" presName="vertSpace4" presStyleLbl="node1" presStyleIdx="2" presStyleCnt="7"/>
      <dgm:spPr/>
      <dgm:t>
        <a:bodyPr/>
        <a:lstStyle/>
        <a:p>
          <a:endParaRPr lang="fi-FI"/>
        </a:p>
      </dgm:t>
    </dgm:pt>
    <dgm:pt modelId="{77CAC33E-EF48-4B49-8225-6CCC7A6ADBF9}" type="pres">
      <dgm:prSet presAssocID="{AFBEC295-6997-4CA8-B5EE-DA872E1573E6}" presName="circle4" presStyleLbl="node1" presStyleIdx="3" presStyleCnt="7"/>
      <dgm:spPr/>
      <dgm:t>
        <a:bodyPr/>
        <a:lstStyle/>
        <a:p>
          <a:endParaRPr lang="fi-FI"/>
        </a:p>
      </dgm:t>
    </dgm:pt>
    <dgm:pt modelId="{F0DA97A9-1590-4F9D-AB4E-6DD1968E78EB}" type="pres">
      <dgm:prSet presAssocID="{AFBEC295-6997-4CA8-B5EE-DA872E1573E6}" presName="rect4" presStyleLbl="alignAcc1" presStyleIdx="3" presStyleCnt="7"/>
      <dgm:spPr/>
      <dgm:t>
        <a:bodyPr/>
        <a:lstStyle/>
        <a:p>
          <a:endParaRPr lang="fi-FI"/>
        </a:p>
      </dgm:t>
    </dgm:pt>
    <dgm:pt modelId="{E0323489-B033-4470-8AAB-E0EF910610B9}" type="pres">
      <dgm:prSet presAssocID="{35B37427-CB97-4081-B5E4-CAC8B52727FE}" presName="vertSpace5" presStyleLbl="node1" presStyleIdx="3" presStyleCnt="7"/>
      <dgm:spPr/>
      <dgm:t>
        <a:bodyPr/>
        <a:lstStyle/>
        <a:p>
          <a:endParaRPr lang="fi-FI"/>
        </a:p>
      </dgm:t>
    </dgm:pt>
    <dgm:pt modelId="{D6B10CD1-3F03-42A6-8729-69F0DBEBDF57}" type="pres">
      <dgm:prSet presAssocID="{35B37427-CB97-4081-B5E4-CAC8B52727FE}" presName="circle5" presStyleLbl="node1" presStyleIdx="4" presStyleCnt="7"/>
      <dgm:spPr/>
      <dgm:t>
        <a:bodyPr/>
        <a:lstStyle/>
        <a:p>
          <a:endParaRPr lang="fi-FI"/>
        </a:p>
      </dgm:t>
    </dgm:pt>
    <dgm:pt modelId="{4FE7F4F8-16C3-4984-8AB4-14400BD876E7}" type="pres">
      <dgm:prSet presAssocID="{35B37427-CB97-4081-B5E4-CAC8B52727FE}" presName="rect5" presStyleLbl="alignAcc1" presStyleIdx="4" presStyleCnt="7"/>
      <dgm:spPr/>
      <dgm:t>
        <a:bodyPr/>
        <a:lstStyle/>
        <a:p>
          <a:endParaRPr lang="fi-FI"/>
        </a:p>
      </dgm:t>
    </dgm:pt>
    <dgm:pt modelId="{000AD50C-3F1A-4462-B097-6B8F239D1E54}" type="pres">
      <dgm:prSet presAssocID="{D709A93A-FF1D-4865-940A-59B8C3BB209C}" presName="vertSpace6" presStyleLbl="node1" presStyleIdx="4" presStyleCnt="7"/>
      <dgm:spPr/>
      <dgm:t>
        <a:bodyPr/>
        <a:lstStyle/>
        <a:p>
          <a:endParaRPr lang="fi-FI"/>
        </a:p>
      </dgm:t>
    </dgm:pt>
    <dgm:pt modelId="{D4F9EF47-6A0D-4F79-A936-8B633106D928}" type="pres">
      <dgm:prSet presAssocID="{D709A93A-FF1D-4865-940A-59B8C3BB209C}" presName="circle6" presStyleLbl="node1" presStyleIdx="5" presStyleCnt="7"/>
      <dgm:spPr/>
      <dgm:t>
        <a:bodyPr/>
        <a:lstStyle/>
        <a:p>
          <a:endParaRPr lang="fi-FI"/>
        </a:p>
      </dgm:t>
    </dgm:pt>
    <dgm:pt modelId="{AC4FEDAF-A762-4F17-B30B-BC3629605F24}" type="pres">
      <dgm:prSet presAssocID="{D709A93A-FF1D-4865-940A-59B8C3BB209C}" presName="rect6" presStyleLbl="alignAcc1" presStyleIdx="5" presStyleCnt="7"/>
      <dgm:spPr/>
      <dgm:t>
        <a:bodyPr/>
        <a:lstStyle/>
        <a:p>
          <a:endParaRPr lang="fi-FI"/>
        </a:p>
      </dgm:t>
    </dgm:pt>
    <dgm:pt modelId="{E9D64C54-ABF8-48BC-A1A9-376C8C76AB9D}" type="pres">
      <dgm:prSet presAssocID="{4AA9410D-FCF8-4A3C-944C-D3EA5E15A00E}" presName="vertSpace7" presStyleLbl="node1" presStyleIdx="5" presStyleCnt="7"/>
      <dgm:spPr/>
      <dgm:t>
        <a:bodyPr/>
        <a:lstStyle/>
        <a:p>
          <a:endParaRPr lang="fi-FI"/>
        </a:p>
      </dgm:t>
    </dgm:pt>
    <dgm:pt modelId="{12AFFF74-7EE1-45CD-8FA3-C59D9AE32126}" type="pres">
      <dgm:prSet presAssocID="{4AA9410D-FCF8-4A3C-944C-D3EA5E15A00E}" presName="circle7" presStyleLbl="node1" presStyleIdx="6" presStyleCnt="7"/>
      <dgm:spPr/>
      <dgm:t>
        <a:bodyPr/>
        <a:lstStyle/>
        <a:p>
          <a:endParaRPr lang="fi-FI"/>
        </a:p>
      </dgm:t>
    </dgm:pt>
    <dgm:pt modelId="{61162B13-E8ED-40D2-8678-38622DBBC3B4}" type="pres">
      <dgm:prSet presAssocID="{4AA9410D-FCF8-4A3C-944C-D3EA5E15A00E}" presName="rect7" presStyleLbl="alignAcc1" presStyleIdx="6" presStyleCnt="7"/>
      <dgm:spPr/>
      <dgm:t>
        <a:bodyPr/>
        <a:lstStyle/>
        <a:p>
          <a:endParaRPr lang="fi-FI"/>
        </a:p>
      </dgm:t>
    </dgm:pt>
    <dgm:pt modelId="{3E873EAC-8803-443F-87A0-FA305288123D}" type="pres">
      <dgm:prSet presAssocID="{D0804C03-3D72-47BC-94A0-1B3C37C5FBCE}" presName="rect1ParTxNoCh" presStyleLbl="alignAcc1" presStyleIdx="6" presStyleCnt="7">
        <dgm:presLayoutVars>
          <dgm:chMax val="1"/>
          <dgm:bulletEnabled val="1"/>
        </dgm:presLayoutVars>
      </dgm:prSet>
      <dgm:spPr/>
      <dgm:t>
        <a:bodyPr/>
        <a:lstStyle/>
        <a:p>
          <a:endParaRPr lang="fi-FI"/>
        </a:p>
      </dgm:t>
    </dgm:pt>
    <dgm:pt modelId="{3108F49F-2935-4D29-A8F0-479C4EC3A650}" type="pres">
      <dgm:prSet presAssocID="{58B1F104-502A-4D69-B0DF-15A3E1F2BEAE}" presName="rect2ParTxNoCh" presStyleLbl="alignAcc1" presStyleIdx="6" presStyleCnt="7">
        <dgm:presLayoutVars>
          <dgm:chMax val="1"/>
          <dgm:bulletEnabled val="1"/>
        </dgm:presLayoutVars>
      </dgm:prSet>
      <dgm:spPr/>
      <dgm:t>
        <a:bodyPr/>
        <a:lstStyle/>
        <a:p>
          <a:endParaRPr lang="fi-FI"/>
        </a:p>
      </dgm:t>
    </dgm:pt>
    <dgm:pt modelId="{FE02374B-0785-4938-9F3C-BE73CE24573C}" type="pres">
      <dgm:prSet presAssocID="{783FAA82-BBF1-405F-BE9D-DE997FD4D60B}" presName="rect3ParTxNoCh" presStyleLbl="alignAcc1" presStyleIdx="6" presStyleCnt="7">
        <dgm:presLayoutVars>
          <dgm:chMax val="1"/>
          <dgm:bulletEnabled val="1"/>
        </dgm:presLayoutVars>
      </dgm:prSet>
      <dgm:spPr/>
      <dgm:t>
        <a:bodyPr/>
        <a:lstStyle/>
        <a:p>
          <a:endParaRPr lang="fi-FI"/>
        </a:p>
      </dgm:t>
    </dgm:pt>
    <dgm:pt modelId="{A5F80A7B-FD75-40C1-AC1A-116C3CC2C04C}" type="pres">
      <dgm:prSet presAssocID="{AFBEC295-6997-4CA8-B5EE-DA872E1573E6}" presName="rect4ParTxNoCh" presStyleLbl="alignAcc1" presStyleIdx="6" presStyleCnt="7">
        <dgm:presLayoutVars>
          <dgm:chMax val="1"/>
          <dgm:bulletEnabled val="1"/>
        </dgm:presLayoutVars>
      </dgm:prSet>
      <dgm:spPr/>
      <dgm:t>
        <a:bodyPr/>
        <a:lstStyle/>
        <a:p>
          <a:endParaRPr lang="fi-FI"/>
        </a:p>
      </dgm:t>
    </dgm:pt>
    <dgm:pt modelId="{1C573C2D-3FC9-4409-946A-30EC701C2ABF}" type="pres">
      <dgm:prSet presAssocID="{35B37427-CB97-4081-B5E4-CAC8B52727FE}" presName="rect5ParTxNoCh" presStyleLbl="alignAcc1" presStyleIdx="6" presStyleCnt="7">
        <dgm:presLayoutVars>
          <dgm:chMax val="1"/>
          <dgm:bulletEnabled val="1"/>
        </dgm:presLayoutVars>
      </dgm:prSet>
      <dgm:spPr/>
      <dgm:t>
        <a:bodyPr/>
        <a:lstStyle/>
        <a:p>
          <a:endParaRPr lang="fi-FI"/>
        </a:p>
      </dgm:t>
    </dgm:pt>
    <dgm:pt modelId="{44DFD909-5952-4653-B529-559C5BFCFD59}" type="pres">
      <dgm:prSet presAssocID="{D709A93A-FF1D-4865-940A-59B8C3BB209C}" presName="rect6ParTxNoCh" presStyleLbl="alignAcc1" presStyleIdx="6" presStyleCnt="7">
        <dgm:presLayoutVars>
          <dgm:chMax val="1"/>
          <dgm:bulletEnabled val="1"/>
        </dgm:presLayoutVars>
      </dgm:prSet>
      <dgm:spPr/>
      <dgm:t>
        <a:bodyPr/>
        <a:lstStyle/>
        <a:p>
          <a:endParaRPr lang="fi-FI"/>
        </a:p>
      </dgm:t>
    </dgm:pt>
    <dgm:pt modelId="{74B707BE-ABC3-4856-8FAA-5FB4E3A9FAE1}" type="pres">
      <dgm:prSet presAssocID="{4AA9410D-FCF8-4A3C-944C-D3EA5E15A00E}" presName="rect7ParTxNoCh" presStyleLbl="alignAcc1" presStyleIdx="6" presStyleCnt="7">
        <dgm:presLayoutVars>
          <dgm:chMax val="1"/>
          <dgm:bulletEnabled val="1"/>
        </dgm:presLayoutVars>
      </dgm:prSet>
      <dgm:spPr/>
      <dgm:t>
        <a:bodyPr/>
        <a:lstStyle/>
        <a:p>
          <a:endParaRPr lang="fi-FI"/>
        </a:p>
      </dgm:t>
    </dgm:pt>
  </dgm:ptLst>
  <dgm:cxnLst>
    <dgm:cxn modelId="{ED1053F8-26A2-4716-9248-561C22901363}" srcId="{959A4368-94C9-4358-B8C9-D4177B03DA72}" destId="{D0804C03-3D72-47BC-94A0-1B3C37C5FBCE}" srcOrd="0" destOrd="0" parTransId="{53FED902-0F7F-4265-837C-4C36835A9FB8}" sibTransId="{83ED8993-80E5-498A-9D0C-E6FA84C0593A}"/>
    <dgm:cxn modelId="{84126DAD-7F43-4D44-99EB-43CEA89D4A46}" type="presOf" srcId="{783FAA82-BBF1-405F-BE9D-DE997FD4D60B}" destId="{FE02374B-0785-4938-9F3C-BE73CE24573C}" srcOrd="1" destOrd="0" presId="urn:microsoft.com/office/officeart/2005/8/layout/target3"/>
    <dgm:cxn modelId="{C1A11B5B-AE99-4F74-A312-CAFDE55642D4}" srcId="{959A4368-94C9-4358-B8C9-D4177B03DA72}" destId="{4AA9410D-FCF8-4A3C-944C-D3EA5E15A00E}" srcOrd="6" destOrd="0" parTransId="{630A5AF7-45D8-49E3-9E90-AD70C23E3C80}" sibTransId="{3C7AC7D2-F04C-44F6-9377-88C268236332}"/>
    <dgm:cxn modelId="{B8D469E9-16DE-404B-9D5E-35EB55AA5317}" srcId="{959A4368-94C9-4358-B8C9-D4177B03DA72}" destId="{35B37427-CB97-4081-B5E4-CAC8B52727FE}" srcOrd="4" destOrd="0" parTransId="{64CC9CFD-D1B5-4008-82A8-6EA1641781BB}" sibTransId="{8470AC4C-1B5F-45F9-93CA-B660F6D68F81}"/>
    <dgm:cxn modelId="{8A7DBE9B-C208-4CE7-AE82-A3DF5AA3EEC3}" srcId="{959A4368-94C9-4358-B8C9-D4177B03DA72}" destId="{9369F608-6779-4A7A-AACC-1371AE0254BA}" srcOrd="7" destOrd="0" parTransId="{26C0E404-DBA3-4DE2-BC2B-BCDD34C7C60B}" sibTransId="{893EAE93-584B-420F-B8AC-EFFB47512861}"/>
    <dgm:cxn modelId="{9D42D367-ABF6-42E6-BF2E-669998FEFE66}" type="presOf" srcId="{35B37427-CB97-4081-B5E4-CAC8B52727FE}" destId="{1C573C2D-3FC9-4409-946A-30EC701C2ABF}" srcOrd="1" destOrd="0" presId="urn:microsoft.com/office/officeart/2005/8/layout/target3"/>
    <dgm:cxn modelId="{EA8A98A0-20E5-4E0C-B742-46D8D6BA0996}" srcId="{959A4368-94C9-4358-B8C9-D4177B03DA72}" destId="{D709A93A-FF1D-4865-940A-59B8C3BB209C}" srcOrd="5" destOrd="0" parTransId="{19471AC8-1E7F-45BE-8A9C-BC844C8DA362}" sibTransId="{CF751B6A-29D3-4BC6-8B5F-5ED3BD5877CA}"/>
    <dgm:cxn modelId="{F8F4292B-ECDE-4D41-831E-3FD0E920B247}" srcId="{959A4368-94C9-4358-B8C9-D4177B03DA72}" destId="{783FAA82-BBF1-405F-BE9D-DE997FD4D60B}" srcOrd="2" destOrd="0" parTransId="{44BBD884-CEB4-4BF8-B315-052914C7306A}" sibTransId="{15DC55FF-279E-4DBA-82B8-5238E58DB286}"/>
    <dgm:cxn modelId="{C8BA627C-5F01-4A97-BDE2-240602A75C98}" type="presOf" srcId="{AFBEC295-6997-4CA8-B5EE-DA872E1573E6}" destId="{A5F80A7B-FD75-40C1-AC1A-116C3CC2C04C}" srcOrd="1" destOrd="0" presId="urn:microsoft.com/office/officeart/2005/8/layout/target3"/>
    <dgm:cxn modelId="{3C82A119-D5E2-40EF-B28B-DD93D1E36A38}" type="presOf" srcId="{783FAA82-BBF1-405F-BE9D-DE997FD4D60B}" destId="{BA84D1E4-2FF3-4B81-8550-775F6A71568D}" srcOrd="0" destOrd="0" presId="urn:microsoft.com/office/officeart/2005/8/layout/target3"/>
    <dgm:cxn modelId="{44499CED-9198-44F0-B288-E46C28A8CE44}" type="presOf" srcId="{AFBEC295-6997-4CA8-B5EE-DA872E1573E6}" destId="{F0DA97A9-1590-4F9D-AB4E-6DD1968E78EB}" srcOrd="0" destOrd="0" presId="urn:microsoft.com/office/officeart/2005/8/layout/target3"/>
    <dgm:cxn modelId="{A9F7DEB2-31CF-45FB-9D08-F70D5200F3D7}" type="presOf" srcId="{58B1F104-502A-4D69-B0DF-15A3E1F2BEAE}" destId="{3108F49F-2935-4D29-A8F0-479C4EC3A650}" srcOrd="1" destOrd="0" presId="urn:microsoft.com/office/officeart/2005/8/layout/target3"/>
    <dgm:cxn modelId="{5F49192D-916A-489D-AF73-47761A7B1764}" type="presOf" srcId="{4AA9410D-FCF8-4A3C-944C-D3EA5E15A00E}" destId="{61162B13-E8ED-40D2-8678-38622DBBC3B4}" srcOrd="0" destOrd="0" presId="urn:microsoft.com/office/officeart/2005/8/layout/target3"/>
    <dgm:cxn modelId="{AC482E4F-2CD1-4D98-8CEA-E8E3C7AD25BE}" type="presOf" srcId="{D709A93A-FF1D-4865-940A-59B8C3BB209C}" destId="{44DFD909-5952-4653-B529-559C5BFCFD59}" srcOrd="1" destOrd="0" presId="urn:microsoft.com/office/officeart/2005/8/layout/target3"/>
    <dgm:cxn modelId="{B41E4E00-85BF-403A-8E16-96B925DBAAAF}" type="presOf" srcId="{959A4368-94C9-4358-B8C9-D4177B03DA72}" destId="{16C1AE81-2E26-4F6B-A08A-0EC74D30CACF}" srcOrd="0" destOrd="0" presId="urn:microsoft.com/office/officeart/2005/8/layout/target3"/>
    <dgm:cxn modelId="{26075EEB-33A3-4996-88AE-DA7D4DFC3FD3}" type="presOf" srcId="{D709A93A-FF1D-4865-940A-59B8C3BB209C}" destId="{AC4FEDAF-A762-4F17-B30B-BC3629605F24}" srcOrd="0" destOrd="0" presId="urn:microsoft.com/office/officeart/2005/8/layout/target3"/>
    <dgm:cxn modelId="{050FD422-220B-43A1-A0DD-101401B6D1E5}" type="presOf" srcId="{D0804C03-3D72-47BC-94A0-1B3C37C5FBCE}" destId="{0E0972C2-437A-4F87-8489-176153736436}" srcOrd="0" destOrd="0" presId="urn:microsoft.com/office/officeart/2005/8/layout/target3"/>
    <dgm:cxn modelId="{DBF056FC-1E0C-45DD-A6F7-F059CEB36FAE}" type="presOf" srcId="{58B1F104-502A-4D69-B0DF-15A3E1F2BEAE}" destId="{FD1B48BB-E65D-4877-916C-37E6A69EEEED}" srcOrd="0" destOrd="0" presId="urn:microsoft.com/office/officeart/2005/8/layout/target3"/>
    <dgm:cxn modelId="{9B518A06-A76A-433B-BDD5-804D93AD2E0B}" srcId="{959A4368-94C9-4358-B8C9-D4177B03DA72}" destId="{58B1F104-502A-4D69-B0DF-15A3E1F2BEAE}" srcOrd="1" destOrd="0" parTransId="{84874497-EFFA-40BA-8CD9-F2CD71C315F5}" sibTransId="{C083691B-4D1A-4299-B416-3AF6A2F20B21}"/>
    <dgm:cxn modelId="{85DDFDF9-679C-47BA-B201-AB1584EDD1E8}" srcId="{959A4368-94C9-4358-B8C9-D4177B03DA72}" destId="{AFBEC295-6997-4CA8-B5EE-DA872E1573E6}" srcOrd="3" destOrd="0" parTransId="{A841732F-2BCD-4DA6-AA10-DB4345D1C0F3}" sibTransId="{9CCEF07E-62CC-4D34-9ECE-0BBA264A6FD1}"/>
    <dgm:cxn modelId="{3AD3EFC2-A695-4264-830C-CC6CA2A0E14A}" type="presOf" srcId="{35B37427-CB97-4081-B5E4-CAC8B52727FE}" destId="{4FE7F4F8-16C3-4984-8AB4-14400BD876E7}" srcOrd="0" destOrd="0" presId="urn:microsoft.com/office/officeart/2005/8/layout/target3"/>
    <dgm:cxn modelId="{19BF24B8-BF3C-4749-8CAC-1C39267545CB}" type="presOf" srcId="{D0804C03-3D72-47BC-94A0-1B3C37C5FBCE}" destId="{3E873EAC-8803-443F-87A0-FA305288123D}" srcOrd="1" destOrd="0" presId="urn:microsoft.com/office/officeart/2005/8/layout/target3"/>
    <dgm:cxn modelId="{341F3812-7C7A-4BC8-ACC8-3F14452411D0}" type="presOf" srcId="{4AA9410D-FCF8-4A3C-944C-D3EA5E15A00E}" destId="{74B707BE-ABC3-4856-8FAA-5FB4E3A9FAE1}" srcOrd="1" destOrd="0" presId="urn:microsoft.com/office/officeart/2005/8/layout/target3"/>
    <dgm:cxn modelId="{083F65B8-1CEE-4D60-809F-0A3541CA34D3}" type="presParOf" srcId="{16C1AE81-2E26-4F6B-A08A-0EC74D30CACF}" destId="{11E8164A-89F9-4804-A359-1B8961A8BE54}" srcOrd="0" destOrd="0" presId="urn:microsoft.com/office/officeart/2005/8/layout/target3"/>
    <dgm:cxn modelId="{9A717E50-D897-4AE4-8356-2888982DF974}" type="presParOf" srcId="{16C1AE81-2E26-4F6B-A08A-0EC74D30CACF}" destId="{F3A5BC08-6038-4689-9CEF-B9557638180A}" srcOrd="1" destOrd="0" presId="urn:microsoft.com/office/officeart/2005/8/layout/target3"/>
    <dgm:cxn modelId="{4112C46E-B4C3-40AB-A7EE-B57AE20F436F}" type="presParOf" srcId="{16C1AE81-2E26-4F6B-A08A-0EC74D30CACF}" destId="{0E0972C2-437A-4F87-8489-176153736436}" srcOrd="2" destOrd="0" presId="urn:microsoft.com/office/officeart/2005/8/layout/target3"/>
    <dgm:cxn modelId="{76789628-1AB4-4AA1-9EC2-C4CE6BBD6C76}" type="presParOf" srcId="{16C1AE81-2E26-4F6B-A08A-0EC74D30CACF}" destId="{2A6D0D81-1DB8-47DA-83BF-8859E3077D71}" srcOrd="3" destOrd="0" presId="urn:microsoft.com/office/officeart/2005/8/layout/target3"/>
    <dgm:cxn modelId="{DCA3803E-FD90-4761-BD96-302619DCDE08}" type="presParOf" srcId="{16C1AE81-2E26-4F6B-A08A-0EC74D30CACF}" destId="{BBBB9F6D-19A1-4116-9FC9-6CBF31BB2FEF}" srcOrd="4" destOrd="0" presId="urn:microsoft.com/office/officeart/2005/8/layout/target3"/>
    <dgm:cxn modelId="{CE5C0330-2589-4A38-8C7D-8ACC76B35C25}" type="presParOf" srcId="{16C1AE81-2E26-4F6B-A08A-0EC74D30CACF}" destId="{FD1B48BB-E65D-4877-916C-37E6A69EEEED}" srcOrd="5" destOrd="0" presId="urn:microsoft.com/office/officeart/2005/8/layout/target3"/>
    <dgm:cxn modelId="{75D0D4C7-8F3E-457A-8A6E-91ACAFA5328D}" type="presParOf" srcId="{16C1AE81-2E26-4F6B-A08A-0EC74D30CACF}" destId="{FE98A805-FFF5-4461-9B64-1698B7B7DDDE}" srcOrd="6" destOrd="0" presId="urn:microsoft.com/office/officeart/2005/8/layout/target3"/>
    <dgm:cxn modelId="{0401561B-68DD-490E-8E73-C4A662B368E4}" type="presParOf" srcId="{16C1AE81-2E26-4F6B-A08A-0EC74D30CACF}" destId="{21D31F66-5A15-4128-9D61-B62943EE6C48}" srcOrd="7" destOrd="0" presId="urn:microsoft.com/office/officeart/2005/8/layout/target3"/>
    <dgm:cxn modelId="{766A9D43-3EC7-400E-82BD-A6A772861BFC}" type="presParOf" srcId="{16C1AE81-2E26-4F6B-A08A-0EC74D30CACF}" destId="{BA84D1E4-2FF3-4B81-8550-775F6A71568D}" srcOrd="8" destOrd="0" presId="urn:microsoft.com/office/officeart/2005/8/layout/target3"/>
    <dgm:cxn modelId="{0CF668EE-3F56-482D-8314-67A1489F54D4}" type="presParOf" srcId="{16C1AE81-2E26-4F6B-A08A-0EC74D30CACF}" destId="{515E8FF1-95CA-48AB-92FE-D384B165C17D}" srcOrd="9" destOrd="0" presId="urn:microsoft.com/office/officeart/2005/8/layout/target3"/>
    <dgm:cxn modelId="{C31CF953-781E-4DDF-8C47-13ABF2D89F92}" type="presParOf" srcId="{16C1AE81-2E26-4F6B-A08A-0EC74D30CACF}" destId="{77CAC33E-EF48-4B49-8225-6CCC7A6ADBF9}" srcOrd="10" destOrd="0" presId="urn:microsoft.com/office/officeart/2005/8/layout/target3"/>
    <dgm:cxn modelId="{B645C744-063C-4718-89BF-030D658B7149}" type="presParOf" srcId="{16C1AE81-2E26-4F6B-A08A-0EC74D30CACF}" destId="{F0DA97A9-1590-4F9D-AB4E-6DD1968E78EB}" srcOrd="11" destOrd="0" presId="urn:microsoft.com/office/officeart/2005/8/layout/target3"/>
    <dgm:cxn modelId="{8FB8CB70-C48B-40E3-9C34-D5E3C998BEB8}" type="presParOf" srcId="{16C1AE81-2E26-4F6B-A08A-0EC74D30CACF}" destId="{E0323489-B033-4470-8AAB-E0EF910610B9}" srcOrd="12" destOrd="0" presId="urn:microsoft.com/office/officeart/2005/8/layout/target3"/>
    <dgm:cxn modelId="{EBA64FAB-8287-4DA3-A481-0EB99105DD71}" type="presParOf" srcId="{16C1AE81-2E26-4F6B-A08A-0EC74D30CACF}" destId="{D6B10CD1-3F03-42A6-8729-69F0DBEBDF57}" srcOrd="13" destOrd="0" presId="urn:microsoft.com/office/officeart/2005/8/layout/target3"/>
    <dgm:cxn modelId="{C80705C3-4761-4437-B669-B8A6CF2AC735}" type="presParOf" srcId="{16C1AE81-2E26-4F6B-A08A-0EC74D30CACF}" destId="{4FE7F4F8-16C3-4984-8AB4-14400BD876E7}" srcOrd="14" destOrd="0" presId="urn:microsoft.com/office/officeart/2005/8/layout/target3"/>
    <dgm:cxn modelId="{0A6D228C-B76B-47D0-A3A8-171D048E02DC}" type="presParOf" srcId="{16C1AE81-2E26-4F6B-A08A-0EC74D30CACF}" destId="{000AD50C-3F1A-4462-B097-6B8F239D1E54}" srcOrd="15" destOrd="0" presId="urn:microsoft.com/office/officeart/2005/8/layout/target3"/>
    <dgm:cxn modelId="{41806EF8-5299-49F3-8BCF-D46322676E04}" type="presParOf" srcId="{16C1AE81-2E26-4F6B-A08A-0EC74D30CACF}" destId="{D4F9EF47-6A0D-4F79-A936-8B633106D928}" srcOrd="16" destOrd="0" presId="urn:microsoft.com/office/officeart/2005/8/layout/target3"/>
    <dgm:cxn modelId="{5FA674D5-1076-4FD8-8A3A-BD275C683014}" type="presParOf" srcId="{16C1AE81-2E26-4F6B-A08A-0EC74D30CACF}" destId="{AC4FEDAF-A762-4F17-B30B-BC3629605F24}" srcOrd="17" destOrd="0" presId="urn:microsoft.com/office/officeart/2005/8/layout/target3"/>
    <dgm:cxn modelId="{36B969C7-8F72-49E2-B95F-CBEDCD33B9D0}" type="presParOf" srcId="{16C1AE81-2E26-4F6B-A08A-0EC74D30CACF}" destId="{E9D64C54-ABF8-48BC-A1A9-376C8C76AB9D}" srcOrd="18" destOrd="0" presId="urn:microsoft.com/office/officeart/2005/8/layout/target3"/>
    <dgm:cxn modelId="{AA7D9475-730F-4C45-B1AC-71F6D88276AA}" type="presParOf" srcId="{16C1AE81-2E26-4F6B-A08A-0EC74D30CACF}" destId="{12AFFF74-7EE1-45CD-8FA3-C59D9AE32126}" srcOrd="19" destOrd="0" presId="urn:microsoft.com/office/officeart/2005/8/layout/target3"/>
    <dgm:cxn modelId="{4A6E8C44-ED55-4A17-870B-7FAE32B2F183}" type="presParOf" srcId="{16C1AE81-2E26-4F6B-A08A-0EC74D30CACF}" destId="{61162B13-E8ED-40D2-8678-38622DBBC3B4}" srcOrd="20" destOrd="0" presId="urn:microsoft.com/office/officeart/2005/8/layout/target3"/>
    <dgm:cxn modelId="{CF6D83D3-D71B-45AA-93AE-0833BC8D7090}" type="presParOf" srcId="{16C1AE81-2E26-4F6B-A08A-0EC74D30CACF}" destId="{3E873EAC-8803-443F-87A0-FA305288123D}" srcOrd="21" destOrd="0" presId="urn:microsoft.com/office/officeart/2005/8/layout/target3"/>
    <dgm:cxn modelId="{1C041435-7A13-4AA4-AFC3-BAD9031EFA8F}" type="presParOf" srcId="{16C1AE81-2E26-4F6B-A08A-0EC74D30CACF}" destId="{3108F49F-2935-4D29-A8F0-479C4EC3A650}" srcOrd="22" destOrd="0" presId="urn:microsoft.com/office/officeart/2005/8/layout/target3"/>
    <dgm:cxn modelId="{9800174F-1F58-4620-BB85-0BDC42621BA4}" type="presParOf" srcId="{16C1AE81-2E26-4F6B-A08A-0EC74D30CACF}" destId="{FE02374B-0785-4938-9F3C-BE73CE24573C}" srcOrd="23" destOrd="0" presId="urn:microsoft.com/office/officeart/2005/8/layout/target3"/>
    <dgm:cxn modelId="{8CA1436A-20BA-4AC6-AD2F-053B416A8C03}" type="presParOf" srcId="{16C1AE81-2E26-4F6B-A08A-0EC74D30CACF}" destId="{A5F80A7B-FD75-40C1-AC1A-116C3CC2C04C}" srcOrd="24" destOrd="0" presId="urn:microsoft.com/office/officeart/2005/8/layout/target3"/>
    <dgm:cxn modelId="{89768008-8B73-49C0-BF13-C6C264E99EAF}" type="presParOf" srcId="{16C1AE81-2E26-4F6B-A08A-0EC74D30CACF}" destId="{1C573C2D-3FC9-4409-946A-30EC701C2ABF}" srcOrd="25" destOrd="0" presId="urn:microsoft.com/office/officeart/2005/8/layout/target3"/>
    <dgm:cxn modelId="{9B32FCED-8596-410E-8C73-A62D0672FF7D}" type="presParOf" srcId="{16C1AE81-2E26-4F6B-A08A-0EC74D30CACF}" destId="{44DFD909-5952-4653-B529-559C5BFCFD59}" srcOrd="26" destOrd="0" presId="urn:microsoft.com/office/officeart/2005/8/layout/target3"/>
    <dgm:cxn modelId="{88A8D52A-25DC-45B5-BB7C-B966B9169DEC}" type="presParOf" srcId="{16C1AE81-2E26-4F6B-A08A-0EC74D30CACF}" destId="{74B707BE-ABC3-4856-8FAA-5FB4E3A9FAE1}" srcOrd="2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EDF47F5-5595-4DF5-A2F1-137F20969B9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379858A3-4A5D-4BAE-9CB4-A126D600481E}">
      <dgm:prSet/>
      <dgm:spPr/>
      <dgm:t>
        <a:bodyPr/>
        <a:lstStyle/>
        <a:p>
          <a:pPr rtl="0"/>
          <a:r>
            <a:rPr lang="en-US" b="1" smtClean="0"/>
            <a:t>Description of goods documents</a:t>
          </a:r>
          <a:endParaRPr lang="fi-FI"/>
        </a:p>
      </dgm:t>
    </dgm:pt>
    <dgm:pt modelId="{3C1938A8-AE83-445E-8FC7-9549A17B915F}" type="parTrans" cxnId="{3BCD2388-3873-4B78-A7A8-F5F7EAF81152}">
      <dgm:prSet/>
      <dgm:spPr/>
      <dgm:t>
        <a:bodyPr/>
        <a:lstStyle/>
        <a:p>
          <a:endParaRPr lang="fi-FI"/>
        </a:p>
      </dgm:t>
    </dgm:pt>
    <dgm:pt modelId="{8C80B2ED-0433-4AE1-9893-D209D0E067D8}" type="sibTrans" cxnId="{3BCD2388-3873-4B78-A7A8-F5F7EAF81152}">
      <dgm:prSet/>
      <dgm:spPr/>
      <dgm:t>
        <a:bodyPr/>
        <a:lstStyle/>
        <a:p>
          <a:endParaRPr lang="fi-FI"/>
        </a:p>
      </dgm:t>
    </dgm:pt>
    <dgm:pt modelId="{2B27F895-22B8-461E-84CF-DABCC697D5A5}">
      <dgm:prSet/>
      <dgm:spPr/>
      <dgm:t>
        <a:bodyPr/>
        <a:lstStyle/>
        <a:p>
          <a:pPr rtl="0"/>
          <a:r>
            <a:rPr lang="en-US" dirty="0" smtClean="0"/>
            <a:t>invoice (issued by the beneficiary, advances indicated as reductions) </a:t>
          </a:r>
          <a:endParaRPr lang="fi-FI" dirty="0"/>
        </a:p>
      </dgm:t>
    </dgm:pt>
    <dgm:pt modelId="{4C1B2305-C153-4FA6-9489-1D5FED1D57FE}" type="parTrans" cxnId="{0FE6A1DB-89A9-4A65-B831-5927E2A12103}">
      <dgm:prSet/>
      <dgm:spPr/>
      <dgm:t>
        <a:bodyPr/>
        <a:lstStyle/>
        <a:p>
          <a:endParaRPr lang="fi-FI"/>
        </a:p>
      </dgm:t>
    </dgm:pt>
    <dgm:pt modelId="{716711DF-BFBD-413E-8F2B-17A38B252529}" type="sibTrans" cxnId="{0FE6A1DB-89A9-4A65-B831-5927E2A12103}">
      <dgm:prSet/>
      <dgm:spPr/>
      <dgm:t>
        <a:bodyPr/>
        <a:lstStyle/>
        <a:p>
          <a:endParaRPr lang="fi-FI"/>
        </a:p>
      </dgm:t>
    </dgm:pt>
    <dgm:pt modelId="{043B6642-92DF-4B61-AE51-9D7569A8CA2D}">
      <dgm:prSet/>
      <dgm:spPr/>
      <dgm:t>
        <a:bodyPr/>
        <a:lstStyle/>
        <a:p>
          <a:pPr rtl="0"/>
          <a:r>
            <a:rPr lang="en-US" smtClean="0"/>
            <a:t>transport documents</a:t>
          </a:r>
          <a:endParaRPr lang="fi-FI"/>
        </a:p>
      </dgm:t>
    </dgm:pt>
    <dgm:pt modelId="{A1BDAD0F-82E0-4E85-8CEE-71BAE716361D}" type="parTrans" cxnId="{8BE2A631-9E97-4016-BBA4-BA890B043A67}">
      <dgm:prSet/>
      <dgm:spPr/>
      <dgm:t>
        <a:bodyPr/>
        <a:lstStyle/>
        <a:p>
          <a:endParaRPr lang="fi-FI"/>
        </a:p>
      </dgm:t>
    </dgm:pt>
    <dgm:pt modelId="{93FE6EEF-DC6E-4A80-9C3B-963092D810DE}" type="sibTrans" cxnId="{8BE2A631-9E97-4016-BBA4-BA890B043A67}">
      <dgm:prSet/>
      <dgm:spPr/>
      <dgm:t>
        <a:bodyPr/>
        <a:lstStyle/>
        <a:p>
          <a:endParaRPr lang="fi-FI"/>
        </a:p>
      </dgm:t>
    </dgm:pt>
    <dgm:pt modelId="{318EA4F2-85FC-466E-826D-373F24F92A7F}">
      <dgm:prSet/>
      <dgm:spPr/>
      <dgm:t>
        <a:bodyPr/>
        <a:lstStyle/>
        <a:p>
          <a:pPr rtl="0"/>
          <a:r>
            <a:rPr lang="en-US" smtClean="0"/>
            <a:t>insurance documents (e.g. in CIF)</a:t>
          </a:r>
          <a:endParaRPr lang="fi-FI"/>
        </a:p>
      </dgm:t>
    </dgm:pt>
    <dgm:pt modelId="{F606EAFA-768D-4A72-A14A-1FA865AD986C}" type="parTrans" cxnId="{CC242F88-9FDB-4715-A4F8-80E9D27155D3}">
      <dgm:prSet/>
      <dgm:spPr/>
      <dgm:t>
        <a:bodyPr/>
        <a:lstStyle/>
        <a:p>
          <a:endParaRPr lang="fi-FI"/>
        </a:p>
      </dgm:t>
    </dgm:pt>
    <dgm:pt modelId="{331D2C42-670F-43EC-81A8-873F7F6977BD}" type="sibTrans" cxnId="{CC242F88-9FDB-4715-A4F8-80E9D27155D3}">
      <dgm:prSet/>
      <dgm:spPr/>
      <dgm:t>
        <a:bodyPr/>
        <a:lstStyle/>
        <a:p>
          <a:endParaRPr lang="fi-FI"/>
        </a:p>
      </dgm:t>
    </dgm:pt>
    <dgm:pt modelId="{FE2FFEFD-6367-4F77-87E1-6C92D539D731}">
      <dgm:prSet/>
      <dgm:spPr/>
      <dgm:t>
        <a:bodyPr/>
        <a:lstStyle/>
        <a:p>
          <a:pPr rtl="0"/>
          <a:r>
            <a:rPr lang="en-US" smtClean="0"/>
            <a:t>others: e.g. Certificate of origin, packing list etc. </a:t>
          </a:r>
          <a:endParaRPr lang="fi-FI"/>
        </a:p>
      </dgm:t>
    </dgm:pt>
    <dgm:pt modelId="{92124116-17C8-4A33-B9EE-5A941A7669D0}" type="parTrans" cxnId="{29B81F0E-AEDA-4FFC-86B1-C5F7E50FAD76}">
      <dgm:prSet/>
      <dgm:spPr/>
      <dgm:t>
        <a:bodyPr/>
        <a:lstStyle/>
        <a:p>
          <a:endParaRPr lang="fi-FI"/>
        </a:p>
      </dgm:t>
    </dgm:pt>
    <dgm:pt modelId="{B1865CBF-985A-458C-AF31-B2EB6DD1151C}" type="sibTrans" cxnId="{29B81F0E-AEDA-4FFC-86B1-C5F7E50FAD76}">
      <dgm:prSet/>
      <dgm:spPr/>
      <dgm:t>
        <a:bodyPr/>
        <a:lstStyle/>
        <a:p>
          <a:endParaRPr lang="fi-FI"/>
        </a:p>
      </dgm:t>
    </dgm:pt>
    <dgm:pt modelId="{391A8011-EE59-4A77-8007-82A85C73EE58}" type="pres">
      <dgm:prSet presAssocID="{1EDF47F5-5595-4DF5-A2F1-137F20969B9F}" presName="vert0" presStyleCnt="0">
        <dgm:presLayoutVars>
          <dgm:dir/>
          <dgm:animOne val="branch"/>
          <dgm:animLvl val="lvl"/>
        </dgm:presLayoutVars>
      </dgm:prSet>
      <dgm:spPr/>
      <dgm:t>
        <a:bodyPr/>
        <a:lstStyle/>
        <a:p>
          <a:endParaRPr lang="fi-FI"/>
        </a:p>
      </dgm:t>
    </dgm:pt>
    <dgm:pt modelId="{BA0F9E1B-6034-494B-B22A-0E6E1B80D85B}" type="pres">
      <dgm:prSet presAssocID="{379858A3-4A5D-4BAE-9CB4-A126D600481E}" presName="thickLine" presStyleLbl="alignNode1" presStyleIdx="0" presStyleCnt="1"/>
      <dgm:spPr/>
    </dgm:pt>
    <dgm:pt modelId="{6590F79D-2A1D-453A-A983-A76F29E0AC9D}" type="pres">
      <dgm:prSet presAssocID="{379858A3-4A5D-4BAE-9CB4-A126D600481E}" presName="horz1" presStyleCnt="0"/>
      <dgm:spPr/>
    </dgm:pt>
    <dgm:pt modelId="{BB461657-474D-4F21-918C-263415F9DC05}" type="pres">
      <dgm:prSet presAssocID="{379858A3-4A5D-4BAE-9CB4-A126D600481E}" presName="tx1" presStyleLbl="revTx" presStyleIdx="0" presStyleCnt="5"/>
      <dgm:spPr/>
      <dgm:t>
        <a:bodyPr/>
        <a:lstStyle/>
        <a:p>
          <a:endParaRPr lang="fi-FI"/>
        </a:p>
      </dgm:t>
    </dgm:pt>
    <dgm:pt modelId="{C6B13F5B-8A16-4E93-80A0-4B8CE501C16C}" type="pres">
      <dgm:prSet presAssocID="{379858A3-4A5D-4BAE-9CB4-A126D600481E}" presName="vert1" presStyleCnt="0"/>
      <dgm:spPr/>
    </dgm:pt>
    <dgm:pt modelId="{4E932B4D-932D-472E-BF3D-3962B0E7769B}" type="pres">
      <dgm:prSet presAssocID="{2B27F895-22B8-461E-84CF-DABCC697D5A5}" presName="vertSpace2a" presStyleCnt="0"/>
      <dgm:spPr/>
    </dgm:pt>
    <dgm:pt modelId="{BD08387F-76BD-40E3-B77B-35D74223CE41}" type="pres">
      <dgm:prSet presAssocID="{2B27F895-22B8-461E-84CF-DABCC697D5A5}" presName="horz2" presStyleCnt="0"/>
      <dgm:spPr/>
    </dgm:pt>
    <dgm:pt modelId="{1328FE28-4FFE-4BD5-813D-60FA2D9BA8FF}" type="pres">
      <dgm:prSet presAssocID="{2B27F895-22B8-461E-84CF-DABCC697D5A5}" presName="horzSpace2" presStyleCnt="0"/>
      <dgm:spPr/>
    </dgm:pt>
    <dgm:pt modelId="{EF2220F9-D1AC-4C4A-AE5F-DE4BA49BE295}" type="pres">
      <dgm:prSet presAssocID="{2B27F895-22B8-461E-84CF-DABCC697D5A5}" presName="tx2" presStyleLbl="revTx" presStyleIdx="1" presStyleCnt="5"/>
      <dgm:spPr/>
      <dgm:t>
        <a:bodyPr/>
        <a:lstStyle/>
        <a:p>
          <a:endParaRPr lang="fi-FI"/>
        </a:p>
      </dgm:t>
    </dgm:pt>
    <dgm:pt modelId="{A7C86721-64C6-478A-A227-3DD911B98582}" type="pres">
      <dgm:prSet presAssocID="{2B27F895-22B8-461E-84CF-DABCC697D5A5}" presName="vert2" presStyleCnt="0"/>
      <dgm:spPr/>
    </dgm:pt>
    <dgm:pt modelId="{9BD79A87-8D22-4E76-8AC7-6A58CF309E42}" type="pres">
      <dgm:prSet presAssocID="{2B27F895-22B8-461E-84CF-DABCC697D5A5}" presName="thinLine2b" presStyleLbl="callout" presStyleIdx="0" presStyleCnt="4"/>
      <dgm:spPr/>
    </dgm:pt>
    <dgm:pt modelId="{0B9C5BD8-FF37-4614-AEAB-A055781C4991}" type="pres">
      <dgm:prSet presAssocID="{2B27F895-22B8-461E-84CF-DABCC697D5A5}" presName="vertSpace2b" presStyleCnt="0"/>
      <dgm:spPr/>
    </dgm:pt>
    <dgm:pt modelId="{0D08E155-0834-40DF-BC4B-3D5B4CEF148A}" type="pres">
      <dgm:prSet presAssocID="{043B6642-92DF-4B61-AE51-9D7569A8CA2D}" presName="horz2" presStyleCnt="0"/>
      <dgm:spPr/>
    </dgm:pt>
    <dgm:pt modelId="{B1AA3F81-EC01-460F-B8B6-9DCE9AAF8267}" type="pres">
      <dgm:prSet presAssocID="{043B6642-92DF-4B61-AE51-9D7569A8CA2D}" presName="horzSpace2" presStyleCnt="0"/>
      <dgm:spPr/>
    </dgm:pt>
    <dgm:pt modelId="{E44D82EA-8A7E-4EF2-8A57-A6DC710AD462}" type="pres">
      <dgm:prSet presAssocID="{043B6642-92DF-4B61-AE51-9D7569A8CA2D}" presName="tx2" presStyleLbl="revTx" presStyleIdx="2" presStyleCnt="5"/>
      <dgm:spPr/>
      <dgm:t>
        <a:bodyPr/>
        <a:lstStyle/>
        <a:p>
          <a:endParaRPr lang="fi-FI"/>
        </a:p>
      </dgm:t>
    </dgm:pt>
    <dgm:pt modelId="{75F126CA-2035-4377-AF35-937E25D9D8D9}" type="pres">
      <dgm:prSet presAssocID="{043B6642-92DF-4B61-AE51-9D7569A8CA2D}" presName="vert2" presStyleCnt="0"/>
      <dgm:spPr/>
    </dgm:pt>
    <dgm:pt modelId="{E12879BF-4115-4CAE-8267-02C026F96190}" type="pres">
      <dgm:prSet presAssocID="{043B6642-92DF-4B61-AE51-9D7569A8CA2D}" presName="thinLine2b" presStyleLbl="callout" presStyleIdx="1" presStyleCnt="4"/>
      <dgm:spPr/>
    </dgm:pt>
    <dgm:pt modelId="{63D44FDC-C159-4FA3-81AA-0C04F1455EA7}" type="pres">
      <dgm:prSet presAssocID="{043B6642-92DF-4B61-AE51-9D7569A8CA2D}" presName="vertSpace2b" presStyleCnt="0"/>
      <dgm:spPr/>
    </dgm:pt>
    <dgm:pt modelId="{2F759C38-C92C-4976-98F5-A36B474CAE7E}" type="pres">
      <dgm:prSet presAssocID="{318EA4F2-85FC-466E-826D-373F24F92A7F}" presName="horz2" presStyleCnt="0"/>
      <dgm:spPr/>
    </dgm:pt>
    <dgm:pt modelId="{31C44C65-91AD-4332-BC99-B771B64AB451}" type="pres">
      <dgm:prSet presAssocID="{318EA4F2-85FC-466E-826D-373F24F92A7F}" presName="horzSpace2" presStyleCnt="0"/>
      <dgm:spPr/>
    </dgm:pt>
    <dgm:pt modelId="{90501AA7-10FA-44D1-A1F2-8E6523180535}" type="pres">
      <dgm:prSet presAssocID="{318EA4F2-85FC-466E-826D-373F24F92A7F}" presName="tx2" presStyleLbl="revTx" presStyleIdx="3" presStyleCnt="5"/>
      <dgm:spPr/>
      <dgm:t>
        <a:bodyPr/>
        <a:lstStyle/>
        <a:p>
          <a:endParaRPr lang="fi-FI"/>
        </a:p>
      </dgm:t>
    </dgm:pt>
    <dgm:pt modelId="{9A319D03-851A-4504-BC04-634E79E1A22B}" type="pres">
      <dgm:prSet presAssocID="{318EA4F2-85FC-466E-826D-373F24F92A7F}" presName="vert2" presStyleCnt="0"/>
      <dgm:spPr/>
    </dgm:pt>
    <dgm:pt modelId="{D930EC26-4ED6-439D-B346-EE7536576040}" type="pres">
      <dgm:prSet presAssocID="{318EA4F2-85FC-466E-826D-373F24F92A7F}" presName="thinLine2b" presStyleLbl="callout" presStyleIdx="2" presStyleCnt="4"/>
      <dgm:spPr/>
    </dgm:pt>
    <dgm:pt modelId="{316DC04A-80D4-434C-84FF-2E3F34A0A95C}" type="pres">
      <dgm:prSet presAssocID="{318EA4F2-85FC-466E-826D-373F24F92A7F}" presName="vertSpace2b" presStyleCnt="0"/>
      <dgm:spPr/>
    </dgm:pt>
    <dgm:pt modelId="{8C1D78E0-9C36-45C9-842E-6EE9D20FC4BB}" type="pres">
      <dgm:prSet presAssocID="{FE2FFEFD-6367-4F77-87E1-6C92D539D731}" presName="horz2" presStyleCnt="0"/>
      <dgm:spPr/>
    </dgm:pt>
    <dgm:pt modelId="{D2F78997-1AC4-42C8-BC0A-B6FBF53B3EB5}" type="pres">
      <dgm:prSet presAssocID="{FE2FFEFD-6367-4F77-87E1-6C92D539D731}" presName="horzSpace2" presStyleCnt="0"/>
      <dgm:spPr/>
    </dgm:pt>
    <dgm:pt modelId="{886D31B2-D753-4FFC-893B-59523001441D}" type="pres">
      <dgm:prSet presAssocID="{FE2FFEFD-6367-4F77-87E1-6C92D539D731}" presName="tx2" presStyleLbl="revTx" presStyleIdx="4" presStyleCnt="5"/>
      <dgm:spPr/>
      <dgm:t>
        <a:bodyPr/>
        <a:lstStyle/>
        <a:p>
          <a:endParaRPr lang="fi-FI"/>
        </a:p>
      </dgm:t>
    </dgm:pt>
    <dgm:pt modelId="{67D6E809-B2D0-4B0C-9449-91C174503C7B}" type="pres">
      <dgm:prSet presAssocID="{FE2FFEFD-6367-4F77-87E1-6C92D539D731}" presName="vert2" presStyleCnt="0"/>
      <dgm:spPr/>
    </dgm:pt>
    <dgm:pt modelId="{F4F51C71-891F-4C08-8D8E-9119C2A4194D}" type="pres">
      <dgm:prSet presAssocID="{FE2FFEFD-6367-4F77-87E1-6C92D539D731}" presName="thinLine2b" presStyleLbl="callout" presStyleIdx="3" presStyleCnt="4"/>
      <dgm:spPr/>
    </dgm:pt>
    <dgm:pt modelId="{8EC214F5-96E0-40C2-82A4-DE89D0C17F7B}" type="pres">
      <dgm:prSet presAssocID="{FE2FFEFD-6367-4F77-87E1-6C92D539D731}" presName="vertSpace2b" presStyleCnt="0"/>
      <dgm:spPr/>
    </dgm:pt>
  </dgm:ptLst>
  <dgm:cxnLst>
    <dgm:cxn modelId="{178D4A18-0178-434A-A4C0-551747CE48CD}" type="presOf" srcId="{1EDF47F5-5595-4DF5-A2F1-137F20969B9F}" destId="{391A8011-EE59-4A77-8007-82A85C73EE58}" srcOrd="0" destOrd="0" presId="urn:microsoft.com/office/officeart/2008/layout/LinedList"/>
    <dgm:cxn modelId="{8BE2A631-9E97-4016-BBA4-BA890B043A67}" srcId="{379858A3-4A5D-4BAE-9CB4-A126D600481E}" destId="{043B6642-92DF-4B61-AE51-9D7569A8CA2D}" srcOrd="1" destOrd="0" parTransId="{A1BDAD0F-82E0-4E85-8CEE-71BAE716361D}" sibTransId="{93FE6EEF-DC6E-4A80-9C3B-963092D810DE}"/>
    <dgm:cxn modelId="{29B81F0E-AEDA-4FFC-86B1-C5F7E50FAD76}" srcId="{379858A3-4A5D-4BAE-9CB4-A126D600481E}" destId="{FE2FFEFD-6367-4F77-87E1-6C92D539D731}" srcOrd="3" destOrd="0" parTransId="{92124116-17C8-4A33-B9EE-5A941A7669D0}" sibTransId="{B1865CBF-985A-458C-AF31-B2EB6DD1151C}"/>
    <dgm:cxn modelId="{1194DBD9-F274-4D5D-A323-CDDF5241963D}" type="presOf" srcId="{379858A3-4A5D-4BAE-9CB4-A126D600481E}" destId="{BB461657-474D-4F21-918C-263415F9DC05}" srcOrd="0" destOrd="0" presId="urn:microsoft.com/office/officeart/2008/layout/LinedList"/>
    <dgm:cxn modelId="{3F1A95E9-6DC4-46F6-A59F-7C4CF9527BFD}" type="presOf" srcId="{043B6642-92DF-4B61-AE51-9D7569A8CA2D}" destId="{E44D82EA-8A7E-4EF2-8A57-A6DC710AD462}" srcOrd="0" destOrd="0" presId="urn:microsoft.com/office/officeart/2008/layout/LinedList"/>
    <dgm:cxn modelId="{3BCD2388-3873-4B78-A7A8-F5F7EAF81152}" srcId="{1EDF47F5-5595-4DF5-A2F1-137F20969B9F}" destId="{379858A3-4A5D-4BAE-9CB4-A126D600481E}" srcOrd="0" destOrd="0" parTransId="{3C1938A8-AE83-445E-8FC7-9549A17B915F}" sibTransId="{8C80B2ED-0433-4AE1-9893-D209D0E067D8}"/>
    <dgm:cxn modelId="{F812DF35-125B-4F6B-8257-032E57290D6D}" type="presOf" srcId="{318EA4F2-85FC-466E-826D-373F24F92A7F}" destId="{90501AA7-10FA-44D1-A1F2-8E6523180535}" srcOrd="0" destOrd="0" presId="urn:microsoft.com/office/officeart/2008/layout/LinedList"/>
    <dgm:cxn modelId="{B6D7817A-4886-45C9-BF9E-6B02274F4E7D}" type="presOf" srcId="{FE2FFEFD-6367-4F77-87E1-6C92D539D731}" destId="{886D31B2-D753-4FFC-893B-59523001441D}" srcOrd="0" destOrd="0" presId="urn:microsoft.com/office/officeart/2008/layout/LinedList"/>
    <dgm:cxn modelId="{CC242F88-9FDB-4715-A4F8-80E9D27155D3}" srcId="{379858A3-4A5D-4BAE-9CB4-A126D600481E}" destId="{318EA4F2-85FC-466E-826D-373F24F92A7F}" srcOrd="2" destOrd="0" parTransId="{F606EAFA-768D-4A72-A14A-1FA865AD986C}" sibTransId="{331D2C42-670F-43EC-81A8-873F7F6977BD}"/>
    <dgm:cxn modelId="{B042F967-E30C-4D04-BD4D-C7AB0E0AE651}" type="presOf" srcId="{2B27F895-22B8-461E-84CF-DABCC697D5A5}" destId="{EF2220F9-D1AC-4C4A-AE5F-DE4BA49BE295}" srcOrd="0" destOrd="0" presId="urn:microsoft.com/office/officeart/2008/layout/LinedList"/>
    <dgm:cxn modelId="{0FE6A1DB-89A9-4A65-B831-5927E2A12103}" srcId="{379858A3-4A5D-4BAE-9CB4-A126D600481E}" destId="{2B27F895-22B8-461E-84CF-DABCC697D5A5}" srcOrd="0" destOrd="0" parTransId="{4C1B2305-C153-4FA6-9489-1D5FED1D57FE}" sibTransId="{716711DF-BFBD-413E-8F2B-17A38B252529}"/>
    <dgm:cxn modelId="{8F992494-FBA2-4AFD-8B3A-BA09AE71D50F}" type="presParOf" srcId="{391A8011-EE59-4A77-8007-82A85C73EE58}" destId="{BA0F9E1B-6034-494B-B22A-0E6E1B80D85B}" srcOrd="0" destOrd="0" presId="urn:microsoft.com/office/officeart/2008/layout/LinedList"/>
    <dgm:cxn modelId="{B356FD5D-208C-427F-8613-42D24BA37C53}" type="presParOf" srcId="{391A8011-EE59-4A77-8007-82A85C73EE58}" destId="{6590F79D-2A1D-453A-A983-A76F29E0AC9D}" srcOrd="1" destOrd="0" presId="urn:microsoft.com/office/officeart/2008/layout/LinedList"/>
    <dgm:cxn modelId="{0FF44798-385E-4A5D-8BD8-261FCD7E0C35}" type="presParOf" srcId="{6590F79D-2A1D-453A-A983-A76F29E0AC9D}" destId="{BB461657-474D-4F21-918C-263415F9DC05}" srcOrd="0" destOrd="0" presId="urn:microsoft.com/office/officeart/2008/layout/LinedList"/>
    <dgm:cxn modelId="{4C783693-CC81-4685-8AED-1A15EE90EA9C}" type="presParOf" srcId="{6590F79D-2A1D-453A-A983-A76F29E0AC9D}" destId="{C6B13F5B-8A16-4E93-80A0-4B8CE501C16C}" srcOrd="1" destOrd="0" presId="urn:microsoft.com/office/officeart/2008/layout/LinedList"/>
    <dgm:cxn modelId="{85FC83C5-FCBB-445B-8052-FDEF9EFD4B6E}" type="presParOf" srcId="{C6B13F5B-8A16-4E93-80A0-4B8CE501C16C}" destId="{4E932B4D-932D-472E-BF3D-3962B0E7769B}" srcOrd="0" destOrd="0" presId="urn:microsoft.com/office/officeart/2008/layout/LinedList"/>
    <dgm:cxn modelId="{FCADAAF5-B8DF-4A47-9BE8-C9FA2F65E4E6}" type="presParOf" srcId="{C6B13F5B-8A16-4E93-80A0-4B8CE501C16C}" destId="{BD08387F-76BD-40E3-B77B-35D74223CE41}" srcOrd="1" destOrd="0" presId="urn:microsoft.com/office/officeart/2008/layout/LinedList"/>
    <dgm:cxn modelId="{C7F44457-8DEF-44C0-907A-1A9A68D18733}" type="presParOf" srcId="{BD08387F-76BD-40E3-B77B-35D74223CE41}" destId="{1328FE28-4FFE-4BD5-813D-60FA2D9BA8FF}" srcOrd="0" destOrd="0" presId="urn:microsoft.com/office/officeart/2008/layout/LinedList"/>
    <dgm:cxn modelId="{BD3FD2E4-8166-4DAE-92F0-0DF03899A34C}" type="presParOf" srcId="{BD08387F-76BD-40E3-B77B-35D74223CE41}" destId="{EF2220F9-D1AC-4C4A-AE5F-DE4BA49BE295}" srcOrd="1" destOrd="0" presId="urn:microsoft.com/office/officeart/2008/layout/LinedList"/>
    <dgm:cxn modelId="{19480898-9530-4CE2-B5F3-9C8C8E8FFC8C}" type="presParOf" srcId="{BD08387F-76BD-40E3-B77B-35D74223CE41}" destId="{A7C86721-64C6-478A-A227-3DD911B98582}" srcOrd="2" destOrd="0" presId="urn:microsoft.com/office/officeart/2008/layout/LinedList"/>
    <dgm:cxn modelId="{A495192C-FA4E-4DCE-A3E2-6928B81DCA90}" type="presParOf" srcId="{C6B13F5B-8A16-4E93-80A0-4B8CE501C16C}" destId="{9BD79A87-8D22-4E76-8AC7-6A58CF309E42}" srcOrd="2" destOrd="0" presId="urn:microsoft.com/office/officeart/2008/layout/LinedList"/>
    <dgm:cxn modelId="{A38F46AC-FED6-4FA3-BEED-B5D366173C28}" type="presParOf" srcId="{C6B13F5B-8A16-4E93-80A0-4B8CE501C16C}" destId="{0B9C5BD8-FF37-4614-AEAB-A055781C4991}" srcOrd="3" destOrd="0" presId="urn:microsoft.com/office/officeart/2008/layout/LinedList"/>
    <dgm:cxn modelId="{CD8CD3CB-B92E-4021-9386-7EA9EDF61CF2}" type="presParOf" srcId="{C6B13F5B-8A16-4E93-80A0-4B8CE501C16C}" destId="{0D08E155-0834-40DF-BC4B-3D5B4CEF148A}" srcOrd="4" destOrd="0" presId="urn:microsoft.com/office/officeart/2008/layout/LinedList"/>
    <dgm:cxn modelId="{50D6D7BC-4CCA-4AC1-A687-0B07C448DD5C}" type="presParOf" srcId="{0D08E155-0834-40DF-BC4B-3D5B4CEF148A}" destId="{B1AA3F81-EC01-460F-B8B6-9DCE9AAF8267}" srcOrd="0" destOrd="0" presId="urn:microsoft.com/office/officeart/2008/layout/LinedList"/>
    <dgm:cxn modelId="{3DBD0844-5780-48ED-83F1-9DB346DA9C26}" type="presParOf" srcId="{0D08E155-0834-40DF-BC4B-3D5B4CEF148A}" destId="{E44D82EA-8A7E-4EF2-8A57-A6DC710AD462}" srcOrd="1" destOrd="0" presId="urn:microsoft.com/office/officeart/2008/layout/LinedList"/>
    <dgm:cxn modelId="{EAF04434-6C2D-44CC-B8B8-BF5D53DFDA84}" type="presParOf" srcId="{0D08E155-0834-40DF-BC4B-3D5B4CEF148A}" destId="{75F126CA-2035-4377-AF35-937E25D9D8D9}" srcOrd="2" destOrd="0" presId="urn:microsoft.com/office/officeart/2008/layout/LinedList"/>
    <dgm:cxn modelId="{B428A1F2-0F78-46E1-9AA1-092498464C3E}" type="presParOf" srcId="{C6B13F5B-8A16-4E93-80A0-4B8CE501C16C}" destId="{E12879BF-4115-4CAE-8267-02C026F96190}" srcOrd="5" destOrd="0" presId="urn:microsoft.com/office/officeart/2008/layout/LinedList"/>
    <dgm:cxn modelId="{A3DE1797-5F87-47F5-A3CD-1B2685B404E1}" type="presParOf" srcId="{C6B13F5B-8A16-4E93-80A0-4B8CE501C16C}" destId="{63D44FDC-C159-4FA3-81AA-0C04F1455EA7}" srcOrd="6" destOrd="0" presId="urn:microsoft.com/office/officeart/2008/layout/LinedList"/>
    <dgm:cxn modelId="{9CC836B0-B625-4B42-988A-92252141EB5D}" type="presParOf" srcId="{C6B13F5B-8A16-4E93-80A0-4B8CE501C16C}" destId="{2F759C38-C92C-4976-98F5-A36B474CAE7E}" srcOrd="7" destOrd="0" presId="urn:microsoft.com/office/officeart/2008/layout/LinedList"/>
    <dgm:cxn modelId="{26560F85-F087-403C-933F-29757C83043C}" type="presParOf" srcId="{2F759C38-C92C-4976-98F5-A36B474CAE7E}" destId="{31C44C65-91AD-4332-BC99-B771B64AB451}" srcOrd="0" destOrd="0" presId="urn:microsoft.com/office/officeart/2008/layout/LinedList"/>
    <dgm:cxn modelId="{4BBF0A03-7CB6-4E30-8E8B-F0B225655FA4}" type="presParOf" srcId="{2F759C38-C92C-4976-98F5-A36B474CAE7E}" destId="{90501AA7-10FA-44D1-A1F2-8E6523180535}" srcOrd="1" destOrd="0" presId="urn:microsoft.com/office/officeart/2008/layout/LinedList"/>
    <dgm:cxn modelId="{8A13F5A0-AC15-466B-8FB0-E9F5F034CE83}" type="presParOf" srcId="{2F759C38-C92C-4976-98F5-A36B474CAE7E}" destId="{9A319D03-851A-4504-BC04-634E79E1A22B}" srcOrd="2" destOrd="0" presId="urn:microsoft.com/office/officeart/2008/layout/LinedList"/>
    <dgm:cxn modelId="{A67B3F2B-01A0-471D-B389-6C943F0DBFCE}" type="presParOf" srcId="{C6B13F5B-8A16-4E93-80A0-4B8CE501C16C}" destId="{D930EC26-4ED6-439D-B346-EE7536576040}" srcOrd="8" destOrd="0" presId="urn:microsoft.com/office/officeart/2008/layout/LinedList"/>
    <dgm:cxn modelId="{BB1AA433-5E74-42B6-AB6F-592A05F5C67C}" type="presParOf" srcId="{C6B13F5B-8A16-4E93-80A0-4B8CE501C16C}" destId="{316DC04A-80D4-434C-84FF-2E3F34A0A95C}" srcOrd="9" destOrd="0" presId="urn:microsoft.com/office/officeart/2008/layout/LinedList"/>
    <dgm:cxn modelId="{6BEBD9FC-EC84-4CE1-966E-432AEF62AC30}" type="presParOf" srcId="{C6B13F5B-8A16-4E93-80A0-4B8CE501C16C}" destId="{8C1D78E0-9C36-45C9-842E-6EE9D20FC4BB}" srcOrd="10" destOrd="0" presId="urn:microsoft.com/office/officeart/2008/layout/LinedList"/>
    <dgm:cxn modelId="{AB6FB9D3-5766-4715-9BE5-B64D654B4F56}" type="presParOf" srcId="{8C1D78E0-9C36-45C9-842E-6EE9D20FC4BB}" destId="{D2F78997-1AC4-42C8-BC0A-B6FBF53B3EB5}" srcOrd="0" destOrd="0" presId="urn:microsoft.com/office/officeart/2008/layout/LinedList"/>
    <dgm:cxn modelId="{24AAE74F-2F26-4CD8-B1EC-4B9BD58D2DE5}" type="presParOf" srcId="{8C1D78E0-9C36-45C9-842E-6EE9D20FC4BB}" destId="{886D31B2-D753-4FFC-893B-59523001441D}" srcOrd="1" destOrd="0" presId="urn:microsoft.com/office/officeart/2008/layout/LinedList"/>
    <dgm:cxn modelId="{A23AC3A2-3B6E-413E-A8A2-5B0E9F208DCE}" type="presParOf" srcId="{8C1D78E0-9C36-45C9-842E-6EE9D20FC4BB}" destId="{67D6E809-B2D0-4B0C-9449-91C174503C7B}" srcOrd="2" destOrd="0" presId="urn:microsoft.com/office/officeart/2008/layout/LinedList"/>
    <dgm:cxn modelId="{36CD01AE-069C-4133-B1D7-33F275F2F843}" type="presParOf" srcId="{C6B13F5B-8A16-4E93-80A0-4B8CE501C16C}" destId="{F4F51C71-891F-4C08-8D8E-9119C2A4194D}" srcOrd="11" destOrd="0" presId="urn:microsoft.com/office/officeart/2008/layout/LinedList"/>
    <dgm:cxn modelId="{BB89D5B8-240A-4310-ADA8-27E33D0B9848}" type="presParOf" srcId="{C6B13F5B-8A16-4E93-80A0-4B8CE501C16C}" destId="{8EC214F5-96E0-40C2-82A4-DE89D0C17F7B}"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E5D09E3-9DB0-435E-A46F-19BA80ABC9E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83B3BACB-5E6F-4396-9862-17E3D6EBC692}">
      <dgm:prSet/>
      <dgm:spPr/>
      <dgm:t>
        <a:bodyPr/>
        <a:lstStyle/>
        <a:p>
          <a:pPr rtl="0"/>
          <a:r>
            <a:rPr lang="en-US" b="1" dirty="0" smtClean="0"/>
            <a:t>Availability of the documentary credit</a:t>
          </a:r>
          <a:endParaRPr lang="fi-FI" dirty="0"/>
        </a:p>
      </dgm:t>
    </dgm:pt>
    <dgm:pt modelId="{65F614F9-282F-4596-9CD7-57D8BBB76FFB}" type="parTrans" cxnId="{D4B2AADD-BFB8-4729-A00B-DC305E19CD53}">
      <dgm:prSet/>
      <dgm:spPr/>
      <dgm:t>
        <a:bodyPr/>
        <a:lstStyle/>
        <a:p>
          <a:endParaRPr lang="fi-FI"/>
        </a:p>
      </dgm:t>
    </dgm:pt>
    <dgm:pt modelId="{C2E9CF48-847A-4CA2-861D-63890621B21B}" type="sibTrans" cxnId="{D4B2AADD-BFB8-4729-A00B-DC305E19CD53}">
      <dgm:prSet/>
      <dgm:spPr/>
      <dgm:t>
        <a:bodyPr/>
        <a:lstStyle/>
        <a:p>
          <a:endParaRPr lang="fi-FI"/>
        </a:p>
      </dgm:t>
    </dgm:pt>
    <dgm:pt modelId="{AEAEEBF9-9E9F-4855-96C6-A1A174F30B27}">
      <dgm:prSet/>
      <dgm:spPr/>
      <dgm:t>
        <a:bodyPr/>
        <a:lstStyle/>
        <a:p>
          <a:pPr rtl="0"/>
          <a:r>
            <a:rPr lang="en-US" smtClean="0"/>
            <a:t>by sight  payment: payment against documents when the conditions of the documentary credit are fulfilled  </a:t>
          </a:r>
          <a:endParaRPr lang="fi-FI"/>
        </a:p>
      </dgm:t>
    </dgm:pt>
    <dgm:pt modelId="{1E6DBC47-B194-44B0-8AD1-AAC458C292CC}" type="parTrans" cxnId="{FF8EF865-B0E2-4731-A13A-8B44DF3EBF1D}">
      <dgm:prSet/>
      <dgm:spPr/>
      <dgm:t>
        <a:bodyPr/>
        <a:lstStyle/>
        <a:p>
          <a:endParaRPr lang="fi-FI"/>
        </a:p>
      </dgm:t>
    </dgm:pt>
    <dgm:pt modelId="{E196D743-A4E8-4EB1-93E0-E257D5D286F5}" type="sibTrans" cxnId="{FF8EF865-B0E2-4731-A13A-8B44DF3EBF1D}">
      <dgm:prSet/>
      <dgm:spPr/>
      <dgm:t>
        <a:bodyPr/>
        <a:lstStyle/>
        <a:p>
          <a:endParaRPr lang="fi-FI"/>
        </a:p>
      </dgm:t>
    </dgm:pt>
    <dgm:pt modelId="{3DDDB75E-E826-426F-BA4E-41FB65991DB8}">
      <dgm:prSet/>
      <dgm:spPr/>
      <dgm:t>
        <a:bodyPr/>
        <a:lstStyle/>
        <a:p>
          <a:pPr rtl="0"/>
          <a:r>
            <a:rPr lang="en-US" smtClean="0"/>
            <a:t>by deferred payment: due date, e.g. 30 days from shipment / presenting the documents </a:t>
          </a:r>
          <a:endParaRPr lang="fi-FI"/>
        </a:p>
      </dgm:t>
    </dgm:pt>
    <dgm:pt modelId="{15ACB8FE-000A-4B0F-A77E-7172FA5C733E}" type="parTrans" cxnId="{1A84B880-2861-49B8-B8F4-FD3F1A39EC00}">
      <dgm:prSet/>
      <dgm:spPr/>
      <dgm:t>
        <a:bodyPr/>
        <a:lstStyle/>
        <a:p>
          <a:endParaRPr lang="fi-FI"/>
        </a:p>
      </dgm:t>
    </dgm:pt>
    <dgm:pt modelId="{45C85152-F74C-4D43-8876-30F797CEDFF6}" type="sibTrans" cxnId="{1A84B880-2861-49B8-B8F4-FD3F1A39EC00}">
      <dgm:prSet/>
      <dgm:spPr/>
      <dgm:t>
        <a:bodyPr/>
        <a:lstStyle/>
        <a:p>
          <a:endParaRPr lang="fi-FI"/>
        </a:p>
      </dgm:t>
    </dgm:pt>
    <dgm:pt modelId="{EA43A2A0-6F29-4DE6-862D-5BC71038C63B}">
      <dgm:prSet/>
      <dgm:spPr/>
      <dgm:t>
        <a:bodyPr/>
        <a:lstStyle/>
        <a:p>
          <a:pPr rtl="0"/>
          <a:r>
            <a:rPr lang="en-US" smtClean="0"/>
            <a:t>by acceptance: the bank commits itself e.g. as  assigner or guarantor to pay a bill of exchange drawn by S, as a rule to be paid by B  </a:t>
          </a:r>
          <a:endParaRPr lang="fi-FI"/>
        </a:p>
      </dgm:t>
    </dgm:pt>
    <dgm:pt modelId="{B0CD6EF6-5DA9-4F01-9254-61CEB4544023}" type="parTrans" cxnId="{D435F5EE-B7FB-46D4-B98B-60E1F9B273BD}">
      <dgm:prSet/>
      <dgm:spPr/>
      <dgm:t>
        <a:bodyPr/>
        <a:lstStyle/>
        <a:p>
          <a:endParaRPr lang="fi-FI"/>
        </a:p>
      </dgm:t>
    </dgm:pt>
    <dgm:pt modelId="{4F698AA8-D37C-419B-993B-EA5E228D95BC}" type="sibTrans" cxnId="{D435F5EE-B7FB-46D4-B98B-60E1F9B273BD}">
      <dgm:prSet/>
      <dgm:spPr/>
      <dgm:t>
        <a:bodyPr/>
        <a:lstStyle/>
        <a:p>
          <a:endParaRPr lang="fi-FI"/>
        </a:p>
      </dgm:t>
    </dgm:pt>
    <dgm:pt modelId="{8CE7830A-9707-4C9D-B739-2D923EF2D990}">
      <dgm:prSet/>
      <dgm:spPr/>
      <dgm:t>
        <a:bodyPr/>
        <a:lstStyle/>
        <a:p>
          <a:pPr rtl="0"/>
          <a:r>
            <a:rPr lang="en-US" i="1" smtClean="0"/>
            <a:t>S is paid on due date or before it by discounting the bill  </a:t>
          </a:r>
          <a:endParaRPr lang="fi-FI"/>
        </a:p>
      </dgm:t>
    </dgm:pt>
    <dgm:pt modelId="{015BBDB2-9A87-42F3-9BE0-47949A4D5C35}" type="parTrans" cxnId="{49F48E92-1E42-468E-A106-98DC31220927}">
      <dgm:prSet/>
      <dgm:spPr/>
      <dgm:t>
        <a:bodyPr/>
        <a:lstStyle/>
        <a:p>
          <a:endParaRPr lang="fi-FI"/>
        </a:p>
      </dgm:t>
    </dgm:pt>
    <dgm:pt modelId="{DBEC254B-DE4C-4ADB-86C4-629AF6F3FFC3}" type="sibTrans" cxnId="{49F48E92-1E42-468E-A106-98DC31220927}">
      <dgm:prSet/>
      <dgm:spPr/>
      <dgm:t>
        <a:bodyPr/>
        <a:lstStyle/>
        <a:p>
          <a:endParaRPr lang="fi-FI"/>
        </a:p>
      </dgm:t>
    </dgm:pt>
    <dgm:pt modelId="{5C13D498-DF17-420A-9851-6A7F41445C03}">
      <dgm:prSet/>
      <dgm:spPr/>
      <dgm:t>
        <a:bodyPr/>
        <a:lstStyle/>
        <a:p>
          <a:pPr rtl="0"/>
          <a:r>
            <a:rPr lang="en-US" i="1" smtClean="0"/>
            <a:t>by negotiation (not common): discounting is the only possibility </a:t>
          </a:r>
          <a:endParaRPr lang="fi-FI"/>
        </a:p>
      </dgm:t>
    </dgm:pt>
    <dgm:pt modelId="{87266F73-B699-4F13-A92C-B2CE8217D89B}" type="parTrans" cxnId="{5AB8C618-EA13-469E-92A3-A6101660C7ED}">
      <dgm:prSet/>
      <dgm:spPr/>
      <dgm:t>
        <a:bodyPr/>
        <a:lstStyle/>
        <a:p>
          <a:endParaRPr lang="fi-FI"/>
        </a:p>
      </dgm:t>
    </dgm:pt>
    <dgm:pt modelId="{DF93DCD2-A976-4C9D-A481-E8146A397615}" type="sibTrans" cxnId="{5AB8C618-EA13-469E-92A3-A6101660C7ED}">
      <dgm:prSet/>
      <dgm:spPr/>
      <dgm:t>
        <a:bodyPr/>
        <a:lstStyle/>
        <a:p>
          <a:endParaRPr lang="fi-FI"/>
        </a:p>
      </dgm:t>
    </dgm:pt>
    <dgm:pt modelId="{BD5CEC8F-7ACC-4E2B-B2A9-39581D522C16}" type="pres">
      <dgm:prSet presAssocID="{1E5D09E3-9DB0-435E-A46F-19BA80ABC9E6}" presName="vert0" presStyleCnt="0">
        <dgm:presLayoutVars>
          <dgm:dir/>
          <dgm:animOne val="branch"/>
          <dgm:animLvl val="lvl"/>
        </dgm:presLayoutVars>
      </dgm:prSet>
      <dgm:spPr/>
      <dgm:t>
        <a:bodyPr/>
        <a:lstStyle/>
        <a:p>
          <a:endParaRPr lang="fi-FI"/>
        </a:p>
      </dgm:t>
    </dgm:pt>
    <dgm:pt modelId="{BE4A0195-0499-49B7-94F2-8A2ED1B204C9}" type="pres">
      <dgm:prSet presAssocID="{83B3BACB-5E6F-4396-9862-17E3D6EBC692}" presName="thickLine" presStyleLbl="alignNode1" presStyleIdx="0" presStyleCnt="1"/>
      <dgm:spPr/>
    </dgm:pt>
    <dgm:pt modelId="{EB8F01AD-5F48-43D2-9148-AE01CD891EFB}" type="pres">
      <dgm:prSet presAssocID="{83B3BACB-5E6F-4396-9862-17E3D6EBC692}" presName="horz1" presStyleCnt="0"/>
      <dgm:spPr/>
    </dgm:pt>
    <dgm:pt modelId="{B253FB0D-1521-4C97-9264-E1F53947976C}" type="pres">
      <dgm:prSet presAssocID="{83B3BACB-5E6F-4396-9862-17E3D6EBC692}" presName="tx1" presStyleLbl="revTx" presStyleIdx="0" presStyleCnt="6"/>
      <dgm:spPr/>
      <dgm:t>
        <a:bodyPr/>
        <a:lstStyle/>
        <a:p>
          <a:endParaRPr lang="fi-FI"/>
        </a:p>
      </dgm:t>
    </dgm:pt>
    <dgm:pt modelId="{1C46F86E-45C9-41A6-96B3-40E4DE91AC27}" type="pres">
      <dgm:prSet presAssocID="{83B3BACB-5E6F-4396-9862-17E3D6EBC692}" presName="vert1" presStyleCnt="0"/>
      <dgm:spPr/>
    </dgm:pt>
    <dgm:pt modelId="{3DE89362-C344-4244-9D28-BBBE88284CF2}" type="pres">
      <dgm:prSet presAssocID="{AEAEEBF9-9E9F-4855-96C6-A1A174F30B27}" presName="vertSpace2a" presStyleCnt="0"/>
      <dgm:spPr/>
    </dgm:pt>
    <dgm:pt modelId="{886521EA-79F3-4C14-8267-D5AF5BC6F623}" type="pres">
      <dgm:prSet presAssocID="{AEAEEBF9-9E9F-4855-96C6-A1A174F30B27}" presName="horz2" presStyleCnt="0"/>
      <dgm:spPr/>
    </dgm:pt>
    <dgm:pt modelId="{BF9A60B2-7FA7-4939-A5B6-6F1502DA7CA9}" type="pres">
      <dgm:prSet presAssocID="{AEAEEBF9-9E9F-4855-96C6-A1A174F30B27}" presName="horzSpace2" presStyleCnt="0"/>
      <dgm:spPr/>
    </dgm:pt>
    <dgm:pt modelId="{26D22235-2F62-4E36-966E-A948A133DDAD}" type="pres">
      <dgm:prSet presAssocID="{AEAEEBF9-9E9F-4855-96C6-A1A174F30B27}" presName="tx2" presStyleLbl="revTx" presStyleIdx="1" presStyleCnt="6"/>
      <dgm:spPr/>
      <dgm:t>
        <a:bodyPr/>
        <a:lstStyle/>
        <a:p>
          <a:endParaRPr lang="fi-FI"/>
        </a:p>
      </dgm:t>
    </dgm:pt>
    <dgm:pt modelId="{6D8A92EF-69AC-42DB-98AD-4162E92D352D}" type="pres">
      <dgm:prSet presAssocID="{AEAEEBF9-9E9F-4855-96C6-A1A174F30B27}" presName="vert2" presStyleCnt="0"/>
      <dgm:spPr/>
    </dgm:pt>
    <dgm:pt modelId="{7D2E3069-A74B-4201-829F-F7A067012E26}" type="pres">
      <dgm:prSet presAssocID="{AEAEEBF9-9E9F-4855-96C6-A1A174F30B27}" presName="thinLine2b" presStyleLbl="callout" presStyleIdx="0" presStyleCnt="4"/>
      <dgm:spPr/>
    </dgm:pt>
    <dgm:pt modelId="{4D96EBD0-E1A2-40B1-81EF-F25F4AA9A227}" type="pres">
      <dgm:prSet presAssocID="{AEAEEBF9-9E9F-4855-96C6-A1A174F30B27}" presName="vertSpace2b" presStyleCnt="0"/>
      <dgm:spPr/>
    </dgm:pt>
    <dgm:pt modelId="{41D7A292-CCD0-4BD7-9ACA-B91C26F2A548}" type="pres">
      <dgm:prSet presAssocID="{3DDDB75E-E826-426F-BA4E-41FB65991DB8}" presName="horz2" presStyleCnt="0"/>
      <dgm:spPr/>
    </dgm:pt>
    <dgm:pt modelId="{80248E07-C010-4778-9F7D-E2632B102C76}" type="pres">
      <dgm:prSet presAssocID="{3DDDB75E-E826-426F-BA4E-41FB65991DB8}" presName="horzSpace2" presStyleCnt="0"/>
      <dgm:spPr/>
    </dgm:pt>
    <dgm:pt modelId="{193DF00E-6F43-40E6-8311-615525EADAFA}" type="pres">
      <dgm:prSet presAssocID="{3DDDB75E-E826-426F-BA4E-41FB65991DB8}" presName="tx2" presStyleLbl="revTx" presStyleIdx="2" presStyleCnt="6"/>
      <dgm:spPr/>
      <dgm:t>
        <a:bodyPr/>
        <a:lstStyle/>
        <a:p>
          <a:endParaRPr lang="fi-FI"/>
        </a:p>
      </dgm:t>
    </dgm:pt>
    <dgm:pt modelId="{B59445E4-9C89-4B0F-8BC3-A2BB42658267}" type="pres">
      <dgm:prSet presAssocID="{3DDDB75E-E826-426F-BA4E-41FB65991DB8}" presName="vert2" presStyleCnt="0"/>
      <dgm:spPr/>
    </dgm:pt>
    <dgm:pt modelId="{5BA1127F-82AA-4922-B113-CBD84C8C1A70}" type="pres">
      <dgm:prSet presAssocID="{3DDDB75E-E826-426F-BA4E-41FB65991DB8}" presName="thinLine2b" presStyleLbl="callout" presStyleIdx="1" presStyleCnt="4"/>
      <dgm:spPr/>
    </dgm:pt>
    <dgm:pt modelId="{8DE21FCD-B59A-4038-8F78-24AD5B312B0D}" type="pres">
      <dgm:prSet presAssocID="{3DDDB75E-E826-426F-BA4E-41FB65991DB8}" presName="vertSpace2b" presStyleCnt="0"/>
      <dgm:spPr/>
    </dgm:pt>
    <dgm:pt modelId="{13E2C5B0-6A64-4503-A1E7-3A5617A9C163}" type="pres">
      <dgm:prSet presAssocID="{EA43A2A0-6F29-4DE6-862D-5BC71038C63B}" presName="horz2" presStyleCnt="0"/>
      <dgm:spPr/>
    </dgm:pt>
    <dgm:pt modelId="{7F4557F0-CC15-4C1A-89FA-BE46504ADBFE}" type="pres">
      <dgm:prSet presAssocID="{EA43A2A0-6F29-4DE6-862D-5BC71038C63B}" presName="horzSpace2" presStyleCnt="0"/>
      <dgm:spPr/>
    </dgm:pt>
    <dgm:pt modelId="{D9E46819-7178-471B-A184-5E7AC59CF27C}" type="pres">
      <dgm:prSet presAssocID="{EA43A2A0-6F29-4DE6-862D-5BC71038C63B}" presName="tx2" presStyleLbl="revTx" presStyleIdx="3" presStyleCnt="6"/>
      <dgm:spPr/>
      <dgm:t>
        <a:bodyPr/>
        <a:lstStyle/>
        <a:p>
          <a:endParaRPr lang="fi-FI"/>
        </a:p>
      </dgm:t>
    </dgm:pt>
    <dgm:pt modelId="{241B0B9F-CCFE-440F-B7D6-23E86FFD43D8}" type="pres">
      <dgm:prSet presAssocID="{EA43A2A0-6F29-4DE6-862D-5BC71038C63B}" presName="vert2" presStyleCnt="0"/>
      <dgm:spPr/>
    </dgm:pt>
    <dgm:pt modelId="{6C511760-28B7-4C0F-940F-41D3A0CEC137}" type="pres">
      <dgm:prSet presAssocID="{8CE7830A-9707-4C9D-B739-2D923EF2D990}" presName="horz3" presStyleCnt="0"/>
      <dgm:spPr/>
    </dgm:pt>
    <dgm:pt modelId="{BB5AC8FB-2E35-4745-B88A-D4E884013260}" type="pres">
      <dgm:prSet presAssocID="{8CE7830A-9707-4C9D-B739-2D923EF2D990}" presName="horzSpace3" presStyleCnt="0"/>
      <dgm:spPr/>
    </dgm:pt>
    <dgm:pt modelId="{6F5C2AE3-08A4-4018-B310-FA766F90A29B}" type="pres">
      <dgm:prSet presAssocID="{8CE7830A-9707-4C9D-B739-2D923EF2D990}" presName="tx3" presStyleLbl="revTx" presStyleIdx="4" presStyleCnt="6"/>
      <dgm:spPr/>
      <dgm:t>
        <a:bodyPr/>
        <a:lstStyle/>
        <a:p>
          <a:endParaRPr lang="fi-FI"/>
        </a:p>
      </dgm:t>
    </dgm:pt>
    <dgm:pt modelId="{D8C11B9E-1270-4918-98FF-BB0B27F4B287}" type="pres">
      <dgm:prSet presAssocID="{8CE7830A-9707-4C9D-B739-2D923EF2D990}" presName="vert3" presStyleCnt="0"/>
      <dgm:spPr/>
    </dgm:pt>
    <dgm:pt modelId="{56B6B54F-B7E2-4AFA-91B4-A0ACD0EBC3A5}" type="pres">
      <dgm:prSet presAssocID="{DBEC254B-DE4C-4ADB-86C4-629AF6F3FFC3}" presName="thinLine3" presStyleLbl="callout" presStyleIdx="2" presStyleCnt="4"/>
      <dgm:spPr/>
    </dgm:pt>
    <dgm:pt modelId="{D1397C31-82BF-4231-BD55-BBC656843CB2}" type="pres">
      <dgm:prSet presAssocID="{5C13D498-DF17-420A-9851-6A7F41445C03}" presName="horz3" presStyleCnt="0"/>
      <dgm:spPr/>
    </dgm:pt>
    <dgm:pt modelId="{436B2EB8-54BA-4D8F-B768-9FE74CDC6C06}" type="pres">
      <dgm:prSet presAssocID="{5C13D498-DF17-420A-9851-6A7F41445C03}" presName="horzSpace3" presStyleCnt="0"/>
      <dgm:spPr/>
    </dgm:pt>
    <dgm:pt modelId="{1E963B5D-DB8D-415A-A57B-8358880A82E7}" type="pres">
      <dgm:prSet presAssocID="{5C13D498-DF17-420A-9851-6A7F41445C03}" presName="tx3" presStyleLbl="revTx" presStyleIdx="5" presStyleCnt="6"/>
      <dgm:spPr/>
      <dgm:t>
        <a:bodyPr/>
        <a:lstStyle/>
        <a:p>
          <a:endParaRPr lang="fi-FI"/>
        </a:p>
      </dgm:t>
    </dgm:pt>
    <dgm:pt modelId="{6AD8230F-6840-4092-9D0C-DDEB0480FF15}" type="pres">
      <dgm:prSet presAssocID="{5C13D498-DF17-420A-9851-6A7F41445C03}" presName="vert3" presStyleCnt="0"/>
      <dgm:spPr/>
    </dgm:pt>
    <dgm:pt modelId="{5580D661-B856-4210-9124-48022043807C}" type="pres">
      <dgm:prSet presAssocID="{EA43A2A0-6F29-4DE6-862D-5BC71038C63B}" presName="thinLine2b" presStyleLbl="callout" presStyleIdx="3" presStyleCnt="4"/>
      <dgm:spPr/>
    </dgm:pt>
    <dgm:pt modelId="{5D9238AA-27AD-43A2-89EA-616AACB9CB20}" type="pres">
      <dgm:prSet presAssocID="{EA43A2A0-6F29-4DE6-862D-5BC71038C63B}" presName="vertSpace2b" presStyleCnt="0"/>
      <dgm:spPr/>
    </dgm:pt>
  </dgm:ptLst>
  <dgm:cxnLst>
    <dgm:cxn modelId="{49F48E92-1E42-468E-A106-98DC31220927}" srcId="{EA43A2A0-6F29-4DE6-862D-5BC71038C63B}" destId="{8CE7830A-9707-4C9D-B739-2D923EF2D990}" srcOrd="0" destOrd="0" parTransId="{015BBDB2-9A87-42F3-9BE0-47949A4D5C35}" sibTransId="{DBEC254B-DE4C-4ADB-86C4-629AF6F3FFC3}"/>
    <dgm:cxn modelId="{9277CCE1-206E-46CB-A804-C851D3F6164B}" type="presOf" srcId="{1E5D09E3-9DB0-435E-A46F-19BA80ABC9E6}" destId="{BD5CEC8F-7ACC-4E2B-B2A9-39581D522C16}" srcOrd="0" destOrd="0" presId="urn:microsoft.com/office/officeart/2008/layout/LinedList"/>
    <dgm:cxn modelId="{1A84B880-2861-49B8-B8F4-FD3F1A39EC00}" srcId="{83B3BACB-5E6F-4396-9862-17E3D6EBC692}" destId="{3DDDB75E-E826-426F-BA4E-41FB65991DB8}" srcOrd="1" destOrd="0" parTransId="{15ACB8FE-000A-4B0F-A77E-7172FA5C733E}" sibTransId="{45C85152-F74C-4D43-8876-30F797CEDFF6}"/>
    <dgm:cxn modelId="{1A1E986F-C6AB-48D8-925B-0B08CDA00FDC}" type="presOf" srcId="{EA43A2A0-6F29-4DE6-862D-5BC71038C63B}" destId="{D9E46819-7178-471B-A184-5E7AC59CF27C}" srcOrd="0" destOrd="0" presId="urn:microsoft.com/office/officeart/2008/layout/LinedList"/>
    <dgm:cxn modelId="{D435F5EE-B7FB-46D4-B98B-60E1F9B273BD}" srcId="{83B3BACB-5E6F-4396-9862-17E3D6EBC692}" destId="{EA43A2A0-6F29-4DE6-862D-5BC71038C63B}" srcOrd="2" destOrd="0" parTransId="{B0CD6EF6-5DA9-4F01-9254-61CEB4544023}" sibTransId="{4F698AA8-D37C-419B-993B-EA5E228D95BC}"/>
    <dgm:cxn modelId="{040002BF-329F-4598-912A-7AB2AE015370}" type="presOf" srcId="{8CE7830A-9707-4C9D-B739-2D923EF2D990}" destId="{6F5C2AE3-08A4-4018-B310-FA766F90A29B}" srcOrd="0" destOrd="0" presId="urn:microsoft.com/office/officeart/2008/layout/LinedList"/>
    <dgm:cxn modelId="{92E05EFC-7A1F-4A98-AF83-BC9FAAABFEB5}" type="presOf" srcId="{3DDDB75E-E826-426F-BA4E-41FB65991DB8}" destId="{193DF00E-6F43-40E6-8311-615525EADAFA}" srcOrd="0" destOrd="0" presId="urn:microsoft.com/office/officeart/2008/layout/LinedList"/>
    <dgm:cxn modelId="{AA00BB51-2D0A-4482-BF0C-CE442BA4FC89}" type="presOf" srcId="{AEAEEBF9-9E9F-4855-96C6-A1A174F30B27}" destId="{26D22235-2F62-4E36-966E-A948A133DDAD}" srcOrd="0" destOrd="0" presId="urn:microsoft.com/office/officeart/2008/layout/LinedList"/>
    <dgm:cxn modelId="{B247E8AE-0529-4B65-8630-AFB769E43158}" type="presOf" srcId="{5C13D498-DF17-420A-9851-6A7F41445C03}" destId="{1E963B5D-DB8D-415A-A57B-8358880A82E7}" srcOrd="0" destOrd="0" presId="urn:microsoft.com/office/officeart/2008/layout/LinedList"/>
    <dgm:cxn modelId="{5AB8C618-EA13-469E-92A3-A6101660C7ED}" srcId="{EA43A2A0-6F29-4DE6-862D-5BC71038C63B}" destId="{5C13D498-DF17-420A-9851-6A7F41445C03}" srcOrd="1" destOrd="0" parTransId="{87266F73-B699-4F13-A92C-B2CE8217D89B}" sibTransId="{DF93DCD2-A976-4C9D-A481-E8146A397615}"/>
    <dgm:cxn modelId="{D4B2AADD-BFB8-4729-A00B-DC305E19CD53}" srcId="{1E5D09E3-9DB0-435E-A46F-19BA80ABC9E6}" destId="{83B3BACB-5E6F-4396-9862-17E3D6EBC692}" srcOrd="0" destOrd="0" parTransId="{65F614F9-282F-4596-9CD7-57D8BBB76FFB}" sibTransId="{C2E9CF48-847A-4CA2-861D-63890621B21B}"/>
    <dgm:cxn modelId="{9E2E041D-4779-4BA1-AC02-01B3123376E2}" type="presOf" srcId="{83B3BACB-5E6F-4396-9862-17E3D6EBC692}" destId="{B253FB0D-1521-4C97-9264-E1F53947976C}" srcOrd="0" destOrd="0" presId="urn:microsoft.com/office/officeart/2008/layout/LinedList"/>
    <dgm:cxn modelId="{FF8EF865-B0E2-4731-A13A-8B44DF3EBF1D}" srcId="{83B3BACB-5E6F-4396-9862-17E3D6EBC692}" destId="{AEAEEBF9-9E9F-4855-96C6-A1A174F30B27}" srcOrd="0" destOrd="0" parTransId="{1E6DBC47-B194-44B0-8AD1-AAC458C292CC}" sibTransId="{E196D743-A4E8-4EB1-93E0-E257D5D286F5}"/>
    <dgm:cxn modelId="{817CAAFF-094F-4BC9-AEF5-71420FBA3417}" type="presParOf" srcId="{BD5CEC8F-7ACC-4E2B-B2A9-39581D522C16}" destId="{BE4A0195-0499-49B7-94F2-8A2ED1B204C9}" srcOrd="0" destOrd="0" presId="urn:microsoft.com/office/officeart/2008/layout/LinedList"/>
    <dgm:cxn modelId="{0692D75A-6E8C-4851-8BD6-38B225EA767D}" type="presParOf" srcId="{BD5CEC8F-7ACC-4E2B-B2A9-39581D522C16}" destId="{EB8F01AD-5F48-43D2-9148-AE01CD891EFB}" srcOrd="1" destOrd="0" presId="urn:microsoft.com/office/officeart/2008/layout/LinedList"/>
    <dgm:cxn modelId="{B68085A0-215C-4D40-BE0B-0773DD56285E}" type="presParOf" srcId="{EB8F01AD-5F48-43D2-9148-AE01CD891EFB}" destId="{B253FB0D-1521-4C97-9264-E1F53947976C}" srcOrd="0" destOrd="0" presId="urn:microsoft.com/office/officeart/2008/layout/LinedList"/>
    <dgm:cxn modelId="{6A86EFCB-E5BD-4498-A161-83ECDF32F501}" type="presParOf" srcId="{EB8F01AD-5F48-43D2-9148-AE01CD891EFB}" destId="{1C46F86E-45C9-41A6-96B3-40E4DE91AC27}" srcOrd="1" destOrd="0" presId="urn:microsoft.com/office/officeart/2008/layout/LinedList"/>
    <dgm:cxn modelId="{57DEABDB-D1C6-4F27-A71F-A47E22C17404}" type="presParOf" srcId="{1C46F86E-45C9-41A6-96B3-40E4DE91AC27}" destId="{3DE89362-C344-4244-9D28-BBBE88284CF2}" srcOrd="0" destOrd="0" presId="urn:microsoft.com/office/officeart/2008/layout/LinedList"/>
    <dgm:cxn modelId="{76466465-DC44-434A-9D73-10FA72E07938}" type="presParOf" srcId="{1C46F86E-45C9-41A6-96B3-40E4DE91AC27}" destId="{886521EA-79F3-4C14-8267-D5AF5BC6F623}" srcOrd="1" destOrd="0" presId="urn:microsoft.com/office/officeart/2008/layout/LinedList"/>
    <dgm:cxn modelId="{F2E174B3-C483-4DBE-9C41-43C418A1DE35}" type="presParOf" srcId="{886521EA-79F3-4C14-8267-D5AF5BC6F623}" destId="{BF9A60B2-7FA7-4939-A5B6-6F1502DA7CA9}" srcOrd="0" destOrd="0" presId="urn:microsoft.com/office/officeart/2008/layout/LinedList"/>
    <dgm:cxn modelId="{1FB5C897-6E7A-427C-93C4-E0ED127A9A31}" type="presParOf" srcId="{886521EA-79F3-4C14-8267-D5AF5BC6F623}" destId="{26D22235-2F62-4E36-966E-A948A133DDAD}" srcOrd="1" destOrd="0" presId="urn:microsoft.com/office/officeart/2008/layout/LinedList"/>
    <dgm:cxn modelId="{68AC3A11-2621-4CB0-B808-E5965B670C4C}" type="presParOf" srcId="{886521EA-79F3-4C14-8267-D5AF5BC6F623}" destId="{6D8A92EF-69AC-42DB-98AD-4162E92D352D}" srcOrd="2" destOrd="0" presId="urn:microsoft.com/office/officeart/2008/layout/LinedList"/>
    <dgm:cxn modelId="{3783F2EA-F52C-431A-8D11-4EEEF802F259}" type="presParOf" srcId="{1C46F86E-45C9-41A6-96B3-40E4DE91AC27}" destId="{7D2E3069-A74B-4201-829F-F7A067012E26}" srcOrd="2" destOrd="0" presId="urn:microsoft.com/office/officeart/2008/layout/LinedList"/>
    <dgm:cxn modelId="{E4AD7D22-0B93-4D77-8EFE-CB2B802436CF}" type="presParOf" srcId="{1C46F86E-45C9-41A6-96B3-40E4DE91AC27}" destId="{4D96EBD0-E1A2-40B1-81EF-F25F4AA9A227}" srcOrd="3" destOrd="0" presId="urn:microsoft.com/office/officeart/2008/layout/LinedList"/>
    <dgm:cxn modelId="{6DA0C18B-FFBF-4CAF-90C8-51E15B5FD43C}" type="presParOf" srcId="{1C46F86E-45C9-41A6-96B3-40E4DE91AC27}" destId="{41D7A292-CCD0-4BD7-9ACA-B91C26F2A548}" srcOrd="4" destOrd="0" presId="urn:microsoft.com/office/officeart/2008/layout/LinedList"/>
    <dgm:cxn modelId="{6585EF04-7B55-4F0A-9D2E-3E09FAAEACD1}" type="presParOf" srcId="{41D7A292-CCD0-4BD7-9ACA-B91C26F2A548}" destId="{80248E07-C010-4778-9F7D-E2632B102C76}" srcOrd="0" destOrd="0" presId="urn:microsoft.com/office/officeart/2008/layout/LinedList"/>
    <dgm:cxn modelId="{16D57A5D-B297-481A-BC6F-CF1AFD984AF3}" type="presParOf" srcId="{41D7A292-CCD0-4BD7-9ACA-B91C26F2A548}" destId="{193DF00E-6F43-40E6-8311-615525EADAFA}" srcOrd="1" destOrd="0" presId="urn:microsoft.com/office/officeart/2008/layout/LinedList"/>
    <dgm:cxn modelId="{944AEF02-6AAA-4196-B96F-CDA874FC678B}" type="presParOf" srcId="{41D7A292-CCD0-4BD7-9ACA-B91C26F2A548}" destId="{B59445E4-9C89-4B0F-8BC3-A2BB42658267}" srcOrd="2" destOrd="0" presId="urn:microsoft.com/office/officeart/2008/layout/LinedList"/>
    <dgm:cxn modelId="{3CEF2104-4495-41F2-880F-C1C844666D30}" type="presParOf" srcId="{1C46F86E-45C9-41A6-96B3-40E4DE91AC27}" destId="{5BA1127F-82AA-4922-B113-CBD84C8C1A70}" srcOrd="5" destOrd="0" presId="urn:microsoft.com/office/officeart/2008/layout/LinedList"/>
    <dgm:cxn modelId="{7F026BA0-A09B-4E3D-8C87-FE7CF57E555F}" type="presParOf" srcId="{1C46F86E-45C9-41A6-96B3-40E4DE91AC27}" destId="{8DE21FCD-B59A-4038-8F78-24AD5B312B0D}" srcOrd="6" destOrd="0" presId="urn:microsoft.com/office/officeart/2008/layout/LinedList"/>
    <dgm:cxn modelId="{5AE49FF5-C103-4E63-91CB-D5B9F9E99F7A}" type="presParOf" srcId="{1C46F86E-45C9-41A6-96B3-40E4DE91AC27}" destId="{13E2C5B0-6A64-4503-A1E7-3A5617A9C163}" srcOrd="7" destOrd="0" presId="urn:microsoft.com/office/officeart/2008/layout/LinedList"/>
    <dgm:cxn modelId="{49306D93-1905-4463-9BEE-95B9AD4ABC34}" type="presParOf" srcId="{13E2C5B0-6A64-4503-A1E7-3A5617A9C163}" destId="{7F4557F0-CC15-4C1A-89FA-BE46504ADBFE}" srcOrd="0" destOrd="0" presId="urn:microsoft.com/office/officeart/2008/layout/LinedList"/>
    <dgm:cxn modelId="{87E93302-6876-44EB-B311-4F3EC2EDC17C}" type="presParOf" srcId="{13E2C5B0-6A64-4503-A1E7-3A5617A9C163}" destId="{D9E46819-7178-471B-A184-5E7AC59CF27C}" srcOrd="1" destOrd="0" presId="urn:microsoft.com/office/officeart/2008/layout/LinedList"/>
    <dgm:cxn modelId="{D92D36DF-F665-43F3-90EF-2AE0B26978F2}" type="presParOf" srcId="{13E2C5B0-6A64-4503-A1E7-3A5617A9C163}" destId="{241B0B9F-CCFE-440F-B7D6-23E86FFD43D8}" srcOrd="2" destOrd="0" presId="urn:microsoft.com/office/officeart/2008/layout/LinedList"/>
    <dgm:cxn modelId="{F5C9FF17-0355-43EF-A043-A57179FB0175}" type="presParOf" srcId="{241B0B9F-CCFE-440F-B7D6-23E86FFD43D8}" destId="{6C511760-28B7-4C0F-940F-41D3A0CEC137}" srcOrd="0" destOrd="0" presId="urn:microsoft.com/office/officeart/2008/layout/LinedList"/>
    <dgm:cxn modelId="{08F5A457-8D11-47F8-B519-CFE365C5F78B}" type="presParOf" srcId="{6C511760-28B7-4C0F-940F-41D3A0CEC137}" destId="{BB5AC8FB-2E35-4745-B88A-D4E884013260}" srcOrd="0" destOrd="0" presId="urn:microsoft.com/office/officeart/2008/layout/LinedList"/>
    <dgm:cxn modelId="{1F95C860-F356-43CD-8C7A-BBBB53C939CA}" type="presParOf" srcId="{6C511760-28B7-4C0F-940F-41D3A0CEC137}" destId="{6F5C2AE3-08A4-4018-B310-FA766F90A29B}" srcOrd="1" destOrd="0" presId="urn:microsoft.com/office/officeart/2008/layout/LinedList"/>
    <dgm:cxn modelId="{0DECCA02-52F1-4DA5-B149-913151EAE342}" type="presParOf" srcId="{6C511760-28B7-4C0F-940F-41D3A0CEC137}" destId="{D8C11B9E-1270-4918-98FF-BB0B27F4B287}" srcOrd="2" destOrd="0" presId="urn:microsoft.com/office/officeart/2008/layout/LinedList"/>
    <dgm:cxn modelId="{F43E740D-BA93-479E-9565-7C3AA40C5483}" type="presParOf" srcId="{241B0B9F-CCFE-440F-B7D6-23E86FFD43D8}" destId="{56B6B54F-B7E2-4AFA-91B4-A0ACD0EBC3A5}" srcOrd="1" destOrd="0" presId="urn:microsoft.com/office/officeart/2008/layout/LinedList"/>
    <dgm:cxn modelId="{B88DE194-2042-4E97-BE22-4B3B0DC74886}" type="presParOf" srcId="{241B0B9F-CCFE-440F-B7D6-23E86FFD43D8}" destId="{D1397C31-82BF-4231-BD55-BBC656843CB2}" srcOrd="2" destOrd="0" presId="urn:microsoft.com/office/officeart/2008/layout/LinedList"/>
    <dgm:cxn modelId="{250CFD2C-3EB9-40FB-8585-B40A8A257078}" type="presParOf" srcId="{D1397C31-82BF-4231-BD55-BBC656843CB2}" destId="{436B2EB8-54BA-4D8F-B768-9FE74CDC6C06}" srcOrd="0" destOrd="0" presId="urn:microsoft.com/office/officeart/2008/layout/LinedList"/>
    <dgm:cxn modelId="{EB5400BE-2F59-4F86-B515-ADA2C3AA778B}" type="presParOf" srcId="{D1397C31-82BF-4231-BD55-BBC656843CB2}" destId="{1E963B5D-DB8D-415A-A57B-8358880A82E7}" srcOrd="1" destOrd="0" presId="urn:microsoft.com/office/officeart/2008/layout/LinedList"/>
    <dgm:cxn modelId="{A5756BF7-B7D0-412C-ABC7-1CB9AFA71F2F}" type="presParOf" srcId="{D1397C31-82BF-4231-BD55-BBC656843CB2}" destId="{6AD8230F-6840-4092-9D0C-DDEB0480FF15}" srcOrd="2" destOrd="0" presId="urn:microsoft.com/office/officeart/2008/layout/LinedList"/>
    <dgm:cxn modelId="{A26008D2-33F8-40E3-81E3-DC54062D0C0F}" type="presParOf" srcId="{1C46F86E-45C9-41A6-96B3-40E4DE91AC27}" destId="{5580D661-B856-4210-9124-48022043807C}" srcOrd="8" destOrd="0" presId="urn:microsoft.com/office/officeart/2008/layout/LinedList"/>
    <dgm:cxn modelId="{56734D64-5541-4B10-B640-743DB16190BA}" type="presParOf" srcId="{1C46F86E-45C9-41A6-96B3-40E4DE91AC27}" destId="{5D9238AA-27AD-43A2-89EA-616AACB9CB2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16DA67B-8DCE-48FF-A025-E82C40EF131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39569D38-2AD7-4CA6-BDA2-95DE6B027FBC}">
      <dgm:prSet/>
      <dgm:spPr/>
      <dgm:t>
        <a:bodyPr/>
        <a:lstStyle/>
        <a:p>
          <a:pPr rtl="0"/>
          <a:r>
            <a:rPr lang="fi-FI" b="1" smtClean="0"/>
            <a:t>Vekseli on perusmuodossaan maksukehotus (</a:t>
          </a:r>
          <a:r>
            <a:rPr lang="fi-FI" b="1" i="1" smtClean="0"/>
            <a:t>asete</a:t>
          </a:r>
          <a:r>
            <a:rPr lang="fi-FI" b="1" smtClean="0"/>
            <a:t>)</a:t>
          </a:r>
          <a:endParaRPr lang="fi-FI"/>
        </a:p>
      </dgm:t>
    </dgm:pt>
    <dgm:pt modelId="{2AD1397E-82B7-43A2-9EB9-30C34EAB9801}" type="parTrans" cxnId="{FE129BF0-1B75-4FDF-857F-0E8CA43BFE02}">
      <dgm:prSet/>
      <dgm:spPr/>
      <dgm:t>
        <a:bodyPr/>
        <a:lstStyle/>
        <a:p>
          <a:endParaRPr lang="fi-FI"/>
        </a:p>
      </dgm:t>
    </dgm:pt>
    <dgm:pt modelId="{E863BA10-6D17-40BD-8723-8B8ADD4A62FE}" type="sibTrans" cxnId="{FE129BF0-1B75-4FDF-857F-0E8CA43BFE02}">
      <dgm:prSet/>
      <dgm:spPr/>
      <dgm:t>
        <a:bodyPr/>
        <a:lstStyle/>
        <a:p>
          <a:endParaRPr lang="fi-FI"/>
        </a:p>
      </dgm:t>
    </dgm:pt>
    <dgm:pt modelId="{B726BA48-66C7-4255-A803-5F3B52EFF36D}">
      <dgm:prSet/>
      <dgm:spPr/>
      <dgm:t>
        <a:bodyPr/>
        <a:lstStyle/>
        <a:p>
          <a:pPr rtl="0"/>
          <a:r>
            <a:rPr lang="fi-FI" smtClean="0"/>
            <a:t>Esim. M kehottaa O:ta </a:t>
          </a:r>
          <a:r>
            <a:rPr lang="fi-FI" i="1" smtClean="0"/>
            <a:t>tai</a:t>
          </a:r>
          <a:r>
            <a:rPr lang="fi-FI" smtClean="0"/>
            <a:t> pankkia maksamaan A:lle </a:t>
          </a:r>
          <a:endParaRPr lang="fi-FI"/>
        </a:p>
      </dgm:t>
    </dgm:pt>
    <dgm:pt modelId="{1E7671B1-B61E-4160-8307-29A03C75C08F}" type="parTrans" cxnId="{15D3C55B-AD96-44CB-A35F-A000EC51FC72}">
      <dgm:prSet/>
      <dgm:spPr/>
      <dgm:t>
        <a:bodyPr/>
        <a:lstStyle/>
        <a:p>
          <a:endParaRPr lang="fi-FI"/>
        </a:p>
      </dgm:t>
    </dgm:pt>
    <dgm:pt modelId="{75FAAFE0-EB04-42C6-8BC9-E3CD53244002}" type="sibTrans" cxnId="{15D3C55B-AD96-44CB-A35F-A000EC51FC72}">
      <dgm:prSet/>
      <dgm:spPr/>
      <dgm:t>
        <a:bodyPr/>
        <a:lstStyle/>
        <a:p>
          <a:endParaRPr lang="fi-FI"/>
        </a:p>
      </dgm:t>
    </dgm:pt>
    <dgm:pt modelId="{7CB8E456-77CF-4A5E-808A-AB41F94ECCFE}">
      <dgm:prSet/>
      <dgm:spPr/>
      <dgm:t>
        <a:bodyPr/>
        <a:lstStyle/>
        <a:p>
          <a:pPr rtl="0"/>
          <a:r>
            <a:rPr lang="fi-FI" b="1" smtClean="0"/>
            <a:t>Maksavan velvollisuus syntyy vasta allekirjoituksella</a:t>
          </a:r>
          <a:endParaRPr lang="fi-FI"/>
        </a:p>
      </dgm:t>
    </dgm:pt>
    <dgm:pt modelId="{93C05843-EFC4-420F-AA42-708445498381}" type="parTrans" cxnId="{4BDCD953-479E-4DD8-AACA-ACE1B96837F9}">
      <dgm:prSet/>
      <dgm:spPr/>
      <dgm:t>
        <a:bodyPr/>
        <a:lstStyle/>
        <a:p>
          <a:endParaRPr lang="fi-FI"/>
        </a:p>
      </dgm:t>
    </dgm:pt>
    <dgm:pt modelId="{66045290-FF0B-48C7-AC31-481F95F303E7}" type="sibTrans" cxnId="{4BDCD953-479E-4DD8-AACA-ACE1B96837F9}">
      <dgm:prSet/>
      <dgm:spPr/>
      <dgm:t>
        <a:bodyPr/>
        <a:lstStyle/>
        <a:p>
          <a:endParaRPr lang="fi-FI"/>
        </a:p>
      </dgm:t>
    </dgm:pt>
    <dgm:pt modelId="{F9C400DC-DF9E-4BD3-9AF0-700F923C5C4E}">
      <dgm:prSet/>
      <dgm:spPr/>
      <dgm:t>
        <a:bodyPr/>
        <a:lstStyle/>
        <a:p>
          <a:pPr rtl="0"/>
          <a:r>
            <a:rPr lang="fi-FI" smtClean="0"/>
            <a:t>ei velvollisuus; esitetään </a:t>
          </a:r>
          <a:r>
            <a:rPr lang="fi-FI" i="1" smtClean="0"/>
            <a:t>hyväksyttäväksi</a:t>
          </a:r>
          <a:r>
            <a:rPr lang="fi-FI" smtClean="0"/>
            <a:t> määräajassa </a:t>
          </a:r>
          <a:endParaRPr lang="fi-FI"/>
        </a:p>
      </dgm:t>
    </dgm:pt>
    <dgm:pt modelId="{1DF1E3DE-5EE3-418F-BA3D-BC3055D8F286}" type="parTrans" cxnId="{741124D8-EDA3-4475-AB36-FE601C2C3415}">
      <dgm:prSet/>
      <dgm:spPr/>
      <dgm:t>
        <a:bodyPr/>
        <a:lstStyle/>
        <a:p>
          <a:endParaRPr lang="fi-FI"/>
        </a:p>
      </dgm:t>
    </dgm:pt>
    <dgm:pt modelId="{7D964DE1-B778-44DD-ACAE-AB094BA2A9B9}" type="sibTrans" cxnId="{741124D8-EDA3-4475-AB36-FE601C2C3415}">
      <dgm:prSet/>
      <dgm:spPr/>
      <dgm:t>
        <a:bodyPr/>
        <a:lstStyle/>
        <a:p>
          <a:endParaRPr lang="fi-FI"/>
        </a:p>
      </dgm:t>
    </dgm:pt>
    <dgm:pt modelId="{D26A2AD8-8EC2-45D4-89B7-66A4450F5A2E}">
      <dgm:prSet/>
      <dgm:spPr/>
      <dgm:t>
        <a:bodyPr/>
        <a:lstStyle/>
        <a:p>
          <a:pPr rtl="0"/>
          <a:r>
            <a:rPr lang="fi-FI" smtClean="0"/>
            <a:t>Allekirjoittamalla maksavasta tulee hyväksyjä</a:t>
          </a:r>
          <a:endParaRPr lang="fi-FI"/>
        </a:p>
      </dgm:t>
    </dgm:pt>
    <dgm:pt modelId="{C8756D22-4F30-49B2-9F3F-60CAF866B448}" type="parTrans" cxnId="{D2DA6199-D2E9-4FC5-8452-372B33877452}">
      <dgm:prSet/>
      <dgm:spPr/>
      <dgm:t>
        <a:bodyPr/>
        <a:lstStyle/>
        <a:p>
          <a:endParaRPr lang="fi-FI"/>
        </a:p>
      </dgm:t>
    </dgm:pt>
    <dgm:pt modelId="{7A7841BC-F24E-4D32-A80E-0760A9FE2B13}" type="sibTrans" cxnId="{D2DA6199-D2E9-4FC5-8452-372B33877452}">
      <dgm:prSet/>
      <dgm:spPr/>
      <dgm:t>
        <a:bodyPr/>
        <a:lstStyle/>
        <a:p>
          <a:endParaRPr lang="fi-FI"/>
        </a:p>
      </dgm:t>
    </dgm:pt>
    <dgm:pt modelId="{50458CA4-52D0-4836-8EF7-82AA3B902BD6}">
      <dgm:prSet/>
      <dgm:spPr/>
      <dgm:t>
        <a:bodyPr/>
        <a:lstStyle/>
        <a:p>
          <a:pPr rtl="0"/>
          <a:r>
            <a:rPr lang="fi-FI" smtClean="0"/>
            <a:t>Asettaja, hyväksyjä ja kaikki joiden allekirjoitus on vekselissä, ovat vekselivelallisia: ankara ja muodollinen maksuvelvollisuus </a:t>
          </a:r>
          <a:endParaRPr lang="fi-FI"/>
        </a:p>
      </dgm:t>
    </dgm:pt>
    <dgm:pt modelId="{A1010790-6406-412B-8F7E-9E91A373D0A1}" type="parTrans" cxnId="{4CF4BE29-A20A-4486-AAD7-9A5F2E3727CD}">
      <dgm:prSet/>
      <dgm:spPr/>
      <dgm:t>
        <a:bodyPr/>
        <a:lstStyle/>
        <a:p>
          <a:endParaRPr lang="fi-FI"/>
        </a:p>
      </dgm:t>
    </dgm:pt>
    <dgm:pt modelId="{EFA1C462-53BB-4271-B5C5-67679F6E12C2}" type="sibTrans" cxnId="{4CF4BE29-A20A-4486-AAD7-9A5F2E3727CD}">
      <dgm:prSet/>
      <dgm:spPr/>
      <dgm:t>
        <a:bodyPr/>
        <a:lstStyle/>
        <a:p>
          <a:endParaRPr lang="fi-FI"/>
        </a:p>
      </dgm:t>
    </dgm:pt>
    <dgm:pt modelId="{68D91CCA-936C-4DFC-A854-D2A231C55586}">
      <dgm:prSet/>
      <dgm:spPr/>
      <dgm:t>
        <a:bodyPr/>
        <a:lstStyle/>
        <a:p>
          <a:pPr rtl="0"/>
          <a:r>
            <a:rPr lang="fi-FI" b="1" smtClean="0"/>
            <a:t>Vekselin siirto: </a:t>
          </a:r>
          <a:endParaRPr lang="fi-FI"/>
        </a:p>
      </dgm:t>
    </dgm:pt>
    <dgm:pt modelId="{9DA14272-D956-42E4-A504-8607B155B291}" type="parTrans" cxnId="{3350989F-FBCF-44DC-92E5-6C39EF0024AE}">
      <dgm:prSet/>
      <dgm:spPr/>
      <dgm:t>
        <a:bodyPr/>
        <a:lstStyle/>
        <a:p>
          <a:endParaRPr lang="fi-FI"/>
        </a:p>
      </dgm:t>
    </dgm:pt>
    <dgm:pt modelId="{EBBE827B-0577-45B3-8A54-9C213EFE7921}" type="sibTrans" cxnId="{3350989F-FBCF-44DC-92E5-6C39EF0024AE}">
      <dgm:prSet/>
      <dgm:spPr/>
      <dgm:t>
        <a:bodyPr/>
        <a:lstStyle/>
        <a:p>
          <a:endParaRPr lang="fi-FI"/>
        </a:p>
      </dgm:t>
    </dgm:pt>
    <dgm:pt modelId="{42EFD055-C816-43F6-9BD8-84D1346DD96C}">
      <dgm:prSet/>
      <dgm:spPr/>
      <dgm:t>
        <a:bodyPr/>
        <a:lstStyle/>
        <a:p>
          <a:pPr rtl="0"/>
          <a:r>
            <a:rPr lang="fi-FI" smtClean="0"/>
            <a:t>Siirtäjän allekirjoitus: </a:t>
          </a:r>
          <a:endParaRPr lang="fi-FI"/>
        </a:p>
      </dgm:t>
    </dgm:pt>
    <dgm:pt modelId="{717BED18-80C0-451C-B2AB-1C0D28E894A6}" type="parTrans" cxnId="{4771E710-B3A8-4CDB-AD7E-1F568BF5A293}">
      <dgm:prSet/>
      <dgm:spPr/>
      <dgm:t>
        <a:bodyPr/>
        <a:lstStyle/>
        <a:p>
          <a:endParaRPr lang="fi-FI"/>
        </a:p>
      </dgm:t>
    </dgm:pt>
    <dgm:pt modelId="{B117BDA8-0DA1-4954-BF88-48035BDD5871}" type="sibTrans" cxnId="{4771E710-B3A8-4CDB-AD7E-1F568BF5A293}">
      <dgm:prSet/>
      <dgm:spPr/>
      <dgm:t>
        <a:bodyPr/>
        <a:lstStyle/>
        <a:p>
          <a:endParaRPr lang="fi-FI"/>
        </a:p>
      </dgm:t>
    </dgm:pt>
    <dgm:pt modelId="{A075E9D4-F1C6-463B-9AB3-E0C73BC2B164}">
      <dgm:prSet/>
      <dgm:spPr/>
      <dgm:t>
        <a:bodyPr/>
        <a:lstStyle/>
        <a:p>
          <a:pPr rtl="0"/>
          <a:r>
            <a:rPr lang="fi-FI" smtClean="0"/>
            <a:t>vastuu myös hänelle</a:t>
          </a:r>
          <a:endParaRPr lang="fi-FI"/>
        </a:p>
      </dgm:t>
    </dgm:pt>
    <dgm:pt modelId="{2B9D997D-191D-4C8E-91D6-47C4801B1FE1}" type="parTrans" cxnId="{ADB4FF00-B4B4-459D-A93C-DA19ADAEB08E}">
      <dgm:prSet/>
      <dgm:spPr/>
      <dgm:t>
        <a:bodyPr/>
        <a:lstStyle/>
        <a:p>
          <a:endParaRPr lang="fi-FI"/>
        </a:p>
      </dgm:t>
    </dgm:pt>
    <dgm:pt modelId="{D6E09CB5-975F-4901-A277-F3AE48B64281}" type="sibTrans" cxnId="{ADB4FF00-B4B4-459D-A93C-DA19ADAEB08E}">
      <dgm:prSet/>
      <dgm:spPr/>
      <dgm:t>
        <a:bodyPr/>
        <a:lstStyle/>
        <a:p>
          <a:endParaRPr lang="fi-FI"/>
        </a:p>
      </dgm:t>
    </dgm:pt>
    <dgm:pt modelId="{3AA58F50-48CE-4F8F-9CE1-09198F5A8E56}" type="pres">
      <dgm:prSet presAssocID="{516DA67B-8DCE-48FF-A025-E82C40EF1313}" presName="vert0" presStyleCnt="0">
        <dgm:presLayoutVars>
          <dgm:dir/>
          <dgm:animOne val="branch"/>
          <dgm:animLvl val="lvl"/>
        </dgm:presLayoutVars>
      </dgm:prSet>
      <dgm:spPr/>
      <dgm:t>
        <a:bodyPr/>
        <a:lstStyle/>
        <a:p>
          <a:endParaRPr lang="fi-FI"/>
        </a:p>
      </dgm:t>
    </dgm:pt>
    <dgm:pt modelId="{44AC54A8-4DBD-417D-BC02-402E5C7D6056}" type="pres">
      <dgm:prSet presAssocID="{39569D38-2AD7-4CA6-BDA2-95DE6B027FBC}" presName="thickLine" presStyleLbl="alignNode1" presStyleIdx="0" presStyleCnt="3"/>
      <dgm:spPr/>
    </dgm:pt>
    <dgm:pt modelId="{F91D5F80-D79B-440D-AE22-3839C3FC308A}" type="pres">
      <dgm:prSet presAssocID="{39569D38-2AD7-4CA6-BDA2-95DE6B027FBC}" presName="horz1" presStyleCnt="0"/>
      <dgm:spPr/>
    </dgm:pt>
    <dgm:pt modelId="{CABEDC98-1A8B-4A25-A149-0FDCAA4E80E6}" type="pres">
      <dgm:prSet presAssocID="{39569D38-2AD7-4CA6-BDA2-95DE6B027FBC}" presName="tx1" presStyleLbl="revTx" presStyleIdx="0" presStyleCnt="9"/>
      <dgm:spPr/>
      <dgm:t>
        <a:bodyPr/>
        <a:lstStyle/>
        <a:p>
          <a:endParaRPr lang="fi-FI"/>
        </a:p>
      </dgm:t>
    </dgm:pt>
    <dgm:pt modelId="{49277DAD-2098-47D0-8C7C-ED1BD27C6F6A}" type="pres">
      <dgm:prSet presAssocID="{39569D38-2AD7-4CA6-BDA2-95DE6B027FBC}" presName="vert1" presStyleCnt="0"/>
      <dgm:spPr/>
    </dgm:pt>
    <dgm:pt modelId="{935AF160-3817-4CF6-B0E5-0A1DADF1ED68}" type="pres">
      <dgm:prSet presAssocID="{B726BA48-66C7-4255-A803-5F3B52EFF36D}" presName="vertSpace2a" presStyleCnt="0"/>
      <dgm:spPr/>
    </dgm:pt>
    <dgm:pt modelId="{B449E319-C04B-41BA-9A5D-B8F46DEE0D3E}" type="pres">
      <dgm:prSet presAssocID="{B726BA48-66C7-4255-A803-5F3B52EFF36D}" presName="horz2" presStyleCnt="0"/>
      <dgm:spPr/>
    </dgm:pt>
    <dgm:pt modelId="{17087638-EA69-4E78-8331-57A5D3581E3E}" type="pres">
      <dgm:prSet presAssocID="{B726BA48-66C7-4255-A803-5F3B52EFF36D}" presName="horzSpace2" presStyleCnt="0"/>
      <dgm:spPr/>
    </dgm:pt>
    <dgm:pt modelId="{9F35D4AA-F8AD-412B-B6F4-0FFCF5BBBF8C}" type="pres">
      <dgm:prSet presAssocID="{B726BA48-66C7-4255-A803-5F3B52EFF36D}" presName="tx2" presStyleLbl="revTx" presStyleIdx="1" presStyleCnt="9"/>
      <dgm:spPr/>
      <dgm:t>
        <a:bodyPr/>
        <a:lstStyle/>
        <a:p>
          <a:endParaRPr lang="fi-FI"/>
        </a:p>
      </dgm:t>
    </dgm:pt>
    <dgm:pt modelId="{300DBCF8-93AE-457E-909C-A3ECC0EBE7B1}" type="pres">
      <dgm:prSet presAssocID="{B726BA48-66C7-4255-A803-5F3B52EFF36D}" presName="vert2" presStyleCnt="0"/>
      <dgm:spPr/>
    </dgm:pt>
    <dgm:pt modelId="{3B38DA8D-B5D4-4A2B-A06D-EA37E09C7457}" type="pres">
      <dgm:prSet presAssocID="{B726BA48-66C7-4255-A803-5F3B52EFF36D}" presName="thinLine2b" presStyleLbl="callout" presStyleIdx="0" presStyleCnt="6"/>
      <dgm:spPr/>
    </dgm:pt>
    <dgm:pt modelId="{38BA986F-08B7-4ACA-8453-642F4791F71B}" type="pres">
      <dgm:prSet presAssocID="{B726BA48-66C7-4255-A803-5F3B52EFF36D}" presName="vertSpace2b" presStyleCnt="0"/>
      <dgm:spPr/>
    </dgm:pt>
    <dgm:pt modelId="{8F67C4C9-358F-429C-B18C-3C41A0F17CF9}" type="pres">
      <dgm:prSet presAssocID="{7CB8E456-77CF-4A5E-808A-AB41F94ECCFE}" presName="thickLine" presStyleLbl="alignNode1" presStyleIdx="1" presStyleCnt="3"/>
      <dgm:spPr/>
    </dgm:pt>
    <dgm:pt modelId="{BFD0DB70-3CC5-42C0-AA51-F3321955625B}" type="pres">
      <dgm:prSet presAssocID="{7CB8E456-77CF-4A5E-808A-AB41F94ECCFE}" presName="horz1" presStyleCnt="0"/>
      <dgm:spPr/>
    </dgm:pt>
    <dgm:pt modelId="{5545DB5B-AC3B-486D-A9DB-4C0412FE0EA2}" type="pres">
      <dgm:prSet presAssocID="{7CB8E456-77CF-4A5E-808A-AB41F94ECCFE}" presName="tx1" presStyleLbl="revTx" presStyleIdx="2" presStyleCnt="9"/>
      <dgm:spPr/>
      <dgm:t>
        <a:bodyPr/>
        <a:lstStyle/>
        <a:p>
          <a:endParaRPr lang="fi-FI"/>
        </a:p>
      </dgm:t>
    </dgm:pt>
    <dgm:pt modelId="{A2EC661B-23F6-412A-92A1-315EFE2CEB61}" type="pres">
      <dgm:prSet presAssocID="{7CB8E456-77CF-4A5E-808A-AB41F94ECCFE}" presName="vert1" presStyleCnt="0"/>
      <dgm:spPr/>
    </dgm:pt>
    <dgm:pt modelId="{660FA6C0-30F7-4BBF-B43F-EED0884F2177}" type="pres">
      <dgm:prSet presAssocID="{F9C400DC-DF9E-4BD3-9AF0-700F923C5C4E}" presName="vertSpace2a" presStyleCnt="0"/>
      <dgm:spPr/>
    </dgm:pt>
    <dgm:pt modelId="{86665D5E-AA62-4431-90DE-E20839A8C436}" type="pres">
      <dgm:prSet presAssocID="{F9C400DC-DF9E-4BD3-9AF0-700F923C5C4E}" presName="horz2" presStyleCnt="0"/>
      <dgm:spPr/>
    </dgm:pt>
    <dgm:pt modelId="{82256FCC-A30A-49FF-9D07-6AE2B1A4B159}" type="pres">
      <dgm:prSet presAssocID="{F9C400DC-DF9E-4BD3-9AF0-700F923C5C4E}" presName="horzSpace2" presStyleCnt="0"/>
      <dgm:spPr/>
    </dgm:pt>
    <dgm:pt modelId="{4E31533E-8A7A-4BEE-9B46-2F6B1B72994C}" type="pres">
      <dgm:prSet presAssocID="{F9C400DC-DF9E-4BD3-9AF0-700F923C5C4E}" presName="tx2" presStyleLbl="revTx" presStyleIdx="3" presStyleCnt="9"/>
      <dgm:spPr/>
      <dgm:t>
        <a:bodyPr/>
        <a:lstStyle/>
        <a:p>
          <a:endParaRPr lang="fi-FI"/>
        </a:p>
      </dgm:t>
    </dgm:pt>
    <dgm:pt modelId="{4C16B184-19EE-4120-B1AE-19FE66BEEEE1}" type="pres">
      <dgm:prSet presAssocID="{F9C400DC-DF9E-4BD3-9AF0-700F923C5C4E}" presName="vert2" presStyleCnt="0"/>
      <dgm:spPr/>
    </dgm:pt>
    <dgm:pt modelId="{8C7AA52B-35BC-4F70-BEF6-538B79FC6836}" type="pres">
      <dgm:prSet presAssocID="{F9C400DC-DF9E-4BD3-9AF0-700F923C5C4E}" presName="thinLine2b" presStyleLbl="callout" presStyleIdx="1" presStyleCnt="6"/>
      <dgm:spPr/>
    </dgm:pt>
    <dgm:pt modelId="{FA118C75-9DC7-4E10-AD84-B1536297D225}" type="pres">
      <dgm:prSet presAssocID="{F9C400DC-DF9E-4BD3-9AF0-700F923C5C4E}" presName="vertSpace2b" presStyleCnt="0"/>
      <dgm:spPr/>
    </dgm:pt>
    <dgm:pt modelId="{6E78C7D8-B902-4948-9755-28A0CC061421}" type="pres">
      <dgm:prSet presAssocID="{D26A2AD8-8EC2-45D4-89B7-66A4450F5A2E}" presName="horz2" presStyleCnt="0"/>
      <dgm:spPr/>
    </dgm:pt>
    <dgm:pt modelId="{0A751C60-A5C2-4118-99E1-1CB0A2A9250A}" type="pres">
      <dgm:prSet presAssocID="{D26A2AD8-8EC2-45D4-89B7-66A4450F5A2E}" presName="horzSpace2" presStyleCnt="0"/>
      <dgm:spPr/>
    </dgm:pt>
    <dgm:pt modelId="{7B7FEE67-426B-4B1B-8C44-9B2EC27F685E}" type="pres">
      <dgm:prSet presAssocID="{D26A2AD8-8EC2-45D4-89B7-66A4450F5A2E}" presName="tx2" presStyleLbl="revTx" presStyleIdx="4" presStyleCnt="9"/>
      <dgm:spPr/>
      <dgm:t>
        <a:bodyPr/>
        <a:lstStyle/>
        <a:p>
          <a:endParaRPr lang="fi-FI"/>
        </a:p>
      </dgm:t>
    </dgm:pt>
    <dgm:pt modelId="{6AAF4386-24FB-4F2C-B8A8-BD2D93A1BF24}" type="pres">
      <dgm:prSet presAssocID="{D26A2AD8-8EC2-45D4-89B7-66A4450F5A2E}" presName="vert2" presStyleCnt="0"/>
      <dgm:spPr/>
    </dgm:pt>
    <dgm:pt modelId="{BBA4879C-730F-4FD5-A892-3A166EA757CC}" type="pres">
      <dgm:prSet presAssocID="{D26A2AD8-8EC2-45D4-89B7-66A4450F5A2E}" presName="thinLine2b" presStyleLbl="callout" presStyleIdx="2" presStyleCnt="6"/>
      <dgm:spPr/>
    </dgm:pt>
    <dgm:pt modelId="{3F38E694-54BA-4BAB-9DBB-AF74501D2D71}" type="pres">
      <dgm:prSet presAssocID="{D26A2AD8-8EC2-45D4-89B7-66A4450F5A2E}" presName="vertSpace2b" presStyleCnt="0"/>
      <dgm:spPr/>
    </dgm:pt>
    <dgm:pt modelId="{9829B838-7C3D-4EF6-8DEA-B4C62A49CBC1}" type="pres">
      <dgm:prSet presAssocID="{50458CA4-52D0-4836-8EF7-82AA3B902BD6}" presName="horz2" presStyleCnt="0"/>
      <dgm:spPr/>
    </dgm:pt>
    <dgm:pt modelId="{C83A06FD-4E0D-4FBF-85C7-3EE8139334C0}" type="pres">
      <dgm:prSet presAssocID="{50458CA4-52D0-4836-8EF7-82AA3B902BD6}" presName="horzSpace2" presStyleCnt="0"/>
      <dgm:spPr/>
    </dgm:pt>
    <dgm:pt modelId="{668DB48E-E06F-4A89-B7A6-2B6227DA25BA}" type="pres">
      <dgm:prSet presAssocID="{50458CA4-52D0-4836-8EF7-82AA3B902BD6}" presName="tx2" presStyleLbl="revTx" presStyleIdx="5" presStyleCnt="9"/>
      <dgm:spPr/>
      <dgm:t>
        <a:bodyPr/>
        <a:lstStyle/>
        <a:p>
          <a:endParaRPr lang="fi-FI"/>
        </a:p>
      </dgm:t>
    </dgm:pt>
    <dgm:pt modelId="{EA64F845-10C1-47F7-93D4-8BF2CF3F026C}" type="pres">
      <dgm:prSet presAssocID="{50458CA4-52D0-4836-8EF7-82AA3B902BD6}" presName="vert2" presStyleCnt="0"/>
      <dgm:spPr/>
    </dgm:pt>
    <dgm:pt modelId="{102DD7D9-002C-4421-8FE4-2F1A7975E9F6}" type="pres">
      <dgm:prSet presAssocID="{50458CA4-52D0-4836-8EF7-82AA3B902BD6}" presName="thinLine2b" presStyleLbl="callout" presStyleIdx="3" presStyleCnt="6"/>
      <dgm:spPr/>
    </dgm:pt>
    <dgm:pt modelId="{B213A56C-9FE7-4009-8DBA-E7D328E9BBD6}" type="pres">
      <dgm:prSet presAssocID="{50458CA4-52D0-4836-8EF7-82AA3B902BD6}" presName="vertSpace2b" presStyleCnt="0"/>
      <dgm:spPr/>
    </dgm:pt>
    <dgm:pt modelId="{6B69B5AB-5B4B-44C0-BF18-DD31BD6551FD}" type="pres">
      <dgm:prSet presAssocID="{68D91CCA-936C-4DFC-A854-D2A231C55586}" presName="thickLine" presStyleLbl="alignNode1" presStyleIdx="2" presStyleCnt="3"/>
      <dgm:spPr/>
    </dgm:pt>
    <dgm:pt modelId="{419867D2-093E-4A5E-8D67-6C057818AE0A}" type="pres">
      <dgm:prSet presAssocID="{68D91CCA-936C-4DFC-A854-D2A231C55586}" presName="horz1" presStyleCnt="0"/>
      <dgm:spPr/>
    </dgm:pt>
    <dgm:pt modelId="{2DB38236-A2F7-4886-8814-EF08A47EF221}" type="pres">
      <dgm:prSet presAssocID="{68D91CCA-936C-4DFC-A854-D2A231C55586}" presName="tx1" presStyleLbl="revTx" presStyleIdx="6" presStyleCnt="9"/>
      <dgm:spPr/>
      <dgm:t>
        <a:bodyPr/>
        <a:lstStyle/>
        <a:p>
          <a:endParaRPr lang="fi-FI"/>
        </a:p>
      </dgm:t>
    </dgm:pt>
    <dgm:pt modelId="{275EAAAC-E25D-4B7A-A185-775212DCBAE9}" type="pres">
      <dgm:prSet presAssocID="{68D91CCA-936C-4DFC-A854-D2A231C55586}" presName="vert1" presStyleCnt="0"/>
      <dgm:spPr/>
    </dgm:pt>
    <dgm:pt modelId="{D8487EC4-D2E8-4D81-901A-0876830E8E5D}" type="pres">
      <dgm:prSet presAssocID="{42EFD055-C816-43F6-9BD8-84D1346DD96C}" presName="vertSpace2a" presStyleCnt="0"/>
      <dgm:spPr/>
    </dgm:pt>
    <dgm:pt modelId="{D0B32629-75AE-4BF8-B344-7F6AB80EA879}" type="pres">
      <dgm:prSet presAssocID="{42EFD055-C816-43F6-9BD8-84D1346DD96C}" presName="horz2" presStyleCnt="0"/>
      <dgm:spPr/>
    </dgm:pt>
    <dgm:pt modelId="{43333C7D-C291-488E-8BBF-96DFC4F2780A}" type="pres">
      <dgm:prSet presAssocID="{42EFD055-C816-43F6-9BD8-84D1346DD96C}" presName="horzSpace2" presStyleCnt="0"/>
      <dgm:spPr/>
    </dgm:pt>
    <dgm:pt modelId="{94A9F378-6D70-4BBB-89E0-D2E218364D8D}" type="pres">
      <dgm:prSet presAssocID="{42EFD055-C816-43F6-9BD8-84D1346DD96C}" presName="tx2" presStyleLbl="revTx" presStyleIdx="7" presStyleCnt="9"/>
      <dgm:spPr/>
      <dgm:t>
        <a:bodyPr/>
        <a:lstStyle/>
        <a:p>
          <a:endParaRPr lang="fi-FI"/>
        </a:p>
      </dgm:t>
    </dgm:pt>
    <dgm:pt modelId="{7D42EA6A-79F6-41BE-8B5D-F66BAD4F9016}" type="pres">
      <dgm:prSet presAssocID="{42EFD055-C816-43F6-9BD8-84D1346DD96C}" presName="vert2" presStyleCnt="0"/>
      <dgm:spPr/>
    </dgm:pt>
    <dgm:pt modelId="{CDF279EC-B4BB-4FB9-84F7-78C7F3D40484}" type="pres">
      <dgm:prSet presAssocID="{42EFD055-C816-43F6-9BD8-84D1346DD96C}" presName="thinLine2b" presStyleLbl="callout" presStyleIdx="4" presStyleCnt="6"/>
      <dgm:spPr/>
    </dgm:pt>
    <dgm:pt modelId="{87D86B74-EA07-4BB6-BF5D-203B65B5D371}" type="pres">
      <dgm:prSet presAssocID="{42EFD055-C816-43F6-9BD8-84D1346DD96C}" presName="vertSpace2b" presStyleCnt="0"/>
      <dgm:spPr/>
    </dgm:pt>
    <dgm:pt modelId="{601A626D-9603-422D-A8D9-BEE74C3FC7B6}" type="pres">
      <dgm:prSet presAssocID="{A075E9D4-F1C6-463B-9AB3-E0C73BC2B164}" presName="horz2" presStyleCnt="0"/>
      <dgm:spPr/>
    </dgm:pt>
    <dgm:pt modelId="{4ED666B1-4CD8-4C4F-9AA3-BC4E890E4ACF}" type="pres">
      <dgm:prSet presAssocID="{A075E9D4-F1C6-463B-9AB3-E0C73BC2B164}" presName="horzSpace2" presStyleCnt="0"/>
      <dgm:spPr/>
    </dgm:pt>
    <dgm:pt modelId="{7229DFDD-34D7-4777-A934-036BEFFD1D9A}" type="pres">
      <dgm:prSet presAssocID="{A075E9D4-F1C6-463B-9AB3-E0C73BC2B164}" presName="tx2" presStyleLbl="revTx" presStyleIdx="8" presStyleCnt="9"/>
      <dgm:spPr/>
      <dgm:t>
        <a:bodyPr/>
        <a:lstStyle/>
        <a:p>
          <a:endParaRPr lang="fi-FI"/>
        </a:p>
      </dgm:t>
    </dgm:pt>
    <dgm:pt modelId="{FD0A6776-085D-490F-A1C2-F3A4AFBCAD03}" type="pres">
      <dgm:prSet presAssocID="{A075E9D4-F1C6-463B-9AB3-E0C73BC2B164}" presName="vert2" presStyleCnt="0"/>
      <dgm:spPr/>
    </dgm:pt>
    <dgm:pt modelId="{140A6B23-E558-47B3-8052-580A43083727}" type="pres">
      <dgm:prSet presAssocID="{A075E9D4-F1C6-463B-9AB3-E0C73BC2B164}" presName="thinLine2b" presStyleLbl="callout" presStyleIdx="5" presStyleCnt="6"/>
      <dgm:spPr/>
    </dgm:pt>
    <dgm:pt modelId="{3C4682B8-60F5-4C9E-A3D3-3A6DF4BC750E}" type="pres">
      <dgm:prSet presAssocID="{A075E9D4-F1C6-463B-9AB3-E0C73BC2B164}" presName="vertSpace2b" presStyleCnt="0"/>
      <dgm:spPr/>
    </dgm:pt>
  </dgm:ptLst>
  <dgm:cxnLst>
    <dgm:cxn modelId="{F91BA5FB-19FB-47DB-BC55-541A5A8A75A0}" type="presOf" srcId="{516DA67B-8DCE-48FF-A025-E82C40EF1313}" destId="{3AA58F50-48CE-4F8F-9CE1-09198F5A8E56}" srcOrd="0" destOrd="0" presId="urn:microsoft.com/office/officeart/2008/layout/LinedList"/>
    <dgm:cxn modelId="{A82AFB8E-84B3-49CC-9D3E-2BB30BB75D0F}" type="presOf" srcId="{A075E9D4-F1C6-463B-9AB3-E0C73BC2B164}" destId="{7229DFDD-34D7-4777-A934-036BEFFD1D9A}" srcOrd="0" destOrd="0" presId="urn:microsoft.com/office/officeart/2008/layout/LinedList"/>
    <dgm:cxn modelId="{4CF4BE29-A20A-4486-AAD7-9A5F2E3727CD}" srcId="{7CB8E456-77CF-4A5E-808A-AB41F94ECCFE}" destId="{50458CA4-52D0-4836-8EF7-82AA3B902BD6}" srcOrd="2" destOrd="0" parTransId="{A1010790-6406-412B-8F7E-9E91A373D0A1}" sibTransId="{EFA1C462-53BB-4271-B5C5-67679F6E12C2}"/>
    <dgm:cxn modelId="{454EF478-1D31-494E-90CE-EE278E418BB1}" type="presOf" srcId="{50458CA4-52D0-4836-8EF7-82AA3B902BD6}" destId="{668DB48E-E06F-4A89-B7A6-2B6227DA25BA}" srcOrd="0" destOrd="0" presId="urn:microsoft.com/office/officeart/2008/layout/LinedList"/>
    <dgm:cxn modelId="{D051BD18-1631-4E91-BED2-CD5C7821A7F0}" type="presOf" srcId="{39569D38-2AD7-4CA6-BDA2-95DE6B027FBC}" destId="{CABEDC98-1A8B-4A25-A149-0FDCAA4E80E6}" srcOrd="0" destOrd="0" presId="urn:microsoft.com/office/officeart/2008/layout/LinedList"/>
    <dgm:cxn modelId="{4BDCD953-479E-4DD8-AACA-ACE1B96837F9}" srcId="{516DA67B-8DCE-48FF-A025-E82C40EF1313}" destId="{7CB8E456-77CF-4A5E-808A-AB41F94ECCFE}" srcOrd="1" destOrd="0" parTransId="{93C05843-EFC4-420F-AA42-708445498381}" sibTransId="{66045290-FF0B-48C7-AC31-481F95F303E7}"/>
    <dgm:cxn modelId="{741124D8-EDA3-4475-AB36-FE601C2C3415}" srcId="{7CB8E456-77CF-4A5E-808A-AB41F94ECCFE}" destId="{F9C400DC-DF9E-4BD3-9AF0-700F923C5C4E}" srcOrd="0" destOrd="0" parTransId="{1DF1E3DE-5EE3-418F-BA3D-BC3055D8F286}" sibTransId="{7D964DE1-B778-44DD-ACAE-AB094BA2A9B9}"/>
    <dgm:cxn modelId="{3350989F-FBCF-44DC-92E5-6C39EF0024AE}" srcId="{516DA67B-8DCE-48FF-A025-E82C40EF1313}" destId="{68D91CCA-936C-4DFC-A854-D2A231C55586}" srcOrd="2" destOrd="0" parTransId="{9DA14272-D956-42E4-A504-8607B155B291}" sibTransId="{EBBE827B-0577-45B3-8A54-9C213EFE7921}"/>
    <dgm:cxn modelId="{ADB4FF00-B4B4-459D-A93C-DA19ADAEB08E}" srcId="{68D91CCA-936C-4DFC-A854-D2A231C55586}" destId="{A075E9D4-F1C6-463B-9AB3-E0C73BC2B164}" srcOrd="1" destOrd="0" parTransId="{2B9D997D-191D-4C8E-91D6-47C4801B1FE1}" sibTransId="{D6E09CB5-975F-4901-A277-F3AE48B64281}"/>
    <dgm:cxn modelId="{15560C61-6B8D-4674-9032-B5028F8C2B33}" type="presOf" srcId="{68D91CCA-936C-4DFC-A854-D2A231C55586}" destId="{2DB38236-A2F7-4886-8814-EF08A47EF221}" srcOrd="0" destOrd="0" presId="urn:microsoft.com/office/officeart/2008/layout/LinedList"/>
    <dgm:cxn modelId="{FE129BF0-1B75-4FDF-857F-0E8CA43BFE02}" srcId="{516DA67B-8DCE-48FF-A025-E82C40EF1313}" destId="{39569D38-2AD7-4CA6-BDA2-95DE6B027FBC}" srcOrd="0" destOrd="0" parTransId="{2AD1397E-82B7-43A2-9EB9-30C34EAB9801}" sibTransId="{E863BA10-6D17-40BD-8723-8B8ADD4A62FE}"/>
    <dgm:cxn modelId="{2C311962-8E94-43B9-9663-3DC75B429C4A}" type="presOf" srcId="{D26A2AD8-8EC2-45D4-89B7-66A4450F5A2E}" destId="{7B7FEE67-426B-4B1B-8C44-9B2EC27F685E}" srcOrd="0" destOrd="0" presId="urn:microsoft.com/office/officeart/2008/layout/LinedList"/>
    <dgm:cxn modelId="{B14F293B-3426-4083-B37D-216AB8690BDB}" type="presOf" srcId="{B726BA48-66C7-4255-A803-5F3B52EFF36D}" destId="{9F35D4AA-F8AD-412B-B6F4-0FFCF5BBBF8C}" srcOrd="0" destOrd="0" presId="urn:microsoft.com/office/officeart/2008/layout/LinedList"/>
    <dgm:cxn modelId="{D2DA6199-D2E9-4FC5-8452-372B33877452}" srcId="{7CB8E456-77CF-4A5E-808A-AB41F94ECCFE}" destId="{D26A2AD8-8EC2-45D4-89B7-66A4450F5A2E}" srcOrd="1" destOrd="0" parTransId="{C8756D22-4F30-49B2-9F3F-60CAF866B448}" sibTransId="{7A7841BC-F24E-4D32-A80E-0760A9FE2B13}"/>
    <dgm:cxn modelId="{15D3C55B-AD96-44CB-A35F-A000EC51FC72}" srcId="{39569D38-2AD7-4CA6-BDA2-95DE6B027FBC}" destId="{B726BA48-66C7-4255-A803-5F3B52EFF36D}" srcOrd="0" destOrd="0" parTransId="{1E7671B1-B61E-4160-8307-29A03C75C08F}" sibTransId="{75FAAFE0-EB04-42C6-8BC9-E3CD53244002}"/>
    <dgm:cxn modelId="{E3DE7ADB-616B-4315-9816-271B47691C23}" type="presOf" srcId="{F9C400DC-DF9E-4BD3-9AF0-700F923C5C4E}" destId="{4E31533E-8A7A-4BEE-9B46-2F6B1B72994C}" srcOrd="0" destOrd="0" presId="urn:microsoft.com/office/officeart/2008/layout/LinedList"/>
    <dgm:cxn modelId="{C9A9BC78-3CD1-4CB7-924F-F23AB4DFCE71}" type="presOf" srcId="{42EFD055-C816-43F6-9BD8-84D1346DD96C}" destId="{94A9F378-6D70-4BBB-89E0-D2E218364D8D}" srcOrd="0" destOrd="0" presId="urn:microsoft.com/office/officeart/2008/layout/LinedList"/>
    <dgm:cxn modelId="{4771E710-B3A8-4CDB-AD7E-1F568BF5A293}" srcId="{68D91CCA-936C-4DFC-A854-D2A231C55586}" destId="{42EFD055-C816-43F6-9BD8-84D1346DD96C}" srcOrd="0" destOrd="0" parTransId="{717BED18-80C0-451C-B2AB-1C0D28E894A6}" sibTransId="{B117BDA8-0DA1-4954-BF88-48035BDD5871}"/>
    <dgm:cxn modelId="{3542CAFB-6D60-4062-9FB9-9F6837606899}" type="presOf" srcId="{7CB8E456-77CF-4A5E-808A-AB41F94ECCFE}" destId="{5545DB5B-AC3B-486D-A9DB-4C0412FE0EA2}" srcOrd="0" destOrd="0" presId="urn:microsoft.com/office/officeart/2008/layout/LinedList"/>
    <dgm:cxn modelId="{58124EF6-4C4F-4292-98DB-D01CFB61DBC3}" type="presParOf" srcId="{3AA58F50-48CE-4F8F-9CE1-09198F5A8E56}" destId="{44AC54A8-4DBD-417D-BC02-402E5C7D6056}" srcOrd="0" destOrd="0" presId="urn:microsoft.com/office/officeart/2008/layout/LinedList"/>
    <dgm:cxn modelId="{0AFE30FC-E8A9-4989-9F7D-EC5A67D61F03}" type="presParOf" srcId="{3AA58F50-48CE-4F8F-9CE1-09198F5A8E56}" destId="{F91D5F80-D79B-440D-AE22-3839C3FC308A}" srcOrd="1" destOrd="0" presId="urn:microsoft.com/office/officeart/2008/layout/LinedList"/>
    <dgm:cxn modelId="{F33B322C-BE60-42FF-A2D5-FFAD25F70D96}" type="presParOf" srcId="{F91D5F80-D79B-440D-AE22-3839C3FC308A}" destId="{CABEDC98-1A8B-4A25-A149-0FDCAA4E80E6}" srcOrd="0" destOrd="0" presId="urn:microsoft.com/office/officeart/2008/layout/LinedList"/>
    <dgm:cxn modelId="{D2B8B328-62BE-4F63-8369-D5490E68DEC0}" type="presParOf" srcId="{F91D5F80-D79B-440D-AE22-3839C3FC308A}" destId="{49277DAD-2098-47D0-8C7C-ED1BD27C6F6A}" srcOrd="1" destOrd="0" presId="urn:microsoft.com/office/officeart/2008/layout/LinedList"/>
    <dgm:cxn modelId="{BD229C74-49AE-4842-A570-02B520244690}" type="presParOf" srcId="{49277DAD-2098-47D0-8C7C-ED1BD27C6F6A}" destId="{935AF160-3817-4CF6-B0E5-0A1DADF1ED68}" srcOrd="0" destOrd="0" presId="urn:microsoft.com/office/officeart/2008/layout/LinedList"/>
    <dgm:cxn modelId="{DB2EC62C-6369-49F4-804E-22B2FBB94670}" type="presParOf" srcId="{49277DAD-2098-47D0-8C7C-ED1BD27C6F6A}" destId="{B449E319-C04B-41BA-9A5D-B8F46DEE0D3E}" srcOrd="1" destOrd="0" presId="urn:microsoft.com/office/officeart/2008/layout/LinedList"/>
    <dgm:cxn modelId="{A1B0AF3F-1242-4C51-A679-898DE01EFB3F}" type="presParOf" srcId="{B449E319-C04B-41BA-9A5D-B8F46DEE0D3E}" destId="{17087638-EA69-4E78-8331-57A5D3581E3E}" srcOrd="0" destOrd="0" presId="urn:microsoft.com/office/officeart/2008/layout/LinedList"/>
    <dgm:cxn modelId="{50F2173A-8802-4BC4-9C8A-9BB414BD0D72}" type="presParOf" srcId="{B449E319-C04B-41BA-9A5D-B8F46DEE0D3E}" destId="{9F35D4AA-F8AD-412B-B6F4-0FFCF5BBBF8C}" srcOrd="1" destOrd="0" presId="urn:microsoft.com/office/officeart/2008/layout/LinedList"/>
    <dgm:cxn modelId="{384FDD89-B0A3-4C0C-884C-D03246DBB7E5}" type="presParOf" srcId="{B449E319-C04B-41BA-9A5D-B8F46DEE0D3E}" destId="{300DBCF8-93AE-457E-909C-A3ECC0EBE7B1}" srcOrd="2" destOrd="0" presId="urn:microsoft.com/office/officeart/2008/layout/LinedList"/>
    <dgm:cxn modelId="{76AFC7DF-5763-4AA4-B1FF-EF5AC7F7C0E8}" type="presParOf" srcId="{49277DAD-2098-47D0-8C7C-ED1BD27C6F6A}" destId="{3B38DA8D-B5D4-4A2B-A06D-EA37E09C7457}" srcOrd="2" destOrd="0" presId="urn:microsoft.com/office/officeart/2008/layout/LinedList"/>
    <dgm:cxn modelId="{DE759516-48B3-48B6-A355-631DD093DD6E}" type="presParOf" srcId="{49277DAD-2098-47D0-8C7C-ED1BD27C6F6A}" destId="{38BA986F-08B7-4ACA-8453-642F4791F71B}" srcOrd="3" destOrd="0" presId="urn:microsoft.com/office/officeart/2008/layout/LinedList"/>
    <dgm:cxn modelId="{DFA5778C-8399-4A8D-98C8-3F49C8D40F24}" type="presParOf" srcId="{3AA58F50-48CE-4F8F-9CE1-09198F5A8E56}" destId="{8F67C4C9-358F-429C-B18C-3C41A0F17CF9}" srcOrd="2" destOrd="0" presId="urn:microsoft.com/office/officeart/2008/layout/LinedList"/>
    <dgm:cxn modelId="{DCCD9F8C-E269-476D-8A16-DEC16D18DF32}" type="presParOf" srcId="{3AA58F50-48CE-4F8F-9CE1-09198F5A8E56}" destId="{BFD0DB70-3CC5-42C0-AA51-F3321955625B}" srcOrd="3" destOrd="0" presId="urn:microsoft.com/office/officeart/2008/layout/LinedList"/>
    <dgm:cxn modelId="{C1D0E623-937F-430F-9FDE-2CA4DA32842A}" type="presParOf" srcId="{BFD0DB70-3CC5-42C0-AA51-F3321955625B}" destId="{5545DB5B-AC3B-486D-A9DB-4C0412FE0EA2}" srcOrd="0" destOrd="0" presId="urn:microsoft.com/office/officeart/2008/layout/LinedList"/>
    <dgm:cxn modelId="{C98A084F-E4BB-4831-B9A7-4ACB880CA652}" type="presParOf" srcId="{BFD0DB70-3CC5-42C0-AA51-F3321955625B}" destId="{A2EC661B-23F6-412A-92A1-315EFE2CEB61}" srcOrd="1" destOrd="0" presId="urn:microsoft.com/office/officeart/2008/layout/LinedList"/>
    <dgm:cxn modelId="{BECE3564-A522-4565-B3A4-B66C425EB8C6}" type="presParOf" srcId="{A2EC661B-23F6-412A-92A1-315EFE2CEB61}" destId="{660FA6C0-30F7-4BBF-B43F-EED0884F2177}" srcOrd="0" destOrd="0" presId="urn:microsoft.com/office/officeart/2008/layout/LinedList"/>
    <dgm:cxn modelId="{4847CB43-0228-4865-B2CE-1F6869AAA178}" type="presParOf" srcId="{A2EC661B-23F6-412A-92A1-315EFE2CEB61}" destId="{86665D5E-AA62-4431-90DE-E20839A8C436}" srcOrd="1" destOrd="0" presId="urn:microsoft.com/office/officeart/2008/layout/LinedList"/>
    <dgm:cxn modelId="{829617E1-3604-4F0E-A376-CCFEDB60D65F}" type="presParOf" srcId="{86665D5E-AA62-4431-90DE-E20839A8C436}" destId="{82256FCC-A30A-49FF-9D07-6AE2B1A4B159}" srcOrd="0" destOrd="0" presId="urn:microsoft.com/office/officeart/2008/layout/LinedList"/>
    <dgm:cxn modelId="{67A86622-8D2B-4C2F-A4B4-A61F69F3EA1D}" type="presParOf" srcId="{86665D5E-AA62-4431-90DE-E20839A8C436}" destId="{4E31533E-8A7A-4BEE-9B46-2F6B1B72994C}" srcOrd="1" destOrd="0" presId="urn:microsoft.com/office/officeart/2008/layout/LinedList"/>
    <dgm:cxn modelId="{B8A7C035-E9CC-4FB6-9B65-8A8AA680EAAE}" type="presParOf" srcId="{86665D5E-AA62-4431-90DE-E20839A8C436}" destId="{4C16B184-19EE-4120-B1AE-19FE66BEEEE1}" srcOrd="2" destOrd="0" presId="urn:microsoft.com/office/officeart/2008/layout/LinedList"/>
    <dgm:cxn modelId="{9508EF66-DD41-417B-A85E-EEA4F86F75E9}" type="presParOf" srcId="{A2EC661B-23F6-412A-92A1-315EFE2CEB61}" destId="{8C7AA52B-35BC-4F70-BEF6-538B79FC6836}" srcOrd="2" destOrd="0" presId="urn:microsoft.com/office/officeart/2008/layout/LinedList"/>
    <dgm:cxn modelId="{3ABE8373-B9B0-4B50-A9CD-0C79C1A4051E}" type="presParOf" srcId="{A2EC661B-23F6-412A-92A1-315EFE2CEB61}" destId="{FA118C75-9DC7-4E10-AD84-B1536297D225}" srcOrd="3" destOrd="0" presId="urn:microsoft.com/office/officeart/2008/layout/LinedList"/>
    <dgm:cxn modelId="{18C9E88D-A893-4221-B1B8-E672BD6DF091}" type="presParOf" srcId="{A2EC661B-23F6-412A-92A1-315EFE2CEB61}" destId="{6E78C7D8-B902-4948-9755-28A0CC061421}" srcOrd="4" destOrd="0" presId="urn:microsoft.com/office/officeart/2008/layout/LinedList"/>
    <dgm:cxn modelId="{E28D5B1D-5689-4B45-9D2F-CA2937B2D59E}" type="presParOf" srcId="{6E78C7D8-B902-4948-9755-28A0CC061421}" destId="{0A751C60-A5C2-4118-99E1-1CB0A2A9250A}" srcOrd="0" destOrd="0" presId="urn:microsoft.com/office/officeart/2008/layout/LinedList"/>
    <dgm:cxn modelId="{C7437333-AAC7-451C-9406-920B8C0C14CC}" type="presParOf" srcId="{6E78C7D8-B902-4948-9755-28A0CC061421}" destId="{7B7FEE67-426B-4B1B-8C44-9B2EC27F685E}" srcOrd="1" destOrd="0" presId="urn:microsoft.com/office/officeart/2008/layout/LinedList"/>
    <dgm:cxn modelId="{49E06C8D-83C3-4307-B705-48DFD9E3A1F8}" type="presParOf" srcId="{6E78C7D8-B902-4948-9755-28A0CC061421}" destId="{6AAF4386-24FB-4F2C-B8A8-BD2D93A1BF24}" srcOrd="2" destOrd="0" presId="urn:microsoft.com/office/officeart/2008/layout/LinedList"/>
    <dgm:cxn modelId="{348131F4-8471-4A53-8127-3DE4AF3A9E9C}" type="presParOf" srcId="{A2EC661B-23F6-412A-92A1-315EFE2CEB61}" destId="{BBA4879C-730F-4FD5-A892-3A166EA757CC}" srcOrd="5" destOrd="0" presId="urn:microsoft.com/office/officeart/2008/layout/LinedList"/>
    <dgm:cxn modelId="{84C1E192-CC92-4A5A-9C13-28E447F0244F}" type="presParOf" srcId="{A2EC661B-23F6-412A-92A1-315EFE2CEB61}" destId="{3F38E694-54BA-4BAB-9DBB-AF74501D2D71}" srcOrd="6" destOrd="0" presId="urn:microsoft.com/office/officeart/2008/layout/LinedList"/>
    <dgm:cxn modelId="{A026401A-AEC1-4266-92AD-8F8E424685C0}" type="presParOf" srcId="{A2EC661B-23F6-412A-92A1-315EFE2CEB61}" destId="{9829B838-7C3D-4EF6-8DEA-B4C62A49CBC1}" srcOrd="7" destOrd="0" presId="urn:microsoft.com/office/officeart/2008/layout/LinedList"/>
    <dgm:cxn modelId="{1D352448-8AD8-4651-A017-B269D0DBE38C}" type="presParOf" srcId="{9829B838-7C3D-4EF6-8DEA-B4C62A49CBC1}" destId="{C83A06FD-4E0D-4FBF-85C7-3EE8139334C0}" srcOrd="0" destOrd="0" presId="urn:microsoft.com/office/officeart/2008/layout/LinedList"/>
    <dgm:cxn modelId="{E44BB695-72E8-4580-9824-B289FCBF149B}" type="presParOf" srcId="{9829B838-7C3D-4EF6-8DEA-B4C62A49CBC1}" destId="{668DB48E-E06F-4A89-B7A6-2B6227DA25BA}" srcOrd="1" destOrd="0" presId="urn:microsoft.com/office/officeart/2008/layout/LinedList"/>
    <dgm:cxn modelId="{7549F23E-B388-4E67-88A8-05B8FC2E1468}" type="presParOf" srcId="{9829B838-7C3D-4EF6-8DEA-B4C62A49CBC1}" destId="{EA64F845-10C1-47F7-93D4-8BF2CF3F026C}" srcOrd="2" destOrd="0" presId="urn:microsoft.com/office/officeart/2008/layout/LinedList"/>
    <dgm:cxn modelId="{A7786395-EEBC-4ACC-8628-2AB2C6FE1E2F}" type="presParOf" srcId="{A2EC661B-23F6-412A-92A1-315EFE2CEB61}" destId="{102DD7D9-002C-4421-8FE4-2F1A7975E9F6}" srcOrd="8" destOrd="0" presId="urn:microsoft.com/office/officeart/2008/layout/LinedList"/>
    <dgm:cxn modelId="{6636AD83-C97C-4EEF-9B9C-BC6D0FF28B03}" type="presParOf" srcId="{A2EC661B-23F6-412A-92A1-315EFE2CEB61}" destId="{B213A56C-9FE7-4009-8DBA-E7D328E9BBD6}" srcOrd="9" destOrd="0" presId="urn:microsoft.com/office/officeart/2008/layout/LinedList"/>
    <dgm:cxn modelId="{27AE92B6-A50F-445C-9BB9-0574F624C9AE}" type="presParOf" srcId="{3AA58F50-48CE-4F8F-9CE1-09198F5A8E56}" destId="{6B69B5AB-5B4B-44C0-BF18-DD31BD6551FD}" srcOrd="4" destOrd="0" presId="urn:microsoft.com/office/officeart/2008/layout/LinedList"/>
    <dgm:cxn modelId="{D6F8CDFE-3C58-4D52-A008-D0BD7AE72C36}" type="presParOf" srcId="{3AA58F50-48CE-4F8F-9CE1-09198F5A8E56}" destId="{419867D2-093E-4A5E-8D67-6C057818AE0A}" srcOrd="5" destOrd="0" presId="urn:microsoft.com/office/officeart/2008/layout/LinedList"/>
    <dgm:cxn modelId="{A2B06DF2-EEA5-4ED1-A13E-B5C080D97716}" type="presParOf" srcId="{419867D2-093E-4A5E-8D67-6C057818AE0A}" destId="{2DB38236-A2F7-4886-8814-EF08A47EF221}" srcOrd="0" destOrd="0" presId="urn:microsoft.com/office/officeart/2008/layout/LinedList"/>
    <dgm:cxn modelId="{EBE6D82F-1EDC-45DF-A0F9-BFD13768EF3F}" type="presParOf" srcId="{419867D2-093E-4A5E-8D67-6C057818AE0A}" destId="{275EAAAC-E25D-4B7A-A185-775212DCBAE9}" srcOrd="1" destOrd="0" presId="urn:microsoft.com/office/officeart/2008/layout/LinedList"/>
    <dgm:cxn modelId="{55E7893A-E4B6-44A4-80C1-B7879AA339A3}" type="presParOf" srcId="{275EAAAC-E25D-4B7A-A185-775212DCBAE9}" destId="{D8487EC4-D2E8-4D81-901A-0876830E8E5D}" srcOrd="0" destOrd="0" presId="urn:microsoft.com/office/officeart/2008/layout/LinedList"/>
    <dgm:cxn modelId="{ECF1FDDE-914B-41A7-8B9A-87E24536A12E}" type="presParOf" srcId="{275EAAAC-E25D-4B7A-A185-775212DCBAE9}" destId="{D0B32629-75AE-4BF8-B344-7F6AB80EA879}" srcOrd="1" destOrd="0" presId="urn:microsoft.com/office/officeart/2008/layout/LinedList"/>
    <dgm:cxn modelId="{E51A14E3-2CA0-4736-88D0-772BED5E14E3}" type="presParOf" srcId="{D0B32629-75AE-4BF8-B344-7F6AB80EA879}" destId="{43333C7D-C291-488E-8BBF-96DFC4F2780A}" srcOrd="0" destOrd="0" presId="urn:microsoft.com/office/officeart/2008/layout/LinedList"/>
    <dgm:cxn modelId="{A497073C-7F96-43C7-A73A-64E046EAB894}" type="presParOf" srcId="{D0B32629-75AE-4BF8-B344-7F6AB80EA879}" destId="{94A9F378-6D70-4BBB-89E0-D2E218364D8D}" srcOrd="1" destOrd="0" presId="urn:microsoft.com/office/officeart/2008/layout/LinedList"/>
    <dgm:cxn modelId="{8C702C45-166B-416C-8E9E-B8DF8132BD34}" type="presParOf" srcId="{D0B32629-75AE-4BF8-B344-7F6AB80EA879}" destId="{7D42EA6A-79F6-41BE-8B5D-F66BAD4F9016}" srcOrd="2" destOrd="0" presId="urn:microsoft.com/office/officeart/2008/layout/LinedList"/>
    <dgm:cxn modelId="{B8AFE231-207B-485E-B404-22713646A998}" type="presParOf" srcId="{275EAAAC-E25D-4B7A-A185-775212DCBAE9}" destId="{CDF279EC-B4BB-4FB9-84F7-78C7F3D40484}" srcOrd="2" destOrd="0" presId="urn:microsoft.com/office/officeart/2008/layout/LinedList"/>
    <dgm:cxn modelId="{5E4C937A-CEEC-4B8E-A9DA-659DB828D198}" type="presParOf" srcId="{275EAAAC-E25D-4B7A-A185-775212DCBAE9}" destId="{87D86B74-EA07-4BB6-BF5D-203B65B5D371}" srcOrd="3" destOrd="0" presId="urn:microsoft.com/office/officeart/2008/layout/LinedList"/>
    <dgm:cxn modelId="{D5B05347-9D4F-4252-A0E5-0913DB8939B9}" type="presParOf" srcId="{275EAAAC-E25D-4B7A-A185-775212DCBAE9}" destId="{601A626D-9603-422D-A8D9-BEE74C3FC7B6}" srcOrd="4" destOrd="0" presId="urn:microsoft.com/office/officeart/2008/layout/LinedList"/>
    <dgm:cxn modelId="{DA69B7E6-B819-48DA-9B5F-9F5651F2852F}" type="presParOf" srcId="{601A626D-9603-422D-A8D9-BEE74C3FC7B6}" destId="{4ED666B1-4CD8-4C4F-9AA3-BC4E890E4ACF}" srcOrd="0" destOrd="0" presId="urn:microsoft.com/office/officeart/2008/layout/LinedList"/>
    <dgm:cxn modelId="{EA0672E9-CA9B-43F3-A3B6-06D66C25583A}" type="presParOf" srcId="{601A626D-9603-422D-A8D9-BEE74C3FC7B6}" destId="{7229DFDD-34D7-4777-A934-036BEFFD1D9A}" srcOrd="1" destOrd="0" presId="urn:microsoft.com/office/officeart/2008/layout/LinedList"/>
    <dgm:cxn modelId="{E4C0B970-A3C5-411F-A456-C88D3F72F378}" type="presParOf" srcId="{601A626D-9603-422D-A8D9-BEE74C3FC7B6}" destId="{FD0A6776-085D-490F-A1C2-F3A4AFBCAD03}" srcOrd="2" destOrd="0" presId="urn:microsoft.com/office/officeart/2008/layout/LinedList"/>
    <dgm:cxn modelId="{1CDD7E8C-0BCB-4BDB-AF87-488ECB435480}" type="presParOf" srcId="{275EAAAC-E25D-4B7A-A185-775212DCBAE9}" destId="{140A6B23-E558-47B3-8052-580A43083727}" srcOrd="5" destOrd="0" presId="urn:microsoft.com/office/officeart/2008/layout/LinedList"/>
    <dgm:cxn modelId="{8B94BFA2-AC62-4BF1-B221-B9BC4A286F15}" type="presParOf" srcId="{275EAAAC-E25D-4B7A-A185-775212DCBAE9}" destId="{3C4682B8-60F5-4C9E-A3D3-3A6DF4BC750E}"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E4EE81-4633-4190-BE8C-6F90E36C1B91}" type="doc">
      <dgm:prSet loTypeId="urn:microsoft.com/office/officeart/2005/8/layout/hierarchy3" loCatId="hierarchy" qsTypeId="urn:microsoft.com/office/officeart/2005/8/quickstyle/simple3" qsCatId="simple" csTypeId="urn:microsoft.com/office/officeart/2005/8/colors/accent1_2" csCatId="accent1"/>
      <dgm:spPr/>
      <dgm:t>
        <a:bodyPr/>
        <a:lstStyle/>
        <a:p>
          <a:endParaRPr lang="fi-FI"/>
        </a:p>
      </dgm:t>
    </dgm:pt>
    <dgm:pt modelId="{C90EBD5A-603A-4D52-825A-4BF328ADC7CB}">
      <dgm:prSet/>
      <dgm:spPr/>
      <dgm:t>
        <a:bodyPr/>
        <a:lstStyle/>
        <a:p>
          <a:pPr rtl="0"/>
          <a:r>
            <a:rPr lang="fi-FI" dirty="0" smtClean="0"/>
            <a:t>ICC </a:t>
          </a:r>
          <a:r>
            <a:rPr lang="fi-FI" dirty="0" smtClean="0">
              <a:hlinkClick xmlns:r="http://schemas.openxmlformats.org/officeDocument/2006/relationships" r:id="rId1" action="ppaction://hlinkfile"/>
            </a:rPr>
            <a:t>A-7 and A-8</a:t>
          </a:r>
          <a:r>
            <a:rPr lang="fi-FI" dirty="0" smtClean="0"/>
            <a:t>, </a:t>
          </a:r>
          <a:r>
            <a:rPr lang="fi-FI" dirty="0" smtClean="0">
              <a:hlinkClick xmlns:r="http://schemas.openxmlformats.org/officeDocument/2006/relationships" r:id="rId1" action="ppaction://hlinkfile"/>
            </a:rPr>
            <a:t>B-5</a:t>
          </a:r>
          <a:endParaRPr lang="fi-FI" dirty="0"/>
        </a:p>
      </dgm:t>
    </dgm:pt>
    <dgm:pt modelId="{0A2DF84E-75BB-4749-BD54-93A5D7AE613E}" type="parTrans" cxnId="{86AE7A40-9171-446D-87B4-CC9697580E3E}">
      <dgm:prSet/>
      <dgm:spPr/>
      <dgm:t>
        <a:bodyPr/>
        <a:lstStyle/>
        <a:p>
          <a:endParaRPr lang="fi-FI"/>
        </a:p>
      </dgm:t>
    </dgm:pt>
    <dgm:pt modelId="{2377B540-E332-4F96-8163-61BF9ADE6F60}" type="sibTrans" cxnId="{86AE7A40-9171-446D-87B4-CC9697580E3E}">
      <dgm:prSet/>
      <dgm:spPr/>
      <dgm:t>
        <a:bodyPr/>
        <a:lstStyle/>
        <a:p>
          <a:endParaRPr lang="fi-FI"/>
        </a:p>
      </dgm:t>
    </dgm:pt>
    <dgm:pt modelId="{8D6E91D3-EE22-46DC-975A-9E982BF2A9BF}">
      <dgm:prSet/>
      <dgm:spPr/>
      <dgm:t>
        <a:bodyPr/>
        <a:lstStyle/>
        <a:p>
          <a:pPr rtl="0"/>
          <a:r>
            <a:rPr lang="fi-FI" dirty="0" err="1" smtClean="0"/>
            <a:t>risks</a:t>
          </a:r>
          <a:r>
            <a:rPr lang="fi-FI" dirty="0" smtClean="0"/>
            <a:t>:</a:t>
          </a:r>
          <a:endParaRPr lang="fi-FI" dirty="0"/>
        </a:p>
      </dgm:t>
    </dgm:pt>
    <dgm:pt modelId="{C3E98788-D144-4E9A-BAF6-1751556055E3}" type="parTrans" cxnId="{1665F3A6-1F39-4473-9732-464298E42366}">
      <dgm:prSet/>
      <dgm:spPr/>
      <dgm:t>
        <a:bodyPr/>
        <a:lstStyle/>
        <a:p>
          <a:endParaRPr lang="fi-FI"/>
        </a:p>
      </dgm:t>
    </dgm:pt>
    <dgm:pt modelId="{E18AC72C-E219-47E7-A7E7-E0B94B6FCE2C}" type="sibTrans" cxnId="{1665F3A6-1F39-4473-9732-464298E42366}">
      <dgm:prSet/>
      <dgm:spPr/>
      <dgm:t>
        <a:bodyPr/>
        <a:lstStyle/>
        <a:p>
          <a:endParaRPr lang="fi-FI"/>
        </a:p>
      </dgm:t>
    </dgm:pt>
    <dgm:pt modelId="{E8A22CEC-BB3E-452D-BB53-9973CF4D2799}">
      <dgm:prSet/>
      <dgm:spPr/>
      <dgm:t>
        <a:bodyPr/>
        <a:lstStyle/>
        <a:p>
          <a:pPr rtl="0"/>
          <a:r>
            <a:rPr lang="fi-FI" smtClean="0"/>
            <a:t>Credit risk</a:t>
          </a:r>
          <a:endParaRPr lang="fi-FI"/>
        </a:p>
      </dgm:t>
    </dgm:pt>
    <dgm:pt modelId="{DA84D17D-AF92-4E18-8B24-166CFF58652D}" type="parTrans" cxnId="{58C98CF1-4D9A-41AE-998F-D88207B437A3}">
      <dgm:prSet/>
      <dgm:spPr/>
      <dgm:t>
        <a:bodyPr/>
        <a:lstStyle/>
        <a:p>
          <a:endParaRPr lang="fi-FI"/>
        </a:p>
      </dgm:t>
    </dgm:pt>
    <dgm:pt modelId="{B2DE6592-0638-4131-B3F6-8D95075254D2}" type="sibTrans" cxnId="{58C98CF1-4D9A-41AE-998F-D88207B437A3}">
      <dgm:prSet/>
      <dgm:spPr/>
      <dgm:t>
        <a:bodyPr/>
        <a:lstStyle/>
        <a:p>
          <a:endParaRPr lang="fi-FI"/>
        </a:p>
      </dgm:t>
    </dgm:pt>
    <dgm:pt modelId="{8B9F8AC2-B128-4DCA-A1AA-32E2C93F0B03}">
      <dgm:prSet/>
      <dgm:spPr/>
      <dgm:t>
        <a:bodyPr/>
        <a:lstStyle/>
        <a:p>
          <a:pPr rtl="0"/>
          <a:r>
            <a:rPr lang="fi-FI" smtClean="0"/>
            <a:t>Financing risk</a:t>
          </a:r>
          <a:endParaRPr lang="fi-FI"/>
        </a:p>
      </dgm:t>
    </dgm:pt>
    <dgm:pt modelId="{11507704-38E7-443B-A92F-33045D717797}" type="parTrans" cxnId="{B89A4622-1490-4CBD-B68C-6E24C6D3DD69}">
      <dgm:prSet/>
      <dgm:spPr/>
      <dgm:t>
        <a:bodyPr/>
        <a:lstStyle/>
        <a:p>
          <a:endParaRPr lang="fi-FI"/>
        </a:p>
      </dgm:t>
    </dgm:pt>
    <dgm:pt modelId="{8DCB080F-B8C1-4D8E-AB9B-0D6FE18C9DB7}" type="sibTrans" cxnId="{B89A4622-1490-4CBD-B68C-6E24C6D3DD69}">
      <dgm:prSet/>
      <dgm:spPr/>
      <dgm:t>
        <a:bodyPr/>
        <a:lstStyle/>
        <a:p>
          <a:endParaRPr lang="fi-FI"/>
        </a:p>
      </dgm:t>
    </dgm:pt>
    <dgm:pt modelId="{0140B5DA-1874-4B3D-A713-10AE21C1018F}">
      <dgm:prSet/>
      <dgm:spPr/>
      <dgm:t>
        <a:bodyPr/>
        <a:lstStyle/>
        <a:p>
          <a:pPr rtl="0"/>
          <a:r>
            <a:rPr lang="fi-FI" smtClean="0"/>
            <a:t>Country specific risk</a:t>
          </a:r>
          <a:endParaRPr lang="fi-FI"/>
        </a:p>
      </dgm:t>
    </dgm:pt>
    <dgm:pt modelId="{38210DEF-C3D2-4997-B2E4-77FE2ABA3E42}" type="parTrans" cxnId="{85349648-A18B-472B-B0BB-059FF4DD0B4F}">
      <dgm:prSet/>
      <dgm:spPr/>
      <dgm:t>
        <a:bodyPr/>
        <a:lstStyle/>
        <a:p>
          <a:endParaRPr lang="fi-FI"/>
        </a:p>
      </dgm:t>
    </dgm:pt>
    <dgm:pt modelId="{57564FBD-3FBD-444C-B798-B32CB5E5C285}" type="sibTrans" cxnId="{85349648-A18B-472B-B0BB-059FF4DD0B4F}">
      <dgm:prSet/>
      <dgm:spPr/>
      <dgm:t>
        <a:bodyPr/>
        <a:lstStyle/>
        <a:p>
          <a:endParaRPr lang="fi-FI"/>
        </a:p>
      </dgm:t>
    </dgm:pt>
    <dgm:pt modelId="{02791C69-0972-4958-BF28-12A4908E6941}">
      <dgm:prSet/>
      <dgm:spPr/>
      <dgm:t>
        <a:bodyPr/>
        <a:lstStyle/>
        <a:p>
          <a:pPr rtl="0"/>
          <a:r>
            <a:rPr lang="fi-FI" smtClean="0"/>
            <a:t>Payment risks</a:t>
          </a:r>
          <a:endParaRPr lang="fi-FI"/>
        </a:p>
      </dgm:t>
    </dgm:pt>
    <dgm:pt modelId="{83A9347D-7A2E-44EB-B3E1-76143A28536A}" type="parTrans" cxnId="{6BA6EA50-D028-44AB-8459-C381DB876B8B}">
      <dgm:prSet/>
      <dgm:spPr/>
      <dgm:t>
        <a:bodyPr/>
        <a:lstStyle/>
        <a:p>
          <a:endParaRPr lang="fi-FI"/>
        </a:p>
      </dgm:t>
    </dgm:pt>
    <dgm:pt modelId="{105CE2A7-2EF2-4064-8363-762FBE971A83}" type="sibTrans" cxnId="{6BA6EA50-D028-44AB-8459-C381DB876B8B}">
      <dgm:prSet/>
      <dgm:spPr/>
      <dgm:t>
        <a:bodyPr/>
        <a:lstStyle/>
        <a:p>
          <a:endParaRPr lang="fi-FI"/>
        </a:p>
      </dgm:t>
    </dgm:pt>
    <dgm:pt modelId="{B45FA6E6-A6A8-4602-998A-C849DD6BE1C1}">
      <dgm:prSet/>
      <dgm:spPr/>
      <dgm:t>
        <a:bodyPr/>
        <a:lstStyle/>
        <a:p>
          <a:pPr rtl="0"/>
          <a:r>
            <a:rPr lang="fi-FI" smtClean="0"/>
            <a:t>Delay</a:t>
          </a:r>
          <a:endParaRPr lang="fi-FI"/>
        </a:p>
      </dgm:t>
    </dgm:pt>
    <dgm:pt modelId="{8B9A9901-8F04-4F3D-AE24-4460DEA410FB}" type="parTrans" cxnId="{1FAE4CE8-4675-4040-AF73-E7DC3B45EB3A}">
      <dgm:prSet/>
      <dgm:spPr/>
      <dgm:t>
        <a:bodyPr/>
        <a:lstStyle/>
        <a:p>
          <a:endParaRPr lang="fi-FI"/>
        </a:p>
      </dgm:t>
    </dgm:pt>
    <dgm:pt modelId="{86041043-3AE7-41FD-B645-E1E06FD8456E}" type="sibTrans" cxnId="{1FAE4CE8-4675-4040-AF73-E7DC3B45EB3A}">
      <dgm:prSet/>
      <dgm:spPr/>
      <dgm:t>
        <a:bodyPr/>
        <a:lstStyle/>
        <a:p>
          <a:endParaRPr lang="fi-FI"/>
        </a:p>
      </dgm:t>
    </dgm:pt>
    <dgm:pt modelId="{89F92354-441D-4E2D-B5A3-A8925F85D35E}">
      <dgm:prSet/>
      <dgm:spPr/>
      <dgm:t>
        <a:bodyPr/>
        <a:lstStyle/>
        <a:p>
          <a:pPr rtl="0"/>
          <a:r>
            <a:rPr lang="fi-FI" smtClean="0"/>
            <a:t>Banking </a:t>
          </a:r>
          <a:endParaRPr lang="fi-FI"/>
        </a:p>
      </dgm:t>
    </dgm:pt>
    <dgm:pt modelId="{D14CCBE2-6D8C-49C0-BC76-ECFD816AA998}" type="parTrans" cxnId="{40B9A1D0-DC7E-4A42-8F95-5A040E7F54D1}">
      <dgm:prSet/>
      <dgm:spPr/>
      <dgm:t>
        <a:bodyPr/>
        <a:lstStyle/>
        <a:p>
          <a:endParaRPr lang="fi-FI"/>
        </a:p>
      </dgm:t>
    </dgm:pt>
    <dgm:pt modelId="{9F508195-22F4-446F-A8C6-5DB0D915EFEA}" type="sibTrans" cxnId="{40B9A1D0-DC7E-4A42-8F95-5A040E7F54D1}">
      <dgm:prSet/>
      <dgm:spPr/>
      <dgm:t>
        <a:bodyPr/>
        <a:lstStyle/>
        <a:p>
          <a:endParaRPr lang="fi-FI"/>
        </a:p>
      </dgm:t>
    </dgm:pt>
    <dgm:pt modelId="{D869B62E-420D-4C9E-AA29-C44778E15AAD}">
      <dgm:prSet/>
      <dgm:spPr/>
      <dgm:t>
        <a:bodyPr/>
        <a:lstStyle/>
        <a:p>
          <a:pPr rtl="0"/>
          <a:r>
            <a:rPr lang="fi-FI" smtClean="0"/>
            <a:t>Currency</a:t>
          </a:r>
          <a:endParaRPr lang="fi-FI"/>
        </a:p>
      </dgm:t>
    </dgm:pt>
    <dgm:pt modelId="{1A2EE6CE-7879-4F3F-9601-8DCB60E19586}" type="parTrans" cxnId="{DEFE1387-A728-4161-AE53-D1602BD7B294}">
      <dgm:prSet/>
      <dgm:spPr/>
      <dgm:t>
        <a:bodyPr/>
        <a:lstStyle/>
        <a:p>
          <a:endParaRPr lang="fi-FI"/>
        </a:p>
      </dgm:t>
    </dgm:pt>
    <dgm:pt modelId="{2C50ECAC-0190-4727-98BC-7B85F6581B8F}" type="sibTrans" cxnId="{DEFE1387-A728-4161-AE53-D1602BD7B294}">
      <dgm:prSet/>
      <dgm:spPr/>
      <dgm:t>
        <a:bodyPr/>
        <a:lstStyle/>
        <a:p>
          <a:endParaRPr lang="fi-FI"/>
        </a:p>
      </dgm:t>
    </dgm:pt>
    <dgm:pt modelId="{AA827709-9879-4D02-AABB-684207087514}">
      <dgm:prSet/>
      <dgm:spPr/>
      <dgm:t>
        <a:bodyPr/>
        <a:lstStyle/>
        <a:p>
          <a:pPr rtl="0"/>
          <a:r>
            <a:rPr lang="fi-FI" smtClean="0"/>
            <a:t>Mode of payment </a:t>
          </a:r>
          <a:endParaRPr lang="fi-FI"/>
        </a:p>
      </dgm:t>
    </dgm:pt>
    <dgm:pt modelId="{2539F610-FF34-44AB-A61F-F85FAFC6C391}" type="parTrans" cxnId="{84D3F364-8080-48EF-9BCD-C89FAF387C50}">
      <dgm:prSet/>
      <dgm:spPr/>
      <dgm:t>
        <a:bodyPr/>
        <a:lstStyle/>
        <a:p>
          <a:endParaRPr lang="fi-FI"/>
        </a:p>
      </dgm:t>
    </dgm:pt>
    <dgm:pt modelId="{C7A17081-48EB-450D-93AE-F002ADC8C1E6}" type="sibTrans" cxnId="{84D3F364-8080-48EF-9BCD-C89FAF387C50}">
      <dgm:prSet/>
      <dgm:spPr/>
      <dgm:t>
        <a:bodyPr/>
        <a:lstStyle/>
        <a:p>
          <a:endParaRPr lang="fi-FI"/>
        </a:p>
      </dgm:t>
    </dgm:pt>
    <dgm:pt modelId="{92DCDBB9-3FC3-4540-87B2-6814BC3F8173}" type="pres">
      <dgm:prSet presAssocID="{27E4EE81-4633-4190-BE8C-6F90E36C1B91}" presName="diagram" presStyleCnt="0">
        <dgm:presLayoutVars>
          <dgm:chPref val="1"/>
          <dgm:dir/>
          <dgm:animOne val="branch"/>
          <dgm:animLvl val="lvl"/>
          <dgm:resizeHandles/>
        </dgm:presLayoutVars>
      </dgm:prSet>
      <dgm:spPr/>
      <dgm:t>
        <a:bodyPr/>
        <a:lstStyle/>
        <a:p>
          <a:endParaRPr lang="fi-FI"/>
        </a:p>
      </dgm:t>
    </dgm:pt>
    <dgm:pt modelId="{C04C3C0F-1BB8-4BAC-9678-0F8F6655370F}" type="pres">
      <dgm:prSet presAssocID="{C90EBD5A-603A-4D52-825A-4BF328ADC7CB}" presName="root" presStyleCnt="0"/>
      <dgm:spPr/>
      <dgm:t>
        <a:bodyPr/>
        <a:lstStyle/>
        <a:p>
          <a:endParaRPr lang="fi-FI"/>
        </a:p>
      </dgm:t>
    </dgm:pt>
    <dgm:pt modelId="{8653A857-3B86-42DB-B5CF-4967843B04C8}" type="pres">
      <dgm:prSet presAssocID="{C90EBD5A-603A-4D52-825A-4BF328ADC7CB}" presName="rootComposite" presStyleCnt="0"/>
      <dgm:spPr/>
      <dgm:t>
        <a:bodyPr/>
        <a:lstStyle/>
        <a:p>
          <a:endParaRPr lang="fi-FI"/>
        </a:p>
      </dgm:t>
    </dgm:pt>
    <dgm:pt modelId="{A5FB0501-459F-4774-842F-B5F5F98088C4}" type="pres">
      <dgm:prSet presAssocID="{C90EBD5A-603A-4D52-825A-4BF328ADC7CB}" presName="rootText" presStyleLbl="node1" presStyleIdx="0" presStyleCnt="2"/>
      <dgm:spPr/>
      <dgm:t>
        <a:bodyPr/>
        <a:lstStyle/>
        <a:p>
          <a:endParaRPr lang="fi-FI"/>
        </a:p>
      </dgm:t>
    </dgm:pt>
    <dgm:pt modelId="{380ADF59-1480-4976-9555-7B33B4FD1CA4}" type="pres">
      <dgm:prSet presAssocID="{C90EBD5A-603A-4D52-825A-4BF328ADC7CB}" presName="rootConnector" presStyleLbl="node1" presStyleIdx="0" presStyleCnt="2"/>
      <dgm:spPr/>
      <dgm:t>
        <a:bodyPr/>
        <a:lstStyle/>
        <a:p>
          <a:endParaRPr lang="fi-FI"/>
        </a:p>
      </dgm:t>
    </dgm:pt>
    <dgm:pt modelId="{74803C4F-5441-49E0-9701-6E2C5E9962DF}" type="pres">
      <dgm:prSet presAssocID="{C90EBD5A-603A-4D52-825A-4BF328ADC7CB}" presName="childShape" presStyleCnt="0"/>
      <dgm:spPr/>
      <dgm:t>
        <a:bodyPr/>
        <a:lstStyle/>
        <a:p>
          <a:endParaRPr lang="fi-FI"/>
        </a:p>
      </dgm:t>
    </dgm:pt>
    <dgm:pt modelId="{BE041137-23CB-49B7-9A78-0E3E721EACC8}" type="pres">
      <dgm:prSet presAssocID="{8D6E91D3-EE22-46DC-975A-9E982BF2A9BF}" presName="root" presStyleCnt="0"/>
      <dgm:spPr/>
      <dgm:t>
        <a:bodyPr/>
        <a:lstStyle/>
        <a:p>
          <a:endParaRPr lang="fi-FI"/>
        </a:p>
      </dgm:t>
    </dgm:pt>
    <dgm:pt modelId="{EF555014-8AE7-46E8-8751-06CE9BE1A8D9}" type="pres">
      <dgm:prSet presAssocID="{8D6E91D3-EE22-46DC-975A-9E982BF2A9BF}" presName="rootComposite" presStyleCnt="0"/>
      <dgm:spPr/>
      <dgm:t>
        <a:bodyPr/>
        <a:lstStyle/>
        <a:p>
          <a:endParaRPr lang="fi-FI"/>
        </a:p>
      </dgm:t>
    </dgm:pt>
    <dgm:pt modelId="{22DC5F09-6BED-4CB0-861A-7637E6C75340}" type="pres">
      <dgm:prSet presAssocID="{8D6E91D3-EE22-46DC-975A-9E982BF2A9BF}" presName="rootText" presStyleLbl="node1" presStyleIdx="1" presStyleCnt="2"/>
      <dgm:spPr/>
      <dgm:t>
        <a:bodyPr/>
        <a:lstStyle/>
        <a:p>
          <a:endParaRPr lang="fi-FI"/>
        </a:p>
      </dgm:t>
    </dgm:pt>
    <dgm:pt modelId="{C9963D90-2687-4A64-8DC9-837D7108A472}" type="pres">
      <dgm:prSet presAssocID="{8D6E91D3-EE22-46DC-975A-9E982BF2A9BF}" presName="rootConnector" presStyleLbl="node1" presStyleIdx="1" presStyleCnt="2"/>
      <dgm:spPr/>
      <dgm:t>
        <a:bodyPr/>
        <a:lstStyle/>
        <a:p>
          <a:endParaRPr lang="fi-FI"/>
        </a:p>
      </dgm:t>
    </dgm:pt>
    <dgm:pt modelId="{84D3A873-A8BC-4726-A127-5BEFB3B74FFD}" type="pres">
      <dgm:prSet presAssocID="{8D6E91D3-EE22-46DC-975A-9E982BF2A9BF}" presName="childShape" presStyleCnt="0"/>
      <dgm:spPr/>
      <dgm:t>
        <a:bodyPr/>
        <a:lstStyle/>
        <a:p>
          <a:endParaRPr lang="fi-FI"/>
        </a:p>
      </dgm:t>
    </dgm:pt>
    <dgm:pt modelId="{9C1B6738-6E3D-4DB9-8172-05231537D2E5}" type="pres">
      <dgm:prSet presAssocID="{DA84D17D-AF92-4E18-8B24-166CFF58652D}" presName="Name13" presStyleLbl="parChTrans1D2" presStyleIdx="0" presStyleCnt="4"/>
      <dgm:spPr/>
      <dgm:t>
        <a:bodyPr/>
        <a:lstStyle/>
        <a:p>
          <a:endParaRPr lang="fi-FI"/>
        </a:p>
      </dgm:t>
    </dgm:pt>
    <dgm:pt modelId="{D641AC41-C9C5-4FB5-8026-3D80B24A2D18}" type="pres">
      <dgm:prSet presAssocID="{E8A22CEC-BB3E-452D-BB53-9973CF4D2799}" presName="childText" presStyleLbl="bgAcc1" presStyleIdx="0" presStyleCnt="4">
        <dgm:presLayoutVars>
          <dgm:bulletEnabled val="1"/>
        </dgm:presLayoutVars>
      </dgm:prSet>
      <dgm:spPr/>
      <dgm:t>
        <a:bodyPr/>
        <a:lstStyle/>
        <a:p>
          <a:endParaRPr lang="fi-FI"/>
        </a:p>
      </dgm:t>
    </dgm:pt>
    <dgm:pt modelId="{C542A026-70C0-4759-A961-E054E5422037}" type="pres">
      <dgm:prSet presAssocID="{11507704-38E7-443B-A92F-33045D717797}" presName="Name13" presStyleLbl="parChTrans1D2" presStyleIdx="1" presStyleCnt="4"/>
      <dgm:spPr/>
      <dgm:t>
        <a:bodyPr/>
        <a:lstStyle/>
        <a:p>
          <a:endParaRPr lang="fi-FI"/>
        </a:p>
      </dgm:t>
    </dgm:pt>
    <dgm:pt modelId="{1ED9FCDA-BCC6-4912-A412-277FA244EACF}" type="pres">
      <dgm:prSet presAssocID="{8B9F8AC2-B128-4DCA-A1AA-32E2C93F0B03}" presName="childText" presStyleLbl="bgAcc1" presStyleIdx="1" presStyleCnt="4">
        <dgm:presLayoutVars>
          <dgm:bulletEnabled val="1"/>
        </dgm:presLayoutVars>
      </dgm:prSet>
      <dgm:spPr/>
      <dgm:t>
        <a:bodyPr/>
        <a:lstStyle/>
        <a:p>
          <a:endParaRPr lang="fi-FI"/>
        </a:p>
      </dgm:t>
    </dgm:pt>
    <dgm:pt modelId="{7E1525FB-2A55-4DA4-B190-5FCB2217790D}" type="pres">
      <dgm:prSet presAssocID="{38210DEF-C3D2-4997-B2E4-77FE2ABA3E42}" presName="Name13" presStyleLbl="parChTrans1D2" presStyleIdx="2" presStyleCnt="4"/>
      <dgm:spPr/>
      <dgm:t>
        <a:bodyPr/>
        <a:lstStyle/>
        <a:p>
          <a:endParaRPr lang="fi-FI"/>
        </a:p>
      </dgm:t>
    </dgm:pt>
    <dgm:pt modelId="{FCE10A41-C54D-46A1-84B1-B5DE658F1122}" type="pres">
      <dgm:prSet presAssocID="{0140B5DA-1874-4B3D-A713-10AE21C1018F}" presName="childText" presStyleLbl="bgAcc1" presStyleIdx="2" presStyleCnt="4">
        <dgm:presLayoutVars>
          <dgm:bulletEnabled val="1"/>
        </dgm:presLayoutVars>
      </dgm:prSet>
      <dgm:spPr/>
      <dgm:t>
        <a:bodyPr/>
        <a:lstStyle/>
        <a:p>
          <a:endParaRPr lang="fi-FI"/>
        </a:p>
      </dgm:t>
    </dgm:pt>
    <dgm:pt modelId="{1790E16D-AA7B-4417-9A02-EB840076E2D7}" type="pres">
      <dgm:prSet presAssocID="{83A9347D-7A2E-44EB-B3E1-76143A28536A}" presName="Name13" presStyleLbl="parChTrans1D2" presStyleIdx="3" presStyleCnt="4"/>
      <dgm:spPr/>
      <dgm:t>
        <a:bodyPr/>
        <a:lstStyle/>
        <a:p>
          <a:endParaRPr lang="fi-FI"/>
        </a:p>
      </dgm:t>
    </dgm:pt>
    <dgm:pt modelId="{E95199E6-43F3-49CC-A76A-48F31DE9D42C}" type="pres">
      <dgm:prSet presAssocID="{02791C69-0972-4958-BF28-12A4908E6941}" presName="childText" presStyleLbl="bgAcc1" presStyleIdx="3" presStyleCnt="4">
        <dgm:presLayoutVars>
          <dgm:bulletEnabled val="1"/>
        </dgm:presLayoutVars>
      </dgm:prSet>
      <dgm:spPr/>
      <dgm:t>
        <a:bodyPr/>
        <a:lstStyle/>
        <a:p>
          <a:endParaRPr lang="fi-FI"/>
        </a:p>
      </dgm:t>
    </dgm:pt>
  </dgm:ptLst>
  <dgm:cxnLst>
    <dgm:cxn modelId="{3E380DDD-BCA8-4361-BFF3-F542B580E4A1}" type="presOf" srcId="{D869B62E-420D-4C9E-AA29-C44778E15AAD}" destId="{E95199E6-43F3-49CC-A76A-48F31DE9D42C}" srcOrd="0" destOrd="3" presId="urn:microsoft.com/office/officeart/2005/8/layout/hierarchy3"/>
    <dgm:cxn modelId="{E1841A40-0FB4-4FDF-879C-EBA903AC4991}" type="presOf" srcId="{B45FA6E6-A6A8-4602-998A-C849DD6BE1C1}" destId="{E95199E6-43F3-49CC-A76A-48F31DE9D42C}" srcOrd="0" destOrd="1" presId="urn:microsoft.com/office/officeart/2005/8/layout/hierarchy3"/>
    <dgm:cxn modelId="{C0F8CAB2-4C3B-4E9B-AE9A-425E71DFB2BC}" type="presOf" srcId="{11507704-38E7-443B-A92F-33045D717797}" destId="{C542A026-70C0-4759-A961-E054E5422037}" srcOrd="0" destOrd="0" presId="urn:microsoft.com/office/officeart/2005/8/layout/hierarchy3"/>
    <dgm:cxn modelId="{97E67489-A979-47FD-82D9-AB18BD83DB0C}" type="presOf" srcId="{27E4EE81-4633-4190-BE8C-6F90E36C1B91}" destId="{92DCDBB9-3FC3-4540-87B2-6814BC3F8173}" srcOrd="0" destOrd="0" presId="urn:microsoft.com/office/officeart/2005/8/layout/hierarchy3"/>
    <dgm:cxn modelId="{6BA6EA50-D028-44AB-8459-C381DB876B8B}" srcId="{8D6E91D3-EE22-46DC-975A-9E982BF2A9BF}" destId="{02791C69-0972-4958-BF28-12A4908E6941}" srcOrd="3" destOrd="0" parTransId="{83A9347D-7A2E-44EB-B3E1-76143A28536A}" sibTransId="{105CE2A7-2EF2-4064-8363-762FBE971A83}"/>
    <dgm:cxn modelId="{4AC0D4A5-15BA-4631-BA02-B7CD009B1B84}" type="presOf" srcId="{DA84D17D-AF92-4E18-8B24-166CFF58652D}" destId="{9C1B6738-6E3D-4DB9-8172-05231537D2E5}" srcOrd="0" destOrd="0" presId="urn:microsoft.com/office/officeart/2005/8/layout/hierarchy3"/>
    <dgm:cxn modelId="{238CC494-E3FF-4C0A-9D1F-51103231A9D5}" type="presOf" srcId="{8D6E91D3-EE22-46DC-975A-9E982BF2A9BF}" destId="{C9963D90-2687-4A64-8DC9-837D7108A472}" srcOrd="1" destOrd="0" presId="urn:microsoft.com/office/officeart/2005/8/layout/hierarchy3"/>
    <dgm:cxn modelId="{84D3F364-8080-48EF-9BCD-C89FAF387C50}" srcId="{02791C69-0972-4958-BF28-12A4908E6941}" destId="{AA827709-9879-4D02-AABB-684207087514}" srcOrd="3" destOrd="0" parTransId="{2539F610-FF34-44AB-A61F-F85FAFC6C391}" sibTransId="{C7A17081-48EB-450D-93AE-F002ADC8C1E6}"/>
    <dgm:cxn modelId="{80AF029A-6565-4FBE-BF37-26087610897B}" type="presOf" srcId="{02791C69-0972-4958-BF28-12A4908E6941}" destId="{E95199E6-43F3-49CC-A76A-48F31DE9D42C}" srcOrd="0" destOrd="0" presId="urn:microsoft.com/office/officeart/2005/8/layout/hierarchy3"/>
    <dgm:cxn modelId="{C01EE955-6B6E-40AC-A2AB-06DFBF22112B}" type="presOf" srcId="{0140B5DA-1874-4B3D-A713-10AE21C1018F}" destId="{FCE10A41-C54D-46A1-84B1-B5DE658F1122}" srcOrd="0" destOrd="0" presId="urn:microsoft.com/office/officeart/2005/8/layout/hierarchy3"/>
    <dgm:cxn modelId="{DEFE1387-A728-4161-AE53-D1602BD7B294}" srcId="{02791C69-0972-4958-BF28-12A4908E6941}" destId="{D869B62E-420D-4C9E-AA29-C44778E15AAD}" srcOrd="2" destOrd="0" parTransId="{1A2EE6CE-7879-4F3F-9601-8DCB60E19586}" sibTransId="{2C50ECAC-0190-4727-98BC-7B85F6581B8F}"/>
    <dgm:cxn modelId="{416BD805-08C0-4485-9665-666A56E79CDE}" type="presOf" srcId="{8B9F8AC2-B128-4DCA-A1AA-32E2C93F0B03}" destId="{1ED9FCDA-BCC6-4912-A412-277FA244EACF}" srcOrd="0" destOrd="0" presId="urn:microsoft.com/office/officeart/2005/8/layout/hierarchy3"/>
    <dgm:cxn modelId="{40B9A1D0-DC7E-4A42-8F95-5A040E7F54D1}" srcId="{02791C69-0972-4958-BF28-12A4908E6941}" destId="{89F92354-441D-4E2D-B5A3-A8925F85D35E}" srcOrd="1" destOrd="0" parTransId="{D14CCBE2-6D8C-49C0-BC76-ECFD816AA998}" sibTransId="{9F508195-22F4-446F-A8C6-5DB0D915EFEA}"/>
    <dgm:cxn modelId="{58C98CF1-4D9A-41AE-998F-D88207B437A3}" srcId="{8D6E91D3-EE22-46DC-975A-9E982BF2A9BF}" destId="{E8A22CEC-BB3E-452D-BB53-9973CF4D2799}" srcOrd="0" destOrd="0" parTransId="{DA84D17D-AF92-4E18-8B24-166CFF58652D}" sibTransId="{B2DE6592-0638-4131-B3F6-8D95075254D2}"/>
    <dgm:cxn modelId="{86AE7A40-9171-446D-87B4-CC9697580E3E}" srcId="{27E4EE81-4633-4190-BE8C-6F90E36C1B91}" destId="{C90EBD5A-603A-4D52-825A-4BF328ADC7CB}" srcOrd="0" destOrd="0" parTransId="{0A2DF84E-75BB-4749-BD54-93A5D7AE613E}" sibTransId="{2377B540-E332-4F96-8163-61BF9ADE6F60}"/>
    <dgm:cxn modelId="{D710F895-6C7C-4525-9BD0-44AA0811F5D2}" type="presOf" srcId="{8D6E91D3-EE22-46DC-975A-9E982BF2A9BF}" destId="{22DC5F09-6BED-4CB0-861A-7637E6C75340}" srcOrd="0" destOrd="0" presId="urn:microsoft.com/office/officeart/2005/8/layout/hierarchy3"/>
    <dgm:cxn modelId="{A1359413-9505-4E73-ACBE-2B4B62BA731F}" type="presOf" srcId="{83A9347D-7A2E-44EB-B3E1-76143A28536A}" destId="{1790E16D-AA7B-4417-9A02-EB840076E2D7}" srcOrd="0" destOrd="0" presId="urn:microsoft.com/office/officeart/2005/8/layout/hierarchy3"/>
    <dgm:cxn modelId="{F549B4F4-ABAF-47A3-B082-BBF503129386}" type="presOf" srcId="{89F92354-441D-4E2D-B5A3-A8925F85D35E}" destId="{E95199E6-43F3-49CC-A76A-48F31DE9D42C}" srcOrd="0" destOrd="2" presId="urn:microsoft.com/office/officeart/2005/8/layout/hierarchy3"/>
    <dgm:cxn modelId="{B89A4622-1490-4CBD-B68C-6E24C6D3DD69}" srcId="{8D6E91D3-EE22-46DC-975A-9E982BF2A9BF}" destId="{8B9F8AC2-B128-4DCA-A1AA-32E2C93F0B03}" srcOrd="1" destOrd="0" parTransId="{11507704-38E7-443B-A92F-33045D717797}" sibTransId="{8DCB080F-B8C1-4D8E-AB9B-0D6FE18C9DB7}"/>
    <dgm:cxn modelId="{85349648-A18B-472B-B0BB-059FF4DD0B4F}" srcId="{8D6E91D3-EE22-46DC-975A-9E982BF2A9BF}" destId="{0140B5DA-1874-4B3D-A713-10AE21C1018F}" srcOrd="2" destOrd="0" parTransId="{38210DEF-C3D2-4997-B2E4-77FE2ABA3E42}" sibTransId="{57564FBD-3FBD-444C-B798-B32CB5E5C285}"/>
    <dgm:cxn modelId="{1665F3A6-1F39-4473-9732-464298E42366}" srcId="{27E4EE81-4633-4190-BE8C-6F90E36C1B91}" destId="{8D6E91D3-EE22-46DC-975A-9E982BF2A9BF}" srcOrd="1" destOrd="0" parTransId="{C3E98788-D144-4E9A-BAF6-1751556055E3}" sibTransId="{E18AC72C-E219-47E7-A7E7-E0B94B6FCE2C}"/>
    <dgm:cxn modelId="{BB48B0A7-C61C-4682-BEF7-37E354FF0F99}" type="presOf" srcId="{AA827709-9879-4D02-AABB-684207087514}" destId="{E95199E6-43F3-49CC-A76A-48F31DE9D42C}" srcOrd="0" destOrd="4" presId="urn:microsoft.com/office/officeart/2005/8/layout/hierarchy3"/>
    <dgm:cxn modelId="{A93A32D3-A514-41D3-9A4A-AD9AA175A61A}" type="presOf" srcId="{C90EBD5A-603A-4D52-825A-4BF328ADC7CB}" destId="{A5FB0501-459F-4774-842F-B5F5F98088C4}" srcOrd="0" destOrd="0" presId="urn:microsoft.com/office/officeart/2005/8/layout/hierarchy3"/>
    <dgm:cxn modelId="{3CE4C1ED-99B5-4CC1-BB9E-6C8022540E6F}" type="presOf" srcId="{E8A22CEC-BB3E-452D-BB53-9973CF4D2799}" destId="{D641AC41-C9C5-4FB5-8026-3D80B24A2D18}" srcOrd="0" destOrd="0" presId="urn:microsoft.com/office/officeart/2005/8/layout/hierarchy3"/>
    <dgm:cxn modelId="{5F01616B-CED2-40A5-9C0B-7721F50250BD}" type="presOf" srcId="{C90EBD5A-603A-4D52-825A-4BF328ADC7CB}" destId="{380ADF59-1480-4976-9555-7B33B4FD1CA4}" srcOrd="1" destOrd="0" presId="urn:microsoft.com/office/officeart/2005/8/layout/hierarchy3"/>
    <dgm:cxn modelId="{9F19E8B0-812F-490E-A026-C6B878F76341}" type="presOf" srcId="{38210DEF-C3D2-4997-B2E4-77FE2ABA3E42}" destId="{7E1525FB-2A55-4DA4-B190-5FCB2217790D}" srcOrd="0" destOrd="0" presId="urn:microsoft.com/office/officeart/2005/8/layout/hierarchy3"/>
    <dgm:cxn modelId="{1FAE4CE8-4675-4040-AF73-E7DC3B45EB3A}" srcId="{02791C69-0972-4958-BF28-12A4908E6941}" destId="{B45FA6E6-A6A8-4602-998A-C849DD6BE1C1}" srcOrd="0" destOrd="0" parTransId="{8B9A9901-8F04-4F3D-AE24-4460DEA410FB}" sibTransId="{86041043-3AE7-41FD-B645-E1E06FD8456E}"/>
    <dgm:cxn modelId="{5326DFEF-ED95-472B-8937-234D6CD1004B}" type="presParOf" srcId="{92DCDBB9-3FC3-4540-87B2-6814BC3F8173}" destId="{C04C3C0F-1BB8-4BAC-9678-0F8F6655370F}" srcOrd="0" destOrd="0" presId="urn:microsoft.com/office/officeart/2005/8/layout/hierarchy3"/>
    <dgm:cxn modelId="{BA05BA9D-1ECB-4690-B539-7EF6C5F5D001}" type="presParOf" srcId="{C04C3C0F-1BB8-4BAC-9678-0F8F6655370F}" destId="{8653A857-3B86-42DB-B5CF-4967843B04C8}" srcOrd="0" destOrd="0" presId="urn:microsoft.com/office/officeart/2005/8/layout/hierarchy3"/>
    <dgm:cxn modelId="{B5EE03E0-0FE8-416A-AD25-80B6BEF1935F}" type="presParOf" srcId="{8653A857-3B86-42DB-B5CF-4967843B04C8}" destId="{A5FB0501-459F-4774-842F-B5F5F98088C4}" srcOrd="0" destOrd="0" presId="urn:microsoft.com/office/officeart/2005/8/layout/hierarchy3"/>
    <dgm:cxn modelId="{A0C20732-782B-4164-8A45-D5EBC6EB7F59}" type="presParOf" srcId="{8653A857-3B86-42DB-B5CF-4967843B04C8}" destId="{380ADF59-1480-4976-9555-7B33B4FD1CA4}" srcOrd="1" destOrd="0" presId="urn:microsoft.com/office/officeart/2005/8/layout/hierarchy3"/>
    <dgm:cxn modelId="{337B079E-C606-4ABD-8B09-0E4F37242551}" type="presParOf" srcId="{C04C3C0F-1BB8-4BAC-9678-0F8F6655370F}" destId="{74803C4F-5441-49E0-9701-6E2C5E9962DF}" srcOrd="1" destOrd="0" presId="urn:microsoft.com/office/officeart/2005/8/layout/hierarchy3"/>
    <dgm:cxn modelId="{DCF2E048-23AD-4DE0-85C4-0CC5027C3F35}" type="presParOf" srcId="{92DCDBB9-3FC3-4540-87B2-6814BC3F8173}" destId="{BE041137-23CB-49B7-9A78-0E3E721EACC8}" srcOrd="1" destOrd="0" presId="urn:microsoft.com/office/officeart/2005/8/layout/hierarchy3"/>
    <dgm:cxn modelId="{9F7B665A-07B6-4910-A1CE-BC2051685949}" type="presParOf" srcId="{BE041137-23CB-49B7-9A78-0E3E721EACC8}" destId="{EF555014-8AE7-46E8-8751-06CE9BE1A8D9}" srcOrd="0" destOrd="0" presId="urn:microsoft.com/office/officeart/2005/8/layout/hierarchy3"/>
    <dgm:cxn modelId="{32A3C89D-DEAB-4753-9576-E040B60640A8}" type="presParOf" srcId="{EF555014-8AE7-46E8-8751-06CE9BE1A8D9}" destId="{22DC5F09-6BED-4CB0-861A-7637E6C75340}" srcOrd="0" destOrd="0" presId="urn:microsoft.com/office/officeart/2005/8/layout/hierarchy3"/>
    <dgm:cxn modelId="{81DF7707-39AE-4874-BBB4-164184F922C1}" type="presParOf" srcId="{EF555014-8AE7-46E8-8751-06CE9BE1A8D9}" destId="{C9963D90-2687-4A64-8DC9-837D7108A472}" srcOrd="1" destOrd="0" presId="urn:microsoft.com/office/officeart/2005/8/layout/hierarchy3"/>
    <dgm:cxn modelId="{8CA7A23D-C20E-4330-99A6-14AB96397152}" type="presParOf" srcId="{BE041137-23CB-49B7-9A78-0E3E721EACC8}" destId="{84D3A873-A8BC-4726-A127-5BEFB3B74FFD}" srcOrd="1" destOrd="0" presId="urn:microsoft.com/office/officeart/2005/8/layout/hierarchy3"/>
    <dgm:cxn modelId="{AAF249B2-03E9-4FB3-A12A-BF599393F00D}" type="presParOf" srcId="{84D3A873-A8BC-4726-A127-5BEFB3B74FFD}" destId="{9C1B6738-6E3D-4DB9-8172-05231537D2E5}" srcOrd="0" destOrd="0" presId="urn:microsoft.com/office/officeart/2005/8/layout/hierarchy3"/>
    <dgm:cxn modelId="{9F14A7A4-852A-4DDB-ABD5-C4753FB9FB03}" type="presParOf" srcId="{84D3A873-A8BC-4726-A127-5BEFB3B74FFD}" destId="{D641AC41-C9C5-4FB5-8026-3D80B24A2D18}" srcOrd="1" destOrd="0" presId="urn:microsoft.com/office/officeart/2005/8/layout/hierarchy3"/>
    <dgm:cxn modelId="{B67D9E6F-604E-4332-AF23-C2EF743E8DBA}" type="presParOf" srcId="{84D3A873-A8BC-4726-A127-5BEFB3B74FFD}" destId="{C542A026-70C0-4759-A961-E054E5422037}" srcOrd="2" destOrd="0" presId="urn:microsoft.com/office/officeart/2005/8/layout/hierarchy3"/>
    <dgm:cxn modelId="{F4A48EA3-630E-4299-9552-1E10B5A4477D}" type="presParOf" srcId="{84D3A873-A8BC-4726-A127-5BEFB3B74FFD}" destId="{1ED9FCDA-BCC6-4912-A412-277FA244EACF}" srcOrd="3" destOrd="0" presId="urn:microsoft.com/office/officeart/2005/8/layout/hierarchy3"/>
    <dgm:cxn modelId="{D71468B6-D3C2-4159-8731-602644C5EB03}" type="presParOf" srcId="{84D3A873-A8BC-4726-A127-5BEFB3B74FFD}" destId="{7E1525FB-2A55-4DA4-B190-5FCB2217790D}" srcOrd="4" destOrd="0" presId="urn:microsoft.com/office/officeart/2005/8/layout/hierarchy3"/>
    <dgm:cxn modelId="{66F13EBA-C8BC-4FBA-9A3D-1C0FDC515DE0}" type="presParOf" srcId="{84D3A873-A8BC-4726-A127-5BEFB3B74FFD}" destId="{FCE10A41-C54D-46A1-84B1-B5DE658F1122}" srcOrd="5" destOrd="0" presId="urn:microsoft.com/office/officeart/2005/8/layout/hierarchy3"/>
    <dgm:cxn modelId="{784AE8A5-C53B-4821-9223-6C7D5DEBC121}" type="presParOf" srcId="{84D3A873-A8BC-4726-A127-5BEFB3B74FFD}" destId="{1790E16D-AA7B-4417-9A02-EB840076E2D7}" srcOrd="6" destOrd="0" presId="urn:microsoft.com/office/officeart/2005/8/layout/hierarchy3"/>
    <dgm:cxn modelId="{586E645D-6A93-49B0-B274-64EA89032510}" type="presParOf" srcId="{84D3A873-A8BC-4726-A127-5BEFB3B74FFD}" destId="{E95199E6-43F3-49CC-A76A-48F31DE9D42C}"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E50BFF-B7AA-4FE6-BF8E-C05D82BD85BA}" type="doc">
      <dgm:prSet loTypeId="urn:microsoft.com/office/officeart/2005/8/layout/hierarchy4" loCatId="list" qsTypeId="urn:microsoft.com/office/officeart/2005/8/quickstyle/simple1" qsCatId="simple" csTypeId="urn:microsoft.com/office/officeart/2005/8/colors/accent0_1" csCatId="mainScheme"/>
      <dgm:spPr/>
      <dgm:t>
        <a:bodyPr/>
        <a:lstStyle/>
        <a:p>
          <a:endParaRPr lang="fi-FI"/>
        </a:p>
      </dgm:t>
    </dgm:pt>
    <dgm:pt modelId="{0FDC9B29-AE5B-4D76-B038-D00332866A74}">
      <dgm:prSet/>
      <dgm:spPr/>
      <dgm:t>
        <a:bodyPr/>
        <a:lstStyle/>
        <a:p>
          <a:pPr rtl="0"/>
          <a:r>
            <a:rPr lang="en-US" b="1" smtClean="0"/>
            <a:t>Price systems </a:t>
          </a:r>
          <a:endParaRPr lang="fi-FI"/>
        </a:p>
      </dgm:t>
    </dgm:pt>
    <dgm:pt modelId="{9177BA48-065F-4813-863F-3AF719FD8B52}" type="parTrans" cxnId="{7CEB6827-A7DA-4BAC-89AB-E210078E812D}">
      <dgm:prSet/>
      <dgm:spPr/>
      <dgm:t>
        <a:bodyPr/>
        <a:lstStyle/>
        <a:p>
          <a:endParaRPr lang="fi-FI"/>
        </a:p>
      </dgm:t>
    </dgm:pt>
    <dgm:pt modelId="{308E7EC0-801B-4384-80AD-95C7765C0D60}" type="sibTrans" cxnId="{7CEB6827-A7DA-4BAC-89AB-E210078E812D}">
      <dgm:prSet/>
      <dgm:spPr/>
      <dgm:t>
        <a:bodyPr/>
        <a:lstStyle/>
        <a:p>
          <a:endParaRPr lang="fi-FI"/>
        </a:p>
      </dgm:t>
    </dgm:pt>
    <dgm:pt modelId="{7A658B89-FED2-4B00-859D-F378B59AA444}">
      <dgm:prSet/>
      <dgm:spPr/>
      <dgm:t>
        <a:bodyPr/>
        <a:lstStyle/>
        <a:p>
          <a:pPr rtl="0"/>
          <a:r>
            <a:rPr lang="en-US" smtClean="0"/>
            <a:t>Fixed /</a:t>
          </a:r>
          <a:endParaRPr lang="fi-FI"/>
        </a:p>
      </dgm:t>
    </dgm:pt>
    <dgm:pt modelId="{C6843BBE-5A51-439A-9600-33BD31526E65}" type="parTrans" cxnId="{6A1292F0-DD7F-47B1-B512-78210BE2BB2D}">
      <dgm:prSet/>
      <dgm:spPr/>
      <dgm:t>
        <a:bodyPr/>
        <a:lstStyle/>
        <a:p>
          <a:endParaRPr lang="fi-FI"/>
        </a:p>
      </dgm:t>
    </dgm:pt>
    <dgm:pt modelId="{2707285C-C0CB-4A50-8EFA-86C20840D29E}" type="sibTrans" cxnId="{6A1292F0-DD7F-47B1-B512-78210BE2BB2D}">
      <dgm:prSet/>
      <dgm:spPr/>
      <dgm:t>
        <a:bodyPr/>
        <a:lstStyle/>
        <a:p>
          <a:endParaRPr lang="fi-FI"/>
        </a:p>
      </dgm:t>
    </dgm:pt>
    <dgm:pt modelId="{7EA9658C-E710-4E75-BFCB-87CF9D7F4D48}">
      <dgm:prSet/>
      <dgm:spPr/>
      <dgm:t>
        <a:bodyPr/>
        <a:lstStyle/>
        <a:p>
          <a:pPr rtl="0"/>
          <a:r>
            <a:rPr lang="en-US" smtClean="0"/>
            <a:t>floating price </a:t>
          </a:r>
          <a:endParaRPr lang="fi-FI"/>
        </a:p>
      </dgm:t>
    </dgm:pt>
    <dgm:pt modelId="{95DCF6F4-F32A-4D0F-9944-9FF7C27AC11F}" type="parTrans" cxnId="{A932FB30-BEA0-4C62-8D78-6957D4B67BD9}">
      <dgm:prSet/>
      <dgm:spPr/>
      <dgm:t>
        <a:bodyPr/>
        <a:lstStyle/>
        <a:p>
          <a:endParaRPr lang="fi-FI"/>
        </a:p>
      </dgm:t>
    </dgm:pt>
    <dgm:pt modelId="{E85BA7F3-CEEF-47BA-A1E9-C96A7022169A}" type="sibTrans" cxnId="{A932FB30-BEA0-4C62-8D78-6957D4B67BD9}">
      <dgm:prSet/>
      <dgm:spPr/>
      <dgm:t>
        <a:bodyPr/>
        <a:lstStyle/>
        <a:p>
          <a:endParaRPr lang="fi-FI"/>
        </a:p>
      </dgm:t>
    </dgm:pt>
    <dgm:pt modelId="{860F7531-1232-4EDD-8A12-1D3CC0DC9287}">
      <dgm:prSet/>
      <dgm:spPr/>
      <dgm:t>
        <a:bodyPr/>
        <a:lstStyle/>
        <a:p>
          <a:pPr rtl="0"/>
          <a:r>
            <a:rPr lang="en-US" smtClean="0"/>
            <a:t>unit price </a:t>
          </a:r>
          <a:endParaRPr lang="fi-FI"/>
        </a:p>
      </dgm:t>
    </dgm:pt>
    <dgm:pt modelId="{9E90F881-F798-4CF9-A5A8-AA02FB5CFA52}" type="parTrans" cxnId="{BCB61CB6-D00F-4A43-97A5-DB017822028F}">
      <dgm:prSet/>
      <dgm:spPr/>
      <dgm:t>
        <a:bodyPr/>
        <a:lstStyle/>
        <a:p>
          <a:endParaRPr lang="fi-FI"/>
        </a:p>
      </dgm:t>
    </dgm:pt>
    <dgm:pt modelId="{CCBE7C4B-C71A-4906-80F3-7E9C9BA79E72}" type="sibTrans" cxnId="{BCB61CB6-D00F-4A43-97A5-DB017822028F}">
      <dgm:prSet/>
      <dgm:spPr/>
      <dgm:t>
        <a:bodyPr/>
        <a:lstStyle/>
        <a:p>
          <a:endParaRPr lang="fi-FI"/>
        </a:p>
      </dgm:t>
    </dgm:pt>
    <dgm:pt modelId="{4ABEC78B-5E5C-4F11-A1E5-1E7B7E901E21}">
      <dgm:prSet/>
      <dgm:spPr/>
      <dgm:t>
        <a:bodyPr/>
        <a:lstStyle/>
        <a:p>
          <a:pPr rtl="0"/>
          <a:r>
            <a:rPr lang="en-US" smtClean="0"/>
            <a:t>cost plus fixed fee </a:t>
          </a:r>
          <a:endParaRPr lang="fi-FI"/>
        </a:p>
      </dgm:t>
    </dgm:pt>
    <dgm:pt modelId="{04731BE2-3CAF-4AA5-94BE-02F4F7AF26A6}" type="parTrans" cxnId="{D61667EA-FF3B-4F2A-81B7-483A9A8B337E}">
      <dgm:prSet/>
      <dgm:spPr/>
      <dgm:t>
        <a:bodyPr/>
        <a:lstStyle/>
        <a:p>
          <a:endParaRPr lang="fi-FI"/>
        </a:p>
      </dgm:t>
    </dgm:pt>
    <dgm:pt modelId="{57588A75-75F8-4D3A-98AE-B079F471FC07}" type="sibTrans" cxnId="{D61667EA-FF3B-4F2A-81B7-483A9A8B337E}">
      <dgm:prSet/>
      <dgm:spPr/>
      <dgm:t>
        <a:bodyPr/>
        <a:lstStyle/>
        <a:p>
          <a:endParaRPr lang="fi-FI"/>
        </a:p>
      </dgm:t>
    </dgm:pt>
    <dgm:pt modelId="{9E48AB8E-7D4A-4C1F-B61F-1B77D6263AB9}">
      <dgm:prSet/>
      <dgm:spPr/>
      <dgm:t>
        <a:bodyPr/>
        <a:lstStyle/>
        <a:p>
          <a:pPr rtl="0"/>
          <a:r>
            <a:rPr lang="en-US" smtClean="0"/>
            <a:t>target price </a:t>
          </a:r>
          <a:endParaRPr lang="fi-FI"/>
        </a:p>
      </dgm:t>
    </dgm:pt>
    <dgm:pt modelId="{7CF0D107-8525-43F2-9492-5C85B86005A3}" type="parTrans" cxnId="{44452FB0-291A-455F-8A78-9E66A80CFF89}">
      <dgm:prSet/>
      <dgm:spPr/>
      <dgm:t>
        <a:bodyPr/>
        <a:lstStyle/>
        <a:p>
          <a:endParaRPr lang="fi-FI"/>
        </a:p>
      </dgm:t>
    </dgm:pt>
    <dgm:pt modelId="{3AE08216-4CE3-4BA5-999F-F936C8278981}" type="sibTrans" cxnId="{44452FB0-291A-455F-8A78-9E66A80CFF89}">
      <dgm:prSet/>
      <dgm:spPr/>
      <dgm:t>
        <a:bodyPr/>
        <a:lstStyle/>
        <a:p>
          <a:endParaRPr lang="fi-FI"/>
        </a:p>
      </dgm:t>
    </dgm:pt>
    <dgm:pt modelId="{5A98A303-55B7-4392-8E93-5CF3F7A8EB40}">
      <dgm:prSet/>
      <dgm:spPr/>
      <dgm:t>
        <a:bodyPr/>
        <a:lstStyle/>
        <a:p>
          <a:pPr rtl="0"/>
          <a:r>
            <a:rPr lang="en-US" b="1" dirty="0" smtClean="0"/>
            <a:t>Management of payment risks  </a:t>
          </a:r>
          <a:endParaRPr lang="fi-FI" dirty="0"/>
        </a:p>
      </dgm:t>
    </dgm:pt>
    <dgm:pt modelId="{A5F45879-A7D8-4DA9-8E98-B0E072F946CE}" type="parTrans" cxnId="{E047E2C7-3BBB-4E96-9103-28F87F50E229}">
      <dgm:prSet/>
      <dgm:spPr/>
      <dgm:t>
        <a:bodyPr/>
        <a:lstStyle/>
        <a:p>
          <a:endParaRPr lang="fi-FI"/>
        </a:p>
      </dgm:t>
    </dgm:pt>
    <dgm:pt modelId="{FCAB0102-B991-40F8-A676-A28D89DAAC29}" type="sibTrans" cxnId="{E047E2C7-3BBB-4E96-9103-28F87F50E229}">
      <dgm:prSet/>
      <dgm:spPr/>
      <dgm:t>
        <a:bodyPr/>
        <a:lstStyle/>
        <a:p>
          <a:endParaRPr lang="fi-FI"/>
        </a:p>
      </dgm:t>
    </dgm:pt>
    <dgm:pt modelId="{9CEC13F3-4734-47ED-A8CE-28B02B0068D7}">
      <dgm:prSet/>
      <dgm:spPr/>
      <dgm:t>
        <a:bodyPr/>
        <a:lstStyle/>
        <a:p>
          <a:pPr rtl="0"/>
          <a:r>
            <a:rPr lang="en-US" smtClean="0"/>
            <a:t>Terms of payment </a:t>
          </a:r>
          <a:endParaRPr lang="fi-FI"/>
        </a:p>
      </dgm:t>
    </dgm:pt>
    <dgm:pt modelId="{BC248534-F85E-437A-98A5-6C88307DBB7A}" type="parTrans" cxnId="{A93A51FA-7F24-45F5-8913-499DD86E6263}">
      <dgm:prSet/>
      <dgm:spPr/>
      <dgm:t>
        <a:bodyPr/>
        <a:lstStyle/>
        <a:p>
          <a:endParaRPr lang="fi-FI"/>
        </a:p>
      </dgm:t>
    </dgm:pt>
    <dgm:pt modelId="{9CD7CB5C-DB38-42E5-84C9-15C0B608D414}" type="sibTrans" cxnId="{A93A51FA-7F24-45F5-8913-499DD86E6263}">
      <dgm:prSet/>
      <dgm:spPr/>
      <dgm:t>
        <a:bodyPr/>
        <a:lstStyle/>
        <a:p>
          <a:endParaRPr lang="fi-FI"/>
        </a:p>
      </dgm:t>
    </dgm:pt>
    <dgm:pt modelId="{37609F2B-6F92-4DB8-A8CC-F0FBF56806B2}">
      <dgm:prSet/>
      <dgm:spPr/>
      <dgm:t>
        <a:bodyPr/>
        <a:lstStyle/>
        <a:p>
          <a:pPr rtl="0"/>
          <a:r>
            <a:rPr lang="en-US" i="1" smtClean="0"/>
            <a:t>Mode of payment</a:t>
          </a:r>
          <a:endParaRPr lang="fi-FI"/>
        </a:p>
      </dgm:t>
    </dgm:pt>
    <dgm:pt modelId="{B179D5B3-463A-4B4E-A4CA-F7D089A2683D}" type="parTrans" cxnId="{BEE20D28-B226-45F2-8AEC-E42E892E9FAB}">
      <dgm:prSet/>
      <dgm:spPr/>
      <dgm:t>
        <a:bodyPr/>
        <a:lstStyle/>
        <a:p>
          <a:endParaRPr lang="fi-FI"/>
        </a:p>
      </dgm:t>
    </dgm:pt>
    <dgm:pt modelId="{704A21E2-F2C7-4DBA-A578-1D826A809A8E}" type="sibTrans" cxnId="{BEE20D28-B226-45F2-8AEC-E42E892E9FAB}">
      <dgm:prSet/>
      <dgm:spPr/>
      <dgm:t>
        <a:bodyPr/>
        <a:lstStyle/>
        <a:p>
          <a:endParaRPr lang="fi-FI"/>
        </a:p>
      </dgm:t>
    </dgm:pt>
    <dgm:pt modelId="{9629D2B0-0D1F-4B5D-A544-808C6F8BC8E3}">
      <dgm:prSet/>
      <dgm:spPr/>
      <dgm:t>
        <a:bodyPr/>
        <a:lstStyle/>
        <a:p>
          <a:pPr rtl="0"/>
          <a:r>
            <a:rPr lang="en-US" i="1" smtClean="0"/>
            <a:t>Place and time of payment</a:t>
          </a:r>
          <a:endParaRPr lang="fi-FI"/>
        </a:p>
      </dgm:t>
    </dgm:pt>
    <dgm:pt modelId="{06738EFF-7019-4709-BD5D-1A040B4FC813}" type="parTrans" cxnId="{6DD5BBD3-63EA-4732-859F-2AA3BF418224}">
      <dgm:prSet/>
      <dgm:spPr/>
      <dgm:t>
        <a:bodyPr/>
        <a:lstStyle/>
        <a:p>
          <a:endParaRPr lang="fi-FI"/>
        </a:p>
      </dgm:t>
    </dgm:pt>
    <dgm:pt modelId="{DD8EE990-4362-483F-9A47-241928770CBC}" type="sibTrans" cxnId="{6DD5BBD3-63EA-4732-859F-2AA3BF418224}">
      <dgm:prSet/>
      <dgm:spPr/>
      <dgm:t>
        <a:bodyPr/>
        <a:lstStyle/>
        <a:p>
          <a:endParaRPr lang="fi-FI"/>
        </a:p>
      </dgm:t>
    </dgm:pt>
    <dgm:pt modelId="{455ED1C8-F5CB-48DD-8A12-BD36EEC37458}">
      <dgm:prSet/>
      <dgm:spPr/>
      <dgm:t>
        <a:bodyPr/>
        <a:lstStyle/>
        <a:p>
          <a:pPr rtl="0"/>
          <a:r>
            <a:rPr lang="en-US" i="1" smtClean="0"/>
            <a:t>Delay and sanctions for it</a:t>
          </a:r>
          <a:endParaRPr lang="fi-FI"/>
        </a:p>
      </dgm:t>
    </dgm:pt>
    <dgm:pt modelId="{12631219-DCD5-4939-8CA2-38D900AAB51A}" type="parTrans" cxnId="{50AA4792-5DEA-4D22-ADB1-0ED3901F341D}">
      <dgm:prSet/>
      <dgm:spPr/>
      <dgm:t>
        <a:bodyPr/>
        <a:lstStyle/>
        <a:p>
          <a:endParaRPr lang="fi-FI"/>
        </a:p>
      </dgm:t>
    </dgm:pt>
    <dgm:pt modelId="{27222FE6-D269-49F0-ADFC-FE8DB9C3B732}" type="sibTrans" cxnId="{50AA4792-5DEA-4D22-ADB1-0ED3901F341D}">
      <dgm:prSet/>
      <dgm:spPr/>
      <dgm:t>
        <a:bodyPr/>
        <a:lstStyle/>
        <a:p>
          <a:endParaRPr lang="fi-FI"/>
        </a:p>
      </dgm:t>
    </dgm:pt>
    <dgm:pt modelId="{770B1A7B-30C0-40F4-B277-9C020B5DFA19}">
      <dgm:prSet/>
      <dgm:spPr/>
      <dgm:t>
        <a:bodyPr/>
        <a:lstStyle/>
        <a:p>
          <a:pPr rtl="0"/>
          <a:r>
            <a:rPr lang="en-US" smtClean="0"/>
            <a:t>Payment systems </a:t>
          </a:r>
          <a:endParaRPr lang="fi-FI"/>
        </a:p>
      </dgm:t>
    </dgm:pt>
    <dgm:pt modelId="{E67D4E21-A27B-46FB-9A9A-8F9771029952}" type="parTrans" cxnId="{EE072BCA-6E25-4649-965F-D19F1F2C2EBD}">
      <dgm:prSet/>
      <dgm:spPr/>
      <dgm:t>
        <a:bodyPr/>
        <a:lstStyle/>
        <a:p>
          <a:endParaRPr lang="fi-FI"/>
        </a:p>
      </dgm:t>
    </dgm:pt>
    <dgm:pt modelId="{B3FD773E-380F-4EDA-BF8B-C5160E63EFEF}" type="sibTrans" cxnId="{EE072BCA-6E25-4649-965F-D19F1F2C2EBD}">
      <dgm:prSet/>
      <dgm:spPr/>
      <dgm:t>
        <a:bodyPr/>
        <a:lstStyle/>
        <a:p>
          <a:endParaRPr lang="fi-FI"/>
        </a:p>
      </dgm:t>
    </dgm:pt>
    <dgm:pt modelId="{94EE43A5-1E2E-4609-83DF-AA9B841758FD}">
      <dgm:prSet/>
      <dgm:spPr/>
      <dgm:t>
        <a:bodyPr/>
        <a:lstStyle/>
        <a:p>
          <a:pPr rtl="0"/>
          <a:r>
            <a:rPr lang="en-US" i="1" smtClean="0"/>
            <a:t>E.g.cheque, payment order, letter of credit </a:t>
          </a:r>
          <a:endParaRPr lang="fi-FI"/>
        </a:p>
      </dgm:t>
    </dgm:pt>
    <dgm:pt modelId="{52E14A3B-C83C-4238-B63A-F24E3E18E5F2}" type="parTrans" cxnId="{EF0DDF31-D52A-44D5-A893-D4B319136AE4}">
      <dgm:prSet/>
      <dgm:spPr/>
      <dgm:t>
        <a:bodyPr/>
        <a:lstStyle/>
        <a:p>
          <a:endParaRPr lang="fi-FI"/>
        </a:p>
      </dgm:t>
    </dgm:pt>
    <dgm:pt modelId="{11D07E12-0740-4B51-8989-25C40C526688}" type="sibTrans" cxnId="{EF0DDF31-D52A-44D5-A893-D4B319136AE4}">
      <dgm:prSet/>
      <dgm:spPr/>
      <dgm:t>
        <a:bodyPr/>
        <a:lstStyle/>
        <a:p>
          <a:endParaRPr lang="fi-FI"/>
        </a:p>
      </dgm:t>
    </dgm:pt>
    <dgm:pt modelId="{1A6966C5-0B05-4BBE-B06B-612D3F39F960}">
      <dgm:prSet/>
      <dgm:spPr/>
      <dgm:t>
        <a:bodyPr/>
        <a:lstStyle/>
        <a:p>
          <a:pPr rtl="0"/>
          <a:r>
            <a:rPr lang="en-US" smtClean="0"/>
            <a:t>Security (collateral) systems</a:t>
          </a:r>
          <a:endParaRPr lang="fi-FI"/>
        </a:p>
      </dgm:t>
    </dgm:pt>
    <dgm:pt modelId="{5EE8D77A-F374-4718-AC71-7B333777BFA7}" type="parTrans" cxnId="{9CF4B5C4-18D0-4F0C-8DBC-48C75944624F}">
      <dgm:prSet/>
      <dgm:spPr/>
      <dgm:t>
        <a:bodyPr/>
        <a:lstStyle/>
        <a:p>
          <a:endParaRPr lang="fi-FI"/>
        </a:p>
      </dgm:t>
    </dgm:pt>
    <dgm:pt modelId="{239C1D55-3B0C-4B29-8F4A-A968E87B2842}" type="sibTrans" cxnId="{9CF4B5C4-18D0-4F0C-8DBC-48C75944624F}">
      <dgm:prSet/>
      <dgm:spPr/>
      <dgm:t>
        <a:bodyPr/>
        <a:lstStyle/>
        <a:p>
          <a:endParaRPr lang="fi-FI"/>
        </a:p>
      </dgm:t>
    </dgm:pt>
    <dgm:pt modelId="{A0FB99BE-D0FC-4D4C-8AF3-40334C6AAB57}">
      <dgm:prSet/>
      <dgm:spPr/>
      <dgm:t>
        <a:bodyPr/>
        <a:lstStyle/>
        <a:p>
          <a:pPr rtl="0"/>
          <a:r>
            <a:rPr lang="en-US" i="1" smtClean="0"/>
            <a:t>E.g. bank guarantee, credit insurance</a:t>
          </a:r>
          <a:endParaRPr lang="fi-FI"/>
        </a:p>
      </dgm:t>
    </dgm:pt>
    <dgm:pt modelId="{570F430D-FB41-4722-AC15-41BB48B49C27}" type="parTrans" cxnId="{B6ED6156-58E8-4D2D-9012-6DF425A5EB55}">
      <dgm:prSet/>
      <dgm:spPr/>
      <dgm:t>
        <a:bodyPr/>
        <a:lstStyle/>
        <a:p>
          <a:endParaRPr lang="fi-FI"/>
        </a:p>
      </dgm:t>
    </dgm:pt>
    <dgm:pt modelId="{4CF4F9E1-DA96-4798-90E4-4DA670961EAC}" type="sibTrans" cxnId="{B6ED6156-58E8-4D2D-9012-6DF425A5EB55}">
      <dgm:prSet/>
      <dgm:spPr/>
      <dgm:t>
        <a:bodyPr/>
        <a:lstStyle/>
        <a:p>
          <a:endParaRPr lang="fi-FI"/>
        </a:p>
      </dgm:t>
    </dgm:pt>
    <dgm:pt modelId="{38234A07-EDC2-4734-B9CD-E9C8C51714D8}" type="pres">
      <dgm:prSet presAssocID="{15E50BFF-B7AA-4FE6-BF8E-C05D82BD85BA}" presName="Name0" presStyleCnt="0">
        <dgm:presLayoutVars>
          <dgm:chPref val="1"/>
          <dgm:dir/>
          <dgm:animOne val="branch"/>
          <dgm:animLvl val="lvl"/>
          <dgm:resizeHandles/>
        </dgm:presLayoutVars>
      </dgm:prSet>
      <dgm:spPr/>
      <dgm:t>
        <a:bodyPr/>
        <a:lstStyle/>
        <a:p>
          <a:endParaRPr lang="fi-FI"/>
        </a:p>
      </dgm:t>
    </dgm:pt>
    <dgm:pt modelId="{C98A64CC-7DFA-4C43-B613-A5F48A48C142}" type="pres">
      <dgm:prSet presAssocID="{0FDC9B29-AE5B-4D76-B038-D00332866A74}" presName="vertOne" presStyleCnt="0"/>
      <dgm:spPr/>
      <dgm:t>
        <a:bodyPr/>
        <a:lstStyle/>
        <a:p>
          <a:endParaRPr lang="fi-FI"/>
        </a:p>
      </dgm:t>
    </dgm:pt>
    <dgm:pt modelId="{9FFEC237-93EB-43C2-AC25-75BA1D50AA26}" type="pres">
      <dgm:prSet presAssocID="{0FDC9B29-AE5B-4D76-B038-D00332866A74}" presName="txOne" presStyleLbl="node0" presStyleIdx="0" presStyleCnt="2">
        <dgm:presLayoutVars>
          <dgm:chPref val="3"/>
        </dgm:presLayoutVars>
      </dgm:prSet>
      <dgm:spPr/>
      <dgm:t>
        <a:bodyPr/>
        <a:lstStyle/>
        <a:p>
          <a:endParaRPr lang="fi-FI"/>
        </a:p>
      </dgm:t>
    </dgm:pt>
    <dgm:pt modelId="{C86ABDDC-6BB2-4FBA-BC9C-BA82B7FABED9}" type="pres">
      <dgm:prSet presAssocID="{0FDC9B29-AE5B-4D76-B038-D00332866A74}" presName="parTransOne" presStyleCnt="0"/>
      <dgm:spPr/>
      <dgm:t>
        <a:bodyPr/>
        <a:lstStyle/>
        <a:p>
          <a:endParaRPr lang="fi-FI"/>
        </a:p>
      </dgm:t>
    </dgm:pt>
    <dgm:pt modelId="{4804DF91-3214-4CCD-9FC6-ACABCC2EB4EE}" type="pres">
      <dgm:prSet presAssocID="{0FDC9B29-AE5B-4D76-B038-D00332866A74}" presName="horzOne" presStyleCnt="0"/>
      <dgm:spPr/>
      <dgm:t>
        <a:bodyPr/>
        <a:lstStyle/>
        <a:p>
          <a:endParaRPr lang="fi-FI"/>
        </a:p>
      </dgm:t>
    </dgm:pt>
    <dgm:pt modelId="{86E1C932-AC7F-4C38-82AE-3BE5FD86FD9C}" type="pres">
      <dgm:prSet presAssocID="{7A658B89-FED2-4B00-859D-F378B59AA444}" presName="vertTwo" presStyleCnt="0"/>
      <dgm:spPr/>
      <dgm:t>
        <a:bodyPr/>
        <a:lstStyle/>
        <a:p>
          <a:endParaRPr lang="fi-FI"/>
        </a:p>
      </dgm:t>
    </dgm:pt>
    <dgm:pt modelId="{2EEE72EE-B712-4D42-9CA7-14DFC9C92684}" type="pres">
      <dgm:prSet presAssocID="{7A658B89-FED2-4B00-859D-F378B59AA444}" presName="txTwo" presStyleLbl="node2" presStyleIdx="0" presStyleCnt="8">
        <dgm:presLayoutVars>
          <dgm:chPref val="3"/>
        </dgm:presLayoutVars>
      </dgm:prSet>
      <dgm:spPr/>
      <dgm:t>
        <a:bodyPr/>
        <a:lstStyle/>
        <a:p>
          <a:endParaRPr lang="fi-FI"/>
        </a:p>
      </dgm:t>
    </dgm:pt>
    <dgm:pt modelId="{A5B6E8C6-B09F-4001-89FC-53E8037C8555}" type="pres">
      <dgm:prSet presAssocID="{7A658B89-FED2-4B00-859D-F378B59AA444}" presName="horzTwo" presStyleCnt="0"/>
      <dgm:spPr/>
      <dgm:t>
        <a:bodyPr/>
        <a:lstStyle/>
        <a:p>
          <a:endParaRPr lang="fi-FI"/>
        </a:p>
      </dgm:t>
    </dgm:pt>
    <dgm:pt modelId="{137D8495-75F4-495C-9876-DAC983D18141}" type="pres">
      <dgm:prSet presAssocID="{2707285C-C0CB-4A50-8EFA-86C20840D29E}" presName="sibSpaceTwo" presStyleCnt="0"/>
      <dgm:spPr/>
      <dgm:t>
        <a:bodyPr/>
        <a:lstStyle/>
        <a:p>
          <a:endParaRPr lang="fi-FI"/>
        </a:p>
      </dgm:t>
    </dgm:pt>
    <dgm:pt modelId="{B65180CD-3505-46D6-892D-F6D83BCC40A7}" type="pres">
      <dgm:prSet presAssocID="{7EA9658C-E710-4E75-BFCB-87CF9D7F4D48}" presName="vertTwo" presStyleCnt="0"/>
      <dgm:spPr/>
      <dgm:t>
        <a:bodyPr/>
        <a:lstStyle/>
        <a:p>
          <a:endParaRPr lang="fi-FI"/>
        </a:p>
      </dgm:t>
    </dgm:pt>
    <dgm:pt modelId="{145EE640-E17B-499B-8F0C-E1A9C901D2D1}" type="pres">
      <dgm:prSet presAssocID="{7EA9658C-E710-4E75-BFCB-87CF9D7F4D48}" presName="txTwo" presStyleLbl="node2" presStyleIdx="1" presStyleCnt="8">
        <dgm:presLayoutVars>
          <dgm:chPref val="3"/>
        </dgm:presLayoutVars>
      </dgm:prSet>
      <dgm:spPr/>
      <dgm:t>
        <a:bodyPr/>
        <a:lstStyle/>
        <a:p>
          <a:endParaRPr lang="fi-FI"/>
        </a:p>
      </dgm:t>
    </dgm:pt>
    <dgm:pt modelId="{74AD1B1E-BC6C-44CE-AE44-24A669C94F36}" type="pres">
      <dgm:prSet presAssocID="{7EA9658C-E710-4E75-BFCB-87CF9D7F4D48}" presName="horzTwo" presStyleCnt="0"/>
      <dgm:spPr/>
      <dgm:t>
        <a:bodyPr/>
        <a:lstStyle/>
        <a:p>
          <a:endParaRPr lang="fi-FI"/>
        </a:p>
      </dgm:t>
    </dgm:pt>
    <dgm:pt modelId="{A7075D1D-4106-429D-BAA5-A41ABC4F241D}" type="pres">
      <dgm:prSet presAssocID="{E85BA7F3-CEEF-47BA-A1E9-C96A7022169A}" presName="sibSpaceTwo" presStyleCnt="0"/>
      <dgm:spPr/>
      <dgm:t>
        <a:bodyPr/>
        <a:lstStyle/>
        <a:p>
          <a:endParaRPr lang="fi-FI"/>
        </a:p>
      </dgm:t>
    </dgm:pt>
    <dgm:pt modelId="{EF22A180-C828-4AFB-A9FD-0F010B900993}" type="pres">
      <dgm:prSet presAssocID="{860F7531-1232-4EDD-8A12-1D3CC0DC9287}" presName="vertTwo" presStyleCnt="0"/>
      <dgm:spPr/>
      <dgm:t>
        <a:bodyPr/>
        <a:lstStyle/>
        <a:p>
          <a:endParaRPr lang="fi-FI"/>
        </a:p>
      </dgm:t>
    </dgm:pt>
    <dgm:pt modelId="{000E3A17-8D1F-4360-97B4-C7B9BA59A4CD}" type="pres">
      <dgm:prSet presAssocID="{860F7531-1232-4EDD-8A12-1D3CC0DC9287}" presName="txTwo" presStyleLbl="node2" presStyleIdx="2" presStyleCnt="8">
        <dgm:presLayoutVars>
          <dgm:chPref val="3"/>
        </dgm:presLayoutVars>
      </dgm:prSet>
      <dgm:spPr/>
      <dgm:t>
        <a:bodyPr/>
        <a:lstStyle/>
        <a:p>
          <a:endParaRPr lang="fi-FI"/>
        </a:p>
      </dgm:t>
    </dgm:pt>
    <dgm:pt modelId="{370A6A18-1EB7-4470-9687-0E2D5D1E357B}" type="pres">
      <dgm:prSet presAssocID="{860F7531-1232-4EDD-8A12-1D3CC0DC9287}" presName="horzTwo" presStyleCnt="0"/>
      <dgm:spPr/>
      <dgm:t>
        <a:bodyPr/>
        <a:lstStyle/>
        <a:p>
          <a:endParaRPr lang="fi-FI"/>
        </a:p>
      </dgm:t>
    </dgm:pt>
    <dgm:pt modelId="{2DE49907-0C6F-420F-95D1-DF4BED75FF51}" type="pres">
      <dgm:prSet presAssocID="{CCBE7C4B-C71A-4906-80F3-7E9C9BA79E72}" presName="sibSpaceTwo" presStyleCnt="0"/>
      <dgm:spPr/>
      <dgm:t>
        <a:bodyPr/>
        <a:lstStyle/>
        <a:p>
          <a:endParaRPr lang="fi-FI"/>
        </a:p>
      </dgm:t>
    </dgm:pt>
    <dgm:pt modelId="{4931E85A-6AA6-47D5-B59D-245C19600311}" type="pres">
      <dgm:prSet presAssocID="{4ABEC78B-5E5C-4F11-A1E5-1E7B7E901E21}" presName="vertTwo" presStyleCnt="0"/>
      <dgm:spPr/>
      <dgm:t>
        <a:bodyPr/>
        <a:lstStyle/>
        <a:p>
          <a:endParaRPr lang="fi-FI"/>
        </a:p>
      </dgm:t>
    </dgm:pt>
    <dgm:pt modelId="{B0ADDB66-9BED-4701-A09D-B65B7FDA86A0}" type="pres">
      <dgm:prSet presAssocID="{4ABEC78B-5E5C-4F11-A1E5-1E7B7E901E21}" presName="txTwo" presStyleLbl="node2" presStyleIdx="3" presStyleCnt="8">
        <dgm:presLayoutVars>
          <dgm:chPref val="3"/>
        </dgm:presLayoutVars>
      </dgm:prSet>
      <dgm:spPr/>
      <dgm:t>
        <a:bodyPr/>
        <a:lstStyle/>
        <a:p>
          <a:endParaRPr lang="fi-FI"/>
        </a:p>
      </dgm:t>
    </dgm:pt>
    <dgm:pt modelId="{FFEA640D-45B6-4A2D-B27E-C80D5DCCAEDA}" type="pres">
      <dgm:prSet presAssocID="{4ABEC78B-5E5C-4F11-A1E5-1E7B7E901E21}" presName="horzTwo" presStyleCnt="0"/>
      <dgm:spPr/>
      <dgm:t>
        <a:bodyPr/>
        <a:lstStyle/>
        <a:p>
          <a:endParaRPr lang="fi-FI"/>
        </a:p>
      </dgm:t>
    </dgm:pt>
    <dgm:pt modelId="{F663FAFD-E94F-418B-BF9A-7D5D7810FBE1}" type="pres">
      <dgm:prSet presAssocID="{57588A75-75F8-4D3A-98AE-B079F471FC07}" presName="sibSpaceTwo" presStyleCnt="0"/>
      <dgm:spPr/>
      <dgm:t>
        <a:bodyPr/>
        <a:lstStyle/>
        <a:p>
          <a:endParaRPr lang="fi-FI"/>
        </a:p>
      </dgm:t>
    </dgm:pt>
    <dgm:pt modelId="{BFB4B968-3F12-4508-A836-48FF80088A87}" type="pres">
      <dgm:prSet presAssocID="{9E48AB8E-7D4A-4C1F-B61F-1B77D6263AB9}" presName="vertTwo" presStyleCnt="0"/>
      <dgm:spPr/>
      <dgm:t>
        <a:bodyPr/>
        <a:lstStyle/>
        <a:p>
          <a:endParaRPr lang="fi-FI"/>
        </a:p>
      </dgm:t>
    </dgm:pt>
    <dgm:pt modelId="{C38DEEB7-1D4F-4AB7-A4CC-9B56407DC31E}" type="pres">
      <dgm:prSet presAssocID="{9E48AB8E-7D4A-4C1F-B61F-1B77D6263AB9}" presName="txTwo" presStyleLbl="node2" presStyleIdx="4" presStyleCnt="8">
        <dgm:presLayoutVars>
          <dgm:chPref val="3"/>
        </dgm:presLayoutVars>
      </dgm:prSet>
      <dgm:spPr/>
      <dgm:t>
        <a:bodyPr/>
        <a:lstStyle/>
        <a:p>
          <a:endParaRPr lang="fi-FI"/>
        </a:p>
      </dgm:t>
    </dgm:pt>
    <dgm:pt modelId="{EE1A750A-AB0C-440B-9E79-EF884B24A6CD}" type="pres">
      <dgm:prSet presAssocID="{9E48AB8E-7D4A-4C1F-B61F-1B77D6263AB9}" presName="horzTwo" presStyleCnt="0"/>
      <dgm:spPr/>
      <dgm:t>
        <a:bodyPr/>
        <a:lstStyle/>
        <a:p>
          <a:endParaRPr lang="fi-FI"/>
        </a:p>
      </dgm:t>
    </dgm:pt>
    <dgm:pt modelId="{6CD79A1C-712C-46A6-9A34-0BDA7CDED244}" type="pres">
      <dgm:prSet presAssocID="{308E7EC0-801B-4384-80AD-95C7765C0D60}" presName="sibSpaceOne" presStyleCnt="0"/>
      <dgm:spPr/>
      <dgm:t>
        <a:bodyPr/>
        <a:lstStyle/>
        <a:p>
          <a:endParaRPr lang="fi-FI"/>
        </a:p>
      </dgm:t>
    </dgm:pt>
    <dgm:pt modelId="{BE8FFBE5-F842-47F2-8188-869552BE6A63}" type="pres">
      <dgm:prSet presAssocID="{5A98A303-55B7-4392-8E93-5CF3F7A8EB40}" presName="vertOne" presStyleCnt="0"/>
      <dgm:spPr/>
      <dgm:t>
        <a:bodyPr/>
        <a:lstStyle/>
        <a:p>
          <a:endParaRPr lang="fi-FI"/>
        </a:p>
      </dgm:t>
    </dgm:pt>
    <dgm:pt modelId="{EB241773-4E2F-4DAD-A79C-1F66721E9F93}" type="pres">
      <dgm:prSet presAssocID="{5A98A303-55B7-4392-8E93-5CF3F7A8EB40}" presName="txOne" presStyleLbl="node0" presStyleIdx="1" presStyleCnt="2">
        <dgm:presLayoutVars>
          <dgm:chPref val="3"/>
        </dgm:presLayoutVars>
      </dgm:prSet>
      <dgm:spPr/>
      <dgm:t>
        <a:bodyPr/>
        <a:lstStyle/>
        <a:p>
          <a:endParaRPr lang="fi-FI"/>
        </a:p>
      </dgm:t>
    </dgm:pt>
    <dgm:pt modelId="{CC9A59AF-06F3-4CAE-A06E-EDC83C4D057A}" type="pres">
      <dgm:prSet presAssocID="{5A98A303-55B7-4392-8E93-5CF3F7A8EB40}" presName="parTransOne" presStyleCnt="0"/>
      <dgm:spPr/>
      <dgm:t>
        <a:bodyPr/>
        <a:lstStyle/>
        <a:p>
          <a:endParaRPr lang="fi-FI"/>
        </a:p>
      </dgm:t>
    </dgm:pt>
    <dgm:pt modelId="{9F7A4814-B698-4E71-A414-B03E04AF12F8}" type="pres">
      <dgm:prSet presAssocID="{5A98A303-55B7-4392-8E93-5CF3F7A8EB40}" presName="horzOne" presStyleCnt="0"/>
      <dgm:spPr/>
      <dgm:t>
        <a:bodyPr/>
        <a:lstStyle/>
        <a:p>
          <a:endParaRPr lang="fi-FI"/>
        </a:p>
      </dgm:t>
    </dgm:pt>
    <dgm:pt modelId="{44CABF68-F25E-4CB6-8079-155D2ED9DA18}" type="pres">
      <dgm:prSet presAssocID="{9CEC13F3-4734-47ED-A8CE-28B02B0068D7}" presName="vertTwo" presStyleCnt="0"/>
      <dgm:spPr/>
      <dgm:t>
        <a:bodyPr/>
        <a:lstStyle/>
        <a:p>
          <a:endParaRPr lang="fi-FI"/>
        </a:p>
      </dgm:t>
    </dgm:pt>
    <dgm:pt modelId="{FEA9D8E4-487C-403C-A9F7-9991C240B517}" type="pres">
      <dgm:prSet presAssocID="{9CEC13F3-4734-47ED-A8CE-28B02B0068D7}" presName="txTwo" presStyleLbl="node2" presStyleIdx="5" presStyleCnt="8">
        <dgm:presLayoutVars>
          <dgm:chPref val="3"/>
        </dgm:presLayoutVars>
      </dgm:prSet>
      <dgm:spPr/>
      <dgm:t>
        <a:bodyPr/>
        <a:lstStyle/>
        <a:p>
          <a:endParaRPr lang="fi-FI"/>
        </a:p>
      </dgm:t>
    </dgm:pt>
    <dgm:pt modelId="{7D9975DD-5DEF-4A9F-8D9B-E53755540F94}" type="pres">
      <dgm:prSet presAssocID="{9CEC13F3-4734-47ED-A8CE-28B02B0068D7}" presName="parTransTwo" presStyleCnt="0"/>
      <dgm:spPr/>
      <dgm:t>
        <a:bodyPr/>
        <a:lstStyle/>
        <a:p>
          <a:endParaRPr lang="fi-FI"/>
        </a:p>
      </dgm:t>
    </dgm:pt>
    <dgm:pt modelId="{95C8E3C8-DDEF-4D40-A51A-7E930665604B}" type="pres">
      <dgm:prSet presAssocID="{9CEC13F3-4734-47ED-A8CE-28B02B0068D7}" presName="horzTwo" presStyleCnt="0"/>
      <dgm:spPr/>
      <dgm:t>
        <a:bodyPr/>
        <a:lstStyle/>
        <a:p>
          <a:endParaRPr lang="fi-FI"/>
        </a:p>
      </dgm:t>
    </dgm:pt>
    <dgm:pt modelId="{AFD3C5DD-0482-4D59-B4B5-2317FA8C537E}" type="pres">
      <dgm:prSet presAssocID="{37609F2B-6F92-4DB8-A8CC-F0FBF56806B2}" presName="vertThree" presStyleCnt="0"/>
      <dgm:spPr/>
      <dgm:t>
        <a:bodyPr/>
        <a:lstStyle/>
        <a:p>
          <a:endParaRPr lang="fi-FI"/>
        </a:p>
      </dgm:t>
    </dgm:pt>
    <dgm:pt modelId="{5129B4C7-857F-4802-91D7-D3D88772134A}" type="pres">
      <dgm:prSet presAssocID="{37609F2B-6F92-4DB8-A8CC-F0FBF56806B2}" presName="txThree" presStyleLbl="node3" presStyleIdx="0" presStyleCnt="5">
        <dgm:presLayoutVars>
          <dgm:chPref val="3"/>
        </dgm:presLayoutVars>
      </dgm:prSet>
      <dgm:spPr/>
      <dgm:t>
        <a:bodyPr/>
        <a:lstStyle/>
        <a:p>
          <a:endParaRPr lang="fi-FI"/>
        </a:p>
      </dgm:t>
    </dgm:pt>
    <dgm:pt modelId="{2ADD096A-EE39-4832-B066-53CF312FF599}" type="pres">
      <dgm:prSet presAssocID="{37609F2B-6F92-4DB8-A8CC-F0FBF56806B2}" presName="horzThree" presStyleCnt="0"/>
      <dgm:spPr/>
      <dgm:t>
        <a:bodyPr/>
        <a:lstStyle/>
        <a:p>
          <a:endParaRPr lang="fi-FI"/>
        </a:p>
      </dgm:t>
    </dgm:pt>
    <dgm:pt modelId="{B226D6A0-1FD2-42D8-8F19-63C888AA5021}" type="pres">
      <dgm:prSet presAssocID="{704A21E2-F2C7-4DBA-A578-1D826A809A8E}" presName="sibSpaceThree" presStyleCnt="0"/>
      <dgm:spPr/>
      <dgm:t>
        <a:bodyPr/>
        <a:lstStyle/>
        <a:p>
          <a:endParaRPr lang="fi-FI"/>
        </a:p>
      </dgm:t>
    </dgm:pt>
    <dgm:pt modelId="{E388AED1-8AE6-4FA0-95A7-8057FB887F9C}" type="pres">
      <dgm:prSet presAssocID="{9629D2B0-0D1F-4B5D-A544-808C6F8BC8E3}" presName="vertThree" presStyleCnt="0"/>
      <dgm:spPr/>
      <dgm:t>
        <a:bodyPr/>
        <a:lstStyle/>
        <a:p>
          <a:endParaRPr lang="fi-FI"/>
        </a:p>
      </dgm:t>
    </dgm:pt>
    <dgm:pt modelId="{4F7EFF80-560F-450C-B15C-415B277E40D9}" type="pres">
      <dgm:prSet presAssocID="{9629D2B0-0D1F-4B5D-A544-808C6F8BC8E3}" presName="txThree" presStyleLbl="node3" presStyleIdx="1" presStyleCnt="5">
        <dgm:presLayoutVars>
          <dgm:chPref val="3"/>
        </dgm:presLayoutVars>
      </dgm:prSet>
      <dgm:spPr/>
      <dgm:t>
        <a:bodyPr/>
        <a:lstStyle/>
        <a:p>
          <a:endParaRPr lang="fi-FI"/>
        </a:p>
      </dgm:t>
    </dgm:pt>
    <dgm:pt modelId="{2E39CA58-C40A-4455-8CAC-2274022E60E9}" type="pres">
      <dgm:prSet presAssocID="{9629D2B0-0D1F-4B5D-A544-808C6F8BC8E3}" presName="horzThree" presStyleCnt="0"/>
      <dgm:spPr/>
      <dgm:t>
        <a:bodyPr/>
        <a:lstStyle/>
        <a:p>
          <a:endParaRPr lang="fi-FI"/>
        </a:p>
      </dgm:t>
    </dgm:pt>
    <dgm:pt modelId="{A8EA3DF8-F64B-412E-809B-AE9475F5A2EF}" type="pres">
      <dgm:prSet presAssocID="{DD8EE990-4362-483F-9A47-241928770CBC}" presName="sibSpaceThree" presStyleCnt="0"/>
      <dgm:spPr/>
      <dgm:t>
        <a:bodyPr/>
        <a:lstStyle/>
        <a:p>
          <a:endParaRPr lang="fi-FI"/>
        </a:p>
      </dgm:t>
    </dgm:pt>
    <dgm:pt modelId="{2104F096-0081-4E04-BDC7-931095825E98}" type="pres">
      <dgm:prSet presAssocID="{455ED1C8-F5CB-48DD-8A12-BD36EEC37458}" presName="vertThree" presStyleCnt="0"/>
      <dgm:spPr/>
      <dgm:t>
        <a:bodyPr/>
        <a:lstStyle/>
        <a:p>
          <a:endParaRPr lang="fi-FI"/>
        </a:p>
      </dgm:t>
    </dgm:pt>
    <dgm:pt modelId="{3E9EADC6-AEB4-436E-8717-EA45D597DB5E}" type="pres">
      <dgm:prSet presAssocID="{455ED1C8-F5CB-48DD-8A12-BD36EEC37458}" presName="txThree" presStyleLbl="node3" presStyleIdx="2" presStyleCnt="5">
        <dgm:presLayoutVars>
          <dgm:chPref val="3"/>
        </dgm:presLayoutVars>
      </dgm:prSet>
      <dgm:spPr/>
      <dgm:t>
        <a:bodyPr/>
        <a:lstStyle/>
        <a:p>
          <a:endParaRPr lang="fi-FI"/>
        </a:p>
      </dgm:t>
    </dgm:pt>
    <dgm:pt modelId="{0A475F8D-9C6E-4A9E-A191-164ED129DBA7}" type="pres">
      <dgm:prSet presAssocID="{455ED1C8-F5CB-48DD-8A12-BD36EEC37458}" presName="horzThree" presStyleCnt="0"/>
      <dgm:spPr/>
      <dgm:t>
        <a:bodyPr/>
        <a:lstStyle/>
        <a:p>
          <a:endParaRPr lang="fi-FI"/>
        </a:p>
      </dgm:t>
    </dgm:pt>
    <dgm:pt modelId="{7B6BEC54-80A2-4DFB-B39C-6AB8906339B9}" type="pres">
      <dgm:prSet presAssocID="{9CD7CB5C-DB38-42E5-84C9-15C0B608D414}" presName="sibSpaceTwo" presStyleCnt="0"/>
      <dgm:spPr/>
      <dgm:t>
        <a:bodyPr/>
        <a:lstStyle/>
        <a:p>
          <a:endParaRPr lang="fi-FI"/>
        </a:p>
      </dgm:t>
    </dgm:pt>
    <dgm:pt modelId="{A480BC89-1FF8-445B-8AE0-0167FD285CFE}" type="pres">
      <dgm:prSet presAssocID="{770B1A7B-30C0-40F4-B277-9C020B5DFA19}" presName="vertTwo" presStyleCnt="0"/>
      <dgm:spPr/>
      <dgm:t>
        <a:bodyPr/>
        <a:lstStyle/>
        <a:p>
          <a:endParaRPr lang="fi-FI"/>
        </a:p>
      </dgm:t>
    </dgm:pt>
    <dgm:pt modelId="{C25DE0B1-7087-4211-B92C-07AA3694FBB8}" type="pres">
      <dgm:prSet presAssocID="{770B1A7B-30C0-40F4-B277-9C020B5DFA19}" presName="txTwo" presStyleLbl="node2" presStyleIdx="6" presStyleCnt="8">
        <dgm:presLayoutVars>
          <dgm:chPref val="3"/>
        </dgm:presLayoutVars>
      </dgm:prSet>
      <dgm:spPr/>
      <dgm:t>
        <a:bodyPr/>
        <a:lstStyle/>
        <a:p>
          <a:endParaRPr lang="fi-FI"/>
        </a:p>
      </dgm:t>
    </dgm:pt>
    <dgm:pt modelId="{ED4703BA-3A8E-42D7-91EF-EE41FE2EBE2C}" type="pres">
      <dgm:prSet presAssocID="{770B1A7B-30C0-40F4-B277-9C020B5DFA19}" presName="parTransTwo" presStyleCnt="0"/>
      <dgm:spPr/>
      <dgm:t>
        <a:bodyPr/>
        <a:lstStyle/>
        <a:p>
          <a:endParaRPr lang="fi-FI"/>
        </a:p>
      </dgm:t>
    </dgm:pt>
    <dgm:pt modelId="{E90F4CE4-AAEE-4E0A-808C-F572EBA1C4A0}" type="pres">
      <dgm:prSet presAssocID="{770B1A7B-30C0-40F4-B277-9C020B5DFA19}" presName="horzTwo" presStyleCnt="0"/>
      <dgm:spPr/>
      <dgm:t>
        <a:bodyPr/>
        <a:lstStyle/>
        <a:p>
          <a:endParaRPr lang="fi-FI"/>
        </a:p>
      </dgm:t>
    </dgm:pt>
    <dgm:pt modelId="{AC601746-428E-4C15-9CCD-57A272B3987A}" type="pres">
      <dgm:prSet presAssocID="{94EE43A5-1E2E-4609-83DF-AA9B841758FD}" presName="vertThree" presStyleCnt="0"/>
      <dgm:spPr/>
      <dgm:t>
        <a:bodyPr/>
        <a:lstStyle/>
        <a:p>
          <a:endParaRPr lang="fi-FI"/>
        </a:p>
      </dgm:t>
    </dgm:pt>
    <dgm:pt modelId="{3D4CF5C2-F7B9-4C85-9916-FD90B79726F8}" type="pres">
      <dgm:prSet presAssocID="{94EE43A5-1E2E-4609-83DF-AA9B841758FD}" presName="txThree" presStyleLbl="node3" presStyleIdx="3" presStyleCnt="5">
        <dgm:presLayoutVars>
          <dgm:chPref val="3"/>
        </dgm:presLayoutVars>
      </dgm:prSet>
      <dgm:spPr/>
      <dgm:t>
        <a:bodyPr/>
        <a:lstStyle/>
        <a:p>
          <a:endParaRPr lang="fi-FI"/>
        </a:p>
      </dgm:t>
    </dgm:pt>
    <dgm:pt modelId="{3ACC7D38-C329-43B2-B440-AED98C4D084B}" type="pres">
      <dgm:prSet presAssocID="{94EE43A5-1E2E-4609-83DF-AA9B841758FD}" presName="horzThree" presStyleCnt="0"/>
      <dgm:spPr/>
      <dgm:t>
        <a:bodyPr/>
        <a:lstStyle/>
        <a:p>
          <a:endParaRPr lang="fi-FI"/>
        </a:p>
      </dgm:t>
    </dgm:pt>
    <dgm:pt modelId="{DCABFE89-A840-4100-83E1-C3A1421D32C5}" type="pres">
      <dgm:prSet presAssocID="{B3FD773E-380F-4EDA-BF8B-C5160E63EFEF}" presName="sibSpaceTwo" presStyleCnt="0"/>
      <dgm:spPr/>
      <dgm:t>
        <a:bodyPr/>
        <a:lstStyle/>
        <a:p>
          <a:endParaRPr lang="fi-FI"/>
        </a:p>
      </dgm:t>
    </dgm:pt>
    <dgm:pt modelId="{B062ECFB-9A90-4964-B153-53492AD9AA95}" type="pres">
      <dgm:prSet presAssocID="{1A6966C5-0B05-4BBE-B06B-612D3F39F960}" presName="vertTwo" presStyleCnt="0"/>
      <dgm:spPr/>
      <dgm:t>
        <a:bodyPr/>
        <a:lstStyle/>
        <a:p>
          <a:endParaRPr lang="fi-FI"/>
        </a:p>
      </dgm:t>
    </dgm:pt>
    <dgm:pt modelId="{6D46254F-842B-439A-8807-F633F29CC0AD}" type="pres">
      <dgm:prSet presAssocID="{1A6966C5-0B05-4BBE-B06B-612D3F39F960}" presName="txTwo" presStyleLbl="node2" presStyleIdx="7" presStyleCnt="8">
        <dgm:presLayoutVars>
          <dgm:chPref val="3"/>
        </dgm:presLayoutVars>
      </dgm:prSet>
      <dgm:spPr/>
      <dgm:t>
        <a:bodyPr/>
        <a:lstStyle/>
        <a:p>
          <a:endParaRPr lang="fi-FI"/>
        </a:p>
      </dgm:t>
    </dgm:pt>
    <dgm:pt modelId="{75D889F6-127B-4845-9B57-4AD6E963D79D}" type="pres">
      <dgm:prSet presAssocID="{1A6966C5-0B05-4BBE-B06B-612D3F39F960}" presName="parTransTwo" presStyleCnt="0"/>
      <dgm:spPr/>
      <dgm:t>
        <a:bodyPr/>
        <a:lstStyle/>
        <a:p>
          <a:endParaRPr lang="fi-FI"/>
        </a:p>
      </dgm:t>
    </dgm:pt>
    <dgm:pt modelId="{1E594AB2-1E4E-4156-B2F4-4D52B8035913}" type="pres">
      <dgm:prSet presAssocID="{1A6966C5-0B05-4BBE-B06B-612D3F39F960}" presName="horzTwo" presStyleCnt="0"/>
      <dgm:spPr/>
      <dgm:t>
        <a:bodyPr/>
        <a:lstStyle/>
        <a:p>
          <a:endParaRPr lang="fi-FI"/>
        </a:p>
      </dgm:t>
    </dgm:pt>
    <dgm:pt modelId="{8EDCD21B-6EA6-48B6-AF2F-0A3D8B4EE18C}" type="pres">
      <dgm:prSet presAssocID="{A0FB99BE-D0FC-4D4C-8AF3-40334C6AAB57}" presName="vertThree" presStyleCnt="0"/>
      <dgm:spPr/>
      <dgm:t>
        <a:bodyPr/>
        <a:lstStyle/>
        <a:p>
          <a:endParaRPr lang="fi-FI"/>
        </a:p>
      </dgm:t>
    </dgm:pt>
    <dgm:pt modelId="{C2CD9748-4278-4C3B-AA1A-29657C5082CF}" type="pres">
      <dgm:prSet presAssocID="{A0FB99BE-D0FC-4D4C-8AF3-40334C6AAB57}" presName="txThree" presStyleLbl="node3" presStyleIdx="4" presStyleCnt="5">
        <dgm:presLayoutVars>
          <dgm:chPref val="3"/>
        </dgm:presLayoutVars>
      </dgm:prSet>
      <dgm:spPr/>
      <dgm:t>
        <a:bodyPr/>
        <a:lstStyle/>
        <a:p>
          <a:endParaRPr lang="fi-FI"/>
        </a:p>
      </dgm:t>
    </dgm:pt>
    <dgm:pt modelId="{387DD045-55A3-4EF4-9738-4221716BB948}" type="pres">
      <dgm:prSet presAssocID="{A0FB99BE-D0FC-4D4C-8AF3-40334C6AAB57}" presName="horzThree" presStyleCnt="0"/>
      <dgm:spPr/>
      <dgm:t>
        <a:bodyPr/>
        <a:lstStyle/>
        <a:p>
          <a:endParaRPr lang="fi-FI"/>
        </a:p>
      </dgm:t>
    </dgm:pt>
  </dgm:ptLst>
  <dgm:cxnLst>
    <dgm:cxn modelId="{EE072BCA-6E25-4649-965F-D19F1F2C2EBD}" srcId="{5A98A303-55B7-4392-8E93-5CF3F7A8EB40}" destId="{770B1A7B-30C0-40F4-B277-9C020B5DFA19}" srcOrd="1" destOrd="0" parTransId="{E67D4E21-A27B-46FB-9A9A-8F9771029952}" sibTransId="{B3FD773E-380F-4EDA-BF8B-C5160E63EFEF}"/>
    <dgm:cxn modelId="{EE2E35DD-730C-4EEF-B313-F2083DF7A8B5}" type="presOf" srcId="{37609F2B-6F92-4DB8-A8CC-F0FBF56806B2}" destId="{5129B4C7-857F-4802-91D7-D3D88772134A}" srcOrd="0" destOrd="0" presId="urn:microsoft.com/office/officeart/2005/8/layout/hierarchy4"/>
    <dgm:cxn modelId="{53B5434C-FBBC-4CFF-A554-F9FC18A5A6D6}" type="presOf" srcId="{5A98A303-55B7-4392-8E93-5CF3F7A8EB40}" destId="{EB241773-4E2F-4DAD-A79C-1F66721E9F93}" srcOrd="0" destOrd="0" presId="urn:microsoft.com/office/officeart/2005/8/layout/hierarchy4"/>
    <dgm:cxn modelId="{C243C102-8E9A-4472-9F1F-7279D320AA70}" type="presOf" srcId="{94EE43A5-1E2E-4609-83DF-AA9B841758FD}" destId="{3D4CF5C2-F7B9-4C85-9916-FD90B79726F8}" srcOrd="0" destOrd="0" presId="urn:microsoft.com/office/officeart/2005/8/layout/hierarchy4"/>
    <dgm:cxn modelId="{E047E2C7-3BBB-4E96-9103-28F87F50E229}" srcId="{15E50BFF-B7AA-4FE6-BF8E-C05D82BD85BA}" destId="{5A98A303-55B7-4392-8E93-5CF3F7A8EB40}" srcOrd="1" destOrd="0" parTransId="{A5F45879-A7D8-4DA9-8E98-B0E072F946CE}" sibTransId="{FCAB0102-B991-40F8-A676-A28D89DAAC29}"/>
    <dgm:cxn modelId="{7F11A136-0D9E-45B4-9923-06C9D8CA144B}" type="presOf" srcId="{1A6966C5-0B05-4BBE-B06B-612D3F39F960}" destId="{6D46254F-842B-439A-8807-F633F29CC0AD}" srcOrd="0" destOrd="0" presId="urn:microsoft.com/office/officeart/2005/8/layout/hierarchy4"/>
    <dgm:cxn modelId="{D61667EA-FF3B-4F2A-81B7-483A9A8B337E}" srcId="{0FDC9B29-AE5B-4D76-B038-D00332866A74}" destId="{4ABEC78B-5E5C-4F11-A1E5-1E7B7E901E21}" srcOrd="3" destOrd="0" parTransId="{04731BE2-3CAF-4AA5-94BE-02F4F7AF26A6}" sibTransId="{57588A75-75F8-4D3A-98AE-B079F471FC07}"/>
    <dgm:cxn modelId="{CC22CB1C-88B1-4089-B435-567A78049944}" type="presOf" srcId="{4ABEC78B-5E5C-4F11-A1E5-1E7B7E901E21}" destId="{B0ADDB66-9BED-4701-A09D-B65B7FDA86A0}" srcOrd="0" destOrd="0" presId="urn:microsoft.com/office/officeart/2005/8/layout/hierarchy4"/>
    <dgm:cxn modelId="{7CEB6827-A7DA-4BAC-89AB-E210078E812D}" srcId="{15E50BFF-B7AA-4FE6-BF8E-C05D82BD85BA}" destId="{0FDC9B29-AE5B-4D76-B038-D00332866A74}" srcOrd="0" destOrd="0" parTransId="{9177BA48-065F-4813-863F-3AF719FD8B52}" sibTransId="{308E7EC0-801B-4384-80AD-95C7765C0D60}"/>
    <dgm:cxn modelId="{B8AEF56F-8B7C-4154-80F9-7D3AFBE841AF}" type="presOf" srcId="{860F7531-1232-4EDD-8A12-1D3CC0DC9287}" destId="{000E3A17-8D1F-4360-97B4-C7B9BA59A4CD}" srcOrd="0" destOrd="0" presId="urn:microsoft.com/office/officeart/2005/8/layout/hierarchy4"/>
    <dgm:cxn modelId="{BEE20D28-B226-45F2-8AEC-E42E892E9FAB}" srcId="{9CEC13F3-4734-47ED-A8CE-28B02B0068D7}" destId="{37609F2B-6F92-4DB8-A8CC-F0FBF56806B2}" srcOrd="0" destOrd="0" parTransId="{B179D5B3-463A-4B4E-A4CA-F7D089A2683D}" sibTransId="{704A21E2-F2C7-4DBA-A578-1D826A809A8E}"/>
    <dgm:cxn modelId="{BCB61CB6-D00F-4A43-97A5-DB017822028F}" srcId="{0FDC9B29-AE5B-4D76-B038-D00332866A74}" destId="{860F7531-1232-4EDD-8A12-1D3CC0DC9287}" srcOrd="2" destOrd="0" parTransId="{9E90F881-F798-4CF9-A5A8-AA02FB5CFA52}" sibTransId="{CCBE7C4B-C71A-4906-80F3-7E9C9BA79E72}"/>
    <dgm:cxn modelId="{0DBE0E8C-A1BC-463D-BE20-93CCD8C09965}" type="presOf" srcId="{455ED1C8-F5CB-48DD-8A12-BD36EEC37458}" destId="{3E9EADC6-AEB4-436E-8717-EA45D597DB5E}" srcOrd="0" destOrd="0" presId="urn:microsoft.com/office/officeart/2005/8/layout/hierarchy4"/>
    <dgm:cxn modelId="{EDA4C6AC-FA0D-4FA0-A88E-F428573AE0C8}" type="presOf" srcId="{7A658B89-FED2-4B00-859D-F378B59AA444}" destId="{2EEE72EE-B712-4D42-9CA7-14DFC9C92684}" srcOrd="0" destOrd="0" presId="urn:microsoft.com/office/officeart/2005/8/layout/hierarchy4"/>
    <dgm:cxn modelId="{6DFA729B-97BE-49F5-BC36-DDAF3E064A53}" type="presOf" srcId="{9629D2B0-0D1F-4B5D-A544-808C6F8BC8E3}" destId="{4F7EFF80-560F-450C-B15C-415B277E40D9}" srcOrd="0" destOrd="0" presId="urn:microsoft.com/office/officeart/2005/8/layout/hierarchy4"/>
    <dgm:cxn modelId="{44452FB0-291A-455F-8A78-9E66A80CFF89}" srcId="{0FDC9B29-AE5B-4D76-B038-D00332866A74}" destId="{9E48AB8E-7D4A-4C1F-B61F-1B77D6263AB9}" srcOrd="4" destOrd="0" parTransId="{7CF0D107-8525-43F2-9492-5C85B86005A3}" sibTransId="{3AE08216-4CE3-4BA5-999F-F936C8278981}"/>
    <dgm:cxn modelId="{EF0DDF31-D52A-44D5-A893-D4B319136AE4}" srcId="{770B1A7B-30C0-40F4-B277-9C020B5DFA19}" destId="{94EE43A5-1E2E-4609-83DF-AA9B841758FD}" srcOrd="0" destOrd="0" parTransId="{52E14A3B-C83C-4238-B63A-F24E3E18E5F2}" sibTransId="{11D07E12-0740-4B51-8989-25C40C526688}"/>
    <dgm:cxn modelId="{9CF4B5C4-18D0-4F0C-8DBC-48C75944624F}" srcId="{5A98A303-55B7-4392-8E93-5CF3F7A8EB40}" destId="{1A6966C5-0B05-4BBE-B06B-612D3F39F960}" srcOrd="2" destOrd="0" parTransId="{5EE8D77A-F374-4718-AC71-7B333777BFA7}" sibTransId="{239C1D55-3B0C-4B29-8F4A-A968E87B2842}"/>
    <dgm:cxn modelId="{286F7526-AFFB-429F-BE48-BB453A0E174D}" type="presOf" srcId="{770B1A7B-30C0-40F4-B277-9C020B5DFA19}" destId="{C25DE0B1-7087-4211-B92C-07AA3694FBB8}" srcOrd="0" destOrd="0" presId="urn:microsoft.com/office/officeart/2005/8/layout/hierarchy4"/>
    <dgm:cxn modelId="{437614CF-06A3-4B4F-804A-1CB8338ECA59}" type="presOf" srcId="{7EA9658C-E710-4E75-BFCB-87CF9D7F4D48}" destId="{145EE640-E17B-499B-8F0C-E1A9C901D2D1}" srcOrd="0" destOrd="0" presId="urn:microsoft.com/office/officeart/2005/8/layout/hierarchy4"/>
    <dgm:cxn modelId="{97748643-1620-4F72-9270-638C45389D53}" type="presOf" srcId="{15E50BFF-B7AA-4FE6-BF8E-C05D82BD85BA}" destId="{38234A07-EDC2-4734-B9CD-E9C8C51714D8}" srcOrd="0" destOrd="0" presId="urn:microsoft.com/office/officeart/2005/8/layout/hierarchy4"/>
    <dgm:cxn modelId="{6DD5BBD3-63EA-4732-859F-2AA3BF418224}" srcId="{9CEC13F3-4734-47ED-A8CE-28B02B0068D7}" destId="{9629D2B0-0D1F-4B5D-A544-808C6F8BC8E3}" srcOrd="1" destOrd="0" parTransId="{06738EFF-7019-4709-BD5D-1A040B4FC813}" sibTransId="{DD8EE990-4362-483F-9A47-241928770CBC}"/>
    <dgm:cxn modelId="{951A6FF1-3F99-4629-8BD1-078A309DD41E}" type="presOf" srcId="{A0FB99BE-D0FC-4D4C-8AF3-40334C6AAB57}" destId="{C2CD9748-4278-4C3B-AA1A-29657C5082CF}" srcOrd="0" destOrd="0" presId="urn:microsoft.com/office/officeart/2005/8/layout/hierarchy4"/>
    <dgm:cxn modelId="{50AA4792-5DEA-4D22-ADB1-0ED3901F341D}" srcId="{9CEC13F3-4734-47ED-A8CE-28B02B0068D7}" destId="{455ED1C8-F5CB-48DD-8A12-BD36EEC37458}" srcOrd="2" destOrd="0" parTransId="{12631219-DCD5-4939-8CA2-38D900AAB51A}" sibTransId="{27222FE6-D269-49F0-ADFC-FE8DB9C3B732}"/>
    <dgm:cxn modelId="{A932FB30-BEA0-4C62-8D78-6957D4B67BD9}" srcId="{0FDC9B29-AE5B-4D76-B038-D00332866A74}" destId="{7EA9658C-E710-4E75-BFCB-87CF9D7F4D48}" srcOrd="1" destOrd="0" parTransId="{95DCF6F4-F32A-4D0F-9944-9FF7C27AC11F}" sibTransId="{E85BA7F3-CEEF-47BA-A1E9-C96A7022169A}"/>
    <dgm:cxn modelId="{A93A51FA-7F24-45F5-8913-499DD86E6263}" srcId="{5A98A303-55B7-4392-8E93-5CF3F7A8EB40}" destId="{9CEC13F3-4734-47ED-A8CE-28B02B0068D7}" srcOrd="0" destOrd="0" parTransId="{BC248534-F85E-437A-98A5-6C88307DBB7A}" sibTransId="{9CD7CB5C-DB38-42E5-84C9-15C0B608D414}"/>
    <dgm:cxn modelId="{0F521895-BA21-412E-92B3-9FD3643AE17C}" type="presOf" srcId="{0FDC9B29-AE5B-4D76-B038-D00332866A74}" destId="{9FFEC237-93EB-43C2-AC25-75BA1D50AA26}" srcOrd="0" destOrd="0" presId="urn:microsoft.com/office/officeart/2005/8/layout/hierarchy4"/>
    <dgm:cxn modelId="{F4CFBEFA-09FD-472F-8D2A-43550E5E7A3A}" type="presOf" srcId="{9E48AB8E-7D4A-4C1F-B61F-1B77D6263AB9}" destId="{C38DEEB7-1D4F-4AB7-A4CC-9B56407DC31E}" srcOrd="0" destOrd="0" presId="urn:microsoft.com/office/officeart/2005/8/layout/hierarchy4"/>
    <dgm:cxn modelId="{C0AA5135-737C-4BF2-8977-47AC6226D572}" type="presOf" srcId="{9CEC13F3-4734-47ED-A8CE-28B02B0068D7}" destId="{FEA9D8E4-487C-403C-A9F7-9991C240B517}" srcOrd="0" destOrd="0" presId="urn:microsoft.com/office/officeart/2005/8/layout/hierarchy4"/>
    <dgm:cxn modelId="{6A1292F0-DD7F-47B1-B512-78210BE2BB2D}" srcId="{0FDC9B29-AE5B-4D76-B038-D00332866A74}" destId="{7A658B89-FED2-4B00-859D-F378B59AA444}" srcOrd="0" destOrd="0" parTransId="{C6843BBE-5A51-439A-9600-33BD31526E65}" sibTransId="{2707285C-C0CB-4A50-8EFA-86C20840D29E}"/>
    <dgm:cxn modelId="{B6ED6156-58E8-4D2D-9012-6DF425A5EB55}" srcId="{1A6966C5-0B05-4BBE-B06B-612D3F39F960}" destId="{A0FB99BE-D0FC-4D4C-8AF3-40334C6AAB57}" srcOrd="0" destOrd="0" parTransId="{570F430D-FB41-4722-AC15-41BB48B49C27}" sibTransId="{4CF4F9E1-DA96-4798-90E4-4DA670961EAC}"/>
    <dgm:cxn modelId="{22C6057D-CB5B-4733-B105-01B32958BE04}" type="presParOf" srcId="{38234A07-EDC2-4734-B9CD-E9C8C51714D8}" destId="{C98A64CC-7DFA-4C43-B613-A5F48A48C142}" srcOrd="0" destOrd="0" presId="urn:microsoft.com/office/officeart/2005/8/layout/hierarchy4"/>
    <dgm:cxn modelId="{4071CD2A-E8DC-4C87-B435-E7D286901EA7}" type="presParOf" srcId="{C98A64CC-7DFA-4C43-B613-A5F48A48C142}" destId="{9FFEC237-93EB-43C2-AC25-75BA1D50AA26}" srcOrd="0" destOrd="0" presId="urn:microsoft.com/office/officeart/2005/8/layout/hierarchy4"/>
    <dgm:cxn modelId="{6AE88058-DF15-4889-BE4A-7B8CA21BF1D5}" type="presParOf" srcId="{C98A64CC-7DFA-4C43-B613-A5F48A48C142}" destId="{C86ABDDC-6BB2-4FBA-BC9C-BA82B7FABED9}" srcOrd="1" destOrd="0" presId="urn:microsoft.com/office/officeart/2005/8/layout/hierarchy4"/>
    <dgm:cxn modelId="{BA2EDF0E-AB1D-4921-887C-A899E96C859B}" type="presParOf" srcId="{C98A64CC-7DFA-4C43-B613-A5F48A48C142}" destId="{4804DF91-3214-4CCD-9FC6-ACABCC2EB4EE}" srcOrd="2" destOrd="0" presId="urn:microsoft.com/office/officeart/2005/8/layout/hierarchy4"/>
    <dgm:cxn modelId="{97D25619-56A1-4605-A171-A233024EED3A}" type="presParOf" srcId="{4804DF91-3214-4CCD-9FC6-ACABCC2EB4EE}" destId="{86E1C932-AC7F-4C38-82AE-3BE5FD86FD9C}" srcOrd="0" destOrd="0" presId="urn:microsoft.com/office/officeart/2005/8/layout/hierarchy4"/>
    <dgm:cxn modelId="{E77C6769-36B2-4C28-BDEF-AC7037D26F99}" type="presParOf" srcId="{86E1C932-AC7F-4C38-82AE-3BE5FD86FD9C}" destId="{2EEE72EE-B712-4D42-9CA7-14DFC9C92684}" srcOrd="0" destOrd="0" presId="urn:microsoft.com/office/officeart/2005/8/layout/hierarchy4"/>
    <dgm:cxn modelId="{A68FC478-153A-44A4-867D-8BA88E922F74}" type="presParOf" srcId="{86E1C932-AC7F-4C38-82AE-3BE5FD86FD9C}" destId="{A5B6E8C6-B09F-4001-89FC-53E8037C8555}" srcOrd="1" destOrd="0" presId="urn:microsoft.com/office/officeart/2005/8/layout/hierarchy4"/>
    <dgm:cxn modelId="{CCA64233-AE9A-418B-BADC-DEFB02A6BCD9}" type="presParOf" srcId="{4804DF91-3214-4CCD-9FC6-ACABCC2EB4EE}" destId="{137D8495-75F4-495C-9876-DAC983D18141}" srcOrd="1" destOrd="0" presId="urn:microsoft.com/office/officeart/2005/8/layout/hierarchy4"/>
    <dgm:cxn modelId="{72A99882-137B-4BE2-9092-F9C75CB02CB7}" type="presParOf" srcId="{4804DF91-3214-4CCD-9FC6-ACABCC2EB4EE}" destId="{B65180CD-3505-46D6-892D-F6D83BCC40A7}" srcOrd="2" destOrd="0" presId="urn:microsoft.com/office/officeart/2005/8/layout/hierarchy4"/>
    <dgm:cxn modelId="{B25EADAE-EC56-4DE0-A713-698B79E9EBC4}" type="presParOf" srcId="{B65180CD-3505-46D6-892D-F6D83BCC40A7}" destId="{145EE640-E17B-499B-8F0C-E1A9C901D2D1}" srcOrd="0" destOrd="0" presId="urn:microsoft.com/office/officeart/2005/8/layout/hierarchy4"/>
    <dgm:cxn modelId="{AA12A737-0DF8-44BB-81E3-D55F7FF42209}" type="presParOf" srcId="{B65180CD-3505-46D6-892D-F6D83BCC40A7}" destId="{74AD1B1E-BC6C-44CE-AE44-24A669C94F36}" srcOrd="1" destOrd="0" presId="urn:microsoft.com/office/officeart/2005/8/layout/hierarchy4"/>
    <dgm:cxn modelId="{80DCD2FB-41FB-4DF4-810D-AEBD2A3E9AED}" type="presParOf" srcId="{4804DF91-3214-4CCD-9FC6-ACABCC2EB4EE}" destId="{A7075D1D-4106-429D-BAA5-A41ABC4F241D}" srcOrd="3" destOrd="0" presId="urn:microsoft.com/office/officeart/2005/8/layout/hierarchy4"/>
    <dgm:cxn modelId="{308AE399-91C7-4439-829E-3B71F2AD4154}" type="presParOf" srcId="{4804DF91-3214-4CCD-9FC6-ACABCC2EB4EE}" destId="{EF22A180-C828-4AFB-A9FD-0F010B900993}" srcOrd="4" destOrd="0" presId="urn:microsoft.com/office/officeart/2005/8/layout/hierarchy4"/>
    <dgm:cxn modelId="{0E8C6A4F-7D41-44A2-A9A8-4048B4FAF683}" type="presParOf" srcId="{EF22A180-C828-4AFB-A9FD-0F010B900993}" destId="{000E3A17-8D1F-4360-97B4-C7B9BA59A4CD}" srcOrd="0" destOrd="0" presId="urn:microsoft.com/office/officeart/2005/8/layout/hierarchy4"/>
    <dgm:cxn modelId="{2BD833DA-EBDC-4FFB-9854-9BB6B5297D38}" type="presParOf" srcId="{EF22A180-C828-4AFB-A9FD-0F010B900993}" destId="{370A6A18-1EB7-4470-9687-0E2D5D1E357B}" srcOrd="1" destOrd="0" presId="urn:microsoft.com/office/officeart/2005/8/layout/hierarchy4"/>
    <dgm:cxn modelId="{6630169D-33B0-4FA7-B6B9-CB42DC6724AE}" type="presParOf" srcId="{4804DF91-3214-4CCD-9FC6-ACABCC2EB4EE}" destId="{2DE49907-0C6F-420F-95D1-DF4BED75FF51}" srcOrd="5" destOrd="0" presId="urn:microsoft.com/office/officeart/2005/8/layout/hierarchy4"/>
    <dgm:cxn modelId="{8C3639EA-9BEE-4BAF-9756-1E8279CE84BC}" type="presParOf" srcId="{4804DF91-3214-4CCD-9FC6-ACABCC2EB4EE}" destId="{4931E85A-6AA6-47D5-B59D-245C19600311}" srcOrd="6" destOrd="0" presId="urn:microsoft.com/office/officeart/2005/8/layout/hierarchy4"/>
    <dgm:cxn modelId="{3E356E23-CA3C-4252-8E96-F76F3BF6AE51}" type="presParOf" srcId="{4931E85A-6AA6-47D5-B59D-245C19600311}" destId="{B0ADDB66-9BED-4701-A09D-B65B7FDA86A0}" srcOrd="0" destOrd="0" presId="urn:microsoft.com/office/officeart/2005/8/layout/hierarchy4"/>
    <dgm:cxn modelId="{3B990E74-1BCB-429E-B376-2443CC6FE06A}" type="presParOf" srcId="{4931E85A-6AA6-47D5-B59D-245C19600311}" destId="{FFEA640D-45B6-4A2D-B27E-C80D5DCCAEDA}" srcOrd="1" destOrd="0" presId="urn:microsoft.com/office/officeart/2005/8/layout/hierarchy4"/>
    <dgm:cxn modelId="{33173800-177E-4CE5-9126-E70F27AFA5DF}" type="presParOf" srcId="{4804DF91-3214-4CCD-9FC6-ACABCC2EB4EE}" destId="{F663FAFD-E94F-418B-BF9A-7D5D7810FBE1}" srcOrd="7" destOrd="0" presId="urn:microsoft.com/office/officeart/2005/8/layout/hierarchy4"/>
    <dgm:cxn modelId="{04438CD1-2649-4279-A501-A2EAC8105894}" type="presParOf" srcId="{4804DF91-3214-4CCD-9FC6-ACABCC2EB4EE}" destId="{BFB4B968-3F12-4508-A836-48FF80088A87}" srcOrd="8" destOrd="0" presId="urn:microsoft.com/office/officeart/2005/8/layout/hierarchy4"/>
    <dgm:cxn modelId="{06F11A56-67DC-47DA-94B8-C4C654BE7B17}" type="presParOf" srcId="{BFB4B968-3F12-4508-A836-48FF80088A87}" destId="{C38DEEB7-1D4F-4AB7-A4CC-9B56407DC31E}" srcOrd="0" destOrd="0" presId="urn:microsoft.com/office/officeart/2005/8/layout/hierarchy4"/>
    <dgm:cxn modelId="{E03E848B-1220-4B0C-95BB-D87A5CFA7E55}" type="presParOf" srcId="{BFB4B968-3F12-4508-A836-48FF80088A87}" destId="{EE1A750A-AB0C-440B-9E79-EF884B24A6CD}" srcOrd="1" destOrd="0" presId="urn:microsoft.com/office/officeart/2005/8/layout/hierarchy4"/>
    <dgm:cxn modelId="{EFCCB5D8-8C8B-4CEF-A917-DB9A12F89D28}" type="presParOf" srcId="{38234A07-EDC2-4734-B9CD-E9C8C51714D8}" destId="{6CD79A1C-712C-46A6-9A34-0BDA7CDED244}" srcOrd="1" destOrd="0" presId="urn:microsoft.com/office/officeart/2005/8/layout/hierarchy4"/>
    <dgm:cxn modelId="{49B22A70-826C-404C-A119-D2BAB5D8F85C}" type="presParOf" srcId="{38234A07-EDC2-4734-B9CD-E9C8C51714D8}" destId="{BE8FFBE5-F842-47F2-8188-869552BE6A63}" srcOrd="2" destOrd="0" presId="urn:microsoft.com/office/officeart/2005/8/layout/hierarchy4"/>
    <dgm:cxn modelId="{402BDC9E-02F5-44AD-8DC9-F11BFF0DB6BD}" type="presParOf" srcId="{BE8FFBE5-F842-47F2-8188-869552BE6A63}" destId="{EB241773-4E2F-4DAD-A79C-1F66721E9F93}" srcOrd="0" destOrd="0" presId="urn:microsoft.com/office/officeart/2005/8/layout/hierarchy4"/>
    <dgm:cxn modelId="{BE65A7C9-097B-459A-A489-380C77954FA4}" type="presParOf" srcId="{BE8FFBE5-F842-47F2-8188-869552BE6A63}" destId="{CC9A59AF-06F3-4CAE-A06E-EDC83C4D057A}" srcOrd="1" destOrd="0" presId="urn:microsoft.com/office/officeart/2005/8/layout/hierarchy4"/>
    <dgm:cxn modelId="{C730F8B1-41CF-473E-803D-92EF5C2FCAD0}" type="presParOf" srcId="{BE8FFBE5-F842-47F2-8188-869552BE6A63}" destId="{9F7A4814-B698-4E71-A414-B03E04AF12F8}" srcOrd="2" destOrd="0" presId="urn:microsoft.com/office/officeart/2005/8/layout/hierarchy4"/>
    <dgm:cxn modelId="{F06E4672-5089-4C0A-91B7-B1AC5F15E22D}" type="presParOf" srcId="{9F7A4814-B698-4E71-A414-B03E04AF12F8}" destId="{44CABF68-F25E-4CB6-8079-155D2ED9DA18}" srcOrd="0" destOrd="0" presId="urn:microsoft.com/office/officeart/2005/8/layout/hierarchy4"/>
    <dgm:cxn modelId="{DF88EB63-A199-4E92-B5B4-1B66A16A319E}" type="presParOf" srcId="{44CABF68-F25E-4CB6-8079-155D2ED9DA18}" destId="{FEA9D8E4-487C-403C-A9F7-9991C240B517}" srcOrd="0" destOrd="0" presId="urn:microsoft.com/office/officeart/2005/8/layout/hierarchy4"/>
    <dgm:cxn modelId="{003CB31C-6384-4761-8276-CA9BB41837E1}" type="presParOf" srcId="{44CABF68-F25E-4CB6-8079-155D2ED9DA18}" destId="{7D9975DD-5DEF-4A9F-8D9B-E53755540F94}" srcOrd="1" destOrd="0" presId="urn:microsoft.com/office/officeart/2005/8/layout/hierarchy4"/>
    <dgm:cxn modelId="{23216D4D-340C-4EAA-92DF-3291C4EFFBAE}" type="presParOf" srcId="{44CABF68-F25E-4CB6-8079-155D2ED9DA18}" destId="{95C8E3C8-DDEF-4D40-A51A-7E930665604B}" srcOrd="2" destOrd="0" presId="urn:microsoft.com/office/officeart/2005/8/layout/hierarchy4"/>
    <dgm:cxn modelId="{15C7305B-43B3-4228-B3AB-B3856846825E}" type="presParOf" srcId="{95C8E3C8-DDEF-4D40-A51A-7E930665604B}" destId="{AFD3C5DD-0482-4D59-B4B5-2317FA8C537E}" srcOrd="0" destOrd="0" presId="urn:microsoft.com/office/officeart/2005/8/layout/hierarchy4"/>
    <dgm:cxn modelId="{431FF304-E317-4BE9-B212-930B87CF0B7F}" type="presParOf" srcId="{AFD3C5DD-0482-4D59-B4B5-2317FA8C537E}" destId="{5129B4C7-857F-4802-91D7-D3D88772134A}" srcOrd="0" destOrd="0" presId="urn:microsoft.com/office/officeart/2005/8/layout/hierarchy4"/>
    <dgm:cxn modelId="{10232DC1-31E0-4F7A-BCF6-9AE31FA17C02}" type="presParOf" srcId="{AFD3C5DD-0482-4D59-B4B5-2317FA8C537E}" destId="{2ADD096A-EE39-4832-B066-53CF312FF599}" srcOrd="1" destOrd="0" presId="urn:microsoft.com/office/officeart/2005/8/layout/hierarchy4"/>
    <dgm:cxn modelId="{CA42594A-1D71-4706-A227-E9979E0AABAF}" type="presParOf" srcId="{95C8E3C8-DDEF-4D40-A51A-7E930665604B}" destId="{B226D6A0-1FD2-42D8-8F19-63C888AA5021}" srcOrd="1" destOrd="0" presId="urn:microsoft.com/office/officeart/2005/8/layout/hierarchy4"/>
    <dgm:cxn modelId="{F06DF2BA-E2E3-4A28-B174-B24D8FEA4E7A}" type="presParOf" srcId="{95C8E3C8-DDEF-4D40-A51A-7E930665604B}" destId="{E388AED1-8AE6-4FA0-95A7-8057FB887F9C}" srcOrd="2" destOrd="0" presId="urn:microsoft.com/office/officeart/2005/8/layout/hierarchy4"/>
    <dgm:cxn modelId="{E1CCC705-3C8C-443D-9D81-2DE21089049F}" type="presParOf" srcId="{E388AED1-8AE6-4FA0-95A7-8057FB887F9C}" destId="{4F7EFF80-560F-450C-B15C-415B277E40D9}" srcOrd="0" destOrd="0" presId="urn:microsoft.com/office/officeart/2005/8/layout/hierarchy4"/>
    <dgm:cxn modelId="{1A022248-C03C-495C-94F1-F5D66B7886DC}" type="presParOf" srcId="{E388AED1-8AE6-4FA0-95A7-8057FB887F9C}" destId="{2E39CA58-C40A-4455-8CAC-2274022E60E9}" srcOrd="1" destOrd="0" presId="urn:microsoft.com/office/officeart/2005/8/layout/hierarchy4"/>
    <dgm:cxn modelId="{547ADB04-1E78-4C27-A17E-1AC4E0455560}" type="presParOf" srcId="{95C8E3C8-DDEF-4D40-A51A-7E930665604B}" destId="{A8EA3DF8-F64B-412E-809B-AE9475F5A2EF}" srcOrd="3" destOrd="0" presId="urn:microsoft.com/office/officeart/2005/8/layout/hierarchy4"/>
    <dgm:cxn modelId="{1DC2A86A-1857-48D3-9D0F-452BBADF52CD}" type="presParOf" srcId="{95C8E3C8-DDEF-4D40-A51A-7E930665604B}" destId="{2104F096-0081-4E04-BDC7-931095825E98}" srcOrd="4" destOrd="0" presId="urn:microsoft.com/office/officeart/2005/8/layout/hierarchy4"/>
    <dgm:cxn modelId="{1833EB2E-0F40-443A-A704-7EC4D973B044}" type="presParOf" srcId="{2104F096-0081-4E04-BDC7-931095825E98}" destId="{3E9EADC6-AEB4-436E-8717-EA45D597DB5E}" srcOrd="0" destOrd="0" presId="urn:microsoft.com/office/officeart/2005/8/layout/hierarchy4"/>
    <dgm:cxn modelId="{5AD3E749-0A4F-4113-8427-BA6E377370A6}" type="presParOf" srcId="{2104F096-0081-4E04-BDC7-931095825E98}" destId="{0A475F8D-9C6E-4A9E-A191-164ED129DBA7}" srcOrd="1" destOrd="0" presId="urn:microsoft.com/office/officeart/2005/8/layout/hierarchy4"/>
    <dgm:cxn modelId="{BC8F46F3-1804-4324-A8D6-B08F9963D245}" type="presParOf" srcId="{9F7A4814-B698-4E71-A414-B03E04AF12F8}" destId="{7B6BEC54-80A2-4DFB-B39C-6AB8906339B9}" srcOrd="1" destOrd="0" presId="urn:microsoft.com/office/officeart/2005/8/layout/hierarchy4"/>
    <dgm:cxn modelId="{D733B1AA-B249-4858-9707-AAE448769FF5}" type="presParOf" srcId="{9F7A4814-B698-4E71-A414-B03E04AF12F8}" destId="{A480BC89-1FF8-445B-8AE0-0167FD285CFE}" srcOrd="2" destOrd="0" presId="urn:microsoft.com/office/officeart/2005/8/layout/hierarchy4"/>
    <dgm:cxn modelId="{67DD90DC-A0D3-4DC0-844C-0F3DDCC334A3}" type="presParOf" srcId="{A480BC89-1FF8-445B-8AE0-0167FD285CFE}" destId="{C25DE0B1-7087-4211-B92C-07AA3694FBB8}" srcOrd="0" destOrd="0" presId="urn:microsoft.com/office/officeart/2005/8/layout/hierarchy4"/>
    <dgm:cxn modelId="{230ECF8D-36AB-47B7-8A28-0E109AD9EA1C}" type="presParOf" srcId="{A480BC89-1FF8-445B-8AE0-0167FD285CFE}" destId="{ED4703BA-3A8E-42D7-91EF-EE41FE2EBE2C}" srcOrd="1" destOrd="0" presId="urn:microsoft.com/office/officeart/2005/8/layout/hierarchy4"/>
    <dgm:cxn modelId="{AAC98AAD-55A4-4087-913B-1AC7277C734B}" type="presParOf" srcId="{A480BC89-1FF8-445B-8AE0-0167FD285CFE}" destId="{E90F4CE4-AAEE-4E0A-808C-F572EBA1C4A0}" srcOrd="2" destOrd="0" presId="urn:microsoft.com/office/officeart/2005/8/layout/hierarchy4"/>
    <dgm:cxn modelId="{8718D083-D68F-42CA-A703-1C68952BA327}" type="presParOf" srcId="{E90F4CE4-AAEE-4E0A-808C-F572EBA1C4A0}" destId="{AC601746-428E-4C15-9CCD-57A272B3987A}" srcOrd="0" destOrd="0" presId="urn:microsoft.com/office/officeart/2005/8/layout/hierarchy4"/>
    <dgm:cxn modelId="{690BE228-F02A-4143-A253-BAE39442656D}" type="presParOf" srcId="{AC601746-428E-4C15-9CCD-57A272B3987A}" destId="{3D4CF5C2-F7B9-4C85-9916-FD90B79726F8}" srcOrd="0" destOrd="0" presId="urn:microsoft.com/office/officeart/2005/8/layout/hierarchy4"/>
    <dgm:cxn modelId="{4DCE0791-8B63-4F92-9B34-7FBB32572EDD}" type="presParOf" srcId="{AC601746-428E-4C15-9CCD-57A272B3987A}" destId="{3ACC7D38-C329-43B2-B440-AED98C4D084B}" srcOrd="1" destOrd="0" presId="urn:microsoft.com/office/officeart/2005/8/layout/hierarchy4"/>
    <dgm:cxn modelId="{8B3A8594-B5C7-4985-B9BA-43B989C9AF4E}" type="presParOf" srcId="{9F7A4814-B698-4E71-A414-B03E04AF12F8}" destId="{DCABFE89-A840-4100-83E1-C3A1421D32C5}" srcOrd="3" destOrd="0" presId="urn:microsoft.com/office/officeart/2005/8/layout/hierarchy4"/>
    <dgm:cxn modelId="{96C289F4-06F3-4C5E-BCFD-2C16F5821207}" type="presParOf" srcId="{9F7A4814-B698-4E71-A414-B03E04AF12F8}" destId="{B062ECFB-9A90-4964-B153-53492AD9AA95}" srcOrd="4" destOrd="0" presId="urn:microsoft.com/office/officeart/2005/8/layout/hierarchy4"/>
    <dgm:cxn modelId="{78EABB39-3E0B-4B00-92C2-9AF34B90FF09}" type="presParOf" srcId="{B062ECFB-9A90-4964-B153-53492AD9AA95}" destId="{6D46254F-842B-439A-8807-F633F29CC0AD}" srcOrd="0" destOrd="0" presId="urn:microsoft.com/office/officeart/2005/8/layout/hierarchy4"/>
    <dgm:cxn modelId="{88324CD3-904A-45A7-A0BD-C95DAF468A93}" type="presParOf" srcId="{B062ECFB-9A90-4964-B153-53492AD9AA95}" destId="{75D889F6-127B-4845-9B57-4AD6E963D79D}" srcOrd="1" destOrd="0" presId="urn:microsoft.com/office/officeart/2005/8/layout/hierarchy4"/>
    <dgm:cxn modelId="{4C8B3F37-6764-4CB4-A1EC-3BBA5A3D4F95}" type="presParOf" srcId="{B062ECFB-9A90-4964-B153-53492AD9AA95}" destId="{1E594AB2-1E4E-4156-B2F4-4D52B8035913}" srcOrd="2" destOrd="0" presId="urn:microsoft.com/office/officeart/2005/8/layout/hierarchy4"/>
    <dgm:cxn modelId="{627D5124-7623-4133-BFD8-EC1CA51B7C75}" type="presParOf" srcId="{1E594AB2-1E4E-4156-B2F4-4D52B8035913}" destId="{8EDCD21B-6EA6-48B6-AF2F-0A3D8B4EE18C}" srcOrd="0" destOrd="0" presId="urn:microsoft.com/office/officeart/2005/8/layout/hierarchy4"/>
    <dgm:cxn modelId="{7793B607-99AE-4120-B10A-FE49E789570A}" type="presParOf" srcId="{8EDCD21B-6EA6-48B6-AF2F-0A3D8B4EE18C}" destId="{C2CD9748-4278-4C3B-AA1A-29657C5082CF}" srcOrd="0" destOrd="0" presId="urn:microsoft.com/office/officeart/2005/8/layout/hierarchy4"/>
    <dgm:cxn modelId="{931C24EE-BB6F-4B16-BFE2-0F80BA1F7425}" type="presParOf" srcId="{8EDCD21B-6EA6-48B6-AF2F-0A3D8B4EE18C}" destId="{387DD045-55A3-4EF4-9738-4221716BB94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019094-0D1F-4BC7-838A-28F4F402C5B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CE7800B0-4920-476C-9A31-327415CB8259}">
      <dgm:prSet/>
      <dgm:spPr/>
      <dgm:t>
        <a:bodyPr/>
        <a:lstStyle/>
        <a:p>
          <a:pPr rtl="0"/>
          <a:r>
            <a:rPr lang="en-US" b="1" smtClean="0"/>
            <a:t>Art. 6 Interest in case of delayed payment</a:t>
          </a:r>
          <a:endParaRPr lang="fi-FI"/>
        </a:p>
      </dgm:t>
    </dgm:pt>
    <dgm:pt modelId="{013E308D-1B96-458E-9BB1-692D56019A39}" type="parTrans" cxnId="{FEEF8AD8-1443-4995-969E-440E950B3D5E}">
      <dgm:prSet/>
      <dgm:spPr/>
      <dgm:t>
        <a:bodyPr/>
        <a:lstStyle/>
        <a:p>
          <a:endParaRPr lang="fi-FI"/>
        </a:p>
      </dgm:t>
    </dgm:pt>
    <dgm:pt modelId="{27C1CAE7-CD97-4684-85EA-D067042687E3}" type="sibTrans" cxnId="{FEEF8AD8-1443-4995-969E-440E950B3D5E}">
      <dgm:prSet/>
      <dgm:spPr/>
      <dgm:t>
        <a:bodyPr/>
        <a:lstStyle/>
        <a:p>
          <a:endParaRPr lang="fi-FI"/>
        </a:p>
      </dgm:t>
    </dgm:pt>
    <dgm:pt modelId="{738CD6D7-0E4E-41FD-A471-3115B70D99F7}">
      <dgm:prSet/>
      <dgm:spPr/>
      <dgm:t>
        <a:bodyPr/>
        <a:lstStyle/>
        <a:p>
          <a:pPr rtl="0"/>
          <a:r>
            <a:rPr lang="en-US" b="1" smtClean="0"/>
            <a:t>6.1 If a party does not pay a sum of money when it falls due the other party is entitled to interest upon that sum from the time when payment is due to the time of payment.</a:t>
          </a:r>
          <a:endParaRPr lang="fi-FI"/>
        </a:p>
      </dgm:t>
    </dgm:pt>
    <dgm:pt modelId="{02799C03-EDE8-479E-AAB8-55B8FDD43491}" type="parTrans" cxnId="{7E3E18B9-83DF-4583-9D75-F56633555180}">
      <dgm:prSet/>
      <dgm:spPr/>
      <dgm:t>
        <a:bodyPr/>
        <a:lstStyle/>
        <a:p>
          <a:endParaRPr lang="fi-FI"/>
        </a:p>
      </dgm:t>
    </dgm:pt>
    <dgm:pt modelId="{4674C4DE-2DCE-4699-8545-97512A40CB9F}" type="sibTrans" cxnId="{7E3E18B9-83DF-4583-9D75-F56633555180}">
      <dgm:prSet/>
      <dgm:spPr/>
      <dgm:t>
        <a:bodyPr/>
        <a:lstStyle/>
        <a:p>
          <a:endParaRPr lang="fi-FI"/>
        </a:p>
      </dgm:t>
    </dgm:pt>
    <dgm:pt modelId="{6FBC2BFA-A104-47AE-B1BA-25603CA704D3}">
      <dgm:prSet/>
      <dgm:spPr/>
      <dgm:t>
        <a:bodyPr/>
        <a:lstStyle/>
        <a:p>
          <a:pPr rtl="0"/>
          <a:r>
            <a:rPr lang="en-US" b="1" smtClean="0"/>
            <a:t>6.2 Unless otherwise agreed, the rate of interest shall be 2% above the average bank short-term lending rate to prime borrowers prevailing for the currency of payment at the place of payment, </a:t>
          </a:r>
          <a:endParaRPr lang="fi-FI"/>
        </a:p>
      </dgm:t>
    </dgm:pt>
    <dgm:pt modelId="{DDAEEEA5-6482-4ED9-97F1-4EF8FE63AD35}" type="parTrans" cxnId="{AB486995-5F6F-4777-A0DC-6D57567CA65C}">
      <dgm:prSet/>
      <dgm:spPr/>
      <dgm:t>
        <a:bodyPr/>
        <a:lstStyle/>
        <a:p>
          <a:endParaRPr lang="fi-FI"/>
        </a:p>
      </dgm:t>
    </dgm:pt>
    <dgm:pt modelId="{C585A2EE-8A4C-450E-BF7E-38E958E667B4}" type="sibTrans" cxnId="{AB486995-5F6F-4777-A0DC-6D57567CA65C}">
      <dgm:prSet/>
      <dgm:spPr/>
      <dgm:t>
        <a:bodyPr/>
        <a:lstStyle/>
        <a:p>
          <a:endParaRPr lang="fi-FI"/>
        </a:p>
      </dgm:t>
    </dgm:pt>
    <dgm:pt modelId="{3FFCFF89-060C-4620-AF3B-EA3F616C7E1F}">
      <dgm:prSet/>
      <dgm:spPr/>
      <dgm:t>
        <a:bodyPr/>
        <a:lstStyle/>
        <a:p>
          <a:pPr rtl="0"/>
          <a:r>
            <a:rPr lang="en-US" b="1" smtClean="0"/>
            <a:t>or where no such rate exists at that place, then the same rate in the State of the currency of payment. </a:t>
          </a:r>
          <a:endParaRPr lang="fi-FI"/>
        </a:p>
      </dgm:t>
    </dgm:pt>
    <dgm:pt modelId="{21B9BE21-0FA0-4864-8134-9F8E617E1A62}" type="parTrans" cxnId="{997730FF-C932-4B8E-A6F9-4F113BDD5BB8}">
      <dgm:prSet/>
      <dgm:spPr/>
      <dgm:t>
        <a:bodyPr/>
        <a:lstStyle/>
        <a:p>
          <a:endParaRPr lang="fi-FI"/>
        </a:p>
      </dgm:t>
    </dgm:pt>
    <dgm:pt modelId="{2FB5756B-53F9-4157-B78D-0DB27DCF3D04}" type="sibTrans" cxnId="{997730FF-C932-4B8E-A6F9-4F113BDD5BB8}">
      <dgm:prSet/>
      <dgm:spPr/>
      <dgm:t>
        <a:bodyPr/>
        <a:lstStyle/>
        <a:p>
          <a:endParaRPr lang="fi-FI"/>
        </a:p>
      </dgm:t>
    </dgm:pt>
    <dgm:pt modelId="{697D4C1A-C189-4953-913A-3DF29B635B0B}">
      <dgm:prSet/>
      <dgm:spPr/>
      <dgm:t>
        <a:bodyPr/>
        <a:lstStyle/>
        <a:p>
          <a:pPr rtl="0"/>
          <a:r>
            <a:rPr lang="en-US" b="1" smtClean="0"/>
            <a:t>In the absence of such a rate at either place the rate of interest shall be the appropriate rate fixed by the law of the State of the currency of payment.</a:t>
          </a:r>
          <a:endParaRPr lang="fi-FI"/>
        </a:p>
      </dgm:t>
    </dgm:pt>
    <dgm:pt modelId="{3A8435A1-6C6C-4375-B54A-0BE96EB1FD22}" type="parTrans" cxnId="{12CC3944-6B8C-444E-A0C1-A1877B07238D}">
      <dgm:prSet/>
      <dgm:spPr/>
      <dgm:t>
        <a:bodyPr/>
        <a:lstStyle/>
        <a:p>
          <a:endParaRPr lang="fi-FI"/>
        </a:p>
      </dgm:t>
    </dgm:pt>
    <dgm:pt modelId="{602822F5-7EBF-4350-B43F-8DDF29F6F045}" type="sibTrans" cxnId="{12CC3944-6B8C-444E-A0C1-A1877B07238D}">
      <dgm:prSet/>
      <dgm:spPr/>
      <dgm:t>
        <a:bodyPr/>
        <a:lstStyle/>
        <a:p>
          <a:endParaRPr lang="fi-FI"/>
        </a:p>
      </dgm:t>
    </dgm:pt>
    <dgm:pt modelId="{12E05670-B83E-41F6-A458-A6EBA00AC2D0}" type="pres">
      <dgm:prSet presAssocID="{DF019094-0D1F-4BC7-838A-28F4F402C5B8}" presName="vert0" presStyleCnt="0">
        <dgm:presLayoutVars>
          <dgm:dir/>
          <dgm:animOne val="branch"/>
          <dgm:animLvl val="lvl"/>
        </dgm:presLayoutVars>
      </dgm:prSet>
      <dgm:spPr/>
      <dgm:t>
        <a:bodyPr/>
        <a:lstStyle/>
        <a:p>
          <a:endParaRPr lang="fi-FI"/>
        </a:p>
      </dgm:t>
    </dgm:pt>
    <dgm:pt modelId="{57BF2A71-A59E-44FD-81C1-BCD1E0AA806A}" type="pres">
      <dgm:prSet presAssocID="{CE7800B0-4920-476C-9A31-327415CB8259}" presName="thickLine" presStyleLbl="alignNode1" presStyleIdx="0" presStyleCnt="1"/>
      <dgm:spPr/>
    </dgm:pt>
    <dgm:pt modelId="{2454A7E8-DAE6-4BA1-A933-B8B5BB35D123}" type="pres">
      <dgm:prSet presAssocID="{CE7800B0-4920-476C-9A31-327415CB8259}" presName="horz1" presStyleCnt="0"/>
      <dgm:spPr/>
    </dgm:pt>
    <dgm:pt modelId="{ACDC8015-7CE3-4E6C-B13E-3CC0B8163081}" type="pres">
      <dgm:prSet presAssocID="{CE7800B0-4920-476C-9A31-327415CB8259}" presName="tx1" presStyleLbl="revTx" presStyleIdx="0" presStyleCnt="5"/>
      <dgm:spPr/>
      <dgm:t>
        <a:bodyPr/>
        <a:lstStyle/>
        <a:p>
          <a:endParaRPr lang="fi-FI"/>
        </a:p>
      </dgm:t>
    </dgm:pt>
    <dgm:pt modelId="{B08AE213-B18A-406D-A428-7EA3E594870B}" type="pres">
      <dgm:prSet presAssocID="{CE7800B0-4920-476C-9A31-327415CB8259}" presName="vert1" presStyleCnt="0"/>
      <dgm:spPr/>
    </dgm:pt>
    <dgm:pt modelId="{47797376-DB00-4FA5-8131-76E08047A207}" type="pres">
      <dgm:prSet presAssocID="{738CD6D7-0E4E-41FD-A471-3115B70D99F7}" presName="vertSpace2a" presStyleCnt="0"/>
      <dgm:spPr/>
    </dgm:pt>
    <dgm:pt modelId="{46B67D83-1752-469F-832F-71F6AB4DD361}" type="pres">
      <dgm:prSet presAssocID="{738CD6D7-0E4E-41FD-A471-3115B70D99F7}" presName="horz2" presStyleCnt="0"/>
      <dgm:spPr/>
    </dgm:pt>
    <dgm:pt modelId="{26D95087-BBF4-4E46-B585-64864E025E6A}" type="pres">
      <dgm:prSet presAssocID="{738CD6D7-0E4E-41FD-A471-3115B70D99F7}" presName="horzSpace2" presStyleCnt="0"/>
      <dgm:spPr/>
    </dgm:pt>
    <dgm:pt modelId="{30EEF4CC-357B-4825-99E8-60CBDC18C2A0}" type="pres">
      <dgm:prSet presAssocID="{738CD6D7-0E4E-41FD-A471-3115B70D99F7}" presName="tx2" presStyleLbl="revTx" presStyleIdx="1" presStyleCnt="5"/>
      <dgm:spPr/>
      <dgm:t>
        <a:bodyPr/>
        <a:lstStyle/>
        <a:p>
          <a:endParaRPr lang="fi-FI"/>
        </a:p>
      </dgm:t>
    </dgm:pt>
    <dgm:pt modelId="{E97F4F57-0FBB-4F30-BA57-894AC6A60B98}" type="pres">
      <dgm:prSet presAssocID="{738CD6D7-0E4E-41FD-A471-3115B70D99F7}" presName="vert2" presStyleCnt="0"/>
      <dgm:spPr/>
    </dgm:pt>
    <dgm:pt modelId="{DB2F3141-EB67-4EAD-B083-9003E1ED9491}" type="pres">
      <dgm:prSet presAssocID="{738CD6D7-0E4E-41FD-A471-3115B70D99F7}" presName="thinLine2b" presStyleLbl="callout" presStyleIdx="0" presStyleCnt="4"/>
      <dgm:spPr/>
    </dgm:pt>
    <dgm:pt modelId="{1CAFCE92-2762-48DA-A49A-890D0C171217}" type="pres">
      <dgm:prSet presAssocID="{738CD6D7-0E4E-41FD-A471-3115B70D99F7}" presName="vertSpace2b" presStyleCnt="0"/>
      <dgm:spPr/>
    </dgm:pt>
    <dgm:pt modelId="{1FF37C85-C9F9-4CA1-B4EE-123AA7D764AD}" type="pres">
      <dgm:prSet presAssocID="{6FBC2BFA-A104-47AE-B1BA-25603CA704D3}" presName="horz2" presStyleCnt="0"/>
      <dgm:spPr/>
    </dgm:pt>
    <dgm:pt modelId="{5EE407D2-390F-4ECD-B10B-17B8FF007330}" type="pres">
      <dgm:prSet presAssocID="{6FBC2BFA-A104-47AE-B1BA-25603CA704D3}" presName="horzSpace2" presStyleCnt="0"/>
      <dgm:spPr/>
    </dgm:pt>
    <dgm:pt modelId="{0CC07C36-C881-4B04-A1F2-EF9092F13E0D}" type="pres">
      <dgm:prSet presAssocID="{6FBC2BFA-A104-47AE-B1BA-25603CA704D3}" presName="tx2" presStyleLbl="revTx" presStyleIdx="2" presStyleCnt="5"/>
      <dgm:spPr/>
      <dgm:t>
        <a:bodyPr/>
        <a:lstStyle/>
        <a:p>
          <a:endParaRPr lang="fi-FI"/>
        </a:p>
      </dgm:t>
    </dgm:pt>
    <dgm:pt modelId="{2B120A90-9648-49D2-9D1B-824D30019A43}" type="pres">
      <dgm:prSet presAssocID="{6FBC2BFA-A104-47AE-B1BA-25603CA704D3}" presName="vert2" presStyleCnt="0"/>
      <dgm:spPr/>
    </dgm:pt>
    <dgm:pt modelId="{E39A4110-666E-4064-8A33-E62CCF083EB1}" type="pres">
      <dgm:prSet presAssocID="{6FBC2BFA-A104-47AE-B1BA-25603CA704D3}" presName="thinLine2b" presStyleLbl="callout" presStyleIdx="1" presStyleCnt="4"/>
      <dgm:spPr/>
    </dgm:pt>
    <dgm:pt modelId="{CFA0CDEA-84AC-44B2-BC17-E90546754425}" type="pres">
      <dgm:prSet presAssocID="{6FBC2BFA-A104-47AE-B1BA-25603CA704D3}" presName="vertSpace2b" presStyleCnt="0"/>
      <dgm:spPr/>
    </dgm:pt>
    <dgm:pt modelId="{DCC3108B-4743-4EC1-B33D-4CA6B9AFDC14}" type="pres">
      <dgm:prSet presAssocID="{3FFCFF89-060C-4620-AF3B-EA3F616C7E1F}" presName="horz2" presStyleCnt="0"/>
      <dgm:spPr/>
    </dgm:pt>
    <dgm:pt modelId="{0E5EE239-F64C-498D-9209-44DA31C2B63D}" type="pres">
      <dgm:prSet presAssocID="{3FFCFF89-060C-4620-AF3B-EA3F616C7E1F}" presName="horzSpace2" presStyleCnt="0"/>
      <dgm:spPr/>
    </dgm:pt>
    <dgm:pt modelId="{C54FD651-4566-4208-8860-728F2414B6EA}" type="pres">
      <dgm:prSet presAssocID="{3FFCFF89-060C-4620-AF3B-EA3F616C7E1F}" presName="tx2" presStyleLbl="revTx" presStyleIdx="3" presStyleCnt="5"/>
      <dgm:spPr/>
      <dgm:t>
        <a:bodyPr/>
        <a:lstStyle/>
        <a:p>
          <a:endParaRPr lang="fi-FI"/>
        </a:p>
      </dgm:t>
    </dgm:pt>
    <dgm:pt modelId="{0DB333BF-42DE-4F87-8D4C-9AEDD67BA706}" type="pres">
      <dgm:prSet presAssocID="{3FFCFF89-060C-4620-AF3B-EA3F616C7E1F}" presName="vert2" presStyleCnt="0"/>
      <dgm:spPr/>
    </dgm:pt>
    <dgm:pt modelId="{FEBB8D01-478B-4FD7-BC5A-63FF591E0E0E}" type="pres">
      <dgm:prSet presAssocID="{3FFCFF89-060C-4620-AF3B-EA3F616C7E1F}" presName="thinLine2b" presStyleLbl="callout" presStyleIdx="2" presStyleCnt="4"/>
      <dgm:spPr/>
    </dgm:pt>
    <dgm:pt modelId="{80080BDC-7086-4B27-B86C-04CCF964938D}" type="pres">
      <dgm:prSet presAssocID="{3FFCFF89-060C-4620-AF3B-EA3F616C7E1F}" presName="vertSpace2b" presStyleCnt="0"/>
      <dgm:spPr/>
    </dgm:pt>
    <dgm:pt modelId="{D7F6BB70-F4F2-47F7-B213-29B5C80572BD}" type="pres">
      <dgm:prSet presAssocID="{697D4C1A-C189-4953-913A-3DF29B635B0B}" presName="horz2" presStyleCnt="0"/>
      <dgm:spPr/>
    </dgm:pt>
    <dgm:pt modelId="{E4AF31F8-4898-4CC8-A86C-059C717098E1}" type="pres">
      <dgm:prSet presAssocID="{697D4C1A-C189-4953-913A-3DF29B635B0B}" presName="horzSpace2" presStyleCnt="0"/>
      <dgm:spPr/>
    </dgm:pt>
    <dgm:pt modelId="{272584A4-51F6-4EBE-8FEF-662B1ABCAF2D}" type="pres">
      <dgm:prSet presAssocID="{697D4C1A-C189-4953-913A-3DF29B635B0B}" presName="tx2" presStyleLbl="revTx" presStyleIdx="4" presStyleCnt="5"/>
      <dgm:spPr/>
      <dgm:t>
        <a:bodyPr/>
        <a:lstStyle/>
        <a:p>
          <a:endParaRPr lang="fi-FI"/>
        </a:p>
      </dgm:t>
    </dgm:pt>
    <dgm:pt modelId="{DAE87B63-FC69-413B-80BE-B88C7E13AF88}" type="pres">
      <dgm:prSet presAssocID="{697D4C1A-C189-4953-913A-3DF29B635B0B}" presName="vert2" presStyleCnt="0"/>
      <dgm:spPr/>
    </dgm:pt>
    <dgm:pt modelId="{1B8080B6-CB64-48AB-B157-057B93E44191}" type="pres">
      <dgm:prSet presAssocID="{697D4C1A-C189-4953-913A-3DF29B635B0B}" presName="thinLine2b" presStyleLbl="callout" presStyleIdx="3" presStyleCnt="4"/>
      <dgm:spPr/>
    </dgm:pt>
    <dgm:pt modelId="{9ACFCDE7-80D3-4C95-A093-404552BA8F18}" type="pres">
      <dgm:prSet presAssocID="{697D4C1A-C189-4953-913A-3DF29B635B0B}" presName="vertSpace2b" presStyleCnt="0"/>
      <dgm:spPr/>
    </dgm:pt>
  </dgm:ptLst>
  <dgm:cxnLst>
    <dgm:cxn modelId="{BF2A8C5E-2B2C-4D4D-AE7B-6FBAA1CDEB94}" type="presOf" srcId="{DF019094-0D1F-4BC7-838A-28F4F402C5B8}" destId="{12E05670-B83E-41F6-A458-A6EBA00AC2D0}" srcOrd="0" destOrd="0" presId="urn:microsoft.com/office/officeart/2008/layout/LinedList"/>
    <dgm:cxn modelId="{A4BCC590-2022-49BC-8ABD-1DBB4FDE91DE}" type="presOf" srcId="{3FFCFF89-060C-4620-AF3B-EA3F616C7E1F}" destId="{C54FD651-4566-4208-8860-728F2414B6EA}" srcOrd="0" destOrd="0" presId="urn:microsoft.com/office/officeart/2008/layout/LinedList"/>
    <dgm:cxn modelId="{997730FF-C932-4B8E-A6F9-4F113BDD5BB8}" srcId="{CE7800B0-4920-476C-9A31-327415CB8259}" destId="{3FFCFF89-060C-4620-AF3B-EA3F616C7E1F}" srcOrd="2" destOrd="0" parTransId="{21B9BE21-0FA0-4864-8134-9F8E617E1A62}" sibTransId="{2FB5756B-53F9-4157-B78D-0DB27DCF3D04}"/>
    <dgm:cxn modelId="{AB486995-5F6F-4777-A0DC-6D57567CA65C}" srcId="{CE7800B0-4920-476C-9A31-327415CB8259}" destId="{6FBC2BFA-A104-47AE-B1BA-25603CA704D3}" srcOrd="1" destOrd="0" parTransId="{DDAEEEA5-6482-4ED9-97F1-4EF8FE63AD35}" sibTransId="{C585A2EE-8A4C-450E-BF7E-38E958E667B4}"/>
    <dgm:cxn modelId="{14D2263E-FD42-460E-BA8A-D30FF862A145}" type="presOf" srcId="{738CD6D7-0E4E-41FD-A471-3115B70D99F7}" destId="{30EEF4CC-357B-4825-99E8-60CBDC18C2A0}" srcOrd="0" destOrd="0" presId="urn:microsoft.com/office/officeart/2008/layout/LinedList"/>
    <dgm:cxn modelId="{7E3E18B9-83DF-4583-9D75-F56633555180}" srcId="{CE7800B0-4920-476C-9A31-327415CB8259}" destId="{738CD6D7-0E4E-41FD-A471-3115B70D99F7}" srcOrd="0" destOrd="0" parTransId="{02799C03-EDE8-479E-AAB8-55B8FDD43491}" sibTransId="{4674C4DE-2DCE-4699-8545-97512A40CB9F}"/>
    <dgm:cxn modelId="{12CC3944-6B8C-444E-A0C1-A1877B07238D}" srcId="{CE7800B0-4920-476C-9A31-327415CB8259}" destId="{697D4C1A-C189-4953-913A-3DF29B635B0B}" srcOrd="3" destOrd="0" parTransId="{3A8435A1-6C6C-4375-B54A-0BE96EB1FD22}" sibTransId="{602822F5-7EBF-4350-B43F-8DDF29F6F045}"/>
    <dgm:cxn modelId="{FEEF8AD8-1443-4995-969E-440E950B3D5E}" srcId="{DF019094-0D1F-4BC7-838A-28F4F402C5B8}" destId="{CE7800B0-4920-476C-9A31-327415CB8259}" srcOrd="0" destOrd="0" parTransId="{013E308D-1B96-458E-9BB1-692D56019A39}" sibTransId="{27C1CAE7-CD97-4684-85EA-D067042687E3}"/>
    <dgm:cxn modelId="{4C70016A-ACA3-4789-B908-EF24BB977965}" type="presOf" srcId="{CE7800B0-4920-476C-9A31-327415CB8259}" destId="{ACDC8015-7CE3-4E6C-B13E-3CC0B8163081}" srcOrd="0" destOrd="0" presId="urn:microsoft.com/office/officeart/2008/layout/LinedList"/>
    <dgm:cxn modelId="{41FF5305-7215-4845-8F51-D30ED1A2ECC5}" type="presOf" srcId="{697D4C1A-C189-4953-913A-3DF29B635B0B}" destId="{272584A4-51F6-4EBE-8FEF-662B1ABCAF2D}" srcOrd="0" destOrd="0" presId="urn:microsoft.com/office/officeart/2008/layout/LinedList"/>
    <dgm:cxn modelId="{0C652038-871C-4E75-9A1B-2731E5E3086A}" type="presOf" srcId="{6FBC2BFA-A104-47AE-B1BA-25603CA704D3}" destId="{0CC07C36-C881-4B04-A1F2-EF9092F13E0D}" srcOrd="0" destOrd="0" presId="urn:microsoft.com/office/officeart/2008/layout/LinedList"/>
    <dgm:cxn modelId="{F0C169E1-CE5E-4387-BA55-65FDA256B1C0}" type="presParOf" srcId="{12E05670-B83E-41F6-A458-A6EBA00AC2D0}" destId="{57BF2A71-A59E-44FD-81C1-BCD1E0AA806A}" srcOrd="0" destOrd="0" presId="urn:microsoft.com/office/officeart/2008/layout/LinedList"/>
    <dgm:cxn modelId="{643AD670-7A61-452B-9ABF-343916CE7A1E}" type="presParOf" srcId="{12E05670-B83E-41F6-A458-A6EBA00AC2D0}" destId="{2454A7E8-DAE6-4BA1-A933-B8B5BB35D123}" srcOrd="1" destOrd="0" presId="urn:microsoft.com/office/officeart/2008/layout/LinedList"/>
    <dgm:cxn modelId="{A1A6B9EA-E02A-4851-92E2-EA01EDEA1A5E}" type="presParOf" srcId="{2454A7E8-DAE6-4BA1-A933-B8B5BB35D123}" destId="{ACDC8015-7CE3-4E6C-B13E-3CC0B8163081}" srcOrd="0" destOrd="0" presId="urn:microsoft.com/office/officeart/2008/layout/LinedList"/>
    <dgm:cxn modelId="{D5E2BE15-8F6A-4B6C-9455-F42308DAF44D}" type="presParOf" srcId="{2454A7E8-DAE6-4BA1-A933-B8B5BB35D123}" destId="{B08AE213-B18A-406D-A428-7EA3E594870B}" srcOrd="1" destOrd="0" presId="urn:microsoft.com/office/officeart/2008/layout/LinedList"/>
    <dgm:cxn modelId="{D91B7339-F9F0-4C34-AE9E-6C8B803AC487}" type="presParOf" srcId="{B08AE213-B18A-406D-A428-7EA3E594870B}" destId="{47797376-DB00-4FA5-8131-76E08047A207}" srcOrd="0" destOrd="0" presId="urn:microsoft.com/office/officeart/2008/layout/LinedList"/>
    <dgm:cxn modelId="{B0F2C7AD-56B0-40E8-ADAC-905DE0DD8446}" type="presParOf" srcId="{B08AE213-B18A-406D-A428-7EA3E594870B}" destId="{46B67D83-1752-469F-832F-71F6AB4DD361}" srcOrd="1" destOrd="0" presId="urn:microsoft.com/office/officeart/2008/layout/LinedList"/>
    <dgm:cxn modelId="{A1CC69DD-3DB0-46AF-AC38-DBD314E18FCC}" type="presParOf" srcId="{46B67D83-1752-469F-832F-71F6AB4DD361}" destId="{26D95087-BBF4-4E46-B585-64864E025E6A}" srcOrd="0" destOrd="0" presId="urn:microsoft.com/office/officeart/2008/layout/LinedList"/>
    <dgm:cxn modelId="{4BA93A0F-3F0D-4AA1-ABF5-DD5A74E49B68}" type="presParOf" srcId="{46B67D83-1752-469F-832F-71F6AB4DD361}" destId="{30EEF4CC-357B-4825-99E8-60CBDC18C2A0}" srcOrd="1" destOrd="0" presId="urn:microsoft.com/office/officeart/2008/layout/LinedList"/>
    <dgm:cxn modelId="{CEA504DB-979B-4507-839D-99BEA8D3E416}" type="presParOf" srcId="{46B67D83-1752-469F-832F-71F6AB4DD361}" destId="{E97F4F57-0FBB-4F30-BA57-894AC6A60B98}" srcOrd="2" destOrd="0" presId="urn:microsoft.com/office/officeart/2008/layout/LinedList"/>
    <dgm:cxn modelId="{30EF2D33-37DD-4AE6-ADB5-EAC49FF9DC6C}" type="presParOf" srcId="{B08AE213-B18A-406D-A428-7EA3E594870B}" destId="{DB2F3141-EB67-4EAD-B083-9003E1ED9491}" srcOrd="2" destOrd="0" presId="urn:microsoft.com/office/officeart/2008/layout/LinedList"/>
    <dgm:cxn modelId="{996C4046-9BD8-4016-B88D-E8900484206A}" type="presParOf" srcId="{B08AE213-B18A-406D-A428-7EA3E594870B}" destId="{1CAFCE92-2762-48DA-A49A-890D0C171217}" srcOrd="3" destOrd="0" presId="urn:microsoft.com/office/officeart/2008/layout/LinedList"/>
    <dgm:cxn modelId="{4E621095-85ED-4D7E-9441-896E33D11ABD}" type="presParOf" srcId="{B08AE213-B18A-406D-A428-7EA3E594870B}" destId="{1FF37C85-C9F9-4CA1-B4EE-123AA7D764AD}" srcOrd="4" destOrd="0" presId="urn:microsoft.com/office/officeart/2008/layout/LinedList"/>
    <dgm:cxn modelId="{CACF28AE-B5DF-40FE-88B9-EA8DDFE1209F}" type="presParOf" srcId="{1FF37C85-C9F9-4CA1-B4EE-123AA7D764AD}" destId="{5EE407D2-390F-4ECD-B10B-17B8FF007330}" srcOrd="0" destOrd="0" presId="urn:microsoft.com/office/officeart/2008/layout/LinedList"/>
    <dgm:cxn modelId="{8E2FDC45-FE5A-4112-BA4B-4116787B0DC8}" type="presParOf" srcId="{1FF37C85-C9F9-4CA1-B4EE-123AA7D764AD}" destId="{0CC07C36-C881-4B04-A1F2-EF9092F13E0D}" srcOrd="1" destOrd="0" presId="urn:microsoft.com/office/officeart/2008/layout/LinedList"/>
    <dgm:cxn modelId="{6651A95E-BF95-4CD3-9331-80AF1C147EB2}" type="presParOf" srcId="{1FF37C85-C9F9-4CA1-B4EE-123AA7D764AD}" destId="{2B120A90-9648-49D2-9D1B-824D30019A43}" srcOrd="2" destOrd="0" presId="urn:microsoft.com/office/officeart/2008/layout/LinedList"/>
    <dgm:cxn modelId="{A42755DB-1367-400A-ABDB-7B2D74BC649E}" type="presParOf" srcId="{B08AE213-B18A-406D-A428-7EA3E594870B}" destId="{E39A4110-666E-4064-8A33-E62CCF083EB1}" srcOrd="5" destOrd="0" presId="urn:microsoft.com/office/officeart/2008/layout/LinedList"/>
    <dgm:cxn modelId="{F43089D0-0DA8-4CCA-A9CD-F96974D9F7EF}" type="presParOf" srcId="{B08AE213-B18A-406D-A428-7EA3E594870B}" destId="{CFA0CDEA-84AC-44B2-BC17-E90546754425}" srcOrd="6" destOrd="0" presId="urn:microsoft.com/office/officeart/2008/layout/LinedList"/>
    <dgm:cxn modelId="{CCC12A63-3831-414B-B3B8-DF89DCD313AC}" type="presParOf" srcId="{B08AE213-B18A-406D-A428-7EA3E594870B}" destId="{DCC3108B-4743-4EC1-B33D-4CA6B9AFDC14}" srcOrd="7" destOrd="0" presId="urn:microsoft.com/office/officeart/2008/layout/LinedList"/>
    <dgm:cxn modelId="{808719C0-D212-4BF0-B4A3-A4A9ED6400F4}" type="presParOf" srcId="{DCC3108B-4743-4EC1-B33D-4CA6B9AFDC14}" destId="{0E5EE239-F64C-498D-9209-44DA31C2B63D}" srcOrd="0" destOrd="0" presId="urn:microsoft.com/office/officeart/2008/layout/LinedList"/>
    <dgm:cxn modelId="{EBD5B5C0-84FD-467D-9C75-CE44FE181908}" type="presParOf" srcId="{DCC3108B-4743-4EC1-B33D-4CA6B9AFDC14}" destId="{C54FD651-4566-4208-8860-728F2414B6EA}" srcOrd="1" destOrd="0" presId="urn:microsoft.com/office/officeart/2008/layout/LinedList"/>
    <dgm:cxn modelId="{3A35E7E0-684A-4500-984B-0EE31578AFB5}" type="presParOf" srcId="{DCC3108B-4743-4EC1-B33D-4CA6B9AFDC14}" destId="{0DB333BF-42DE-4F87-8D4C-9AEDD67BA706}" srcOrd="2" destOrd="0" presId="urn:microsoft.com/office/officeart/2008/layout/LinedList"/>
    <dgm:cxn modelId="{593A5E66-DBA2-49D9-9448-79ACF78CD7DF}" type="presParOf" srcId="{B08AE213-B18A-406D-A428-7EA3E594870B}" destId="{FEBB8D01-478B-4FD7-BC5A-63FF591E0E0E}" srcOrd="8" destOrd="0" presId="urn:microsoft.com/office/officeart/2008/layout/LinedList"/>
    <dgm:cxn modelId="{D65B8F9F-5A3B-443C-9ECA-3C284F8FD1F9}" type="presParOf" srcId="{B08AE213-B18A-406D-A428-7EA3E594870B}" destId="{80080BDC-7086-4B27-B86C-04CCF964938D}" srcOrd="9" destOrd="0" presId="urn:microsoft.com/office/officeart/2008/layout/LinedList"/>
    <dgm:cxn modelId="{E55CE1CF-ADBD-4886-A2EE-65A06C2DA7EE}" type="presParOf" srcId="{B08AE213-B18A-406D-A428-7EA3E594870B}" destId="{D7F6BB70-F4F2-47F7-B213-29B5C80572BD}" srcOrd="10" destOrd="0" presId="urn:microsoft.com/office/officeart/2008/layout/LinedList"/>
    <dgm:cxn modelId="{3472651F-48BF-4CFF-B9CE-34A40B0D85FD}" type="presParOf" srcId="{D7F6BB70-F4F2-47F7-B213-29B5C80572BD}" destId="{E4AF31F8-4898-4CC8-A86C-059C717098E1}" srcOrd="0" destOrd="0" presId="urn:microsoft.com/office/officeart/2008/layout/LinedList"/>
    <dgm:cxn modelId="{0388515C-4B8D-4D4C-A2B0-3AE1D52096E5}" type="presParOf" srcId="{D7F6BB70-F4F2-47F7-B213-29B5C80572BD}" destId="{272584A4-51F6-4EBE-8FEF-662B1ABCAF2D}" srcOrd="1" destOrd="0" presId="urn:microsoft.com/office/officeart/2008/layout/LinedList"/>
    <dgm:cxn modelId="{52953408-53B0-4425-AF86-19ADF72CF527}" type="presParOf" srcId="{D7F6BB70-F4F2-47F7-B213-29B5C80572BD}" destId="{DAE87B63-FC69-413B-80BE-B88C7E13AF88}" srcOrd="2" destOrd="0" presId="urn:microsoft.com/office/officeart/2008/layout/LinedList"/>
    <dgm:cxn modelId="{A3159298-A1A3-4DB7-ABA6-ADA285F228C4}" type="presParOf" srcId="{B08AE213-B18A-406D-A428-7EA3E594870B}" destId="{1B8080B6-CB64-48AB-B157-057B93E44191}" srcOrd="11" destOrd="0" presId="urn:microsoft.com/office/officeart/2008/layout/LinedList"/>
    <dgm:cxn modelId="{648E630A-7F3F-4006-89F2-D4095ED16F1D}" type="presParOf" srcId="{B08AE213-B18A-406D-A428-7EA3E594870B}" destId="{9ACFCDE7-80D3-4C95-A093-404552BA8F1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346BE8-4B4A-41DB-8182-CA87E228593F}" type="doc">
      <dgm:prSet loTypeId="urn:microsoft.com/office/officeart/2005/8/layout/process4" loCatId="list" qsTypeId="urn:microsoft.com/office/officeart/2005/8/quickstyle/simple3" qsCatId="simple" csTypeId="urn:microsoft.com/office/officeart/2005/8/colors/accent1_2" csCatId="accent1"/>
      <dgm:spPr/>
      <dgm:t>
        <a:bodyPr/>
        <a:lstStyle/>
        <a:p>
          <a:endParaRPr lang="fi-FI"/>
        </a:p>
      </dgm:t>
    </dgm:pt>
    <dgm:pt modelId="{2650ACB7-7C90-4FE4-AD75-0C87A29B67D2}">
      <dgm:prSet/>
      <dgm:spPr/>
      <dgm:t>
        <a:bodyPr/>
        <a:lstStyle/>
        <a:p>
          <a:pPr rtl="0"/>
          <a:r>
            <a:rPr lang="fi-FI" smtClean="0"/>
            <a:t>1. Instruction</a:t>
          </a:r>
          <a:endParaRPr lang="fi-FI"/>
        </a:p>
      </dgm:t>
    </dgm:pt>
    <dgm:pt modelId="{1EFA6B5E-CCF1-4F64-9B99-F4F50A4C4B3A}" type="parTrans" cxnId="{5118A8DD-329B-4272-8AE6-0DF3C2BBE854}">
      <dgm:prSet/>
      <dgm:spPr/>
      <dgm:t>
        <a:bodyPr/>
        <a:lstStyle/>
        <a:p>
          <a:endParaRPr lang="fi-FI"/>
        </a:p>
      </dgm:t>
    </dgm:pt>
    <dgm:pt modelId="{1CFF14C0-D621-45CF-9A84-9ED70F953752}" type="sibTrans" cxnId="{5118A8DD-329B-4272-8AE6-0DF3C2BBE854}">
      <dgm:prSet/>
      <dgm:spPr/>
      <dgm:t>
        <a:bodyPr/>
        <a:lstStyle/>
        <a:p>
          <a:endParaRPr lang="fi-FI"/>
        </a:p>
      </dgm:t>
    </dgm:pt>
    <dgm:pt modelId="{4483377F-65B3-49FA-9D43-7B16B63FBE4A}">
      <dgm:prSet/>
      <dgm:spPr/>
      <dgm:t>
        <a:bodyPr/>
        <a:lstStyle/>
        <a:p>
          <a:pPr rtl="0"/>
          <a:r>
            <a:rPr lang="fi-FI" smtClean="0"/>
            <a:t>2  Opening</a:t>
          </a:r>
          <a:endParaRPr lang="fi-FI"/>
        </a:p>
      </dgm:t>
    </dgm:pt>
    <dgm:pt modelId="{217F0508-1562-4A62-9B95-3C9D680D52DE}" type="parTrans" cxnId="{A10CB9C3-1C90-4C01-8CF0-76FF106BB272}">
      <dgm:prSet/>
      <dgm:spPr/>
      <dgm:t>
        <a:bodyPr/>
        <a:lstStyle/>
        <a:p>
          <a:endParaRPr lang="fi-FI"/>
        </a:p>
      </dgm:t>
    </dgm:pt>
    <dgm:pt modelId="{FC1B3B74-8470-4116-BAF0-650E39849976}" type="sibTrans" cxnId="{A10CB9C3-1C90-4C01-8CF0-76FF106BB272}">
      <dgm:prSet/>
      <dgm:spPr/>
      <dgm:t>
        <a:bodyPr/>
        <a:lstStyle/>
        <a:p>
          <a:endParaRPr lang="fi-FI"/>
        </a:p>
      </dgm:t>
    </dgm:pt>
    <dgm:pt modelId="{7AF601E9-C961-4257-8111-33DB3F8B8B29}">
      <dgm:prSet/>
      <dgm:spPr/>
      <dgm:t>
        <a:bodyPr/>
        <a:lstStyle/>
        <a:p>
          <a:pPr rtl="0"/>
          <a:r>
            <a:rPr lang="fi-FI" smtClean="0"/>
            <a:t>3  Notification  </a:t>
          </a:r>
          <a:endParaRPr lang="fi-FI"/>
        </a:p>
      </dgm:t>
    </dgm:pt>
    <dgm:pt modelId="{B61561A0-5799-435C-9FD9-94A2F2519251}" type="parTrans" cxnId="{3BE0A2C9-7506-4BE7-9F51-67201EE301B2}">
      <dgm:prSet/>
      <dgm:spPr/>
      <dgm:t>
        <a:bodyPr/>
        <a:lstStyle/>
        <a:p>
          <a:endParaRPr lang="fi-FI"/>
        </a:p>
      </dgm:t>
    </dgm:pt>
    <dgm:pt modelId="{DDBFB1C1-3964-4E3C-B02C-2B672E61E195}" type="sibTrans" cxnId="{3BE0A2C9-7506-4BE7-9F51-67201EE301B2}">
      <dgm:prSet/>
      <dgm:spPr/>
      <dgm:t>
        <a:bodyPr/>
        <a:lstStyle/>
        <a:p>
          <a:endParaRPr lang="fi-FI"/>
        </a:p>
      </dgm:t>
    </dgm:pt>
    <dgm:pt modelId="{2D5E00F2-4682-4359-9137-6B042B975918}">
      <dgm:prSet/>
      <dgm:spPr/>
      <dgm:t>
        <a:bodyPr/>
        <a:lstStyle/>
        <a:p>
          <a:pPr rtl="0"/>
          <a:r>
            <a:rPr lang="fi-FI" smtClean="0"/>
            <a:t>4. Delivery of the Goods</a:t>
          </a:r>
          <a:endParaRPr lang="fi-FI"/>
        </a:p>
      </dgm:t>
    </dgm:pt>
    <dgm:pt modelId="{B9E0097D-EDBF-411A-916F-07F0BE99A6A3}" type="parTrans" cxnId="{C6FD6C5E-4262-45CD-AC2C-14B7BAAE6EC9}">
      <dgm:prSet/>
      <dgm:spPr/>
      <dgm:t>
        <a:bodyPr/>
        <a:lstStyle/>
        <a:p>
          <a:endParaRPr lang="fi-FI"/>
        </a:p>
      </dgm:t>
    </dgm:pt>
    <dgm:pt modelId="{95232673-70ED-4712-81FF-BF5144A6A40C}" type="sibTrans" cxnId="{C6FD6C5E-4262-45CD-AC2C-14B7BAAE6EC9}">
      <dgm:prSet/>
      <dgm:spPr/>
      <dgm:t>
        <a:bodyPr/>
        <a:lstStyle/>
        <a:p>
          <a:endParaRPr lang="fi-FI"/>
        </a:p>
      </dgm:t>
    </dgm:pt>
    <dgm:pt modelId="{675C41F2-E3EB-4273-8E33-D16285CA715A}">
      <dgm:prSet/>
      <dgm:spPr/>
      <dgm:t>
        <a:bodyPr/>
        <a:lstStyle/>
        <a:p>
          <a:pPr rtl="0"/>
          <a:r>
            <a:rPr lang="fi-FI" smtClean="0"/>
            <a:t>5. Presentation of Documents by Seller</a:t>
          </a:r>
          <a:endParaRPr lang="fi-FI"/>
        </a:p>
      </dgm:t>
    </dgm:pt>
    <dgm:pt modelId="{AB7082C3-A190-49D3-BAAA-C4B2659D4E69}" type="parTrans" cxnId="{E43AF2D6-389C-4D99-B7B2-65ACA288B14C}">
      <dgm:prSet/>
      <dgm:spPr/>
      <dgm:t>
        <a:bodyPr/>
        <a:lstStyle/>
        <a:p>
          <a:endParaRPr lang="fi-FI"/>
        </a:p>
      </dgm:t>
    </dgm:pt>
    <dgm:pt modelId="{82414810-7F31-4680-8F4A-D2B2A51D58D0}" type="sibTrans" cxnId="{E43AF2D6-389C-4D99-B7B2-65ACA288B14C}">
      <dgm:prSet/>
      <dgm:spPr/>
      <dgm:t>
        <a:bodyPr/>
        <a:lstStyle/>
        <a:p>
          <a:endParaRPr lang="fi-FI"/>
        </a:p>
      </dgm:t>
    </dgm:pt>
    <dgm:pt modelId="{8DF21A02-49A8-43D7-AF46-B635E5C5BE21}">
      <dgm:prSet/>
      <dgm:spPr/>
      <dgm:t>
        <a:bodyPr/>
        <a:lstStyle/>
        <a:p>
          <a:pPr rtl="0"/>
          <a:r>
            <a:rPr lang="fi-FI" smtClean="0"/>
            <a:t>6. Control and forwarding of documents; payment</a:t>
          </a:r>
          <a:endParaRPr lang="fi-FI"/>
        </a:p>
      </dgm:t>
    </dgm:pt>
    <dgm:pt modelId="{521C6D60-E127-485D-A2C9-121D2E69B81C}" type="parTrans" cxnId="{F6AF81B8-B1C6-437F-99D0-69BD8A3E3399}">
      <dgm:prSet/>
      <dgm:spPr/>
      <dgm:t>
        <a:bodyPr/>
        <a:lstStyle/>
        <a:p>
          <a:endParaRPr lang="fi-FI"/>
        </a:p>
      </dgm:t>
    </dgm:pt>
    <dgm:pt modelId="{B22D617D-F00B-46E7-9C47-2DC8C55D6B27}" type="sibTrans" cxnId="{F6AF81B8-B1C6-437F-99D0-69BD8A3E3399}">
      <dgm:prSet/>
      <dgm:spPr/>
      <dgm:t>
        <a:bodyPr/>
        <a:lstStyle/>
        <a:p>
          <a:endParaRPr lang="fi-FI"/>
        </a:p>
      </dgm:t>
    </dgm:pt>
    <dgm:pt modelId="{18EBCD31-C2BC-4026-BFCE-5893C0892F7B}">
      <dgm:prSet/>
      <dgm:spPr/>
      <dgm:t>
        <a:bodyPr/>
        <a:lstStyle/>
        <a:p>
          <a:pPr rtl="0"/>
          <a:r>
            <a:rPr lang="fi-FI" smtClean="0"/>
            <a:t>7. Control and surrender of documents; payment</a:t>
          </a:r>
          <a:endParaRPr lang="fi-FI"/>
        </a:p>
      </dgm:t>
    </dgm:pt>
    <dgm:pt modelId="{D13DE1C7-2AE5-420B-AD99-F36646F11A89}" type="parTrans" cxnId="{E59F5452-C73B-4DDE-A3AC-6B689A7B19EC}">
      <dgm:prSet/>
      <dgm:spPr/>
      <dgm:t>
        <a:bodyPr/>
        <a:lstStyle/>
        <a:p>
          <a:endParaRPr lang="fi-FI"/>
        </a:p>
      </dgm:t>
    </dgm:pt>
    <dgm:pt modelId="{63A8D63A-4433-4C4B-A82C-8B79CC87697E}" type="sibTrans" cxnId="{E59F5452-C73B-4DDE-A3AC-6B689A7B19EC}">
      <dgm:prSet/>
      <dgm:spPr/>
      <dgm:t>
        <a:bodyPr/>
        <a:lstStyle/>
        <a:p>
          <a:endParaRPr lang="fi-FI"/>
        </a:p>
      </dgm:t>
    </dgm:pt>
    <dgm:pt modelId="{9CC4AD83-6BC8-4261-9717-69A3C36E02DC}" type="pres">
      <dgm:prSet presAssocID="{65346BE8-4B4A-41DB-8182-CA87E228593F}" presName="Name0" presStyleCnt="0">
        <dgm:presLayoutVars>
          <dgm:dir/>
          <dgm:animLvl val="lvl"/>
          <dgm:resizeHandles val="exact"/>
        </dgm:presLayoutVars>
      </dgm:prSet>
      <dgm:spPr/>
      <dgm:t>
        <a:bodyPr/>
        <a:lstStyle/>
        <a:p>
          <a:endParaRPr lang="fi-FI"/>
        </a:p>
      </dgm:t>
    </dgm:pt>
    <dgm:pt modelId="{56F078A2-9825-4FE2-8A90-41F8E7AFA32B}" type="pres">
      <dgm:prSet presAssocID="{18EBCD31-C2BC-4026-BFCE-5893C0892F7B}" presName="boxAndChildren" presStyleCnt="0"/>
      <dgm:spPr/>
    </dgm:pt>
    <dgm:pt modelId="{D165AF22-2292-4C82-AAF9-6681950B3220}" type="pres">
      <dgm:prSet presAssocID="{18EBCD31-C2BC-4026-BFCE-5893C0892F7B}" presName="parentTextBox" presStyleLbl="node1" presStyleIdx="0" presStyleCnt="7"/>
      <dgm:spPr/>
      <dgm:t>
        <a:bodyPr/>
        <a:lstStyle/>
        <a:p>
          <a:endParaRPr lang="fi-FI"/>
        </a:p>
      </dgm:t>
    </dgm:pt>
    <dgm:pt modelId="{B9C22E1B-6BA6-4592-817A-D51FB3C0A1AF}" type="pres">
      <dgm:prSet presAssocID="{B22D617D-F00B-46E7-9C47-2DC8C55D6B27}" presName="sp" presStyleCnt="0"/>
      <dgm:spPr/>
    </dgm:pt>
    <dgm:pt modelId="{2C788B70-4C80-4910-B7FB-8FEE834056DA}" type="pres">
      <dgm:prSet presAssocID="{8DF21A02-49A8-43D7-AF46-B635E5C5BE21}" presName="arrowAndChildren" presStyleCnt="0"/>
      <dgm:spPr/>
    </dgm:pt>
    <dgm:pt modelId="{47F485EF-B8F9-4B03-BB5F-A988ABBFF8C4}" type="pres">
      <dgm:prSet presAssocID="{8DF21A02-49A8-43D7-AF46-B635E5C5BE21}" presName="parentTextArrow" presStyleLbl="node1" presStyleIdx="1" presStyleCnt="7"/>
      <dgm:spPr/>
      <dgm:t>
        <a:bodyPr/>
        <a:lstStyle/>
        <a:p>
          <a:endParaRPr lang="fi-FI"/>
        </a:p>
      </dgm:t>
    </dgm:pt>
    <dgm:pt modelId="{1A970F69-A2FC-447C-8E7F-4D12BE8FF688}" type="pres">
      <dgm:prSet presAssocID="{82414810-7F31-4680-8F4A-D2B2A51D58D0}" presName="sp" presStyleCnt="0"/>
      <dgm:spPr/>
    </dgm:pt>
    <dgm:pt modelId="{421B8903-A5AC-45A0-8DF8-217E4B00B123}" type="pres">
      <dgm:prSet presAssocID="{675C41F2-E3EB-4273-8E33-D16285CA715A}" presName="arrowAndChildren" presStyleCnt="0"/>
      <dgm:spPr/>
    </dgm:pt>
    <dgm:pt modelId="{27BE7756-3709-47C9-85BB-BD3BF8D3731F}" type="pres">
      <dgm:prSet presAssocID="{675C41F2-E3EB-4273-8E33-D16285CA715A}" presName="parentTextArrow" presStyleLbl="node1" presStyleIdx="2" presStyleCnt="7"/>
      <dgm:spPr/>
      <dgm:t>
        <a:bodyPr/>
        <a:lstStyle/>
        <a:p>
          <a:endParaRPr lang="fi-FI"/>
        </a:p>
      </dgm:t>
    </dgm:pt>
    <dgm:pt modelId="{360FC287-66DC-4226-ACA3-A6C7FCA8B8D4}" type="pres">
      <dgm:prSet presAssocID="{95232673-70ED-4712-81FF-BF5144A6A40C}" presName="sp" presStyleCnt="0"/>
      <dgm:spPr/>
    </dgm:pt>
    <dgm:pt modelId="{95604133-C4AA-4F7A-84ED-B2A8FE07BD0E}" type="pres">
      <dgm:prSet presAssocID="{2D5E00F2-4682-4359-9137-6B042B975918}" presName="arrowAndChildren" presStyleCnt="0"/>
      <dgm:spPr/>
    </dgm:pt>
    <dgm:pt modelId="{7B240612-AAFE-4588-931A-CCD705AD5476}" type="pres">
      <dgm:prSet presAssocID="{2D5E00F2-4682-4359-9137-6B042B975918}" presName="parentTextArrow" presStyleLbl="node1" presStyleIdx="3" presStyleCnt="7"/>
      <dgm:spPr/>
      <dgm:t>
        <a:bodyPr/>
        <a:lstStyle/>
        <a:p>
          <a:endParaRPr lang="fi-FI"/>
        </a:p>
      </dgm:t>
    </dgm:pt>
    <dgm:pt modelId="{DBB6D3BE-8C4E-48A8-9F84-46E8C9930A0F}" type="pres">
      <dgm:prSet presAssocID="{DDBFB1C1-3964-4E3C-B02C-2B672E61E195}" presName="sp" presStyleCnt="0"/>
      <dgm:spPr/>
    </dgm:pt>
    <dgm:pt modelId="{7BAB89DC-334D-45FE-A227-1037DBBD7D4A}" type="pres">
      <dgm:prSet presAssocID="{7AF601E9-C961-4257-8111-33DB3F8B8B29}" presName="arrowAndChildren" presStyleCnt="0"/>
      <dgm:spPr/>
    </dgm:pt>
    <dgm:pt modelId="{5058C8EE-3CAD-4EE2-A795-7BA4CC4FDE02}" type="pres">
      <dgm:prSet presAssocID="{7AF601E9-C961-4257-8111-33DB3F8B8B29}" presName="parentTextArrow" presStyleLbl="node1" presStyleIdx="4" presStyleCnt="7"/>
      <dgm:spPr/>
      <dgm:t>
        <a:bodyPr/>
        <a:lstStyle/>
        <a:p>
          <a:endParaRPr lang="fi-FI"/>
        </a:p>
      </dgm:t>
    </dgm:pt>
    <dgm:pt modelId="{3872F91A-FA5D-458C-A37A-5912384569DA}" type="pres">
      <dgm:prSet presAssocID="{FC1B3B74-8470-4116-BAF0-650E39849976}" presName="sp" presStyleCnt="0"/>
      <dgm:spPr/>
    </dgm:pt>
    <dgm:pt modelId="{0E5B3714-2712-49DA-B809-C472D0284078}" type="pres">
      <dgm:prSet presAssocID="{4483377F-65B3-49FA-9D43-7B16B63FBE4A}" presName="arrowAndChildren" presStyleCnt="0"/>
      <dgm:spPr/>
    </dgm:pt>
    <dgm:pt modelId="{1BFCC895-8492-40B3-8D7E-C668AE9AF59E}" type="pres">
      <dgm:prSet presAssocID="{4483377F-65B3-49FA-9D43-7B16B63FBE4A}" presName="parentTextArrow" presStyleLbl="node1" presStyleIdx="5" presStyleCnt="7"/>
      <dgm:spPr/>
      <dgm:t>
        <a:bodyPr/>
        <a:lstStyle/>
        <a:p>
          <a:endParaRPr lang="fi-FI"/>
        </a:p>
      </dgm:t>
    </dgm:pt>
    <dgm:pt modelId="{833BA777-18ED-46CB-BFE2-CA286D02180E}" type="pres">
      <dgm:prSet presAssocID="{1CFF14C0-D621-45CF-9A84-9ED70F953752}" presName="sp" presStyleCnt="0"/>
      <dgm:spPr/>
    </dgm:pt>
    <dgm:pt modelId="{6D43C52A-B1F9-4A94-9741-734ACBC0B08E}" type="pres">
      <dgm:prSet presAssocID="{2650ACB7-7C90-4FE4-AD75-0C87A29B67D2}" presName="arrowAndChildren" presStyleCnt="0"/>
      <dgm:spPr/>
    </dgm:pt>
    <dgm:pt modelId="{108EC20E-7125-4A70-8FA5-30A8319C42BF}" type="pres">
      <dgm:prSet presAssocID="{2650ACB7-7C90-4FE4-AD75-0C87A29B67D2}" presName="parentTextArrow" presStyleLbl="node1" presStyleIdx="6" presStyleCnt="7" custLinFactNeighborX="-1441" custLinFactNeighborY="-82709"/>
      <dgm:spPr/>
      <dgm:t>
        <a:bodyPr/>
        <a:lstStyle/>
        <a:p>
          <a:endParaRPr lang="fi-FI"/>
        </a:p>
      </dgm:t>
    </dgm:pt>
  </dgm:ptLst>
  <dgm:cxnLst>
    <dgm:cxn modelId="{8E5DB3AF-61BC-4F47-AB8A-B399CD436971}" type="presOf" srcId="{675C41F2-E3EB-4273-8E33-D16285CA715A}" destId="{27BE7756-3709-47C9-85BB-BD3BF8D3731F}" srcOrd="0" destOrd="0" presId="urn:microsoft.com/office/officeart/2005/8/layout/process4"/>
    <dgm:cxn modelId="{C6FD6C5E-4262-45CD-AC2C-14B7BAAE6EC9}" srcId="{65346BE8-4B4A-41DB-8182-CA87E228593F}" destId="{2D5E00F2-4682-4359-9137-6B042B975918}" srcOrd="3" destOrd="0" parTransId="{B9E0097D-EDBF-411A-916F-07F0BE99A6A3}" sibTransId="{95232673-70ED-4712-81FF-BF5144A6A40C}"/>
    <dgm:cxn modelId="{02B87269-F2C7-433C-A055-4D3762AC6ED2}" type="presOf" srcId="{2650ACB7-7C90-4FE4-AD75-0C87A29B67D2}" destId="{108EC20E-7125-4A70-8FA5-30A8319C42BF}" srcOrd="0" destOrd="0" presId="urn:microsoft.com/office/officeart/2005/8/layout/process4"/>
    <dgm:cxn modelId="{E59F5452-C73B-4DDE-A3AC-6B689A7B19EC}" srcId="{65346BE8-4B4A-41DB-8182-CA87E228593F}" destId="{18EBCD31-C2BC-4026-BFCE-5893C0892F7B}" srcOrd="6" destOrd="0" parTransId="{D13DE1C7-2AE5-420B-AD99-F36646F11A89}" sibTransId="{63A8D63A-4433-4C4B-A82C-8B79CC87697E}"/>
    <dgm:cxn modelId="{A10CB9C3-1C90-4C01-8CF0-76FF106BB272}" srcId="{65346BE8-4B4A-41DB-8182-CA87E228593F}" destId="{4483377F-65B3-49FA-9D43-7B16B63FBE4A}" srcOrd="1" destOrd="0" parTransId="{217F0508-1562-4A62-9B95-3C9D680D52DE}" sibTransId="{FC1B3B74-8470-4116-BAF0-650E39849976}"/>
    <dgm:cxn modelId="{88E5A601-8F65-4E07-9536-463C7B913BEA}" type="presOf" srcId="{18EBCD31-C2BC-4026-BFCE-5893C0892F7B}" destId="{D165AF22-2292-4C82-AAF9-6681950B3220}" srcOrd="0" destOrd="0" presId="urn:microsoft.com/office/officeart/2005/8/layout/process4"/>
    <dgm:cxn modelId="{FE961054-C1FC-41D8-AB40-3FD0CF907411}" type="presOf" srcId="{8DF21A02-49A8-43D7-AF46-B635E5C5BE21}" destId="{47F485EF-B8F9-4B03-BB5F-A988ABBFF8C4}" srcOrd="0" destOrd="0" presId="urn:microsoft.com/office/officeart/2005/8/layout/process4"/>
    <dgm:cxn modelId="{F6AF81B8-B1C6-437F-99D0-69BD8A3E3399}" srcId="{65346BE8-4B4A-41DB-8182-CA87E228593F}" destId="{8DF21A02-49A8-43D7-AF46-B635E5C5BE21}" srcOrd="5" destOrd="0" parTransId="{521C6D60-E127-485D-A2C9-121D2E69B81C}" sibTransId="{B22D617D-F00B-46E7-9C47-2DC8C55D6B27}"/>
    <dgm:cxn modelId="{5118A8DD-329B-4272-8AE6-0DF3C2BBE854}" srcId="{65346BE8-4B4A-41DB-8182-CA87E228593F}" destId="{2650ACB7-7C90-4FE4-AD75-0C87A29B67D2}" srcOrd="0" destOrd="0" parTransId="{1EFA6B5E-CCF1-4F64-9B99-F4F50A4C4B3A}" sibTransId="{1CFF14C0-D621-45CF-9A84-9ED70F953752}"/>
    <dgm:cxn modelId="{E43AF2D6-389C-4D99-B7B2-65ACA288B14C}" srcId="{65346BE8-4B4A-41DB-8182-CA87E228593F}" destId="{675C41F2-E3EB-4273-8E33-D16285CA715A}" srcOrd="4" destOrd="0" parTransId="{AB7082C3-A190-49D3-BAAA-C4B2659D4E69}" sibTransId="{82414810-7F31-4680-8F4A-D2B2A51D58D0}"/>
    <dgm:cxn modelId="{8C64C7CA-0332-4F51-8ED3-D20F231C2785}" type="presOf" srcId="{4483377F-65B3-49FA-9D43-7B16B63FBE4A}" destId="{1BFCC895-8492-40B3-8D7E-C668AE9AF59E}" srcOrd="0" destOrd="0" presId="urn:microsoft.com/office/officeart/2005/8/layout/process4"/>
    <dgm:cxn modelId="{3BE0A2C9-7506-4BE7-9F51-67201EE301B2}" srcId="{65346BE8-4B4A-41DB-8182-CA87E228593F}" destId="{7AF601E9-C961-4257-8111-33DB3F8B8B29}" srcOrd="2" destOrd="0" parTransId="{B61561A0-5799-435C-9FD9-94A2F2519251}" sibTransId="{DDBFB1C1-3964-4E3C-B02C-2B672E61E195}"/>
    <dgm:cxn modelId="{2D769897-23B4-47B6-B9CA-49513064FF04}" type="presOf" srcId="{7AF601E9-C961-4257-8111-33DB3F8B8B29}" destId="{5058C8EE-3CAD-4EE2-A795-7BA4CC4FDE02}" srcOrd="0" destOrd="0" presId="urn:microsoft.com/office/officeart/2005/8/layout/process4"/>
    <dgm:cxn modelId="{FC4DF2C3-9C0D-4320-AC3C-2430FA9ECD2E}" type="presOf" srcId="{2D5E00F2-4682-4359-9137-6B042B975918}" destId="{7B240612-AAFE-4588-931A-CCD705AD5476}" srcOrd="0" destOrd="0" presId="urn:microsoft.com/office/officeart/2005/8/layout/process4"/>
    <dgm:cxn modelId="{7C96CB7D-F004-47A5-9E2A-458C8863C2FC}" type="presOf" srcId="{65346BE8-4B4A-41DB-8182-CA87E228593F}" destId="{9CC4AD83-6BC8-4261-9717-69A3C36E02DC}" srcOrd="0" destOrd="0" presId="urn:microsoft.com/office/officeart/2005/8/layout/process4"/>
    <dgm:cxn modelId="{709DCAE9-88E0-44FF-8552-6E342C8A1693}" type="presParOf" srcId="{9CC4AD83-6BC8-4261-9717-69A3C36E02DC}" destId="{56F078A2-9825-4FE2-8A90-41F8E7AFA32B}" srcOrd="0" destOrd="0" presId="urn:microsoft.com/office/officeart/2005/8/layout/process4"/>
    <dgm:cxn modelId="{163E725B-26FF-4F06-94C2-F95BC12AC77A}" type="presParOf" srcId="{56F078A2-9825-4FE2-8A90-41F8E7AFA32B}" destId="{D165AF22-2292-4C82-AAF9-6681950B3220}" srcOrd="0" destOrd="0" presId="urn:microsoft.com/office/officeart/2005/8/layout/process4"/>
    <dgm:cxn modelId="{9BF8EE6D-6979-4EA2-9755-DFED1F35F081}" type="presParOf" srcId="{9CC4AD83-6BC8-4261-9717-69A3C36E02DC}" destId="{B9C22E1B-6BA6-4592-817A-D51FB3C0A1AF}" srcOrd="1" destOrd="0" presId="urn:microsoft.com/office/officeart/2005/8/layout/process4"/>
    <dgm:cxn modelId="{A93C3B03-4621-46CE-8E8F-A980A1953AD8}" type="presParOf" srcId="{9CC4AD83-6BC8-4261-9717-69A3C36E02DC}" destId="{2C788B70-4C80-4910-B7FB-8FEE834056DA}" srcOrd="2" destOrd="0" presId="urn:microsoft.com/office/officeart/2005/8/layout/process4"/>
    <dgm:cxn modelId="{9A1B4E0F-1E11-421B-93FE-FEBE40E2EDC9}" type="presParOf" srcId="{2C788B70-4C80-4910-B7FB-8FEE834056DA}" destId="{47F485EF-B8F9-4B03-BB5F-A988ABBFF8C4}" srcOrd="0" destOrd="0" presId="urn:microsoft.com/office/officeart/2005/8/layout/process4"/>
    <dgm:cxn modelId="{DC14119A-A56C-44C3-B3AF-4D60DF15C6BB}" type="presParOf" srcId="{9CC4AD83-6BC8-4261-9717-69A3C36E02DC}" destId="{1A970F69-A2FC-447C-8E7F-4D12BE8FF688}" srcOrd="3" destOrd="0" presId="urn:microsoft.com/office/officeart/2005/8/layout/process4"/>
    <dgm:cxn modelId="{1B243B1D-77C6-44CD-B6D9-FD3D0A83CAA3}" type="presParOf" srcId="{9CC4AD83-6BC8-4261-9717-69A3C36E02DC}" destId="{421B8903-A5AC-45A0-8DF8-217E4B00B123}" srcOrd="4" destOrd="0" presId="urn:microsoft.com/office/officeart/2005/8/layout/process4"/>
    <dgm:cxn modelId="{3ED41F67-7837-4DC8-92B9-AB63383A7D3F}" type="presParOf" srcId="{421B8903-A5AC-45A0-8DF8-217E4B00B123}" destId="{27BE7756-3709-47C9-85BB-BD3BF8D3731F}" srcOrd="0" destOrd="0" presId="urn:microsoft.com/office/officeart/2005/8/layout/process4"/>
    <dgm:cxn modelId="{2B4379B9-7758-4A6F-B9D9-70179CCAA58C}" type="presParOf" srcId="{9CC4AD83-6BC8-4261-9717-69A3C36E02DC}" destId="{360FC287-66DC-4226-ACA3-A6C7FCA8B8D4}" srcOrd="5" destOrd="0" presId="urn:microsoft.com/office/officeart/2005/8/layout/process4"/>
    <dgm:cxn modelId="{48AECFC8-C95F-4DCD-8351-7697863B1567}" type="presParOf" srcId="{9CC4AD83-6BC8-4261-9717-69A3C36E02DC}" destId="{95604133-C4AA-4F7A-84ED-B2A8FE07BD0E}" srcOrd="6" destOrd="0" presId="urn:microsoft.com/office/officeart/2005/8/layout/process4"/>
    <dgm:cxn modelId="{3079365D-5E3D-406E-972C-BA540756A59B}" type="presParOf" srcId="{95604133-C4AA-4F7A-84ED-B2A8FE07BD0E}" destId="{7B240612-AAFE-4588-931A-CCD705AD5476}" srcOrd="0" destOrd="0" presId="urn:microsoft.com/office/officeart/2005/8/layout/process4"/>
    <dgm:cxn modelId="{B82F6873-FFBF-4FB6-9FC1-A7056C0AD5AA}" type="presParOf" srcId="{9CC4AD83-6BC8-4261-9717-69A3C36E02DC}" destId="{DBB6D3BE-8C4E-48A8-9F84-46E8C9930A0F}" srcOrd="7" destOrd="0" presId="urn:microsoft.com/office/officeart/2005/8/layout/process4"/>
    <dgm:cxn modelId="{0D2EF766-9A46-49B6-90B1-4F99EBC79359}" type="presParOf" srcId="{9CC4AD83-6BC8-4261-9717-69A3C36E02DC}" destId="{7BAB89DC-334D-45FE-A227-1037DBBD7D4A}" srcOrd="8" destOrd="0" presId="urn:microsoft.com/office/officeart/2005/8/layout/process4"/>
    <dgm:cxn modelId="{BA9AE47C-0193-4FCE-8602-078D838A46D2}" type="presParOf" srcId="{7BAB89DC-334D-45FE-A227-1037DBBD7D4A}" destId="{5058C8EE-3CAD-4EE2-A795-7BA4CC4FDE02}" srcOrd="0" destOrd="0" presId="urn:microsoft.com/office/officeart/2005/8/layout/process4"/>
    <dgm:cxn modelId="{F1FE5625-CBD1-4B83-8911-4141DEAA7F89}" type="presParOf" srcId="{9CC4AD83-6BC8-4261-9717-69A3C36E02DC}" destId="{3872F91A-FA5D-458C-A37A-5912384569DA}" srcOrd="9" destOrd="0" presId="urn:microsoft.com/office/officeart/2005/8/layout/process4"/>
    <dgm:cxn modelId="{B99C8B03-5A6A-4523-8C6E-95EA45B4AFFB}" type="presParOf" srcId="{9CC4AD83-6BC8-4261-9717-69A3C36E02DC}" destId="{0E5B3714-2712-49DA-B809-C472D0284078}" srcOrd="10" destOrd="0" presId="urn:microsoft.com/office/officeart/2005/8/layout/process4"/>
    <dgm:cxn modelId="{6C36E338-DCD9-40F2-A5DF-5C46E077B1F0}" type="presParOf" srcId="{0E5B3714-2712-49DA-B809-C472D0284078}" destId="{1BFCC895-8492-40B3-8D7E-C668AE9AF59E}" srcOrd="0" destOrd="0" presId="urn:microsoft.com/office/officeart/2005/8/layout/process4"/>
    <dgm:cxn modelId="{BD3D5C3C-0D72-4F7F-AA82-A8400BCCDFB1}" type="presParOf" srcId="{9CC4AD83-6BC8-4261-9717-69A3C36E02DC}" destId="{833BA777-18ED-46CB-BFE2-CA286D02180E}" srcOrd="11" destOrd="0" presId="urn:microsoft.com/office/officeart/2005/8/layout/process4"/>
    <dgm:cxn modelId="{F3304747-522C-4FEE-8594-5A28768A77DC}" type="presParOf" srcId="{9CC4AD83-6BC8-4261-9717-69A3C36E02DC}" destId="{6D43C52A-B1F9-4A94-9741-734ACBC0B08E}" srcOrd="12" destOrd="0" presId="urn:microsoft.com/office/officeart/2005/8/layout/process4"/>
    <dgm:cxn modelId="{9141AD3F-3F6E-41CA-9AE5-FB4DE110BAFC}" type="presParOf" srcId="{6D43C52A-B1F9-4A94-9741-734ACBC0B08E}" destId="{108EC20E-7125-4A70-8FA5-30A8319C42B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D66069-E232-4638-9B8F-D26EB8BFDB4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69A3C6FE-1458-49DC-93BC-46CE4F6C64E0}">
      <dgm:prSet/>
      <dgm:spPr/>
      <dgm:t>
        <a:bodyPr/>
        <a:lstStyle/>
        <a:p>
          <a:pPr rtl="0"/>
          <a:r>
            <a:rPr lang="fi-FI" smtClean="0"/>
            <a:t>1. Irrevocable</a:t>
          </a:r>
          <a:endParaRPr lang="fi-FI"/>
        </a:p>
      </dgm:t>
    </dgm:pt>
    <dgm:pt modelId="{C8E9ED92-5392-49B8-9586-260707B426B9}" type="parTrans" cxnId="{E495B9DE-E259-45C3-B12F-07F00B9F443D}">
      <dgm:prSet/>
      <dgm:spPr/>
      <dgm:t>
        <a:bodyPr/>
        <a:lstStyle/>
        <a:p>
          <a:endParaRPr lang="fi-FI"/>
        </a:p>
      </dgm:t>
    </dgm:pt>
    <dgm:pt modelId="{BFB51F6A-AADA-4FF6-9FAE-7A333D120694}" type="sibTrans" cxnId="{E495B9DE-E259-45C3-B12F-07F00B9F443D}">
      <dgm:prSet/>
      <dgm:spPr/>
      <dgm:t>
        <a:bodyPr/>
        <a:lstStyle/>
        <a:p>
          <a:endParaRPr lang="fi-FI"/>
        </a:p>
      </dgm:t>
    </dgm:pt>
    <dgm:pt modelId="{72DF1B4E-37B8-4D1F-85D8-445D4879F07E}">
      <dgm:prSet/>
      <dgm:spPr/>
      <dgm:t>
        <a:bodyPr/>
        <a:lstStyle/>
        <a:p>
          <a:pPr rtl="0"/>
          <a:r>
            <a:rPr lang="fi-FI" smtClean="0"/>
            <a:t>- the rule; a commitment by the issuing bank </a:t>
          </a:r>
          <a:endParaRPr lang="fi-FI"/>
        </a:p>
      </dgm:t>
    </dgm:pt>
    <dgm:pt modelId="{39511D76-5D93-494C-B5C0-9F4A04002639}" type="parTrans" cxnId="{C7F1F7BD-9B0A-42E1-A337-165EF60A064C}">
      <dgm:prSet/>
      <dgm:spPr/>
      <dgm:t>
        <a:bodyPr/>
        <a:lstStyle/>
        <a:p>
          <a:endParaRPr lang="fi-FI"/>
        </a:p>
      </dgm:t>
    </dgm:pt>
    <dgm:pt modelId="{4A70E003-C6F7-4632-AB67-CE00448718D6}" type="sibTrans" cxnId="{C7F1F7BD-9B0A-42E1-A337-165EF60A064C}">
      <dgm:prSet/>
      <dgm:spPr/>
      <dgm:t>
        <a:bodyPr/>
        <a:lstStyle/>
        <a:p>
          <a:endParaRPr lang="fi-FI"/>
        </a:p>
      </dgm:t>
    </dgm:pt>
    <dgm:pt modelId="{D2D6BC31-3905-4F94-BF10-7B8A973FFAEB}">
      <dgm:prSet/>
      <dgm:spPr/>
      <dgm:t>
        <a:bodyPr/>
        <a:lstStyle/>
        <a:p>
          <a:pPr rtl="0"/>
          <a:r>
            <a:rPr lang="fi-FI" dirty="0" smtClean="0"/>
            <a:t>- </a:t>
          </a:r>
          <a:r>
            <a:rPr lang="fi-FI" dirty="0" err="1" smtClean="0"/>
            <a:t>revocable</a:t>
          </a:r>
          <a:r>
            <a:rPr lang="fi-FI" dirty="0" smtClean="0"/>
            <a:t>: </a:t>
          </a:r>
          <a:r>
            <a:rPr lang="fi-FI" dirty="0" err="1" smtClean="0"/>
            <a:t>can</a:t>
          </a:r>
          <a:r>
            <a:rPr lang="fi-FI" dirty="0" smtClean="0"/>
            <a:t> </a:t>
          </a:r>
          <a:r>
            <a:rPr lang="fi-FI" dirty="0" err="1" smtClean="0"/>
            <a:t>be</a:t>
          </a:r>
          <a:r>
            <a:rPr lang="fi-FI" dirty="0" smtClean="0"/>
            <a:t> </a:t>
          </a:r>
          <a:r>
            <a:rPr lang="fi-FI" dirty="0" err="1" smtClean="0"/>
            <a:t>revoked</a:t>
          </a:r>
          <a:r>
            <a:rPr lang="fi-FI" dirty="0" smtClean="0"/>
            <a:t> </a:t>
          </a:r>
          <a:r>
            <a:rPr lang="fi-FI" dirty="0" err="1" smtClean="0"/>
            <a:t>till</a:t>
          </a:r>
          <a:r>
            <a:rPr lang="fi-FI" dirty="0" smtClean="0"/>
            <a:t> the </a:t>
          </a:r>
          <a:r>
            <a:rPr lang="fi-FI" dirty="0" err="1" smtClean="0"/>
            <a:t>seller</a:t>
          </a:r>
          <a:r>
            <a:rPr lang="fi-FI" dirty="0" smtClean="0"/>
            <a:t> </a:t>
          </a:r>
          <a:r>
            <a:rPr lang="fi-FI" dirty="0" err="1" smtClean="0"/>
            <a:t>has</a:t>
          </a:r>
          <a:r>
            <a:rPr lang="fi-FI" dirty="0" smtClean="0"/>
            <a:t> </a:t>
          </a:r>
          <a:r>
            <a:rPr lang="fi-FI" dirty="0" err="1" smtClean="0"/>
            <a:t>presented</a:t>
          </a:r>
          <a:r>
            <a:rPr lang="fi-FI" dirty="0" smtClean="0"/>
            <a:t> the </a:t>
          </a:r>
          <a:r>
            <a:rPr lang="fi-FI" dirty="0" err="1" smtClean="0"/>
            <a:t>documents</a:t>
          </a:r>
          <a:endParaRPr lang="fi-FI" dirty="0"/>
        </a:p>
      </dgm:t>
    </dgm:pt>
    <dgm:pt modelId="{2EFE5386-A6FD-45E3-91AF-17EF504EF4E6}" type="parTrans" cxnId="{CCA1F04C-72E4-4B57-BC8D-1F837C706558}">
      <dgm:prSet/>
      <dgm:spPr/>
      <dgm:t>
        <a:bodyPr/>
        <a:lstStyle/>
        <a:p>
          <a:endParaRPr lang="fi-FI"/>
        </a:p>
      </dgm:t>
    </dgm:pt>
    <dgm:pt modelId="{B6300234-162D-4510-960D-BD67BCA25BE5}" type="sibTrans" cxnId="{CCA1F04C-72E4-4B57-BC8D-1F837C706558}">
      <dgm:prSet/>
      <dgm:spPr/>
      <dgm:t>
        <a:bodyPr/>
        <a:lstStyle/>
        <a:p>
          <a:endParaRPr lang="fi-FI"/>
        </a:p>
      </dgm:t>
    </dgm:pt>
    <dgm:pt modelId="{7596BA57-07D1-4E64-8463-71DA16C515FF}">
      <dgm:prSet/>
      <dgm:spPr/>
      <dgm:t>
        <a:bodyPr/>
        <a:lstStyle/>
        <a:p>
          <a:pPr rtl="0"/>
          <a:r>
            <a:rPr lang="fi-FI" smtClean="0"/>
            <a:t>2. Confirmed</a:t>
          </a:r>
          <a:endParaRPr lang="fi-FI"/>
        </a:p>
      </dgm:t>
    </dgm:pt>
    <dgm:pt modelId="{CCC5055E-10AC-4DBB-AE36-853915B4751D}" type="parTrans" cxnId="{6DC03D6C-0BA4-4AF7-8546-0A224B4B2D98}">
      <dgm:prSet/>
      <dgm:spPr/>
      <dgm:t>
        <a:bodyPr/>
        <a:lstStyle/>
        <a:p>
          <a:endParaRPr lang="fi-FI"/>
        </a:p>
      </dgm:t>
    </dgm:pt>
    <dgm:pt modelId="{CC9FA812-7B83-482C-8133-B09EF8157224}" type="sibTrans" cxnId="{6DC03D6C-0BA4-4AF7-8546-0A224B4B2D98}">
      <dgm:prSet/>
      <dgm:spPr/>
      <dgm:t>
        <a:bodyPr/>
        <a:lstStyle/>
        <a:p>
          <a:endParaRPr lang="fi-FI"/>
        </a:p>
      </dgm:t>
    </dgm:pt>
    <dgm:pt modelId="{FA0D1EBC-614C-49BE-B02E-3DEF74E0B68C}">
      <dgm:prSet/>
      <dgm:spPr/>
      <dgm:t>
        <a:bodyPr/>
        <a:lstStyle/>
        <a:p>
          <a:pPr rtl="0"/>
          <a:r>
            <a:rPr lang="fi-FI" smtClean="0"/>
            <a:t>- a commitment by the advising bank</a:t>
          </a:r>
          <a:endParaRPr lang="fi-FI"/>
        </a:p>
      </dgm:t>
    </dgm:pt>
    <dgm:pt modelId="{501DDDFE-C6A4-4893-9902-2A9DE11BC37D}" type="parTrans" cxnId="{C028F59A-15DC-45E2-B8CB-F42EB8F1BB94}">
      <dgm:prSet/>
      <dgm:spPr/>
      <dgm:t>
        <a:bodyPr/>
        <a:lstStyle/>
        <a:p>
          <a:endParaRPr lang="fi-FI"/>
        </a:p>
      </dgm:t>
    </dgm:pt>
    <dgm:pt modelId="{9B03E648-2693-4C64-8A9B-AE3A95D14EC2}" type="sibTrans" cxnId="{C028F59A-15DC-45E2-B8CB-F42EB8F1BB94}">
      <dgm:prSet/>
      <dgm:spPr/>
      <dgm:t>
        <a:bodyPr/>
        <a:lstStyle/>
        <a:p>
          <a:endParaRPr lang="fi-FI"/>
        </a:p>
      </dgm:t>
    </dgm:pt>
    <dgm:pt modelId="{F880432D-5451-4957-8A30-2F9629537081}" type="pres">
      <dgm:prSet presAssocID="{43D66069-E232-4638-9B8F-D26EB8BFDB42}" presName="vert0" presStyleCnt="0">
        <dgm:presLayoutVars>
          <dgm:dir/>
          <dgm:animOne val="branch"/>
          <dgm:animLvl val="lvl"/>
        </dgm:presLayoutVars>
      </dgm:prSet>
      <dgm:spPr/>
      <dgm:t>
        <a:bodyPr/>
        <a:lstStyle/>
        <a:p>
          <a:endParaRPr lang="fi-FI"/>
        </a:p>
      </dgm:t>
    </dgm:pt>
    <dgm:pt modelId="{20C9233A-71E2-4A77-8E22-35FBED5CB9DF}" type="pres">
      <dgm:prSet presAssocID="{69A3C6FE-1458-49DC-93BC-46CE4F6C64E0}" presName="thickLine" presStyleLbl="alignNode1" presStyleIdx="0" presStyleCnt="2"/>
      <dgm:spPr/>
    </dgm:pt>
    <dgm:pt modelId="{A41C862E-AC47-4C90-A799-42360954A184}" type="pres">
      <dgm:prSet presAssocID="{69A3C6FE-1458-49DC-93BC-46CE4F6C64E0}" presName="horz1" presStyleCnt="0"/>
      <dgm:spPr/>
    </dgm:pt>
    <dgm:pt modelId="{6409F0A3-67C8-4A60-816F-E1E1AA40FEBA}" type="pres">
      <dgm:prSet presAssocID="{69A3C6FE-1458-49DC-93BC-46CE4F6C64E0}" presName="tx1" presStyleLbl="revTx" presStyleIdx="0" presStyleCnt="5"/>
      <dgm:spPr/>
      <dgm:t>
        <a:bodyPr/>
        <a:lstStyle/>
        <a:p>
          <a:endParaRPr lang="fi-FI"/>
        </a:p>
      </dgm:t>
    </dgm:pt>
    <dgm:pt modelId="{FB8B884D-8884-4C0E-A259-C21A32ACC2D1}" type="pres">
      <dgm:prSet presAssocID="{69A3C6FE-1458-49DC-93BC-46CE4F6C64E0}" presName="vert1" presStyleCnt="0"/>
      <dgm:spPr/>
    </dgm:pt>
    <dgm:pt modelId="{A409DD77-9859-47B1-9082-9E061C182BFC}" type="pres">
      <dgm:prSet presAssocID="{72DF1B4E-37B8-4D1F-85D8-445D4879F07E}" presName="vertSpace2a" presStyleCnt="0"/>
      <dgm:spPr/>
    </dgm:pt>
    <dgm:pt modelId="{F6565302-2086-4564-9E5C-D63168B9C5FC}" type="pres">
      <dgm:prSet presAssocID="{72DF1B4E-37B8-4D1F-85D8-445D4879F07E}" presName="horz2" presStyleCnt="0"/>
      <dgm:spPr/>
    </dgm:pt>
    <dgm:pt modelId="{8F4A2C19-E3D9-4DA8-83A3-A88CE5CBF61F}" type="pres">
      <dgm:prSet presAssocID="{72DF1B4E-37B8-4D1F-85D8-445D4879F07E}" presName="horzSpace2" presStyleCnt="0"/>
      <dgm:spPr/>
    </dgm:pt>
    <dgm:pt modelId="{E1BFEAC1-311F-4EA8-B8EA-D2667DD73119}" type="pres">
      <dgm:prSet presAssocID="{72DF1B4E-37B8-4D1F-85D8-445D4879F07E}" presName="tx2" presStyleLbl="revTx" presStyleIdx="1" presStyleCnt="5"/>
      <dgm:spPr/>
      <dgm:t>
        <a:bodyPr/>
        <a:lstStyle/>
        <a:p>
          <a:endParaRPr lang="fi-FI"/>
        </a:p>
      </dgm:t>
    </dgm:pt>
    <dgm:pt modelId="{FA9E49A8-9F59-4A67-977A-742DE056AF88}" type="pres">
      <dgm:prSet presAssocID="{72DF1B4E-37B8-4D1F-85D8-445D4879F07E}" presName="vert2" presStyleCnt="0"/>
      <dgm:spPr/>
    </dgm:pt>
    <dgm:pt modelId="{DF6476A3-E636-45C7-B7F0-77F01EB39D60}" type="pres">
      <dgm:prSet presAssocID="{72DF1B4E-37B8-4D1F-85D8-445D4879F07E}" presName="thinLine2b" presStyleLbl="callout" presStyleIdx="0" presStyleCnt="3"/>
      <dgm:spPr/>
    </dgm:pt>
    <dgm:pt modelId="{0866DE37-EEDE-4B0B-8FE4-8F47CF244A9F}" type="pres">
      <dgm:prSet presAssocID="{72DF1B4E-37B8-4D1F-85D8-445D4879F07E}" presName="vertSpace2b" presStyleCnt="0"/>
      <dgm:spPr/>
    </dgm:pt>
    <dgm:pt modelId="{77A0CBE7-49EC-4BA7-AF16-FB65474171F7}" type="pres">
      <dgm:prSet presAssocID="{D2D6BC31-3905-4F94-BF10-7B8A973FFAEB}" presName="horz2" presStyleCnt="0"/>
      <dgm:spPr/>
    </dgm:pt>
    <dgm:pt modelId="{EF218A88-201F-4765-8509-57BBB486BF9B}" type="pres">
      <dgm:prSet presAssocID="{D2D6BC31-3905-4F94-BF10-7B8A973FFAEB}" presName="horzSpace2" presStyleCnt="0"/>
      <dgm:spPr/>
    </dgm:pt>
    <dgm:pt modelId="{5B68A542-F477-442F-AE12-AA73C4F0A448}" type="pres">
      <dgm:prSet presAssocID="{D2D6BC31-3905-4F94-BF10-7B8A973FFAEB}" presName="tx2" presStyleLbl="revTx" presStyleIdx="2" presStyleCnt="5"/>
      <dgm:spPr/>
      <dgm:t>
        <a:bodyPr/>
        <a:lstStyle/>
        <a:p>
          <a:endParaRPr lang="fi-FI"/>
        </a:p>
      </dgm:t>
    </dgm:pt>
    <dgm:pt modelId="{EC53536B-0770-43B2-B972-BB89E0908736}" type="pres">
      <dgm:prSet presAssocID="{D2D6BC31-3905-4F94-BF10-7B8A973FFAEB}" presName="vert2" presStyleCnt="0"/>
      <dgm:spPr/>
    </dgm:pt>
    <dgm:pt modelId="{3FF717F6-57E4-41DC-87B1-1D153763D289}" type="pres">
      <dgm:prSet presAssocID="{D2D6BC31-3905-4F94-BF10-7B8A973FFAEB}" presName="thinLine2b" presStyleLbl="callout" presStyleIdx="1" presStyleCnt="3"/>
      <dgm:spPr/>
    </dgm:pt>
    <dgm:pt modelId="{5DF71AFC-8FE9-458B-B197-54B3A2DB1A7D}" type="pres">
      <dgm:prSet presAssocID="{D2D6BC31-3905-4F94-BF10-7B8A973FFAEB}" presName="vertSpace2b" presStyleCnt="0"/>
      <dgm:spPr/>
    </dgm:pt>
    <dgm:pt modelId="{5803E694-111D-4061-B2E3-90059154EFE1}" type="pres">
      <dgm:prSet presAssocID="{7596BA57-07D1-4E64-8463-71DA16C515FF}" presName="thickLine" presStyleLbl="alignNode1" presStyleIdx="1" presStyleCnt="2"/>
      <dgm:spPr/>
    </dgm:pt>
    <dgm:pt modelId="{293C7570-5ECF-4B8B-AA58-E02BF0D42299}" type="pres">
      <dgm:prSet presAssocID="{7596BA57-07D1-4E64-8463-71DA16C515FF}" presName="horz1" presStyleCnt="0"/>
      <dgm:spPr/>
    </dgm:pt>
    <dgm:pt modelId="{3483E5D1-0E43-45BD-8428-7BA9712A5EBF}" type="pres">
      <dgm:prSet presAssocID="{7596BA57-07D1-4E64-8463-71DA16C515FF}" presName="tx1" presStyleLbl="revTx" presStyleIdx="3" presStyleCnt="5"/>
      <dgm:spPr/>
      <dgm:t>
        <a:bodyPr/>
        <a:lstStyle/>
        <a:p>
          <a:endParaRPr lang="fi-FI"/>
        </a:p>
      </dgm:t>
    </dgm:pt>
    <dgm:pt modelId="{237D4E5D-83D2-42A1-8CB3-B44036D3C20B}" type="pres">
      <dgm:prSet presAssocID="{7596BA57-07D1-4E64-8463-71DA16C515FF}" presName="vert1" presStyleCnt="0"/>
      <dgm:spPr/>
    </dgm:pt>
    <dgm:pt modelId="{71E6E7DB-58E4-4087-90C3-4946473EF58D}" type="pres">
      <dgm:prSet presAssocID="{FA0D1EBC-614C-49BE-B02E-3DEF74E0B68C}" presName="vertSpace2a" presStyleCnt="0"/>
      <dgm:spPr/>
    </dgm:pt>
    <dgm:pt modelId="{E99FC322-A24E-4A59-80B8-2151E14D98E1}" type="pres">
      <dgm:prSet presAssocID="{FA0D1EBC-614C-49BE-B02E-3DEF74E0B68C}" presName="horz2" presStyleCnt="0"/>
      <dgm:spPr/>
    </dgm:pt>
    <dgm:pt modelId="{B4733D0A-285A-4FE5-9C16-BD1D8735DF25}" type="pres">
      <dgm:prSet presAssocID="{FA0D1EBC-614C-49BE-B02E-3DEF74E0B68C}" presName="horzSpace2" presStyleCnt="0"/>
      <dgm:spPr/>
    </dgm:pt>
    <dgm:pt modelId="{8AB10D09-98DC-4E6D-B959-83767344EE3C}" type="pres">
      <dgm:prSet presAssocID="{FA0D1EBC-614C-49BE-B02E-3DEF74E0B68C}" presName="tx2" presStyleLbl="revTx" presStyleIdx="4" presStyleCnt="5"/>
      <dgm:spPr/>
      <dgm:t>
        <a:bodyPr/>
        <a:lstStyle/>
        <a:p>
          <a:endParaRPr lang="fi-FI"/>
        </a:p>
      </dgm:t>
    </dgm:pt>
    <dgm:pt modelId="{01CE3282-0621-426E-9B2C-23663B990494}" type="pres">
      <dgm:prSet presAssocID="{FA0D1EBC-614C-49BE-B02E-3DEF74E0B68C}" presName="vert2" presStyleCnt="0"/>
      <dgm:spPr/>
    </dgm:pt>
    <dgm:pt modelId="{943A10CF-02D3-447D-8F50-FF6EED43B9D4}" type="pres">
      <dgm:prSet presAssocID="{FA0D1EBC-614C-49BE-B02E-3DEF74E0B68C}" presName="thinLine2b" presStyleLbl="callout" presStyleIdx="2" presStyleCnt="3"/>
      <dgm:spPr/>
    </dgm:pt>
    <dgm:pt modelId="{815FB27E-1F8C-40C7-9D5C-59CE78BBB5A9}" type="pres">
      <dgm:prSet presAssocID="{FA0D1EBC-614C-49BE-B02E-3DEF74E0B68C}" presName="vertSpace2b" presStyleCnt="0"/>
      <dgm:spPr/>
    </dgm:pt>
  </dgm:ptLst>
  <dgm:cxnLst>
    <dgm:cxn modelId="{E495B9DE-E259-45C3-B12F-07F00B9F443D}" srcId="{43D66069-E232-4638-9B8F-D26EB8BFDB42}" destId="{69A3C6FE-1458-49DC-93BC-46CE4F6C64E0}" srcOrd="0" destOrd="0" parTransId="{C8E9ED92-5392-49B8-9586-260707B426B9}" sibTransId="{BFB51F6A-AADA-4FF6-9FAE-7A333D120694}"/>
    <dgm:cxn modelId="{C028F59A-15DC-45E2-B8CB-F42EB8F1BB94}" srcId="{7596BA57-07D1-4E64-8463-71DA16C515FF}" destId="{FA0D1EBC-614C-49BE-B02E-3DEF74E0B68C}" srcOrd="0" destOrd="0" parTransId="{501DDDFE-C6A4-4893-9902-2A9DE11BC37D}" sibTransId="{9B03E648-2693-4C64-8A9B-AE3A95D14EC2}"/>
    <dgm:cxn modelId="{6DC03D6C-0BA4-4AF7-8546-0A224B4B2D98}" srcId="{43D66069-E232-4638-9B8F-D26EB8BFDB42}" destId="{7596BA57-07D1-4E64-8463-71DA16C515FF}" srcOrd="1" destOrd="0" parTransId="{CCC5055E-10AC-4DBB-AE36-853915B4751D}" sibTransId="{CC9FA812-7B83-482C-8133-B09EF8157224}"/>
    <dgm:cxn modelId="{F0712ABD-EFFC-4422-88BA-8A903BD0160D}" type="presOf" srcId="{69A3C6FE-1458-49DC-93BC-46CE4F6C64E0}" destId="{6409F0A3-67C8-4A60-816F-E1E1AA40FEBA}" srcOrd="0" destOrd="0" presId="urn:microsoft.com/office/officeart/2008/layout/LinedList"/>
    <dgm:cxn modelId="{0CED75D4-612E-4F75-8AFD-369B7825095E}" type="presOf" srcId="{43D66069-E232-4638-9B8F-D26EB8BFDB42}" destId="{F880432D-5451-4957-8A30-2F9629537081}" srcOrd="0" destOrd="0" presId="urn:microsoft.com/office/officeart/2008/layout/LinedList"/>
    <dgm:cxn modelId="{C7F1F7BD-9B0A-42E1-A337-165EF60A064C}" srcId="{69A3C6FE-1458-49DC-93BC-46CE4F6C64E0}" destId="{72DF1B4E-37B8-4D1F-85D8-445D4879F07E}" srcOrd="0" destOrd="0" parTransId="{39511D76-5D93-494C-B5C0-9F4A04002639}" sibTransId="{4A70E003-C6F7-4632-AB67-CE00448718D6}"/>
    <dgm:cxn modelId="{BA9180F0-B515-4D52-91D1-A70D6ED3BF63}" type="presOf" srcId="{7596BA57-07D1-4E64-8463-71DA16C515FF}" destId="{3483E5D1-0E43-45BD-8428-7BA9712A5EBF}" srcOrd="0" destOrd="0" presId="urn:microsoft.com/office/officeart/2008/layout/LinedList"/>
    <dgm:cxn modelId="{39BDCAD7-0768-4A52-942D-9446804EB374}" type="presOf" srcId="{D2D6BC31-3905-4F94-BF10-7B8A973FFAEB}" destId="{5B68A542-F477-442F-AE12-AA73C4F0A448}" srcOrd="0" destOrd="0" presId="urn:microsoft.com/office/officeart/2008/layout/LinedList"/>
    <dgm:cxn modelId="{CCA1F04C-72E4-4B57-BC8D-1F837C706558}" srcId="{69A3C6FE-1458-49DC-93BC-46CE4F6C64E0}" destId="{D2D6BC31-3905-4F94-BF10-7B8A973FFAEB}" srcOrd="1" destOrd="0" parTransId="{2EFE5386-A6FD-45E3-91AF-17EF504EF4E6}" sibTransId="{B6300234-162D-4510-960D-BD67BCA25BE5}"/>
    <dgm:cxn modelId="{3BF58E3E-59BB-49F6-9113-A3D3B6171695}" type="presOf" srcId="{72DF1B4E-37B8-4D1F-85D8-445D4879F07E}" destId="{E1BFEAC1-311F-4EA8-B8EA-D2667DD73119}" srcOrd="0" destOrd="0" presId="urn:microsoft.com/office/officeart/2008/layout/LinedList"/>
    <dgm:cxn modelId="{456CDEA9-9FB7-4BAB-A7B5-22ED2D86DCB9}" type="presOf" srcId="{FA0D1EBC-614C-49BE-B02E-3DEF74E0B68C}" destId="{8AB10D09-98DC-4E6D-B959-83767344EE3C}" srcOrd="0" destOrd="0" presId="urn:microsoft.com/office/officeart/2008/layout/LinedList"/>
    <dgm:cxn modelId="{F930FE33-035F-47B0-B12F-E37E6F9BC0CA}" type="presParOf" srcId="{F880432D-5451-4957-8A30-2F9629537081}" destId="{20C9233A-71E2-4A77-8E22-35FBED5CB9DF}" srcOrd="0" destOrd="0" presId="urn:microsoft.com/office/officeart/2008/layout/LinedList"/>
    <dgm:cxn modelId="{104AF502-F03A-43D0-9AA6-6FF41345B697}" type="presParOf" srcId="{F880432D-5451-4957-8A30-2F9629537081}" destId="{A41C862E-AC47-4C90-A799-42360954A184}" srcOrd="1" destOrd="0" presId="urn:microsoft.com/office/officeart/2008/layout/LinedList"/>
    <dgm:cxn modelId="{41E820FA-339E-45D6-A3F8-1F4B0296711F}" type="presParOf" srcId="{A41C862E-AC47-4C90-A799-42360954A184}" destId="{6409F0A3-67C8-4A60-816F-E1E1AA40FEBA}" srcOrd="0" destOrd="0" presId="urn:microsoft.com/office/officeart/2008/layout/LinedList"/>
    <dgm:cxn modelId="{065A3923-7F0A-4BF6-9D5D-B6DBC100176D}" type="presParOf" srcId="{A41C862E-AC47-4C90-A799-42360954A184}" destId="{FB8B884D-8884-4C0E-A259-C21A32ACC2D1}" srcOrd="1" destOrd="0" presId="urn:microsoft.com/office/officeart/2008/layout/LinedList"/>
    <dgm:cxn modelId="{E48AAAEB-F874-4743-93F5-C026F6C166D3}" type="presParOf" srcId="{FB8B884D-8884-4C0E-A259-C21A32ACC2D1}" destId="{A409DD77-9859-47B1-9082-9E061C182BFC}" srcOrd="0" destOrd="0" presId="urn:microsoft.com/office/officeart/2008/layout/LinedList"/>
    <dgm:cxn modelId="{D84B548F-77DA-47B3-96FC-25C581006098}" type="presParOf" srcId="{FB8B884D-8884-4C0E-A259-C21A32ACC2D1}" destId="{F6565302-2086-4564-9E5C-D63168B9C5FC}" srcOrd="1" destOrd="0" presId="urn:microsoft.com/office/officeart/2008/layout/LinedList"/>
    <dgm:cxn modelId="{485283FF-BCAB-4386-9567-D9F5ED24FCD9}" type="presParOf" srcId="{F6565302-2086-4564-9E5C-D63168B9C5FC}" destId="{8F4A2C19-E3D9-4DA8-83A3-A88CE5CBF61F}" srcOrd="0" destOrd="0" presId="urn:microsoft.com/office/officeart/2008/layout/LinedList"/>
    <dgm:cxn modelId="{701C6B58-F587-43C2-A298-F43E1FDFD7AB}" type="presParOf" srcId="{F6565302-2086-4564-9E5C-D63168B9C5FC}" destId="{E1BFEAC1-311F-4EA8-B8EA-D2667DD73119}" srcOrd="1" destOrd="0" presId="urn:microsoft.com/office/officeart/2008/layout/LinedList"/>
    <dgm:cxn modelId="{F0BEDE5C-D22D-44E8-964E-A36500EEC4A0}" type="presParOf" srcId="{F6565302-2086-4564-9E5C-D63168B9C5FC}" destId="{FA9E49A8-9F59-4A67-977A-742DE056AF88}" srcOrd="2" destOrd="0" presId="urn:microsoft.com/office/officeart/2008/layout/LinedList"/>
    <dgm:cxn modelId="{B7DA9560-672E-4F75-9196-FCB3718A7EA9}" type="presParOf" srcId="{FB8B884D-8884-4C0E-A259-C21A32ACC2D1}" destId="{DF6476A3-E636-45C7-B7F0-77F01EB39D60}" srcOrd="2" destOrd="0" presId="urn:microsoft.com/office/officeart/2008/layout/LinedList"/>
    <dgm:cxn modelId="{A4171AFC-D988-4EC3-83C3-1F61EF313932}" type="presParOf" srcId="{FB8B884D-8884-4C0E-A259-C21A32ACC2D1}" destId="{0866DE37-EEDE-4B0B-8FE4-8F47CF244A9F}" srcOrd="3" destOrd="0" presId="urn:microsoft.com/office/officeart/2008/layout/LinedList"/>
    <dgm:cxn modelId="{D15BB949-AFBC-4CDF-93E8-562F5E49CD28}" type="presParOf" srcId="{FB8B884D-8884-4C0E-A259-C21A32ACC2D1}" destId="{77A0CBE7-49EC-4BA7-AF16-FB65474171F7}" srcOrd="4" destOrd="0" presId="urn:microsoft.com/office/officeart/2008/layout/LinedList"/>
    <dgm:cxn modelId="{D783BE01-2E69-4DF4-8F6E-0C53E1B0E42E}" type="presParOf" srcId="{77A0CBE7-49EC-4BA7-AF16-FB65474171F7}" destId="{EF218A88-201F-4765-8509-57BBB486BF9B}" srcOrd="0" destOrd="0" presId="urn:microsoft.com/office/officeart/2008/layout/LinedList"/>
    <dgm:cxn modelId="{C7CF9D05-1917-4FC2-AB4E-FDCEBB28626A}" type="presParOf" srcId="{77A0CBE7-49EC-4BA7-AF16-FB65474171F7}" destId="{5B68A542-F477-442F-AE12-AA73C4F0A448}" srcOrd="1" destOrd="0" presId="urn:microsoft.com/office/officeart/2008/layout/LinedList"/>
    <dgm:cxn modelId="{815D1A0A-7C02-494F-B1D1-D37793596A4E}" type="presParOf" srcId="{77A0CBE7-49EC-4BA7-AF16-FB65474171F7}" destId="{EC53536B-0770-43B2-B972-BB89E0908736}" srcOrd="2" destOrd="0" presId="urn:microsoft.com/office/officeart/2008/layout/LinedList"/>
    <dgm:cxn modelId="{05BEA9F1-ED9B-4ED5-97DB-720C1291BF50}" type="presParOf" srcId="{FB8B884D-8884-4C0E-A259-C21A32ACC2D1}" destId="{3FF717F6-57E4-41DC-87B1-1D153763D289}" srcOrd="5" destOrd="0" presId="urn:microsoft.com/office/officeart/2008/layout/LinedList"/>
    <dgm:cxn modelId="{09D6D608-383A-4ADF-AD73-60B7C585ADC9}" type="presParOf" srcId="{FB8B884D-8884-4C0E-A259-C21A32ACC2D1}" destId="{5DF71AFC-8FE9-458B-B197-54B3A2DB1A7D}" srcOrd="6" destOrd="0" presId="urn:microsoft.com/office/officeart/2008/layout/LinedList"/>
    <dgm:cxn modelId="{8A62E604-9093-45E8-866E-42263B0EE650}" type="presParOf" srcId="{F880432D-5451-4957-8A30-2F9629537081}" destId="{5803E694-111D-4061-B2E3-90059154EFE1}" srcOrd="2" destOrd="0" presId="urn:microsoft.com/office/officeart/2008/layout/LinedList"/>
    <dgm:cxn modelId="{36774721-867C-4DC8-9574-8649A81C592B}" type="presParOf" srcId="{F880432D-5451-4957-8A30-2F9629537081}" destId="{293C7570-5ECF-4B8B-AA58-E02BF0D42299}" srcOrd="3" destOrd="0" presId="urn:microsoft.com/office/officeart/2008/layout/LinedList"/>
    <dgm:cxn modelId="{5B9E0F52-99EE-4C04-A26D-7321A9A6AF9D}" type="presParOf" srcId="{293C7570-5ECF-4B8B-AA58-E02BF0D42299}" destId="{3483E5D1-0E43-45BD-8428-7BA9712A5EBF}" srcOrd="0" destOrd="0" presId="urn:microsoft.com/office/officeart/2008/layout/LinedList"/>
    <dgm:cxn modelId="{C39B2310-43F4-4BF7-8B05-2CD2848CCA5D}" type="presParOf" srcId="{293C7570-5ECF-4B8B-AA58-E02BF0D42299}" destId="{237D4E5D-83D2-42A1-8CB3-B44036D3C20B}" srcOrd="1" destOrd="0" presId="urn:microsoft.com/office/officeart/2008/layout/LinedList"/>
    <dgm:cxn modelId="{5BFA1245-FACC-4A6C-A1E8-17012101171B}" type="presParOf" srcId="{237D4E5D-83D2-42A1-8CB3-B44036D3C20B}" destId="{71E6E7DB-58E4-4087-90C3-4946473EF58D}" srcOrd="0" destOrd="0" presId="urn:microsoft.com/office/officeart/2008/layout/LinedList"/>
    <dgm:cxn modelId="{89D8A731-DEF1-4922-AF77-AD22018BF970}" type="presParOf" srcId="{237D4E5D-83D2-42A1-8CB3-B44036D3C20B}" destId="{E99FC322-A24E-4A59-80B8-2151E14D98E1}" srcOrd="1" destOrd="0" presId="urn:microsoft.com/office/officeart/2008/layout/LinedList"/>
    <dgm:cxn modelId="{1BA4E754-8A52-4943-93D4-BC880E6289BA}" type="presParOf" srcId="{E99FC322-A24E-4A59-80B8-2151E14D98E1}" destId="{B4733D0A-285A-4FE5-9C16-BD1D8735DF25}" srcOrd="0" destOrd="0" presId="urn:microsoft.com/office/officeart/2008/layout/LinedList"/>
    <dgm:cxn modelId="{E6A3F873-AA00-41F2-B583-BD1F03A9C9FA}" type="presParOf" srcId="{E99FC322-A24E-4A59-80B8-2151E14D98E1}" destId="{8AB10D09-98DC-4E6D-B959-83767344EE3C}" srcOrd="1" destOrd="0" presId="urn:microsoft.com/office/officeart/2008/layout/LinedList"/>
    <dgm:cxn modelId="{97822495-49FD-4870-B047-3DA37B02BA3B}" type="presParOf" srcId="{E99FC322-A24E-4A59-80B8-2151E14D98E1}" destId="{01CE3282-0621-426E-9B2C-23663B990494}" srcOrd="2" destOrd="0" presId="urn:microsoft.com/office/officeart/2008/layout/LinedList"/>
    <dgm:cxn modelId="{5606051D-5C75-49BE-9A4F-51DCDA44D84B}" type="presParOf" srcId="{237D4E5D-83D2-42A1-8CB3-B44036D3C20B}" destId="{943A10CF-02D3-447D-8F50-FF6EED43B9D4}" srcOrd="2" destOrd="0" presId="urn:microsoft.com/office/officeart/2008/layout/LinedList"/>
    <dgm:cxn modelId="{7627EA45-C475-4806-A552-78139EED1F36}" type="presParOf" srcId="{237D4E5D-83D2-42A1-8CB3-B44036D3C20B}" destId="{815FB27E-1F8C-40C7-9D5C-59CE78BBB5A9}"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1C971A-9530-494C-9080-F109950BC53B}" type="doc">
      <dgm:prSet loTypeId="urn:microsoft.com/office/officeart/2005/8/layout/process4" loCatId="list" qsTypeId="urn:microsoft.com/office/officeart/2005/8/quickstyle/simple3" qsCatId="simple" csTypeId="urn:microsoft.com/office/officeart/2005/8/colors/colorful5" csCatId="colorful"/>
      <dgm:spPr/>
      <dgm:t>
        <a:bodyPr/>
        <a:lstStyle/>
        <a:p>
          <a:endParaRPr lang="fi-FI"/>
        </a:p>
      </dgm:t>
    </dgm:pt>
    <dgm:pt modelId="{51777FF0-C79E-4D13-A27C-ABF6CE5A89E9}">
      <dgm:prSet/>
      <dgm:spPr/>
      <dgm:t>
        <a:bodyPr/>
        <a:lstStyle/>
        <a:p>
          <a:pPr rtl="0"/>
          <a:r>
            <a:rPr lang="en-US" b="0" smtClean="0"/>
            <a:t>First you agree with the seller on the terms of the contract (1), in this case that settlement will be made under a DC payable in connection to shipment. </a:t>
          </a:r>
          <a:endParaRPr lang="fi-FI"/>
        </a:p>
      </dgm:t>
    </dgm:pt>
    <dgm:pt modelId="{ADE3A873-D7F1-4C94-BB91-60E286EF59C5}" type="parTrans" cxnId="{A772C417-DEC1-4154-B405-65A56DEF15C6}">
      <dgm:prSet/>
      <dgm:spPr/>
      <dgm:t>
        <a:bodyPr/>
        <a:lstStyle/>
        <a:p>
          <a:endParaRPr lang="fi-FI"/>
        </a:p>
      </dgm:t>
    </dgm:pt>
    <dgm:pt modelId="{7D024530-6492-4B14-863C-C9A829D0BE61}" type="sibTrans" cxnId="{A772C417-DEC1-4154-B405-65A56DEF15C6}">
      <dgm:prSet/>
      <dgm:spPr/>
      <dgm:t>
        <a:bodyPr/>
        <a:lstStyle/>
        <a:p>
          <a:endParaRPr lang="fi-FI"/>
        </a:p>
      </dgm:t>
    </dgm:pt>
    <dgm:pt modelId="{DB2AE15B-A69C-4876-A1A9-998EFED98FAC}">
      <dgm:prSet/>
      <dgm:spPr/>
      <dgm:t>
        <a:bodyPr/>
        <a:lstStyle/>
        <a:p>
          <a:pPr rtl="0"/>
          <a:r>
            <a:rPr lang="en-US" b="0" dirty="0" smtClean="0"/>
            <a:t>You then apply for the DC to Nordea (2) who issue the DC and send it to the Advising Bank (3). The Advising Bank advises the DC to the seller (4). </a:t>
          </a:r>
          <a:endParaRPr lang="fi-FI" dirty="0"/>
        </a:p>
      </dgm:t>
    </dgm:pt>
    <dgm:pt modelId="{892D3497-5B84-4EA8-8882-FD401D40356A}" type="parTrans" cxnId="{11EBBCD1-B0EF-490A-83CD-64DBBCD8191E}">
      <dgm:prSet/>
      <dgm:spPr/>
      <dgm:t>
        <a:bodyPr/>
        <a:lstStyle/>
        <a:p>
          <a:endParaRPr lang="fi-FI"/>
        </a:p>
      </dgm:t>
    </dgm:pt>
    <dgm:pt modelId="{27C5D478-6EE2-4FBB-87B3-EA8E1D655908}" type="sibTrans" cxnId="{11EBBCD1-B0EF-490A-83CD-64DBBCD8191E}">
      <dgm:prSet/>
      <dgm:spPr/>
      <dgm:t>
        <a:bodyPr/>
        <a:lstStyle/>
        <a:p>
          <a:endParaRPr lang="fi-FI"/>
        </a:p>
      </dgm:t>
    </dgm:pt>
    <dgm:pt modelId="{AD9A01FB-ACC5-4AD3-8AF3-3A99543B7F75}">
      <dgm:prSet/>
      <dgm:spPr/>
      <dgm:t>
        <a:bodyPr/>
        <a:lstStyle/>
        <a:p>
          <a:pPr rtl="0"/>
          <a:r>
            <a:rPr lang="en-US" b="0" smtClean="0"/>
            <a:t>The seller now delivers the goods (5) and presents the documentation (6). </a:t>
          </a:r>
          <a:endParaRPr lang="fi-FI"/>
        </a:p>
      </dgm:t>
    </dgm:pt>
    <dgm:pt modelId="{88463E6B-1CEE-433D-9674-D7E23011B097}" type="parTrans" cxnId="{F4089FB5-6B9E-4399-9D48-E07227E762DE}">
      <dgm:prSet/>
      <dgm:spPr/>
      <dgm:t>
        <a:bodyPr/>
        <a:lstStyle/>
        <a:p>
          <a:endParaRPr lang="fi-FI"/>
        </a:p>
      </dgm:t>
    </dgm:pt>
    <dgm:pt modelId="{84437157-B758-4A15-B452-AE35B0BD86CF}" type="sibTrans" cxnId="{F4089FB5-6B9E-4399-9D48-E07227E762DE}">
      <dgm:prSet/>
      <dgm:spPr/>
      <dgm:t>
        <a:bodyPr/>
        <a:lstStyle/>
        <a:p>
          <a:endParaRPr lang="fi-FI"/>
        </a:p>
      </dgm:t>
    </dgm:pt>
    <dgm:pt modelId="{27067876-9D58-449B-A1CB-9EBAFB56ABE7}">
      <dgm:prSet/>
      <dgm:spPr/>
      <dgm:t>
        <a:bodyPr/>
        <a:lstStyle/>
        <a:p>
          <a:pPr rtl="0"/>
          <a:r>
            <a:rPr lang="en-US" b="0" smtClean="0"/>
            <a:t>The Advising Bank sends the documents to Nordea (7) who releases them to you against payment (8-9). </a:t>
          </a:r>
          <a:endParaRPr lang="fi-FI"/>
        </a:p>
      </dgm:t>
    </dgm:pt>
    <dgm:pt modelId="{3ED5ACDE-7ACF-420E-A98D-9941CFAFBCB6}" type="parTrans" cxnId="{81B9CF8D-24D8-464C-A846-817731F4DC9A}">
      <dgm:prSet/>
      <dgm:spPr/>
      <dgm:t>
        <a:bodyPr/>
        <a:lstStyle/>
        <a:p>
          <a:endParaRPr lang="fi-FI"/>
        </a:p>
      </dgm:t>
    </dgm:pt>
    <dgm:pt modelId="{DCA0E783-C0F3-4682-ADAC-4B88AD6D6FF0}" type="sibTrans" cxnId="{81B9CF8D-24D8-464C-A846-817731F4DC9A}">
      <dgm:prSet/>
      <dgm:spPr/>
      <dgm:t>
        <a:bodyPr/>
        <a:lstStyle/>
        <a:p>
          <a:endParaRPr lang="fi-FI"/>
        </a:p>
      </dgm:t>
    </dgm:pt>
    <dgm:pt modelId="{AD36C05B-0BDC-46D6-9480-EC941A3C6CAB}">
      <dgm:prSet/>
      <dgm:spPr/>
      <dgm:t>
        <a:bodyPr/>
        <a:lstStyle/>
        <a:p>
          <a:pPr rtl="0"/>
          <a:r>
            <a:rPr lang="en-US" b="0" smtClean="0"/>
            <a:t>Finally, Nordea will remit payment to the Advising Bank (10) which will pay the seller (11) in accordance with the structure of the DC. </a:t>
          </a:r>
          <a:endParaRPr lang="fi-FI"/>
        </a:p>
      </dgm:t>
    </dgm:pt>
    <dgm:pt modelId="{E9AA1C99-2E0E-4B2B-923D-FD2D51E06E05}" type="parTrans" cxnId="{1F3270FC-3C6E-445E-8F42-907D1810140F}">
      <dgm:prSet/>
      <dgm:spPr/>
      <dgm:t>
        <a:bodyPr/>
        <a:lstStyle/>
        <a:p>
          <a:endParaRPr lang="fi-FI"/>
        </a:p>
      </dgm:t>
    </dgm:pt>
    <dgm:pt modelId="{ADB6D22C-7ED8-47E2-B471-DA9DA3C67DFD}" type="sibTrans" cxnId="{1F3270FC-3C6E-445E-8F42-907D1810140F}">
      <dgm:prSet/>
      <dgm:spPr/>
      <dgm:t>
        <a:bodyPr/>
        <a:lstStyle/>
        <a:p>
          <a:endParaRPr lang="fi-FI"/>
        </a:p>
      </dgm:t>
    </dgm:pt>
    <dgm:pt modelId="{5D3FA1B2-37F2-42B5-846A-4428DE71CD92}">
      <dgm:prSet/>
      <dgm:spPr/>
      <dgm:t>
        <a:bodyPr/>
        <a:lstStyle/>
        <a:p>
          <a:pPr rtl="0"/>
          <a:r>
            <a:rPr lang="en-US" b="0" smtClean="0"/>
            <a:t>The banks involved will handle the DC subject to the “Uniform Customs and Practice for Documentary Credits” published by the International Chamber of Commerce (ICC). </a:t>
          </a:r>
          <a:endParaRPr lang="fi-FI"/>
        </a:p>
      </dgm:t>
    </dgm:pt>
    <dgm:pt modelId="{1923B769-6641-4333-8CA2-33F6DA81E387}" type="parTrans" cxnId="{E3E60173-AB92-4697-85BE-DA8136D18159}">
      <dgm:prSet/>
      <dgm:spPr/>
      <dgm:t>
        <a:bodyPr/>
        <a:lstStyle/>
        <a:p>
          <a:endParaRPr lang="fi-FI"/>
        </a:p>
      </dgm:t>
    </dgm:pt>
    <dgm:pt modelId="{E0441226-1CD9-43E0-89A6-F439E063D82C}" type="sibTrans" cxnId="{E3E60173-AB92-4697-85BE-DA8136D18159}">
      <dgm:prSet/>
      <dgm:spPr/>
      <dgm:t>
        <a:bodyPr/>
        <a:lstStyle/>
        <a:p>
          <a:endParaRPr lang="fi-FI"/>
        </a:p>
      </dgm:t>
    </dgm:pt>
    <dgm:pt modelId="{B71B3D00-E606-4AFB-B00D-20AC5BC6E8E5}" type="pres">
      <dgm:prSet presAssocID="{091C971A-9530-494C-9080-F109950BC53B}" presName="Name0" presStyleCnt="0">
        <dgm:presLayoutVars>
          <dgm:dir/>
          <dgm:animLvl val="lvl"/>
          <dgm:resizeHandles val="exact"/>
        </dgm:presLayoutVars>
      </dgm:prSet>
      <dgm:spPr/>
      <dgm:t>
        <a:bodyPr/>
        <a:lstStyle/>
        <a:p>
          <a:endParaRPr lang="fi-FI"/>
        </a:p>
      </dgm:t>
    </dgm:pt>
    <dgm:pt modelId="{B8C38BB4-F66F-4740-8E4B-BBB80A252715}" type="pres">
      <dgm:prSet presAssocID="{5D3FA1B2-37F2-42B5-846A-4428DE71CD92}" presName="boxAndChildren" presStyleCnt="0"/>
      <dgm:spPr/>
      <dgm:t>
        <a:bodyPr/>
        <a:lstStyle/>
        <a:p>
          <a:endParaRPr lang="fi-FI"/>
        </a:p>
      </dgm:t>
    </dgm:pt>
    <dgm:pt modelId="{60891AF8-D184-44FE-ABA4-9F515AF2CFEB}" type="pres">
      <dgm:prSet presAssocID="{5D3FA1B2-37F2-42B5-846A-4428DE71CD92}" presName="parentTextBox" presStyleLbl="node1" presStyleIdx="0" presStyleCnt="6"/>
      <dgm:spPr/>
      <dgm:t>
        <a:bodyPr/>
        <a:lstStyle/>
        <a:p>
          <a:endParaRPr lang="fi-FI"/>
        </a:p>
      </dgm:t>
    </dgm:pt>
    <dgm:pt modelId="{15948C55-4D4D-4A6F-809D-A1331A051B16}" type="pres">
      <dgm:prSet presAssocID="{ADB6D22C-7ED8-47E2-B471-DA9DA3C67DFD}" presName="sp" presStyleCnt="0"/>
      <dgm:spPr/>
      <dgm:t>
        <a:bodyPr/>
        <a:lstStyle/>
        <a:p>
          <a:endParaRPr lang="fi-FI"/>
        </a:p>
      </dgm:t>
    </dgm:pt>
    <dgm:pt modelId="{9DE5CFD5-AB7D-457D-A8CC-71B71E2ACFBD}" type="pres">
      <dgm:prSet presAssocID="{AD36C05B-0BDC-46D6-9480-EC941A3C6CAB}" presName="arrowAndChildren" presStyleCnt="0"/>
      <dgm:spPr/>
      <dgm:t>
        <a:bodyPr/>
        <a:lstStyle/>
        <a:p>
          <a:endParaRPr lang="fi-FI"/>
        </a:p>
      </dgm:t>
    </dgm:pt>
    <dgm:pt modelId="{D642CF9A-9D81-43AC-87CE-E8500B627DD7}" type="pres">
      <dgm:prSet presAssocID="{AD36C05B-0BDC-46D6-9480-EC941A3C6CAB}" presName="parentTextArrow" presStyleLbl="node1" presStyleIdx="1" presStyleCnt="6"/>
      <dgm:spPr/>
      <dgm:t>
        <a:bodyPr/>
        <a:lstStyle/>
        <a:p>
          <a:endParaRPr lang="fi-FI"/>
        </a:p>
      </dgm:t>
    </dgm:pt>
    <dgm:pt modelId="{379CE2F0-8532-4758-8296-2D693BA0AB5B}" type="pres">
      <dgm:prSet presAssocID="{DCA0E783-C0F3-4682-ADAC-4B88AD6D6FF0}" presName="sp" presStyleCnt="0"/>
      <dgm:spPr/>
      <dgm:t>
        <a:bodyPr/>
        <a:lstStyle/>
        <a:p>
          <a:endParaRPr lang="fi-FI"/>
        </a:p>
      </dgm:t>
    </dgm:pt>
    <dgm:pt modelId="{861DEDF5-CBFB-4124-BD96-7D2635C35F98}" type="pres">
      <dgm:prSet presAssocID="{27067876-9D58-449B-A1CB-9EBAFB56ABE7}" presName="arrowAndChildren" presStyleCnt="0"/>
      <dgm:spPr/>
      <dgm:t>
        <a:bodyPr/>
        <a:lstStyle/>
        <a:p>
          <a:endParaRPr lang="fi-FI"/>
        </a:p>
      </dgm:t>
    </dgm:pt>
    <dgm:pt modelId="{5D41E5C5-3E49-4739-A608-6E1E9DFAB750}" type="pres">
      <dgm:prSet presAssocID="{27067876-9D58-449B-A1CB-9EBAFB56ABE7}" presName="parentTextArrow" presStyleLbl="node1" presStyleIdx="2" presStyleCnt="6"/>
      <dgm:spPr/>
      <dgm:t>
        <a:bodyPr/>
        <a:lstStyle/>
        <a:p>
          <a:endParaRPr lang="fi-FI"/>
        </a:p>
      </dgm:t>
    </dgm:pt>
    <dgm:pt modelId="{991D2904-5245-4B5D-A0EF-F5B707BCF88D}" type="pres">
      <dgm:prSet presAssocID="{84437157-B758-4A15-B452-AE35B0BD86CF}" presName="sp" presStyleCnt="0"/>
      <dgm:spPr/>
      <dgm:t>
        <a:bodyPr/>
        <a:lstStyle/>
        <a:p>
          <a:endParaRPr lang="fi-FI"/>
        </a:p>
      </dgm:t>
    </dgm:pt>
    <dgm:pt modelId="{F79643A6-1445-4D8B-B51A-7B567C294D2C}" type="pres">
      <dgm:prSet presAssocID="{AD9A01FB-ACC5-4AD3-8AF3-3A99543B7F75}" presName="arrowAndChildren" presStyleCnt="0"/>
      <dgm:spPr/>
      <dgm:t>
        <a:bodyPr/>
        <a:lstStyle/>
        <a:p>
          <a:endParaRPr lang="fi-FI"/>
        </a:p>
      </dgm:t>
    </dgm:pt>
    <dgm:pt modelId="{485F3038-3517-4A61-A06F-B4DC3C13D7C1}" type="pres">
      <dgm:prSet presAssocID="{AD9A01FB-ACC5-4AD3-8AF3-3A99543B7F75}" presName="parentTextArrow" presStyleLbl="node1" presStyleIdx="3" presStyleCnt="6"/>
      <dgm:spPr/>
      <dgm:t>
        <a:bodyPr/>
        <a:lstStyle/>
        <a:p>
          <a:endParaRPr lang="fi-FI"/>
        </a:p>
      </dgm:t>
    </dgm:pt>
    <dgm:pt modelId="{54FDF0D1-A095-4AB8-B47F-C7240432E5A7}" type="pres">
      <dgm:prSet presAssocID="{27C5D478-6EE2-4FBB-87B3-EA8E1D655908}" presName="sp" presStyleCnt="0"/>
      <dgm:spPr/>
      <dgm:t>
        <a:bodyPr/>
        <a:lstStyle/>
        <a:p>
          <a:endParaRPr lang="fi-FI"/>
        </a:p>
      </dgm:t>
    </dgm:pt>
    <dgm:pt modelId="{7CC262E0-2A77-4502-A1C7-D81883561C72}" type="pres">
      <dgm:prSet presAssocID="{DB2AE15B-A69C-4876-A1A9-998EFED98FAC}" presName="arrowAndChildren" presStyleCnt="0"/>
      <dgm:spPr/>
      <dgm:t>
        <a:bodyPr/>
        <a:lstStyle/>
        <a:p>
          <a:endParaRPr lang="fi-FI"/>
        </a:p>
      </dgm:t>
    </dgm:pt>
    <dgm:pt modelId="{A38F55F6-272E-4212-B91A-9EFBA596A3E9}" type="pres">
      <dgm:prSet presAssocID="{DB2AE15B-A69C-4876-A1A9-998EFED98FAC}" presName="parentTextArrow" presStyleLbl="node1" presStyleIdx="4" presStyleCnt="6"/>
      <dgm:spPr/>
      <dgm:t>
        <a:bodyPr/>
        <a:lstStyle/>
        <a:p>
          <a:endParaRPr lang="fi-FI"/>
        </a:p>
      </dgm:t>
    </dgm:pt>
    <dgm:pt modelId="{1371BD37-D8BD-4EA3-A0A0-9197F9131252}" type="pres">
      <dgm:prSet presAssocID="{7D024530-6492-4B14-863C-C9A829D0BE61}" presName="sp" presStyleCnt="0"/>
      <dgm:spPr/>
      <dgm:t>
        <a:bodyPr/>
        <a:lstStyle/>
        <a:p>
          <a:endParaRPr lang="fi-FI"/>
        </a:p>
      </dgm:t>
    </dgm:pt>
    <dgm:pt modelId="{686F38E2-5494-4A8C-8496-EE88A43B063D}" type="pres">
      <dgm:prSet presAssocID="{51777FF0-C79E-4D13-A27C-ABF6CE5A89E9}" presName="arrowAndChildren" presStyleCnt="0"/>
      <dgm:spPr/>
      <dgm:t>
        <a:bodyPr/>
        <a:lstStyle/>
        <a:p>
          <a:endParaRPr lang="fi-FI"/>
        </a:p>
      </dgm:t>
    </dgm:pt>
    <dgm:pt modelId="{1A948462-0BB6-47B2-92EC-7D153B9A46CF}" type="pres">
      <dgm:prSet presAssocID="{51777FF0-C79E-4D13-A27C-ABF6CE5A89E9}" presName="parentTextArrow" presStyleLbl="node1" presStyleIdx="5" presStyleCnt="6"/>
      <dgm:spPr/>
      <dgm:t>
        <a:bodyPr/>
        <a:lstStyle/>
        <a:p>
          <a:endParaRPr lang="fi-FI"/>
        </a:p>
      </dgm:t>
    </dgm:pt>
  </dgm:ptLst>
  <dgm:cxnLst>
    <dgm:cxn modelId="{F4089FB5-6B9E-4399-9D48-E07227E762DE}" srcId="{091C971A-9530-494C-9080-F109950BC53B}" destId="{AD9A01FB-ACC5-4AD3-8AF3-3A99543B7F75}" srcOrd="2" destOrd="0" parTransId="{88463E6B-1CEE-433D-9674-D7E23011B097}" sibTransId="{84437157-B758-4A15-B452-AE35B0BD86CF}"/>
    <dgm:cxn modelId="{00994690-8308-445B-B9BE-21B623B4E0AA}" type="presOf" srcId="{DB2AE15B-A69C-4876-A1A9-998EFED98FAC}" destId="{A38F55F6-272E-4212-B91A-9EFBA596A3E9}" srcOrd="0" destOrd="0" presId="urn:microsoft.com/office/officeart/2005/8/layout/process4"/>
    <dgm:cxn modelId="{EBE6CF0E-718E-4E0F-868A-27D90131C505}" type="presOf" srcId="{51777FF0-C79E-4D13-A27C-ABF6CE5A89E9}" destId="{1A948462-0BB6-47B2-92EC-7D153B9A46CF}" srcOrd="0" destOrd="0" presId="urn:microsoft.com/office/officeart/2005/8/layout/process4"/>
    <dgm:cxn modelId="{144506AC-AD63-4A15-9D60-BBC848C8EB9C}" type="presOf" srcId="{AD9A01FB-ACC5-4AD3-8AF3-3A99543B7F75}" destId="{485F3038-3517-4A61-A06F-B4DC3C13D7C1}" srcOrd="0" destOrd="0" presId="urn:microsoft.com/office/officeart/2005/8/layout/process4"/>
    <dgm:cxn modelId="{A159ACB2-5297-4158-A1E6-F144F066CFC3}" type="presOf" srcId="{AD36C05B-0BDC-46D6-9480-EC941A3C6CAB}" destId="{D642CF9A-9D81-43AC-87CE-E8500B627DD7}" srcOrd="0" destOrd="0" presId="urn:microsoft.com/office/officeart/2005/8/layout/process4"/>
    <dgm:cxn modelId="{1F3270FC-3C6E-445E-8F42-907D1810140F}" srcId="{091C971A-9530-494C-9080-F109950BC53B}" destId="{AD36C05B-0BDC-46D6-9480-EC941A3C6CAB}" srcOrd="4" destOrd="0" parTransId="{E9AA1C99-2E0E-4B2B-923D-FD2D51E06E05}" sibTransId="{ADB6D22C-7ED8-47E2-B471-DA9DA3C67DFD}"/>
    <dgm:cxn modelId="{8220B056-00DE-4972-B8BE-CA5BFCE20DEB}" type="presOf" srcId="{27067876-9D58-449B-A1CB-9EBAFB56ABE7}" destId="{5D41E5C5-3E49-4739-A608-6E1E9DFAB750}" srcOrd="0" destOrd="0" presId="urn:microsoft.com/office/officeart/2005/8/layout/process4"/>
    <dgm:cxn modelId="{FBDF7C64-8855-48BD-9DC2-844994CF6BEE}" type="presOf" srcId="{5D3FA1B2-37F2-42B5-846A-4428DE71CD92}" destId="{60891AF8-D184-44FE-ABA4-9F515AF2CFEB}" srcOrd="0" destOrd="0" presId="urn:microsoft.com/office/officeart/2005/8/layout/process4"/>
    <dgm:cxn modelId="{E3E60173-AB92-4697-85BE-DA8136D18159}" srcId="{091C971A-9530-494C-9080-F109950BC53B}" destId="{5D3FA1B2-37F2-42B5-846A-4428DE71CD92}" srcOrd="5" destOrd="0" parTransId="{1923B769-6641-4333-8CA2-33F6DA81E387}" sibTransId="{E0441226-1CD9-43E0-89A6-F439E063D82C}"/>
    <dgm:cxn modelId="{29430D4D-BE25-473E-9878-66ED6885DBEE}" type="presOf" srcId="{091C971A-9530-494C-9080-F109950BC53B}" destId="{B71B3D00-E606-4AFB-B00D-20AC5BC6E8E5}" srcOrd="0" destOrd="0" presId="urn:microsoft.com/office/officeart/2005/8/layout/process4"/>
    <dgm:cxn modelId="{11EBBCD1-B0EF-490A-83CD-64DBBCD8191E}" srcId="{091C971A-9530-494C-9080-F109950BC53B}" destId="{DB2AE15B-A69C-4876-A1A9-998EFED98FAC}" srcOrd="1" destOrd="0" parTransId="{892D3497-5B84-4EA8-8882-FD401D40356A}" sibTransId="{27C5D478-6EE2-4FBB-87B3-EA8E1D655908}"/>
    <dgm:cxn modelId="{81B9CF8D-24D8-464C-A846-817731F4DC9A}" srcId="{091C971A-9530-494C-9080-F109950BC53B}" destId="{27067876-9D58-449B-A1CB-9EBAFB56ABE7}" srcOrd="3" destOrd="0" parTransId="{3ED5ACDE-7ACF-420E-A98D-9941CFAFBCB6}" sibTransId="{DCA0E783-C0F3-4682-ADAC-4B88AD6D6FF0}"/>
    <dgm:cxn modelId="{A772C417-DEC1-4154-B405-65A56DEF15C6}" srcId="{091C971A-9530-494C-9080-F109950BC53B}" destId="{51777FF0-C79E-4D13-A27C-ABF6CE5A89E9}" srcOrd="0" destOrd="0" parTransId="{ADE3A873-D7F1-4C94-BB91-60E286EF59C5}" sibTransId="{7D024530-6492-4B14-863C-C9A829D0BE61}"/>
    <dgm:cxn modelId="{CC278C36-B611-44B4-BEAA-0B28D4AE52EA}" type="presParOf" srcId="{B71B3D00-E606-4AFB-B00D-20AC5BC6E8E5}" destId="{B8C38BB4-F66F-4740-8E4B-BBB80A252715}" srcOrd="0" destOrd="0" presId="urn:microsoft.com/office/officeart/2005/8/layout/process4"/>
    <dgm:cxn modelId="{EBE5ED83-CCD5-4D74-ABA4-1E906D6861C5}" type="presParOf" srcId="{B8C38BB4-F66F-4740-8E4B-BBB80A252715}" destId="{60891AF8-D184-44FE-ABA4-9F515AF2CFEB}" srcOrd="0" destOrd="0" presId="urn:microsoft.com/office/officeart/2005/8/layout/process4"/>
    <dgm:cxn modelId="{6CF3706E-A2AB-448F-BD6A-66B614491E89}" type="presParOf" srcId="{B71B3D00-E606-4AFB-B00D-20AC5BC6E8E5}" destId="{15948C55-4D4D-4A6F-809D-A1331A051B16}" srcOrd="1" destOrd="0" presId="urn:microsoft.com/office/officeart/2005/8/layout/process4"/>
    <dgm:cxn modelId="{34A9EF49-2C62-41AF-8402-49D4715A6F62}" type="presParOf" srcId="{B71B3D00-E606-4AFB-B00D-20AC5BC6E8E5}" destId="{9DE5CFD5-AB7D-457D-A8CC-71B71E2ACFBD}" srcOrd="2" destOrd="0" presId="urn:microsoft.com/office/officeart/2005/8/layout/process4"/>
    <dgm:cxn modelId="{5A4EDF8D-62C6-4E8E-8815-92BD5100E2FC}" type="presParOf" srcId="{9DE5CFD5-AB7D-457D-A8CC-71B71E2ACFBD}" destId="{D642CF9A-9D81-43AC-87CE-E8500B627DD7}" srcOrd="0" destOrd="0" presId="urn:microsoft.com/office/officeart/2005/8/layout/process4"/>
    <dgm:cxn modelId="{47AF206A-3CD1-4FB7-A949-E8ED7E47C25A}" type="presParOf" srcId="{B71B3D00-E606-4AFB-B00D-20AC5BC6E8E5}" destId="{379CE2F0-8532-4758-8296-2D693BA0AB5B}" srcOrd="3" destOrd="0" presId="urn:microsoft.com/office/officeart/2005/8/layout/process4"/>
    <dgm:cxn modelId="{AE17B9CA-1E21-412C-997E-698F995C6E25}" type="presParOf" srcId="{B71B3D00-E606-4AFB-B00D-20AC5BC6E8E5}" destId="{861DEDF5-CBFB-4124-BD96-7D2635C35F98}" srcOrd="4" destOrd="0" presId="urn:microsoft.com/office/officeart/2005/8/layout/process4"/>
    <dgm:cxn modelId="{58DB5807-1490-4D0A-8282-1762F8EC64D8}" type="presParOf" srcId="{861DEDF5-CBFB-4124-BD96-7D2635C35F98}" destId="{5D41E5C5-3E49-4739-A608-6E1E9DFAB750}" srcOrd="0" destOrd="0" presId="urn:microsoft.com/office/officeart/2005/8/layout/process4"/>
    <dgm:cxn modelId="{C6A7AD9D-7F21-46AC-9B9B-9166D67D6376}" type="presParOf" srcId="{B71B3D00-E606-4AFB-B00D-20AC5BC6E8E5}" destId="{991D2904-5245-4B5D-A0EF-F5B707BCF88D}" srcOrd="5" destOrd="0" presId="urn:microsoft.com/office/officeart/2005/8/layout/process4"/>
    <dgm:cxn modelId="{56892D4A-5B73-4DE9-AC2D-5A0E5D919B92}" type="presParOf" srcId="{B71B3D00-E606-4AFB-B00D-20AC5BC6E8E5}" destId="{F79643A6-1445-4D8B-B51A-7B567C294D2C}" srcOrd="6" destOrd="0" presId="urn:microsoft.com/office/officeart/2005/8/layout/process4"/>
    <dgm:cxn modelId="{58FED349-7DE0-48B8-A32D-5EE98796EC34}" type="presParOf" srcId="{F79643A6-1445-4D8B-B51A-7B567C294D2C}" destId="{485F3038-3517-4A61-A06F-B4DC3C13D7C1}" srcOrd="0" destOrd="0" presId="urn:microsoft.com/office/officeart/2005/8/layout/process4"/>
    <dgm:cxn modelId="{C5B6C4CB-4B80-4D75-B1FE-73770B31410B}" type="presParOf" srcId="{B71B3D00-E606-4AFB-B00D-20AC5BC6E8E5}" destId="{54FDF0D1-A095-4AB8-B47F-C7240432E5A7}" srcOrd="7" destOrd="0" presId="urn:microsoft.com/office/officeart/2005/8/layout/process4"/>
    <dgm:cxn modelId="{99600D72-21D5-4F2C-9F7C-3892385415A3}" type="presParOf" srcId="{B71B3D00-E606-4AFB-B00D-20AC5BC6E8E5}" destId="{7CC262E0-2A77-4502-A1C7-D81883561C72}" srcOrd="8" destOrd="0" presId="urn:microsoft.com/office/officeart/2005/8/layout/process4"/>
    <dgm:cxn modelId="{03A3778A-89D2-4E11-B422-80F94CC1F172}" type="presParOf" srcId="{7CC262E0-2A77-4502-A1C7-D81883561C72}" destId="{A38F55F6-272E-4212-B91A-9EFBA596A3E9}" srcOrd="0" destOrd="0" presId="urn:microsoft.com/office/officeart/2005/8/layout/process4"/>
    <dgm:cxn modelId="{04ED3CCB-C28A-4CAD-B07A-D6412566BC83}" type="presParOf" srcId="{B71B3D00-E606-4AFB-B00D-20AC5BC6E8E5}" destId="{1371BD37-D8BD-4EA3-A0A0-9197F9131252}" srcOrd="9" destOrd="0" presId="urn:microsoft.com/office/officeart/2005/8/layout/process4"/>
    <dgm:cxn modelId="{4A9D41E9-1288-4DC2-8F22-DA10AE17C3F7}" type="presParOf" srcId="{B71B3D00-E606-4AFB-B00D-20AC5BC6E8E5}" destId="{686F38E2-5494-4A8C-8496-EE88A43B063D}" srcOrd="10" destOrd="0" presId="urn:microsoft.com/office/officeart/2005/8/layout/process4"/>
    <dgm:cxn modelId="{9E96F242-B57B-48F9-8A99-967EF30CFD71}" type="presParOf" srcId="{686F38E2-5494-4A8C-8496-EE88A43B063D}" destId="{1A948462-0BB6-47B2-92EC-7D153B9A46C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607320-DA23-4B98-82F4-1F089CD7764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ECA50D50-2673-4861-A3AD-7E7BC8407180}">
      <dgm:prSet/>
      <dgm:spPr/>
      <dgm:t>
        <a:bodyPr/>
        <a:lstStyle/>
        <a:p>
          <a:pPr rtl="0"/>
          <a:r>
            <a:rPr lang="en-US" b="1" smtClean="0"/>
            <a:t>B4 has opened an irrevocable confirmed at sight documentary credit in favor of S4. </a:t>
          </a:r>
          <a:endParaRPr lang="fi-FI"/>
        </a:p>
      </dgm:t>
    </dgm:pt>
    <dgm:pt modelId="{9414D427-38E1-4035-BCCE-8AFD1BCC4185}" type="parTrans" cxnId="{4FA02D71-1B90-450A-9301-A6F036AA1016}">
      <dgm:prSet/>
      <dgm:spPr/>
      <dgm:t>
        <a:bodyPr/>
        <a:lstStyle/>
        <a:p>
          <a:endParaRPr lang="fi-FI"/>
        </a:p>
      </dgm:t>
    </dgm:pt>
    <dgm:pt modelId="{CC0B5352-132F-4462-9B25-B51C9D58CFDA}" type="sibTrans" cxnId="{4FA02D71-1B90-450A-9301-A6F036AA1016}">
      <dgm:prSet/>
      <dgm:spPr/>
      <dgm:t>
        <a:bodyPr/>
        <a:lstStyle/>
        <a:p>
          <a:endParaRPr lang="fi-FI"/>
        </a:p>
      </dgm:t>
    </dgm:pt>
    <dgm:pt modelId="{F2E97855-06A1-4212-85A7-1E9D33786F8D}">
      <dgm:prSet/>
      <dgm:spPr/>
      <dgm:t>
        <a:bodyPr/>
        <a:lstStyle/>
        <a:p>
          <a:pPr rtl="0"/>
          <a:r>
            <a:rPr lang="en-US" b="1" smtClean="0"/>
            <a:t>Can B4 prevent his bank from paying the documentary credit for the poor quality of the cheese?</a:t>
          </a:r>
          <a:endParaRPr lang="fi-FI"/>
        </a:p>
      </dgm:t>
    </dgm:pt>
    <dgm:pt modelId="{103EF208-DABF-4E95-9447-48C7CC25DC34}" type="parTrans" cxnId="{86C24DD7-27DA-4554-8FE7-7E3DF62E60C2}">
      <dgm:prSet/>
      <dgm:spPr/>
      <dgm:t>
        <a:bodyPr/>
        <a:lstStyle/>
        <a:p>
          <a:endParaRPr lang="fi-FI"/>
        </a:p>
      </dgm:t>
    </dgm:pt>
    <dgm:pt modelId="{FC0FA029-50DF-490B-86A7-1EDA4D28DC1A}" type="sibTrans" cxnId="{86C24DD7-27DA-4554-8FE7-7E3DF62E60C2}">
      <dgm:prSet/>
      <dgm:spPr/>
      <dgm:t>
        <a:bodyPr/>
        <a:lstStyle/>
        <a:p>
          <a:endParaRPr lang="fi-FI"/>
        </a:p>
      </dgm:t>
    </dgm:pt>
    <dgm:pt modelId="{3E8B7BAC-33F2-4518-84C2-296284791705}">
      <dgm:prSet/>
      <dgm:spPr/>
      <dgm:t>
        <a:bodyPr/>
        <a:lstStyle/>
        <a:p>
          <a:pPr rtl="0"/>
          <a:r>
            <a:rPr lang="en-US" smtClean="0"/>
            <a:t>If not, B4 loses the right to retain own performance   </a:t>
          </a:r>
          <a:endParaRPr lang="fi-FI"/>
        </a:p>
      </dgm:t>
    </dgm:pt>
    <dgm:pt modelId="{2EEB8DD2-F96D-4B7D-A130-F483D3769A06}" type="parTrans" cxnId="{C7478A1A-A134-42E1-BC6D-5FB1FDCD9305}">
      <dgm:prSet/>
      <dgm:spPr/>
      <dgm:t>
        <a:bodyPr/>
        <a:lstStyle/>
        <a:p>
          <a:endParaRPr lang="fi-FI"/>
        </a:p>
      </dgm:t>
    </dgm:pt>
    <dgm:pt modelId="{0D48F5B6-7CF6-4E26-82F2-1B567CC26D52}" type="sibTrans" cxnId="{C7478A1A-A134-42E1-BC6D-5FB1FDCD9305}">
      <dgm:prSet/>
      <dgm:spPr/>
      <dgm:t>
        <a:bodyPr/>
        <a:lstStyle/>
        <a:p>
          <a:endParaRPr lang="fi-FI"/>
        </a:p>
      </dgm:t>
    </dgm:pt>
    <dgm:pt modelId="{2BF568CA-6141-4599-BC24-035E6217E32C}">
      <dgm:prSet/>
      <dgm:spPr/>
      <dgm:t>
        <a:bodyPr/>
        <a:lstStyle/>
        <a:p>
          <a:pPr rtl="0"/>
          <a:r>
            <a:rPr lang="en-US" b="1" smtClean="0"/>
            <a:t>B4 cannot prevent the bank from paying: </a:t>
          </a:r>
          <a:endParaRPr lang="fi-FI"/>
        </a:p>
      </dgm:t>
    </dgm:pt>
    <dgm:pt modelId="{01A4FB1A-9F90-40C8-818F-E97C6A4D272F}" type="parTrans" cxnId="{4320834D-59F7-4BCF-A167-298E6AD6C5D6}">
      <dgm:prSet/>
      <dgm:spPr/>
      <dgm:t>
        <a:bodyPr/>
        <a:lstStyle/>
        <a:p>
          <a:endParaRPr lang="fi-FI"/>
        </a:p>
      </dgm:t>
    </dgm:pt>
    <dgm:pt modelId="{7AF5F498-7FB0-4FAA-BCB1-453A9FE712FA}" type="sibTrans" cxnId="{4320834D-59F7-4BCF-A167-298E6AD6C5D6}">
      <dgm:prSet/>
      <dgm:spPr/>
      <dgm:t>
        <a:bodyPr/>
        <a:lstStyle/>
        <a:p>
          <a:endParaRPr lang="fi-FI"/>
        </a:p>
      </dgm:t>
    </dgm:pt>
    <dgm:pt modelId="{0964FAAF-436B-4122-AD2F-469A843A4037}">
      <dgm:prSet/>
      <dgm:spPr/>
      <dgm:t>
        <a:bodyPr/>
        <a:lstStyle/>
        <a:p>
          <a:pPr rtl="0"/>
          <a:r>
            <a:rPr lang="en-US" smtClean="0"/>
            <a:t>the documentary credit is an agreement that is separate from the trade transaction </a:t>
          </a:r>
          <a:endParaRPr lang="fi-FI"/>
        </a:p>
      </dgm:t>
    </dgm:pt>
    <dgm:pt modelId="{B2BC0A01-9053-496E-9887-A624CD8028DF}" type="parTrans" cxnId="{245582D9-8F91-4436-BAF5-85107A9DAA36}">
      <dgm:prSet/>
      <dgm:spPr/>
      <dgm:t>
        <a:bodyPr/>
        <a:lstStyle/>
        <a:p>
          <a:endParaRPr lang="fi-FI"/>
        </a:p>
      </dgm:t>
    </dgm:pt>
    <dgm:pt modelId="{35958CB2-FDE2-4BE8-AE57-40EAC63DF563}" type="sibTrans" cxnId="{245582D9-8F91-4436-BAF5-85107A9DAA36}">
      <dgm:prSet/>
      <dgm:spPr/>
      <dgm:t>
        <a:bodyPr/>
        <a:lstStyle/>
        <a:p>
          <a:endParaRPr lang="fi-FI"/>
        </a:p>
      </dgm:t>
    </dgm:pt>
    <dgm:pt modelId="{28D17EB6-6849-40D0-8F28-CB755C74743C}">
      <dgm:prSet/>
      <dgm:spPr/>
      <dgm:t>
        <a:bodyPr/>
        <a:lstStyle/>
        <a:p>
          <a:pPr rtl="0"/>
          <a:r>
            <a:rPr lang="en-US" smtClean="0"/>
            <a:t>only the documents and not the object of the sales transaction are concerned   </a:t>
          </a:r>
          <a:endParaRPr lang="fi-FI"/>
        </a:p>
      </dgm:t>
    </dgm:pt>
    <dgm:pt modelId="{23F5905E-EAAC-42BF-9ABB-273C3B43E53F}" type="parTrans" cxnId="{B70EA50E-F46E-48AB-A263-AB3572D0B6BD}">
      <dgm:prSet/>
      <dgm:spPr/>
      <dgm:t>
        <a:bodyPr/>
        <a:lstStyle/>
        <a:p>
          <a:endParaRPr lang="fi-FI"/>
        </a:p>
      </dgm:t>
    </dgm:pt>
    <dgm:pt modelId="{1AFE18E2-A83D-4BC0-95A5-14BCB6F8DAE1}" type="sibTrans" cxnId="{B70EA50E-F46E-48AB-A263-AB3572D0B6BD}">
      <dgm:prSet/>
      <dgm:spPr/>
      <dgm:t>
        <a:bodyPr/>
        <a:lstStyle/>
        <a:p>
          <a:endParaRPr lang="fi-FI"/>
        </a:p>
      </dgm:t>
    </dgm:pt>
    <dgm:pt modelId="{2143FDCE-3D57-4319-86C4-1626CED1CB83}" type="pres">
      <dgm:prSet presAssocID="{1D607320-DA23-4B98-82F4-1F089CD7764D}" presName="vert0" presStyleCnt="0">
        <dgm:presLayoutVars>
          <dgm:dir/>
          <dgm:animOne val="branch"/>
          <dgm:animLvl val="lvl"/>
        </dgm:presLayoutVars>
      </dgm:prSet>
      <dgm:spPr/>
      <dgm:t>
        <a:bodyPr/>
        <a:lstStyle/>
        <a:p>
          <a:endParaRPr lang="fi-FI"/>
        </a:p>
      </dgm:t>
    </dgm:pt>
    <dgm:pt modelId="{169E9B22-3940-4F9E-9D27-DAF1EF39CE60}" type="pres">
      <dgm:prSet presAssocID="{ECA50D50-2673-4861-A3AD-7E7BC8407180}" presName="thickLine" presStyleLbl="alignNode1" presStyleIdx="0" presStyleCnt="3"/>
      <dgm:spPr/>
    </dgm:pt>
    <dgm:pt modelId="{EA5E2BB3-C379-49D1-987E-F19EB1269B1B}" type="pres">
      <dgm:prSet presAssocID="{ECA50D50-2673-4861-A3AD-7E7BC8407180}" presName="horz1" presStyleCnt="0"/>
      <dgm:spPr/>
    </dgm:pt>
    <dgm:pt modelId="{81DADC42-B311-47C7-B9B1-89803C2F765B}" type="pres">
      <dgm:prSet presAssocID="{ECA50D50-2673-4861-A3AD-7E7BC8407180}" presName="tx1" presStyleLbl="revTx" presStyleIdx="0" presStyleCnt="6"/>
      <dgm:spPr/>
      <dgm:t>
        <a:bodyPr/>
        <a:lstStyle/>
        <a:p>
          <a:endParaRPr lang="fi-FI"/>
        </a:p>
      </dgm:t>
    </dgm:pt>
    <dgm:pt modelId="{2B16BCCC-F379-4076-A548-832D812E3DB1}" type="pres">
      <dgm:prSet presAssocID="{ECA50D50-2673-4861-A3AD-7E7BC8407180}" presName="vert1" presStyleCnt="0"/>
      <dgm:spPr/>
    </dgm:pt>
    <dgm:pt modelId="{9BF16258-DF50-4A9B-9F6D-5DDEC8BBDD03}" type="pres">
      <dgm:prSet presAssocID="{F2E97855-06A1-4212-85A7-1E9D33786F8D}" presName="thickLine" presStyleLbl="alignNode1" presStyleIdx="1" presStyleCnt="3"/>
      <dgm:spPr/>
    </dgm:pt>
    <dgm:pt modelId="{E32CB7EE-EC05-43FD-B6E6-89D62D03C0FE}" type="pres">
      <dgm:prSet presAssocID="{F2E97855-06A1-4212-85A7-1E9D33786F8D}" presName="horz1" presStyleCnt="0"/>
      <dgm:spPr/>
    </dgm:pt>
    <dgm:pt modelId="{3C6B329B-4D0D-4F90-A929-164EF6A22D17}" type="pres">
      <dgm:prSet presAssocID="{F2E97855-06A1-4212-85A7-1E9D33786F8D}" presName="tx1" presStyleLbl="revTx" presStyleIdx="1" presStyleCnt="6"/>
      <dgm:spPr/>
      <dgm:t>
        <a:bodyPr/>
        <a:lstStyle/>
        <a:p>
          <a:endParaRPr lang="fi-FI"/>
        </a:p>
      </dgm:t>
    </dgm:pt>
    <dgm:pt modelId="{B4BAB9E2-EAA8-4325-A97B-69A118EB8C17}" type="pres">
      <dgm:prSet presAssocID="{F2E97855-06A1-4212-85A7-1E9D33786F8D}" presName="vert1" presStyleCnt="0"/>
      <dgm:spPr/>
    </dgm:pt>
    <dgm:pt modelId="{9FBBF5D5-6779-4E3E-A4E2-075F8CE6BD29}" type="pres">
      <dgm:prSet presAssocID="{3E8B7BAC-33F2-4518-84C2-296284791705}" presName="vertSpace2a" presStyleCnt="0"/>
      <dgm:spPr/>
    </dgm:pt>
    <dgm:pt modelId="{688012A7-3D45-42C3-A83F-F467B4804136}" type="pres">
      <dgm:prSet presAssocID="{3E8B7BAC-33F2-4518-84C2-296284791705}" presName="horz2" presStyleCnt="0"/>
      <dgm:spPr/>
    </dgm:pt>
    <dgm:pt modelId="{6F66EDBA-40CE-4DA1-BDE0-4506E865E78F}" type="pres">
      <dgm:prSet presAssocID="{3E8B7BAC-33F2-4518-84C2-296284791705}" presName="horzSpace2" presStyleCnt="0"/>
      <dgm:spPr/>
    </dgm:pt>
    <dgm:pt modelId="{2EBE37F1-758B-4CD1-AAD4-860820463A11}" type="pres">
      <dgm:prSet presAssocID="{3E8B7BAC-33F2-4518-84C2-296284791705}" presName="tx2" presStyleLbl="revTx" presStyleIdx="2" presStyleCnt="6"/>
      <dgm:spPr/>
      <dgm:t>
        <a:bodyPr/>
        <a:lstStyle/>
        <a:p>
          <a:endParaRPr lang="fi-FI"/>
        </a:p>
      </dgm:t>
    </dgm:pt>
    <dgm:pt modelId="{25E2D8AF-BD30-41DD-A423-83F6A7584369}" type="pres">
      <dgm:prSet presAssocID="{3E8B7BAC-33F2-4518-84C2-296284791705}" presName="vert2" presStyleCnt="0"/>
      <dgm:spPr/>
    </dgm:pt>
    <dgm:pt modelId="{E52BE822-55C5-440F-84FE-A9695C096E2D}" type="pres">
      <dgm:prSet presAssocID="{3E8B7BAC-33F2-4518-84C2-296284791705}" presName="thinLine2b" presStyleLbl="callout" presStyleIdx="0" presStyleCnt="3"/>
      <dgm:spPr/>
    </dgm:pt>
    <dgm:pt modelId="{65DD8F1D-4DCE-44D1-99E9-E79F7F53A560}" type="pres">
      <dgm:prSet presAssocID="{3E8B7BAC-33F2-4518-84C2-296284791705}" presName="vertSpace2b" presStyleCnt="0"/>
      <dgm:spPr/>
    </dgm:pt>
    <dgm:pt modelId="{C22DC705-C789-4556-BCEC-EC72DC983070}" type="pres">
      <dgm:prSet presAssocID="{2BF568CA-6141-4599-BC24-035E6217E32C}" presName="thickLine" presStyleLbl="alignNode1" presStyleIdx="2" presStyleCnt="3"/>
      <dgm:spPr/>
    </dgm:pt>
    <dgm:pt modelId="{E3B94A62-5B81-4823-B9C0-B0905931A6D1}" type="pres">
      <dgm:prSet presAssocID="{2BF568CA-6141-4599-BC24-035E6217E32C}" presName="horz1" presStyleCnt="0"/>
      <dgm:spPr/>
    </dgm:pt>
    <dgm:pt modelId="{A0AF7B78-F560-4AB3-89AC-829DFB394F84}" type="pres">
      <dgm:prSet presAssocID="{2BF568CA-6141-4599-BC24-035E6217E32C}" presName="tx1" presStyleLbl="revTx" presStyleIdx="3" presStyleCnt="6"/>
      <dgm:spPr/>
      <dgm:t>
        <a:bodyPr/>
        <a:lstStyle/>
        <a:p>
          <a:endParaRPr lang="fi-FI"/>
        </a:p>
      </dgm:t>
    </dgm:pt>
    <dgm:pt modelId="{67A5C4CB-317D-434E-A7A0-AA00D7464581}" type="pres">
      <dgm:prSet presAssocID="{2BF568CA-6141-4599-BC24-035E6217E32C}" presName="vert1" presStyleCnt="0"/>
      <dgm:spPr/>
    </dgm:pt>
    <dgm:pt modelId="{7A14335B-2F39-43FA-B52A-AF43777A1B05}" type="pres">
      <dgm:prSet presAssocID="{0964FAAF-436B-4122-AD2F-469A843A4037}" presName="vertSpace2a" presStyleCnt="0"/>
      <dgm:spPr/>
    </dgm:pt>
    <dgm:pt modelId="{A1EEABEB-39DB-4308-8807-FC10F93F232E}" type="pres">
      <dgm:prSet presAssocID="{0964FAAF-436B-4122-AD2F-469A843A4037}" presName="horz2" presStyleCnt="0"/>
      <dgm:spPr/>
    </dgm:pt>
    <dgm:pt modelId="{5A0C029A-D2C9-45FE-A24D-2044F4870D9B}" type="pres">
      <dgm:prSet presAssocID="{0964FAAF-436B-4122-AD2F-469A843A4037}" presName="horzSpace2" presStyleCnt="0"/>
      <dgm:spPr/>
    </dgm:pt>
    <dgm:pt modelId="{60CA1E01-5947-4329-A97C-938CFDEF5F95}" type="pres">
      <dgm:prSet presAssocID="{0964FAAF-436B-4122-AD2F-469A843A4037}" presName="tx2" presStyleLbl="revTx" presStyleIdx="4" presStyleCnt="6"/>
      <dgm:spPr/>
      <dgm:t>
        <a:bodyPr/>
        <a:lstStyle/>
        <a:p>
          <a:endParaRPr lang="fi-FI"/>
        </a:p>
      </dgm:t>
    </dgm:pt>
    <dgm:pt modelId="{050D0F5F-652F-41CD-8094-A77473B884F0}" type="pres">
      <dgm:prSet presAssocID="{0964FAAF-436B-4122-AD2F-469A843A4037}" presName="vert2" presStyleCnt="0"/>
      <dgm:spPr/>
    </dgm:pt>
    <dgm:pt modelId="{0B231B68-8721-4DAE-9F26-2D25B8E2698F}" type="pres">
      <dgm:prSet presAssocID="{0964FAAF-436B-4122-AD2F-469A843A4037}" presName="thinLine2b" presStyleLbl="callout" presStyleIdx="1" presStyleCnt="3"/>
      <dgm:spPr/>
    </dgm:pt>
    <dgm:pt modelId="{6EB3E881-FD5E-4B26-B35D-EB8AE872484D}" type="pres">
      <dgm:prSet presAssocID="{0964FAAF-436B-4122-AD2F-469A843A4037}" presName="vertSpace2b" presStyleCnt="0"/>
      <dgm:spPr/>
    </dgm:pt>
    <dgm:pt modelId="{B10A1ACB-2C0D-4154-BBB3-59519621A53B}" type="pres">
      <dgm:prSet presAssocID="{28D17EB6-6849-40D0-8F28-CB755C74743C}" presName="horz2" presStyleCnt="0"/>
      <dgm:spPr/>
    </dgm:pt>
    <dgm:pt modelId="{302EA422-B912-464A-8F1C-7510D7EFDF9D}" type="pres">
      <dgm:prSet presAssocID="{28D17EB6-6849-40D0-8F28-CB755C74743C}" presName="horzSpace2" presStyleCnt="0"/>
      <dgm:spPr/>
    </dgm:pt>
    <dgm:pt modelId="{44BAE673-32FD-46D3-84CF-B9F7ECE2E716}" type="pres">
      <dgm:prSet presAssocID="{28D17EB6-6849-40D0-8F28-CB755C74743C}" presName="tx2" presStyleLbl="revTx" presStyleIdx="5" presStyleCnt="6"/>
      <dgm:spPr/>
      <dgm:t>
        <a:bodyPr/>
        <a:lstStyle/>
        <a:p>
          <a:endParaRPr lang="fi-FI"/>
        </a:p>
      </dgm:t>
    </dgm:pt>
    <dgm:pt modelId="{073C1E05-9498-4856-8F2A-4AA6C988AC3B}" type="pres">
      <dgm:prSet presAssocID="{28D17EB6-6849-40D0-8F28-CB755C74743C}" presName="vert2" presStyleCnt="0"/>
      <dgm:spPr/>
    </dgm:pt>
    <dgm:pt modelId="{7D64FCC9-E43D-4C73-AC1A-29CF6C193DDB}" type="pres">
      <dgm:prSet presAssocID="{28D17EB6-6849-40D0-8F28-CB755C74743C}" presName="thinLine2b" presStyleLbl="callout" presStyleIdx="2" presStyleCnt="3"/>
      <dgm:spPr/>
    </dgm:pt>
    <dgm:pt modelId="{73848675-11BF-44FA-8DD7-9B4CDE1CD2A9}" type="pres">
      <dgm:prSet presAssocID="{28D17EB6-6849-40D0-8F28-CB755C74743C}" presName="vertSpace2b" presStyleCnt="0"/>
      <dgm:spPr/>
    </dgm:pt>
  </dgm:ptLst>
  <dgm:cxnLst>
    <dgm:cxn modelId="{3DD6A482-4A1E-467C-91D6-BDDFF969C125}" type="presOf" srcId="{ECA50D50-2673-4861-A3AD-7E7BC8407180}" destId="{81DADC42-B311-47C7-B9B1-89803C2F765B}" srcOrd="0" destOrd="0" presId="urn:microsoft.com/office/officeart/2008/layout/LinedList"/>
    <dgm:cxn modelId="{4FA02D71-1B90-450A-9301-A6F036AA1016}" srcId="{1D607320-DA23-4B98-82F4-1F089CD7764D}" destId="{ECA50D50-2673-4861-A3AD-7E7BC8407180}" srcOrd="0" destOrd="0" parTransId="{9414D427-38E1-4035-BCCE-8AFD1BCC4185}" sibTransId="{CC0B5352-132F-4462-9B25-B51C9D58CFDA}"/>
    <dgm:cxn modelId="{B70EA50E-F46E-48AB-A263-AB3572D0B6BD}" srcId="{2BF568CA-6141-4599-BC24-035E6217E32C}" destId="{28D17EB6-6849-40D0-8F28-CB755C74743C}" srcOrd="1" destOrd="0" parTransId="{23F5905E-EAAC-42BF-9ABB-273C3B43E53F}" sibTransId="{1AFE18E2-A83D-4BC0-95A5-14BCB6F8DAE1}"/>
    <dgm:cxn modelId="{9B203E7E-2DCF-46F9-B870-08A8981C45EC}" type="presOf" srcId="{0964FAAF-436B-4122-AD2F-469A843A4037}" destId="{60CA1E01-5947-4329-A97C-938CFDEF5F95}" srcOrd="0" destOrd="0" presId="urn:microsoft.com/office/officeart/2008/layout/LinedList"/>
    <dgm:cxn modelId="{86C24DD7-27DA-4554-8FE7-7E3DF62E60C2}" srcId="{1D607320-DA23-4B98-82F4-1F089CD7764D}" destId="{F2E97855-06A1-4212-85A7-1E9D33786F8D}" srcOrd="1" destOrd="0" parTransId="{103EF208-DABF-4E95-9447-48C7CC25DC34}" sibTransId="{FC0FA029-50DF-490B-86A7-1EDA4D28DC1A}"/>
    <dgm:cxn modelId="{08CC06FD-223A-4C96-974C-D8CA6F8D93BD}" type="presOf" srcId="{F2E97855-06A1-4212-85A7-1E9D33786F8D}" destId="{3C6B329B-4D0D-4F90-A929-164EF6A22D17}" srcOrd="0" destOrd="0" presId="urn:microsoft.com/office/officeart/2008/layout/LinedList"/>
    <dgm:cxn modelId="{BCDA068C-E852-460A-A78A-5345F422AA00}" type="presOf" srcId="{28D17EB6-6849-40D0-8F28-CB755C74743C}" destId="{44BAE673-32FD-46D3-84CF-B9F7ECE2E716}" srcOrd="0" destOrd="0" presId="urn:microsoft.com/office/officeart/2008/layout/LinedList"/>
    <dgm:cxn modelId="{F741D1F0-49ED-4473-A68F-04FBA3647227}" type="presOf" srcId="{1D607320-DA23-4B98-82F4-1F089CD7764D}" destId="{2143FDCE-3D57-4319-86C4-1626CED1CB83}" srcOrd="0" destOrd="0" presId="urn:microsoft.com/office/officeart/2008/layout/LinedList"/>
    <dgm:cxn modelId="{4320834D-59F7-4BCF-A167-298E6AD6C5D6}" srcId="{1D607320-DA23-4B98-82F4-1F089CD7764D}" destId="{2BF568CA-6141-4599-BC24-035E6217E32C}" srcOrd="2" destOrd="0" parTransId="{01A4FB1A-9F90-40C8-818F-E97C6A4D272F}" sibTransId="{7AF5F498-7FB0-4FAA-BCB1-453A9FE712FA}"/>
    <dgm:cxn modelId="{C7478A1A-A134-42E1-BC6D-5FB1FDCD9305}" srcId="{F2E97855-06A1-4212-85A7-1E9D33786F8D}" destId="{3E8B7BAC-33F2-4518-84C2-296284791705}" srcOrd="0" destOrd="0" parTransId="{2EEB8DD2-F96D-4B7D-A130-F483D3769A06}" sibTransId="{0D48F5B6-7CF6-4E26-82F2-1B567CC26D52}"/>
    <dgm:cxn modelId="{578449C6-13EC-480F-A0CD-CCE390E5B8BD}" type="presOf" srcId="{3E8B7BAC-33F2-4518-84C2-296284791705}" destId="{2EBE37F1-758B-4CD1-AAD4-860820463A11}" srcOrd="0" destOrd="0" presId="urn:microsoft.com/office/officeart/2008/layout/LinedList"/>
    <dgm:cxn modelId="{AF307D8C-C55E-46ED-82CE-88353C063269}" type="presOf" srcId="{2BF568CA-6141-4599-BC24-035E6217E32C}" destId="{A0AF7B78-F560-4AB3-89AC-829DFB394F84}" srcOrd="0" destOrd="0" presId="urn:microsoft.com/office/officeart/2008/layout/LinedList"/>
    <dgm:cxn modelId="{245582D9-8F91-4436-BAF5-85107A9DAA36}" srcId="{2BF568CA-6141-4599-BC24-035E6217E32C}" destId="{0964FAAF-436B-4122-AD2F-469A843A4037}" srcOrd="0" destOrd="0" parTransId="{B2BC0A01-9053-496E-9887-A624CD8028DF}" sibTransId="{35958CB2-FDE2-4BE8-AE57-40EAC63DF563}"/>
    <dgm:cxn modelId="{3FA4D3A9-7DB7-415A-A377-2EEC3F392FC5}" type="presParOf" srcId="{2143FDCE-3D57-4319-86C4-1626CED1CB83}" destId="{169E9B22-3940-4F9E-9D27-DAF1EF39CE60}" srcOrd="0" destOrd="0" presId="urn:microsoft.com/office/officeart/2008/layout/LinedList"/>
    <dgm:cxn modelId="{42C992B3-5BC4-4B26-BC55-73D8E673A501}" type="presParOf" srcId="{2143FDCE-3D57-4319-86C4-1626CED1CB83}" destId="{EA5E2BB3-C379-49D1-987E-F19EB1269B1B}" srcOrd="1" destOrd="0" presId="urn:microsoft.com/office/officeart/2008/layout/LinedList"/>
    <dgm:cxn modelId="{C5F322F4-2499-4D69-925D-4F44A6415995}" type="presParOf" srcId="{EA5E2BB3-C379-49D1-987E-F19EB1269B1B}" destId="{81DADC42-B311-47C7-B9B1-89803C2F765B}" srcOrd="0" destOrd="0" presId="urn:microsoft.com/office/officeart/2008/layout/LinedList"/>
    <dgm:cxn modelId="{53F8E29D-5DCA-412E-85EF-85D8E985F22E}" type="presParOf" srcId="{EA5E2BB3-C379-49D1-987E-F19EB1269B1B}" destId="{2B16BCCC-F379-4076-A548-832D812E3DB1}" srcOrd="1" destOrd="0" presId="urn:microsoft.com/office/officeart/2008/layout/LinedList"/>
    <dgm:cxn modelId="{57BDC6DC-9F76-44F1-8423-0495C474B6BF}" type="presParOf" srcId="{2143FDCE-3D57-4319-86C4-1626CED1CB83}" destId="{9BF16258-DF50-4A9B-9F6D-5DDEC8BBDD03}" srcOrd="2" destOrd="0" presId="urn:microsoft.com/office/officeart/2008/layout/LinedList"/>
    <dgm:cxn modelId="{479E468B-13D8-4836-B1D4-91EB8FC67386}" type="presParOf" srcId="{2143FDCE-3D57-4319-86C4-1626CED1CB83}" destId="{E32CB7EE-EC05-43FD-B6E6-89D62D03C0FE}" srcOrd="3" destOrd="0" presId="urn:microsoft.com/office/officeart/2008/layout/LinedList"/>
    <dgm:cxn modelId="{B9D03E7B-F2AC-42D1-85DB-36CDF67C5371}" type="presParOf" srcId="{E32CB7EE-EC05-43FD-B6E6-89D62D03C0FE}" destId="{3C6B329B-4D0D-4F90-A929-164EF6A22D17}" srcOrd="0" destOrd="0" presId="urn:microsoft.com/office/officeart/2008/layout/LinedList"/>
    <dgm:cxn modelId="{5439C18A-45F5-4BE0-91DF-5C906748B3E6}" type="presParOf" srcId="{E32CB7EE-EC05-43FD-B6E6-89D62D03C0FE}" destId="{B4BAB9E2-EAA8-4325-A97B-69A118EB8C17}" srcOrd="1" destOrd="0" presId="urn:microsoft.com/office/officeart/2008/layout/LinedList"/>
    <dgm:cxn modelId="{86431BEF-E095-4DFB-9EB7-CDBD43C4A64E}" type="presParOf" srcId="{B4BAB9E2-EAA8-4325-A97B-69A118EB8C17}" destId="{9FBBF5D5-6779-4E3E-A4E2-075F8CE6BD29}" srcOrd="0" destOrd="0" presId="urn:microsoft.com/office/officeart/2008/layout/LinedList"/>
    <dgm:cxn modelId="{027984F0-965E-4FA2-872F-00A48AD1F70A}" type="presParOf" srcId="{B4BAB9E2-EAA8-4325-A97B-69A118EB8C17}" destId="{688012A7-3D45-42C3-A83F-F467B4804136}" srcOrd="1" destOrd="0" presId="urn:microsoft.com/office/officeart/2008/layout/LinedList"/>
    <dgm:cxn modelId="{3453399E-5F5A-4220-AC09-46655344F618}" type="presParOf" srcId="{688012A7-3D45-42C3-A83F-F467B4804136}" destId="{6F66EDBA-40CE-4DA1-BDE0-4506E865E78F}" srcOrd="0" destOrd="0" presId="urn:microsoft.com/office/officeart/2008/layout/LinedList"/>
    <dgm:cxn modelId="{603DE449-83EA-4D23-9409-F851BBF01541}" type="presParOf" srcId="{688012A7-3D45-42C3-A83F-F467B4804136}" destId="{2EBE37F1-758B-4CD1-AAD4-860820463A11}" srcOrd="1" destOrd="0" presId="urn:microsoft.com/office/officeart/2008/layout/LinedList"/>
    <dgm:cxn modelId="{6BD2869A-9B1C-44F5-8E6C-70A685BB369B}" type="presParOf" srcId="{688012A7-3D45-42C3-A83F-F467B4804136}" destId="{25E2D8AF-BD30-41DD-A423-83F6A7584369}" srcOrd="2" destOrd="0" presId="urn:microsoft.com/office/officeart/2008/layout/LinedList"/>
    <dgm:cxn modelId="{45C17BFA-C513-485D-8716-73DE551C30CF}" type="presParOf" srcId="{B4BAB9E2-EAA8-4325-A97B-69A118EB8C17}" destId="{E52BE822-55C5-440F-84FE-A9695C096E2D}" srcOrd="2" destOrd="0" presId="urn:microsoft.com/office/officeart/2008/layout/LinedList"/>
    <dgm:cxn modelId="{633A2AB4-323B-4E79-80C8-4865A46406E1}" type="presParOf" srcId="{B4BAB9E2-EAA8-4325-A97B-69A118EB8C17}" destId="{65DD8F1D-4DCE-44D1-99E9-E79F7F53A560}" srcOrd="3" destOrd="0" presId="urn:microsoft.com/office/officeart/2008/layout/LinedList"/>
    <dgm:cxn modelId="{33828C0C-C4C6-42AA-ABBD-819E8FDB9558}" type="presParOf" srcId="{2143FDCE-3D57-4319-86C4-1626CED1CB83}" destId="{C22DC705-C789-4556-BCEC-EC72DC983070}" srcOrd="4" destOrd="0" presId="urn:microsoft.com/office/officeart/2008/layout/LinedList"/>
    <dgm:cxn modelId="{836B81DC-5284-4F5B-B459-8A74F241F47D}" type="presParOf" srcId="{2143FDCE-3D57-4319-86C4-1626CED1CB83}" destId="{E3B94A62-5B81-4823-B9C0-B0905931A6D1}" srcOrd="5" destOrd="0" presId="urn:microsoft.com/office/officeart/2008/layout/LinedList"/>
    <dgm:cxn modelId="{161F384A-5A3A-46B6-8EEE-BDBA38088C8F}" type="presParOf" srcId="{E3B94A62-5B81-4823-B9C0-B0905931A6D1}" destId="{A0AF7B78-F560-4AB3-89AC-829DFB394F84}" srcOrd="0" destOrd="0" presId="urn:microsoft.com/office/officeart/2008/layout/LinedList"/>
    <dgm:cxn modelId="{2F7FB463-A186-4194-8980-EC018D6AC75D}" type="presParOf" srcId="{E3B94A62-5B81-4823-B9C0-B0905931A6D1}" destId="{67A5C4CB-317D-434E-A7A0-AA00D7464581}" srcOrd="1" destOrd="0" presId="urn:microsoft.com/office/officeart/2008/layout/LinedList"/>
    <dgm:cxn modelId="{6E4C49A7-5EB6-439C-86F1-789FD5029BBD}" type="presParOf" srcId="{67A5C4CB-317D-434E-A7A0-AA00D7464581}" destId="{7A14335B-2F39-43FA-B52A-AF43777A1B05}" srcOrd="0" destOrd="0" presId="urn:microsoft.com/office/officeart/2008/layout/LinedList"/>
    <dgm:cxn modelId="{161B032A-02EC-4664-B185-D3B8ECEDCC88}" type="presParOf" srcId="{67A5C4CB-317D-434E-A7A0-AA00D7464581}" destId="{A1EEABEB-39DB-4308-8807-FC10F93F232E}" srcOrd="1" destOrd="0" presId="urn:microsoft.com/office/officeart/2008/layout/LinedList"/>
    <dgm:cxn modelId="{3E4F8FC7-FB77-451D-B9E6-CB0677D7C00E}" type="presParOf" srcId="{A1EEABEB-39DB-4308-8807-FC10F93F232E}" destId="{5A0C029A-D2C9-45FE-A24D-2044F4870D9B}" srcOrd="0" destOrd="0" presId="urn:microsoft.com/office/officeart/2008/layout/LinedList"/>
    <dgm:cxn modelId="{94E5D1A9-E55D-487B-B36D-C60E68ACC62B}" type="presParOf" srcId="{A1EEABEB-39DB-4308-8807-FC10F93F232E}" destId="{60CA1E01-5947-4329-A97C-938CFDEF5F95}" srcOrd="1" destOrd="0" presId="urn:microsoft.com/office/officeart/2008/layout/LinedList"/>
    <dgm:cxn modelId="{3EDFF4B0-9939-4824-99D9-EBFDB1DE8BF4}" type="presParOf" srcId="{A1EEABEB-39DB-4308-8807-FC10F93F232E}" destId="{050D0F5F-652F-41CD-8094-A77473B884F0}" srcOrd="2" destOrd="0" presId="urn:microsoft.com/office/officeart/2008/layout/LinedList"/>
    <dgm:cxn modelId="{B0F7EE56-7035-4EF3-B030-C263FC3A6622}" type="presParOf" srcId="{67A5C4CB-317D-434E-A7A0-AA00D7464581}" destId="{0B231B68-8721-4DAE-9F26-2D25B8E2698F}" srcOrd="2" destOrd="0" presId="urn:microsoft.com/office/officeart/2008/layout/LinedList"/>
    <dgm:cxn modelId="{34647744-A050-4C1F-9944-122B5CB12594}" type="presParOf" srcId="{67A5C4CB-317D-434E-A7A0-AA00D7464581}" destId="{6EB3E881-FD5E-4B26-B35D-EB8AE872484D}" srcOrd="3" destOrd="0" presId="urn:microsoft.com/office/officeart/2008/layout/LinedList"/>
    <dgm:cxn modelId="{83917653-20F4-4BE9-B6E2-20838D16085D}" type="presParOf" srcId="{67A5C4CB-317D-434E-A7A0-AA00D7464581}" destId="{B10A1ACB-2C0D-4154-BBB3-59519621A53B}" srcOrd="4" destOrd="0" presId="urn:microsoft.com/office/officeart/2008/layout/LinedList"/>
    <dgm:cxn modelId="{0F34ABA4-AB1D-4D0C-B302-D934EAAEF2B3}" type="presParOf" srcId="{B10A1ACB-2C0D-4154-BBB3-59519621A53B}" destId="{302EA422-B912-464A-8F1C-7510D7EFDF9D}" srcOrd="0" destOrd="0" presId="urn:microsoft.com/office/officeart/2008/layout/LinedList"/>
    <dgm:cxn modelId="{60E9A849-6964-409E-923D-435A814F07C1}" type="presParOf" srcId="{B10A1ACB-2C0D-4154-BBB3-59519621A53B}" destId="{44BAE673-32FD-46D3-84CF-B9F7ECE2E716}" srcOrd="1" destOrd="0" presId="urn:microsoft.com/office/officeart/2008/layout/LinedList"/>
    <dgm:cxn modelId="{0F424849-183D-4838-9258-31983E7C1BC7}" type="presParOf" srcId="{B10A1ACB-2C0D-4154-BBB3-59519621A53B}" destId="{073C1E05-9498-4856-8F2A-4AA6C988AC3B}" srcOrd="2" destOrd="0" presId="urn:microsoft.com/office/officeart/2008/layout/LinedList"/>
    <dgm:cxn modelId="{31800A8F-005D-4A64-B654-CA422AD83DB0}" type="presParOf" srcId="{67A5C4CB-317D-434E-A7A0-AA00D7464581}" destId="{7D64FCC9-E43D-4C73-AC1A-29CF6C193DDB}" srcOrd="5" destOrd="0" presId="urn:microsoft.com/office/officeart/2008/layout/LinedList"/>
    <dgm:cxn modelId="{1A62816A-6A11-4E08-BB7E-C9B8CC87FE1B}" type="presParOf" srcId="{67A5C4CB-317D-434E-A7A0-AA00D7464581}" destId="{73848675-11BF-44FA-8DD7-9B4CDE1CD2A9}"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C7AC0F-B087-4033-ABA0-29465040FD2E}" type="doc">
      <dgm:prSet loTypeId="urn:microsoft.com/office/officeart/2005/8/layout/hProcess9" loCatId="process" qsTypeId="urn:microsoft.com/office/officeart/2005/8/quickstyle/simple1" qsCatId="simple" csTypeId="urn:microsoft.com/office/officeart/2005/8/colors/accent0_2" csCatId="mainScheme"/>
      <dgm:spPr/>
      <dgm:t>
        <a:bodyPr/>
        <a:lstStyle/>
        <a:p>
          <a:endParaRPr lang="fi-FI"/>
        </a:p>
      </dgm:t>
    </dgm:pt>
    <dgm:pt modelId="{D138583F-35B7-48AD-AF19-95B67793D973}">
      <dgm:prSet/>
      <dgm:spPr/>
      <dgm:t>
        <a:bodyPr/>
        <a:lstStyle/>
        <a:p>
          <a:pPr rtl="0"/>
          <a:r>
            <a:rPr lang="en-US" b="1" smtClean="0"/>
            <a:t>B2 has opened an irrevocable documentary credit in favor of S2. The bank paid S2 although the lot of goods was damaged for the flaws in packages. </a:t>
          </a:r>
          <a:endParaRPr lang="fi-FI"/>
        </a:p>
      </dgm:t>
    </dgm:pt>
    <dgm:pt modelId="{1F7CB632-9E85-41DA-9022-36E19630150E}" type="parTrans" cxnId="{EE493C0B-BFC8-42EF-90D6-DECB0B1416B6}">
      <dgm:prSet/>
      <dgm:spPr/>
      <dgm:t>
        <a:bodyPr/>
        <a:lstStyle/>
        <a:p>
          <a:endParaRPr lang="fi-FI"/>
        </a:p>
      </dgm:t>
    </dgm:pt>
    <dgm:pt modelId="{4E43C82C-9BE1-4571-8D0E-532CA5112AA6}" type="sibTrans" cxnId="{EE493C0B-BFC8-42EF-90D6-DECB0B1416B6}">
      <dgm:prSet/>
      <dgm:spPr/>
      <dgm:t>
        <a:bodyPr/>
        <a:lstStyle/>
        <a:p>
          <a:endParaRPr lang="fi-FI"/>
        </a:p>
      </dgm:t>
    </dgm:pt>
    <dgm:pt modelId="{62A2FFC1-FF21-4864-8F4F-1300F44A830F}">
      <dgm:prSet/>
      <dgm:spPr/>
      <dgm:t>
        <a:bodyPr/>
        <a:lstStyle/>
        <a:p>
          <a:pPr rtl="0"/>
          <a:r>
            <a:rPr lang="en-US" b="1" smtClean="0"/>
            <a:t>B2 could not have referred to the liability of the bank unless …</a:t>
          </a:r>
          <a:endParaRPr lang="fi-FI"/>
        </a:p>
      </dgm:t>
    </dgm:pt>
    <dgm:pt modelId="{C019C413-5ED9-45F4-8376-13203C09BBEB}" type="parTrans" cxnId="{C1436D70-A180-42AC-9D6D-996F8F59792F}">
      <dgm:prSet/>
      <dgm:spPr/>
      <dgm:t>
        <a:bodyPr/>
        <a:lstStyle/>
        <a:p>
          <a:endParaRPr lang="fi-FI"/>
        </a:p>
      </dgm:t>
    </dgm:pt>
    <dgm:pt modelId="{CD7F4CC8-489C-4E57-8A91-B0FECE5326E6}" type="sibTrans" cxnId="{C1436D70-A180-42AC-9D6D-996F8F59792F}">
      <dgm:prSet/>
      <dgm:spPr/>
      <dgm:t>
        <a:bodyPr/>
        <a:lstStyle/>
        <a:p>
          <a:endParaRPr lang="fi-FI"/>
        </a:p>
      </dgm:t>
    </dgm:pt>
    <dgm:pt modelId="{47F44042-3840-4A02-AC0D-CC3DE3087451}">
      <dgm:prSet/>
      <dgm:spPr/>
      <dgm:t>
        <a:bodyPr/>
        <a:lstStyle/>
        <a:p>
          <a:pPr rtl="0"/>
          <a:r>
            <a:rPr lang="en-US" smtClean="0"/>
            <a:t>… the documents required provided for a “certificate issued by authorized inspector</a:t>
          </a:r>
          <a:r>
            <a:rPr lang="en-US" u="sng" smtClean="0"/>
            <a:t>s”</a:t>
          </a:r>
          <a:r>
            <a:rPr lang="en-US" smtClean="0"/>
            <a:t> (notice the plurals) on the quality of the goods and </a:t>
          </a:r>
          <a:endParaRPr lang="fi-FI"/>
        </a:p>
      </dgm:t>
    </dgm:pt>
    <dgm:pt modelId="{A84E397D-C3FE-4E86-AFB0-6CDAA9379FA1}" type="parTrans" cxnId="{54719F2F-9E7F-4765-AF45-2A72505178C1}">
      <dgm:prSet/>
      <dgm:spPr/>
      <dgm:t>
        <a:bodyPr/>
        <a:lstStyle/>
        <a:p>
          <a:endParaRPr lang="fi-FI"/>
        </a:p>
      </dgm:t>
    </dgm:pt>
    <dgm:pt modelId="{4A6DD464-44A1-4710-977F-7759BB9E24EB}" type="sibTrans" cxnId="{54719F2F-9E7F-4765-AF45-2A72505178C1}">
      <dgm:prSet/>
      <dgm:spPr/>
      <dgm:t>
        <a:bodyPr/>
        <a:lstStyle/>
        <a:p>
          <a:endParaRPr lang="fi-FI"/>
        </a:p>
      </dgm:t>
    </dgm:pt>
    <dgm:pt modelId="{96938021-C0A1-416C-A2C0-8F52D9C27C62}">
      <dgm:prSet/>
      <dgm:spPr/>
      <dgm:t>
        <a:bodyPr/>
        <a:lstStyle/>
        <a:p>
          <a:pPr rtl="0"/>
          <a:r>
            <a:rPr lang="en-US" smtClean="0"/>
            <a:t>the certificate presented to the bank was signed by only </a:t>
          </a:r>
          <a:r>
            <a:rPr lang="en-US" u="sng" smtClean="0"/>
            <a:t>one inspector</a:t>
          </a:r>
          <a:r>
            <a:rPr lang="en-US" smtClean="0"/>
            <a:t> (!) </a:t>
          </a:r>
          <a:endParaRPr lang="fi-FI"/>
        </a:p>
      </dgm:t>
    </dgm:pt>
    <dgm:pt modelId="{F681A17B-29F5-465F-948D-836C9C23898E}" type="parTrans" cxnId="{D6A42456-F5CE-469B-87DD-45F37496E405}">
      <dgm:prSet/>
      <dgm:spPr/>
      <dgm:t>
        <a:bodyPr/>
        <a:lstStyle/>
        <a:p>
          <a:endParaRPr lang="fi-FI"/>
        </a:p>
      </dgm:t>
    </dgm:pt>
    <dgm:pt modelId="{270C6AD9-C537-4396-8CCB-78E0474A5880}" type="sibTrans" cxnId="{D6A42456-F5CE-469B-87DD-45F37496E405}">
      <dgm:prSet/>
      <dgm:spPr/>
      <dgm:t>
        <a:bodyPr/>
        <a:lstStyle/>
        <a:p>
          <a:endParaRPr lang="fi-FI"/>
        </a:p>
      </dgm:t>
    </dgm:pt>
    <dgm:pt modelId="{320D7C7E-DA98-431F-9956-3205293792D9}" type="pres">
      <dgm:prSet presAssocID="{9BC7AC0F-B087-4033-ABA0-29465040FD2E}" presName="CompostProcess" presStyleCnt="0">
        <dgm:presLayoutVars>
          <dgm:dir/>
          <dgm:resizeHandles val="exact"/>
        </dgm:presLayoutVars>
      </dgm:prSet>
      <dgm:spPr/>
      <dgm:t>
        <a:bodyPr/>
        <a:lstStyle/>
        <a:p>
          <a:endParaRPr lang="fi-FI"/>
        </a:p>
      </dgm:t>
    </dgm:pt>
    <dgm:pt modelId="{D03746B2-F1DF-4912-BCC6-B59BD1A8454A}" type="pres">
      <dgm:prSet presAssocID="{9BC7AC0F-B087-4033-ABA0-29465040FD2E}" presName="arrow" presStyleLbl="bgShp" presStyleIdx="0" presStyleCnt="1"/>
      <dgm:spPr/>
      <dgm:t>
        <a:bodyPr/>
        <a:lstStyle/>
        <a:p>
          <a:endParaRPr lang="fi-FI"/>
        </a:p>
      </dgm:t>
    </dgm:pt>
    <dgm:pt modelId="{5D584FDA-56E7-4FA3-A68A-546B29E15477}" type="pres">
      <dgm:prSet presAssocID="{9BC7AC0F-B087-4033-ABA0-29465040FD2E}" presName="linearProcess" presStyleCnt="0"/>
      <dgm:spPr/>
      <dgm:t>
        <a:bodyPr/>
        <a:lstStyle/>
        <a:p>
          <a:endParaRPr lang="fi-FI"/>
        </a:p>
      </dgm:t>
    </dgm:pt>
    <dgm:pt modelId="{B6947869-564E-46F8-8AFF-5848766E443C}" type="pres">
      <dgm:prSet presAssocID="{D138583F-35B7-48AD-AF19-95B67793D973}" presName="textNode" presStyleLbl="node1" presStyleIdx="0" presStyleCnt="2">
        <dgm:presLayoutVars>
          <dgm:bulletEnabled val="1"/>
        </dgm:presLayoutVars>
      </dgm:prSet>
      <dgm:spPr/>
      <dgm:t>
        <a:bodyPr/>
        <a:lstStyle/>
        <a:p>
          <a:endParaRPr lang="fi-FI"/>
        </a:p>
      </dgm:t>
    </dgm:pt>
    <dgm:pt modelId="{172A15EB-E8FD-4E8D-A75B-A32DD0C29F0D}" type="pres">
      <dgm:prSet presAssocID="{4E43C82C-9BE1-4571-8D0E-532CA5112AA6}" presName="sibTrans" presStyleCnt="0"/>
      <dgm:spPr/>
      <dgm:t>
        <a:bodyPr/>
        <a:lstStyle/>
        <a:p>
          <a:endParaRPr lang="fi-FI"/>
        </a:p>
      </dgm:t>
    </dgm:pt>
    <dgm:pt modelId="{CA028AC2-E515-42E8-9AD7-307C7EFB7BDA}" type="pres">
      <dgm:prSet presAssocID="{62A2FFC1-FF21-4864-8F4F-1300F44A830F}" presName="textNode" presStyleLbl="node1" presStyleIdx="1" presStyleCnt="2">
        <dgm:presLayoutVars>
          <dgm:bulletEnabled val="1"/>
        </dgm:presLayoutVars>
      </dgm:prSet>
      <dgm:spPr/>
      <dgm:t>
        <a:bodyPr/>
        <a:lstStyle/>
        <a:p>
          <a:endParaRPr lang="fi-FI"/>
        </a:p>
      </dgm:t>
    </dgm:pt>
  </dgm:ptLst>
  <dgm:cxnLst>
    <dgm:cxn modelId="{EE493C0B-BFC8-42EF-90D6-DECB0B1416B6}" srcId="{9BC7AC0F-B087-4033-ABA0-29465040FD2E}" destId="{D138583F-35B7-48AD-AF19-95B67793D973}" srcOrd="0" destOrd="0" parTransId="{1F7CB632-9E85-41DA-9022-36E19630150E}" sibTransId="{4E43C82C-9BE1-4571-8D0E-532CA5112AA6}"/>
    <dgm:cxn modelId="{1F96B77B-2628-4277-8068-2B78B68F1371}" type="presOf" srcId="{D138583F-35B7-48AD-AF19-95B67793D973}" destId="{B6947869-564E-46F8-8AFF-5848766E443C}" srcOrd="0" destOrd="0" presId="urn:microsoft.com/office/officeart/2005/8/layout/hProcess9"/>
    <dgm:cxn modelId="{926048F3-A747-4F98-8481-E10B1892032F}" type="presOf" srcId="{62A2FFC1-FF21-4864-8F4F-1300F44A830F}" destId="{CA028AC2-E515-42E8-9AD7-307C7EFB7BDA}" srcOrd="0" destOrd="0" presId="urn:microsoft.com/office/officeart/2005/8/layout/hProcess9"/>
    <dgm:cxn modelId="{2F03A228-FE78-41D6-AA4A-3E2CA303ADE0}" type="presOf" srcId="{96938021-C0A1-416C-A2C0-8F52D9C27C62}" destId="{CA028AC2-E515-42E8-9AD7-307C7EFB7BDA}" srcOrd="0" destOrd="2" presId="urn:microsoft.com/office/officeart/2005/8/layout/hProcess9"/>
    <dgm:cxn modelId="{54719F2F-9E7F-4765-AF45-2A72505178C1}" srcId="{62A2FFC1-FF21-4864-8F4F-1300F44A830F}" destId="{47F44042-3840-4A02-AC0D-CC3DE3087451}" srcOrd="0" destOrd="0" parTransId="{A84E397D-C3FE-4E86-AFB0-6CDAA9379FA1}" sibTransId="{4A6DD464-44A1-4710-977F-7759BB9E24EB}"/>
    <dgm:cxn modelId="{78AD811D-87C5-4BAB-90F3-4DA7D5FA93F4}" type="presOf" srcId="{47F44042-3840-4A02-AC0D-CC3DE3087451}" destId="{CA028AC2-E515-42E8-9AD7-307C7EFB7BDA}" srcOrd="0" destOrd="1" presId="urn:microsoft.com/office/officeart/2005/8/layout/hProcess9"/>
    <dgm:cxn modelId="{D07BB64A-58C5-476B-940A-B64FA7E9DC48}" type="presOf" srcId="{9BC7AC0F-B087-4033-ABA0-29465040FD2E}" destId="{320D7C7E-DA98-431F-9956-3205293792D9}" srcOrd="0" destOrd="0" presId="urn:microsoft.com/office/officeart/2005/8/layout/hProcess9"/>
    <dgm:cxn modelId="{D6A42456-F5CE-469B-87DD-45F37496E405}" srcId="{62A2FFC1-FF21-4864-8F4F-1300F44A830F}" destId="{96938021-C0A1-416C-A2C0-8F52D9C27C62}" srcOrd="1" destOrd="0" parTransId="{F681A17B-29F5-465F-948D-836C9C23898E}" sibTransId="{270C6AD9-C537-4396-8CCB-78E0474A5880}"/>
    <dgm:cxn modelId="{C1436D70-A180-42AC-9D6D-996F8F59792F}" srcId="{9BC7AC0F-B087-4033-ABA0-29465040FD2E}" destId="{62A2FFC1-FF21-4864-8F4F-1300F44A830F}" srcOrd="1" destOrd="0" parTransId="{C019C413-5ED9-45F4-8376-13203C09BBEB}" sibTransId="{CD7F4CC8-489C-4E57-8A91-B0FECE5326E6}"/>
    <dgm:cxn modelId="{B8DD63CF-0CF6-4526-BD69-D602303A6669}" type="presParOf" srcId="{320D7C7E-DA98-431F-9956-3205293792D9}" destId="{D03746B2-F1DF-4912-BCC6-B59BD1A8454A}" srcOrd="0" destOrd="0" presId="urn:microsoft.com/office/officeart/2005/8/layout/hProcess9"/>
    <dgm:cxn modelId="{98E2358A-7ABD-42F1-A411-4693861798D5}" type="presParOf" srcId="{320D7C7E-DA98-431F-9956-3205293792D9}" destId="{5D584FDA-56E7-4FA3-A68A-546B29E15477}" srcOrd="1" destOrd="0" presId="urn:microsoft.com/office/officeart/2005/8/layout/hProcess9"/>
    <dgm:cxn modelId="{7922A8C2-F83D-4237-8347-69431ECA393C}" type="presParOf" srcId="{5D584FDA-56E7-4FA3-A68A-546B29E15477}" destId="{B6947869-564E-46F8-8AFF-5848766E443C}" srcOrd="0" destOrd="0" presId="urn:microsoft.com/office/officeart/2005/8/layout/hProcess9"/>
    <dgm:cxn modelId="{1A79B6C4-5A93-4736-B6BD-8DD9F1678DE3}" type="presParOf" srcId="{5D584FDA-56E7-4FA3-A68A-546B29E15477}" destId="{172A15EB-E8FD-4E8D-A75B-A32DD0C29F0D}" srcOrd="1" destOrd="0" presId="urn:microsoft.com/office/officeart/2005/8/layout/hProcess9"/>
    <dgm:cxn modelId="{5827BD76-1AC6-41A4-A28C-2D78637333CC}" type="presParOf" srcId="{5D584FDA-56E7-4FA3-A68A-546B29E15477}" destId="{CA028AC2-E515-42E8-9AD7-307C7EFB7BDA}"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43258-4E93-4189-A140-48A31D7082D3}">
      <dsp:nvSpPr>
        <dsp:cNvPr id="0" name=""/>
        <dsp:cNvSpPr/>
      </dsp:nvSpPr>
      <dsp:spPr>
        <a:xfrm>
          <a:off x="0" y="0"/>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6A0421-70CC-4723-8C13-CBED824503AD}">
      <dsp:nvSpPr>
        <dsp:cNvPr id="0" name=""/>
        <dsp:cNvSpPr/>
      </dsp:nvSpPr>
      <dsp:spPr>
        <a:xfrm>
          <a:off x="0" y="0"/>
          <a:ext cx="161711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rtl="0">
            <a:lnSpc>
              <a:spcPct val="90000"/>
            </a:lnSpc>
            <a:spcBef>
              <a:spcPct val="0"/>
            </a:spcBef>
            <a:spcAft>
              <a:spcPct val="35000"/>
            </a:spcAft>
          </a:pPr>
          <a:r>
            <a:rPr lang="en-US" sz="4100" b="1" kern="1200" smtClean="0"/>
            <a:t>“Art 4 Price</a:t>
          </a:r>
          <a:endParaRPr lang="fi-FI" sz="4100" kern="1200"/>
        </a:p>
      </dsp:txBody>
      <dsp:txXfrm>
        <a:off x="0" y="0"/>
        <a:ext cx="1617119" cy="3831557"/>
      </dsp:txXfrm>
    </dsp:sp>
    <dsp:sp modelId="{87055AD4-8CB6-4862-9FA8-E5FFE32791A1}">
      <dsp:nvSpPr>
        <dsp:cNvPr id="0" name=""/>
        <dsp:cNvSpPr/>
      </dsp:nvSpPr>
      <dsp:spPr>
        <a:xfrm>
          <a:off x="1738403" y="59868"/>
          <a:ext cx="6347195"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b="1" kern="1200" smtClean="0"/>
            <a:t>4.1 If no price has been agreed, the Seller's current list price at the time of the conclusion of the Contract shall apply. In the absence of such a current list price, the price generally charged for such goods at the time of the conclusion of the Contract shall apply.</a:t>
          </a:r>
          <a:endParaRPr lang="fi-FI" sz="1300" kern="1200"/>
        </a:p>
      </dsp:txBody>
      <dsp:txXfrm>
        <a:off x="1738403" y="59868"/>
        <a:ext cx="6347195" cy="1197361"/>
      </dsp:txXfrm>
    </dsp:sp>
    <dsp:sp modelId="{DDCB9E87-D578-4816-8E92-708E0AD5076B}">
      <dsp:nvSpPr>
        <dsp:cNvPr id="0" name=""/>
        <dsp:cNvSpPr/>
      </dsp:nvSpPr>
      <dsp:spPr>
        <a:xfrm>
          <a:off x="1617119" y="1257229"/>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E3F3D6-1D66-4859-ACC9-9B6FD12C0FD0}">
      <dsp:nvSpPr>
        <dsp:cNvPr id="0" name=""/>
        <dsp:cNvSpPr/>
      </dsp:nvSpPr>
      <dsp:spPr>
        <a:xfrm>
          <a:off x="1738403" y="1317097"/>
          <a:ext cx="6347195"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b="1" kern="1200" smtClean="0"/>
            <a:t>4.2 Unless otherwise agreed in writing, the price does not include VAT, and is not subject to price adjustment. </a:t>
          </a:r>
          <a:endParaRPr lang="fi-FI" sz="1300" kern="1200"/>
        </a:p>
      </dsp:txBody>
      <dsp:txXfrm>
        <a:off x="1738403" y="1317097"/>
        <a:ext cx="6347195" cy="1197361"/>
      </dsp:txXfrm>
    </dsp:sp>
    <dsp:sp modelId="{CA387CE5-29BA-4880-B48F-3780EC1BE6C1}">
      <dsp:nvSpPr>
        <dsp:cNvPr id="0" name=""/>
        <dsp:cNvSpPr/>
      </dsp:nvSpPr>
      <dsp:spPr>
        <a:xfrm>
          <a:off x="1617119" y="2514459"/>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4A6CAB-9AA9-4F18-B364-5B91BD738B41}">
      <dsp:nvSpPr>
        <dsp:cNvPr id="0" name=""/>
        <dsp:cNvSpPr/>
      </dsp:nvSpPr>
      <dsp:spPr>
        <a:xfrm>
          <a:off x="1738403" y="2574327"/>
          <a:ext cx="6347195"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b="1" kern="1200" smtClean="0"/>
            <a:t>4.3 The price indicated under A-2 (contract price) includes any costs which are at the Seller's charge according to this Contract However, should the Seller bear any costs which, according to this Contract, are for the Buyer's account (e.g. for transportation or insurance under EXW or FCA), such sums shall not be considered as having been included in the price under A-2 and shall be reimbursed by the Buyer.” </a:t>
          </a:r>
          <a:endParaRPr lang="fi-FI" sz="1300" kern="1200"/>
        </a:p>
      </dsp:txBody>
      <dsp:txXfrm>
        <a:off x="1738403" y="2574327"/>
        <a:ext cx="6347195" cy="1197361"/>
      </dsp:txXfrm>
    </dsp:sp>
    <dsp:sp modelId="{C07F9D6B-D2E0-4B70-AB72-F8F137851EB9}">
      <dsp:nvSpPr>
        <dsp:cNvPr id="0" name=""/>
        <dsp:cNvSpPr/>
      </dsp:nvSpPr>
      <dsp:spPr>
        <a:xfrm>
          <a:off x="1617119" y="3771688"/>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B8707-ACA2-476A-BBDF-15AE1AA68FEE}">
      <dsp:nvSpPr>
        <dsp:cNvPr id="0" name=""/>
        <dsp:cNvSpPr/>
      </dsp:nvSpPr>
      <dsp:spPr>
        <a:xfrm>
          <a:off x="0" y="0"/>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B8AC9-4E45-413F-B0F8-559204516FBE}">
      <dsp:nvSpPr>
        <dsp:cNvPr id="0" name=""/>
        <dsp:cNvSpPr/>
      </dsp:nvSpPr>
      <dsp:spPr>
        <a:xfrm>
          <a:off x="0" y="0"/>
          <a:ext cx="161711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b="1" kern="1200" smtClean="0"/>
            <a:t>Related to the documentary credit itself</a:t>
          </a:r>
          <a:endParaRPr lang="fi-FI" sz="1700" kern="1200"/>
        </a:p>
      </dsp:txBody>
      <dsp:txXfrm>
        <a:off x="0" y="0"/>
        <a:ext cx="1617119" cy="957889"/>
      </dsp:txXfrm>
    </dsp:sp>
    <dsp:sp modelId="{F5AFE42A-00A8-45A4-AA93-DAE0A99AF3E4}">
      <dsp:nvSpPr>
        <dsp:cNvPr id="0" name=""/>
        <dsp:cNvSpPr/>
      </dsp:nvSpPr>
      <dsp:spPr>
        <a:xfrm>
          <a:off x="1738403" y="22263"/>
          <a:ext cx="6347195" cy="44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smtClean="0"/>
            <a:t>lacking documents</a:t>
          </a:r>
          <a:endParaRPr lang="fi-FI" sz="1400" kern="1200"/>
        </a:p>
      </dsp:txBody>
      <dsp:txXfrm>
        <a:off x="1738403" y="22263"/>
        <a:ext cx="6347195" cy="445268"/>
      </dsp:txXfrm>
    </dsp:sp>
    <dsp:sp modelId="{F047EA27-1C94-42F2-9197-B496BAA60B35}">
      <dsp:nvSpPr>
        <dsp:cNvPr id="0" name=""/>
        <dsp:cNvSpPr/>
      </dsp:nvSpPr>
      <dsp:spPr>
        <a:xfrm>
          <a:off x="1617119" y="467532"/>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4D714D-1D15-4109-BD7A-DB2E73D43E21}">
      <dsp:nvSpPr>
        <dsp:cNvPr id="0" name=""/>
        <dsp:cNvSpPr/>
      </dsp:nvSpPr>
      <dsp:spPr>
        <a:xfrm>
          <a:off x="1738403" y="489795"/>
          <a:ext cx="6347195" cy="44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smtClean="0"/>
            <a:t>excess of credit limit or credit time  </a:t>
          </a:r>
          <a:endParaRPr lang="fi-FI" sz="1400" kern="1200"/>
        </a:p>
      </dsp:txBody>
      <dsp:txXfrm>
        <a:off x="1738403" y="489795"/>
        <a:ext cx="6347195" cy="445268"/>
      </dsp:txXfrm>
    </dsp:sp>
    <dsp:sp modelId="{3830D759-4984-4923-A666-AD827B55355A}">
      <dsp:nvSpPr>
        <dsp:cNvPr id="0" name=""/>
        <dsp:cNvSpPr/>
      </dsp:nvSpPr>
      <dsp:spPr>
        <a:xfrm>
          <a:off x="1617119" y="935064"/>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5E285F-B0B2-42FC-B017-1BD46D7D2E97}">
      <dsp:nvSpPr>
        <dsp:cNvPr id="0" name=""/>
        <dsp:cNvSpPr/>
      </dsp:nvSpPr>
      <dsp:spPr>
        <a:xfrm>
          <a:off x="0" y="957889"/>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889F56-5C47-4F5A-A36B-BED50064A637}">
      <dsp:nvSpPr>
        <dsp:cNvPr id="0" name=""/>
        <dsp:cNvSpPr/>
      </dsp:nvSpPr>
      <dsp:spPr>
        <a:xfrm>
          <a:off x="0" y="957889"/>
          <a:ext cx="161711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b="1" kern="1200" smtClean="0"/>
            <a:t>related to the bill of lading </a:t>
          </a:r>
          <a:endParaRPr lang="fi-FI" sz="1700" kern="1200"/>
        </a:p>
      </dsp:txBody>
      <dsp:txXfrm>
        <a:off x="0" y="957889"/>
        <a:ext cx="1617119" cy="957889"/>
      </dsp:txXfrm>
    </dsp:sp>
    <dsp:sp modelId="{834C72C5-ABA3-4B0A-BB84-3BB9F90FA333}">
      <dsp:nvSpPr>
        <dsp:cNvPr id="0" name=""/>
        <dsp:cNvSpPr/>
      </dsp:nvSpPr>
      <dsp:spPr>
        <a:xfrm>
          <a:off x="1738403" y="972856"/>
          <a:ext cx="6347195" cy="299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smtClean="0"/>
            <a:t>unclean bill of lading  </a:t>
          </a:r>
          <a:endParaRPr lang="fi-FI" sz="1400" kern="1200"/>
        </a:p>
      </dsp:txBody>
      <dsp:txXfrm>
        <a:off x="1738403" y="972856"/>
        <a:ext cx="6347195" cy="299340"/>
      </dsp:txXfrm>
    </dsp:sp>
    <dsp:sp modelId="{940B8C39-E0E6-4D5B-9A57-3E851A855A96}">
      <dsp:nvSpPr>
        <dsp:cNvPr id="0" name=""/>
        <dsp:cNvSpPr/>
      </dsp:nvSpPr>
      <dsp:spPr>
        <a:xfrm>
          <a:off x="1617119" y="1272196"/>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A5AB15-6CFF-40B4-BB32-059F40D18FBB}">
      <dsp:nvSpPr>
        <dsp:cNvPr id="0" name=""/>
        <dsp:cNvSpPr/>
      </dsp:nvSpPr>
      <dsp:spPr>
        <a:xfrm>
          <a:off x="1738403" y="1287163"/>
          <a:ext cx="6347195" cy="299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reference to deck cargo (that is not expressly allowed) </a:t>
          </a:r>
          <a:endParaRPr lang="fi-FI" sz="1400" kern="1200" dirty="0"/>
        </a:p>
      </dsp:txBody>
      <dsp:txXfrm>
        <a:off x="1738403" y="1287163"/>
        <a:ext cx="6347195" cy="299340"/>
      </dsp:txXfrm>
    </dsp:sp>
    <dsp:sp modelId="{F0FBF623-9CCD-4DD4-BC8A-A686B4B4CA04}">
      <dsp:nvSpPr>
        <dsp:cNvPr id="0" name=""/>
        <dsp:cNvSpPr/>
      </dsp:nvSpPr>
      <dsp:spPr>
        <a:xfrm>
          <a:off x="1617119" y="1586504"/>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60A460-04FC-46BD-A117-8C06BE34D6EF}">
      <dsp:nvSpPr>
        <dsp:cNvPr id="0" name=""/>
        <dsp:cNvSpPr/>
      </dsp:nvSpPr>
      <dsp:spPr>
        <a:xfrm>
          <a:off x="1738403" y="1601471"/>
          <a:ext cx="6347195" cy="299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smtClean="0"/>
            <a:t>no mention of freight paid by the exporter (if required) </a:t>
          </a:r>
          <a:endParaRPr lang="fi-FI" sz="1400" kern="1200"/>
        </a:p>
      </dsp:txBody>
      <dsp:txXfrm>
        <a:off x="1738403" y="1601471"/>
        <a:ext cx="6347195" cy="299340"/>
      </dsp:txXfrm>
    </dsp:sp>
    <dsp:sp modelId="{94BA0E97-96D1-43D5-A324-7762C0CB325B}">
      <dsp:nvSpPr>
        <dsp:cNvPr id="0" name=""/>
        <dsp:cNvSpPr/>
      </dsp:nvSpPr>
      <dsp:spPr>
        <a:xfrm>
          <a:off x="1617119" y="1900811"/>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52D292-1F7A-4850-B46F-D20EA64DE1BE}">
      <dsp:nvSpPr>
        <dsp:cNvPr id="0" name=""/>
        <dsp:cNvSpPr/>
      </dsp:nvSpPr>
      <dsp:spPr>
        <a:xfrm>
          <a:off x="0" y="1915778"/>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94DA71-D732-4A61-B4FB-73463E19882F}">
      <dsp:nvSpPr>
        <dsp:cNvPr id="0" name=""/>
        <dsp:cNvSpPr/>
      </dsp:nvSpPr>
      <dsp:spPr>
        <a:xfrm>
          <a:off x="0" y="1915778"/>
          <a:ext cx="161711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b="1" kern="1200" smtClean="0"/>
            <a:t>related to the insurance</a:t>
          </a:r>
          <a:endParaRPr lang="fi-FI" sz="1700" kern="1200"/>
        </a:p>
      </dsp:txBody>
      <dsp:txXfrm>
        <a:off x="0" y="1915778"/>
        <a:ext cx="1617119" cy="957889"/>
      </dsp:txXfrm>
    </dsp:sp>
    <dsp:sp modelId="{DC650ED7-EA3F-4402-B6BC-56F3B63F86D5}">
      <dsp:nvSpPr>
        <dsp:cNvPr id="0" name=""/>
        <dsp:cNvSpPr/>
      </dsp:nvSpPr>
      <dsp:spPr>
        <a:xfrm>
          <a:off x="1738403" y="1959276"/>
          <a:ext cx="6347195" cy="86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smtClean="0"/>
            <a:t>insurance coverage different from that required by the documentary credit   </a:t>
          </a:r>
          <a:endParaRPr lang="fi-FI" sz="1400" kern="1200"/>
        </a:p>
      </dsp:txBody>
      <dsp:txXfrm>
        <a:off x="1738403" y="1959276"/>
        <a:ext cx="6347195" cy="869958"/>
      </dsp:txXfrm>
    </dsp:sp>
    <dsp:sp modelId="{623BC952-24BF-44D2-A897-249637E2208C}">
      <dsp:nvSpPr>
        <dsp:cNvPr id="0" name=""/>
        <dsp:cNvSpPr/>
      </dsp:nvSpPr>
      <dsp:spPr>
        <a:xfrm>
          <a:off x="1617119" y="2829234"/>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F9B318-8EF0-4F0E-A027-F0AE7471F55C}">
      <dsp:nvSpPr>
        <dsp:cNvPr id="0" name=""/>
        <dsp:cNvSpPr/>
      </dsp:nvSpPr>
      <dsp:spPr>
        <a:xfrm>
          <a:off x="0" y="2873667"/>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277BA-CC49-4340-85EA-0170EAE89636}">
      <dsp:nvSpPr>
        <dsp:cNvPr id="0" name=""/>
        <dsp:cNvSpPr/>
      </dsp:nvSpPr>
      <dsp:spPr>
        <a:xfrm>
          <a:off x="0" y="2873667"/>
          <a:ext cx="161711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b="1" kern="1200" smtClean="0"/>
            <a:t>conflicts between documents  </a:t>
          </a:r>
          <a:endParaRPr lang="fi-FI" sz="1700" kern="1200"/>
        </a:p>
      </dsp:txBody>
      <dsp:txXfrm>
        <a:off x="0" y="2873667"/>
        <a:ext cx="1617119" cy="9578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2ECA5-ADB9-4D36-B439-BAD443F4C068}">
      <dsp:nvSpPr>
        <dsp:cNvPr id="0" name=""/>
        <dsp:cNvSpPr/>
      </dsp:nvSpPr>
      <dsp:spPr>
        <a:xfrm>
          <a:off x="0" y="0"/>
          <a:ext cx="3831557" cy="3831557"/>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B2B2890-19B1-4445-871B-0D0A3857E678}">
      <dsp:nvSpPr>
        <dsp:cNvPr id="0" name=""/>
        <dsp:cNvSpPr/>
      </dsp:nvSpPr>
      <dsp:spPr>
        <a:xfrm>
          <a:off x="1915778" y="0"/>
          <a:ext cx="6169820" cy="383155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i-FI" sz="1900" b="1" kern="1200" smtClean="0"/>
            <a:t>ICC Documentary Credit Rules</a:t>
          </a:r>
          <a:endParaRPr lang="fi-FI" sz="1900" kern="1200"/>
        </a:p>
      </dsp:txBody>
      <dsp:txXfrm>
        <a:off x="1915778" y="0"/>
        <a:ext cx="3084910" cy="1149469"/>
      </dsp:txXfrm>
    </dsp:sp>
    <dsp:sp modelId="{274D3E09-B3B1-4BDF-A19C-0F20F7F94E44}">
      <dsp:nvSpPr>
        <dsp:cNvPr id="0" name=""/>
        <dsp:cNvSpPr/>
      </dsp:nvSpPr>
      <dsp:spPr>
        <a:xfrm>
          <a:off x="670523" y="1149469"/>
          <a:ext cx="2490509" cy="2490509"/>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2CA2B30-1DB4-47CF-96C3-5D37BFEBE488}">
      <dsp:nvSpPr>
        <dsp:cNvPr id="0" name=""/>
        <dsp:cNvSpPr/>
      </dsp:nvSpPr>
      <dsp:spPr>
        <a:xfrm>
          <a:off x="1915778" y="1149469"/>
          <a:ext cx="6169820" cy="249050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i-FI" sz="1900" b="1" kern="1200" smtClean="0"/>
            <a:t>the bank checks also the compliance of the documents with the commission (sales)  </a:t>
          </a:r>
          <a:endParaRPr lang="fi-FI" sz="1900" kern="1200"/>
        </a:p>
      </dsp:txBody>
      <dsp:txXfrm>
        <a:off x="1915778" y="1149469"/>
        <a:ext cx="3084910" cy="1149465"/>
      </dsp:txXfrm>
    </dsp:sp>
    <dsp:sp modelId="{DF5A58CE-3ED4-400C-8A3F-0DF8199BD82D}">
      <dsp:nvSpPr>
        <dsp:cNvPr id="0" name=""/>
        <dsp:cNvSpPr/>
      </dsp:nvSpPr>
      <dsp:spPr>
        <a:xfrm>
          <a:off x="1341045" y="2298935"/>
          <a:ext cx="1149465" cy="1149465"/>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66F560F-2665-4479-8692-7A977F9BC644}">
      <dsp:nvSpPr>
        <dsp:cNvPr id="0" name=""/>
        <dsp:cNvSpPr/>
      </dsp:nvSpPr>
      <dsp:spPr>
        <a:xfrm>
          <a:off x="1915778" y="2298935"/>
          <a:ext cx="6169820" cy="114946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fi-FI" sz="1900" b="1" kern="1200" smtClean="0"/>
            <a:t>risk management</a:t>
          </a:r>
          <a:endParaRPr lang="fi-FI" sz="1900" kern="1200"/>
        </a:p>
      </dsp:txBody>
      <dsp:txXfrm>
        <a:off x="1915778" y="2298935"/>
        <a:ext cx="3084910" cy="1149465"/>
      </dsp:txXfrm>
    </dsp:sp>
    <dsp:sp modelId="{D1E248FF-BCE6-4CFD-B7B7-D36759B9B672}">
      <dsp:nvSpPr>
        <dsp:cNvPr id="0" name=""/>
        <dsp:cNvSpPr/>
      </dsp:nvSpPr>
      <dsp:spPr>
        <a:xfrm>
          <a:off x="5000688" y="2298935"/>
          <a:ext cx="3084910" cy="114946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rtl="0">
            <a:lnSpc>
              <a:spcPct val="90000"/>
            </a:lnSpc>
            <a:spcBef>
              <a:spcPct val="0"/>
            </a:spcBef>
            <a:spcAft>
              <a:spcPct val="15000"/>
            </a:spcAft>
            <a:buChar char="••"/>
          </a:pPr>
          <a:r>
            <a:rPr lang="fi-FI" sz="1700" kern="1200" smtClean="0"/>
            <a:t>delivery risks</a:t>
          </a:r>
          <a:endParaRPr lang="fi-FI" sz="1700" kern="1200"/>
        </a:p>
        <a:p>
          <a:pPr marL="171450" lvl="1" indent="-171450" algn="l" defTabSz="755650" rtl="0">
            <a:lnSpc>
              <a:spcPct val="90000"/>
            </a:lnSpc>
            <a:spcBef>
              <a:spcPct val="0"/>
            </a:spcBef>
            <a:spcAft>
              <a:spcPct val="15000"/>
            </a:spcAft>
            <a:buChar char="••"/>
          </a:pPr>
          <a:r>
            <a:rPr lang="fi-FI" sz="1700" kern="1200" smtClean="0"/>
            <a:t>credit risks: </a:t>
          </a:r>
          <a:endParaRPr lang="fi-FI" sz="1700" kern="1200"/>
        </a:p>
        <a:p>
          <a:pPr marL="342900" lvl="2" indent="-171450" algn="l" defTabSz="755650" rtl="0">
            <a:lnSpc>
              <a:spcPct val="90000"/>
            </a:lnSpc>
            <a:spcBef>
              <a:spcPct val="0"/>
            </a:spcBef>
            <a:spcAft>
              <a:spcPct val="15000"/>
            </a:spcAft>
            <a:buChar char="••"/>
          </a:pPr>
          <a:r>
            <a:rPr lang="fi-FI" sz="1700" i="1" kern="1200" smtClean="0"/>
            <a:t>irrevocable - revocable</a:t>
          </a:r>
          <a:endParaRPr lang="fi-FI" sz="1700" kern="1200"/>
        </a:p>
        <a:p>
          <a:pPr marL="342900" lvl="2" indent="-171450" algn="l" defTabSz="755650" rtl="0">
            <a:lnSpc>
              <a:spcPct val="90000"/>
            </a:lnSpc>
            <a:spcBef>
              <a:spcPct val="0"/>
            </a:spcBef>
            <a:spcAft>
              <a:spcPct val="15000"/>
            </a:spcAft>
            <a:buChar char="••"/>
          </a:pPr>
          <a:r>
            <a:rPr lang="fi-FI" sz="1700" i="1" kern="1200" smtClean="0"/>
            <a:t>unconfirmed - confirmed </a:t>
          </a:r>
          <a:endParaRPr lang="fi-FI" sz="1700" kern="1200"/>
        </a:p>
      </dsp:txBody>
      <dsp:txXfrm>
        <a:off x="5000688" y="2298935"/>
        <a:ext cx="3084910" cy="11494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7CA79-C901-4179-AB48-1CC1A671197B}">
      <dsp:nvSpPr>
        <dsp:cNvPr id="0" name=""/>
        <dsp:cNvSpPr/>
      </dsp:nvSpPr>
      <dsp:spPr>
        <a:xfrm>
          <a:off x="104" y="2303"/>
          <a:ext cx="2148147" cy="11824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fi-FI" sz="5000" kern="1200" smtClean="0"/>
            <a:t>Risks</a:t>
          </a:r>
          <a:endParaRPr lang="fi-FI" sz="5000" kern="1200"/>
        </a:p>
      </dsp:txBody>
      <dsp:txXfrm>
        <a:off x="34738" y="36937"/>
        <a:ext cx="2078879" cy="1113221"/>
      </dsp:txXfrm>
    </dsp:sp>
    <dsp:sp modelId="{0239AE31-CC0C-4F40-A5CE-3CE9FDABA94B}">
      <dsp:nvSpPr>
        <dsp:cNvPr id="0" name=""/>
        <dsp:cNvSpPr/>
      </dsp:nvSpPr>
      <dsp:spPr>
        <a:xfrm>
          <a:off x="104" y="1324533"/>
          <a:ext cx="678076" cy="11824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i-FI" sz="900" i="1" kern="1200" smtClean="0"/>
            <a:t>Country specific risks </a:t>
          </a:r>
          <a:endParaRPr lang="fi-FI" sz="900" kern="1200"/>
        </a:p>
      </dsp:txBody>
      <dsp:txXfrm>
        <a:off x="19964" y="1344393"/>
        <a:ext cx="638356" cy="1142769"/>
      </dsp:txXfrm>
    </dsp:sp>
    <dsp:sp modelId="{43ECB8E2-5824-4EF7-B2F4-21DDD45A83DC}">
      <dsp:nvSpPr>
        <dsp:cNvPr id="0" name=""/>
        <dsp:cNvSpPr/>
      </dsp:nvSpPr>
      <dsp:spPr>
        <a:xfrm>
          <a:off x="735140" y="1324533"/>
          <a:ext cx="678076" cy="11824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i-FI" sz="900" i="1" kern="1200" smtClean="0"/>
            <a:t>Mode of payment risks </a:t>
          </a:r>
          <a:endParaRPr lang="fi-FI" sz="900" kern="1200"/>
        </a:p>
      </dsp:txBody>
      <dsp:txXfrm>
        <a:off x="755000" y="1344393"/>
        <a:ext cx="638356" cy="1142769"/>
      </dsp:txXfrm>
    </dsp:sp>
    <dsp:sp modelId="{CA2DD0BC-4E7E-4CAF-A1D8-0E17CBB182C8}">
      <dsp:nvSpPr>
        <dsp:cNvPr id="0" name=""/>
        <dsp:cNvSpPr/>
      </dsp:nvSpPr>
      <dsp:spPr>
        <a:xfrm>
          <a:off x="1470175" y="1324533"/>
          <a:ext cx="678076" cy="11824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i-FI" sz="900" i="1" kern="1200" smtClean="0"/>
            <a:t>Banking risks </a:t>
          </a:r>
          <a:endParaRPr lang="fi-FI" sz="900" kern="1200"/>
        </a:p>
      </dsp:txBody>
      <dsp:txXfrm>
        <a:off x="1490035" y="1344393"/>
        <a:ext cx="638356" cy="1142769"/>
      </dsp:txXfrm>
    </dsp:sp>
    <dsp:sp modelId="{16579C2F-B33B-4FB8-A55F-F3FC5409E6F0}">
      <dsp:nvSpPr>
        <dsp:cNvPr id="0" name=""/>
        <dsp:cNvSpPr/>
      </dsp:nvSpPr>
      <dsp:spPr>
        <a:xfrm>
          <a:off x="2262169" y="2303"/>
          <a:ext cx="3561260" cy="11824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fi-FI" sz="5000" kern="1200" smtClean="0"/>
            <a:t>Seller</a:t>
          </a:r>
          <a:endParaRPr lang="fi-FI" sz="5000" kern="1200"/>
        </a:p>
      </dsp:txBody>
      <dsp:txXfrm>
        <a:off x="2296803" y="36937"/>
        <a:ext cx="3491992" cy="1113221"/>
      </dsp:txXfrm>
    </dsp:sp>
    <dsp:sp modelId="{B0A48EC2-C1AC-40A0-82D4-199FC55AE954}">
      <dsp:nvSpPr>
        <dsp:cNvPr id="0" name=""/>
        <dsp:cNvSpPr/>
      </dsp:nvSpPr>
      <dsp:spPr>
        <a:xfrm>
          <a:off x="2262169" y="1324533"/>
          <a:ext cx="2091189" cy="11824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i-FI" sz="900" i="1" kern="1200" smtClean="0"/>
            <a:t>Credit risk</a:t>
          </a:r>
          <a:endParaRPr lang="fi-FI" sz="900" kern="1200"/>
        </a:p>
      </dsp:txBody>
      <dsp:txXfrm>
        <a:off x="2296803" y="1359167"/>
        <a:ext cx="2021921" cy="1113221"/>
      </dsp:txXfrm>
    </dsp:sp>
    <dsp:sp modelId="{66B7B1BB-50C7-44DF-9A06-273FEE46F41A}">
      <dsp:nvSpPr>
        <dsp:cNvPr id="0" name=""/>
        <dsp:cNvSpPr/>
      </dsp:nvSpPr>
      <dsp:spPr>
        <a:xfrm>
          <a:off x="2262169" y="2646763"/>
          <a:ext cx="678076" cy="11824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rtl="0">
            <a:lnSpc>
              <a:spcPct val="90000"/>
            </a:lnSpc>
            <a:spcBef>
              <a:spcPct val="0"/>
            </a:spcBef>
            <a:spcAft>
              <a:spcPct val="35000"/>
            </a:spcAft>
          </a:pPr>
          <a:r>
            <a:rPr lang="fi-FI" sz="700" kern="1200" baseline="0" smtClean="0"/>
            <a:t>Documentary credit types (incl. stand-by) </a:t>
          </a:r>
          <a:endParaRPr lang="fi-FI" sz="700" kern="1200"/>
        </a:p>
      </dsp:txBody>
      <dsp:txXfrm>
        <a:off x="2282029" y="2666623"/>
        <a:ext cx="638356" cy="1142769"/>
      </dsp:txXfrm>
    </dsp:sp>
    <dsp:sp modelId="{C12ACC64-3CBC-450C-B4F3-25EB24BADFE0}">
      <dsp:nvSpPr>
        <dsp:cNvPr id="0" name=""/>
        <dsp:cNvSpPr/>
      </dsp:nvSpPr>
      <dsp:spPr>
        <a:xfrm>
          <a:off x="2968725" y="2646763"/>
          <a:ext cx="678076" cy="11824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rtl="0">
            <a:lnSpc>
              <a:spcPct val="90000"/>
            </a:lnSpc>
            <a:spcBef>
              <a:spcPct val="0"/>
            </a:spcBef>
            <a:spcAft>
              <a:spcPct val="35000"/>
            </a:spcAft>
          </a:pPr>
          <a:r>
            <a:rPr lang="fi-FI" sz="700" kern="1200" baseline="0" smtClean="0"/>
            <a:t>Conditions of trade </a:t>
          </a:r>
          <a:endParaRPr lang="fi-FI" sz="700" kern="1200"/>
        </a:p>
      </dsp:txBody>
      <dsp:txXfrm>
        <a:off x="2988585" y="2666623"/>
        <a:ext cx="638356" cy="1142769"/>
      </dsp:txXfrm>
    </dsp:sp>
    <dsp:sp modelId="{34791EC7-DFE6-43C1-BF27-DDFF9B6002D5}">
      <dsp:nvSpPr>
        <dsp:cNvPr id="0" name=""/>
        <dsp:cNvSpPr/>
      </dsp:nvSpPr>
      <dsp:spPr>
        <a:xfrm>
          <a:off x="3675281" y="2646763"/>
          <a:ext cx="678076" cy="11824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rtl="0">
            <a:lnSpc>
              <a:spcPct val="90000"/>
            </a:lnSpc>
            <a:spcBef>
              <a:spcPct val="0"/>
            </a:spcBef>
            <a:spcAft>
              <a:spcPct val="35000"/>
            </a:spcAft>
          </a:pPr>
          <a:r>
            <a:rPr lang="fi-FI" sz="700" kern="1200" baseline="0" smtClean="0"/>
            <a:t>See ICC A-7, A-8, B-5</a:t>
          </a:r>
          <a:endParaRPr lang="fi-FI" sz="700" kern="1200"/>
        </a:p>
      </dsp:txBody>
      <dsp:txXfrm>
        <a:off x="3695141" y="2666623"/>
        <a:ext cx="638356" cy="1142769"/>
      </dsp:txXfrm>
    </dsp:sp>
    <dsp:sp modelId="{9C4C30F4-0A99-4D57-90A0-FCD7D2EE21E8}">
      <dsp:nvSpPr>
        <dsp:cNvPr id="0" name=""/>
        <dsp:cNvSpPr/>
      </dsp:nvSpPr>
      <dsp:spPr>
        <a:xfrm>
          <a:off x="4410317" y="1324533"/>
          <a:ext cx="678076" cy="11824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i-FI" sz="900" i="1" kern="1200" dirty="0" err="1" smtClean="0"/>
            <a:t>Currency</a:t>
          </a:r>
          <a:r>
            <a:rPr lang="fi-FI" sz="900" i="1" kern="1200" dirty="0" smtClean="0"/>
            <a:t> </a:t>
          </a:r>
          <a:r>
            <a:rPr lang="fi-FI" sz="900" i="1" kern="1200" dirty="0" err="1" smtClean="0"/>
            <a:t>risk</a:t>
          </a:r>
          <a:r>
            <a:rPr lang="fi-FI" sz="900" i="1" kern="1200" dirty="0" smtClean="0"/>
            <a:t> </a:t>
          </a:r>
          <a:endParaRPr lang="fi-FI" sz="900" kern="1200" dirty="0"/>
        </a:p>
      </dsp:txBody>
      <dsp:txXfrm>
        <a:off x="4430177" y="1344393"/>
        <a:ext cx="638356" cy="1142769"/>
      </dsp:txXfrm>
    </dsp:sp>
    <dsp:sp modelId="{518EB758-4312-4AAC-94F5-10B4D4F9CCC6}">
      <dsp:nvSpPr>
        <dsp:cNvPr id="0" name=""/>
        <dsp:cNvSpPr/>
      </dsp:nvSpPr>
      <dsp:spPr>
        <a:xfrm>
          <a:off x="4410317" y="2646763"/>
          <a:ext cx="678076" cy="11824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rtl="0">
            <a:lnSpc>
              <a:spcPct val="90000"/>
            </a:lnSpc>
            <a:spcBef>
              <a:spcPct val="0"/>
            </a:spcBef>
            <a:spcAft>
              <a:spcPct val="35000"/>
            </a:spcAft>
          </a:pPr>
          <a:r>
            <a:rPr lang="fi-FI" sz="700" kern="1200" baseline="0" smtClean="0"/>
            <a:t>Conditions of trade </a:t>
          </a:r>
          <a:endParaRPr lang="fi-FI" sz="700" kern="1200"/>
        </a:p>
      </dsp:txBody>
      <dsp:txXfrm>
        <a:off x="4430177" y="2666623"/>
        <a:ext cx="638356" cy="1142769"/>
      </dsp:txXfrm>
    </dsp:sp>
    <dsp:sp modelId="{98E5C2AD-4FF4-4957-883E-C49EE01EF4C7}">
      <dsp:nvSpPr>
        <dsp:cNvPr id="0" name=""/>
        <dsp:cNvSpPr/>
      </dsp:nvSpPr>
      <dsp:spPr>
        <a:xfrm>
          <a:off x="5145352" y="1324533"/>
          <a:ext cx="678076" cy="11824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i-FI" sz="900" i="1" kern="1200" dirty="0" smtClean="0"/>
            <a:t>(</a:t>
          </a:r>
          <a:r>
            <a:rPr lang="fi-FI" sz="900" i="1" kern="1200" dirty="0" err="1" smtClean="0"/>
            <a:t>Payment</a:t>
          </a:r>
          <a:r>
            <a:rPr lang="fi-FI" sz="900" i="1" kern="1200" dirty="0" smtClean="0"/>
            <a:t>) </a:t>
          </a:r>
          <a:r>
            <a:rPr lang="fi-FI" sz="900" i="1" kern="1200" dirty="0" err="1" smtClean="0"/>
            <a:t>delay</a:t>
          </a:r>
          <a:r>
            <a:rPr lang="fi-FI" sz="900" i="1" kern="1200" dirty="0" smtClean="0"/>
            <a:t> </a:t>
          </a:r>
          <a:r>
            <a:rPr lang="fi-FI" sz="900" i="1" kern="1200" dirty="0" err="1" smtClean="0"/>
            <a:t>risk</a:t>
          </a:r>
          <a:r>
            <a:rPr lang="fi-FI" sz="900" i="1" kern="1200" dirty="0" smtClean="0"/>
            <a:t> </a:t>
          </a:r>
          <a:endParaRPr lang="fi-FI" sz="900" kern="1200" dirty="0"/>
        </a:p>
      </dsp:txBody>
      <dsp:txXfrm>
        <a:off x="5165212" y="1344393"/>
        <a:ext cx="638356" cy="1142769"/>
      </dsp:txXfrm>
    </dsp:sp>
    <dsp:sp modelId="{DCD82589-728E-431A-83C0-105E69283D98}">
      <dsp:nvSpPr>
        <dsp:cNvPr id="0" name=""/>
        <dsp:cNvSpPr/>
      </dsp:nvSpPr>
      <dsp:spPr>
        <a:xfrm>
          <a:off x="5145352" y="2646763"/>
          <a:ext cx="678076" cy="11824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rtl="0">
            <a:lnSpc>
              <a:spcPct val="90000"/>
            </a:lnSpc>
            <a:spcBef>
              <a:spcPct val="0"/>
            </a:spcBef>
            <a:spcAft>
              <a:spcPct val="35000"/>
            </a:spcAft>
          </a:pPr>
          <a:r>
            <a:rPr lang="fi-FI" sz="700" kern="1200" baseline="0" smtClean="0"/>
            <a:t>Conditions of trade </a:t>
          </a:r>
          <a:endParaRPr lang="fi-FI" sz="700" kern="1200"/>
        </a:p>
      </dsp:txBody>
      <dsp:txXfrm>
        <a:off x="5165212" y="2666623"/>
        <a:ext cx="638356" cy="1142769"/>
      </dsp:txXfrm>
    </dsp:sp>
    <dsp:sp modelId="{34832393-7D60-4492-BFD3-A7F598CE60B8}">
      <dsp:nvSpPr>
        <dsp:cNvPr id="0" name=""/>
        <dsp:cNvSpPr/>
      </dsp:nvSpPr>
      <dsp:spPr>
        <a:xfrm>
          <a:off x="5937346" y="2303"/>
          <a:ext cx="2148147" cy="11824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fi-FI" sz="5000" kern="1200" smtClean="0"/>
            <a:t>Buyer</a:t>
          </a:r>
          <a:endParaRPr lang="fi-FI" sz="5000" kern="1200"/>
        </a:p>
      </dsp:txBody>
      <dsp:txXfrm>
        <a:off x="5971980" y="36937"/>
        <a:ext cx="2078879" cy="1113221"/>
      </dsp:txXfrm>
    </dsp:sp>
    <dsp:sp modelId="{56BDDE57-BF38-4328-BC42-6B0B29D7A958}">
      <dsp:nvSpPr>
        <dsp:cNvPr id="0" name=""/>
        <dsp:cNvSpPr/>
      </dsp:nvSpPr>
      <dsp:spPr>
        <a:xfrm>
          <a:off x="5937346" y="1324533"/>
          <a:ext cx="678076" cy="11824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i-FI" sz="900" i="1" kern="1200" smtClean="0"/>
            <a:t>Credit risk </a:t>
          </a:r>
          <a:endParaRPr lang="fi-FI" sz="900" kern="1200"/>
        </a:p>
      </dsp:txBody>
      <dsp:txXfrm>
        <a:off x="5957206" y="1344393"/>
        <a:ext cx="638356" cy="1142769"/>
      </dsp:txXfrm>
    </dsp:sp>
    <dsp:sp modelId="{D46A6A61-DAE3-4D3C-9375-8C7ABCD2A603}">
      <dsp:nvSpPr>
        <dsp:cNvPr id="0" name=""/>
        <dsp:cNvSpPr/>
      </dsp:nvSpPr>
      <dsp:spPr>
        <a:xfrm>
          <a:off x="6672381" y="1324533"/>
          <a:ext cx="678076" cy="11824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i-FI" sz="900" i="1" kern="1200" smtClean="0"/>
            <a:t>Financing risk </a:t>
          </a:r>
          <a:endParaRPr lang="fi-FI" sz="900" kern="1200"/>
        </a:p>
      </dsp:txBody>
      <dsp:txXfrm>
        <a:off x="6692241" y="1344393"/>
        <a:ext cx="638356" cy="1142769"/>
      </dsp:txXfrm>
    </dsp:sp>
    <dsp:sp modelId="{D36D19F3-F445-4151-8B09-6EB3B436F9CF}">
      <dsp:nvSpPr>
        <dsp:cNvPr id="0" name=""/>
        <dsp:cNvSpPr/>
      </dsp:nvSpPr>
      <dsp:spPr>
        <a:xfrm>
          <a:off x="7407417" y="1324533"/>
          <a:ext cx="678076" cy="11824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i-FI" sz="900" i="1" kern="1200" smtClean="0"/>
            <a:t>Delivery risks </a:t>
          </a:r>
          <a:endParaRPr lang="fi-FI" sz="900" kern="1200"/>
        </a:p>
      </dsp:txBody>
      <dsp:txXfrm>
        <a:off x="7427277" y="1344393"/>
        <a:ext cx="638356" cy="11427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3CF0B-1DA8-45CC-A82C-B6F4C3525CA5}">
      <dsp:nvSpPr>
        <dsp:cNvPr id="0" name=""/>
        <dsp:cNvSpPr/>
      </dsp:nvSpPr>
      <dsp:spPr>
        <a:xfrm rot="16200000">
          <a:off x="-1149462" y="1153805"/>
          <a:ext cx="3831557" cy="1523945"/>
        </a:xfrm>
        <a:prstGeom prst="flowChartManualOperati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349" bIns="0" numCol="1" spcCol="1270" anchor="ctr" anchorCtr="0">
          <a:noAutofit/>
        </a:bodyPr>
        <a:lstStyle/>
        <a:p>
          <a:pPr lvl="0" algn="ctr" defTabSz="711200" rtl="0">
            <a:lnSpc>
              <a:spcPct val="90000"/>
            </a:lnSpc>
            <a:spcBef>
              <a:spcPct val="0"/>
            </a:spcBef>
            <a:spcAft>
              <a:spcPct val="35000"/>
            </a:spcAft>
          </a:pPr>
          <a:r>
            <a:rPr lang="en-US" sz="1600" b="1" kern="1200" smtClean="0"/>
            <a:t>1. S and B make a list of the documents required </a:t>
          </a:r>
          <a:endParaRPr lang="fi-FI" sz="1600" kern="1200"/>
        </a:p>
      </dsp:txBody>
      <dsp:txXfrm rot="5400000">
        <a:off x="4344" y="766310"/>
        <a:ext cx="1523945" cy="2298935"/>
      </dsp:txXfrm>
    </dsp:sp>
    <dsp:sp modelId="{AE63A064-67AA-4287-8923-9F5E1CC40B7F}">
      <dsp:nvSpPr>
        <dsp:cNvPr id="0" name=""/>
        <dsp:cNvSpPr/>
      </dsp:nvSpPr>
      <dsp:spPr>
        <a:xfrm rot="16200000">
          <a:off x="488779" y="1153805"/>
          <a:ext cx="3831557" cy="1523945"/>
        </a:xfrm>
        <a:prstGeom prst="flowChartManualOperation">
          <a:avLst/>
        </a:prstGeom>
        <a:gradFill rotWithShape="0">
          <a:gsLst>
            <a:gs pos="0">
              <a:schemeClr val="accent2">
                <a:hueOff val="-2197525"/>
                <a:satOff val="3636"/>
                <a:lumOff val="-5196"/>
                <a:alphaOff val="0"/>
                <a:tint val="50000"/>
                <a:satMod val="300000"/>
              </a:schemeClr>
            </a:gs>
            <a:gs pos="35000">
              <a:schemeClr val="accent2">
                <a:hueOff val="-2197525"/>
                <a:satOff val="3636"/>
                <a:lumOff val="-5196"/>
                <a:alphaOff val="0"/>
                <a:tint val="37000"/>
                <a:satMod val="300000"/>
              </a:schemeClr>
            </a:gs>
            <a:gs pos="100000">
              <a:schemeClr val="accent2">
                <a:hueOff val="-2197525"/>
                <a:satOff val="3636"/>
                <a:lumOff val="-5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349" bIns="0" numCol="1" spcCol="1270" anchor="ctr" anchorCtr="0">
          <a:noAutofit/>
        </a:bodyPr>
        <a:lstStyle/>
        <a:p>
          <a:pPr lvl="0" algn="ctr" defTabSz="711200" rtl="0">
            <a:lnSpc>
              <a:spcPct val="90000"/>
            </a:lnSpc>
            <a:spcBef>
              <a:spcPct val="0"/>
            </a:spcBef>
            <a:spcAft>
              <a:spcPct val="35000"/>
            </a:spcAft>
          </a:pPr>
          <a:r>
            <a:rPr lang="en-US" sz="1600" b="1" kern="1200" smtClean="0"/>
            <a:t>2. The list is incorporated into  the contract </a:t>
          </a:r>
          <a:endParaRPr lang="fi-FI" sz="1600" kern="1200"/>
        </a:p>
      </dsp:txBody>
      <dsp:txXfrm rot="5400000">
        <a:off x="1642585" y="766310"/>
        <a:ext cx="1523945" cy="2298935"/>
      </dsp:txXfrm>
    </dsp:sp>
    <dsp:sp modelId="{B135CDCE-AC42-4268-AE11-78D9663C7674}">
      <dsp:nvSpPr>
        <dsp:cNvPr id="0" name=""/>
        <dsp:cNvSpPr/>
      </dsp:nvSpPr>
      <dsp:spPr>
        <a:xfrm rot="16200000">
          <a:off x="2127021" y="1153805"/>
          <a:ext cx="3831557" cy="1523945"/>
        </a:xfrm>
        <a:prstGeom prst="flowChartManualOperation">
          <a:avLst/>
        </a:prstGeom>
        <a:gradFill rotWithShape="0">
          <a:gsLst>
            <a:gs pos="0">
              <a:schemeClr val="accent2">
                <a:hueOff val="-4395049"/>
                <a:satOff val="7272"/>
                <a:lumOff val="-10392"/>
                <a:alphaOff val="0"/>
                <a:tint val="50000"/>
                <a:satMod val="300000"/>
              </a:schemeClr>
            </a:gs>
            <a:gs pos="35000">
              <a:schemeClr val="accent2">
                <a:hueOff val="-4395049"/>
                <a:satOff val="7272"/>
                <a:lumOff val="-10392"/>
                <a:alphaOff val="0"/>
                <a:tint val="37000"/>
                <a:satMod val="300000"/>
              </a:schemeClr>
            </a:gs>
            <a:gs pos="100000">
              <a:schemeClr val="accent2">
                <a:hueOff val="-4395049"/>
                <a:satOff val="7272"/>
                <a:lumOff val="-10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349" bIns="0" numCol="1" spcCol="1270" anchor="ctr" anchorCtr="0">
          <a:noAutofit/>
        </a:bodyPr>
        <a:lstStyle/>
        <a:p>
          <a:pPr lvl="0" algn="ctr" defTabSz="711200" rtl="0">
            <a:lnSpc>
              <a:spcPct val="90000"/>
            </a:lnSpc>
            <a:spcBef>
              <a:spcPct val="0"/>
            </a:spcBef>
            <a:spcAft>
              <a:spcPct val="35000"/>
            </a:spcAft>
          </a:pPr>
          <a:r>
            <a:rPr lang="en-US" sz="1600" b="1" kern="1200" dirty="0" smtClean="0"/>
            <a:t>3. In opening the documentary credit B presents the list to the bank </a:t>
          </a:r>
          <a:endParaRPr lang="fi-FI" sz="1600" kern="1200" dirty="0"/>
        </a:p>
      </dsp:txBody>
      <dsp:txXfrm rot="5400000">
        <a:off x="3280827" y="766310"/>
        <a:ext cx="1523945" cy="2298935"/>
      </dsp:txXfrm>
    </dsp:sp>
    <dsp:sp modelId="{6DB4AEF2-E5F2-4D7C-9CF3-2F7D69917655}">
      <dsp:nvSpPr>
        <dsp:cNvPr id="0" name=""/>
        <dsp:cNvSpPr/>
      </dsp:nvSpPr>
      <dsp:spPr>
        <a:xfrm rot="16200000">
          <a:off x="3765262" y="1153805"/>
          <a:ext cx="3831557" cy="1523945"/>
        </a:xfrm>
        <a:prstGeom prst="flowChartManualOperation">
          <a:avLst/>
        </a:prstGeom>
        <a:gradFill rotWithShape="0">
          <a:gsLst>
            <a:gs pos="0">
              <a:schemeClr val="accent2">
                <a:hueOff val="-6592574"/>
                <a:satOff val="10909"/>
                <a:lumOff val="-15588"/>
                <a:alphaOff val="0"/>
                <a:tint val="50000"/>
                <a:satMod val="300000"/>
              </a:schemeClr>
            </a:gs>
            <a:gs pos="35000">
              <a:schemeClr val="accent2">
                <a:hueOff val="-6592574"/>
                <a:satOff val="10909"/>
                <a:lumOff val="-15588"/>
                <a:alphaOff val="0"/>
                <a:tint val="37000"/>
                <a:satMod val="300000"/>
              </a:schemeClr>
            </a:gs>
            <a:gs pos="100000">
              <a:schemeClr val="accent2">
                <a:hueOff val="-6592574"/>
                <a:satOff val="10909"/>
                <a:lumOff val="-155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349" bIns="0" numCol="1" spcCol="1270" anchor="ctr" anchorCtr="0">
          <a:noAutofit/>
        </a:bodyPr>
        <a:lstStyle/>
        <a:p>
          <a:pPr lvl="0" algn="ctr" defTabSz="711200" rtl="0">
            <a:lnSpc>
              <a:spcPct val="90000"/>
            </a:lnSpc>
            <a:spcBef>
              <a:spcPct val="0"/>
            </a:spcBef>
            <a:spcAft>
              <a:spcPct val="35000"/>
            </a:spcAft>
          </a:pPr>
          <a:r>
            <a:rPr lang="en-US" sz="1600" b="1" kern="1200" smtClean="0"/>
            <a:t>4. S checks the documentary credit and the list </a:t>
          </a:r>
          <a:endParaRPr lang="fi-FI" sz="1600" kern="1200"/>
        </a:p>
      </dsp:txBody>
      <dsp:txXfrm rot="5400000">
        <a:off x="4919068" y="766310"/>
        <a:ext cx="1523945" cy="2298935"/>
      </dsp:txXfrm>
    </dsp:sp>
    <dsp:sp modelId="{D6C16119-16DA-4AA9-8F30-5B13F3768118}">
      <dsp:nvSpPr>
        <dsp:cNvPr id="0" name=""/>
        <dsp:cNvSpPr/>
      </dsp:nvSpPr>
      <dsp:spPr>
        <a:xfrm rot="16200000">
          <a:off x="5403504" y="1153805"/>
          <a:ext cx="3831557" cy="1523945"/>
        </a:xfrm>
        <a:prstGeom prst="flowChartManualOperation">
          <a:avLst/>
        </a:prstGeom>
        <a:gradFill rotWithShape="0">
          <a:gsLst>
            <a:gs pos="0">
              <a:schemeClr val="accent2">
                <a:hueOff val="-8790099"/>
                <a:satOff val="14545"/>
                <a:lumOff val="-20784"/>
                <a:alphaOff val="0"/>
                <a:tint val="50000"/>
                <a:satMod val="300000"/>
              </a:schemeClr>
            </a:gs>
            <a:gs pos="35000">
              <a:schemeClr val="accent2">
                <a:hueOff val="-8790099"/>
                <a:satOff val="14545"/>
                <a:lumOff val="-20784"/>
                <a:alphaOff val="0"/>
                <a:tint val="37000"/>
                <a:satMod val="300000"/>
              </a:schemeClr>
            </a:gs>
            <a:gs pos="100000">
              <a:schemeClr val="accent2">
                <a:hueOff val="-8790099"/>
                <a:satOff val="14545"/>
                <a:lumOff val="-207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349" bIns="0" numCol="1" spcCol="1270" anchor="ctr" anchorCtr="0">
          <a:noAutofit/>
        </a:bodyPr>
        <a:lstStyle/>
        <a:p>
          <a:pPr lvl="0" algn="ctr" defTabSz="711200" rtl="0">
            <a:lnSpc>
              <a:spcPct val="90000"/>
            </a:lnSpc>
            <a:spcBef>
              <a:spcPct val="0"/>
            </a:spcBef>
            <a:spcAft>
              <a:spcPct val="35000"/>
            </a:spcAft>
          </a:pPr>
          <a:r>
            <a:rPr lang="en-US" sz="1600" b="1" kern="1200" smtClean="0"/>
            <a:t>5. S checks the documents and hands them to the bank  </a:t>
          </a:r>
          <a:endParaRPr lang="fi-FI" sz="1600" kern="1200"/>
        </a:p>
      </dsp:txBody>
      <dsp:txXfrm rot="5400000">
        <a:off x="6557310" y="766310"/>
        <a:ext cx="1523945" cy="22989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164A-89F9-4804-A359-1B8961A8BE54}">
      <dsp:nvSpPr>
        <dsp:cNvPr id="0" name=""/>
        <dsp:cNvSpPr/>
      </dsp:nvSpPr>
      <dsp:spPr>
        <a:xfrm>
          <a:off x="0" y="0"/>
          <a:ext cx="3831557" cy="3831557"/>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972C2-437A-4F87-8489-176153736436}">
      <dsp:nvSpPr>
        <dsp:cNvPr id="0" name=""/>
        <dsp:cNvSpPr/>
      </dsp:nvSpPr>
      <dsp:spPr>
        <a:xfrm>
          <a:off x="1915778" y="0"/>
          <a:ext cx="6169820" cy="3831557"/>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irrevocable / revocable</a:t>
          </a:r>
          <a:endParaRPr lang="fi-FI" sz="1300" kern="1200"/>
        </a:p>
      </dsp:txBody>
      <dsp:txXfrm>
        <a:off x="1915778" y="0"/>
        <a:ext cx="6169820" cy="383155"/>
      </dsp:txXfrm>
    </dsp:sp>
    <dsp:sp modelId="{BBBB9F6D-19A1-4116-9FC9-6CBF31BB2FEF}">
      <dsp:nvSpPr>
        <dsp:cNvPr id="0" name=""/>
        <dsp:cNvSpPr/>
      </dsp:nvSpPr>
      <dsp:spPr>
        <a:xfrm>
          <a:off x="287366" y="383155"/>
          <a:ext cx="3256824" cy="3256824"/>
        </a:xfrm>
        <a:prstGeom prst="pie">
          <a:avLst>
            <a:gd name="adj1" fmla="val 5400000"/>
            <a:gd name="adj2" fmla="val 16200000"/>
          </a:avLst>
        </a:prstGeom>
        <a:solidFill>
          <a:schemeClr val="accent5">
            <a:hueOff val="-2227004"/>
            <a:satOff val="8260"/>
            <a:lumOff val="-9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B48BB-E65D-4877-916C-37E6A69EEEED}">
      <dsp:nvSpPr>
        <dsp:cNvPr id="0" name=""/>
        <dsp:cNvSpPr/>
      </dsp:nvSpPr>
      <dsp:spPr>
        <a:xfrm>
          <a:off x="1915778" y="383155"/>
          <a:ext cx="6169820" cy="3256824"/>
        </a:xfrm>
        <a:prstGeom prst="rect">
          <a:avLst/>
        </a:prstGeom>
        <a:solidFill>
          <a:schemeClr val="lt1">
            <a:alpha val="90000"/>
            <a:hueOff val="0"/>
            <a:satOff val="0"/>
            <a:lumOff val="0"/>
            <a:alphaOff val="0"/>
          </a:schemeClr>
        </a:solidFill>
        <a:ln w="25400" cap="flat" cmpd="sng" algn="ctr">
          <a:solidFill>
            <a:schemeClr val="accent5">
              <a:hueOff val="-2227004"/>
              <a:satOff val="8260"/>
              <a:lumOff val="-9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date and place of expiry of the credit  </a:t>
          </a:r>
          <a:endParaRPr lang="fi-FI" sz="1300" kern="1200"/>
        </a:p>
      </dsp:txBody>
      <dsp:txXfrm>
        <a:off x="1915778" y="383155"/>
        <a:ext cx="6169820" cy="383155"/>
      </dsp:txXfrm>
    </dsp:sp>
    <dsp:sp modelId="{21D31F66-5A15-4128-9D61-B62943EE6C48}">
      <dsp:nvSpPr>
        <dsp:cNvPr id="0" name=""/>
        <dsp:cNvSpPr/>
      </dsp:nvSpPr>
      <dsp:spPr>
        <a:xfrm>
          <a:off x="574732" y="766310"/>
          <a:ext cx="2682091" cy="2682091"/>
        </a:xfrm>
        <a:prstGeom prst="pie">
          <a:avLst>
            <a:gd name="adj1" fmla="val 5400000"/>
            <a:gd name="adj2" fmla="val 16200000"/>
          </a:avLst>
        </a:prstGeom>
        <a:solidFill>
          <a:schemeClr val="accent5">
            <a:hueOff val="-4454008"/>
            <a:satOff val="16519"/>
            <a:lumOff val="-18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84D1E4-2FF3-4B81-8550-775F6A71568D}">
      <dsp:nvSpPr>
        <dsp:cNvPr id="0" name=""/>
        <dsp:cNvSpPr/>
      </dsp:nvSpPr>
      <dsp:spPr>
        <a:xfrm>
          <a:off x="1915778" y="766310"/>
          <a:ext cx="6169820" cy="2682091"/>
        </a:xfrm>
        <a:prstGeom prst="rect">
          <a:avLst/>
        </a:prstGeom>
        <a:solidFill>
          <a:schemeClr val="lt1">
            <a:alpha val="90000"/>
            <a:hueOff val="0"/>
            <a:satOff val="0"/>
            <a:lumOff val="0"/>
            <a:alphaOff val="0"/>
          </a:schemeClr>
        </a:solidFill>
        <a:ln w="25400" cap="flat" cmpd="sng" algn="ctr">
          <a:solidFill>
            <a:schemeClr val="accent5">
              <a:hueOff val="-4454008"/>
              <a:satOff val="16519"/>
              <a:lumOff val="-18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cf. Transport Information: loading on board at: not later than: for transportation to: </a:t>
          </a:r>
          <a:endParaRPr lang="fi-FI" sz="1300" kern="1200" dirty="0"/>
        </a:p>
      </dsp:txBody>
      <dsp:txXfrm>
        <a:off x="1915778" y="766310"/>
        <a:ext cx="6169820" cy="383155"/>
      </dsp:txXfrm>
    </dsp:sp>
    <dsp:sp modelId="{77CAC33E-EF48-4B49-8225-6CCC7A6ADBF9}">
      <dsp:nvSpPr>
        <dsp:cNvPr id="0" name=""/>
        <dsp:cNvSpPr/>
      </dsp:nvSpPr>
      <dsp:spPr>
        <a:xfrm>
          <a:off x="862099" y="1149465"/>
          <a:ext cx="2107358" cy="2107358"/>
        </a:xfrm>
        <a:prstGeom prst="pie">
          <a:avLst>
            <a:gd name="adj1" fmla="val 5400000"/>
            <a:gd name="adj2" fmla="val 16200000"/>
          </a:avLst>
        </a:prstGeom>
        <a:solidFill>
          <a:schemeClr val="accent5">
            <a:hueOff val="-6681012"/>
            <a:satOff val="24779"/>
            <a:lumOff val="-2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DA97A9-1590-4F9D-AB4E-6DD1968E78EB}">
      <dsp:nvSpPr>
        <dsp:cNvPr id="0" name=""/>
        <dsp:cNvSpPr/>
      </dsp:nvSpPr>
      <dsp:spPr>
        <a:xfrm>
          <a:off x="1915778" y="1149465"/>
          <a:ext cx="6169820" cy="2107358"/>
        </a:xfrm>
        <a:prstGeom prst="rect">
          <a:avLst/>
        </a:prstGeom>
        <a:solidFill>
          <a:schemeClr val="lt1">
            <a:alpha val="90000"/>
            <a:hueOff val="0"/>
            <a:satOff val="0"/>
            <a:lumOff val="0"/>
            <a:alphaOff val="0"/>
          </a:schemeClr>
        </a:solidFill>
        <a:ln w="25400" cap="flat" cmpd="sng" algn="ctr">
          <a:solidFill>
            <a:schemeClr val="accent5">
              <a:hueOff val="-6681012"/>
              <a:satOff val="24779"/>
              <a:lumOff val="-2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documents to be presented within __ days after the issuance of the documents - -   </a:t>
          </a:r>
          <a:endParaRPr lang="fi-FI" sz="1300" kern="1200"/>
        </a:p>
      </dsp:txBody>
      <dsp:txXfrm>
        <a:off x="1915778" y="1149465"/>
        <a:ext cx="6169820" cy="383159"/>
      </dsp:txXfrm>
    </dsp:sp>
    <dsp:sp modelId="{D6B10CD1-3F03-42A6-8729-69F0DBEBDF57}">
      <dsp:nvSpPr>
        <dsp:cNvPr id="0" name=""/>
        <dsp:cNvSpPr/>
      </dsp:nvSpPr>
      <dsp:spPr>
        <a:xfrm>
          <a:off x="1149467" y="1532624"/>
          <a:ext cx="1532621" cy="1532621"/>
        </a:xfrm>
        <a:prstGeom prst="pie">
          <a:avLst>
            <a:gd name="adj1" fmla="val 5400000"/>
            <a:gd name="adj2" fmla="val 16200000"/>
          </a:avLst>
        </a:prstGeom>
        <a:solidFill>
          <a:schemeClr val="accent5">
            <a:hueOff val="-8908017"/>
            <a:satOff val="33039"/>
            <a:lumOff val="-37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E7F4F8-16C3-4984-8AB4-14400BD876E7}">
      <dsp:nvSpPr>
        <dsp:cNvPr id="0" name=""/>
        <dsp:cNvSpPr/>
      </dsp:nvSpPr>
      <dsp:spPr>
        <a:xfrm>
          <a:off x="1915778" y="1532624"/>
          <a:ext cx="6169820" cy="1532621"/>
        </a:xfrm>
        <a:prstGeom prst="rect">
          <a:avLst/>
        </a:prstGeom>
        <a:solidFill>
          <a:schemeClr val="lt1">
            <a:alpha val="90000"/>
            <a:hueOff val="0"/>
            <a:satOff val="0"/>
            <a:lumOff val="0"/>
            <a:alphaOff val="0"/>
          </a:schemeClr>
        </a:solidFill>
        <a:ln w="25400" cap="flat" cmpd="sng" algn="ctr">
          <a:solidFill>
            <a:schemeClr val="accent5">
              <a:hueOff val="-8908017"/>
              <a:satOff val="33039"/>
              <a:lumOff val="-37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beneficiary and transferability  </a:t>
          </a:r>
          <a:endParaRPr lang="fi-FI" sz="1300" kern="1200"/>
        </a:p>
      </dsp:txBody>
      <dsp:txXfrm>
        <a:off x="1915778" y="1532624"/>
        <a:ext cx="6169820" cy="383155"/>
      </dsp:txXfrm>
    </dsp:sp>
    <dsp:sp modelId="{D4F9EF47-6A0D-4F79-A936-8B633106D928}">
      <dsp:nvSpPr>
        <dsp:cNvPr id="0" name=""/>
        <dsp:cNvSpPr/>
      </dsp:nvSpPr>
      <dsp:spPr>
        <a:xfrm>
          <a:off x="1436834" y="1915779"/>
          <a:ext cx="957888" cy="957888"/>
        </a:xfrm>
        <a:prstGeom prst="pie">
          <a:avLst>
            <a:gd name="adj1" fmla="val 5400000"/>
            <a:gd name="adj2" fmla="val 16200000"/>
          </a:avLst>
        </a:prstGeom>
        <a:solidFill>
          <a:schemeClr val="accent5">
            <a:hueOff val="-11135020"/>
            <a:satOff val="41298"/>
            <a:lumOff val="-47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4FEDAF-A762-4F17-B30B-BC3629605F24}">
      <dsp:nvSpPr>
        <dsp:cNvPr id="0" name=""/>
        <dsp:cNvSpPr/>
      </dsp:nvSpPr>
      <dsp:spPr>
        <a:xfrm>
          <a:off x="1915778" y="1915779"/>
          <a:ext cx="6169820" cy="957888"/>
        </a:xfrm>
        <a:prstGeom prst="rect">
          <a:avLst/>
        </a:prstGeom>
        <a:solidFill>
          <a:schemeClr val="lt1">
            <a:alpha val="90000"/>
            <a:hueOff val="0"/>
            <a:satOff val="0"/>
            <a:lumOff val="0"/>
            <a:alphaOff val="0"/>
          </a:schemeClr>
        </a:solidFill>
        <a:ln w="25400" cap="flat" cmpd="sng" algn="ctr">
          <a:solidFill>
            <a:schemeClr val="accent5">
              <a:hueOff val="-11135020"/>
              <a:satOff val="41298"/>
              <a:lumOff val="-47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confirmation; notice Costs</a:t>
          </a:r>
          <a:endParaRPr lang="fi-FI" sz="1300" kern="1200"/>
        </a:p>
      </dsp:txBody>
      <dsp:txXfrm>
        <a:off x="1915778" y="1915779"/>
        <a:ext cx="6169820" cy="383155"/>
      </dsp:txXfrm>
    </dsp:sp>
    <dsp:sp modelId="{12AFFF74-7EE1-45CD-8FA3-C59D9AE32126}">
      <dsp:nvSpPr>
        <dsp:cNvPr id="0" name=""/>
        <dsp:cNvSpPr/>
      </dsp:nvSpPr>
      <dsp:spPr>
        <a:xfrm>
          <a:off x="1724200" y="2298934"/>
          <a:ext cx="383155" cy="383155"/>
        </a:xfrm>
        <a:prstGeom prst="pie">
          <a:avLst>
            <a:gd name="adj1" fmla="val 5400000"/>
            <a:gd name="adj2" fmla="val 16200000"/>
          </a:avLst>
        </a:prstGeom>
        <a:solidFill>
          <a:schemeClr val="accent5">
            <a:hueOff val="-13362025"/>
            <a:satOff val="49558"/>
            <a:lumOff val="-5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162B13-E8ED-40D2-8678-38622DBBC3B4}">
      <dsp:nvSpPr>
        <dsp:cNvPr id="0" name=""/>
        <dsp:cNvSpPr/>
      </dsp:nvSpPr>
      <dsp:spPr>
        <a:xfrm>
          <a:off x="1915778" y="2298934"/>
          <a:ext cx="6169820" cy="383155"/>
        </a:xfrm>
        <a:prstGeom prst="rect">
          <a:avLst/>
        </a:prstGeom>
        <a:solidFill>
          <a:schemeClr val="lt1">
            <a:alpha val="90000"/>
            <a:hueOff val="0"/>
            <a:satOff val="0"/>
            <a:lumOff val="0"/>
            <a:alphaOff val="0"/>
          </a:schemeClr>
        </a:solidFill>
        <a:ln w="25400" cap="flat" cmpd="sng" algn="ctr">
          <a:solidFill>
            <a:schemeClr val="accent5">
              <a:hueOff val="-13362025"/>
              <a:satOff val="49558"/>
              <a:lumOff val="-5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partial shipments / transshipments allowed  </a:t>
          </a:r>
          <a:endParaRPr lang="fi-FI" sz="1300" kern="1200"/>
        </a:p>
      </dsp:txBody>
      <dsp:txXfrm>
        <a:off x="1915778" y="2298934"/>
        <a:ext cx="6169820" cy="3831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F9E1B-6034-494B-B22A-0E6E1B80D85B}">
      <dsp:nvSpPr>
        <dsp:cNvPr id="0" name=""/>
        <dsp:cNvSpPr/>
      </dsp:nvSpPr>
      <dsp:spPr>
        <a:xfrm>
          <a:off x="0" y="0"/>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461657-474D-4F21-918C-263415F9DC05}">
      <dsp:nvSpPr>
        <dsp:cNvPr id="0" name=""/>
        <dsp:cNvSpPr/>
      </dsp:nvSpPr>
      <dsp:spPr>
        <a:xfrm>
          <a:off x="0" y="0"/>
          <a:ext cx="161711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smtClean="0"/>
            <a:t>Description of goods documents</a:t>
          </a:r>
          <a:endParaRPr lang="fi-FI" sz="2000" kern="1200"/>
        </a:p>
      </dsp:txBody>
      <dsp:txXfrm>
        <a:off x="0" y="0"/>
        <a:ext cx="1617119" cy="3831557"/>
      </dsp:txXfrm>
    </dsp:sp>
    <dsp:sp modelId="{EF2220F9-D1AC-4C4A-AE5F-DE4BA49BE295}">
      <dsp:nvSpPr>
        <dsp:cNvPr id="0" name=""/>
        <dsp:cNvSpPr/>
      </dsp:nvSpPr>
      <dsp:spPr>
        <a:xfrm>
          <a:off x="1738403" y="45041"/>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invoice (issued by the beneficiary, advances indicated as reductions) </a:t>
          </a:r>
          <a:endParaRPr lang="fi-FI" sz="2600" kern="1200" dirty="0"/>
        </a:p>
      </dsp:txBody>
      <dsp:txXfrm>
        <a:off x="1738403" y="45041"/>
        <a:ext cx="6347195" cy="900827"/>
      </dsp:txXfrm>
    </dsp:sp>
    <dsp:sp modelId="{9BD79A87-8D22-4E76-8AC7-6A58CF309E42}">
      <dsp:nvSpPr>
        <dsp:cNvPr id="0" name=""/>
        <dsp:cNvSpPr/>
      </dsp:nvSpPr>
      <dsp:spPr>
        <a:xfrm>
          <a:off x="1617119" y="945868"/>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4D82EA-8A7E-4EF2-8A57-A6DC710AD462}">
      <dsp:nvSpPr>
        <dsp:cNvPr id="0" name=""/>
        <dsp:cNvSpPr/>
      </dsp:nvSpPr>
      <dsp:spPr>
        <a:xfrm>
          <a:off x="1738403" y="990910"/>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smtClean="0"/>
            <a:t>transport documents</a:t>
          </a:r>
          <a:endParaRPr lang="fi-FI" sz="2600" kern="1200"/>
        </a:p>
      </dsp:txBody>
      <dsp:txXfrm>
        <a:off x="1738403" y="990910"/>
        <a:ext cx="6347195" cy="900827"/>
      </dsp:txXfrm>
    </dsp:sp>
    <dsp:sp modelId="{E12879BF-4115-4CAE-8267-02C026F96190}">
      <dsp:nvSpPr>
        <dsp:cNvPr id="0" name=""/>
        <dsp:cNvSpPr/>
      </dsp:nvSpPr>
      <dsp:spPr>
        <a:xfrm>
          <a:off x="1617119" y="1891737"/>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501AA7-10FA-44D1-A1F2-8E6523180535}">
      <dsp:nvSpPr>
        <dsp:cNvPr id="0" name=""/>
        <dsp:cNvSpPr/>
      </dsp:nvSpPr>
      <dsp:spPr>
        <a:xfrm>
          <a:off x="1738403" y="1936779"/>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smtClean="0"/>
            <a:t>insurance documents (e.g. in CIF)</a:t>
          </a:r>
          <a:endParaRPr lang="fi-FI" sz="2600" kern="1200"/>
        </a:p>
      </dsp:txBody>
      <dsp:txXfrm>
        <a:off x="1738403" y="1936779"/>
        <a:ext cx="6347195" cy="900827"/>
      </dsp:txXfrm>
    </dsp:sp>
    <dsp:sp modelId="{D930EC26-4ED6-439D-B346-EE7536576040}">
      <dsp:nvSpPr>
        <dsp:cNvPr id="0" name=""/>
        <dsp:cNvSpPr/>
      </dsp:nvSpPr>
      <dsp:spPr>
        <a:xfrm>
          <a:off x="1617119" y="2837606"/>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6D31B2-D753-4FFC-893B-59523001441D}">
      <dsp:nvSpPr>
        <dsp:cNvPr id="0" name=""/>
        <dsp:cNvSpPr/>
      </dsp:nvSpPr>
      <dsp:spPr>
        <a:xfrm>
          <a:off x="1738403" y="2882647"/>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smtClean="0"/>
            <a:t>others: e.g. Certificate of origin, packing list etc. </a:t>
          </a:r>
          <a:endParaRPr lang="fi-FI" sz="2600" kern="1200"/>
        </a:p>
      </dsp:txBody>
      <dsp:txXfrm>
        <a:off x="1738403" y="2882647"/>
        <a:ext cx="6347195" cy="900827"/>
      </dsp:txXfrm>
    </dsp:sp>
    <dsp:sp modelId="{F4F51C71-891F-4C08-8D8E-9119C2A4194D}">
      <dsp:nvSpPr>
        <dsp:cNvPr id="0" name=""/>
        <dsp:cNvSpPr/>
      </dsp:nvSpPr>
      <dsp:spPr>
        <a:xfrm>
          <a:off x="1617119" y="3783475"/>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A0195-0499-49B7-94F2-8A2ED1B204C9}">
      <dsp:nvSpPr>
        <dsp:cNvPr id="0" name=""/>
        <dsp:cNvSpPr/>
      </dsp:nvSpPr>
      <dsp:spPr>
        <a:xfrm>
          <a:off x="0" y="0"/>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3FB0D-1521-4C97-9264-E1F53947976C}">
      <dsp:nvSpPr>
        <dsp:cNvPr id="0" name=""/>
        <dsp:cNvSpPr/>
      </dsp:nvSpPr>
      <dsp:spPr>
        <a:xfrm>
          <a:off x="0" y="0"/>
          <a:ext cx="161711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t>Availability of the documentary credit</a:t>
          </a:r>
          <a:endParaRPr lang="fi-FI" sz="1800" kern="1200" dirty="0"/>
        </a:p>
      </dsp:txBody>
      <dsp:txXfrm>
        <a:off x="0" y="0"/>
        <a:ext cx="1617119" cy="3831557"/>
      </dsp:txXfrm>
    </dsp:sp>
    <dsp:sp modelId="{26D22235-2F62-4E36-966E-A948A133DDAD}">
      <dsp:nvSpPr>
        <dsp:cNvPr id="0" name=""/>
        <dsp:cNvSpPr/>
      </dsp:nvSpPr>
      <dsp:spPr>
        <a:xfrm>
          <a:off x="1738403" y="59868"/>
          <a:ext cx="3112955"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by sight  payment: payment against documents when the conditions of the documentary credit are fulfilled  </a:t>
          </a:r>
          <a:endParaRPr lang="fi-FI" sz="1600" kern="1200"/>
        </a:p>
      </dsp:txBody>
      <dsp:txXfrm>
        <a:off x="1738403" y="59868"/>
        <a:ext cx="3112955" cy="1197361"/>
      </dsp:txXfrm>
    </dsp:sp>
    <dsp:sp modelId="{7D2E3069-A74B-4201-829F-F7A067012E26}">
      <dsp:nvSpPr>
        <dsp:cNvPr id="0" name=""/>
        <dsp:cNvSpPr/>
      </dsp:nvSpPr>
      <dsp:spPr>
        <a:xfrm>
          <a:off x="1617119" y="1257229"/>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3DF00E-6F43-40E6-8311-615525EADAFA}">
      <dsp:nvSpPr>
        <dsp:cNvPr id="0" name=""/>
        <dsp:cNvSpPr/>
      </dsp:nvSpPr>
      <dsp:spPr>
        <a:xfrm>
          <a:off x="1738403" y="1317097"/>
          <a:ext cx="3112955"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by deferred payment: due date, e.g. 30 days from shipment / presenting the documents </a:t>
          </a:r>
          <a:endParaRPr lang="fi-FI" sz="1600" kern="1200"/>
        </a:p>
      </dsp:txBody>
      <dsp:txXfrm>
        <a:off x="1738403" y="1317097"/>
        <a:ext cx="3112955" cy="1197361"/>
      </dsp:txXfrm>
    </dsp:sp>
    <dsp:sp modelId="{5BA1127F-82AA-4922-B113-CBD84C8C1A70}">
      <dsp:nvSpPr>
        <dsp:cNvPr id="0" name=""/>
        <dsp:cNvSpPr/>
      </dsp:nvSpPr>
      <dsp:spPr>
        <a:xfrm>
          <a:off x="1617119" y="2514459"/>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46819-7178-471B-A184-5E7AC59CF27C}">
      <dsp:nvSpPr>
        <dsp:cNvPr id="0" name=""/>
        <dsp:cNvSpPr/>
      </dsp:nvSpPr>
      <dsp:spPr>
        <a:xfrm>
          <a:off x="1738403" y="2574327"/>
          <a:ext cx="3112955"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by acceptance: the bank commits itself e.g. as  assigner or guarantor to pay a bill of exchange drawn by S, as a rule to be paid by B  </a:t>
          </a:r>
          <a:endParaRPr lang="fi-FI" sz="1600" kern="1200"/>
        </a:p>
      </dsp:txBody>
      <dsp:txXfrm>
        <a:off x="1738403" y="2574327"/>
        <a:ext cx="3112955" cy="1197361"/>
      </dsp:txXfrm>
    </dsp:sp>
    <dsp:sp modelId="{6F5C2AE3-08A4-4018-B310-FA766F90A29B}">
      <dsp:nvSpPr>
        <dsp:cNvPr id="0" name=""/>
        <dsp:cNvSpPr/>
      </dsp:nvSpPr>
      <dsp:spPr>
        <a:xfrm>
          <a:off x="4972643" y="2574327"/>
          <a:ext cx="3112955" cy="59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i="1" kern="1200" smtClean="0"/>
            <a:t>S is paid on due date or before it by discounting the bill  </a:t>
          </a:r>
          <a:endParaRPr lang="fi-FI" sz="1600" kern="1200"/>
        </a:p>
      </dsp:txBody>
      <dsp:txXfrm>
        <a:off x="4972643" y="2574327"/>
        <a:ext cx="3112955" cy="598680"/>
      </dsp:txXfrm>
    </dsp:sp>
    <dsp:sp modelId="{56B6B54F-B7E2-4AFA-91B4-A0ACD0EBC3A5}">
      <dsp:nvSpPr>
        <dsp:cNvPr id="0" name=""/>
        <dsp:cNvSpPr/>
      </dsp:nvSpPr>
      <dsp:spPr>
        <a:xfrm>
          <a:off x="4851359" y="3173008"/>
          <a:ext cx="311295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963B5D-DB8D-415A-A57B-8358880A82E7}">
      <dsp:nvSpPr>
        <dsp:cNvPr id="0" name=""/>
        <dsp:cNvSpPr/>
      </dsp:nvSpPr>
      <dsp:spPr>
        <a:xfrm>
          <a:off x="4972643" y="3173008"/>
          <a:ext cx="3112955" cy="59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i="1" kern="1200" smtClean="0"/>
            <a:t>by negotiation (not common): discounting is the only possibility </a:t>
          </a:r>
          <a:endParaRPr lang="fi-FI" sz="1600" kern="1200"/>
        </a:p>
      </dsp:txBody>
      <dsp:txXfrm>
        <a:off x="4972643" y="3173008"/>
        <a:ext cx="3112955" cy="598680"/>
      </dsp:txXfrm>
    </dsp:sp>
    <dsp:sp modelId="{5580D661-B856-4210-9124-48022043807C}">
      <dsp:nvSpPr>
        <dsp:cNvPr id="0" name=""/>
        <dsp:cNvSpPr/>
      </dsp:nvSpPr>
      <dsp:spPr>
        <a:xfrm>
          <a:off x="1617119" y="3771688"/>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C54A8-4DBD-417D-BC02-402E5C7D6056}">
      <dsp:nvSpPr>
        <dsp:cNvPr id="0" name=""/>
        <dsp:cNvSpPr/>
      </dsp:nvSpPr>
      <dsp:spPr>
        <a:xfrm>
          <a:off x="0" y="1870"/>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EDC98-1A8B-4A25-A149-0FDCAA4E80E6}">
      <dsp:nvSpPr>
        <dsp:cNvPr id="0" name=""/>
        <dsp:cNvSpPr/>
      </dsp:nvSpPr>
      <dsp:spPr>
        <a:xfrm>
          <a:off x="0" y="1870"/>
          <a:ext cx="161711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fi-FI" sz="1300" b="1" kern="1200" smtClean="0"/>
            <a:t>Vekseli on perusmuodossaan maksukehotus (</a:t>
          </a:r>
          <a:r>
            <a:rPr lang="fi-FI" sz="1300" b="1" i="1" kern="1200" smtClean="0"/>
            <a:t>asete</a:t>
          </a:r>
          <a:r>
            <a:rPr lang="fi-FI" sz="1300" b="1" kern="1200" smtClean="0"/>
            <a:t>)</a:t>
          </a:r>
          <a:endParaRPr lang="fi-FI" sz="1300" kern="1200"/>
        </a:p>
      </dsp:txBody>
      <dsp:txXfrm>
        <a:off x="0" y="1870"/>
        <a:ext cx="1617119" cy="1275938"/>
      </dsp:txXfrm>
    </dsp:sp>
    <dsp:sp modelId="{9F35D4AA-F8AD-412B-B6F4-0FFCF5BBBF8C}">
      <dsp:nvSpPr>
        <dsp:cNvPr id="0" name=""/>
        <dsp:cNvSpPr/>
      </dsp:nvSpPr>
      <dsp:spPr>
        <a:xfrm>
          <a:off x="1738403" y="59811"/>
          <a:ext cx="6347195" cy="1158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fi-FI" sz="1100" kern="1200" smtClean="0"/>
            <a:t>Esim. M kehottaa O:ta </a:t>
          </a:r>
          <a:r>
            <a:rPr lang="fi-FI" sz="1100" i="1" kern="1200" smtClean="0"/>
            <a:t>tai</a:t>
          </a:r>
          <a:r>
            <a:rPr lang="fi-FI" sz="1100" kern="1200" smtClean="0"/>
            <a:t> pankkia maksamaan A:lle </a:t>
          </a:r>
          <a:endParaRPr lang="fi-FI" sz="1100" kern="1200"/>
        </a:p>
      </dsp:txBody>
      <dsp:txXfrm>
        <a:off x="1738403" y="59811"/>
        <a:ext cx="6347195" cy="1158811"/>
      </dsp:txXfrm>
    </dsp:sp>
    <dsp:sp modelId="{3B38DA8D-B5D4-4A2B-A06D-EA37E09C7457}">
      <dsp:nvSpPr>
        <dsp:cNvPr id="0" name=""/>
        <dsp:cNvSpPr/>
      </dsp:nvSpPr>
      <dsp:spPr>
        <a:xfrm>
          <a:off x="1617119" y="1218622"/>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67C4C9-358F-429C-B18C-3C41A0F17CF9}">
      <dsp:nvSpPr>
        <dsp:cNvPr id="0" name=""/>
        <dsp:cNvSpPr/>
      </dsp:nvSpPr>
      <dsp:spPr>
        <a:xfrm>
          <a:off x="0" y="1277809"/>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5DB5B-AC3B-486D-A9DB-4C0412FE0EA2}">
      <dsp:nvSpPr>
        <dsp:cNvPr id="0" name=""/>
        <dsp:cNvSpPr/>
      </dsp:nvSpPr>
      <dsp:spPr>
        <a:xfrm>
          <a:off x="0" y="1277809"/>
          <a:ext cx="161711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fi-FI" sz="1300" b="1" kern="1200" smtClean="0"/>
            <a:t>Maksavan velvollisuus syntyy vasta allekirjoituksella</a:t>
          </a:r>
          <a:endParaRPr lang="fi-FI" sz="1300" kern="1200"/>
        </a:p>
      </dsp:txBody>
      <dsp:txXfrm>
        <a:off x="0" y="1277809"/>
        <a:ext cx="1617119" cy="1275938"/>
      </dsp:txXfrm>
    </dsp:sp>
    <dsp:sp modelId="{4E31533E-8A7A-4BEE-9B46-2F6B1B72994C}">
      <dsp:nvSpPr>
        <dsp:cNvPr id="0" name=""/>
        <dsp:cNvSpPr/>
      </dsp:nvSpPr>
      <dsp:spPr>
        <a:xfrm>
          <a:off x="1738403" y="1297745"/>
          <a:ext cx="6347195"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fi-FI" sz="1100" kern="1200" smtClean="0"/>
            <a:t>ei velvollisuus; esitetään </a:t>
          </a:r>
          <a:r>
            <a:rPr lang="fi-FI" sz="1100" i="1" kern="1200" smtClean="0"/>
            <a:t>hyväksyttäväksi</a:t>
          </a:r>
          <a:r>
            <a:rPr lang="fi-FI" sz="1100" kern="1200" smtClean="0"/>
            <a:t> määräajassa </a:t>
          </a:r>
          <a:endParaRPr lang="fi-FI" sz="1100" kern="1200"/>
        </a:p>
      </dsp:txBody>
      <dsp:txXfrm>
        <a:off x="1738403" y="1297745"/>
        <a:ext cx="6347195" cy="398730"/>
      </dsp:txXfrm>
    </dsp:sp>
    <dsp:sp modelId="{8C7AA52B-35BC-4F70-BEF6-538B79FC6836}">
      <dsp:nvSpPr>
        <dsp:cNvPr id="0" name=""/>
        <dsp:cNvSpPr/>
      </dsp:nvSpPr>
      <dsp:spPr>
        <a:xfrm>
          <a:off x="1617119" y="1696476"/>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FEE67-426B-4B1B-8C44-9B2EC27F685E}">
      <dsp:nvSpPr>
        <dsp:cNvPr id="0" name=""/>
        <dsp:cNvSpPr/>
      </dsp:nvSpPr>
      <dsp:spPr>
        <a:xfrm>
          <a:off x="1738403" y="1716413"/>
          <a:ext cx="6347195"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fi-FI" sz="1100" kern="1200" smtClean="0"/>
            <a:t>Allekirjoittamalla maksavasta tulee hyväksyjä</a:t>
          </a:r>
          <a:endParaRPr lang="fi-FI" sz="1100" kern="1200"/>
        </a:p>
      </dsp:txBody>
      <dsp:txXfrm>
        <a:off x="1738403" y="1716413"/>
        <a:ext cx="6347195" cy="398730"/>
      </dsp:txXfrm>
    </dsp:sp>
    <dsp:sp modelId="{BBA4879C-730F-4FD5-A892-3A166EA757CC}">
      <dsp:nvSpPr>
        <dsp:cNvPr id="0" name=""/>
        <dsp:cNvSpPr/>
      </dsp:nvSpPr>
      <dsp:spPr>
        <a:xfrm>
          <a:off x="1617119" y="2115143"/>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DB48E-E06F-4A89-B7A6-2B6227DA25BA}">
      <dsp:nvSpPr>
        <dsp:cNvPr id="0" name=""/>
        <dsp:cNvSpPr/>
      </dsp:nvSpPr>
      <dsp:spPr>
        <a:xfrm>
          <a:off x="1738403" y="2135080"/>
          <a:ext cx="6347195"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fi-FI" sz="1100" kern="1200" smtClean="0"/>
            <a:t>Asettaja, hyväksyjä ja kaikki joiden allekirjoitus on vekselissä, ovat vekselivelallisia: ankara ja muodollinen maksuvelvollisuus </a:t>
          </a:r>
          <a:endParaRPr lang="fi-FI" sz="1100" kern="1200"/>
        </a:p>
      </dsp:txBody>
      <dsp:txXfrm>
        <a:off x="1738403" y="2135080"/>
        <a:ext cx="6347195" cy="398730"/>
      </dsp:txXfrm>
    </dsp:sp>
    <dsp:sp modelId="{102DD7D9-002C-4421-8FE4-2F1A7975E9F6}">
      <dsp:nvSpPr>
        <dsp:cNvPr id="0" name=""/>
        <dsp:cNvSpPr/>
      </dsp:nvSpPr>
      <dsp:spPr>
        <a:xfrm>
          <a:off x="1617119" y="2533811"/>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69B5AB-5B4B-44C0-BF18-DD31BD6551FD}">
      <dsp:nvSpPr>
        <dsp:cNvPr id="0" name=""/>
        <dsp:cNvSpPr/>
      </dsp:nvSpPr>
      <dsp:spPr>
        <a:xfrm>
          <a:off x="0" y="2553747"/>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B38236-A2F7-4886-8814-EF08A47EF221}">
      <dsp:nvSpPr>
        <dsp:cNvPr id="0" name=""/>
        <dsp:cNvSpPr/>
      </dsp:nvSpPr>
      <dsp:spPr>
        <a:xfrm>
          <a:off x="0" y="2553747"/>
          <a:ext cx="161711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fi-FI" sz="1300" b="1" kern="1200" smtClean="0"/>
            <a:t>Vekselin siirto: </a:t>
          </a:r>
          <a:endParaRPr lang="fi-FI" sz="1300" kern="1200"/>
        </a:p>
      </dsp:txBody>
      <dsp:txXfrm>
        <a:off x="0" y="2553747"/>
        <a:ext cx="1617119" cy="1275938"/>
      </dsp:txXfrm>
    </dsp:sp>
    <dsp:sp modelId="{94A9F378-6D70-4BBB-89E0-D2E218364D8D}">
      <dsp:nvSpPr>
        <dsp:cNvPr id="0" name=""/>
        <dsp:cNvSpPr/>
      </dsp:nvSpPr>
      <dsp:spPr>
        <a:xfrm>
          <a:off x="1738403" y="2583403"/>
          <a:ext cx="6347195" cy="5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fi-FI" sz="1100" kern="1200" smtClean="0"/>
            <a:t>Siirtäjän allekirjoitus: </a:t>
          </a:r>
          <a:endParaRPr lang="fi-FI" sz="1100" kern="1200"/>
        </a:p>
      </dsp:txBody>
      <dsp:txXfrm>
        <a:off x="1738403" y="2583403"/>
        <a:ext cx="6347195" cy="593111"/>
      </dsp:txXfrm>
    </dsp:sp>
    <dsp:sp modelId="{CDF279EC-B4BB-4FB9-84F7-78C7F3D40484}">
      <dsp:nvSpPr>
        <dsp:cNvPr id="0" name=""/>
        <dsp:cNvSpPr/>
      </dsp:nvSpPr>
      <dsp:spPr>
        <a:xfrm>
          <a:off x="1617119" y="3176515"/>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29DFDD-34D7-4777-A934-036BEFFD1D9A}">
      <dsp:nvSpPr>
        <dsp:cNvPr id="0" name=""/>
        <dsp:cNvSpPr/>
      </dsp:nvSpPr>
      <dsp:spPr>
        <a:xfrm>
          <a:off x="1738403" y="3206170"/>
          <a:ext cx="6347195" cy="5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fi-FI" sz="1100" kern="1200" smtClean="0"/>
            <a:t>vastuu myös hänelle</a:t>
          </a:r>
          <a:endParaRPr lang="fi-FI" sz="1100" kern="1200"/>
        </a:p>
      </dsp:txBody>
      <dsp:txXfrm>
        <a:off x="1738403" y="3206170"/>
        <a:ext cx="6347195" cy="593111"/>
      </dsp:txXfrm>
    </dsp:sp>
    <dsp:sp modelId="{140A6B23-E558-47B3-8052-580A43083727}">
      <dsp:nvSpPr>
        <dsp:cNvPr id="0" name=""/>
        <dsp:cNvSpPr/>
      </dsp:nvSpPr>
      <dsp:spPr>
        <a:xfrm>
          <a:off x="1617119" y="3799282"/>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B0501-459F-4774-842F-B5F5F98088C4}">
      <dsp:nvSpPr>
        <dsp:cNvPr id="0" name=""/>
        <dsp:cNvSpPr/>
      </dsp:nvSpPr>
      <dsp:spPr>
        <a:xfrm>
          <a:off x="409229" y="2449"/>
          <a:ext cx="1376846" cy="6884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fi-FI" sz="1800" kern="1200" dirty="0" smtClean="0"/>
            <a:t>ICC </a:t>
          </a:r>
          <a:r>
            <a:rPr lang="fi-FI" sz="1800" kern="1200" dirty="0" smtClean="0">
              <a:hlinkClick xmlns:r="http://schemas.openxmlformats.org/officeDocument/2006/relationships" r:id="rId1" action="ppaction://hlinkfile"/>
            </a:rPr>
            <a:t>A-7 and A-8</a:t>
          </a:r>
          <a:r>
            <a:rPr lang="fi-FI" sz="1800" kern="1200" dirty="0" smtClean="0"/>
            <a:t>, </a:t>
          </a:r>
          <a:r>
            <a:rPr lang="fi-FI" sz="1800" kern="1200" dirty="0" smtClean="0">
              <a:hlinkClick xmlns:r="http://schemas.openxmlformats.org/officeDocument/2006/relationships" r:id="rId1" action="ppaction://hlinkfile"/>
            </a:rPr>
            <a:t>B-5</a:t>
          </a:r>
          <a:endParaRPr lang="fi-FI" sz="1800" kern="1200" dirty="0"/>
        </a:p>
      </dsp:txBody>
      <dsp:txXfrm>
        <a:off x="429392" y="22612"/>
        <a:ext cx="1336520" cy="648097"/>
      </dsp:txXfrm>
    </dsp:sp>
    <dsp:sp modelId="{22DC5F09-6BED-4CB0-861A-7637E6C75340}">
      <dsp:nvSpPr>
        <dsp:cNvPr id="0" name=""/>
        <dsp:cNvSpPr/>
      </dsp:nvSpPr>
      <dsp:spPr>
        <a:xfrm>
          <a:off x="2130286" y="2449"/>
          <a:ext cx="1376846" cy="6884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fi-FI" sz="1800" kern="1200" dirty="0" err="1" smtClean="0"/>
            <a:t>risks</a:t>
          </a:r>
          <a:r>
            <a:rPr lang="fi-FI" sz="1800" kern="1200" dirty="0" smtClean="0"/>
            <a:t>:</a:t>
          </a:r>
          <a:endParaRPr lang="fi-FI" sz="1800" kern="1200" dirty="0"/>
        </a:p>
      </dsp:txBody>
      <dsp:txXfrm>
        <a:off x="2150449" y="22612"/>
        <a:ext cx="1336520" cy="648097"/>
      </dsp:txXfrm>
    </dsp:sp>
    <dsp:sp modelId="{9C1B6738-6E3D-4DB9-8172-05231537D2E5}">
      <dsp:nvSpPr>
        <dsp:cNvPr id="0" name=""/>
        <dsp:cNvSpPr/>
      </dsp:nvSpPr>
      <dsp:spPr>
        <a:xfrm>
          <a:off x="2267971" y="690872"/>
          <a:ext cx="137684" cy="516317"/>
        </a:xfrm>
        <a:custGeom>
          <a:avLst/>
          <a:gdLst/>
          <a:ahLst/>
          <a:cxnLst/>
          <a:rect l="0" t="0" r="0" b="0"/>
          <a:pathLst>
            <a:path>
              <a:moveTo>
                <a:pt x="0" y="0"/>
              </a:moveTo>
              <a:lnTo>
                <a:pt x="0" y="516317"/>
              </a:lnTo>
              <a:lnTo>
                <a:pt x="137684" y="5163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41AC41-C9C5-4FB5-8026-3D80B24A2D18}">
      <dsp:nvSpPr>
        <dsp:cNvPr id="0" name=""/>
        <dsp:cNvSpPr/>
      </dsp:nvSpPr>
      <dsp:spPr>
        <a:xfrm>
          <a:off x="2405655" y="862978"/>
          <a:ext cx="1101476" cy="6884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fi-FI" sz="900" kern="1200" smtClean="0"/>
            <a:t>Credit risk</a:t>
          </a:r>
          <a:endParaRPr lang="fi-FI" sz="900" kern="1200"/>
        </a:p>
      </dsp:txBody>
      <dsp:txXfrm>
        <a:off x="2425818" y="883141"/>
        <a:ext cx="1061150" cy="648097"/>
      </dsp:txXfrm>
    </dsp:sp>
    <dsp:sp modelId="{C542A026-70C0-4759-A961-E054E5422037}">
      <dsp:nvSpPr>
        <dsp:cNvPr id="0" name=""/>
        <dsp:cNvSpPr/>
      </dsp:nvSpPr>
      <dsp:spPr>
        <a:xfrm>
          <a:off x="2267971" y="690872"/>
          <a:ext cx="137684" cy="1376846"/>
        </a:xfrm>
        <a:custGeom>
          <a:avLst/>
          <a:gdLst/>
          <a:ahLst/>
          <a:cxnLst/>
          <a:rect l="0" t="0" r="0" b="0"/>
          <a:pathLst>
            <a:path>
              <a:moveTo>
                <a:pt x="0" y="0"/>
              </a:moveTo>
              <a:lnTo>
                <a:pt x="0" y="1376846"/>
              </a:lnTo>
              <a:lnTo>
                <a:pt x="137684" y="13768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D9FCDA-BCC6-4912-A412-277FA244EACF}">
      <dsp:nvSpPr>
        <dsp:cNvPr id="0" name=""/>
        <dsp:cNvSpPr/>
      </dsp:nvSpPr>
      <dsp:spPr>
        <a:xfrm>
          <a:off x="2405655" y="1723506"/>
          <a:ext cx="1101476" cy="6884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fi-FI" sz="900" kern="1200" smtClean="0"/>
            <a:t>Financing risk</a:t>
          </a:r>
          <a:endParaRPr lang="fi-FI" sz="900" kern="1200"/>
        </a:p>
      </dsp:txBody>
      <dsp:txXfrm>
        <a:off x="2425818" y="1743669"/>
        <a:ext cx="1061150" cy="648097"/>
      </dsp:txXfrm>
    </dsp:sp>
    <dsp:sp modelId="{7E1525FB-2A55-4DA4-B190-5FCB2217790D}">
      <dsp:nvSpPr>
        <dsp:cNvPr id="0" name=""/>
        <dsp:cNvSpPr/>
      </dsp:nvSpPr>
      <dsp:spPr>
        <a:xfrm>
          <a:off x="2267971" y="690872"/>
          <a:ext cx="137684" cy="2237374"/>
        </a:xfrm>
        <a:custGeom>
          <a:avLst/>
          <a:gdLst/>
          <a:ahLst/>
          <a:cxnLst/>
          <a:rect l="0" t="0" r="0" b="0"/>
          <a:pathLst>
            <a:path>
              <a:moveTo>
                <a:pt x="0" y="0"/>
              </a:moveTo>
              <a:lnTo>
                <a:pt x="0" y="2237374"/>
              </a:lnTo>
              <a:lnTo>
                <a:pt x="137684" y="22373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E10A41-C54D-46A1-84B1-B5DE658F1122}">
      <dsp:nvSpPr>
        <dsp:cNvPr id="0" name=""/>
        <dsp:cNvSpPr/>
      </dsp:nvSpPr>
      <dsp:spPr>
        <a:xfrm>
          <a:off x="2405655" y="2584035"/>
          <a:ext cx="1101476" cy="6884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fi-FI" sz="900" kern="1200" smtClean="0"/>
            <a:t>Country specific risk</a:t>
          </a:r>
          <a:endParaRPr lang="fi-FI" sz="900" kern="1200"/>
        </a:p>
      </dsp:txBody>
      <dsp:txXfrm>
        <a:off x="2425818" y="2604198"/>
        <a:ext cx="1061150" cy="648097"/>
      </dsp:txXfrm>
    </dsp:sp>
    <dsp:sp modelId="{1790E16D-AA7B-4417-9A02-EB840076E2D7}">
      <dsp:nvSpPr>
        <dsp:cNvPr id="0" name=""/>
        <dsp:cNvSpPr/>
      </dsp:nvSpPr>
      <dsp:spPr>
        <a:xfrm>
          <a:off x="2267971" y="690872"/>
          <a:ext cx="137684" cy="3097903"/>
        </a:xfrm>
        <a:custGeom>
          <a:avLst/>
          <a:gdLst/>
          <a:ahLst/>
          <a:cxnLst/>
          <a:rect l="0" t="0" r="0" b="0"/>
          <a:pathLst>
            <a:path>
              <a:moveTo>
                <a:pt x="0" y="0"/>
              </a:moveTo>
              <a:lnTo>
                <a:pt x="0" y="3097903"/>
              </a:lnTo>
              <a:lnTo>
                <a:pt x="137684" y="30979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5199E6-43F3-49CC-A76A-48F31DE9D42C}">
      <dsp:nvSpPr>
        <dsp:cNvPr id="0" name=""/>
        <dsp:cNvSpPr/>
      </dsp:nvSpPr>
      <dsp:spPr>
        <a:xfrm>
          <a:off x="2405655" y="3444564"/>
          <a:ext cx="1101476" cy="6884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t" anchorCtr="0">
          <a:noAutofit/>
        </a:bodyPr>
        <a:lstStyle/>
        <a:p>
          <a:pPr lvl="0" algn="l" defTabSz="400050" rtl="0">
            <a:lnSpc>
              <a:spcPct val="90000"/>
            </a:lnSpc>
            <a:spcBef>
              <a:spcPct val="0"/>
            </a:spcBef>
            <a:spcAft>
              <a:spcPct val="35000"/>
            </a:spcAft>
          </a:pPr>
          <a:r>
            <a:rPr lang="fi-FI" sz="900" kern="1200" smtClean="0"/>
            <a:t>Payment risks</a:t>
          </a:r>
          <a:endParaRPr lang="fi-FI" sz="900" kern="1200"/>
        </a:p>
        <a:p>
          <a:pPr marL="57150" lvl="1" indent="-57150" algn="l" defTabSz="311150" rtl="0">
            <a:lnSpc>
              <a:spcPct val="90000"/>
            </a:lnSpc>
            <a:spcBef>
              <a:spcPct val="0"/>
            </a:spcBef>
            <a:spcAft>
              <a:spcPct val="15000"/>
            </a:spcAft>
            <a:buChar char="••"/>
          </a:pPr>
          <a:r>
            <a:rPr lang="fi-FI" sz="700" kern="1200" smtClean="0"/>
            <a:t>Delay</a:t>
          </a:r>
          <a:endParaRPr lang="fi-FI" sz="700" kern="1200"/>
        </a:p>
        <a:p>
          <a:pPr marL="57150" lvl="1" indent="-57150" algn="l" defTabSz="311150" rtl="0">
            <a:lnSpc>
              <a:spcPct val="90000"/>
            </a:lnSpc>
            <a:spcBef>
              <a:spcPct val="0"/>
            </a:spcBef>
            <a:spcAft>
              <a:spcPct val="15000"/>
            </a:spcAft>
            <a:buChar char="••"/>
          </a:pPr>
          <a:r>
            <a:rPr lang="fi-FI" sz="700" kern="1200" smtClean="0"/>
            <a:t>Banking </a:t>
          </a:r>
          <a:endParaRPr lang="fi-FI" sz="700" kern="1200"/>
        </a:p>
        <a:p>
          <a:pPr marL="57150" lvl="1" indent="-57150" algn="l" defTabSz="311150" rtl="0">
            <a:lnSpc>
              <a:spcPct val="90000"/>
            </a:lnSpc>
            <a:spcBef>
              <a:spcPct val="0"/>
            </a:spcBef>
            <a:spcAft>
              <a:spcPct val="15000"/>
            </a:spcAft>
            <a:buChar char="••"/>
          </a:pPr>
          <a:r>
            <a:rPr lang="fi-FI" sz="700" kern="1200" smtClean="0"/>
            <a:t>Currency</a:t>
          </a:r>
          <a:endParaRPr lang="fi-FI" sz="700" kern="1200"/>
        </a:p>
        <a:p>
          <a:pPr marL="57150" lvl="1" indent="-57150" algn="l" defTabSz="311150" rtl="0">
            <a:lnSpc>
              <a:spcPct val="90000"/>
            </a:lnSpc>
            <a:spcBef>
              <a:spcPct val="0"/>
            </a:spcBef>
            <a:spcAft>
              <a:spcPct val="15000"/>
            </a:spcAft>
            <a:buChar char="••"/>
          </a:pPr>
          <a:r>
            <a:rPr lang="fi-FI" sz="700" kern="1200" smtClean="0"/>
            <a:t>Mode of payment </a:t>
          </a:r>
          <a:endParaRPr lang="fi-FI" sz="700" kern="1200"/>
        </a:p>
      </dsp:txBody>
      <dsp:txXfrm>
        <a:off x="2425818" y="3464727"/>
        <a:ext cx="1061150" cy="6480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EC237-93EB-43C2-AC25-75BA1D50AA26}">
      <dsp:nvSpPr>
        <dsp:cNvPr id="0" name=""/>
        <dsp:cNvSpPr/>
      </dsp:nvSpPr>
      <dsp:spPr>
        <a:xfrm>
          <a:off x="3298" y="2303"/>
          <a:ext cx="4007954" cy="11824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smtClean="0"/>
            <a:t>Price systems </a:t>
          </a:r>
          <a:endParaRPr lang="fi-FI" sz="3200" kern="1200"/>
        </a:p>
      </dsp:txBody>
      <dsp:txXfrm>
        <a:off x="37932" y="36937"/>
        <a:ext cx="3938686" cy="1113221"/>
      </dsp:txXfrm>
    </dsp:sp>
    <dsp:sp modelId="{2EEE72EE-B712-4D42-9CA7-14DFC9C92684}">
      <dsp:nvSpPr>
        <dsp:cNvPr id="0" name=""/>
        <dsp:cNvSpPr/>
      </dsp:nvSpPr>
      <dsp:spPr>
        <a:xfrm>
          <a:off x="3298" y="1324533"/>
          <a:ext cx="751115" cy="11824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smtClean="0"/>
            <a:t>Fixed /</a:t>
          </a:r>
          <a:endParaRPr lang="fi-FI" sz="1000" kern="1200"/>
        </a:p>
      </dsp:txBody>
      <dsp:txXfrm>
        <a:off x="25297" y="1346532"/>
        <a:ext cx="707117" cy="1138491"/>
      </dsp:txXfrm>
    </dsp:sp>
    <dsp:sp modelId="{145EE640-E17B-499B-8F0C-E1A9C901D2D1}">
      <dsp:nvSpPr>
        <dsp:cNvPr id="0" name=""/>
        <dsp:cNvSpPr/>
      </dsp:nvSpPr>
      <dsp:spPr>
        <a:xfrm>
          <a:off x="817508" y="1324533"/>
          <a:ext cx="751115" cy="11824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smtClean="0"/>
            <a:t>floating price </a:t>
          </a:r>
          <a:endParaRPr lang="fi-FI" sz="1000" kern="1200"/>
        </a:p>
      </dsp:txBody>
      <dsp:txXfrm>
        <a:off x="839507" y="1346532"/>
        <a:ext cx="707117" cy="1138491"/>
      </dsp:txXfrm>
    </dsp:sp>
    <dsp:sp modelId="{000E3A17-8D1F-4360-97B4-C7B9BA59A4CD}">
      <dsp:nvSpPr>
        <dsp:cNvPr id="0" name=""/>
        <dsp:cNvSpPr/>
      </dsp:nvSpPr>
      <dsp:spPr>
        <a:xfrm>
          <a:off x="1631717" y="1324533"/>
          <a:ext cx="751115" cy="11824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smtClean="0"/>
            <a:t>unit price </a:t>
          </a:r>
          <a:endParaRPr lang="fi-FI" sz="1000" kern="1200"/>
        </a:p>
      </dsp:txBody>
      <dsp:txXfrm>
        <a:off x="1653716" y="1346532"/>
        <a:ext cx="707117" cy="1138491"/>
      </dsp:txXfrm>
    </dsp:sp>
    <dsp:sp modelId="{B0ADDB66-9BED-4701-A09D-B65B7FDA86A0}">
      <dsp:nvSpPr>
        <dsp:cNvPr id="0" name=""/>
        <dsp:cNvSpPr/>
      </dsp:nvSpPr>
      <dsp:spPr>
        <a:xfrm>
          <a:off x="2445927" y="1324533"/>
          <a:ext cx="751115" cy="11824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smtClean="0"/>
            <a:t>cost plus fixed fee </a:t>
          </a:r>
          <a:endParaRPr lang="fi-FI" sz="1000" kern="1200"/>
        </a:p>
      </dsp:txBody>
      <dsp:txXfrm>
        <a:off x="2467926" y="1346532"/>
        <a:ext cx="707117" cy="1138491"/>
      </dsp:txXfrm>
    </dsp:sp>
    <dsp:sp modelId="{C38DEEB7-1D4F-4AB7-A4CC-9B56407DC31E}">
      <dsp:nvSpPr>
        <dsp:cNvPr id="0" name=""/>
        <dsp:cNvSpPr/>
      </dsp:nvSpPr>
      <dsp:spPr>
        <a:xfrm>
          <a:off x="3260136" y="1324533"/>
          <a:ext cx="751115" cy="11824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smtClean="0"/>
            <a:t>target price </a:t>
          </a:r>
          <a:endParaRPr lang="fi-FI" sz="1000" kern="1200"/>
        </a:p>
      </dsp:txBody>
      <dsp:txXfrm>
        <a:off x="3282135" y="1346532"/>
        <a:ext cx="707117" cy="1138491"/>
      </dsp:txXfrm>
    </dsp:sp>
    <dsp:sp modelId="{EB241773-4E2F-4DAD-A79C-1F66721E9F93}">
      <dsp:nvSpPr>
        <dsp:cNvPr id="0" name=""/>
        <dsp:cNvSpPr/>
      </dsp:nvSpPr>
      <dsp:spPr>
        <a:xfrm>
          <a:off x="4137440" y="2303"/>
          <a:ext cx="3944860" cy="11824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Management of payment risks  </a:t>
          </a:r>
          <a:endParaRPr lang="fi-FI" sz="3200" kern="1200" dirty="0"/>
        </a:p>
      </dsp:txBody>
      <dsp:txXfrm>
        <a:off x="4172074" y="36937"/>
        <a:ext cx="3875592" cy="1113221"/>
      </dsp:txXfrm>
    </dsp:sp>
    <dsp:sp modelId="{FEA9D8E4-487C-403C-A9F7-9991C240B517}">
      <dsp:nvSpPr>
        <dsp:cNvPr id="0" name=""/>
        <dsp:cNvSpPr/>
      </dsp:nvSpPr>
      <dsp:spPr>
        <a:xfrm>
          <a:off x="4137440" y="1324533"/>
          <a:ext cx="2316441" cy="11824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smtClean="0"/>
            <a:t>Terms of payment </a:t>
          </a:r>
          <a:endParaRPr lang="fi-FI" sz="1000" kern="1200"/>
        </a:p>
      </dsp:txBody>
      <dsp:txXfrm>
        <a:off x="4172074" y="1359167"/>
        <a:ext cx="2247173" cy="1113221"/>
      </dsp:txXfrm>
    </dsp:sp>
    <dsp:sp modelId="{5129B4C7-857F-4802-91D7-D3D88772134A}">
      <dsp:nvSpPr>
        <dsp:cNvPr id="0" name=""/>
        <dsp:cNvSpPr/>
      </dsp:nvSpPr>
      <dsp:spPr>
        <a:xfrm>
          <a:off x="4137440" y="2646763"/>
          <a:ext cx="751115" cy="11824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i="1" kern="1200" smtClean="0"/>
            <a:t>Mode of payment</a:t>
          </a:r>
          <a:endParaRPr lang="fi-FI" sz="900" kern="1200"/>
        </a:p>
      </dsp:txBody>
      <dsp:txXfrm>
        <a:off x="4159439" y="2668762"/>
        <a:ext cx="707117" cy="1138491"/>
      </dsp:txXfrm>
    </dsp:sp>
    <dsp:sp modelId="{4F7EFF80-560F-450C-B15C-415B277E40D9}">
      <dsp:nvSpPr>
        <dsp:cNvPr id="0" name=""/>
        <dsp:cNvSpPr/>
      </dsp:nvSpPr>
      <dsp:spPr>
        <a:xfrm>
          <a:off x="4920102" y="2646763"/>
          <a:ext cx="751115" cy="11824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i="1" kern="1200" smtClean="0"/>
            <a:t>Place and time of payment</a:t>
          </a:r>
          <a:endParaRPr lang="fi-FI" sz="900" kern="1200"/>
        </a:p>
      </dsp:txBody>
      <dsp:txXfrm>
        <a:off x="4942101" y="2668762"/>
        <a:ext cx="707117" cy="1138491"/>
      </dsp:txXfrm>
    </dsp:sp>
    <dsp:sp modelId="{3E9EADC6-AEB4-436E-8717-EA45D597DB5E}">
      <dsp:nvSpPr>
        <dsp:cNvPr id="0" name=""/>
        <dsp:cNvSpPr/>
      </dsp:nvSpPr>
      <dsp:spPr>
        <a:xfrm>
          <a:off x="5702765" y="2646763"/>
          <a:ext cx="751115" cy="11824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i="1" kern="1200" smtClean="0"/>
            <a:t>Delay and sanctions for it</a:t>
          </a:r>
          <a:endParaRPr lang="fi-FI" sz="900" kern="1200"/>
        </a:p>
      </dsp:txBody>
      <dsp:txXfrm>
        <a:off x="5724764" y="2668762"/>
        <a:ext cx="707117" cy="1138491"/>
      </dsp:txXfrm>
    </dsp:sp>
    <dsp:sp modelId="{C25DE0B1-7087-4211-B92C-07AA3694FBB8}">
      <dsp:nvSpPr>
        <dsp:cNvPr id="0" name=""/>
        <dsp:cNvSpPr/>
      </dsp:nvSpPr>
      <dsp:spPr>
        <a:xfrm>
          <a:off x="6516975" y="1324533"/>
          <a:ext cx="751115" cy="11824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smtClean="0"/>
            <a:t>Payment systems </a:t>
          </a:r>
          <a:endParaRPr lang="fi-FI" sz="1000" kern="1200"/>
        </a:p>
      </dsp:txBody>
      <dsp:txXfrm>
        <a:off x="6538974" y="1346532"/>
        <a:ext cx="707117" cy="1138491"/>
      </dsp:txXfrm>
    </dsp:sp>
    <dsp:sp modelId="{3D4CF5C2-F7B9-4C85-9916-FD90B79726F8}">
      <dsp:nvSpPr>
        <dsp:cNvPr id="0" name=""/>
        <dsp:cNvSpPr/>
      </dsp:nvSpPr>
      <dsp:spPr>
        <a:xfrm>
          <a:off x="6516975" y="2646763"/>
          <a:ext cx="751115" cy="11824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i="1" kern="1200" smtClean="0"/>
            <a:t>E.g.cheque, payment order, letter of credit </a:t>
          </a:r>
          <a:endParaRPr lang="fi-FI" sz="900" kern="1200"/>
        </a:p>
      </dsp:txBody>
      <dsp:txXfrm>
        <a:off x="6538974" y="2668762"/>
        <a:ext cx="707117" cy="1138491"/>
      </dsp:txXfrm>
    </dsp:sp>
    <dsp:sp modelId="{6D46254F-842B-439A-8807-F633F29CC0AD}">
      <dsp:nvSpPr>
        <dsp:cNvPr id="0" name=""/>
        <dsp:cNvSpPr/>
      </dsp:nvSpPr>
      <dsp:spPr>
        <a:xfrm>
          <a:off x="7331184" y="1324533"/>
          <a:ext cx="751115" cy="11824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smtClean="0"/>
            <a:t>Security (collateral) systems</a:t>
          </a:r>
          <a:endParaRPr lang="fi-FI" sz="1000" kern="1200"/>
        </a:p>
      </dsp:txBody>
      <dsp:txXfrm>
        <a:off x="7353183" y="1346532"/>
        <a:ext cx="707117" cy="1138491"/>
      </dsp:txXfrm>
    </dsp:sp>
    <dsp:sp modelId="{C2CD9748-4278-4C3B-AA1A-29657C5082CF}">
      <dsp:nvSpPr>
        <dsp:cNvPr id="0" name=""/>
        <dsp:cNvSpPr/>
      </dsp:nvSpPr>
      <dsp:spPr>
        <a:xfrm>
          <a:off x="7331184" y="2646763"/>
          <a:ext cx="751115" cy="118248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i="1" kern="1200" smtClean="0"/>
            <a:t>E.g. bank guarantee, credit insurance</a:t>
          </a:r>
          <a:endParaRPr lang="fi-FI" sz="900" kern="1200"/>
        </a:p>
      </dsp:txBody>
      <dsp:txXfrm>
        <a:off x="7353183" y="2668762"/>
        <a:ext cx="707117" cy="11384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F2A71-A59E-44FD-81C1-BCD1E0AA806A}">
      <dsp:nvSpPr>
        <dsp:cNvPr id="0" name=""/>
        <dsp:cNvSpPr/>
      </dsp:nvSpPr>
      <dsp:spPr>
        <a:xfrm>
          <a:off x="0" y="0"/>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DC8015-7CE3-4E6C-B13E-3CC0B8163081}">
      <dsp:nvSpPr>
        <dsp:cNvPr id="0" name=""/>
        <dsp:cNvSpPr/>
      </dsp:nvSpPr>
      <dsp:spPr>
        <a:xfrm>
          <a:off x="0" y="0"/>
          <a:ext cx="161711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b="1" kern="1200" smtClean="0"/>
            <a:t>Art. 6 Interest in case of delayed payment</a:t>
          </a:r>
          <a:endParaRPr lang="fi-FI" sz="2700" kern="1200"/>
        </a:p>
      </dsp:txBody>
      <dsp:txXfrm>
        <a:off x="0" y="0"/>
        <a:ext cx="1617119" cy="3831557"/>
      </dsp:txXfrm>
    </dsp:sp>
    <dsp:sp modelId="{30EEF4CC-357B-4825-99E8-60CBDC18C2A0}">
      <dsp:nvSpPr>
        <dsp:cNvPr id="0" name=""/>
        <dsp:cNvSpPr/>
      </dsp:nvSpPr>
      <dsp:spPr>
        <a:xfrm>
          <a:off x="1738403" y="45041"/>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b="1" kern="1200" smtClean="0"/>
            <a:t>6.1 If a party does not pay a sum of money when it falls due the other party is entitled to interest upon that sum from the time when payment is due to the time of payment.</a:t>
          </a:r>
          <a:endParaRPr lang="fi-FI" sz="1500" kern="1200"/>
        </a:p>
      </dsp:txBody>
      <dsp:txXfrm>
        <a:off x="1738403" y="45041"/>
        <a:ext cx="6347195" cy="900827"/>
      </dsp:txXfrm>
    </dsp:sp>
    <dsp:sp modelId="{DB2F3141-EB67-4EAD-B083-9003E1ED9491}">
      <dsp:nvSpPr>
        <dsp:cNvPr id="0" name=""/>
        <dsp:cNvSpPr/>
      </dsp:nvSpPr>
      <dsp:spPr>
        <a:xfrm>
          <a:off x="1617119" y="945868"/>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C07C36-C881-4B04-A1F2-EF9092F13E0D}">
      <dsp:nvSpPr>
        <dsp:cNvPr id="0" name=""/>
        <dsp:cNvSpPr/>
      </dsp:nvSpPr>
      <dsp:spPr>
        <a:xfrm>
          <a:off x="1738403" y="990910"/>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b="1" kern="1200" smtClean="0"/>
            <a:t>6.2 Unless otherwise agreed, the rate of interest shall be 2% above the average bank short-term lending rate to prime borrowers prevailing for the currency of payment at the place of payment, </a:t>
          </a:r>
          <a:endParaRPr lang="fi-FI" sz="1500" kern="1200"/>
        </a:p>
      </dsp:txBody>
      <dsp:txXfrm>
        <a:off x="1738403" y="990910"/>
        <a:ext cx="6347195" cy="900827"/>
      </dsp:txXfrm>
    </dsp:sp>
    <dsp:sp modelId="{E39A4110-666E-4064-8A33-E62CCF083EB1}">
      <dsp:nvSpPr>
        <dsp:cNvPr id="0" name=""/>
        <dsp:cNvSpPr/>
      </dsp:nvSpPr>
      <dsp:spPr>
        <a:xfrm>
          <a:off x="1617119" y="1891737"/>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4FD651-4566-4208-8860-728F2414B6EA}">
      <dsp:nvSpPr>
        <dsp:cNvPr id="0" name=""/>
        <dsp:cNvSpPr/>
      </dsp:nvSpPr>
      <dsp:spPr>
        <a:xfrm>
          <a:off x="1738403" y="1936779"/>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b="1" kern="1200" smtClean="0"/>
            <a:t>or where no such rate exists at that place, then the same rate in the State of the currency of payment. </a:t>
          </a:r>
          <a:endParaRPr lang="fi-FI" sz="1500" kern="1200"/>
        </a:p>
      </dsp:txBody>
      <dsp:txXfrm>
        <a:off x="1738403" y="1936779"/>
        <a:ext cx="6347195" cy="900827"/>
      </dsp:txXfrm>
    </dsp:sp>
    <dsp:sp modelId="{FEBB8D01-478B-4FD7-BC5A-63FF591E0E0E}">
      <dsp:nvSpPr>
        <dsp:cNvPr id="0" name=""/>
        <dsp:cNvSpPr/>
      </dsp:nvSpPr>
      <dsp:spPr>
        <a:xfrm>
          <a:off x="1617119" y="2837606"/>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2584A4-51F6-4EBE-8FEF-662B1ABCAF2D}">
      <dsp:nvSpPr>
        <dsp:cNvPr id="0" name=""/>
        <dsp:cNvSpPr/>
      </dsp:nvSpPr>
      <dsp:spPr>
        <a:xfrm>
          <a:off x="1738403" y="2882647"/>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b="1" kern="1200" smtClean="0"/>
            <a:t>In the absence of such a rate at either place the rate of interest shall be the appropriate rate fixed by the law of the State of the currency of payment.</a:t>
          </a:r>
          <a:endParaRPr lang="fi-FI" sz="1500" kern="1200"/>
        </a:p>
      </dsp:txBody>
      <dsp:txXfrm>
        <a:off x="1738403" y="2882647"/>
        <a:ext cx="6347195" cy="900827"/>
      </dsp:txXfrm>
    </dsp:sp>
    <dsp:sp modelId="{1B8080B6-CB64-48AB-B157-057B93E44191}">
      <dsp:nvSpPr>
        <dsp:cNvPr id="0" name=""/>
        <dsp:cNvSpPr/>
      </dsp:nvSpPr>
      <dsp:spPr>
        <a:xfrm>
          <a:off x="1617119" y="3783475"/>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5AF22-2292-4C82-AAF9-6681950B3220}">
      <dsp:nvSpPr>
        <dsp:cNvPr id="0" name=""/>
        <dsp:cNvSpPr/>
      </dsp:nvSpPr>
      <dsp:spPr>
        <a:xfrm>
          <a:off x="0" y="4032198"/>
          <a:ext cx="3200400" cy="44124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fi-FI" sz="1000" kern="1200" smtClean="0"/>
            <a:t>7. Control and surrender of documents; payment</a:t>
          </a:r>
          <a:endParaRPr lang="fi-FI" sz="1000" kern="1200"/>
        </a:p>
      </dsp:txBody>
      <dsp:txXfrm>
        <a:off x="0" y="4032198"/>
        <a:ext cx="3200400" cy="441241"/>
      </dsp:txXfrm>
    </dsp:sp>
    <dsp:sp modelId="{47F485EF-B8F9-4B03-BB5F-A988ABBFF8C4}">
      <dsp:nvSpPr>
        <dsp:cNvPr id="0" name=""/>
        <dsp:cNvSpPr/>
      </dsp:nvSpPr>
      <dsp:spPr>
        <a:xfrm rot="10800000">
          <a:off x="0" y="3360187"/>
          <a:ext cx="3200400" cy="678629"/>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fi-FI" sz="1000" kern="1200" smtClean="0"/>
            <a:t>6. Control and forwarding of documents; payment</a:t>
          </a:r>
          <a:endParaRPr lang="fi-FI" sz="1000" kern="1200"/>
        </a:p>
      </dsp:txBody>
      <dsp:txXfrm rot="10800000">
        <a:off x="0" y="3360187"/>
        <a:ext cx="3200400" cy="440953"/>
      </dsp:txXfrm>
    </dsp:sp>
    <dsp:sp modelId="{27BE7756-3709-47C9-85BB-BD3BF8D3731F}">
      <dsp:nvSpPr>
        <dsp:cNvPr id="0" name=""/>
        <dsp:cNvSpPr/>
      </dsp:nvSpPr>
      <dsp:spPr>
        <a:xfrm rot="10800000">
          <a:off x="0" y="2688177"/>
          <a:ext cx="3200400" cy="678629"/>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fi-FI" sz="1000" kern="1200" smtClean="0"/>
            <a:t>5. Presentation of Documents by Seller</a:t>
          </a:r>
          <a:endParaRPr lang="fi-FI" sz="1000" kern="1200"/>
        </a:p>
      </dsp:txBody>
      <dsp:txXfrm rot="10800000">
        <a:off x="0" y="2688177"/>
        <a:ext cx="3200400" cy="440953"/>
      </dsp:txXfrm>
    </dsp:sp>
    <dsp:sp modelId="{7B240612-AAFE-4588-931A-CCD705AD5476}">
      <dsp:nvSpPr>
        <dsp:cNvPr id="0" name=""/>
        <dsp:cNvSpPr/>
      </dsp:nvSpPr>
      <dsp:spPr>
        <a:xfrm rot="10800000">
          <a:off x="0" y="2016166"/>
          <a:ext cx="3200400" cy="678629"/>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fi-FI" sz="1000" kern="1200" smtClean="0"/>
            <a:t>4. Delivery of the Goods</a:t>
          </a:r>
          <a:endParaRPr lang="fi-FI" sz="1000" kern="1200"/>
        </a:p>
      </dsp:txBody>
      <dsp:txXfrm rot="10800000">
        <a:off x="0" y="2016166"/>
        <a:ext cx="3200400" cy="440953"/>
      </dsp:txXfrm>
    </dsp:sp>
    <dsp:sp modelId="{5058C8EE-3CAD-4EE2-A795-7BA4CC4FDE02}">
      <dsp:nvSpPr>
        <dsp:cNvPr id="0" name=""/>
        <dsp:cNvSpPr/>
      </dsp:nvSpPr>
      <dsp:spPr>
        <a:xfrm rot="10800000">
          <a:off x="0" y="1344156"/>
          <a:ext cx="3200400" cy="678629"/>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fi-FI" sz="1000" kern="1200" smtClean="0"/>
            <a:t>3  Notification  </a:t>
          </a:r>
          <a:endParaRPr lang="fi-FI" sz="1000" kern="1200"/>
        </a:p>
      </dsp:txBody>
      <dsp:txXfrm rot="10800000">
        <a:off x="0" y="1344156"/>
        <a:ext cx="3200400" cy="440953"/>
      </dsp:txXfrm>
    </dsp:sp>
    <dsp:sp modelId="{1BFCC895-8492-40B3-8D7E-C668AE9AF59E}">
      <dsp:nvSpPr>
        <dsp:cNvPr id="0" name=""/>
        <dsp:cNvSpPr/>
      </dsp:nvSpPr>
      <dsp:spPr>
        <a:xfrm rot="10800000">
          <a:off x="0" y="672145"/>
          <a:ext cx="3200400" cy="678629"/>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fi-FI" sz="1000" kern="1200" smtClean="0"/>
            <a:t>2  Opening</a:t>
          </a:r>
          <a:endParaRPr lang="fi-FI" sz="1000" kern="1200"/>
        </a:p>
      </dsp:txBody>
      <dsp:txXfrm rot="10800000">
        <a:off x="0" y="672145"/>
        <a:ext cx="3200400" cy="440953"/>
      </dsp:txXfrm>
    </dsp:sp>
    <dsp:sp modelId="{108EC20E-7125-4A70-8FA5-30A8319C42BF}">
      <dsp:nvSpPr>
        <dsp:cNvPr id="0" name=""/>
        <dsp:cNvSpPr/>
      </dsp:nvSpPr>
      <dsp:spPr>
        <a:xfrm rot="10800000">
          <a:off x="0" y="0"/>
          <a:ext cx="3200400" cy="678629"/>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fi-FI" sz="1000" kern="1200" smtClean="0"/>
            <a:t>1. Instruction</a:t>
          </a:r>
          <a:endParaRPr lang="fi-FI" sz="1000" kern="1200"/>
        </a:p>
      </dsp:txBody>
      <dsp:txXfrm rot="10800000">
        <a:off x="0" y="0"/>
        <a:ext cx="3200400" cy="4409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9233A-71E2-4A77-8E22-35FBED5CB9DF}">
      <dsp:nvSpPr>
        <dsp:cNvPr id="0" name=""/>
        <dsp:cNvSpPr/>
      </dsp:nvSpPr>
      <dsp:spPr>
        <a:xfrm>
          <a:off x="0" y="0"/>
          <a:ext cx="3429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09F0A3-67C8-4A60-816F-E1E1AA40FEBA}">
      <dsp:nvSpPr>
        <dsp:cNvPr id="0" name=""/>
        <dsp:cNvSpPr/>
      </dsp:nvSpPr>
      <dsp:spPr>
        <a:xfrm>
          <a:off x="0" y="0"/>
          <a:ext cx="685800" cy="156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rtl="0">
            <a:lnSpc>
              <a:spcPct val="90000"/>
            </a:lnSpc>
            <a:spcBef>
              <a:spcPct val="0"/>
            </a:spcBef>
            <a:spcAft>
              <a:spcPct val="35000"/>
            </a:spcAft>
          </a:pPr>
          <a:r>
            <a:rPr lang="fi-FI" sz="900" kern="1200" smtClean="0"/>
            <a:t>1. Irrevocable</a:t>
          </a:r>
          <a:endParaRPr lang="fi-FI" sz="900" kern="1200"/>
        </a:p>
      </dsp:txBody>
      <dsp:txXfrm>
        <a:off x="0" y="0"/>
        <a:ext cx="685800" cy="1569660"/>
      </dsp:txXfrm>
    </dsp:sp>
    <dsp:sp modelId="{E1BFEAC1-311F-4EA8-B8EA-D2667DD73119}">
      <dsp:nvSpPr>
        <dsp:cNvPr id="0" name=""/>
        <dsp:cNvSpPr/>
      </dsp:nvSpPr>
      <dsp:spPr>
        <a:xfrm>
          <a:off x="737234" y="36482"/>
          <a:ext cx="2691765" cy="72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fi-FI" sz="1500" kern="1200" smtClean="0"/>
            <a:t>- the rule; a commitment by the issuing bank </a:t>
          </a:r>
          <a:endParaRPr lang="fi-FI" sz="1500" kern="1200"/>
        </a:p>
      </dsp:txBody>
      <dsp:txXfrm>
        <a:off x="737234" y="36482"/>
        <a:ext cx="2691765" cy="729646"/>
      </dsp:txXfrm>
    </dsp:sp>
    <dsp:sp modelId="{DF6476A3-E636-45C7-B7F0-77F01EB39D60}">
      <dsp:nvSpPr>
        <dsp:cNvPr id="0" name=""/>
        <dsp:cNvSpPr/>
      </dsp:nvSpPr>
      <dsp:spPr>
        <a:xfrm>
          <a:off x="685799" y="766129"/>
          <a:ext cx="2743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68A542-F477-442F-AE12-AA73C4F0A448}">
      <dsp:nvSpPr>
        <dsp:cNvPr id="0" name=""/>
        <dsp:cNvSpPr/>
      </dsp:nvSpPr>
      <dsp:spPr>
        <a:xfrm>
          <a:off x="737234" y="802611"/>
          <a:ext cx="2691765" cy="72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fi-FI" sz="1500" kern="1200" dirty="0" smtClean="0"/>
            <a:t>- </a:t>
          </a:r>
          <a:r>
            <a:rPr lang="fi-FI" sz="1500" kern="1200" dirty="0" err="1" smtClean="0"/>
            <a:t>revocable</a:t>
          </a:r>
          <a:r>
            <a:rPr lang="fi-FI" sz="1500" kern="1200" dirty="0" smtClean="0"/>
            <a:t>: </a:t>
          </a:r>
          <a:r>
            <a:rPr lang="fi-FI" sz="1500" kern="1200" dirty="0" err="1" smtClean="0"/>
            <a:t>can</a:t>
          </a:r>
          <a:r>
            <a:rPr lang="fi-FI" sz="1500" kern="1200" dirty="0" smtClean="0"/>
            <a:t> </a:t>
          </a:r>
          <a:r>
            <a:rPr lang="fi-FI" sz="1500" kern="1200" dirty="0" err="1" smtClean="0"/>
            <a:t>be</a:t>
          </a:r>
          <a:r>
            <a:rPr lang="fi-FI" sz="1500" kern="1200" dirty="0" smtClean="0"/>
            <a:t> </a:t>
          </a:r>
          <a:r>
            <a:rPr lang="fi-FI" sz="1500" kern="1200" dirty="0" err="1" smtClean="0"/>
            <a:t>revoked</a:t>
          </a:r>
          <a:r>
            <a:rPr lang="fi-FI" sz="1500" kern="1200" dirty="0" smtClean="0"/>
            <a:t> </a:t>
          </a:r>
          <a:r>
            <a:rPr lang="fi-FI" sz="1500" kern="1200" dirty="0" err="1" smtClean="0"/>
            <a:t>till</a:t>
          </a:r>
          <a:r>
            <a:rPr lang="fi-FI" sz="1500" kern="1200" dirty="0" smtClean="0"/>
            <a:t> the </a:t>
          </a:r>
          <a:r>
            <a:rPr lang="fi-FI" sz="1500" kern="1200" dirty="0" err="1" smtClean="0"/>
            <a:t>seller</a:t>
          </a:r>
          <a:r>
            <a:rPr lang="fi-FI" sz="1500" kern="1200" dirty="0" smtClean="0"/>
            <a:t> </a:t>
          </a:r>
          <a:r>
            <a:rPr lang="fi-FI" sz="1500" kern="1200" dirty="0" err="1" smtClean="0"/>
            <a:t>has</a:t>
          </a:r>
          <a:r>
            <a:rPr lang="fi-FI" sz="1500" kern="1200" dirty="0" smtClean="0"/>
            <a:t> </a:t>
          </a:r>
          <a:r>
            <a:rPr lang="fi-FI" sz="1500" kern="1200" dirty="0" err="1" smtClean="0"/>
            <a:t>presented</a:t>
          </a:r>
          <a:r>
            <a:rPr lang="fi-FI" sz="1500" kern="1200" dirty="0" smtClean="0"/>
            <a:t> the </a:t>
          </a:r>
          <a:r>
            <a:rPr lang="fi-FI" sz="1500" kern="1200" dirty="0" err="1" smtClean="0"/>
            <a:t>documents</a:t>
          </a:r>
          <a:endParaRPr lang="fi-FI" sz="1500" kern="1200" dirty="0"/>
        </a:p>
      </dsp:txBody>
      <dsp:txXfrm>
        <a:off x="737234" y="802611"/>
        <a:ext cx="2691765" cy="729646"/>
      </dsp:txXfrm>
    </dsp:sp>
    <dsp:sp modelId="{3FF717F6-57E4-41DC-87B1-1D153763D289}">
      <dsp:nvSpPr>
        <dsp:cNvPr id="0" name=""/>
        <dsp:cNvSpPr/>
      </dsp:nvSpPr>
      <dsp:spPr>
        <a:xfrm>
          <a:off x="685799" y="1532258"/>
          <a:ext cx="2743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03E694-111D-4061-B2E3-90059154EFE1}">
      <dsp:nvSpPr>
        <dsp:cNvPr id="0" name=""/>
        <dsp:cNvSpPr/>
      </dsp:nvSpPr>
      <dsp:spPr>
        <a:xfrm>
          <a:off x="0" y="1569660"/>
          <a:ext cx="3429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83E5D1-0E43-45BD-8428-7BA9712A5EBF}">
      <dsp:nvSpPr>
        <dsp:cNvPr id="0" name=""/>
        <dsp:cNvSpPr/>
      </dsp:nvSpPr>
      <dsp:spPr>
        <a:xfrm>
          <a:off x="0" y="1569660"/>
          <a:ext cx="685800" cy="156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rtl="0">
            <a:lnSpc>
              <a:spcPct val="90000"/>
            </a:lnSpc>
            <a:spcBef>
              <a:spcPct val="0"/>
            </a:spcBef>
            <a:spcAft>
              <a:spcPct val="35000"/>
            </a:spcAft>
          </a:pPr>
          <a:r>
            <a:rPr lang="fi-FI" sz="900" kern="1200" smtClean="0"/>
            <a:t>2. Confirmed</a:t>
          </a:r>
          <a:endParaRPr lang="fi-FI" sz="900" kern="1200"/>
        </a:p>
      </dsp:txBody>
      <dsp:txXfrm>
        <a:off x="0" y="1569660"/>
        <a:ext cx="685800" cy="1569660"/>
      </dsp:txXfrm>
    </dsp:sp>
    <dsp:sp modelId="{8AB10D09-98DC-4E6D-B959-83767344EE3C}">
      <dsp:nvSpPr>
        <dsp:cNvPr id="0" name=""/>
        <dsp:cNvSpPr/>
      </dsp:nvSpPr>
      <dsp:spPr>
        <a:xfrm>
          <a:off x="737234" y="1640939"/>
          <a:ext cx="2691765" cy="142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fi-FI" sz="1500" kern="1200" smtClean="0"/>
            <a:t>- a commitment by the advising bank</a:t>
          </a:r>
          <a:endParaRPr lang="fi-FI" sz="1500" kern="1200"/>
        </a:p>
      </dsp:txBody>
      <dsp:txXfrm>
        <a:off x="737234" y="1640939"/>
        <a:ext cx="2691765" cy="1425570"/>
      </dsp:txXfrm>
    </dsp:sp>
    <dsp:sp modelId="{943A10CF-02D3-447D-8F50-FF6EED43B9D4}">
      <dsp:nvSpPr>
        <dsp:cNvPr id="0" name=""/>
        <dsp:cNvSpPr/>
      </dsp:nvSpPr>
      <dsp:spPr>
        <a:xfrm>
          <a:off x="685799" y="3066509"/>
          <a:ext cx="2743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91AF8-D184-44FE-ABA4-9F515AF2CFEB}">
      <dsp:nvSpPr>
        <dsp:cNvPr id="0" name=""/>
        <dsp:cNvSpPr/>
      </dsp:nvSpPr>
      <dsp:spPr>
        <a:xfrm>
          <a:off x="0" y="3385411"/>
          <a:ext cx="8085599" cy="444333"/>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b="0" kern="1200" smtClean="0"/>
            <a:t>The banks involved will handle the DC subject to the “Uniform Customs and Practice for Documentary Credits” published by the International Chamber of Commerce (ICC). </a:t>
          </a:r>
          <a:endParaRPr lang="fi-FI" sz="1000" kern="1200"/>
        </a:p>
      </dsp:txBody>
      <dsp:txXfrm>
        <a:off x="0" y="3385411"/>
        <a:ext cx="8085599" cy="444333"/>
      </dsp:txXfrm>
    </dsp:sp>
    <dsp:sp modelId="{D642CF9A-9D81-43AC-87CE-E8500B627DD7}">
      <dsp:nvSpPr>
        <dsp:cNvPr id="0" name=""/>
        <dsp:cNvSpPr/>
      </dsp:nvSpPr>
      <dsp:spPr>
        <a:xfrm rot="10800000">
          <a:off x="0" y="2708691"/>
          <a:ext cx="8085599" cy="683384"/>
        </a:xfrm>
        <a:prstGeom prst="upArrowCallout">
          <a:avLst/>
        </a:prstGeom>
        <a:gradFill rotWithShape="0">
          <a:gsLst>
            <a:gs pos="0">
              <a:schemeClr val="accent5">
                <a:hueOff val="-2672405"/>
                <a:satOff val="9912"/>
                <a:lumOff val="-1137"/>
                <a:alphaOff val="0"/>
                <a:tint val="50000"/>
                <a:satMod val="300000"/>
              </a:schemeClr>
            </a:gs>
            <a:gs pos="35000">
              <a:schemeClr val="accent5">
                <a:hueOff val="-2672405"/>
                <a:satOff val="9912"/>
                <a:lumOff val="-1137"/>
                <a:alphaOff val="0"/>
                <a:tint val="37000"/>
                <a:satMod val="300000"/>
              </a:schemeClr>
            </a:gs>
            <a:gs pos="100000">
              <a:schemeClr val="accent5">
                <a:hueOff val="-2672405"/>
                <a:satOff val="9912"/>
                <a:lumOff val="-11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b="0" kern="1200" smtClean="0"/>
            <a:t>Finally, Nordea will remit payment to the Advising Bank (10) which will pay the seller (11) in accordance with the structure of the DC. </a:t>
          </a:r>
          <a:endParaRPr lang="fi-FI" sz="1000" kern="1200"/>
        </a:p>
      </dsp:txBody>
      <dsp:txXfrm rot="10800000">
        <a:off x="0" y="2708691"/>
        <a:ext cx="8085599" cy="444042"/>
      </dsp:txXfrm>
    </dsp:sp>
    <dsp:sp modelId="{5D41E5C5-3E49-4739-A608-6E1E9DFAB750}">
      <dsp:nvSpPr>
        <dsp:cNvPr id="0" name=""/>
        <dsp:cNvSpPr/>
      </dsp:nvSpPr>
      <dsp:spPr>
        <a:xfrm rot="10800000">
          <a:off x="0" y="2031971"/>
          <a:ext cx="8085599" cy="683384"/>
        </a:xfrm>
        <a:prstGeom prst="upArrowCallout">
          <a:avLst/>
        </a:prstGeom>
        <a:gradFill rotWithShape="0">
          <a:gsLst>
            <a:gs pos="0">
              <a:schemeClr val="accent5">
                <a:hueOff val="-5344810"/>
                <a:satOff val="19823"/>
                <a:lumOff val="-2274"/>
                <a:alphaOff val="0"/>
                <a:tint val="50000"/>
                <a:satMod val="300000"/>
              </a:schemeClr>
            </a:gs>
            <a:gs pos="35000">
              <a:schemeClr val="accent5">
                <a:hueOff val="-5344810"/>
                <a:satOff val="19823"/>
                <a:lumOff val="-2274"/>
                <a:alphaOff val="0"/>
                <a:tint val="37000"/>
                <a:satMod val="300000"/>
              </a:schemeClr>
            </a:gs>
            <a:gs pos="100000">
              <a:schemeClr val="accent5">
                <a:hueOff val="-5344810"/>
                <a:satOff val="19823"/>
                <a:lumOff val="-227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b="0" kern="1200" smtClean="0"/>
            <a:t>The Advising Bank sends the documents to Nordea (7) who releases them to you against payment (8-9). </a:t>
          </a:r>
          <a:endParaRPr lang="fi-FI" sz="1000" kern="1200"/>
        </a:p>
      </dsp:txBody>
      <dsp:txXfrm rot="10800000">
        <a:off x="0" y="2031971"/>
        <a:ext cx="8085599" cy="444042"/>
      </dsp:txXfrm>
    </dsp:sp>
    <dsp:sp modelId="{485F3038-3517-4A61-A06F-B4DC3C13D7C1}">
      <dsp:nvSpPr>
        <dsp:cNvPr id="0" name=""/>
        <dsp:cNvSpPr/>
      </dsp:nvSpPr>
      <dsp:spPr>
        <a:xfrm rot="10800000">
          <a:off x="0" y="1355251"/>
          <a:ext cx="8085599" cy="683384"/>
        </a:xfrm>
        <a:prstGeom prst="upArrowCallout">
          <a:avLst/>
        </a:prstGeom>
        <a:gradFill rotWithShape="0">
          <a:gsLst>
            <a:gs pos="0">
              <a:schemeClr val="accent5">
                <a:hueOff val="-8017215"/>
                <a:satOff val="29735"/>
                <a:lumOff val="-3412"/>
                <a:alphaOff val="0"/>
                <a:tint val="50000"/>
                <a:satMod val="300000"/>
              </a:schemeClr>
            </a:gs>
            <a:gs pos="35000">
              <a:schemeClr val="accent5">
                <a:hueOff val="-8017215"/>
                <a:satOff val="29735"/>
                <a:lumOff val="-3412"/>
                <a:alphaOff val="0"/>
                <a:tint val="37000"/>
                <a:satMod val="300000"/>
              </a:schemeClr>
            </a:gs>
            <a:gs pos="100000">
              <a:schemeClr val="accent5">
                <a:hueOff val="-8017215"/>
                <a:satOff val="29735"/>
                <a:lumOff val="-34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b="0" kern="1200" smtClean="0"/>
            <a:t>The seller now delivers the goods (5) and presents the documentation (6). </a:t>
          </a:r>
          <a:endParaRPr lang="fi-FI" sz="1000" kern="1200"/>
        </a:p>
      </dsp:txBody>
      <dsp:txXfrm rot="10800000">
        <a:off x="0" y="1355251"/>
        <a:ext cx="8085599" cy="444042"/>
      </dsp:txXfrm>
    </dsp:sp>
    <dsp:sp modelId="{A38F55F6-272E-4212-B91A-9EFBA596A3E9}">
      <dsp:nvSpPr>
        <dsp:cNvPr id="0" name=""/>
        <dsp:cNvSpPr/>
      </dsp:nvSpPr>
      <dsp:spPr>
        <a:xfrm rot="10800000">
          <a:off x="0" y="678532"/>
          <a:ext cx="8085599" cy="683384"/>
        </a:xfrm>
        <a:prstGeom prst="upArrowCallout">
          <a:avLst/>
        </a:prstGeom>
        <a:gradFill rotWithShape="0">
          <a:gsLst>
            <a:gs pos="0">
              <a:schemeClr val="accent5">
                <a:hueOff val="-10689619"/>
                <a:satOff val="39646"/>
                <a:lumOff val="-4549"/>
                <a:alphaOff val="0"/>
                <a:tint val="50000"/>
                <a:satMod val="300000"/>
              </a:schemeClr>
            </a:gs>
            <a:gs pos="35000">
              <a:schemeClr val="accent5">
                <a:hueOff val="-10689619"/>
                <a:satOff val="39646"/>
                <a:lumOff val="-4549"/>
                <a:alphaOff val="0"/>
                <a:tint val="37000"/>
                <a:satMod val="300000"/>
              </a:schemeClr>
            </a:gs>
            <a:gs pos="100000">
              <a:schemeClr val="accent5">
                <a:hueOff val="-10689619"/>
                <a:satOff val="39646"/>
                <a:lumOff val="-4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b="0" kern="1200" dirty="0" smtClean="0"/>
            <a:t>You then apply for the DC to Nordea (2) who issue the DC and send it to the Advising Bank (3). The Advising Bank advises the DC to the seller (4). </a:t>
          </a:r>
          <a:endParaRPr lang="fi-FI" sz="1000" kern="1200" dirty="0"/>
        </a:p>
      </dsp:txBody>
      <dsp:txXfrm rot="10800000">
        <a:off x="0" y="678532"/>
        <a:ext cx="8085599" cy="444042"/>
      </dsp:txXfrm>
    </dsp:sp>
    <dsp:sp modelId="{1A948462-0BB6-47B2-92EC-7D153B9A46CF}">
      <dsp:nvSpPr>
        <dsp:cNvPr id="0" name=""/>
        <dsp:cNvSpPr/>
      </dsp:nvSpPr>
      <dsp:spPr>
        <a:xfrm rot="10800000">
          <a:off x="0" y="1812"/>
          <a:ext cx="8085599" cy="683384"/>
        </a:xfrm>
        <a:prstGeom prst="upArrowCallout">
          <a:avLst/>
        </a:prstGeom>
        <a:gradFill rotWithShape="0">
          <a:gsLst>
            <a:gs pos="0">
              <a:schemeClr val="accent5">
                <a:hueOff val="-13362025"/>
                <a:satOff val="49558"/>
                <a:lumOff val="-5686"/>
                <a:alphaOff val="0"/>
                <a:tint val="50000"/>
                <a:satMod val="300000"/>
              </a:schemeClr>
            </a:gs>
            <a:gs pos="35000">
              <a:schemeClr val="accent5">
                <a:hueOff val="-13362025"/>
                <a:satOff val="49558"/>
                <a:lumOff val="-5686"/>
                <a:alphaOff val="0"/>
                <a:tint val="37000"/>
                <a:satMod val="300000"/>
              </a:schemeClr>
            </a:gs>
            <a:gs pos="100000">
              <a:schemeClr val="accent5">
                <a:hueOff val="-13362025"/>
                <a:satOff val="49558"/>
                <a:lumOff val="-5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b="0" kern="1200" smtClean="0"/>
            <a:t>First you agree with the seller on the terms of the contract (1), in this case that settlement will be made under a DC payable in connection to shipment. </a:t>
          </a:r>
          <a:endParaRPr lang="fi-FI" sz="1000" kern="1200"/>
        </a:p>
      </dsp:txBody>
      <dsp:txXfrm rot="10800000">
        <a:off x="0" y="1812"/>
        <a:ext cx="8085599" cy="4440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E9B22-3940-4F9E-9D27-DAF1EF39CE60}">
      <dsp:nvSpPr>
        <dsp:cNvPr id="0" name=""/>
        <dsp:cNvSpPr/>
      </dsp:nvSpPr>
      <dsp:spPr>
        <a:xfrm>
          <a:off x="0" y="1870"/>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DADC42-B311-47C7-B9B1-89803C2F765B}">
      <dsp:nvSpPr>
        <dsp:cNvPr id="0" name=""/>
        <dsp:cNvSpPr/>
      </dsp:nvSpPr>
      <dsp:spPr>
        <a:xfrm>
          <a:off x="0" y="1870"/>
          <a:ext cx="161711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b="1" kern="1200" smtClean="0"/>
            <a:t>B4 has opened an irrevocable confirmed at sight documentary credit in favor of S4. </a:t>
          </a:r>
          <a:endParaRPr lang="fi-FI" sz="1300" kern="1200"/>
        </a:p>
      </dsp:txBody>
      <dsp:txXfrm>
        <a:off x="0" y="1870"/>
        <a:ext cx="1617119" cy="1275938"/>
      </dsp:txXfrm>
    </dsp:sp>
    <dsp:sp modelId="{9BF16258-DF50-4A9B-9F6D-5DDEC8BBDD03}">
      <dsp:nvSpPr>
        <dsp:cNvPr id="0" name=""/>
        <dsp:cNvSpPr/>
      </dsp:nvSpPr>
      <dsp:spPr>
        <a:xfrm>
          <a:off x="0" y="1277809"/>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6B329B-4D0D-4F90-A929-164EF6A22D17}">
      <dsp:nvSpPr>
        <dsp:cNvPr id="0" name=""/>
        <dsp:cNvSpPr/>
      </dsp:nvSpPr>
      <dsp:spPr>
        <a:xfrm>
          <a:off x="0" y="1277809"/>
          <a:ext cx="161711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b="1" kern="1200" smtClean="0"/>
            <a:t>Can B4 prevent his bank from paying the documentary credit for the poor quality of the cheese?</a:t>
          </a:r>
          <a:endParaRPr lang="fi-FI" sz="1300" kern="1200"/>
        </a:p>
      </dsp:txBody>
      <dsp:txXfrm>
        <a:off x="0" y="1277809"/>
        <a:ext cx="1617119" cy="1275938"/>
      </dsp:txXfrm>
    </dsp:sp>
    <dsp:sp modelId="{2EBE37F1-758B-4CD1-AAD4-860820463A11}">
      <dsp:nvSpPr>
        <dsp:cNvPr id="0" name=""/>
        <dsp:cNvSpPr/>
      </dsp:nvSpPr>
      <dsp:spPr>
        <a:xfrm>
          <a:off x="1738403" y="1335749"/>
          <a:ext cx="6347195" cy="1158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If not, B4 loses the right to retain own performance   </a:t>
          </a:r>
          <a:endParaRPr lang="fi-FI" sz="1700" kern="1200"/>
        </a:p>
      </dsp:txBody>
      <dsp:txXfrm>
        <a:off x="1738403" y="1335749"/>
        <a:ext cx="6347195" cy="1158811"/>
      </dsp:txXfrm>
    </dsp:sp>
    <dsp:sp modelId="{E52BE822-55C5-440F-84FE-A9695C096E2D}">
      <dsp:nvSpPr>
        <dsp:cNvPr id="0" name=""/>
        <dsp:cNvSpPr/>
      </dsp:nvSpPr>
      <dsp:spPr>
        <a:xfrm>
          <a:off x="1617119" y="2494561"/>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2DC705-C789-4556-BCEC-EC72DC983070}">
      <dsp:nvSpPr>
        <dsp:cNvPr id="0" name=""/>
        <dsp:cNvSpPr/>
      </dsp:nvSpPr>
      <dsp:spPr>
        <a:xfrm>
          <a:off x="0" y="2553747"/>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F7B78-F560-4AB3-89AC-829DFB394F84}">
      <dsp:nvSpPr>
        <dsp:cNvPr id="0" name=""/>
        <dsp:cNvSpPr/>
      </dsp:nvSpPr>
      <dsp:spPr>
        <a:xfrm>
          <a:off x="0" y="2553747"/>
          <a:ext cx="161711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b="1" kern="1200" smtClean="0"/>
            <a:t>B4 cannot prevent the bank from paying: </a:t>
          </a:r>
          <a:endParaRPr lang="fi-FI" sz="1300" kern="1200"/>
        </a:p>
      </dsp:txBody>
      <dsp:txXfrm>
        <a:off x="0" y="2553747"/>
        <a:ext cx="1617119" cy="1275938"/>
      </dsp:txXfrm>
    </dsp:sp>
    <dsp:sp modelId="{60CA1E01-5947-4329-A97C-938CFDEF5F95}">
      <dsp:nvSpPr>
        <dsp:cNvPr id="0" name=""/>
        <dsp:cNvSpPr/>
      </dsp:nvSpPr>
      <dsp:spPr>
        <a:xfrm>
          <a:off x="1738403" y="2583403"/>
          <a:ext cx="6347195" cy="5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the documentary credit is an agreement that is separate from the trade transaction </a:t>
          </a:r>
          <a:endParaRPr lang="fi-FI" sz="1700" kern="1200"/>
        </a:p>
      </dsp:txBody>
      <dsp:txXfrm>
        <a:off x="1738403" y="2583403"/>
        <a:ext cx="6347195" cy="593111"/>
      </dsp:txXfrm>
    </dsp:sp>
    <dsp:sp modelId="{0B231B68-8721-4DAE-9F26-2D25B8E2698F}">
      <dsp:nvSpPr>
        <dsp:cNvPr id="0" name=""/>
        <dsp:cNvSpPr/>
      </dsp:nvSpPr>
      <dsp:spPr>
        <a:xfrm>
          <a:off x="1617119" y="3176515"/>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BAE673-32FD-46D3-84CF-B9F7ECE2E716}">
      <dsp:nvSpPr>
        <dsp:cNvPr id="0" name=""/>
        <dsp:cNvSpPr/>
      </dsp:nvSpPr>
      <dsp:spPr>
        <a:xfrm>
          <a:off x="1738403" y="3206170"/>
          <a:ext cx="6347195" cy="5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smtClean="0"/>
            <a:t>only the documents and not the object of the sales transaction are concerned   </a:t>
          </a:r>
          <a:endParaRPr lang="fi-FI" sz="1700" kern="1200"/>
        </a:p>
      </dsp:txBody>
      <dsp:txXfrm>
        <a:off x="1738403" y="3206170"/>
        <a:ext cx="6347195" cy="593111"/>
      </dsp:txXfrm>
    </dsp:sp>
    <dsp:sp modelId="{7D64FCC9-E43D-4C73-AC1A-29CF6C193DDB}">
      <dsp:nvSpPr>
        <dsp:cNvPr id="0" name=""/>
        <dsp:cNvSpPr/>
      </dsp:nvSpPr>
      <dsp:spPr>
        <a:xfrm>
          <a:off x="1617119" y="3799282"/>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746B2-F1DF-4912-BCC6-B59BD1A8454A}">
      <dsp:nvSpPr>
        <dsp:cNvPr id="0" name=""/>
        <dsp:cNvSpPr/>
      </dsp:nvSpPr>
      <dsp:spPr>
        <a:xfrm>
          <a:off x="606419" y="0"/>
          <a:ext cx="6872759" cy="3831557"/>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947869-564E-46F8-8AFF-5848766E443C}">
      <dsp:nvSpPr>
        <dsp:cNvPr id="0" name=""/>
        <dsp:cNvSpPr/>
      </dsp:nvSpPr>
      <dsp:spPr>
        <a:xfrm>
          <a:off x="484918" y="1149467"/>
          <a:ext cx="3459278" cy="153262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smtClean="0"/>
            <a:t>B2 has opened an irrevocable documentary credit in favor of S2. The bank paid S2 although the lot of goods was damaged for the flaws in packages. </a:t>
          </a:r>
          <a:endParaRPr lang="fi-FI" sz="1400" kern="1200"/>
        </a:p>
      </dsp:txBody>
      <dsp:txXfrm>
        <a:off x="559734" y="1224283"/>
        <a:ext cx="3309646" cy="1382990"/>
      </dsp:txXfrm>
    </dsp:sp>
    <dsp:sp modelId="{CA028AC2-E515-42E8-9AD7-307C7EFB7BDA}">
      <dsp:nvSpPr>
        <dsp:cNvPr id="0" name=""/>
        <dsp:cNvSpPr/>
      </dsp:nvSpPr>
      <dsp:spPr>
        <a:xfrm>
          <a:off x="4141401" y="1149467"/>
          <a:ext cx="3459278" cy="153262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b="1" kern="1200" smtClean="0"/>
            <a:t>B2 could not have referred to the liability of the bank unless …</a:t>
          </a:r>
          <a:endParaRPr lang="fi-FI" sz="1400" kern="1200"/>
        </a:p>
        <a:p>
          <a:pPr marL="57150" lvl="1" indent="-57150" algn="l" defTabSz="488950" rtl="0">
            <a:lnSpc>
              <a:spcPct val="90000"/>
            </a:lnSpc>
            <a:spcBef>
              <a:spcPct val="0"/>
            </a:spcBef>
            <a:spcAft>
              <a:spcPct val="15000"/>
            </a:spcAft>
            <a:buChar char="••"/>
          </a:pPr>
          <a:r>
            <a:rPr lang="en-US" sz="1100" kern="1200" smtClean="0"/>
            <a:t>… the documents required provided for a “certificate issued by authorized inspector</a:t>
          </a:r>
          <a:r>
            <a:rPr lang="en-US" sz="1100" u="sng" kern="1200" smtClean="0"/>
            <a:t>s”</a:t>
          </a:r>
          <a:r>
            <a:rPr lang="en-US" sz="1100" kern="1200" smtClean="0"/>
            <a:t> (notice the plurals) on the quality of the goods and </a:t>
          </a:r>
          <a:endParaRPr lang="fi-FI" sz="1100" kern="1200"/>
        </a:p>
        <a:p>
          <a:pPr marL="57150" lvl="1" indent="-57150" algn="l" defTabSz="488950" rtl="0">
            <a:lnSpc>
              <a:spcPct val="90000"/>
            </a:lnSpc>
            <a:spcBef>
              <a:spcPct val="0"/>
            </a:spcBef>
            <a:spcAft>
              <a:spcPct val="15000"/>
            </a:spcAft>
            <a:buChar char="••"/>
          </a:pPr>
          <a:r>
            <a:rPr lang="en-US" sz="1100" kern="1200" smtClean="0"/>
            <a:t>the certificate presented to the bank was signed by only </a:t>
          </a:r>
          <a:r>
            <a:rPr lang="en-US" sz="1100" u="sng" kern="1200" smtClean="0"/>
            <a:t>one inspector</a:t>
          </a:r>
          <a:r>
            <a:rPr lang="en-US" sz="1100" kern="1200" smtClean="0"/>
            <a:t> (!) </a:t>
          </a:r>
          <a:endParaRPr lang="fi-FI" sz="1100" kern="1200"/>
        </a:p>
      </dsp:txBody>
      <dsp:txXfrm>
        <a:off x="4216217" y="1224283"/>
        <a:ext cx="3309646" cy="138299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9F52E7-B019-4521-9E87-DFF7009A5508}" type="datetimeFigureOut">
              <a:rPr lang="fi-FI" smtClean="0"/>
              <a:t>2.1.2018</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753B45-C72D-47CB-B684-B02E427A4471}" type="slidenum">
              <a:rPr lang="fi-FI" smtClean="0"/>
              <a:t>‹#›</a:t>
            </a:fld>
            <a:endParaRPr lang="fi-FI"/>
          </a:p>
        </p:txBody>
      </p:sp>
    </p:spTree>
    <p:extLst>
      <p:ext uri="{BB962C8B-B14F-4D97-AF65-F5344CB8AC3E}">
        <p14:creationId xmlns:p14="http://schemas.microsoft.com/office/powerpoint/2010/main" val="3913781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06400" y="1712913"/>
            <a:ext cx="832485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mtClean="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71500" y="1770063"/>
            <a:ext cx="7769225" cy="1331912"/>
          </a:xfrm>
        </p:spPr>
        <p:txBody>
          <a:bodyPr/>
          <a:lstStyle>
            <a:lvl1pPr>
              <a:defRPr sz="40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pPr lvl="0"/>
            <a:r>
              <a:rPr lang="en-US" noProof="0" smtClean="0"/>
              <a:t>Click to edit Master subtitle style</a:t>
            </a:r>
          </a:p>
        </p:txBody>
      </p:sp>
      <p:sp>
        <p:nvSpPr>
          <p:cNvPr id="6" name="Rectangle 4"/>
          <p:cNvSpPr>
            <a:spLocks noGrp="1" noChangeArrowheads="1"/>
          </p:cNvSpPr>
          <p:nvPr>
            <p:ph type="dt" sz="half" idx="10"/>
          </p:nvPr>
        </p:nvSpPr>
        <p:spPr>
          <a:xfrm>
            <a:off x="2860675" y="5959475"/>
            <a:ext cx="2025650" cy="176213"/>
          </a:xfrm>
        </p:spPr>
        <p:txBody>
          <a:bodyPr/>
          <a:lstStyle>
            <a:lvl1pPr fontAlgn="auto">
              <a:spcBef>
                <a:spcPts val="0"/>
              </a:spcBef>
              <a:spcAft>
                <a:spcPts val="0"/>
              </a:spcAft>
              <a:defRPr sz="1200">
                <a:solidFill>
                  <a:srgbClr val="928B81"/>
                </a:solidFill>
              </a:defRPr>
            </a:lvl1pPr>
          </a:lstStyle>
          <a:p>
            <a:pPr>
              <a:defRPr/>
            </a:pPr>
            <a:fld id="{E8972D12-49AA-4C0C-A3DE-49E91091E427}" type="datetime1">
              <a:rPr lang="fi-FI" smtClean="0"/>
              <a:t>2.1.2018</a:t>
            </a:fld>
            <a:endParaRPr lang="en-US"/>
          </a:p>
        </p:txBody>
      </p:sp>
    </p:spTree>
    <p:extLst>
      <p:ext uri="{BB962C8B-B14F-4D97-AF65-F5344CB8AC3E}">
        <p14:creationId xmlns:p14="http://schemas.microsoft.com/office/powerpoint/2010/main" val="227792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FFFDFD6D-5A48-4FD8-9965-A3D9964F6B20}" type="datetime1">
              <a:rPr lang="fi-FI" smtClean="0"/>
              <a:t>2.1.2018</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i-FI" smtClean="0"/>
              <a:t>Markkinoiden juridinen toimintaympäristö kalvot 3a</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08E9564-FABD-43F8-97EF-6462AE199AE1}" type="slidenum">
              <a:rPr lang="en-US"/>
              <a:pPr>
                <a:defRPr/>
              </a:pPr>
              <a:t>‹#›</a:t>
            </a:fld>
            <a:endParaRPr lang="en-US"/>
          </a:p>
        </p:txBody>
      </p:sp>
    </p:spTree>
    <p:extLst>
      <p:ext uri="{BB962C8B-B14F-4D97-AF65-F5344CB8AC3E}">
        <p14:creationId xmlns:p14="http://schemas.microsoft.com/office/powerpoint/2010/main" val="307877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7F6B3BD-BF50-44C9-84FE-52EFD854CD4C}" type="datetime1">
              <a:rPr lang="fi-FI" smtClean="0"/>
              <a:t>2.1.2018</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i-FI" smtClean="0"/>
              <a:t>Markkinoiden juridinen toimintaympäristö kalvot 3a</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D4E0A4F-5660-4408-96C8-DF1D6F848833}" type="slidenum">
              <a:rPr lang="en-US"/>
              <a:pPr>
                <a:defRPr/>
              </a:pPr>
              <a:t>‹#›</a:t>
            </a:fld>
            <a:endParaRPr lang="en-US"/>
          </a:p>
        </p:txBody>
      </p:sp>
    </p:spTree>
    <p:extLst>
      <p:ext uri="{BB962C8B-B14F-4D97-AF65-F5344CB8AC3E}">
        <p14:creationId xmlns:p14="http://schemas.microsoft.com/office/powerpoint/2010/main" val="476112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Otsikko sekä kaaviokuva tai organisaatiokaavio">
    <p:spTree>
      <p:nvGrpSpPr>
        <p:cNvPr id="1" name=""/>
        <p:cNvGrpSpPr/>
        <p:nvPr/>
      </p:nvGrpSpPr>
      <p:grpSpPr>
        <a:xfrm>
          <a:off x="0" y="0"/>
          <a:ext cx="0" cy="0"/>
          <a:chOff x="0" y="0"/>
          <a:chExt cx="0" cy="0"/>
        </a:xfrm>
      </p:grpSpPr>
      <p:sp>
        <p:nvSpPr>
          <p:cNvPr id="2" name="Otsikko 1"/>
          <p:cNvSpPr>
            <a:spLocks noGrp="1"/>
          </p:cNvSpPr>
          <p:nvPr>
            <p:ph type="title"/>
          </p:nvPr>
        </p:nvSpPr>
        <p:spPr>
          <a:xfrm>
            <a:off x="685800" y="609600"/>
            <a:ext cx="7772400" cy="1143000"/>
          </a:xfrm>
        </p:spPr>
        <p:txBody>
          <a:bodyPr/>
          <a:lstStyle/>
          <a:p>
            <a:r>
              <a:rPr lang="fi-FI" smtClean="0"/>
              <a:t>Muokkaa perustyyl. napsautt.</a:t>
            </a:r>
            <a:endParaRPr lang="fi-FI"/>
          </a:p>
        </p:txBody>
      </p:sp>
      <p:sp>
        <p:nvSpPr>
          <p:cNvPr id="3" name="SmartArt-paikkamerkki 2"/>
          <p:cNvSpPr>
            <a:spLocks noGrp="1"/>
          </p:cNvSpPr>
          <p:nvPr>
            <p:ph type="dgm" idx="1"/>
          </p:nvPr>
        </p:nvSpPr>
        <p:spPr>
          <a:xfrm>
            <a:off x="685800" y="1981200"/>
            <a:ext cx="7772400" cy="4114800"/>
          </a:xfrm>
        </p:spPr>
        <p:txBody>
          <a:bodyPr/>
          <a:lstStyle/>
          <a:p>
            <a:pPr lvl="0"/>
            <a:endParaRPr lang="fi-FI" noProof="0" smtClean="0"/>
          </a:p>
        </p:txBody>
      </p:sp>
      <p:sp>
        <p:nvSpPr>
          <p:cNvPr id="4" name="Päivämäärän paikkamerkki 3"/>
          <p:cNvSpPr>
            <a:spLocks noGrp="1"/>
          </p:cNvSpPr>
          <p:nvPr>
            <p:ph type="dt" sz="half" idx="10"/>
          </p:nvPr>
        </p:nvSpPr>
        <p:spPr>
          <a:xfrm>
            <a:off x="685800" y="6248400"/>
            <a:ext cx="1905000" cy="457200"/>
          </a:xfrm>
        </p:spPr>
        <p:txBody>
          <a:bodyPr/>
          <a:lstStyle>
            <a:lvl1pPr fontAlgn="auto">
              <a:spcBef>
                <a:spcPts val="0"/>
              </a:spcBef>
              <a:spcAft>
                <a:spcPts val="0"/>
              </a:spcAft>
              <a:defRPr/>
            </a:lvl1pPr>
          </a:lstStyle>
          <a:p>
            <a:pPr>
              <a:defRPr/>
            </a:pPr>
            <a:fld id="{65102F9B-FC70-49CF-9C20-FCD91B585427}" type="datetime1">
              <a:rPr lang="fi-FI" smtClean="0"/>
              <a:t>2.1.2018</a:t>
            </a:fld>
            <a:endParaRPr lang="en-US"/>
          </a:p>
        </p:txBody>
      </p:sp>
      <p:sp>
        <p:nvSpPr>
          <p:cNvPr id="5" name="Alatunnisteen paikkamerkki 4"/>
          <p:cNvSpPr>
            <a:spLocks noGrp="1"/>
          </p:cNvSpPr>
          <p:nvPr>
            <p:ph type="ftr" sz="quarter" idx="11"/>
          </p:nvPr>
        </p:nvSpPr>
        <p:spPr>
          <a:xfrm>
            <a:off x="3124200" y="6248400"/>
            <a:ext cx="2895600" cy="457200"/>
          </a:xfrm>
        </p:spPr>
        <p:txBody>
          <a:bodyPr/>
          <a:lstStyle>
            <a:lvl1pPr fontAlgn="auto">
              <a:spcBef>
                <a:spcPts val="0"/>
              </a:spcBef>
              <a:spcAft>
                <a:spcPts val="0"/>
              </a:spcAft>
              <a:defRPr/>
            </a:lvl1pPr>
          </a:lstStyle>
          <a:p>
            <a:pPr>
              <a:defRPr/>
            </a:pPr>
            <a:r>
              <a:rPr lang="fi-FI" smtClean="0"/>
              <a:t>Markkinoiden juridinen toimintaympäristö kalvot 3a</a:t>
            </a:r>
            <a:endParaRPr lang="en-US"/>
          </a:p>
        </p:txBody>
      </p:sp>
      <p:sp>
        <p:nvSpPr>
          <p:cNvPr id="6" name="Dian numeron paikkamerkki 5"/>
          <p:cNvSpPr>
            <a:spLocks noGrp="1"/>
          </p:cNvSpPr>
          <p:nvPr>
            <p:ph type="sldNum" sz="quarter" idx="12"/>
          </p:nvPr>
        </p:nvSpPr>
        <p:spPr>
          <a:xfrm>
            <a:off x="6553200" y="6248400"/>
            <a:ext cx="1905000" cy="457200"/>
          </a:xfrm>
        </p:spPr>
        <p:txBody>
          <a:bodyPr/>
          <a:lstStyle>
            <a:lvl1pPr fontAlgn="auto">
              <a:spcBef>
                <a:spcPts val="0"/>
              </a:spcBef>
              <a:spcAft>
                <a:spcPts val="0"/>
              </a:spcAft>
              <a:defRPr/>
            </a:lvl1pPr>
          </a:lstStyle>
          <a:p>
            <a:pPr>
              <a:defRPr/>
            </a:pPr>
            <a:fld id="{B819B86B-5EC9-45C2-8A11-E9BF295CDEE8}" type="slidenum">
              <a:rPr lang="en-US"/>
              <a:pPr>
                <a:defRPr/>
              </a:pPr>
              <a:t>‹#›</a:t>
            </a:fld>
            <a:endParaRPr lang="en-US"/>
          </a:p>
        </p:txBody>
      </p:sp>
    </p:spTree>
    <p:extLst>
      <p:ext uri="{BB962C8B-B14F-4D97-AF65-F5344CB8AC3E}">
        <p14:creationId xmlns:p14="http://schemas.microsoft.com/office/powerpoint/2010/main" val="855123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Otsikko, ClipArt-kuva ja teksti">
    <p:spTree>
      <p:nvGrpSpPr>
        <p:cNvPr id="1" name=""/>
        <p:cNvGrpSpPr/>
        <p:nvPr/>
      </p:nvGrpSpPr>
      <p:grpSpPr>
        <a:xfrm>
          <a:off x="0" y="0"/>
          <a:ext cx="0" cy="0"/>
          <a:chOff x="0" y="0"/>
          <a:chExt cx="0" cy="0"/>
        </a:xfrm>
      </p:grpSpPr>
      <p:sp>
        <p:nvSpPr>
          <p:cNvPr id="2" name="Otsikko 1"/>
          <p:cNvSpPr>
            <a:spLocks noGrp="1"/>
          </p:cNvSpPr>
          <p:nvPr>
            <p:ph type="title"/>
          </p:nvPr>
        </p:nvSpPr>
        <p:spPr>
          <a:xfrm>
            <a:off x="571500" y="488950"/>
            <a:ext cx="7985125" cy="1079500"/>
          </a:xfrm>
        </p:spPr>
        <p:txBody>
          <a:bodyPr/>
          <a:lstStyle/>
          <a:p>
            <a:r>
              <a:rPr lang="fi-FI" smtClean="0"/>
              <a:t>Muokkaa perustyyl. napsautt.</a:t>
            </a:r>
            <a:endParaRPr lang="fi-FI"/>
          </a:p>
        </p:txBody>
      </p:sp>
      <p:sp>
        <p:nvSpPr>
          <p:cNvPr id="3" name="ClipArt-paikkamerkki 2"/>
          <p:cNvSpPr>
            <a:spLocks noGrp="1"/>
          </p:cNvSpPr>
          <p:nvPr>
            <p:ph type="clipArt" sz="half" idx="1"/>
          </p:nvPr>
        </p:nvSpPr>
        <p:spPr>
          <a:xfrm>
            <a:off x="571500" y="1582738"/>
            <a:ext cx="3916363" cy="4135437"/>
          </a:xfrm>
        </p:spPr>
        <p:txBody>
          <a:bodyPr/>
          <a:lstStyle/>
          <a:p>
            <a:endParaRPr lang="fi-FI"/>
          </a:p>
        </p:txBody>
      </p:sp>
      <p:sp>
        <p:nvSpPr>
          <p:cNvPr id="4" name="Tekstin paikkamerkki 3"/>
          <p:cNvSpPr>
            <a:spLocks noGrp="1"/>
          </p:cNvSpPr>
          <p:nvPr>
            <p:ph type="body" sz="half" idx="2"/>
          </p:nvPr>
        </p:nvSpPr>
        <p:spPr>
          <a:xfrm>
            <a:off x="4640263" y="1582738"/>
            <a:ext cx="3916362" cy="413543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a:xfrm>
            <a:off x="3429000" y="6272213"/>
            <a:ext cx="1544638" cy="125412"/>
          </a:xfrm>
        </p:spPr>
        <p:txBody>
          <a:bodyPr/>
          <a:lstStyle>
            <a:lvl1pPr>
              <a:defRPr/>
            </a:lvl1pPr>
          </a:lstStyle>
          <a:p>
            <a:fld id="{220C0CBB-7ED2-4E83-A368-CD439693613F}" type="datetime1">
              <a:rPr lang="fi-FI" altLang="fi-FI" smtClean="0"/>
              <a:t>2.1.2018</a:t>
            </a:fld>
            <a:endParaRPr lang="fi-FI" altLang="fi-FI"/>
          </a:p>
        </p:txBody>
      </p:sp>
      <p:sp>
        <p:nvSpPr>
          <p:cNvPr id="6" name="Alatunnisteen paikkamerkki 5"/>
          <p:cNvSpPr>
            <a:spLocks noGrp="1"/>
          </p:cNvSpPr>
          <p:nvPr>
            <p:ph type="ftr" sz="quarter" idx="11"/>
          </p:nvPr>
        </p:nvSpPr>
        <p:spPr>
          <a:xfrm>
            <a:off x="3429000" y="6142038"/>
            <a:ext cx="1544638" cy="125412"/>
          </a:xfrm>
        </p:spPr>
        <p:txBody>
          <a:bodyPr/>
          <a:lstStyle>
            <a:lvl1pPr>
              <a:defRPr/>
            </a:lvl1pPr>
          </a:lstStyle>
          <a:p>
            <a:r>
              <a:rPr lang="fi-FI" altLang="fi-FI" smtClean="0"/>
              <a:t>Markkinoiden juridinen toimintaympäristö kalvot 3a</a:t>
            </a:r>
            <a:endParaRPr lang="fi-FI" altLang="fi-FI"/>
          </a:p>
        </p:txBody>
      </p:sp>
      <p:sp>
        <p:nvSpPr>
          <p:cNvPr id="7" name="Dian numeron paikkamerkki 6"/>
          <p:cNvSpPr>
            <a:spLocks noGrp="1"/>
          </p:cNvSpPr>
          <p:nvPr>
            <p:ph type="sldNum" sz="quarter" idx="12"/>
          </p:nvPr>
        </p:nvSpPr>
        <p:spPr>
          <a:xfrm>
            <a:off x="3429000" y="6397625"/>
            <a:ext cx="1544638" cy="125413"/>
          </a:xfrm>
        </p:spPr>
        <p:txBody>
          <a:bodyPr/>
          <a:lstStyle>
            <a:lvl1pPr>
              <a:defRPr/>
            </a:lvl1pPr>
          </a:lstStyle>
          <a:p>
            <a:fld id="{6FFAF03F-69B7-4825-81F4-EFF4D423695E}" type="slidenum">
              <a:rPr lang="fi-FI" altLang="fi-FI"/>
              <a:pPr/>
              <a:t>‹#›</a:t>
            </a:fld>
            <a:endParaRPr lang="fi-FI" altLang="fi-FI"/>
          </a:p>
        </p:txBody>
      </p:sp>
    </p:spTree>
    <p:extLst>
      <p:ext uri="{BB962C8B-B14F-4D97-AF65-F5344CB8AC3E}">
        <p14:creationId xmlns:p14="http://schemas.microsoft.com/office/powerpoint/2010/main" val="1214717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smtClean="0"/>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smtClean="0"/>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904186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smtClean="0"/>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600147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smtClean="0"/>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smtClean="0"/>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230706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smtClean="0"/>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smtClean="0"/>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1827522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smtClean="0"/>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544" y="5599324"/>
            <a:ext cx="2828527" cy="1194266"/>
          </a:xfrm>
          <a:prstGeom prst="rect">
            <a:avLst/>
          </a:prstGeom>
        </p:spPr>
      </p:pic>
    </p:spTree>
    <p:extLst>
      <p:ext uri="{BB962C8B-B14F-4D97-AF65-F5344CB8AC3E}">
        <p14:creationId xmlns:p14="http://schemas.microsoft.com/office/powerpoint/2010/main" val="2663340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smtClean="0"/>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7FE7FAC8-FB1B-47BC-8614-4E44629A6840}" type="datetime1">
              <a:rPr lang="fi-FI" smtClean="0">
                <a:solidFill>
                  <a:prstClr val="black">
                    <a:tint val="75000"/>
                  </a:prstClr>
                </a:solidFill>
              </a:rPr>
              <a:t>2.1.2018</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smtClean="0">
                <a:solidFill>
                  <a:prstClr val="black">
                    <a:tint val="75000"/>
                  </a:prstClr>
                </a:solidFill>
              </a:rPr>
              <a:t>Markkinoiden juridinen toimintaympäristö kalvot 3a</a:t>
            </a:r>
            <a:endParaRPr lang="fi-FI">
              <a:solidFill>
                <a:prstClr val="black">
                  <a:tint val="75000"/>
                </a:prstClr>
              </a:solidFill>
            </a:endParaRP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168694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B148DAD-B23B-4348-9F11-3CE1DB0D9AF8}" type="datetime1">
              <a:rPr lang="fi-FI" smtClean="0"/>
              <a:t>2.1.2018</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i-FI" smtClean="0"/>
              <a:t>Markkinoiden juridinen toimintaympäristö kalvot 3a</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pPr>
                <a:defRPr/>
              </a:pPr>
              <a:t>‹#›</a:t>
            </a:fld>
            <a:endParaRPr lang="en-US"/>
          </a:p>
        </p:txBody>
      </p:sp>
    </p:spTree>
    <p:extLst>
      <p:ext uri="{BB962C8B-B14F-4D97-AF65-F5344CB8AC3E}">
        <p14:creationId xmlns:p14="http://schemas.microsoft.com/office/powerpoint/2010/main" val="3459345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smtClean="0"/>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0CC1C28A-4EDF-4FA6-8F40-E295C133171A}" type="datetime1">
              <a:rPr lang="fi-FI" smtClean="0">
                <a:solidFill>
                  <a:prstClr val="black">
                    <a:tint val="75000"/>
                  </a:prstClr>
                </a:solidFill>
              </a:rPr>
              <a:t>2.1.2018</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smtClean="0">
                <a:solidFill>
                  <a:prstClr val="black">
                    <a:tint val="75000"/>
                  </a:prstClr>
                </a:solidFill>
              </a:rPr>
              <a:t>Markkinoiden juridinen toimintaympäristö kalvot 3a</a:t>
            </a:r>
            <a:endParaRPr lang="fi-FI">
              <a:solidFill>
                <a:prstClr val="black">
                  <a:tint val="75000"/>
                </a:prstClr>
              </a:solidFill>
            </a:endParaRP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1614272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06400" y="1712915"/>
            <a:ext cx="832485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smtClean="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
            <a:ext cx="21209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71501" y="1770063"/>
            <a:ext cx="7769225" cy="1331912"/>
          </a:xfrm>
          <a:prstGeom prst="rect">
            <a:avLst/>
          </a:prstGeom>
        </p:spPr>
        <p:txBody>
          <a:bodyPr/>
          <a:lstStyle>
            <a:lvl1pPr>
              <a:defRPr sz="30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571501" y="3141665"/>
            <a:ext cx="6283325"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smtClean="0"/>
              <a:t>Click to edit Master subtitle style</a:t>
            </a:r>
          </a:p>
        </p:txBody>
      </p:sp>
      <p:sp>
        <p:nvSpPr>
          <p:cNvPr id="6" name="Rectangle 4"/>
          <p:cNvSpPr>
            <a:spLocks noGrp="1" noChangeArrowheads="1"/>
          </p:cNvSpPr>
          <p:nvPr>
            <p:ph type="dt" sz="half" idx="10"/>
          </p:nvPr>
        </p:nvSpPr>
        <p:spPr>
          <a:xfrm>
            <a:off x="2860675" y="5959477"/>
            <a:ext cx="2025650" cy="176213"/>
          </a:xfrm>
        </p:spPr>
        <p:txBody>
          <a:bodyPr/>
          <a:lstStyle>
            <a:lvl1pPr fontAlgn="auto">
              <a:spcBef>
                <a:spcPts val="0"/>
              </a:spcBef>
              <a:spcAft>
                <a:spcPts val="0"/>
              </a:spcAft>
              <a:defRPr sz="900">
                <a:solidFill>
                  <a:srgbClr val="928B81"/>
                </a:solidFill>
              </a:defRPr>
            </a:lvl1pPr>
          </a:lstStyle>
          <a:p>
            <a:pPr>
              <a:defRPr/>
            </a:pPr>
            <a:fld id="{9DBE5589-B8EF-45BE-9B05-E26940D52019}" type="datetime1">
              <a:rPr lang="fi-FI" smtClean="0"/>
              <a:t>2.1.2018</a:t>
            </a:fld>
            <a:endParaRPr lang="en-US"/>
          </a:p>
        </p:txBody>
      </p:sp>
    </p:spTree>
    <p:extLst>
      <p:ext uri="{BB962C8B-B14F-4D97-AF65-F5344CB8AC3E}">
        <p14:creationId xmlns:p14="http://schemas.microsoft.com/office/powerpoint/2010/main" val="2229797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1" y="488950"/>
            <a:ext cx="7985125" cy="1079500"/>
          </a:xfrm>
          <a:prstGeom prst="rect">
            <a:avLst/>
          </a:prstGeom>
        </p:spPr>
        <p:txBody>
          <a:bodyPr/>
          <a:lstStyle/>
          <a:p>
            <a:r>
              <a:rPr lang="en-US" smtClean="0"/>
              <a:t>Click to edit Master title style</a:t>
            </a:r>
            <a:endParaRPr lang="fi-FI"/>
          </a:p>
        </p:txBody>
      </p:sp>
      <p:sp>
        <p:nvSpPr>
          <p:cNvPr id="3" name="Content Placeholder 2"/>
          <p:cNvSpPr>
            <a:spLocks noGrp="1"/>
          </p:cNvSpPr>
          <p:nvPr>
            <p:ph sz="half" idx="1"/>
          </p:nvPr>
        </p:nvSpPr>
        <p:spPr>
          <a:xfrm>
            <a:off x="571501" y="1582740"/>
            <a:ext cx="3916363"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0263" y="1582740"/>
            <a:ext cx="3916362"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DE6EEE2-DB42-4F2D-BFB8-E37BDE47F835}" type="datetime1">
              <a:rPr lang="fi-FI" smtClean="0">
                <a:solidFill>
                  <a:prstClr val="black">
                    <a:tint val="75000"/>
                  </a:prstClr>
                </a:solidFill>
              </a:rPr>
              <a:t>2.1.2018</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1224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1" y="488950"/>
            <a:ext cx="7985125" cy="1079500"/>
          </a:xfrm>
          <a:prstGeom prst="rect">
            <a:avLst/>
          </a:prstGeom>
        </p:spPr>
        <p:txBody>
          <a:bodyPr/>
          <a:lstStyle/>
          <a:p>
            <a:r>
              <a:rPr lang="en-US" smtClean="0"/>
              <a:t>Click to edit Master title style</a:t>
            </a:r>
            <a:endParaRPr lang="fi-FI"/>
          </a:p>
        </p:txBody>
      </p:sp>
      <p:sp>
        <p:nvSpPr>
          <p:cNvPr id="3" name="Content Placeholder 2"/>
          <p:cNvSpPr>
            <a:spLocks noGrp="1"/>
          </p:cNvSpPr>
          <p:nvPr>
            <p:ph idx="1"/>
          </p:nvPr>
        </p:nvSpPr>
        <p:spPr>
          <a:xfrm>
            <a:off x="571501" y="1582740"/>
            <a:ext cx="7985125" cy="413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937DDFC-D318-48C6-A828-4281BC9CC5AA}" type="datetime1">
              <a:rPr lang="fi-FI" smtClean="0">
                <a:solidFill>
                  <a:prstClr val="black">
                    <a:tint val="75000"/>
                  </a:prstClr>
                </a:solidFill>
              </a:rPr>
              <a:t>2.1.2018</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268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2A868B5-F0A3-45E6-BFFC-828D81F85A97}" type="datetime1">
              <a:rPr lang="fi-FI" smtClean="0"/>
              <a:t>2.1.2018</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i-FI" smtClean="0"/>
              <a:t>Markkinoiden juridinen toimintaympäristö kalvot 3a</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7115318-B184-4D96-8B12-AEF30C0C8D1F}" type="slidenum">
              <a:rPr lang="en-US"/>
              <a:pPr>
                <a:defRPr/>
              </a:pPr>
              <a:t>‹#›</a:t>
            </a:fld>
            <a:endParaRPr lang="en-US"/>
          </a:p>
        </p:txBody>
      </p:sp>
    </p:spTree>
    <p:extLst>
      <p:ext uri="{BB962C8B-B14F-4D97-AF65-F5344CB8AC3E}">
        <p14:creationId xmlns:p14="http://schemas.microsoft.com/office/powerpoint/2010/main" val="312625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F7ED8A8-48A0-446F-9561-ED618DE75DA0}" type="datetime1">
              <a:rPr lang="fi-FI" smtClean="0"/>
              <a:t>2.1.2018</a:t>
            </a:fld>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i-FI" smtClean="0"/>
              <a:t>Markkinoiden juridinen toimintaympäristö kalvot 3a</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pPr>
                <a:defRPr/>
              </a:pPr>
              <a:t>‹#›</a:t>
            </a:fld>
            <a:endParaRPr lang="en-US"/>
          </a:p>
        </p:txBody>
      </p:sp>
    </p:spTree>
    <p:extLst>
      <p:ext uri="{BB962C8B-B14F-4D97-AF65-F5344CB8AC3E}">
        <p14:creationId xmlns:p14="http://schemas.microsoft.com/office/powerpoint/2010/main" val="116269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E21B222C-BDCF-4DA9-817B-CA63C395A3EA}" type="datetime1">
              <a:rPr lang="fi-FI" smtClean="0"/>
              <a:t>2.1.2018</a:t>
            </a:fld>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i-FI" smtClean="0"/>
              <a:t>Markkinoiden juridinen toimintaympäristö kalvot 3a</a:t>
            </a: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8BD3956-B28E-498E-B1FC-030A16B57A7D}" type="slidenum">
              <a:rPr lang="en-US"/>
              <a:pPr>
                <a:defRPr/>
              </a:pPr>
              <a:t>‹#›</a:t>
            </a:fld>
            <a:endParaRPr lang="en-US"/>
          </a:p>
        </p:txBody>
      </p:sp>
    </p:spTree>
    <p:extLst>
      <p:ext uri="{BB962C8B-B14F-4D97-AF65-F5344CB8AC3E}">
        <p14:creationId xmlns:p14="http://schemas.microsoft.com/office/powerpoint/2010/main" val="164897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58AF8815-1A5A-4534-9589-A5EBA3F5846E}" type="datetime1">
              <a:rPr lang="fi-FI" smtClean="0"/>
              <a:t>2.1.2018</a:t>
            </a:fld>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i-FI" smtClean="0"/>
              <a:t>Markkinoiden juridinen toimintaympäristö kalvot 3a</a:t>
            </a: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F55807F-5274-428D-A4B1-17364F3173B8}" type="slidenum">
              <a:rPr lang="en-US"/>
              <a:pPr>
                <a:defRPr/>
              </a:pPr>
              <a:t>‹#›</a:t>
            </a:fld>
            <a:endParaRPr lang="en-US"/>
          </a:p>
        </p:txBody>
      </p:sp>
    </p:spTree>
    <p:extLst>
      <p:ext uri="{BB962C8B-B14F-4D97-AF65-F5344CB8AC3E}">
        <p14:creationId xmlns:p14="http://schemas.microsoft.com/office/powerpoint/2010/main" val="33752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2394BE5-5B12-4FE0-B19E-56495B96C352}" type="datetime1">
              <a:rPr lang="fi-FI" smtClean="0"/>
              <a:t>2.1.2018</a:t>
            </a:fld>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i-FI" smtClean="0"/>
              <a:t>Markkinoiden juridinen toimintaympäristö kalvot 3a</a:t>
            </a: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1ED0E83-65B2-4A6D-9710-CE05D101F9A1}" type="slidenum">
              <a:rPr lang="en-US"/>
              <a:pPr>
                <a:defRPr/>
              </a:pPr>
              <a:t>‹#›</a:t>
            </a:fld>
            <a:endParaRPr lang="en-US"/>
          </a:p>
        </p:txBody>
      </p:sp>
    </p:spTree>
    <p:extLst>
      <p:ext uri="{BB962C8B-B14F-4D97-AF65-F5344CB8AC3E}">
        <p14:creationId xmlns:p14="http://schemas.microsoft.com/office/powerpoint/2010/main" val="48263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C162BDE-DD0F-4B70-8AF8-12C7F60AB241}" type="datetime1">
              <a:rPr lang="fi-FI" smtClean="0"/>
              <a:t>2.1.2018</a:t>
            </a:fld>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i-FI" smtClean="0"/>
              <a:t>Markkinoiden juridinen toimintaympäristö kalvot 3a</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D05DAD0-B55E-4760-9A82-D872D199EB6F}" type="slidenum">
              <a:rPr lang="en-US"/>
              <a:pPr>
                <a:defRPr/>
              </a:pPr>
              <a:t>‹#›</a:t>
            </a:fld>
            <a:endParaRPr lang="en-US"/>
          </a:p>
        </p:txBody>
      </p:sp>
    </p:spTree>
    <p:extLst>
      <p:ext uri="{BB962C8B-B14F-4D97-AF65-F5344CB8AC3E}">
        <p14:creationId xmlns:p14="http://schemas.microsoft.com/office/powerpoint/2010/main" val="70386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0055A4F-4E23-472A-895E-E28DC9E9FD1B}" type="datetime1">
              <a:rPr lang="fi-FI" smtClean="0"/>
              <a:t>2.1.2018</a:t>
            </a:fld>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i-FI" smtClean="0"/>
              <a:t>Markkinoiden juridinen toimintaympäristö kalvot 3a</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FBDC196-98CA-46B3-B060-2F8AF42782FD}" type="slidenum">
              <a:rPr lang="en-US"/>
              <a:pPr>
                <a:defRPr/>
              </a:pPr>
              <a:t>‹#›</a:t>
            </a:fld>
            <a:endParaRPr lang="en-US"/>
          </a:p>
        </p:txBody>
      </p:sp>
    </p:spTree>
    <p:extLst>
      <p:ext uri="{BB962C8B-B14F-4D97-AF65-F5344CB8AC3E}">
        <p14:creationId xmlns:p14="http://schemas.microsoft.com/office/powerpoint/2010/main" val="11236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1500" y="488950"/>
            <a:ext cx="79851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i-FI" smtClean="0"/>
              <a:t>Click to edit Master title style</a:t>
            </a:r>
          </a:p>
        </p:txBody>
      </p:sp>
      <p:sp>
        <p:nvSpPr>
          <p:cNvPr id="1027" name="Rectangle 3"/>
          <p:cNvSpPr>
            <a:spLocks noGrp="1" noChangeArrowheads="1"/>
          </p:cNvSpPr>
          <p:nvPr>
            <p:ph type="body" idx="1"/>
          </p:nvPr>
        </p:nvSpPr>
        <p:spPr bwMode="auto">
          <a:xfrm>
            <a:off x="571500" y="1582738"/>
            <a:ext cx="7985125"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i-FI" smtClean="0"/>
              <a:t>Click to edit Master text styles</a:t>
            </a:r>
          </a:p>
          <a:p>
            <a:pPr lvl="1"/>
            <a:r>
              <a:rPr lang="en-US" altLang="fi-FI" smtClean="0"/>
              <a:t>Second level</a:t>
            </a:r>
          </a:p>
          <a:p>
            <a:pPr lvl="2"/>
            <a:r>
              <a:rPr lang="en-US" altLang="fi-FI" smtClean="0"/>
              <a:t>Third level</a:t>
            </a:r>
          </a:p>
          <a:p>
            <a:pPr lvl="3"/>
            <a:r>
              <a:rPr lang="en-US" altLang="fi-FI" smtClean="0"/>
              <a:t>Fourth level</a:t>
            </a:r>
          </a:p>
          <a:p>
            <a:pPr lvl="4"/>
            <a:r>
              <a:rPr lang="en-US" altLang="fi-FI" smtClean="0"/>
              <a:t>Fifth level</a:t>
            </a:r>
          </a:p>
        </p:txBody>
      </p:sp>
      <p:sp>
        <p:nvSpPr>
          <p:cNvPr id="1028" name="Rectangle 4"/>
          <p:cNvSpPr>
            <a:spLocks noGrp="1" noChangeArrowheads="1"/>
          </p:cNvSpPr>
          <p:nvPr>
            <p:ph type="dt" sz="half" idx="2"/>
          </p:nvPr>
        </p:nvSpPr>
        <p:spPr bwMode="auto">
          <a:xfrm>
            <a:off x="3429000" y="6272213"/>
            <a:ext cx="1544638"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900" b="1">
                <a:solidFill>
                  <a:srgbClr val="898989"/>
                </a:solidFill>
                <a:latin typeface="+mn-lt"/>
                <a:cs typeface="+mn-cs"/>
              </a:defRPr>
            </a:lvl1pPr>
          </a:lstStyle>
          <a:p>
            <a:pPr fontAlgn="base">
              <a:spcBef>
                <a:spcPct val="0"/>
              </a:spcBef>
              <a:spcAft>
                <a:spcPct val="0"/>
              </a:spcAft>
              <a:defRPr/>
            </a:pPr>
            <a:fld id="{151B57B2-14F0-41D8-BAB5-AAECE32BA54A}" type="datetime1">
              <a:rPr lang="fi-FI" smtClean="0"/>
              <a:t>2.1.2018</a:t>
            </a:fld>
            <a:endParaRPr lang="en-US"/>
          </a:p>
        </p:txBody>
      </p:sp>
      <p:sp>
        <p:nvSpPr>
          <p:cNvPr id="1029" name="Rectangle 5"/>
          <p:cNvSpPr>
            <a:spLocks noGrp="1" noChangeArrowheads="1"/>
          </p:cNvSpPr>
          <p:nvPr>
            <p:ph type="ftr" sz="quarter" idx="3"/>
          </p:nvPr>
        </p:nvSpPr>
        <p:spPr bwMode="auto">
          <a:xfrm>
            <a:off x="3429000" y="6142038"/>
            <a:ext cx="1544638"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900" b="1">
                <a:solidFill>
                  <a:srgbClr val="898989"/>
                </a:solidFill>
                <a:latin typeface="+mn-lt"/>
                <a:cs typeface="+mn-cs"/>
              </a:defRPr>
            </a:lvl1pPr>
          </a:lstStyle>
          <a:p>
            <a:pPr fontAlgn="base">
              <a:spcBef>
                <a:spcPct val="0"/>
              </a:spcBef>
              <a:spcAft>
                <a:spcPct val="0"/>
              </a:spcAft>
              <a:defRPr/>
            </a:pPr>
            <a:r>
              <a:rPr lang="fi-FI" smtClean="0"/>
              <a:t>Markkinoiden juridinen toimintaympäristö kalvot 3a</a:t>
            </a:r>
            <a:endParaRPr lang="en-US"/>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900" b="1">
                <a:solidFill>
                  <a:srgbClr val="898989"/>
                </a:solidFill>
                <a:latin typeface="+mn-lt"/>
                <a:cs typeface="+mn-cs"/>
              </a:defRPr>
            </a:lvl1pPr>
          </a:lstStyle>
          <a:p>
            <a:pPr fontAlgn="base">
              <a:spcBef>
                <a:spcPct val="0"/>
              </a:spcBef>
              <a:spcAft>
                <a:spcPct val="0"/>
              </a:spcAft>
              <a:defRPr/>
            </a:pPr>
            <a:fld id="{65A1C212-E281-4095-9C8D-343556E33EF5}" type="slidenum">
              <a:rPr lang="en-US"/>
              <a:pPr fontAlgn="base">
                <a:spcBef>
                  <a:spcPct val="0"/>
                </a:spcBef>
                <a:spcAft>
                  <a:spcPct val="0"/>
                </a:spcAft>
                <a:defRPr/>
              </a:pPr>
              <a:t>‹#›</a:t>
            </a:fld>
            <a:endParaRPr lang="en-US"/>
          </a:p>
        </p:txBody>
      </p:sp>
      <p:sp>
        <p:nvSpPr>
          <p:cNvPr id="4103" name="Rectangle 8"/>
          <p:cNvSpPr>
            <a:spLocks noChangeArrowheads="1"/>
          </p:cNvSpPr>
          <p:nvPr/>
        </p:nvSpPr>
        <p:spPr bwMode="auto">
          <a:xfrm>
            <a:off x="571500" y="5811838"/>
            <a:ext cx="7985125" cy="6508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mtClean="0">
              <a:solidFill>
                <a:srgbClr val="000000"/>
              </a:solidFill>
            </a:endParaRPr>
          </a:p>
        </p:txBody>
      </p:sp>
      <p:pic>
        <p:nvPicPr>
          <p:cNvPr id="1032" name="Picture 10" descr="aalto_HSE_eng_alakulm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959475"/>
            <a:ext cx="28797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767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rtl="0" eaLnBrk="0" fontAlgn="base" hangingPunct="0">
        <a:spcBef>
          <a:spcPct val="0"/>
        </a:spcBef>
        <a:spcAft>
          <a:spcPct val="0"/>
        </a:spcAft>
        <a:defRPr sz="3200" b="1">
          <a:solidFill>
            <a:srgbClr val="ED2939"/>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200" algn="l" rtl="0" fontAlgn="base">
        <a:spcBef>
          <a:spcPct val="0"/>
        </a:spcBef>
        <a:spcAft>
          <a:spcPct val="0"/>
        </a:spcAft>
        <a:defRPr sz="3200" b="1">
          <a:solidFill>
            <a:srgbClr val="ED2939"/>
          </a:solidFill>
          <a:latin typeface="Arial" charset="0"/>
        </a:defRPr>
      </a:lvl6pPr>
      <a:lvl7pPr marL="914400" algn="l" rtl="0" fontAlgn="base">
        <a:spcBef>
          <a:spcPct val="0"/>
        </a:spcBef>
        <a:spcAft>
          <a:spcPct val="0"/>
        </a:spcAft>
        <a:defRPr sz="3200" b="1">
          <a:solidFill>
            <a:srgbClr val="ED2939"/>
          </a:solidFill>
          <a:latin typeface="Arial" charset="0"/>
        </a:defRPr>
      </a:lvl7pPr>
      <a:lvl8pPr marL="1371600" algn="l" rtl="0" fontAlgn="base">
        <a:spcBef>
          <a:spcPct val="0"/>
        </a:spcBef>
        <a:spcAft>
          <a:spcPct val="0"/>
        </a:spcAft>
        <a:defRPr sz="3200" b="1">
          <a:solidFill>
            <a:srgbClr val="ED2939"/>
          </a:solidFill>
          <a:latin typeface="Arial" charset="0"/>
        </a:defRPr>
      </a:lvl8pPr>
      <a:lvl9pPr marL="1828800" algn="l" rtl="0" fontAlgn="base">
        <a:spcBef>
          <a:spcPct val="0"/>
        </a:spcBef>
        <a:spcAft>
          <a:spcPct val="0"/>
        </a:spcAft>
        <a:defRPr sz="3200" b="1">
          <a:solidFill>
            <a:srgbClr val="ED2939"/>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smtClean="0">
                <a:solidFill>
                  <a:prstClr val="black">
                    <a:tint val="75000"/>
                  </a:prstClr>
                </a:solidFill>
                <a:ea typeface="ＭＳ Ｐゴシック" charset="0"/>
              </a:rPr>
              <a:t>Markkinoiden juridinen toimintaympäristö kalvot 3a</a:t>
            </a:r>
            <a:endParaRPr lang="fi-FI">
              <a:solidFill>
                <a:prstClr val="black">
                  <a:tint val="75000"/>
                </a:prstClr>
              </a:solidFill>
              <a:ea typeface="ＭＳ Ｐゴシック" charset="0"/>
            </a:endParaRPr>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5D31F51C-B6A3-469D-BBD0-22EF19CB9531}" type="datetime1">
              <a:rPr lang="fi-FI" smtClean="0">
                <a:solidFill>
                  <a:prstClr val="black">
                    <a:tint val="75000"/>
                  </a:prstClr>
                </a:solidFill>
                <a:ea typeface="ＭＳ Ｐゴシック" charset="0"/>
              </a:rPr>
              <a:t>2.1.2018</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1764899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iming>
    <p:tnLst>
      <p:par>
        <p:cTn id="1" dur="indefinite" restart="never" nodeType="tmRoot"/>
      </p:par>
    </p:tnLst>
  </p:timing>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slideLayout" Target="../slideLayouts/slideLayout19.xml"/><Relationship Id="rId1" Type="http://schemas.openxmlformats.org/officeDocument/2006/relationships/video" Target="file:///C:\Ohjelmatiedostot\Microsoft%20Office\Clipart\MMedia\money.avi" TargetMode="Externa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hyperlink" Target="http://www.nordea.com/Images/33-27594/2014_TP_TF_FACTSHEET_For_Importers_2010_DC_Import_web.pdf" TargetMode="External"/><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subTitle" idx="1"/>
          </p:nvPr>
        </p:nvSpPr>
        <p:spPr/>
        <p:txBody>
          <a:bodyPr>
            <a:normAutofit/>
          </a:bodyPr>
          <a:lstStyle/>
          <a:p>
            <a:pPr eaLnBrk="1" hangingPunct="1"/>
            <a:r>
              <a:rPr lang="fi-FI" altLang="fi-FI" i="0" dirty="0" smtClean="0"/>
              <a:t>Remburssi </a:t>
            </a:r>
          </a:p>
          <a:p>
            <a:pPr eaLnBrk="1" hangingPunct="1"/>
            <a:endParaRPr lang="fi-FI" altLang="fi-FI" sz="1400" i="0" dirty="0" smtClean="0"/>
          </a:p>
          <a:p>
            <a:pPr eaLnBrk="1" hangingPunct="1"/>
            <a:r>
              <a:rPr lang="fi-FI" altLang="fi-FI" sz="1100" dirty="0" smtClean="0"/>
              <a:t>Matti Rudanko</a:t>
            </a:r>
          </a:p>
        </p:txBody>
      </p:sp>
      <p:sp>
        <p:nvSpPr>
          <p:cNvPr id="94210" name="Rectangle 2"/>
          <p:cNvSpPr>
            <a:spLocks noGrp="1" noChangeArrowheads="1"/>
          </p:cNvSpPr>
          <p:nvPr>
            <p:ph type="ctrTitle"/>
          </p:nvPr>
        </p:nvSpPr>
        <p:spPr/>
        <p:txBody>
          <a:bodyPr/>
          <a:lstStyle/>
          <a:p>
            <a:pPr eaLnBrk="1" hangingPunct="1"/>
            <a:r>
              <a:rPr lang="fi-FI" altLang="fi-FI" dirty="0" smtClean="0"/>
              <a:t>Markkinoiden </a:t>
            </a:r>
            <a:r>
              <a:rPr lang="fi-FI" altLang="fi-FI" smtClean="0"/>
              <a:t>juridinen toimintaympäristö</a:t>
            </a:r>
            <a:r>
              <a:rPr lang="fi-FI" altLang="fi-FI" dirty="0" smtClean="0"/>
              <a:t/>
            </a:r>
            <a:br>
              <a:rPr lang="fi-FI" altLang="fi-FI" dirty="0" smtClean="0"/>
            </a:br>
            <a:r>
              <a:rPr lang="fi-FI" altLang="fi-FI" smtClean="0"/>
              <a:t>Kalvot 3a</a:t>
            </a:r>
            <a:endParaRPr lang="en-US" altLang="fi-FI" dirty="0" smtClean="0"/>
          </a:p>
        </p:txBody>
      </p:sp>
    </p:spTree>
    <p:extLst>
      <p:ext uri="{BB962C8B-B14F-4D97-AF65-F5344CB8AC3E}">
        <p14:creationId xmlns:p14="http://schemas.microsoft.com/office/powerpoint/2010/main" val="329421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p:txBody>
          <a:bodyPr/>
          <a:lstStyle/>
          <a:p>
            <a:r>
              <a:rPr lang="en-US" altLang="fi-FI"/>
              <a:t>The Abstract Nature (autonomy)</a:t>
            </a:r>
          </a:p>
        </p:txBody>
      </p:sp>
      <p:sp>
        <p:nvSpPr>
          <p:cNvPr id="3" name="Footer Placeholder 2"/>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5" name="Slide Number Placeholder 4"/>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10</a:t>
            </a:fld>
            <a:endParaRPr lang="en-US">
              <a:solidFill>
                <a:prstClr val="black">
                  <a:tint val="75000"/>
                </a:prstClr>
              </a:solidFill>
            </a:endParaRPr>
          </a:p>
        </p:txBody>
      </p:sp>
      <p:graphicFrame>
        <p:nvGraphicFramePr>
          <p:cNvPr id="6" name="Sisällön paikkamerkki 5"/>
          <p:cNvGraphicFramePr>
            <a:graphicFrameLocks noGrp="1"/>
          </p:cNvGraphicFramePr>
          <p:nvPr>
            <p:ph sz="quarter" idx="14"/>
            <p:extLst>
              <p:ext uri="{D42A27DB-BD31-4B8C-83A1-F6EECF244321}">
                <p14:modId xmlns:p14="http://schemas.microsoft.com/office/powerpoint/2010/main" val="1094328048"/>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448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69E9B22-3940-4F9E-9D27-DAF1EF39CE6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81DADC42-B311-47C7-B9B1-89803C2F765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9BF16258-DF50-4A9B-9F6D-5DDEC8BBDD0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3C6B329B-4D0D-4F90-A929-164EF6A22D1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E52BE822-55C5-440F-84FE-A9695C096E2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2EBE37F1-758B-4CD1-AAD4-860820463A1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C22DC705-C789-4556-BCEC-EC72DC98307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A0AF7B78-F560-4AB3-89AC-829DFB394F8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0B231B68-8721-4DAE-9F26-2D25B8E2698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60CA1E01-5947-4329-A97C-938CFDEF5F95}"/>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7D64FCC9-E43D-4C73-AC1A-29CF6C193DDB}"/>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44BAE673-32FD-46D3-84CF-B9F7ECE2E71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p:txBody>
          <a:bodyPr/>
          <a:lstStyle/>
          <a:p>
            <a:r>
              <a:rPr lang="en-US" altLang="fi-FI"/>
              <a:t>Strict Compliance</a:t>
            </a:r>
          </a:p>
        </p:txBody>
      </p:sp>
      <p:graphicFrame>
        <p:nvGraphicFramePr>
          <p:cNvPr id="2" name="Content Placeholder 1"/>
          <p:cNvGraphicFramePr>
            <a:graphicFrameLocks noGrp="1"/>
          </p:cNvGraphicFramePr>
          <p:nvPr>
            <p:ph sz="quarter" idx="14"/>
            <p:extLst>
              <p:ext uri="{D42A27DB-BD31-4B8C-83A1-F6EECF244321}">
                <p14:modId xmlns:p14="http://schemas.microsoft.com/office/powerpoint/2010/main" val="3073575627"/>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5" name="Slide Number Placeholder 4"/>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val="245077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D03746B2-F1DF-4912-BCC6-B59BD1A8454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B6947869-564E-46F8-8AFF-5848766E443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CA028AC2-E515-42E8-9AD7-307C7EFB7B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ctrTitle"/>
          </p:nvPr>
        </p:nvSpPr>
        <p:spPr/>
        <p:txBody>
          <a:bodyPr/>
          <a:lstStyle/>
          <a:p>
            <a:r>
              <a:rPr lang="en-US" altLang="fi-FI"/>
              <a:t>Causes of Denying Payment</a:t>
            </a:r>
          </a:p>
        </p:txBody>
      </p:sp>
      <p:graphicFrame>
        <p:nvGraphicFramePr>
          <p:cNvPr id="2" name="Content Placeholder 1"/>
          <p:cNvGraphicFramePr>
            <a:graphicFrameLocks noGrp="1"/>
          </p:cNvGraphicFramePr>
          <p:nvPr>
            <p:ph sz="quarter" idx="14"/>
            <p:extLst>
              <p:ext uri="{D42A27DB-BD31-4B8C-83A1-F6EECF244321}">
                <p14:modId xmlns:p14="http://schemas.microsoft.com/office/powerpoint/2010/main" val="1349531034"/>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5" name="Slide Number Placeholder 4"/>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129165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F91B8707-ACA2-476A-BBDF-15AE1AA68FE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A06B8AC9-4E45-413F-B0F8-559204516FB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F047EA27-1C94-42F2-9197-B496BAA60B3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F5AFE42A-00A8-45A4-AA93-DAE0A99AF3E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3830D759-4984-4923-A666-AD827B55355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CD4D714D-1D15-4109-BD7A-DB2E73D43E2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9F5E285F-B0B2-42FC-B017-1BD46D7D2E97}"/>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DD889F56-5C47-4F5A-A36B-BED50064A63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940B8C39-E0E6-4D5B-9A57-3E851A855A9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834C72C5-ABA3-4B0A-BB84-3BB9F90FA33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graphicEl>
                                              <a:dgm id="{F0FBF623-9CCD-4DD4-BC8A-A686B4B4CA04}"/>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graphicEl>
                                              <a:dgm id="{30A5AB15-6CFF-40B4-BB32-059F40D18FBB}"/>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94BA0E97-96D1-43D5-A324-7762C0CB325B}"/>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graphicEl>
                                              <a:dgm id="{7F60A460-04FC-46BD-A117-8C06BE34D6EF}"/>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graphicEl>
                                              <a:dgm id="{F652D292-1F7A-4850-B46F-D20EA64DE1BE}"/>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graphicEl>
                                              <a:dgm id="{9894DA71-D732-4A61-B4FB-73463E19882F}"/>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graphicEl>
                                              <a:dgm id="{623BC952-24BF-44D2-A897-249637E2208C}"/>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
                                            <p:graphicEl>
                                              <a:dgm id="{DC650ED7-EA3F-4402-B6BC-56F3B63F86D5}"/>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graphicEl>
                                              <a:dgm id="{43F9B318-8EF0-4F0E-A027-F0AE7471F55C}"/>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
                                            <p:graphicEl>
                                              <a:dgm id="{D20277BA-CC49-4340-85EA-0170EAE8963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p:txBody>
          <a:bodyPr/>
          <a:lstStyle/>
          <a:p>
            <a:pPr algn="ctr"/>
            <a:r>
              <a:rPr lang="fi-FI" altLang="fi-FI" dirty="0" err="1">
                <a:solidFill>
                  <a:srgbClr val="FF0066"/>
                </a:solidFill>
              </a:rPr>
              <a:t>Risk</a:t>
            </a:r>
            <a:r>
              <a:rPr lang="fi-FI" altLang="fi-FI" dirty="0">
                <a:solidFill>
                  <a:srgbClr val="FF0066"/>
                </a:solidFill>
              </a:rPr>
              <a:t> Management </a:t>
            </a:r>
            <a:r>
              <a:rPr lang="fi-FI" altLang="fi-FI" dirty="0" err="1">
                <a:solidFill>
                  <a:srgbClr val="FF0066"/>
                </a:solidFill>
              </a:rPr>
              <a:t>by</a:t>
            </a:r>
            <a:r>
              <a:rPr lang="fi-FI" altLang="fi-FI" dirty="0">
                <a:solidFill>
                  <a:srgbClr val="FF0066"/>
                </a:solidFill>
              </a:rPr>
              <a:t> the </a:t>
            </a:r>
            <a:r>
              <a:rPr lang="fi-FI" altLang="fi-FI" dirty="0" err="1">
                <a:solidFill>
                  <a:srgbClr val="FF0066"/>
                </a:solidFill>
              </a:rPr>
              <a:t>Documentary</a:t>
            </a:r>
            <a:r>
              <a:rPr lang="fi-FI" altLang="fi-FI" dirty="0">
                <a:solidFill>
                  <a:srgbClr val="FF0066"/>
                </a:solidFill>
              </a:rPr>
              <a:t> Credit</a:t>
            </a:r>
          </a:p>
        </p:txBody>
      </p:sp>
      <p:graphicFrame>
        <p:nvGraphicFramePr>
          <p:cNvPr id="4" name="Content Placeholder 3"/>
          <p:cNvGraphicFramePr>
            <a:graphicFrameLocks noGrp="1"/>
          </p:cNvGraphicFramePr>
          <p:nvPr>
            <p:ph sz="quarter" idx="14"/>
            <p:extLst>
              <p:ext uri="{D42A27DB-BD31-4B8C-83A1-F6EECF244321}">
                <p14:modId xmlns:p14="http://schemas.microsoft.com/office/powerpoint/2010/main" val="1037465746"/>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5" name="Slide Number Placeholder 4"/>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255000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A92ECA5-ADB9-4D36-B439-BAD443F4C06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AB2B2890-19B1-4445-871B-0D0A3857E67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274D3E09-B3B1-4BDF-A19C-0F20F7F94E4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62CA2B30-1DB4-47CF-96C3-5D37BFEBE48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F5A58CE-3ED4-400C-8A3F-0DF8199BD82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066F560F-2665-4479-8692-7A977F9BC644}"/>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D1E248FF-BCE6-4CFD-B7B7-D36759B9B67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lgn="ctr"/>
            <a:r>
              <a:rPr lang="fi-FI" altLang="fi-FI" dirty="0" err="1">
                <a:solidFill>
                  <a:srgbClr val="FF0066"/>
                </a:solidFill>
              </a:rPr>
              <a:t>Risk</a:t>
            </a:r>
            <a:r>
              <a:rPr lang="fi-FI" altLang="fi-FI" dirty="0">
                <a:solidFill>
                  <a:srgbClr val="FF0066"/>
                </a:solidFill>
              </a:rPr>
              <a:t> Management </a:t>
            </a:r>
            <a:r>
              <a:rPr lang="fi-FI" altLang="fi-FI" dirty="0" err="1">
                <a:solidFill>
                  <a:srgbClr val="FF0066"/>
                </a:solidFill>
              </a:rPr>
              <a:t>by</a:t>
            </a:r>
            <a:r>
              <a:rPr lang="fi-FI" altLang="fi-FI" dirty="0">
                <a:solidFill>
                  <a:srgbClr val="FF0066"/>
                </a:solidFill>
              </a:rPr>
              <a:t> the </a:t>
            </a:r>
            <a:r>
              <a:rPr lang="fi-FI" altLang="fi-FI" dirty="0" err="1">
                <a:solidFill>
                  <a:srgbClr val="FF0066"/>
                </a:solidFill>
              </a:rPr>
              <a:t>Documentary</a:t>
            </a:r>
            <a:r>
              <a:rPr lang="fi-FI" altLang="fi-FI" dirty="0">
                <a:solidFill>
                  <a:srgbClr val="FF0066"/>
                </a:solidFill>
              </a:rPr>
              <a:t> Credit</a:t>
            </a:r>
            <a:endParaRPr lang="fi-FI" dirty="0"/>
          </a:p>
        </p:txBody>
      </p:sp>
      <p:graphicFrame>
        <p:nvGraphicFramePr>
          <p:cNvPr id="11" name="Content Placeholder 10"/>
          <p:cNvGraphicFramePr>
            <a:graphicFrameLocks noGrp="1"/>
          </p:cNvGraphicFramePr>
          <p:nvPr>
            <p:ph sz="quarter" idx="14"/>
            <p:extLst>
              <p:ext uri="{D42A27DB-BD31-4B8C-83A1-F6EECF244321}">
                <p14:modId xmlns:p14="http://schemas.microsoft.com/office/powerpoint/2010/main" val="2214019245"/>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ooter Placeholder 8"/>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10" name="Slide Number Placeholder 9"/>
          <p:cNvSpPr>
            <a:spLocks noGrp="1"/>
          </p:cNvSpPr>
          <p:nvPr>
            <p:ph type="sldNum" sz="quarter" idx="17"/>
          </p:nvPr>
        </p:nvSpPr>
        <p:spPr/>
        <p:txBody>
          <a:bodyPr/>
          <a:lstStyle/>
          <a:p>
            <a:pPr>
              <a:defRPr/>
            </a:pPr>
            <a:fld id="{E8BD3956-B28E-498E-B1FC-030A16B57A7D}" type="slidenum">
              <a:rPr lang="en-US" smtClean="0">
                <a:solidFill>
                  <a:prstClr val="black">
                    <a:tint val="75000"/>
                  </a:prstClr>
                </a:solidFill>
              </a:rPr>
              <a:pPr>
                <a:defRPr/>
              </a:pPr>
              <a:t>14</a:t>
            </a:fld>
            <a:endParaRPr lang="en-US">
              <a:solidFill>
                <a:prstClr val="black">
                  <a:tint val="75000"/>
                </a:prstClr>
              </a:solidFill>
            </a:endParaRPr>
          </a:p>
        </p:txBody>
      </p:sp>
    </p:spTree>
    <p:extLst>
      <p:ext uri="{BB962C8B-B14F-4D97-AF65-F5344CB8AC3E}">
        <p14:creationId xmlns:p14="http://schemas.microsoft.com/office/powerpoint/2010/main" val="139525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EC87CA79-C901-4179-AB48-1CC1A67119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0239AE31-CC0C-4F40-A5CE-3CE9FDABA94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43ECB8E2-5824-4EF7-B2F4-21DDD45A83D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CA2DD0BC-4E7E-4CAF-A1D8-0E17CBB182C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16579C2F-B33B-4FB8-A55F-F3FC5409E6F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B0A48EC2-C1AC-40A0-82D4-199FC55AE95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graphicEl>
                                              <a:dgm id="{66B7B1BB-50C7-44DF-9A06-273FEE46F41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graphicEl>
                                              <a:dgm id="{C12ACC64-3CBC-450C-B4F3-25EB24BADFE0}"/>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graphicEl>
                                              <a:dgm id="{34791EC7-DFE6-43C1-BF27-DDFF9B6002D5}"/>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graphicEl>
                                              <a:dgm id="{9C4C30F4-0A99-4D57-90A0-FCD7D2EE21E8}"/>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graphicEl>
                                              <a:dgm id="{518EB758-4312-4AAC-94F5-10B4D4F9CCC6}"/>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graphicEl>
                                              <a:dgm id="{98E5C2AD-4FF4-4957-883E-C49EE01EF4C7}"/>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graphicEl>
                                              <a:dgm id="{DCD82589-728E-431A-83C0-105E69283D98}"/>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graphicEl>
                                              <a:dgm id="{34832393-7D60-4492-BFD3-A7F598CE60B8}"/>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graphicEl>
                                              <a:dgm id="{56BDDE57-BF38-4328-BC42-6B0B29D7A958}"/>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graphicEl>
                                              <a:dgm id="{D46A6A61-DAE3-4D3C-9375-8C7ABCD2A603}"/>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
                                            <p:graphicEl>
                                              <a:dgm id="{D36D19F3-F445-4151-8B09-6EB3B436F9C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ctrTitle"/>
          </p:nvPr>
        </p:nvSpPr>
        <p:spPr/>
        <p:txBody>
          <a:bodyPr/>
          <a:lstStyle/>
          <a:p>
            <a:r>
              <a:rPr lang="en-US" altLang="fi-FI"/>
              <a:t>Negotiating a Documentary Credit </a:t>
            </a:r>
          </a:p>
        </p:txBody>
      </p:sp>
      <p:graphicFrame>
        <p:nvGraphicFramePr>
          <p:cNvPr id="2" name="Content Placeholder 1"/>
          <p:cNvGraphicFramePr>
            <a:graphicFrameLocks noGrp="1"/>
          </p:cNvGraphicFramePr>
          <p:nvPr>
            <p:ph sz="quarter" idx="14"/>
            <p:extLst>
              <p:ext uri="{D42A27DB-BD31-4B8C-83A1-F6EECF244321}">
                <p14:modId xmlns:p14="http://schemas.microsoft.com/office/powerpoint/2010/main" val="3075496056"/>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4" name="Slide Number Placeholder 3"/>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15</a:t>
            </a:fld>
            <a:endParaRPr lang="en-US">
              <a:solidFill>
                <a:prstClr val="black">
                  <a:tint val="75000"/>
                </a:prstClr>
              </a:solidFill>
            </a:endParaRPr>
          </a:p>
        </p:txBody>
      </p:sp>
      <p:sp>
        <p:nvSpPr>
          <p:cNvPr id="177156" name="Text Box 4"/>
          <p:cNvSpPr txBox="1">
            <a:spLocks noChangeArrowheads="1"/>
          </p:cNvSpPr>
          <p:nvPr/>
        </p:nvSpPr>
        <p:spPr bwMode="auto">
          <a:xfrm>
            <a:off x="898525" y="202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fi-FI">
              <a:solidFill>
                <a:prstClr val="black"/>
              </a:solidFill>
            </a:endParaRPr>
          </a:p>
        </p:txBody>
      </p:sp>
    </p:spTree>
    <p:extLst>
      <p:ext uri="{BB962C8B-B14F-4D97-AF65-F5344CB8AC3E}">
        <p14:creationId xmlns:p14="http://schemas.microsoft.com/office/powerpoint/2010/main" val="97328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1003CF0B-1DA8-45CC-A82C-B6F4C3525CA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AE63A064-67AA-4287-8923-9F5E1CC40B7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B135CDCE-AC42-4268-AE11-78D9663C767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6DB4AEF2-E5F2-4D7C-9CF3-2F7D6991765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D6C16119-16DA-4AA9-8F30-5B13F376811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p:cNvSpPr>
            <a:spLocks noGrp="1"/>
          </p:cNvSpPr>
          <p:nvPr>
            <p:ph type="ctrTitle"/>
          </p:nvPr>
        </p:nvSpPr>
        <p:spPr/>
        <p:txBody>
          <a:bodyPr/>
          <a:lstStyle/>
          <a:p>
            <a:pPr eaLnBrk="1" hangingPunct="1"/>
            <a:r>
              <a:rPr lang="fi-FI" altLang="fi-FI" dirty="0" smtClean="0"/>
              <a:t>Remburssiasiakirja (ks. myös erillinen kalvo)</a:t>
            </a:r>
          </a:p>
        </p:txBody>
      </p:sp>
      <p:pic>
        <p:nvPicPr>
          <p:cNvPr id="21509" name="Picture 2" descr="C:\Users\Matti\Documents\My Scans\2010-09 (syys)\scan0001.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827584" y="1052736"/>
            <a:ext cx="7732216" cy="4463827"/>
          </a:xfrm>
          <a:noFill/>
        </p:spPr>
      </p:pic>
      <p:sp>
        <p:nvSpPr>
          <p:cNvPr id="2" name="Footer Placeholder 1"/>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3096300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p:txBody>
          <a:bodyPr/>
          <a:lstStyle/>
          <a:p>
            <a:r>
              <a:rPr lang="en-US" altLang="fi-FI"/>
              <a:t>Pivotal Points of a Documentary Credit 1</a:t>
            </a:r>
          </a:p>
        </p:txBody>
      </p:sp>
      <p:graphicFrame>
        <p:nvGraphicFramePr>
          <p:cNvPr id="2" name="Content Placeholder 1"/>
          <p:cNvGraphicFramePr>
            <a:graphicFrameLocks noGrp="1"/>
          </p:cNvGraphicFramePr>
          <p:nvPr>
            <p:ph sz="quarter" idx="14"/>
            <p:extLst>
              <p:ext uri="{D42A27DB-BD31-4B8C-83A1-F6EECF244321}">
                <p14:modId xmlns:p14="http://schemas.microsoft.com/office/powerpoint/2010/main" val="3516951937"/>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5" name="Slide Number Placeholder 4"/>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17</a:t>
            </a:fld>
            <a:endParaRPr lang="en-US">
              <a:solidFill>
                <a:prstClr val="black">
                  <a:tint val="75000"/>
                </a:prstClr>
              </a:solidFill>
            </a:endParaRPr>
          </a:p>
        </p:txBody>
      </p:sp>
    </p:spTree>
    <p:extLst>
      <p:ext uri="{BB962C8B-B14F-4D97-AF65-F5344CB8AC3E}">
        <p14:creationId xmlns:p14="http://schemas.microsoft.com/office/powerpoint/2010/main" val="165664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11E8164A-89F9-4804-A359-1B8961A8BE5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0E0972C2-437A-4F87-8489-17615373643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BBBB9F6D-19A1-4116-9FC9-6CBF31BB2FE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FD1B48BB-E65D-4877-916C-37E6A69EEEE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21D31F66-5A15-4128-9D61-B62943EE6C4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BA84D1E4-2FF3-4B81-8550-775F6A71568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77CAC33E-EF48-4B49-8225-6CCC7A6ADBF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F0DA97A9-1590-4F9D-AB4E-6DD1968E78E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D6B10CD1-3F03-42A6-8729-69F0DBEBDF5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4FE7F4F8-16C3-4984-8AB4-14400BD876E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graphicEl>
                                              <a:dgm id="{D4F9EF47-6A0D-4F79-A936-8B633106D928}"/>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graphicEl>
                                              <a:dgm id="{AC4FEDAF-A762-4F17-B30B-BC3629605F2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12AFFF74-7EE1-45CD-8FA3-C59D9AE32126}"/>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graphicEl>
                                              <a:dgm id="{61162B13-E8ED-40D2-8678-38622DBBC3B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p:txBody>
          <a:bodyPr/>
          <a:lstStyle/>
          <a:p>
            <a:r>
              <a:rPr lang="en-US" altLang="fi-FI"/>
              <a:t>Pivotal Points of a Documentary Credit 2</a:t>
            </a:r>
          </a:p>
        </p:txBody>
      </p:sp>
      <p:graphicFrame>
        <p:nvGraphicFramePr>
          <p:cNvPr id="2" name="Content Placeholder 1"/>
          <p:cNvGraphicFramePr>
            <a:graphicFrameLocks noGrp="1"/>
          </p:cNvGraphicFramePr>
          <p:nvPr>
            <p:ph sz="quarter" idx="14"/>
            <p:extLst>
              <p:ext uri="{D42A27DB-BD31-4B8C-83A1-F6EECF244321}">
                <p14:modId xmlns:p14="http://schemas.microsoft.com/office/powerpoint/2010/main" val="1352547899"/>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5" name="Slide Number Placeholder 4"/>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val="155747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BA0F9E1B-6034-494B-B22A-0E6E1B80D85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BB461657-474D-4F21-918C-263415F9DC0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9BD79A87-8D22-4E76-8AC7-6A58CF309E4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EF2220F9-D1AC-4C4A-AE5F-DE4BA49BE29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E12879BF-4115-4CAE-8267-02C026F9619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E44D82EA-8A7E-4EF2-8A57-A6DC710AD46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D930EC26-4ED6-439D-B346-EE753657604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90501AA7-10FA-44D1-A1F2-8E652318053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F4F51C71-891F-4C08-8D8E-9119C2A4194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886D31B2-D753-4FFC-893B-59523001441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p:txBody>
          <a:bodyPr/>
          <a:lstStyle/>
          <a:p>
            <a:r>
              <a:rPr lang="en-US" altLang="fi-FI"/>
              <a:t>Pivotal Points of a Documentary Credit 3</a:t>
            </a:r>
          </a:p>
        </p:txBody>
      </p:sp>
      <p:graphicFrame>
        <p:nvGraphicFramePr>
          <p:cNvPr id="2" name="Content Placeholder 1"/>
          <p:cNvGraphicFramePr>
            <a:graphicFrameLocks noGrp="1"/>
          </p:cNvGraphicFramePr>
          <p:nvPr>
            <p:ph sz="quarter" idx="14"/>
            <p:extLst>
              <p:ext uri="{D42A27DB-BD31-4B8C-83A1-F6EECF244321}">
                <p14:modId xmlns:p14="http://schemas.microsoft.com/office/powerpoint/2010/main" val="3004456335"/>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5" name="Slide Number Placeholder 4"/>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19</a:t>
            </a:fld>
            <a:endParaRPr lang="en-US">
              <a:solidFill>
                <a:prstClr val="black">
                  <a:tint val="75000"/>
                </a:prstClr>
              </a:solidFill>
            </a:endParaRPr>
          </a:p>
        </p:txBody>
      </p:sp>
    </p:spTree>
    <p:extLst>
      <p:ext uri="{BB962C8B-B14F-4D97-AF65-F5344CB8AC3E}">
        <p14:creationId xmlns:p14="http://schemas.microsoft.com/office/powerpoint/2010/main" val="86712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BE4A0195-0499-49B7-94F2-8A2ED1B204C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B253FB0D-1521-4C97-9264-E1F53947976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7D2E3069-A74B-4201-829F-F7A067012E2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26D22235-2F62-4E36-966E-A948A133DDA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5BA1127F-82AA-4922-B113-CBD84C8C1A7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193DF00E-6F43-40E6-8311-615525EADAFA}"/>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5580D661-B856-4210-9124-48022043807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D9E46819-7178-471B-A184-5E7AC59CF27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6F5C2AE3-08A4-4018-B310-FA766F90A29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56B6B54F-B7E2-4AFA-91B4-A0ACD0EBC3A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1E963B5D-DB8D-415A-A57B-8358880A82E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lstStyle/>
          <a:p>
            <a:r>
              <a:rPr lang="fi-FI" altLang="fi-FI" dirty="0" err="1" smtClean="0"/>
              <a:t>Specification</a:t>
            </a:r>
            <a:r>
              <a:rPr lang="fi-FI" altLang="fi-FI" dirty="0" smtClean="0"/>
              <a:t> of Price, ICC </a:t>
            </a:r>
            <a:r>
              <a:rPr lang="fi-FI" altLang="fi-FI" dirty="0" err="1" smtClean="0"/>
              <a:t>Model</a:t>
            </a:r>
            <a:r>
              <a:rPr lang="fi-FI" altLang="fi-FI" dirty="0" smtClean="0"/>
              <a:t> International </a:t>
            </a:r>
            <a:r>
              <a:rPr lang="fi-FI" altLang="fi-FI" dirty="0" err="1" smtClean="0"/>
              <a:t>Sale</a:t>
            </a:r>
            <a:r>
              <a:rPr lang="fi-FI" altLang="fi-FI" dirty="0" smtClean="0"/>
              <a:t> </a:t>
            </a:r>
            <a:r>
              <a:rPr lang="fi-FI" altLang="fi-FI" dirty="0" err="1" smtClean="0"/>
              <a:t>Contract</a:t>
            </a:r>
            <a:r>
              <a:rPr lang="fi-FI" altLang="fi-FI" dirty="0" smtClean="0"/>
              <a:t> </a:t>
            </a:r>
            <a:endParaRPr lang="en-US" altLang="fi-FI" dirty="0"/>
          </a:p>
        </p:txBody>
      </p:sp>
      <p:sp>
        <p:nvSpPr>
          <p:cNvPr id="2" name="Footer Placeholder 1"/>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2</a:t>
            </a:fld>
            <a:endParaRPr lang="en-US">
              <a:solidFill>
                <a:prstClr val="black">
                  <a:tint val="75000"/>
                </a:prstClr>
              </a:solidFill>
            </a:endParaRPr>
          </a:p>
        </p:txBody>
      </p:sp>
      <p:graphicFrame>
        <p:nvGraphicFramePr>
          <p:cNvPr id="6" name="Sisällön paikkamerkki 5"/>
          <p:cNvGraphicFramePr>
            <a:graphicFrameLocks noGrp="1"/>
          </p:cNvGraphicFramePr>
          <p:nvPr>
            <p:ph sz="quarter" idx="14"/>
            <p:extLst>
              <p:ext uri="{D42A27DB-BD31-4B8C-83A1-F6EECF244321}">
                <p14:modId xmlns:p14="http://schemas.microsoft.com/office/powerpoint/2010/main" val="2839597899"/>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521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8543258-4E93-4189-A140-48A31D7082D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506A0421-70CC-4723-8C13-CBED824503A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DDCB9E87-D578-4816-8E92-708E0AD5076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87055AD4-8CB6-4862-9FA8-E5FFE32791A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CA387CE5-29BA-4880-B48F-3780EC1BE6C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59E3F3D6-1D66-4859-ACC9-9B6FD12C0FD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C07F9D6B-D2E0-4B70-AB72-F8F137851EB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2C4A6CAB-9AA9-4F18-B364-5B91BD738B4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6"/>
          <p:cNvSpPr>
            <a:spLocks noGrp="1"/>
          </p:cNvSpPr>
          <p:nvPr>
            <p:ph type="ctrTitle"/>
          </p:nvPr>
        </p:nvSpPr>
        <p:spPr/>
        <p:txBody>
          <a:bodyPr/>
          <a:lstStyle/>
          <a:p>
            <a:pPr eaLnBrk="1" hangingPunct="1"/>
            <a:r>
              <a:rPr lang="fi-FI" altLang="fi-FI" smtClean="0"/>
              <a:t>Vekseli</a:t>
            </a:r>
          </a:p>
        </p:txBody>
      </p:sp>
      <p:sp>
        <p:nvSpPr>
          <p:cNvPr id="4" name="Content Placeholder 3"/>
          <p:cNvSpPr>
            <a:spLocks noGrp="1"/>
          </p:cNvSpPr>
          <p:nvPr>
            <p:ph sz="quarter" idx="14"/>
          </p:nvPr>
        </p:nvSpPr>
        <p:spPr/>
        <p:txBody>
          <a:bodyPr/>
          <a:lstStyle/>
          <a:p>
            <a:endParaRPr lang="fi-FI" dirty="0"/>
          </a:p>
        </p:txBody>
      </p:sp>
      <p:sp>
        <p:nvSpPr>
          <p:cNvPr id="2" name="Footer Placeholder 1"/>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3" name="Slide Number Placeholder 2"/>
          <p:cNvSpPr>
            <a:spLocks noGrp="1"/>
          </p:cNvSpPr>
          <p:nvPr>
            <p:ph type="sldNum" sz="quarter" idx="17"/>
          </p:nvPr>
        </p:nvSpPr>
        <p:spPr/>
        <p:txBody>
          <a:bodyPr/>
          <a:lstStyle/>
          <a:p>
            <a:pPr>
              <a:defRPr/>
            </a:pPr>
            <a:fld id="{8F55807F-5274-428D-A4B1-17364F3173B8}" type="slidenum">
              <a:rPr lang="en-US" smtClean="0">
                <a:solidFill>
                  <a:prstClr val="black">
                    <a:tint val="75000"/>
                  </a:prstClr>
                </a:solidFill>
              </a:rPr>
              <a:pPr>
                <a:defRPr/>
              </a:pPr>
              <a:t>20</a:t>
            </a:fld>
            <a:endParaRPr lang="en-US">
              <a:solidFill>
                <a:prstClr val="black">
                  <a:tint val="75000"/>
                </a:prstClr>
              </a:solidFill>
            </a:endParaRPr>
          </a:p>
        </p:txBody>
      </p:sp>
      <p:sp>
        <p:nvSpPr>
          <p:cNvPr id="19460" name="Dian numeron paikkamerkki 5"/>
          <p:cNvSpPr txBox="1">
            <a:spLocks noGrp="1"/>
          </p:cNvSpPr>
          <p:nvPr/>
        </p:nvSpPr>
        <p:spPr bwMode="auto">
          <a:xfrm>
            <a:off x="3429000" y="6397625"/>
            <a:ext cx="15446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fi-FI" altLang="fi-FI" sz="900" b="1" dirty="0">
              <a:solidFill>
                <a:srgbClr val="898989"/>
              </a:solidFill>
            </a:endParaRPr>
          </a:p>
        </p:txBody>
      </p:sp>
      <p:sp>
        <p:nvSpPr>
          <p:cNvPr id="19461" name="Suorakulmio 7"/>
          <p:cNvSpPr>
            <a:spLocks noChangeArrowheads="1"/>
          </p:cNvSpPr>
          <p:nvPr/>
        </p:nvSpPr>
        <p:spPr bwMode="auto">
          <a:xfrm>
            <a:off x="611188" y="1989138"/>
            <a:ext cx="7921625" cy="3744912"/>
          </a:xfrm>
          <a:prstGeom prst="rect">
            <a:avLst/>
          </a:prstGeom>
          <a:solidFill>
            <a:schemeClr val="accent1"/>
          </a:solidFill>
          <a:ln w="9525" algn="ctr">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fi-FI" altLang="fi-FI">
              <a:solidFill>
                <a:prstClr val="black"/>
              </a:solidFill>
            </a:endParaRPr>
          </a:p>
        </p:txBody>
      </p:sp>
      <p:cxnSp>
        <p:nvCxnSpPr>
          <p:cNvPr id="19462" name="Suora yhdysviiva 9"/>
          <p:cNvCxnSpPr>
            <a:cxnSpLocks noChangeShapeType="1"/>
          </p:cNvCxnSpPr>
          <p:nvPr/>
        </p:nvCxnSpPr>
        <p:spPr bwMode="auto">
          <a:xfrm>
            <a:off x="611188" y="2420938"/>
            <a:ext cx="79216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9463" name="Tekstikehys 10"/>
          <p:cNvSpPr txBox="1">
            <a:spLocks noChangeArrowheads="1"/>
          </p:cNvSpPr>
          <p:nvPr/>
        </p:nvSpPr>
        <p:spPr bwMode="auto">
          <a:xfrm>
            <a:off x="683568" y="1974696"/>
            <a:ext cx="5616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sz="2400" b="1" dirty="0">
                <a:solidFill>
                  <a:prstClr val="black"/>
                </a:solidFill>
              </a:rPr>
              <a:t>VEKSELI</a:t>
            </a:r>
          </a:p>
        </p:txBody>
      </p:sp>
      <p:cxnSp>
        <p:nvCxnSpPr>
          <p:cNvPr id="19464" name="Suora yhdysviiva 12"/>
          <p:cNvCxnSpPr>
            <a:cxnSpLocks noChangeShapeType="1"/>
          </p:cNvCxnSpPr>
          <p:nvPr/>
        </p:nvCxnSpPr>
        <p:spPr bwMode="auto">
          <a:xfrm>
            <a:off x="611188" y="2997200"/>
            <a:ext cx="79216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5" name="Suora yhdysviiva 14"/>
          <p:cNvCxnSpPr>
            <a:cxnSpLocks noChangeShapeType="1"/>
          </p:cNvCxnSpPr>
          <p:nvPr/>
        </p:nvCxnSpPr>
        <p:spPr bwMode="auto">
          <a:xfrm>
            <a:off x="611188" y="3500438"/>
            <a:ext cx="79216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6" name="Suora yhdysviiva 16"/>
          <p:cNvCxnSpPr>
            <a:cxnSpLocks noChangeShapeType="1"/>
          </p:cNvCxnSpPr>
          <p:nvPr/>
        </p:nvCxnSpPr>
        <p:spPr bwMode="auto">
          <a:xfrm>
            <a:off x="611188" y="4076700"/>
            <a:ext cx="79216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7" name="Suora yhdysviiva 18"/>
          <p:cNvCxnSpPr>
            <a:cxnSpLocks noChangeShapeType="1"/>
          </p:cNvCxnSpPr>
          <p:nvPr/>
        </p:nvCxnSpPr>
        <p:spPr bwMode="auto">
          <a:xfrm>
            <a:off x="611188" y="4868863"/>
            <a:ext cx="79216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8" name="Suora yhdysviiva 20"/>
          <p:cNvCxnSpPr>
            <a:cxnSpLocks noChangeShapeType="1"/>
          </p:cNvCxnSpPr>
          <p:nvPr/>
        </p:nvCxnSpPr>
        <p:spPr bwMode="auto">
          <a:xfrm rot="5400000">
            <a:off x="4032250" y="2960688"/>
            <a:ext cx="10795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9" name="Suora yhdysviiva 22"/>
          <p:cNvCxnSpPr>
            <a:cxnSpLocks noChangeShapeType="1"/>
          </p:cNvCxnSpPr>
          <p:nvPr/>
        </p:nvCxnSpPr>
        <p:spPr bwMode="auto">
          <a:xfrm rot="5400000">
            <a:off x="4068763" y="5300663"/>
            <a:ext cx="8636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9470" name="Tekstikehys 23"/>
          <p:cNvSpPr txBox="1">
            <a:spLocks noChangeArrowheads="1"/>
          </p:cNvSpPr>
          <p:nvPr/>
        </p:nvSpPr>
        <p:spPr bwMode="auto">
          <a:xfrm>
            <a:off x="611188" y="2420938"/>
            <a:ext cx="3887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dirty="0">
                <a:solidFill>
                  <a:prstClr val="black"/>
                </a:solidFill>
              </a:rPr>
              <a:t>Asettamisaika ja -paikka</a:t>
            </a:r>
          </a:p>
        </p:txBody>
      </p:sp>
      <p:sp>
        <p:nvSpPr>
          <p:cNvPr id="19471" name="Tekstikehys 24"/>
          <p:cNvSpPr txBox="1">
            <a:spLocks noChangeArrowheads="1"/>
          </p:cNvSpPr>
          <p:nvPr/>
        </p:nvSpPr>
        <p:spPr bwMode="auto">
          <a:xfrm>
            <a:off x="4536550" y="2436658"/>
            <a:ext cx="360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dirty="0">
                <a:solidFill>
                  <a:prstClr val="black"/>
                </a:solidFill>
              </a:rPr>
              <a:t>Maksuaika ja -paikka</a:t>
            </a:r>
          </a:p>
        </p:txBody>
      </p:sp>
      <p:sp>
        <p:nvSpPr>
          <p:cNvPr id="19472" name="Tekstikehys 25"/>
          <p:cNvSpPr txBox="1">
            <a:spLocks noChangeArrowheads="1"/>
          </p:cNvSpPr>
          <p:nvPr/>
        </p:nvSpPr>
        <p:spPr bwMode="auto">
          <a:xfrm>
            <a:off x="611188" y="2924174"/>
            <a:ext cx="2592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dirty="0">
                <a:solidFill>
                  <a:prstClr val="black"/>
                </a:solidFill>
              </a:rPr>
              <a:t>Asettaja  </a:t>
            </a:r>
            <a:r>
              <a:rPr lang="fi-FI" altLang="fi-FI" sz="2400" dirty="0">
                <a:solidFill>
                  <a:prstClr val="black"/>
                </a:solidFill>
                <a:latin typeface="Mistral" pitchFamily="66" charset="0"/>
              </a:rPr>
              <a:t>M (myyjä)</a:t>
            </a:r>
            <a:endParaRPr lang="fi-FI" altLang="fi-FI" dirty="0">
              <a:solidFill>
                <a:prstClr val="black"/>
              </a:solidFill>
            </a:endParaRPr>
          </a:p>
        </p:txBody>
      </p:sp>
      <p:sp>
        <p:nvSpPr>
          <p:cNvPr id="19473" name="Tekstikehys 26"/>
          <p:cNvSpPr txBox="1">
            <a:spLocks noChangeArrowheads="1"/>
          </p:cNvSpPr>
          <p:nvPr/>
        </p:nvSpPr>
        <p:spPr bwMode="auto">
          <a:xfrm>
            <a:off x="4646931" y="2924174"/>
            <a:ext cx="381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dirty="0">
                <a:solidFill>
                  <a:prstClr val="black"/>
                </a:solidFill>
              </a:rPr>
              <a:t>Maksava  </a:t>
            </a:r>
            <a:r>
              <a:rPr lang="fi-FI" altLang="fi-FI" sz="2400" dirty="0">
                <a:solidFill>
                  <a:prstClr val="black"/>
                </a:solidFill>
                <a:latin typeface="Mistral" pitchFamily="66" charset="0"/>
              </a:rPr>
              <a:t>O (ostaja) / pankki</a:t>
            </a:r>
          </a:p>
        </p:txBody>
      </p:sp>
      <p:sp>
        <p:nvSpPr>
          <p:cNvPr id="19474" name="Tekstikehys 27"/>
          <p:cNvSpPr txBox="1">
            <a:spLocks noChangeArrowheads="1"/>
          </p:cNvSpPr>
          <p:nvPr/>
        </p:nvSpPr>
        <p:spPr bwMode="auto">
          <a:xfrm>
            <a:off x="642179" y="3447284"/>
            <a:ext cx="5256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dirty="0">
                <a:solidFill>
                  <a:prstClr val="black"/>
                </a:solidFill>
              </a:rPr>
              <a:t>Vekselin määrä €   </a:t>
            </a:r>
            <a:r>
              <a:rPr lang="fi-FI" altLang="fi-FI" sz="2400" dirty="0">
                <a:solidFill>
                  <a:prstClr val="black"/>
                </a:solidFill>
                <a:latin typeface="Mistral" pitchFamily="66" charset="0"/>
              </a:rPr>
              <a:t>kymmenentuhatta (10.000)</a:t>
            </a:r>
            <a:endParaRPr lang="fi-FI" altLang="fi-FI" dirty="0">
              <a:solidFill>
                <a:prstClr val="black"/>
              </a:solidFill>
            </a:endParaRPr>
          </a:p>
        </p:txBody>
      </p:sp>
      <p:sp>
        <p:nvSpPr>
          <p:cNvPr id="19475" name="Tekstikehys 28"/>
          <p:cNvSpPr txBox="1">
            <a:spLocks noChangeArrowheads="1"/>
          </p:cNvSpPr>
          <p:nvPr/>
        </p:nvSpPr>
        <p:spPr bwMode="auto">
          <a:xfrm>
            <a:off x="626277" y="4092441"/>
            <a:ext cx="8064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a:solidFill>
                  <a:prstClr val="black"/>
                </a:solidFill>
              </a:rPr>
              <a:t>Maksakaa tästä vekselistä kenelle  </a:t>
            </a:r>
            <a:r>
              <a:rPr lang="fi-FI" altLang="fi-FI" sz="2400">
                <a:solidFill>
                  <a:prstClr val="black"/>
                </a:solidFill>
                <a:latin typeface="Mistral" pitchFamily="66" charset="0"/>
              </a:rPr>
              <a:t>___minä__</a:t>
            </a:r>
            <a:r>
              <a:rPr lang="fi-FI" altLang="fi-FI">
                <a:solidFill>
                  <a:prstClr val="black"/>
                </a:solidFill>
              </a:rPr>
              <a:t> määrää(n) yllämainittu määrä eräpäivänä . </a:t>
            </a:r>
          </a:p>
        </p:txBody>
      </p:sp>
      <p:sp>
        <p:nvSpPr>
          <p:cNvPr id="30" name="Tekstikehys 29"/>
          <p:cNvSpPr txBox="1"/>
          <p:nvPr/>
        </p:nvSpPr>
        <p:spPr>
          <a:xfrm>
            <a:off x="611188" y="4874249"/>
            <a:ext cx="3887788" cy="831850"/>
          </a:xfrm>
          <a:prstGeom prst="rect">
            <a:avLst/>
          </a:prstGeom>
          <a:noFill/>
        </p:spPr>
        <p:txBody>
          <a:bodyPr>
            <a:spAutoFit/>
          </a:bodyPr>
          <a:lstStyle/>
          <a:p>
            <a:pPr>
              <a:defRPr/>
            </a:pPr>
            <a:r>
              <a:rPr lang="fi-FI" dirty="0">
                <a:solidFill>
                  <a:prstClr val="black"/>
                </a:solidFill>
              </a:rPr>
              <a:t>Hyväksytään (maksava) </a:t>
            </a:r>
            <a:r>
              <a:rPr lang="fi-FI" sz="2400" dirty="0">
                <a:solidFill>
                  <a:prstClr val="black"/>
                </a:solidFill>
                <a:latin typeface="Mistral" pitchFamily="66" charset="0"/>
              </a:rPr>
              <a:t> </a:t>
            </a:r>
            <a:r>
              <a:rPr lang="fi-FI" sz="2400" dirty="0">
                <a:solidFill>
                  <a:prstClr val="black"/>
                </a:solidFill>
                <a:latin typeface="Edwardian Script ITC" pitchFamily="66" charset="0"/>
              </a:rPr>
              <a:t>O</a:t>
            </a:r>
            <a:r>
              <a:rPr lang="fi-FI" sz="2400" dirty="0">
                <a:solidFill>
                  <a:prstClr val="black"/>
                </a:solidFill>
                <a:latin typeface="Mistral" pitchFamily="66" charset="0"/>
              </a:rPr>
              <a:t>  </a:t>
            </a:r>
            <a:r>
              <a:rPr lang="fi-FI" sz="2400" dirty="0">
                <a:solidFill>
                  <a:prstClr val="black"/>
                </a:solidFill>
              </a:rPr>
              <a:t>/ </a:t>
            </a:r>
            <a:r>
              <a:rPr lang="fi-FI" sz="2400" dirty="0">
                <a:solidFill>
                  <a:prstClr val="black"/>
                </a:solidFill>
                <a:latin typeface="Neurochrome" pitchFamily="2" charset="0"/>
              </a:rPr>
              <a:t>PANKKI</a:t>
            </a:r>
            <a:endParaRPr lang="fi-FI" dirty="0">
              <a:solidFill>
                <a:prstClr val="black"/>
              </a:solidFill>
            </a:endParaRPr>
          </a:p>
        </p:txBody>
      </p:sp>
      <p:sp>
        <p:nvSpPr>
          <p:cNvPr id="19477" name="Tekstikehys 30"/>
          <p:cNvSpPr txBox="1">
            <a:spLocks noChangeArrowheads="1"/>
          </p:cNvSpPr>
          <p:nvPr/>
        </p:nvSpPr>
        <p:spPr bwMode="auto">
          <a:xfrm>
            <a:off x="4493867" y="4864766"/>
            <a:ext cx="4033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dirty="0">
                <a:solidFill>
                  <a:prstClr val="black"/>
                </a:solidFill>
              </a:rPr>
              <a:t>Asettajan allekirjoitus </a:t>
            </a:r>
            <a:r>
              <a:rPr lang="fi-FI" altLang="fi-FI" dirty="0">
                <a:solidFill>
                  <a:prstClr val="black"/>
                </a:solidFill>
                <a:latin typeface="Mistral" pitchFamily="66" charset="0"/>
              </a:rPr>
              <a:t>  </a:t>
            </a:r>
            <a:r>
              <a:rPr lang="fi-FI" altLang="fi-FI" sz="2400" dirty="0">
                <a:solidFill>
                  <a:prstClr val="black"/>
                </a:solidFill>
                <a:latin typeface="Mistral" pitchFamily="66" charset="0"/>
              </a:rPr>
              <a:t>M</a:t>
            </a:r>
            <a:endParaRPr lang="fi-FI" altLang="fi-FI" dirty="0">
              <a:solidFill>
                <a:prstClr val="black"/>
              </a:solidFill>
            </a:endParaRPr>
          </a:p>
        </p:txBody>
      </p:sp>
    </p:spTree>
    <p:extLst>
      <p:ext uri="{BB962C8B-B14F-4D97-AF65-F5344CB8AC3E}">
        <p14:creationId xmlns:p14="http://schemas.microsoft.com/office/powerpoint/2010/main" val="291570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4"/>
          <p:cNvSpPr>
            <a:spLocks noGrp="1"/>
          </p:cNvSpPr>
          <p:nvPr>
            <p:ph type="ctrTitle"/>
          </p:nvPr>
        </p:nvSpPr>
        <p:spPr/>
        <p:txBody>
          <a:bodyPr/>
          <a:lstStyle/>
          <a:p>
            <a:pPr eaLnBrk="1" hangingPunct="1"/>
            <a:r>
              <a:rPr lang="fi-FI" altLang="fi-FI" smtClean="0"/>
              <a:t>Vekseli 2</a:t>
            </a:r>
          </a:p>
        </p:txBody>
      </p:sp>
      <p:graphicFrame>
        <p:nvGraphicFramePr>
          <p:cNvPr id="4" name="Sisällön paikkamerkki 3"/>
          <p:cNvGraphicFramePr>
            <a:graphicFrameLocks noGrp="1"/>
          </p:cNvGraphicFramePr>
          <p:nvPr>
            <p:ph sz="quarter" idx="14"/>
            <p:extLst>
              <p:ext uri="{D42A27DB-BD31-4B8C-83A1-F6EECF244321}">
                <p14:modId xmlns:p14="http://schemas.microsoft.com/office/powerpoint/2010/main" val="643448479"/>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21</a:t>
            </a:fld>
            <a:endParaRPr lang="en-US">
              <a:solidFill>
                <a:prstClr val="black">
                  <a:tint val="75000"/>
                </a:prstClr>
              </a:solidFill>
            </a:endParaRPr>
          </a:p>
        </p:txBody>
      </p:sp>
      <p:sp>
        <p:nvSpPr>
          <p:cNvPr id="20484" name="Alatunnisteen paikkamerkki 2"/>
          <p:cNvSpPr txBox="1">
            <a:spLocks noGrp="1"/>
          </p:cNvSpPr>
          <p:nvPr/>
        </p:nvSpPr>
        <p:spPr bwMode="auto">
          <a:xfrm>
            <a:off x="3429000" y="6142038"/>
            <a:ext cx="1544638"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sz="900" b="1" dirty="0">
                <a:solidFill>
                  <a:srgbClr val="898989"/>
                </a:solidFill>
              </a:rPr>
              <a:t>Sopimus- ja </a:t>
            </a:r>
            <a:r>
              <a:rPr lang="fi-FI" altLang="fi-FI" sz="900" b="1" dirty="0" err="1" smtClean="0">
                <a:solidFill>
                  <a:srgbClr val="898989"/>
                </a:solidFill>
              </a:rPr>
              <a:t>arkkinointiuridiikka</a:t>
            </a:r>
            <a:r>
              <a:rPr lang="fi-FI" altLang="fi-FI" sz="900" b="1" dirty="0" smtClean="0">
                <a:solidFill>
                  <a:srgbClr val="898989"/>
                </a:solidFill>
              </a:rPr>
              <a:t> </a:t>
            </a:r>
            <a:r>
              <a:rPr lang="fi-FI" altLang="fi-FI" sz="900" b="1" dirty="0">
                <a:solidFill>
                  <a:srgbClr val="898989"/>
                </a:solidFill>
              </a:rPr>
              <a:t>4</a:t>
            </a:r>
          </a:p>
        </p:txBody>
      </p:sp>
      <p:sp>
        <p:nvSpPr>
          <p:cNvPr id="20486" name="Suorakulmio 6"/>
          <p:cNvSpPr>
            <a:spLocks noChangeArrowheads="1"/>
          </p:cNvSpPr>
          <p:nvPr/>
        </p:nvSpPr>
        <p:spPr bwMode="auto">
          <a:xfrm>
            <a:off x="4200373" y="4149080"/>
            <a:ext cx="4537075" cy="1655763"/>
          </a:xfrm>
          <a:prstGeom prst="rect">
            <a:avLst/>
          </a:prstGeom>
          <a:solidFill>
            <a:schemeClr val="accent1"/>
          </a:solidFill>
          <a:ln w="9525" algn="ctr">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fi-FI" altLang="fi-FI">
              <a:solidFill>
                <a:prstClr val="black"/>
              </a:solidFill>
            </a:endParaRPr>
          </a:p>
        </p:txBody>
      </p:sp>
      <p:sp>
        <p:nvSpPr>
          <p:cNvPr id="20487" name="Tekstikehys 7"/>
          <p:cNvSpPr txBox="1">
            <a:spLocks noChangeArrowheads="1"/>
          </p:cNvSpPr>
          <p:nvPr/>
        </p:nvSpPr>
        <p:spPr bwMode="auto">
          <a:xfrm>
            <a:off x="4201319" y="4149080"/>
            <a:ext cx="3311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dirty="0">
                <a:solidFill>
                  <a:prstClr val="black"/>
                </a:solidFill>
              </a:rPr>
              <a:t>(vekselin kääntöpuoli)</a:t>
            </a:r>
          </a:p>
        </p:txBody>
      </p:sp>
      <p:sp>
        <p:nvSpPr>
          <p:cNvPr id="9" name="Tekstikehys 8"/>
          <p:cNvSpPr txBox="1"/>
          <p:nvPr/>
        </p:nvSpPr>
        <p:spPr>
          <a:xfrm rot="5400000">
            <a:off x="7047415" y="4778999"/>
            <a:ext cx="2232025" cy="1016000"/>
          </a:xfrm>
          <a:prstGeom prst="rect">
            <a:avLst/>
          </a:prstGeom>
          <a:noFill/>
        </p:spPr>
        <p:txBody>
          <a:bodyPr>
            <a:spAutoFit/>
          </a:bodyPr>
          <a:lstStyle/>
          <a:p>
            <a:pPr>
              <a:defRPr/>
            </a:pPr>
            <a:r>
              <a:rPr lang="fi-FI" sz="1400" dirty="0">
                <a:solidFill>
                  <a:prstClr val="black"/>
                </a:solidFill>
              </a:rPr>
              <a:t>Siirretään</a:t>
            </a:r>
          </a:p>
          <a:p>
            <a:pPr>
              <a:defRPr/>
            </a:pPr>
            <a:r>
              <a:rPr lang="fi-FI" sz="1600" dirty="0">
                <a:solidFill>
                  <a:prstClr val="black"/>
                </a:solidFill>
                <a:latin typeface="Mistral" pitchFamily="66" charset="0"/>
              </a:rPr>
              <a:t>M</a:t>
            </a:r>
            <a:r>
              <a:rPr lang="fi-FI" dirty="0">
                <a:solidFill>
                  <a:prstClr val="black"/>
                </a:solidFill>
              </a:rPr>
              <a:t>  </a:t>
            </a:r>
            <a:r>
              <a:rPr lang="fi-FI" sz="1400" dirty="0">
                <a:solidFill>
                  <a:prstClr val="black"/>
                </a:solidFill>
              </a:rPr>
              <a:t>(allekirjoitus)</a:t>
            </a:r>
          </a:p>
          <a:p>
            <a:pPr>
              <a:defRPr/>
            </a:pPr>
            <a:r>
              <a:rPr lang="fi-FI" sz="1400" dirty="0">
                <a:solidFill>
                  <a:prstClr val="black"/>
                </a:solidFill>
              </a:rPr>
              <a:t>Siirretään</a:t>
            </a:r>
          </a:p>
          <a:p>
            <a:pPr>
              <a:defRPr/>
            </a:pPr>
            <a:r>
              <a:rPr lang="fi-FI" sz="1400" dirty="0">
                <a:solidFill>
                  <a:prstClr val="black"/>
                </a:solidFill>
                <a:latin typeface="Blackadder ITC" pitchFamily="82" charset="0"/>
              </a:rPr>
              <a:t>N  </a:t>
            </a:r>
            <a:r>
              <a:rPr lang="fi-FI" sz="1400" dirty="0" err="1">
                <a:solidFill>
                  <a:prstClr val="black"/>
                </a:solidFill>
                <a:latin typeface="Blackadder ITC" pitchFamily="82" charset="0"/>
              </a:rPr>
              <a:t>N</a:t>
            </a:r>
            <a:endParaRPr lang="fi-FI" sz="1400" dirty="0">
              <a:solidFill>
                <a:prstClr val="black"/>
              </a:solidFill>
              <a:latin typeface="Blackadder ITC" pitchFamily="82" charset="0"/>
            </a:endParaRPr>
          </a:p>
        </p:txBody>
      </p:sp>
    </p:spTree>
    <p:extLst>
      <p:ext uri="{BB962C8B-B14F-4D97-AF65-F5344CB8AC3E}">
        <p14:creationId xmlns:p14="http://schemas.microsoft.com/office/powerpoint/2010/main" val="334294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4AC54A8-4DBD-417D-BC02-402E5C7D605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CABEDC98-1A8B-4A25-A149-0FDCAA4E80E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3B38DA8D-B5D4-4A2B-A06D-EA37E09C745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9F35D4AA-F8AD-412B-B6F4-0FFCF5BBBF8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F67C4C9-358F-429C-B18C-3C41A0F17CF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5545DB5B-AC3B-486D-A9DB-4C0412FE0EA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8C7AA52B-35BC-4F70-BEF6-538B79FC683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4E31533E-8A7A-4BEE-9B46-2F6B1B72994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BBA4879C-730F-4FD5-A892-3A166EA757C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7B7FEE67-426B-4B1B-8C44-9B2EC27F685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102DD7D9-002C-4421-8FE4-2F1A7975E9F6}"/>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668DB48E-E06F-4A89-B7A6-2B6227DA25BA}"/>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6B69B5AB-5B4B-44C0-BF18-DD31BD6551FD}"/>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2DB38236-A2F7-4886-8814-EF08A47EF221}"/>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graphicEl>
                                              <a:dgm id="{CDF279EC-B4BB-4FB9-84F7-78C7F3D40484}"/>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94A9F378-6D70-4BBB-89E0-D2E218364D8D}"/>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dgm id="{140A6B23-E558-47B3-8052-580A43083727}"/>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7229DFDD-34D7-4777-A934-036BEFFD1D9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1"/>
          <p:cNvSpPr>
            <a:spLocks noGrp="1"/>
          </p:cNvSpPr>
          <p:nvPr>
            <p:ph type="ctrTitle"/>
          </p:nvPr>
        </p:nvSpPr>
        <p:spPr/>
        <p:txBody>
          <a:bodyPr/>
          <a:lstStyle/>
          <a:p>
            <a:r>
              <a:rPr lang="fi-FI" altLang="fi-FI" dirty="0" smtClean="0"/>
              <a:t>Remburssin tyyppejä (</a:t>
            </a:r>
            <a:r>
              <a:rPr lang="fi-FI" altLang="fi-FI" dirty="0" err="1" smtClean="0"/>
              <a:t>Sisula</a:t>
            </a:r>
            <a:r>
              <a:rPr lang="fi-FI" altLang="fi-FI" dirty="0" smtClean="0"/>
              <a:t>-Tulokas: Ulkomaankauppaoikeus 1998) </a:t>
            </a:r>
          </a:p>
        </p:txBody>
      </p:sp>
      <p:pic>
        <p:nvPicPr>
          <p:cNvPr id="22531" name="Sisällön paikkamerkki 3" descr="scan0005.jpg"/>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40002" y="1087534"/>
            <a:ext cx="8019797" cy="4679851"/>
          </a:xfrm>
        </p:spPr>
      </p:pic>
      <p:sp>
        <p:nvSpPr>
          <p:cNvPr id="2" name="Footer Placeholder 1"/>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22</a:t>
            </a:fld>
            <a:endParaRPr lang="en-US">
              <a:solidFill>
                <a:prstClr val="black">
                  <a:tint val="75000"/>
                </a:prstClr>
              </a:solidFill>
            </a:endParaRPr>
          </a:p>
        </p:txBody>
      </p:sp>
    </p:spTree>
    <p:extLst>
      <p:ext uri="{BB962C8B-B14F-4D97-AF65-F5344CB8AC3E}">
        <p14:creationId xmlns:p14="http://schemas.microsoft.com/office/powerpoint/2010/main" val="816383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p:cNvSpPr>
            <a:spLocks noGrp="1"/>
          </p:cNvSpPr>
          <p:nvPr>
            <p:ph type="ctrTitle"/>
          </p:nvPr>
        </p:nvSpPr>
        <p:spPr/>
        <p:txBody>
          <a:bodyPr/>
          <a:lstStyle/>
          <a:p>
            <a:r>
              <a:rPr lang="fi-FI" altLang="fi-FI" dirty="0" smtClean="0"/>
              <a:t>Remburssitermejä 1 (</a:t>
            </a:r>
            <a:r>
              <a:rPr lang="fi-FI" altLang="fi-FI" dirty="0" err="1" smtClean="0"/>
              <a:t>Sisula</a:t>
            </a:r>
            <a:r>
              <a:rPr lang="fi-FI" altLang="fi-FI" dirty="0" smtClean="0"/>
              <a:t>-Tulokas 1998, liite 6) </a:t>
            </a:r>
          </a:p>
        </p:txBody>
      </p:sp>
      <p:pic>
        <p:nvPicPr>
          <p:cNvPr id="23555" name="Sisällön paikkamerkki 3" descr="scan0002.jpg"/>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123728" y="1052736"/>
            <a:ext cx="5400600" cy="4714649"/>
          </a:xfrm>
        </p:spPr>
      </p:pic>
      <p:sp>
        <p:nvSpPr>
          <p:cNvPr id="2" name="Footer Placeholder 1"/>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23</a:t>
            </a:fld>
            <a:endParaRPr lang="en-US">
              <a:solidFill>
                <a:prstClr val="black">
                  <a:tint val="75000"/>
                </a:prstClr>
              </a:solidFill>
            </a:endParaRPr>
          </a:p>
        </p:txBody>
      </p:sp>
    </p:spTree>
    <p:extLst>
      <p:ext uri="{BB962C8B-B14F-4D97-AF65-F5344CB8AC3E}">
        <p14:creationId xmlns:p14="http://schemas.microsoft.com/office/powerpoint/2010/main" val="1256057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p:cNvSpPr>
            <a:spLocks noGrp="1"/>
          </p:cNvSpPr>
          <p:nvPr>
            <p:ph type="ctrTitle"/>
          </p:nvPr>
        </p:nvSpPr>
        <p:spPr/>
        <p:txBody>
          <a:bodyPr/>
          <a:lstStyle/>
          <a:p>
            <a:r>
              <a:rPr lang="fi-FI" altLang="fi-FI" smtClean="0"/>
              <a:t>Remburssitermejä 2</a:t>
            </a:r>
          </a:p>
        </p:txBody>
      </p:sp>
      <p:pic>
        <p:nvPicPr>
          <p:cNvPr id="24579" name="Sisällön paikkamerkki 3" descr="scan0003.jpg"/>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755576" y="908720"/>
            <a:ext cx="7632848" cy="4607843"/>
          </a:xfrm>
        </p:spPr>
      </p:pic>
      <p:sp>
        <p:nvSpPr>
          <p:cNvPr id="2" name="Footer Placeholder 1"/>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24</a:t>
            </a:fld>
            <a:endParaRPr lang="en-US">
              <a:solidFill>
                <a:prstClr val="black">
                  <a:tint val="75000"/>
                </a:prstClr>
              </a:solidFill>
            </a:endParaRPr>
          </a:p>
        </p:txBody>
      </p:sp>
    </p:spTree>
    <p:extLst>
      <p:ext uri="{BB962C8B-B14F-4D97-AF65-F5344CB8AC3E}">
        <p14:creationId xmlns:p14="http://schemas.microsoft.com/office/powerpoint/2010/main" val="2802693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ctrTitle"/>
          </p:nvPr>
        </p:nvSpPr>
        <p:spPr/>
        <p:txBody>
          <a:bodyPr/>
          <a:lstStyle/>
          <a:p>
            <a:r>
              <a:rPr lang="fi-FI" altLang="fi-FI" smtClean="0"/>
              <a:t>Remburssitermejä 3</a:t>
            </a:r>
          </a:p>
        </p:txBody>
      </p:sp>
      <p:pic>
        <p:nvPicPr>
          <p:cNvPr id="25603" name="Sisällön paikkamerkki 3" descr="scan0004.jpg"/>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683568" y="1052736"/>
            <a:ext cx="7776864" cy="4463827"/>
          </a:xfrm>
        </p:spPr>
      </p:pic>
      <p:sp>
        <p:nvSpPr>
          <p:cNvPr id="2" name="Footer Placeholder 1"/>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25</a:t>
            </a:fld>
            <a:endParaRPr lang="en-US">
              <a:solidFill>
                <a:prstClr val="black">
                  <a:tint val="75000"/>
                </a:prstClr>
              </a:solidFill>
            </a:endParaRPr>
          </a:p>
        </p:txBody>
      </p:sp>
    </p:spTree>
    <p:extLst>
      <p:ext uri="{BB962C8B-B14F-4D97-AF65-F5344CB8AC3E}">
        <p14:creationId xmlns:p14="http://schemas.microsoft.com/office/powerpoint/2010/main" val="4154669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r>
              <a:rPr lang="fi-FI" altLang="fi-FI" dirty="0" err="1" smtClean="0"/>
              <a:t>Payment</a:t>
            </a:r>
            <a:r>
              <a:rPr lang="fi-FI" altLang="fi-FI" dirty="0" smtClean="0"/>
              <a:t> and </a:t>
            </a:r>
            <a:r>
              <a:rPr lang="fi-FI" altLang="fi-FI" dirty="0" err="1" smtClean="0"/>
              <a:t>Other</a:t>
            </a:r>
            <a:r>
              <a:rPr lang="fi-FI" altLang="fi-FI" dirty="0" smtClean="0"/>
              <a:t> </a:t>
            </a:r>
            <a:r>
              <a:rPr lang="fi-FI" altLang="fi-FI" dirty="0" err="1" smtClean="0"/>
              <a:t>Risks</a:t>
            </a:r>
            <a:endParaRPr lang="en-US" altLang="fi-FI" dirty="0"/>
          </a:p>
        </p:txBody>
      </p:sp>
      <p:pic>
        <p:nvPicPr>
          <p:cNvPr id="41990" name="money.avi">
            <a:hlinkClick r:id="" action="ppaction://media"/>
          </p:cNvPr>
          <p:cNvPicPr>
            <a:picLocks noGrp="1" noChangeAspect="1" noChangeArrowheads="1"/>
          </p:cNvPicPr>
          <p:nvPr>
            <p:ph sz="quarter" idx="14"/>
            <a:videoFile r:link="rId1"/>
          </p:nvPr>
        </p:nvPicPr>
        <p:blipFill>
          <a:blip r:embed="rId3">
            <a:extLst>
              <a:ext uri="{28A0092B-C50C-407E-A947-70E740481C1C}">
                <a14:useLocalDpi xmlns:a14="http://schemas.microsoft.com/office/drawing/2010/main" val="0"/>
              </a:ext>
            </a:extLst>
          </a:blip>
          <a:stretch>
            <a:fillRect/>
          </a:stretch>
        </p:blipFill>
        <p:spPr>
          <a:xfrm>
            <a:off x="1115616" y="1988840"/>
            <a:ext cx="2438400" cy="3081409"/>
          </a:xfrm>
          <a:ln/>
        </p:spPr>
      </p:pic>
      <p:sp>
        <p:nvSpPr>
          <p:cNvPr id="2" name="Footer Placeholder 1"/>
          <p:cNvSpPr>
            <a:spLocks noGrp="1"/>
          </p:cNvSpPr>
          <p:nvPr>
            <p:ph type="ftr" sz="quarter" idx="16"/>
          </p:nvPr>
        </p:nvSpPr>
        <p:spPr/>
        <p:txBody>
          <a:bodyPr/>
          <a:lstStyle/>
          <a:p>
            <a:r>
              <a:rPr lang="fi-FI" altLang="fi-FI" smtClean="0">
                <a:solidFill>
                  <a:prstClr val="black">
                    <a:tint val="75000"/>
                  </a:prstClr>
                </a:solidFill>
              </a:rPr>
              <a:t>Markkinoiden juridinen toimintaympäristö kalvot 3a</a:t>
            </a:r>
            <a:endParaRPr lang="fi-FI" altLang="fi-FI">
              <a:solidFill>
                <a:prstClr val="black">
                  <a:tint val="75000"/>
                </a:prstClr>
              </a:solidFill>
            </a:endParaRPr>
          </a:p>
        </p:txBody>
      </p:sp>
      <p:sp>
        <p:nvSpPr>
          <p:cNvPr id="3" name="Slide Number Placeholder 2"/>
          <p:cNvSpPr>
            <a:spLocks noGrp="1"/>
          </p:cNvSpPr>
          <p:nvPr>
            <p:ph type="sldNum" sz="quarter" idx="17"/>
          </p:nvPr>
        </p:nvSpPr>
        <p:spPr/>
        <p:txBody>
          <a:bodyPr/>
          <a:lstStyle/>
          <a:p>
            <a:fld id="{6FFAF03F-69B7-4825-81F4-EFF4D423695E}" type="slidenum">
              <a:rPr lang="fi-FI" altLang="fi-FI" smtClean="0">
                <a:solidFill>
                  <a:prstClr val="black">
                    <a:tint val="75000"/>
                  </a:prstClr>
                </a:solidFill>
              </a:rPr>
              <a:pPr/>
              <a:t>3</a:t>
            </a:fld>
            <a:endParaRPr lang="fi-FI" altLang="fi-FI">
              <a:solidFill>
                <a:prstClr val="black">
                  <a:tint val="75000"/>
                </a:prstClr>
              </a:solidFill>
            </a:endParaRPr>
          </a:p>
        </p:txBody>
      </p:sp>
      <p:graphicFrame>
        <p:nvGraphicFramePr>
          <p:cNvPr id="4" name="Diagram 3"/>
          <p:cNvGraphicFramePr/>
          <p:nvPr>
            <p:extLst>
              <p:ext uri="{D42A27DB-BD31-4B8C-83A1-F6EECF244321}">
                <p14:modId xmlns:p14="http://schemas.microsoft.com/office/powerpoint/2010/main" val="3621293661"/>
              </p:ext>
            </p:extLst>
          </p:nvPr>
        </p:nvGraphicFramePr>
        <p:xfrm>
          <a:off x="5227638" y="1582738"/>
          <a:ext cx="3916362" cy="4135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96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5FB0501-459F-4774-842F-B5F5F98088C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2DC5F09-6BED-4CB0-861A-7637E6C7534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9C1B6738-6E3D-4DB9-8172-05231537D2E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D641AC41-C9C5-4FB5-8026-3D80B24A2D18}"/>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C542A026-70C0-4759-A961-E054E542203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1ED9FCDA-BCC6-4912-A412-277FA244EAC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7E1525FB-2A55-4DA4-B190-5FCB2217790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FCE10A41-C54D-46A1-84B1-B5DE658F1122}"/>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1790E16D-AA7B-4417-9A02-EB840076E2D7}"/>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E95199E6-43F3-49CC-A76A-48F31DE9D42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4">
                                            <p:graphicEl>
                                              <a:dgm id="{A5FB0501-459F-4774-842F-B5F5F98088C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4">
                                            <p:graphicEl>
                                              <a:dgm id="{22DC5F09-6BED-4CB0-861A-7637E6C75340}"/>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4">
                                            <p:graphicEl>
                                              <a:dgm id="{9C1B6738-6E3D-4DB9-8172-05231537D2E5}"/>
                                            </p:graphic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
                                            <p:graphicEl>
                                              <a:dgm id="{D641AC41-C9C5-4FB5-8026-3D80B24A2D18}"/>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4">
                                            <p:graphicEl>
                                              <a:dgm id="{C542A026-70C0-4759-A961-E054E5422037}"/>
                                            </p:graphicEl>
                                          </p:spTgt>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4">
                                            <p:graphicEl>
                                              <a:dgm id="{1ED9FCDA-BCC6-4912-A412-277FA244EACF}"/>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4">
                                            <p:graphicEl>
                                              <a:dgm id="{7E1525FB-2A55-4DA4-B190-5FCB2217790D}"/>
                                            </p:graphicEl>
                                          </p:spTgt>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4">
                                            <p:graphicEl>
                                              <a:dgm id="{FCE10A41-C54D-46A1-84B1-B5DE658F1122}"/>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4">
                                            <p:graphicEl>
                                              <a:dgm id="{1790E16D-AA7B-4417-9A02-EB840076E2D7}"/>
                                            </p:graphicEl>
                                          </p:spTgt>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4">
                                            <p:graphicEl>
                                              <a:dgm id="{E95199E6-43F3-49CC-A76A-48F31DE9D42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41990"/>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2" presetClass="mediacall" presetSubtype="0" fill="hold" nodeType="clickEffect">
                                  <p:stCondLst>
                                    <p:cond delay="0"/>
                                  </p:stCondLst>
                                  <p:childTnLst>
                                    <p:cmd type="call" cmd="togglePause">
                                      <p:cBhvr>
                                        <p:cTn id="71" dur="1" fill="hold"/>
                                        <p:tgtEl>
                                          <p:spTgt spid="41990"/>
                                        </p:tgtEl>
                                      </p:cBhvr>
                                    </p:cmd>
                                  </p:childTnLst>
                                </p:cTn>
                              </p:par>
                            </p:childTnLst>
                          </p:cTn>
                        </p:par>
                      </p:childTnLst>
                    </p:cTn>
                  </p:par>
                </p:childTnLst>
              </p:cTn>
              <p:nextCondLst>
                <p:cond evt="onClick" delay="0">
                  <p:tgtEl>
                    <p:spTgt spid="41990"/>
                  </p:tgtEl>
                </p:cond>
              </p:nextCondLst>
            </p:seq>
            <p:video>
              <p:cMediaNode>
                <p:cTn id="72" fill="hold" display="0">
                  <p:stCondLst>
                    <p:cond delay="indefinite"/>
                  </p:stCondLst>
                  <p:endCondLst>
                    <p:cond evt="onNext" delay="0">
                      <p:tgtEl>
                        <p:sldTgt/>
                      </p:tgtEl>
                    </p:cond>
                    <p:cond evt="onPrev" delay="0">
                      <p:tgtEl>
                        <p:sldTgt/>
                      </p:tgtEl>
                    </p:cond>
                  </p:endCondLst>
                </p:cTn>
                <p:tgtEl>
                  <p:spTgt spid="41990"/>
                </p:tgtEl>
              </p:cMediaNode>
            </p:video>
          </p:childTnLst>
        </p:cTn>
      </p:par>
    </p:tnLst>
    <p:bldLst>
      <p:bldGraphic spid="4" grpId="0">
        <p:bldSub>
          <a:bldDgm bld="lvlOne"/>
        </p:bldSub>
      </p:bldGraphic>
      <p:bldGraphic spid="4" grpId="1">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pPr algn="ctr"/>
            <a:r>
              <a:rPr lang="fi-FI" altLang="fi-FI" dirty="0" err="1" smtClean="0"/>
              <a:t>Price</a:t>
            </a:r>
            <a:r>
              <a:rPr lang="fi-FI" altLang="fi-FI" dirty="0"/>
              <a:t> </a:t>
            </a:r>
            <a:r>
              <a:rPr lang="fi-FI" altLang="fi-FI" dirty="0" smtClean="0"/>
              <a:t>Systems and Control of </a:t>
            </a:r>
            <a:r>
              <a:rPr lang="fi-FI" altLang="fi-FI" dirty="0" err="1" smtClean="0"/>
              <a:t>Payment</a:t>
            </a:r>
            <a:r>
              <a:rPr lang="fi-FI" altLang="fi-FI" dirty="0" smtClean="0"/>
              <a:t> </a:t>
            </a:r>
            <a:r>
              <a:rPr lang="fi-FI" altLang="fi-FI" dirty="0" err="1" smtClean="0"/>
              <a:t>Risks</a:t>
            </a:r>
            <a:endParaRPr lang="en-US" altLang="fi-FI" dirty="0"/>
          </a:p>
        </p:txBody>
      </p:sp>
      <p:graphicFrame>
        <p:nvGraphicFramePr>
          <p:cNvPr id="4" name="Content Placeholder 3"/>
          <p:cNvGraphicFramePr>
            <a:graphicFrameLocks noGrp="1"/>
          </p:cNvGraphicFramePr>
          <p:nvPr>
            <p:ph sz="quarter" idx="14"/>
            <p:extLst>
              <p:ext uri="{D42A27DB-BD31-4B8C-83A1-F6EECF244321}">
                <p14:modId xmlns:p14="http://schemas.microsoft.com/office/powerpoint/2010/main" val="2036350476"/>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4</a:t>
            </a:fld>
            <a:endParaRPr lang="en-US">
              <a:solidFill>
                <a:prstClr val="black">
                  <a:tint val="75000"/>
                </a:prstClr>
              </a:solidFill>
            </a:endParaRPr>
          </a:p>
        </p:txBody>
      </p:sp>
    </p:spTree>
    <p:extLst>
      <p:ext uri="{BB962C8B-B14F-4D97-AF65-F5344CB8AC3E}">
        <p14:creationId xmlns:p14="http://schemas.microsoft.com/office/powerpoint/2010/main" val="58941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FFEC237-93EB-43C2-AC25-75BA1D50AA2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EEE72EE-B712-4D42-9CA7-14DFC9C9268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145EE640-E17B-499B-8F0C-E1A9C901D2D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000E3A17-8D1F-4360-97B4-C7B9BA59A4C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0ADDB66-9BED-4701-A09D-B65B7FDA86A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C38DEEB7-1D4F-4AB7-A4CC-9B56407DC31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EB241773-4E2F-4DAD-A79C-1F66721E9F9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FEA9D8E4-487C-403C-A9F7-9991C240B517}"/>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5129B4C7-857F-4802-91D7-D3D88772134A}"/>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4F7EFF80-560F-450C-B15C-415B277E40D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3E9EADC6-AEB4-436E-8717-EA45D597DB5E}"/>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dgm id="{C25DE0B1-7087-4211-B92C-07AA3694FBB8}"/>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dgm id="{3D4CF5C2-F7B9-4C85-9916-FD90B79726F8}"/>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dgm id="{6D46254F-842B-439A-8807-F633F29CC0AD}"/>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graphicEl>
                                              <a:dgm id="{C2CD9748-4278-4C3B-AA1A-29657C5082C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p:cNvSpPr>
            <a:spLocks noGrp="1"/>
          </p:cNvSpPr>
          <p:nvPr>
            <p:ph type="ctrTitle"/>
          </p:nvPr>
        </p:nvSpPr>
        <p:spPr/>
        <p:txBody>
          <a:bodyPr/>
          <a:lstStyle/>
          <a:p>
            <a:r>
              <a:rPr lang="fi-FI" altLang="fi-FI" smtClean="0"/>
              <a:t>Maksuehdot riskienhallinnassa</a:t>
            </a:r>
          </a:p>
        </p:txBody>
      </p:sp>
      <p:sp>
        <p:nvSpPr>
          <p:cNvPr id="2" name="Footer Placeholder 1"/>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5</a:t>
            </a:fld>
            <a:endParaRPr lang="en-US">
              <a:solidFill>
                <a:prstClr val="black">
                  <a:tint val="75000"/>
                </a:prstClr>
              </a:solidFill>
            </a:endParaRPr>
          </a:p>
        </p:txBody>
      </p:sp>
      <p:graphicFrame>
        <p:nvGraphicFramePr>
          <p:cNvPr id="6" name="Sisällön paikkamerkki 5"/>
          <p:cNvGraphicFramePr>
            <a:graphicFrameLocks noGrp="1"/>
          </p:cNvGraphicFramePr>
          <p:nvPr>
            <p:ph sz="quarter" idx="14"/>
            <p:extLst>
              <p:ext uri="{D42A27DB-BD31-4B8C-83A1-F6EECF244321}">
                <p14:modId xmlns:p14="http://schemas.microsoft.com/office/powerpoint/2010/main" val="637737276"/>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894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7BF2A71-A59E-44FD-81C1-BCD1E0AA806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ACDC8015-7CE3-4E6C-B13E-3CC0B816308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DB2F3141-EB67-4EAD-B083-9003E1ED949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30EEF4CC-357B-4825-99E8-60CBDC18C2A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E39A4110-666E-4064-8A33-E62CCF083EB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0CC07C36-C881-4B04-A1F2-EF9092F13E0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FEBB8D01-478B-4FD7-BC5A-63FF591E0E0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C54FD651-4566-4208-8860-728F2414B6E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1B8080B6-CB64-48AB-B157-057B93E4419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272584A4-51F6-4EBE-8FEF-662B1ABCAF2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r>
              <a:rPr lang="fi-FI" altLang="fi-FI" dirty="0" err="1" smtClean="0"/>
              <a:t>Payment</a:t>
            </a:r>
            <a:r>
              <a:rPr lang="fi-FI" altLang="fi-FI" dirty="0" smtClean="0"/>
              <a:t> Systems</a:t>
            </a:r>
            <a:endParaRPr lang="en-US" altLang="fi-FI" dirty="0"/>
          </a:p>
        </p:txBody>
      </p:sp>
      <p:sp>
        <p:nvSpPr>
          <p:cNvPr id="4" name="Content Placeholder 3"/>
          <p:cNvSpPr>
            <a:spLocks noGrp="1"/>
          </p:cNvSpPr>
          <p:nvPr>
            <p:ph sz="quarter" idx="14"/>
          </p:nvPr>
        </p:nvSpPr>
        <p:spPr/>
        <p:txBody>
          <a:bodyPr/>
          <a:lstStyle/>
          <a:p>
            <a:endParaRPr lang="fi-FI"/>
          </a:p>
        </p:txBody>
      </p:sp>
      <p:sp>
        <p:nvSpPr>
          <p:cNvPr id="2" name="Footer Placeholder 1"/>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solidFill>
                  <a:prstClr val="black">
                    <a:tint val="75000"/>
                  </a:prstClr>
                </a:solidFill>
              </a:rPr>
              <a:pPr>
                <a:defRPr/>
              </a:pPr>
              <a:t>6</a:t>
            </a:fld>
            <a:endParaRPr lang="en-US">
              <a:solidFill>
                <a:prstClr val="black">
                  <a:tint val="75000"/>
                </a:prstClr>
              </a:solidFill>
            </a:endParaRPr>
          </a:p>
        </p:txBody>
      </p:sp>
      <p:pic>
        <p:nvPicPr>
          <p:cNvPr id="40964" name="Picture 4" descr="s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28775"/>
            <a:ext cx="7848600"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675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p:txBody>
          <a:bodyPr/>
          <a:lstStyle/>
          <a:p>
            <a:r>
              <a:rPr lang="fi-FI" altLang="fi-FI" dirty="0" err="1">
                <a:solidFill>
                  <a:srgbClr val="FF0066"/>
                </a:solidFill>
              </a:rPr>
              <a:t>Documentary</a:t>
            </a:r>
            <a:r>
              <a:rPr lang="fi-FI" altLang="fi-FI" dirty="0">
                <a:solidFill>
                  <a:srgbClr val="FF0066"/>
                </a:solidFill>
              </a:rPr>
              <a:t> Credit (</a:t>
            </a:r>
            <a:r>
              <a:rPr lang="fi-FI" altLang="fi-FI" dirty="0" err="1">
                <a:solidFill>
                  <a:srgbClr val="FF0066"/>
                </a:solidFill>
              </a:rPr>
              <a:t>Letter</a:t>
            </a:r>
            <a:r>
              <a:rPr lang="fi-FI" altLang="fi-FI" dirty="0">
                <a:solidFill>
                  <a:srgbClr val="FF0066"/>
                </a:solidFill>
              </a:rPr>
              <a:t> of Credit) I</a:t>
            </a:r>
          </a:p>
        </p:txBody>
      </p:sp>
      <p:sp>
        <p:nvSpPr>
          <p:cNvPr id="2" name="Content Placeholder 1"/>
          <p:cNvSpPr>
            <a:spLocks noGrp="1"/>
          </p:cNvSpPr>
          <p:nvPr>
            <p:ph sz="quarter" idx="14"/>
          </p:nvPr>
        </p:nvSpPr>
        <p:spPr/>
        <p:txBody>
          <a:bodyPr/>
          <a:lstStyle/>
          <a:p>
            <a:endParaRPr lang="fi-FI" dirty="0"/>
          </a:p>
        </p:txBody>
      </p:sp>
      <p:sp>
        <p:nvSpPr>
          <p:cNvPr id="3" name="Footer Placeholder 2"/>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4" name="Slide Number Placeholder 3"/>
          <p:cNvSpPr>
            <a:spLocks noGrp="1"/>
          </p:cNvSpPr>
          <p:nvPr>
            <p:ph type="sldNum" sz="quarter" idx="17"/>
          </p:nvPr>
        </p:nvSpPr>
        <p:spPr/>
        <p:txBody>
          <a:bodyPr/>
          <a:lstStyle/>
          <a:p>
            <a:pPr>
              <a:defRPr/>
            </a:pPr>
            <a:fld id="{8F55807F-5274-428D-A4B1-17364F3173B8}" type="slidenum">
              <a:rPr lang="en-US" smtClean="0">
                <a:solidFill>
                  <a:prstClr val="black">
                    <a:tint val="75000"/>
                  </a:prstClr>
                </a:solidFill>
              </a:rPr>
              <a:pPr>
                <a:defRPr/>
              </a:pPr>
              <a:t>7</a:t>
            </a:fld>
            <a:endParaRPr lang="en-US">
              <a:solidFill>
                <a:prstClr val="black">
                  <a:tint val="75000"/>
                </a:prstClr>
              </a:solidFill>
            </a:endParaRPr>
          </a:p>
        </p:txBody>
      </p:sp>
      <p:sp>
        <p:nvSpPr>
          <p:cNvPr id="169987" name="Rectangle 3"/>
          <p:cNvSpPr>
            <a:spLocks noChangeArrowheads="1"/>
          </p:cNvSpPr>
          <p:nvPr/>
        </p:nvSpPr>
        <p:spPr bwMode="auto">
          <a:xfrm>
            <a:off x="533400" y="2133600"/>
            <a:ext cx="990600" cy="457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altLang="fi-FI">
              <a:solidFill>
                <a:prstClr val="black"/>
              </a:solidFill>
            </a:endParaRPr>
          </a:p>
        </p:txBody>
      </p:sp>
      <p:sp>
        <p:nvSpPr>
          <p:cNvPr id="169988" name="Rectangle 4"/>
          <p:cNvSpPr>
            <a:spLocks noChangeArrowheads="1"/>
          </p:cNvSpPr>
          <p:nvPr/>
        </p:nvSpPr>
        <p:spPr bwMode="auto">
          <a:xfrm>
            <a:off x="3505200" y="2133600"/>
            <a:ext cx="990600" cy="533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altLang="fi-FI">
              <a:solidFill>
                <a:prstClr val="black"/>
              </a:solidFill>
            </a:endParaRPr>
          </a:p>
        </p:txBody>
      </p:sp>
      <p:sp>
        <p:nvSpPr>
          <p:cNvPr id="169989" name="Rectangle 5"/>
          <p:cNvSpPr>
            <a:spLocks noChangeArrowheads="1"/>
          </p:cNvSpPr>
          <p:nvPr/>
        </p:nvSpPr>
        <p:spPr bwMode="auto">
          <a:xfrm>
            <a:off x="457200" y="4191000"/>
            <a:ext cx="1066800" cy="533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altLang="fi-FI">
              <a:solidFill>
                <a:prstClr val="black"/>
              </a:solidFill>
            </a:endParaRPr>
          </a:p>
        </p:txBody>
      </p:sp>
      <p:sp>
        <p:nvSpPr>
          <p:cNvPr id="169990" name="Rectangle 6"/>
          <p:cNvSpPr>
            <a:spLocks noChangeArrowheads="1"/>
          </p:cNvSpPr>
          <p:nvPr/>
        </p:nvSpPr>
        <p:spPr bwMode="auto">
          <a:xfrm>
            <a:off x="3505200" y="4114800"/>
            <a:ext cx="990600" cy="609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altLang="fi-FI">
              <a:solidFill>
                <a:prstClr val="black"/>
              </a:solidFill>
            </a:endParaRPr>
          </a:p>
        </p:txBody>
      </p:sp>
      <p:sp>
        <p:nvSpPr>
          <p:cNvPr id="169991" name="Text Box 7"/>
          <p:cNvSpPr txBox="1">
            <a:spLocks noChangeArrowheads="1"/>
          </p:cNvSpPr>
          <p:nvPr/>
        </p:nvSpPr>
        <p:spPr bwMode="auto">
          <a:xfrm>
            <a:off x="571500" y="2144041"/>
            <a:ext cx="928688" cy="457200"/>
          </a:xfrm>
          <a:prstGeom prst="rect">
            <a:avLst/>
          </a:prstGeom>
          <a:noFill/>
          <a:ln>
            <a:noFill/>
          </a:ln>
          <a:effectLst/>
          <a:extLst/>
        </p:spPr>
        <p:txBody>
          <a:bodyPr wrap="none">
            <a:spAutoFit/>
          </a:bodyPr>
          <a:lstStyle/>
          <a:p>
            <a:r>
              <a:rPr lang="fi-FI" altLang="fi-FI" dirty="0" err="1">
                <a:solidFill>
                  <a:prstClr val="black"/>
                </a:solidFill>
              </a:rPr>
              <a:t>Buyer</a:t>
            </a:r>
            <a:endParaRPr lang="fi-FI" altLang="fi-FI" dirty="0">
              <a:solidFill>
                <a:prstClr val="black"/>
              </a:solidFill>
            </a:endParaRPr>
          </a:p>
        </p:txBody>
      </p:sp>
      <p:sp>
        <p:nvSpPr>
          <p:cNvPr id="169992" name="Text Box 8"/>
          <p:cNvSpPr txBox="1">
            <a:spLocks noChangeArrowheads="1"/>
          </p:cNvSpPr>
          <p:nvPr/>
        </p:nvSpPr>
        <p:spPr bwMode="auto">
          <a:xfrm>
            <a:off x="3489325" y="2098675"/>
            <a:ext cx="893763" cy="457200"/>
          </a:xfrm>
          <a:prstGeom prst="rect">
            <a:avLst/>
          </a:prstGeom>
          <a:noFill/>
          <a:ln>
            <a:noFill/>
          </a:ln>
          <a:effectLst/>
          <a:extLst/>
        </p:spPr>
        <p:txBody>
          <a:bodyPr wrap="none">
            <a:spAutoFit/>
          </a:bodyPr>
          <a:lstStyle/>
          <a:p>
            <a:r>
              <a:rPr lang="fi-FI" altLang="fi-FI">
                <a:solidFill>
                  <a:prstClr val="black"/>
                </a:solidFill>
              </a:rPr>
              <a:t>Seller</a:t>
            </a:r>
          </a:p>
        </p:txBody>
      </p:sp>
      <p:sp>
        <p:nvSpPr>
          <p:cNvPr id="169993" name="Text Box 9"/>
          <p:cNvSpPr txBox="1">
            <a:spLocks noChangeArrowheads="1"/>
          </p:cNvSpPr>
          <p:nvPr/>
        </p:nvSpPr>
        <p:spPr bwMode="auto">
          <a:xfrm>
            <a:off x="465109" y="4122737"/>
            <a:ext cx="1157288" cy="822325"/>
          </a:xfrm>
          <a:prstGeom prst="rect">
            <a:avLst/>
          </a:prstGeom>
          <a:noFill/>
          <a:ln>
            <a:noFill/>
          </a:ln>
          <a:effectLst/>
          <a:extLst/>
        </p:spPr>
        <p:txBody>
          <a:bodyPr wrap="none">
            <a:spAutoFit/>
          </a:bodyPr>
          <a:lstStyle/>
          <a:p>
            <a:r>
              <a:rPr lang="fi-FI" altLang="fi-FI" dirty="0">
                <a:solidFill>
                  <a:prstClr val="black"/>
                </a:solidFill>
              </a:rPr>
              <a:t>Bank of</a:t>
            </a:r>
          </a:p>
          <a:p>
            <a:r>
              <a:rPr lang="fi-FI" altLang="fi-FI" dirty="0" err="1">
                <a:solidFill>
                  <a:prstClr val="black"/>
                </a:solidFill>
              </a:rPr>
              <a:t>buyer</a:t>
            </a:r>
            <a:endParaRPr lang="fi-FI" altLang="fi-FI" dirty="0">
              <a:solidFill>
                <a:prstClr val="black"/>
              </a:solidFill>
            </a:endParaRPr>
          </a:p>
        </p:txBody>
      </p:sp>
      <p:sp>
        <p:nvSpPr>
          <p:cNvPr id="169994" name="Text Box 10"/>
          <p:cNvSpPr txBox="1">
            <a:spLocks noChangeArrowheads="1"/>
          </p:cNvSpPr>
          <p:nvPr/>
        </p:nvSpPr>
        <p:spPr bwMode="auto">
          <a:xfrm>
            <a:off x="3500562" y="4095750"/>
            <a:ext cx="1539875" cy="822325"/>
          </a:xfrm>
          <a:prstGeom prst="rect">
            <a:avLst/>
          </a:prstGeom>
          <a:noFill/>
          <a:ln>
            <a:noFill/>
          </a:ln>
          <a:effectLst/>
          <a:extLst/>
        </p:spPr>
        <p:txBody>
          <a:bodyPr>
            <a:spAutoFit/>
          </a:bodyPr>
          <a:lstStyle/>
          <a:p>
            <a:r>
              <a:rPr lang="fi-FI" altLang="fi-FI" dirty="0">
                <a:solidFill>
                  <a:prstClr val="black"/>
                </a:solidFill>
              </a:rPr>
              <a:t>Bank of</a:t>
            </a:r>
          </a:p>
          <a:p>
            <a:r>
              <a:rPr lang="fi-FI" altLang="fi-FI" dirty="0" err="1">
                <a:solidFill>
                  <a:prstClr val="black"/>
                </a:solidFill>
              </a:rPr>
              <a:t>seller</a:t>
            </a:r>
            <a:endParaRPr lang="fi-FI" altLang="fi-FI" dirty="0">
              <a:solidFill>
                <a:prstClr val="black"/>
              </a:solidFill>
            </a:endParaRPr>
          </a:p>
        </p:txBody>
      </p:sp>
      <p:graphicFrame>
        <p:nvGraphicFramePr>
          <p:cNvPr id="5" name="Kaaviokuva 4"/>
          <p:cNvGraphicFramePr/>
          <p:nvPr>
            <p:extLst>
              <p:ext uri="{D42A27DB-BD31-4B8C-83A1-F6EECF244321}">
                <p14:modId xmlns:p14="http://schemas.microsoft.com/office/powerpoint/2010/main" val="3021004300"/>
              </p:ext>
            </p:extLst>
          </p:nvPr>
        </p:nvGraphicFramePr>
        <p:xfrm>
          <a:off x="5410200" y="1828800"/>
          <a:ext cx="3200400" cy="4473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9996" name="AutoShape 12"/>
          <p:cNvSpPr>
            <a:spLocks noChangeArrowheads="1"/>
          </p:cNvSpPr>
          <p:nvPr/>
        </p:nvSpPr>
        <p:spPr bwMode="auto">
          <a:xfrm>
            <a:off x="1600200" y="2209800"/>
            <a:ext cx="1676400" cy="76200"/>
          </a:xfrm>
          <a:prstGeom prst="leftRightArrow">
            <a:avLst>
              <a:gd name="adj1" fmla="val 50000"/>
              <a:gd name="adj2" fmla="val 440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solidFill>
                <a:prstClr val="black"/>
              </a:solidFill>
            </a:endParaRPr>
          </a:p>
        </p:txBody>
      </p:sp>
      <p:sp>
        <p:nvSpPr>
          <p:cNvPr id="169997" name="AutoShape 13"/>
          <p:cNvSpPr>
            <a:spLocks noChangeArrowheads="1"/>
          </p:cNvSpPr>
          <p:nvPr/>
        </p:nvSpPr>
        <p:spPr bwMode="auto">
          <a:xfrm>
            <a:off x="838200" y="2895600"/>
            <a:ext cx="76200" cy="1066800"/>
          </a:xfrm>
          <a:prstGeom prst="downArrow">
            <a:avLst>
              <a:gd name="adj1" fmla="val 50000"/>
              <a:gd name="adj2" fmla="val 3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solidFill>
                <a:prstClr val="black"/>
              </a:solidFill>
            </a:endParaRPr>
          </a:p>
        </p:txBody>
      </p:sp>
      <p:sp>
        <p:nvSpPr>
          <p:cNvPr id="169998" name="AutoShape 14"/>
          <p:cNvSpPr>
            <a:spLocks noChangeArrowheads="1"/>
          </p:cNvSpPr>
          <p:nvPr/>
        </p:nvSpPr>
        <p:spPr bwMode="auto">
          <a:xfrm>
            <a:off x="3733800" y="2667000"/>
            <a:ext cx="76200" cy="1295400"/>
          </a:xfrm>
          <a:prstGeom prst="upArrow">
            <a:avLst>
              <a:gd name="adj1" fmla="val 50000"/>
              <a:gd name="adj2" fmla="val 4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solidFill>
                <a:prstClr val="black"/>
              </a:solidFill>
            </a:endParaRPr>
          </a:p>
        </p:txBody>
      </p:sp>
      <p:sp>
        <p:nvSpPr>
          <p:cNvPr id="169999" name="Text Box 15"/>
          <p:cNvSpPr txBox="1">
            <a:spLocks noChangeArrowheads="1"/>
          </p:cNvSpPr>
          <p:nvPr/>
        </p:nvSpPr>
        <p:spPr bwMode="auto">
          <a:xfrm>
            <a:off x="365125" y="3165475"/>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solidFill>
                  <a:prstClr val="black"/>
                </a:solidFill>
              </a:rPr>
              <a:t>1.</a:t>
            </a:r>
          </a:p>
        </p:txBody>
      </p:sp>
      <p:sp>
        <p:nvSpPr>
          <p:cNvPr id="170000" name="Text Box 16"/>
          <p:cNvSpPr txBox="1">
            <a:spLocks noChangeArrowheads="1"/>
          </p:cNvSpPr>
          <p:nvPr/>
        </p:nvSpPr>
        <p:spPr bwMode="auto">
          <a:xfrm>
            <a:off x="1431925" y="3165475"/>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solidFill>
                  <a:prstClr val="black"/>
                </a:solidFill>
              </a:rPr>
              <a:t>7.</a:t>
            </a:r>
          </a:p>
        </p:txBody>
      </p:sp>
      <p:sp>
        <p:nvSpPr>
          <p:cNvPr id="170001" name="Text Box 17"/>
          <p:cNvSpPr txBox="1">
            <a:spLocks noChangeArrowheads="1"/>
          </p:cNvSpPr>
          <p:nvPr/>
        </p:nvSpPr>
        <p:spPr bwMode="auto">
          <a:xfrm>
            <a:off x="2270125" y="3851275"/>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solidFill>
                  <a:prstClr val="black"/>
                </a:solidFill>
              </a:rPr>
              <a:t>2.</a:t>
            </a:r>
          </a:p>
        </p:txBody>
      </p:sp>
      <p:sp>
        <p:nvSpPr>
          <p:cNvPr id="170002" name="Text Box 18"/>
          <p:cNvSpPr txBox="1">
            <a:spLocks noChangeArrowheads="1"/>
          </p:cNvSpPr>
          <p:nvPr/>
        </p:nvSpPr>
        <p:spPr bwMode="auto">
          <a:xfrm>
            <a:off x="2270125" y="4689475"/>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solidFill>
                  <a:prstClr val="black"/>
                </a:solidFill>
              </a:rPr>
              <a:t>6.</a:t>
            </a:r>
          </a:p>
        </p:txBody>
      </p:sp>
      <p:sp>
        <p:nvSpPr>
          <p:cNvPr id="170003" name="Text Box 19"/>
          <p:cNvSpPr txBox="1">
            <a:spLocks noChangeArrowheads="1"/>
          </p:cNvSpPr>
          <p:nvPr/>
        </p:nvSpPr>
        <p:spPr bwMode="auto">
          <a:xfrm>
            <a:off x="3184525" y="3165475"/>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solidFill>
                  <a:prstClr val="black"/>
                </a:solidFill>
              </a:rPr>
              <a:t>3.</a:t>
            </a:r>
          </a:p>
        </p:txBody>
      </p:sp>
      <p:sp>
        <p:nvSpPr>
          <p:cNvPr id="170004" name="Text Box 20"/>
          <p:cNvSpPr txBox="1">
            <a:spLocks noChangeArrowheads="1"/>
          </p:cNvSpPr>
          <p:nvPr/>
        </p:nvSpPr>
        <p:spPr bwMode="auto">
          <a:xfrm>
            <a:off x="4479925" y="3089275"/>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solidFill>
                  <a:prstClr val="black"/>
                </a:solidFill>
              </a:rPr>
              <a:t>5.</a:t>
            </a:r>
          </a:p>
        </p:txBody>
      </p:sp>
      <p:sp>
        <p:nvSpPr>
          <p:cNvPr id="170005" name="AutoShape 21"/>
          <p:cNvSpPr>
            <a:spLocks noChangeArrowheads="1"/>
          </p:cNvSpPr>
          <p:nvPr/>
        </p:nvSpPr>
        <p:spPr bwMode="auto">
          <a:xfrm>
            <a:off x="1600200" y="2438400"/>
            <a:ext cx="1600200" cy="76200"/>
          </a:xfrm>
          <a:prstGeom prst="leftArrow">
            <a:avLst>
              <a:gd name="adj1" fmla="val 50000"/>
              <a:gd name="adj2" fmla="val 5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solidFill>
                <a:prstClr val="black"/>
              </a:solidFill>
            </a:endParaRPr>
          </a:p>
        </p:txBody>
      </p:sp>
      <p:sp>
        <p:nvSpPr>
          <p:cNvPr id="170006" name="Text Box 22"/>
          <p:cNvSpPr txBox="1">
            <a:spLocks noChangeArrowheads="1"/>
          </p:cNvSpPr>
          <p:nvPr/>
        </p:nvSpPr>
        <p:spPr bwMode="auto">
          <a:xfrm>
            <a:off x="2193925" y="2403475"/>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solidFill>
                  <a:prstClr val="black"/>
                </a:solidFill>
              </a:rPr>
              <a:t>4.</a:t>
            </a:r>
          </a:p>
        </p:txBody>
      </p:sp>
      <p:sp>
        <p:nvSpPr>
          <p:cNvPr id="170007" name="Line 23"/>
          <p:cNvSpPr>
            <a:spLocks noChangeShapeType="1"/>
          </p:cNvSpPr>
          <p:nvPr/>
        </p:nvSpPr>
        <p:spPr bwMode="auto">
          <a:xfrm flipH="1">
            <a:off x="1752600" y="4648200"/>
            <a:ext cx="1524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solidFill>
                <a:prstClr val="black"/>
              </a:solidFill>
            </a:endParaRPr>
          </a:p>
        </p:txBody>
      </p:sp>
      <p:sp>
        <p:nvSpPr>
          <p:cNvPr id="170008" name="Line 24"/>
          <p:cNvSpPr>
            <a:spLocks noChangeShapeType="1"/>
          </p:cNvSpPr>
          <p:nvPr/>
        </p:nvSpPr>
        <p:spPr bwMode="auto">
          <a:xfrm>
            <a:off x="1752600" y="4343400"/>
            <a:ext cx="1524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solidFill>
                <a:prstClr val="black"/>
              </a:solidFill>
            </a:endParaRPr>
          </a:p>
        </p:txBody>
      </p:sp>
      <p:sp>
        <p:nvSpPr>
          <p:cNvPr id="170009" name="AutoShape 25"/>
          <p:cNvSpPr>
            <a:spLocks noChangeArrowheads="1"/>
          </p:cNvSpPr>
          <p:nvPr/>
        </p:nvSpPr>
        <p:spPr bwMode="auto">
          <a:xfrm>
            <a:off x="4114800" y="2819400"/>
            <a:ext cx="76200" cy="1143000"/>
          </a:xfrm>
          <a:prstGeom prst="downArrow">
            <a:avLst>
              <a:gd name="adj1" fmla="val 50000"/>
              <a:gd name="adj2" fmla="val 3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solidFill>
                <a:prstClr val="black"/>
              </a:solidFill>
            </a:endParaRPr>
          </a:p>
        </p:txBody>
      </p:sp>
      <p:sp>
        <p:nvSpPr>
          <p:cNvPr id="170010" name="Text Box 26"/>
          <p:cNvSpPr txBox="1">
            <a:spLocks noChangeArrowheads="1"/>
          </p:cNvSpPr>
          <p:nvPr/>
        </p:nvSpPr>
        <p:spPr bwMode="auto">
          <a:xfrm>
            <a:off x="1660525" y="1717675"/>
            <a:ext cx="776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solidFill>
                  <a:prstClr val="black"/>
                </a:solidFill>
              </a:rPr>
              <a:t>sales</a:t>
            </a:r>
          </a:p>
        </p:txBody>
      </p:sp>
      <p:sp>
        <p:nvSpPr>
          <p:cNvPr id="170011" name="AutoShape 27"/>
          <p:cNvSpPr>
            <a:spLocks noChangeArrowheads="1"/>
          </p:cNvSpPr>
          <p:nvPr/>
        </p:nvSpPr>
        <p:spPr bwMode="auto">
          <a:xfrm>
            <a:off x="1143000" y="2743200"/>
            <a:ext cx="76200" cy="1295400"/>
          </a:xfrm>
          <a:prstGeom prst="upDownArrow">
            <a:avLst>
              <a:gd name="adj1" fmla="val 50000"/>
              <a:gd name="adj2" fmla="val 3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solidFill>
                <a:prstClr val="black"/>
              </a:solidFill>
            </a:endParaRPr>
          </a:p>
        </p:txBody>
      </p:sp>
      <p:sp>
        <p:nvSpPr>
          <p:cNvPr id="170012" name="Text Box 28"/>
          <p:cNvSpPr txBox="1">
            <a:spLocks noChangeArrowheads="1"/>
          </p:cNvSpPr>
          <p:nvPr/>
        </p:nvSpPr>
        <p:spPr bwMode="auto">
          <a:xfrm>
            <a:off x="365125" y="4765675"/>
            <a:ext cx="173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solidFill>
                  <a:prstClr val="black"/>
                </a:solidFill>
              </a:rPr>
              <a:t>Issuing bank</a:t>
            </a:r>
          </a:p>
        </p:txBody>
      </p:sp>
      <p:sp>
        <p:nvSpPr>
          <p:cNvPr id="170013" name="Text Box 29"/>
          <p:cNvSpPr txBox="1">
            <a:spLocks noChangeArrowheads="1"/>
          </p:cNvSpPr>
          <p:nvPr/>
        </p:nvSpPr>
        <p:spPr bwMode="auto">
          <a:xfrm>
            <a:off x="3260725" y="4765675"/>
            <a:ext cx="1970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solidFill>
                  <a:prstClr val="black"/>
                </a:solidFill>
              </a:rPr>
              <a:t>Advising bank</a:t>
            </a:r>
          </a:p>
        </p:txBody>
      </p:sp>
      <p:sp>
        <p:nvSpPr>
          <p:cNvPr id="170014" name="Text Box 30"/>
          <p:cNvSpPr txBox="1">
            <a:spLocks noChangeArrowheads="1"/>
          </p:cNvSpPr>
          <p:nvPr/>
        </p:nvSpPr>
        <p:spPr bwMode="auto">
          <a:xfrm>
            <a:off x="684143" y="5181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fi-FI" dirty="0">
                <a:solidFill>
                  <a:srgbClr val="FF3300"/>
                </a:solidFill>
              </a:rPr>
              <a:t>See two transparencies</a:t>
            </a:r>
            <a:endParaRPr lang="en-US" altLang="fi-FI" dirty="0">
              <a:solidFill>
                <a:prstClr val="black"/>
              </a:solidFill>
            </a:endParaRPr>
          </a:p>
        </p:txBody>
      </p:sp>
    </p:spTree>
    <p:extLst>
      <p:ext uri="{BB962C8B-B14F-4D97-AF65-F5344CB8AC3E}">
        <p14:creationId xmlns:p14="http://schemas.microsoft.com/office/powerpoint/2010/main" val="1457302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iterate type="lt">
                                    <p:tmAbs val="75"/>
                                  </p:iterate>
                                  <p:childTnLst>
                                    <p:set>
                                      <p:cBhvr>
                                        <p:cTn id="6" dur="1" fill="hold">
                                          <p:stCondLst>
                                            <p:cond delay="74"/>
                                          </p:stCondLst>
                                        </p:cTn>
                                        <p:tgtEl>
                                          <p:spTgt spid="169986"/>
                                        </p:tgtEl>
                                        <p:attrNameLst>
                                          <p:attrName>style.visibility</p:attrName>
                                        </p:attrNameLst>
                                      </p:cBhvr>
                                      <p:to>
                                        <p:strVal val="visible"/>
                                      </p:to>
                                    </p:set>
                                    <p:anim to="" calcmode="lin" valueType="num">
                                      <p:cBhvr>
                                        <p:cTn id="7" dur="1" fill="hold"/>
                                        <p:tgtEl>
                                          <p:spTgt spid="16998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graphicEl>
                                              <a:dgm id="{108EC20E-7125-4A70-8FA5-30A8319C42BF}"/>
                                            </p:graphic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graphicEl>
                                              <a:dgm id="{1BFCC895-8492-40B3-8D7E-C668AE9AF59E}"/>
                                            </p:graphic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graphicEl>
                                              <a:dgm id="{5058C8EE-3CAD-4EE2-A795-7BA4CC4FDE02}"/>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graphicEl>
                                              <a:dgm id="{7B240612-AAFE-4588-931A-CCD705AD5476}"/>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graphicEl>
                                              <a:dgm id="{27BE7756-3709-47C9-85BB-BD3BF8D3731F}"/>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graphicEl>
                                              <a:dgm id="{47F485EF-B8F9-4B03-BB5F-A988ABBFF8C4}"/>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graphicEl>
                                              <a:dgm id="{D165AF22-2292-4C82-AAF9-6681950B322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autoUpdateAnimBg="0"/>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p:txBody>
          <a:bodyPr/>
          <a:lstStyle/>
          <a:p>
            <a:r>
              <a:rPr lang="fi-FI" altLang="fi-FI" dirty="0" err="1">
                <a:solidFill>
                  <a:srgbClr val="FF0066"/>
                </a:solidFill>
              </a:rPr>
              <a:t>Documentary</a:t>
            </a:r>
            <a:r>
              <a:rPr lang="fi-FI" altLang="fi-FI" dirty="0">
                <a:solidFill>
                  <a:srgbClr val="FF0066"/>
                </a:solidFill>
              </a:rPr>
              <a:t> Credit </a:t>
            </a:r>
            <a:r>
              <a:rPr lang="fi-FI" altLang="fi-FI" dirty="0" smtClean="0">
                <a:solidFill>
                  <a:srgbClr val="FF0066"/>
                </a:solidFill>
              </a:rPr>
              <a:t>II</a:t>
            </a:r>
            <a:endParaRPr lang="fi-FI" altLang="fi-FI" dirty="0">
              <a:solidFill>
                <a:srgbClr val="FF0066"/>
              </a:solidFill>
            </a:endParaRPr>
          </a:p>
        </p:txBody>
      </p:sp>
      <p:sp>
        <p:nvSpPr>
          <p:cNvPr id="2" name="Content Placeholder 1"/>
          <p:cNvSpPr>
            <a:spLocks noGrp="1"/>
          </p:cNvSpPr>
          <p:nvPr>
            <p:ph sz="quarter" idx="14"/>
          </p:nvPr>
        </p:nvSpPr>
        <p:spPr/>
        <p:txBody>
          <a:bodyPr/>
          <a:lstStyle/>
          <a:p>
            <a:endParaRPr lang="fi-FI"/>
          </a:p>
        </p:txBody>
      </p:sp>
      <p:sp>
        <p:nvSpPr>
          <p:cNvPr id="3" name="Footer Placeholder 2"/>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en-US">
              <a:solidFill>
                <a:prstClr val="black">
                  <a:tint val="75000"/>
                </a:prstClr>
              </a:solidFill>
            </a:endParaRPr>
          </a:p>
        </p:txBody>
      </p:sp>
      <p:sp>
        <p:nvSpPr>
          <p:cNvPr id="4" name="Slide Number Placeholder 3"/>
          <p:cNvSpPr>
            <a:spLocks noGrp="1"/>
          </p:cNvSpPr>
          <p:nvPr>
            <p:ph type="sldNum" sz="quarter" idx="17"/>
          </p:nvPr>
        </p:nvSpPr>
        <p:spPr/>
        <p:txBody>
          <a:bodyPr/>
          <a:lstStyle/>
          <a:p>
            <a:pPr>
              <a:defRPr/>
            </a:pPr>
            <a:fld id="{8F55807F-5274-428D-A4B1-17364F3173B8}" type="slidenum">
              <a:rPr lang="en-US" smtClean="0">
                <a:solidFill>
                  <a:prstClr val="black">
                    <a:tint val="75000"/>
                  </a:prstClr>
                </a:solidFill>
              </a:rPr>
              <a:pPr>
                <a:defRPr/>
              </a:pPr>
              <a:t>8</a:t>
            </a:fld>
            <a:endParaRPr lang="en-US">
              <a:solidFill>
                <a:prstClr val="black">
                  <a:tint val="75000"/>
                </a:prstClr>
              </a:solidFill>
            </a:endParaRPr>
          </a:p>
        </p:txBody>
      </p:sp>
      <p:sp>
        <p:nvSpPr>
          <p:cNvPr id="172035" name="Rectangle 3"/>
          <p:cNvSpPr>
            <a:spLocks noChangeArrowheads="1"/>
          </p:cNvSpPr>
          <p:nvPr/>
        </p:nvSpPr>
        <p:spPr bwMode="auto">
          <a:xfrm>
            <a:off x="533400" y="2133600"/>
            <a:ext cx="990600" cy="457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altLang="fi-FI">
              <a:solidFill>
                <a:prstClr val="black"/>
              </a:solidFill>
            </a:endParaRPr>
          </a:p>
        </p:txBody>
      </p:sp>
      <p:sp>
        <p:nvSpPr>
          <p:cNvPr id="172036" name="Rectangle 4"/>
          <p:cNvSpPr>
            <a:spLocks noChangeArrowheads="1"/>
          </p:cNvSpPr>
          <p:nvPr/>
        </p:nvSpPr>
        <p:spPr bwMode="auto">
          <a:xfrm>
            <a:off x="3505200" y="2133600"/>
            <a:ext cx="990600" cy="533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altLang="fi-FI">
              <a:solidFill>
                <a:prstClr val="black"/>
              </a:solidFill>
            </a:endParaRPr>
          </a:p>
        </p:txBody>
      </p:sp>
      <p:sp>
        <p:nvSpPr>
          <p:cNvPr id="172037" name="Rectangle 5"/>
          <p:cNvSpPr>
            <a:spLocks noChangeArrowheads="1"/>
          </p:cNvSpPr>
          <p:nvPr/>
        </p:nvSpPr>
        <p:spPr bwMode="auto">
          <a:xfrm>
            <a:off x="457200" y="4191000"/>
            <a:ext cx="1066800" cy="533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altLang="fi-FI">
              <a:solidFill>
                <a:prstClr val="black"/>
              </a:solidFill>
            </a:endParaRPr>
          </a:p>
        </p:txBody>
      </p:sp>
      <p:sp>
        <p:nvSpPr>
          <p:cNvPr id="172038" name="Rectangle 6"/>
          <p:cNvSpPr>
            <a:spLocks noChangeArrowheads="1"/>
          </p:cNvSpPr>
          <p:nvPr/>
        </p:nvSpPr>
        <p:spPr bwMode="auto">
          <a:xfrm>
            <a:off x="3505200" y="4114800"/>
            <a:ext cx="990600" cy="609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altLang="fi-FI">
              <a:solidFill>
                <a:prstClr val="black"/>
              </a:solidFill>
            </a:endParaRPr>
          </a:p>
        </p:txBody>
      </p:sp>
      <p:sp>
        <p:nvSpPr>
          <p:cNvPr id="172039" name="Text Box 7"/>
          <p:cNvSpPr txBox="1">
            <a:spLocks noChangeArrowheads="1"/>
          </p:cNvSpPr>
          <p:nvPr/>
        </p:nvSpPr>
        <p:spPr bwMode="auto">
          <a:xfrm>
            <a:off x="517525" y="2098675"/>
            <a:ext cx="928688" cy="457200"/>
          </a:xfrm>
          <a:prstGeom prst="rect">
            <a:avLst/>
          </a:prstGeom>
          <a:noFill/>
          <a:ln>
            <a:noFill/>
          </a:ln>
          <a:effectLst/>
          <a:extLst/>
        </p:spPr>
        <p:txBody>
          <a:bodyPr wrap="none">
            <a:spAutoFit/>
          </a:bodyPr>
          <a:lstStyle/>
          <a:p>
            <a:r>
              <a:rPr lang="fi-FI" altLang="fi-FI" dirty="0" err="1">
                <a:solidFill>
                  <a:prstClr val="black"/>
                </a:solidFill>
              </a:rPr>
              <a:t>Buyer</a:t>
            </a:r>
            <a:endParaRPr lang="fi-FI" altLang="fi-FI" dirty="0">
              <a:solidFill>
                <a:prstClr val="black"/>
              </a:solidFill>
            </a:endParaRPr>
          </a:p>
        </p:txBody>
      </p:sp>
      <p:sp>
        <p:nvSpPr>
          <p:cNvPr id="172040" name="Text Box 8"/>
          <p:cNvSpPr txBox="1">
            <a:spLocks noChangeArrowheads="1"/>
          </p:cNvSpPr>
          <p:nvPr/>
        </p:nvSpPr>
        <p:spPr bwMode="auto">
          <a:xfrm>
            <a:off x="3489325" y="2098675"/>
            <a:ext cx="893763" cy="457200"/>
          </a:xfrm>
          <a:prstGeom prst="rect">
            <a:avLst/>
          </a:prstGeom>
          <a:noFill/>
          <a:ln>
            <a:noFill/>
          </a:ln>
          <a:effectLst/>
          <a:extLst/>
        </p:spPr>
        <p:txBody>
          <a:bodyPr wrap="none">
            <a:spAutoFit/>
          </a:bodyPr>
          <a:lstStyle/>
          <a:p>
            <a:r>
              <a:rPr lang="fi-FI" altLang="fi-FI">
                <a:solidFill>
                  <a:prstClr val="black"/>
                </a:solidFill>
              </a:rPr>
              <a:t>Seller</a:t>
            </a:r>
          </a:p>
        </p:txBody>
      </p:sp>
      <p:sp>
        <p:nvSpPr>
          <p:cNvPr id="172041" name="Text Box 9"/>
          <p:cNvSpPr txBox="1">
            <a:spLocks noChangeArrowheads="1"/>
          </p:cNvSpPr>
          <p:nvPr/>
        </p:nvSpPr>
        <p:spPr bwMode="auto">
          <a:xfrm>
            <a:off x="432973" y="4125911"/>
            <a:ext cx="1157288" cy="822325"/>
          </a:xfrm>
          <a:prstGeom prst="rect">
            <a:avLst/>
          </a:prstGeom>
          <a:noFill/>
          <a:ln>
            <a:noFill/>
          </a:ln>
          <a:effectLst/>
          <a:extLst/>
        </p:spPr>
        <p:txBody>
          <a:bodyPr wrap="none">
            <a:spAutoFit/>
          </a:bodyPr>
          <a:lstStyle/>
          <a:p>
            <a:r>
              <a:rPr lang="fi-FI" altLang="fi-FI">
                <a:solidFill>
                  <a:prstClr val="black"/>
                </a:solidFill>
              </a:rPr>
              <a:t>Bank of</a:t>
            </a:r>
          </a:p>
          <a:p>
            <a:r>
              <a:rPr lang="fi-FI" altLang="fi-FI">
                <a:solidFill>
                  <a:prstClr val="black"/>
                </a:solidFill>
              </a:rPr>
              <a:t>buyer</a:t>
            </a:r>
          </a:p>
        </p:txBody>
      </p:sp>
      <p:sp>
        <p:nvSpPr>
          <p:cNvPr id="172042" name="Text Box 10"/>
          <p:cNvSpPr txBox="1">
            <a:spLocks noChangeArrowheads="1"/>
          </p:cNvSpPr>
          <p:nvPr/>
        </p:nvSpPr>
        <p:spPr bwMode="auto">
          <a:xfrm>
            <a:off x="3505200" y="4070616"/>
            <a:ext cx="1539875" cy="822325"/>
          </a:xfrm>
          <a:prstGeom prst="rect">
            <a:avLst/>
          </a:prstGeom>
          <a:noFill/>
          <a:ln>
            <a:noFill/>
          </a:ln>
          <a:effectLst/>
          <a:extLst/>
        </p:spPr>
        <p:txBody>
          <a:bodyPr>
            <a:spAutoFit/>
          </a:bodyPr>
          <a:lstStyle/>
          <a:p>
            <a:r>
              <a:rPr lang="fi-FI" altLang="fi-FI" dirty="0">
                <a:solidFill>
                  <a:prstClr val="black"/>
                </a:solidFill>
              </a:rPr>
              <a:t>Bank of</a:t>
            </a:r>
          </a:p>
          <a:p>
            <a:r>
              <a:rPr lang="fi-FI" altLang="fi-FI" dirty="0" err="1">
                <a:solidFill>
                  <a:prstClr val="black"/>
                </a:solidFill>
              </a:rPr>
              <a:t>seller</a:t>
            </a:r>
            <a:endParaRPr lang="fi-FI" altLang="fi-FI" dirty="0">
              <a:solidFill>
                <a:prstClr val="black"/>
              </a:solidFill>
            </a:endParaRPr>
          </a:p>
        </p:txBody>
      </p:sp>
      <p:sp>
        <p:nvSpPr>
          <p:cNvPr id="172043" name="AutoShape 11"/>
          <p:cNvSpPr>
            <a:spLocks noChangeArrowheads="1"/>
          </p:cNvSpPr>
          <p:nvPr/>
        </p:nvSpPr>
        <p:spPr bwMode="auto">
          <a:xfrm>
            <a:off x="1600200" y="2209800"/>
            <a:ext cx="1676400" cy="76200"/>
          </a:xfrm>
          <a:prstGeom prst="leftRightArrow">
            <a:avLst>
              <a:gd name="adj1" fmla="val 50000"/>
              <a:gd name="adj2" fmla="val 440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solidFill>
                <a:prstClr val="black"/>
              </a:solidFill>
            </a:endParaRPr>
          </a:p>
        </p:txBody>
      </p:sp>
      <p:sp>
        <p:nvSpPr>
          <p:cNvPr id="172044" name="AutoShape 12"/>
          <p:cNvSpPr>
            <a:spLocks noChangeArrowheads="1"/>
          </p:cNvSpPr>
          <p:nvPr/>
        </p:nvSpPr>
        <p:spPr bwMode="auto">
          <a:xfrm>
            <a:off x="838200" y="2895600"/>
            <a:ext cx="76200" cy="1066800"/>
          </a:xfrm>
          <a:prstGeom prst="downArrow">
            <a:avLst>
              <a:gd name="adj1" fmla="val 50000"/>
              <a:gd name="adj2" fmla="val 3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solidFill>
                <a:prstClr val="black"/>
              </a:solidFill>
            </a:endParaRPr>
          </a:p>
        </p:txBody>
      </p:sp>
      <p:sp>
        <p:nvSpPr>
          <p:cNvPr id="172045" name="AutoShape 13"/>
          <p:cNvSpPr>
            <a:spLocks noChangeArrowheads="1"/>
          </p:cNvSpPr>
          <p:nvPr/>
        </p:nvSpPr>
        <p:spPr bwMode="auto">
          <a:xfrm>
            <a:off x="3733800" y="2667000"/>
            <a:ext cx="76200" cy="1295400"/>
          </a:xfrm>
          <a:prstGeom prst="upArrow">
            <a:avLst>
              <a:gd name="adj1" fmla="val 50000"/>
              <a:gd name="adj2" fmla="val 4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solidFill>
                <a:prstClr val="black"/>
              </a:solidFill>
            </a:endParaRPr>
          </a:p>
        </p:txBody>
      </p:sp>
      <p:sp>
        <p:nvSpPr>
          <p:cNvPr id="172046" name="AutoShape 14"/>
          <p:cNvSpPr>
            <a:spLocks noChangeArrowheads="1"/>
          </p:cNvSpPr>
          <p:nvPr/>
        </p:nvSpPr>
        <p:spPr bwMode="auto">
          <a:xfrm>
            <a:off x="1600200" y="2438400"/>
            <a:ext cx="1600200" cy="76200"/>
          </a:xfrm>
          <a:prstGeom prst="leftArrow">
            <a:avLst>
              <a:gd name="adj1" fmla="val 50000"/>
              <a:gd name="adj2" fmla="val 5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solidFill>
                <a:prstClr val="black"/>
              </a:solidFill>
            </a:endParaRPr>
          </a:p>
        </p:txBody>
      </p:sp>
      <p:sp>
        <p:nvSpPr>
          <p:cNvPr id="172047" name="Line 15"/>
          <p:cNvSpPr>
            <a:spLocks noChangeShapeType="1"/>
          </p:cNvSpPr>
          <p:nvPr/>
        </p:nvSpPr>
        <p:spPr bwMode="auto">
          <a:xfrm flipH="1">
            <a:off x="1752600" y="4648200"/>
            <a:ext cx="1524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solidFill>
                <a:prstClr val="black"/>
              </a:solidFill>
            </a:endParaRPr>
          </a:p>
        </p:txBody>
      </p:sp>
      <p:sp>
        <p:nvSpPr>
          <p:cNvPr id="172048" name="Line 16"/>
          <p:cNvSpPr>
            <a:spLocks noChangeShapeType="1"/>
          </p:cNvSpPr>
          <p:nvPr/>
        </p:nvSpPr>
        <p:spPr bwMode="auto">
          <a:xfrm>
            <a:off x="1752600" y="4343400"/>
            <a:ext cx="1524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solidFill>
                <a:prstClr val="black"/>
              </a:solidFill>
            </a:endParaRPr>
          </a:p>
        </p:txBody>
      </p:sp>
      <p:sp>
        <p:nvSpPr>
          <p:cNvPr id="172049" name="AutoShape 17"/>
          <p:cNvSpPr>
            <a:spLocks noChangeArrowheads="1"/>
          </p:cNvSpPr>
          <p:nvPr/>
        </p:nvSpPr>
        <p:spPr bwMode="auto">
          <a:xfrm>
            <a:off x="4114800" y="2819400"/>
            <a:ext cx="76200" cy="1143000"/>
          </a:xfrm>
          <a:prstGeom prst="downArrow">
            <a:avLst>
              <a:gd name="adj1" fmla="val 50000"/>
              <a:gd name="adj2" fmla="val 3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solidFill>
                <a:prstClr val="black"/>
              </a:solidFill>
            </a:endParaRPr>
          </a:p>
        </p:txBody>
      </p:sp>
      <p:sp>
        <p:nvSpPr>
          <p:cNvPr id="172050" name="AutoShape 18"/>
          <p:cNvSpPr>
            <a:spLocks noChangeArrowheads="1"/>
          </p:cNvSpPr>
          <p:nvPr/>
        </p:nvSpPr>
        <p:spPr bwMode="auto">
          <a:xfrm>
            <a:off x="1143000" y="2743200"/>
            <a:ext cx="76200" cy="1295400"/>
          </a:xfrm>
          <a:prstGeom prst="upDownArrow">
            <a:avLst>
              <a:gd name="adj1" fmla="val 50000"/>
              <a:gd name="adj2" fmla="val 3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solidFill>
                <a:prstClr val="black"/>
              </a:solidFill>
            </a:endParaRPr>
          </a:p>
        </p:txBody>
      </p:sp>
      <p:sp>
        <p:nvSpPr>
          <p:cNvPr id="172051" name="Text Box 19"/>
          <p:cNvSpPr txBox="1">
            <a:spLocks noChangeArrowheads="1"/>
          </p:cNvSpPr>
          <p:nvPr/>
        </p:nvSpPr>
        <p:spPr bwMode="auto">
          <a:xfrm>
            <a:off x="365125" y="4841875"/>
            <a:ext cx="2144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solidFill>
                  <a:prstClr val="black"/>
                </a:solidFill>
              </a:rPr>
              <a:t>1. Irrevocability</a:t>
            </a:r>
          </a:p>
        </p:txBody>
      </p:sp>
      <p:sp>
        <p:nvSpPr>
          <p:cNvPr id="172052" name="Text Box 20"/>
          <p:cNvSpPr txBox="1">
            <a:spLocks noChangeArrowheads="1"/>
          </p:cNvSpPr>
          <p:nvPr/>
        </p:nvSpPr>
        <p:spPr bwMode="auto">
          <a:xfrm>
            <a:off x="3276600" y="48006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fi-FI">
                <a:solidFill>
                  <a:prstClr val="black"/>
                </a:solidFill>
              </a:rPr>
              <a:t>2. Confirming</a:t>
            </a:r>
          </a:p>
        </p:txBody>
      </p:sp>
      <p:graphicFrame>
        <p:nvGraphicFramePr>
          <p:cNvPr id="6" name="Kaaviokuva 5"/>
          <p:cNvGraphicFramePr/>
          <p:nvPr/>
        </p:nvGraphicFramePr>
        <p:xfrm>
          <a:off x="5334000" y="2286000"/>
          <a:ext cx="3429000" cy="313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6380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iterate type="lt">
                                    <p:tmAbs val="75"/>
                                  </p:iterate>
                                  <p:childTnLst>
                                    <p:set>
                                      <p:cBhvr>
                                        <p:cTn id="6" dur="1" fill="hold">
                                          <p:stCondLst>
                                            <p:cond delay="74"/>
                                          </p:stCondLst>
                                        </p:cTn>
                                        <p:tgtEl>
                                          <p:spTgt spid="172034"/>
                                        </p:tgtEl>
                                        <p:attrNameLst>
                                          <p:attrName>style.visibility</p:attrName>
                                        </p:attrNameLst>
                                      </p:cBhvr>
                                      <p:to>
                                        <p:strVal val="visible"/>
                                      </p:to>
                                    </p:set>
                                    <p:anim to="" calcmode="lin" valueType="num">
                                      <p:cBhvr>
                                        <p:cTn id="7" dur="1" fill="hold"/>
                                        <p:tgtEl>
                                          <p:spTgt spid="17203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graphicEl>
                                              <a:dgm id="{20C9233A-71E2-4A77-8E22-35FBED5CB9DF}"/>
                                            </p:graphic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graphicEl>
                                              <a:dgm id="{6409F0A3-67C8-4A60-816F-E1E1AA40FEBA}"/>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graphicEl>
                                              <a:dgm id="{DF6476A3-E636-45C7-B7F0-77F01EB39D60}"/>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graphicEl>
                                              <a:dgm id="{E1BFEAC1-311F-4EA8-B8EA-D2667DD73119}"/>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graphicEl>
                                              <a:dgm id="{3FF717F6-57E4-41DC-87B1-1D153763D289}"/>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graphicEl>
                                              <a:dgm id="{5B68A542-F477-442F-AE12-AA73C4F0A448}"/>
                                            </p:graphic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graphicEl>
                                              <a:dgm id="{5803E694-111D-4061-B2E3-90059154EFE1}"/>
                                            </p:graphic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graphicEl>
                                              <a:dgm id="{3483E5D1-0E43-45BD-8428-7BA9712A5EBF}"/>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graphicEl>
                                              <a:dgm id="{943A10CF-02D3-447D-8F50-FF6EED43B9D4}"/>
                                            </p:graphic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
                                            <p:graphicEl>
                                              <a:dgm id="{8AB10D09-98DC-4E6D-B959-83767344EE3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utoUpdateAnimBg="0"/>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b="0" dirty="0"/>
              <a:t/>
            </a:r>
            <a:br>
              <a:rPr lang="fi-FI" b="0" dirty="0"/>
            </a:br>
            <a:r>
              <a:rPr lang="fi-FI" b="0" dirty="0"/>
              <a:t> </a:t>
            </a:r>
            <a:r>
              <a:rPr lang="fi-FI" dirty="0" err="1"/>
              <a:t>Documentary</a:t>
            </a:r>
            <a:r>
              <a:rPr lang="fi-FI" dirty="0"/>
              <a:t> </a:t>
            </a:r>
            <a:r>
              <a:rPr lang="fi-FI" dirty="0" err="1"/>
              <a:t>Credits</a:t>
            </a:r>
            <a:r>
              <a:rPr lang="fi-FI" dirty="0"/>
              <a:t> for </a:t>
            </a:r>
            <a:r>
              <a:rPr lang="fi-FI" dirty="0" err="1"/>
              <a:t>imports</a:t>
            </a:r>
            <a:r>
              <a:rPr lang="fi-FI" dirty="0"/>
              <a:t> (Nordea) </a:t>
            </a:r>
            <a:r>
              <a:rPr lang="fi-FI" dirty="0" smtClean="0"/>
              <a:t>(</a:t>
            </a:r>
            <a:r>
              <a:rPr lang="fi-FI" sz="1400" dirty="0" smtClean="0">
                <a:hlinkClick r:id="rId2"/>
              </a:rPr>
              <a:t>http</a:t>
            </a:r>
            <a:r>
              <a:rPr lang="fi-FI" sz="1400" dirty="0">
                <a:hlinkClick r:id="rId2"/>
              </a:rPr>
              <a:t>://</a:t>
            </a:r>
            <a:r>
              <a:rPr lang="fi-FI" sz="1400" dirty="0" smtClean="0">
                <a:hlinkClick r:id="rId2"/>
              </a:rPr>
              <a:t>www.nordea.com/Images/33-27594/2014_TP_TF_FACTSHEET_For_Importers_2010_DC_Import_web.pdf</a:t>
            </a:r>
            <a:r>
              <a:rPr lang="fi-FI" sz="1400" dirty="0" smtClean="0"/>
              <a:t> )</a:t>
            </a:r>
            <a:endParaRPr lang="fi-FI" sz="1400"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540920563"/>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6"/>
          </p:nvPr>
        </p:nvSpPr>
        <p:spPr/>
        <p:txBody>
          <a:bodyPr/>
          <a:lstStyle/>
          <a:p>
            <a:pPr>
              <a:defRPr/>
            </a:pPr>
            <a:r>
              <a:rPr lang="fi-FI" smtClean="0">
                <a:solidFill>
                  <a:prstClr val="black">
                    <a:tint val="75000"/>
                  </a:prstClr>
                </a:solidFill>
              </a:rPr>
              <a:t>Markkinoiden juridinen toimintaympäristö kalvot 3a</a:t>
            </a:r>
            <a:endParaRPr lang="fi-FI">
              <a:solidFill>
                <a:prstClr val="black">
                  <a:tint val="75000"/>
                </a:prstClr>
              </a:solidFill>
            </a:endParaRP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9</a:t>
            </a:fld>
            <a:endParaRPr lang="fi-FI">
              <a:solidFill>
                <a:prstClr val="black">
                  <a:tint val="75000"/>
                </a:prstClr>
              </a:solidFill>
            </a:endParaRPr>
          </a:p>
        </p:txBody>
      </p:sp>
    </p:spTree>
    <p:extLst>
      <p:ext uri="{BB962C8B-B14F-4D97-AF65-F5344CB8AC3E}">
        <p14:creationId xmlns:p14="http://schemas.microsoft.com/office/powerpoint/2010/main" val="125475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A948462-0BB6-47B2-92EC-7D153B9A46C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38F55F6-272E-4212-B91A-9EFBA596A3E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85F3038-3517-4A61-A06F-B4DC3C13D7C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D41E5C5-3E49-4739-A608-6E1E9DFAB75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D642CF9A-9D81-43AC-87CE-E8500B627DD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60891AF8-D184-44FE-ABA4-9F515AF2CF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aalto_economics">
  <a:themeElements>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econom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928B81">
                    <a:alpha val="50000"/>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928B81">
                    <a:alpha val="50000"/>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1598</Words>
  <Application>Microsoft Office PowerPoint</Application>
  <PresentationFormat>Näytössä katseltava diaesitys (4:3)</PresentationFormat>
  <Paragraphs>244</Paragraphs>
  <Slides>25</Slides>
  <Notes>0</Notes>
  <HiddenSlides>0</HiddenSlides>
  <MMClips>1</MMClips>
  <ScaleCrop>false</ScaleCrop>
  <HeadingPairs>
    <vt:vector size="4" baseType="variant">
      <vt:variant>
        <vt:lpstr>Teema</vt:lpstr>
      </vt:variant>
      <vt:variant>
        <vt:i4>2</vt:i4>
      </vt:variant>
      <vt:variant>
        <vt:lpstr>Dian otsikot</vt:lpstr>
      </vt:variant>
      <vt:variant>
        <vt:i4>25</vt:i4>
      </vt:variant>
    </vt:vector>
  </HeadingPairs>
  <TitlesOfParts>
    <vt:vector size="27" baseType="lpstr">
      <vt:lpstr>aalto_economics</vt:lpstr>
      <vt:lpstr>1_Aalto_BIZ_121031</vt:lpstr>
      <vt:lpstr>Markkinoiden juridinen toimintaympäristö Kalvot 3a</vt:lpstr>
      <vt:lpstr>Specification of Price, ICC Model International Sale Contract </vt:lpstr>
      <vt:lpstr>Payment and Other Risks</vt:lpstr>
      <vt:lpstr>Price Systems and Control of Payment Risks</vt:lpstr>
      <vt:lpstr>Maksuehdot riskienhallinnassa</vt:lpstr>
      <vt:lpstr>Payment Systems</vt:lpstr>
      <vt:lpstr>Documentary Credit (Letter of Credit) I</vt:lpstr>
      <vt:lpstr>Documentary Credit II</vt:lpstr>
      <vt:lpstr>  Documentary Credits for imports (Nordea) (http://www.nordea.com/Images/33-27594/2014_TP_TF_FACTSHEET_For_Importers_2010_DC_Import_web.pdf )</vt:lpstr>
      <vt:lpstr>The Abstract Nature (autonomy)</vt:lpstr>
      <vt:lpstr>Strict Compliance</vt:lpstr>
      <vt:lpstr>Causes of Denying Payment</vt:lpstr>
      <vt:lpstr>Risk Management by the Documentary Credit</vt:lpstr>
      <vt:lpstr>Risk Management by the Documentary Credit</vt:lpstr>
      <vt:lpstr>Negotiating a Documentary Credit </vt:lpstr>
      <vt:lpstr>Remburssiasiakirja (ks. myös erillinen kalvo)</vt:lpstr>
      <vt:lpstr>Pivotal Points of a Documentary Credit 1</vt:lpstr>
      <vt:lpstr>Pivotal Points of a Documentary Credit 2</vt:lpstr>
      <vt:lpstr>Pivotal Points of a Documentary Credit 3</vt:lpstr>
      <vt:lpstr>Vekseli</vt:lpstr>
      <vt:lpstr>Vekseli 2</vt:lpstr>
      <vt:lpstr>Remburssin tyyppejä (Sisula-Tulokas: Ulkomaankauppaoikeus 1998) </vt:lpstr>
      <vt:lpstr>Remburssitermejä 1 (Sisula-Tulokas 1998, liite 6) </vt:lpstr>
      <vt:lpstr>Remburssitermejä 2</vt:lpstr>
      <vt:lpstr>Remburssitermejä 3</vt:lpstr>
    </vt:vector>
  </TitlesOfParts>
  <Company>Aalto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Contracts Lecture 1</dc:title>
  <dc:creator>rudanko</dc:creator>
  <cp:lastModifiedBy>matti</cp:lastModifiedBy>
  <cp:revision>29</cp:revision>
  <dcterms:created xsi:type="dcterms:W3CDTF">2013-10-25T13:22:43Z</dcterms:created>
  <dcterms:modified xsi:type="dcterms:W3CDTF">2018-01-02T20:06:53Z</dcterms:modified>
</cp:coreProperties>
</file>