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15"/>
  </p:notesMasterIdLst>
  <p:sldIdLst>
    <p:sldId id="256" r:id="rId2"/>
    <p:sldId id="263" r:id="rId3"/>
    <p:sldId id="264" r:id="rId4"/>
    <p:sldId id="265" r:id="rId5"/>
    <p:sldId id="266" r:id="rId6"/>
    <p:sldId id="267" r:id="rId7"/>
    <p:sldId id="268" r:id="rId8"/>
    <p:sldId id="269" r:id="rId9"/>
    <p:sldId id="270" r:id="rId10"/>
    <p:sldId id="326" r:id="rId11"/>
    <p:sldId id="327" r:id="rId12"/>
    <p:sldId id="328" r:id="rId13"/>
    <p:sldId id="329"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263A11-D3CD-4B83-97B0-094429BEECC8}" type="doc">
      <dgm:prSet loTypeId="urn:microsoft.com/office/officeart/2005/8/layout/vProcess5" loCatId="process" qsTypeId="urn:microsoft.com/office/officeart/2005/8/quickstyle/3d5" qsCatId="3D" csTypeId="urn:microsoft.com/office/officeart/2005/8/colors/accent2_1" csCatId="accent2"/>
      <dgm:spPr/>
      <dgm:t>
        <a:bodyPr/>
        <a:lstStyle/>
        <a:p>
          <a:endParaRPr lang="fi-FI"/>
        </a:p>
      </dgm:t>
    </dgm:pt>
    <dgm:pt modelId="{CD2CE7EC-7E92-4C93-BB51-1CB7B85FAB33}">
      <dgm:prSet/>
      <dgm:spPr/>
      <dgm:t>
        <a:bodyPr/>
        <a:lstStyle/>
        <a:p>
          <a:r>
            <a:rPr lang="en-US"/>
            <a:t>The product provider must ascertain the client's investor profile in order to sell a suitable or appropriate investment product to the client.</a:t>
          </a:r>
          <a:endParaRPr lang="fi-FI"/>
        </a:p>
      </dgm:t>
    </dgm:pt>
    <dgm:pt modelId="{27571054-AB0F-4103-A299-7957086839D8}" type="parTrans" cxnId="{9C70D2D5-FADC-464D-8FBD-1829D5F8AF67}">
      <dgm:prSet/>
      <dgm:spPr/>
      <dgm:t>
        <a:bodyPr/>
        <a:lstStyle/>
        <a:p>
          <a:endParaRPr lang="fi-FI"/>
        </a:p>
      </dgm:t>
    </dgm:pt>
    <dgm:pt modelId="{910AD331-4E2E-491B-9CDF-A8E9FA1C8341}" type="sibTrans" cxnId="{9C70D2D5-FADC-464D-8FBD-1829D5F8AF67}">
      <dgm:prSet/>
      <dgm:spPr/>
      <dgm:t>
        <a:bodyPr/>
        <a:lstStyle/>
        <a:p>
          <a:endParaRPr lang="fi-FI"/>
        </a:p>
      </dgm:t>
    </dgm:pt>
    <dgm:pt modelId="{5064CB91-0F73-463D-AF83-B1162B5183FB}">
      <dgm:prSet/>
      <dgm:spPr/>
      <dgm:t>
        <a:bodyPr/>
        <a:lstStyle/>
        <a:p>
          <a:r>
            <a:rPr lang="en-US"/>
            <a:t>Questions about the investor's investment knowledge and experience, financial situation, investment objectives, risk-taking ability, etc.</a:t>
          </a:r>
          <a:endParaRPr lang="fi-FI"/>
        </a:p>
      </dgm:t>
    </dgm:pt>
    <dgm:pt modelId="{475FD873-70EA-481F-9B6D-9DF3FDD1F8D2}" type="parTrans" cxnId="{1B01575C-9D94-43A9-9CCB-E7A3951735E3}">
      <dgm:prSet/>
      <dgm:spPr/>
      <dgm:t>
        <a:bodyPr/>
        <a:lstStyle/>
        <a:p>
          <a:endParaRPr lang="fi-FI"/>
        </a:p>
      </dgm:t>
    </dgm:pt>
    <dgm:pt modelId="{0104F807-1BA7-46AE-9C43-D0183CA9BED4}" type="sibTrans" cxnId="{1B01575C-9D94-43A9-9CCB-E7A3951735E3}">
      <dgm:prSet/>
      <dgm:spPr/>
      <dgm:t>
        <a:bodyPr/>
        <a:lstStyle/>
        <a:p>
          <a:endParaRPr lang="fi-FI"/>
        </a:p>
      </dgm:t>
    </dgm:pt>
    <dgm:pt modelId="{F26629C2-487F-4277-B56B-494BA3C5CEA7}">
      <dgm:prSet/>
      <dgm:spPr/>
      <dgm:t>
        <a:bodyPr/>
        <a:lstStyle/>
        <a:p>
          <a:r>
            <a:rPr lang="en-US"/>
            <a:t>The investor has no obligation to disclose on his own initiative: the investor only has to answer the questions asked</a:t>
          </a:r>
          <a:endParaRPr lang="fi-FI"/>
        </a:p>
      </dgm:t>
    </dgm:pt>
    <dgm:pt modelId="{0892A389-16A8-4069-9331-DA51743FEEAC}" type="parTrans" cxnId="{A02ADE26-7630-4881-8229-6D26555CF00C}">
      <dgm:prSet/>
      <dgm:spPr/>
      <dgm:t>
        <a:bodyPr/>
        <a:lstStyle/>
        <a:p>
          <a:endParaRPr lang="fi-FI"/>
        </a:p>
      </dgm:t>
    </dgm:pt>
    <dgm:pt modelId="{BC2353FC-C0A0-412F-B0E6-B082C41EFC55}" type="sibTrans" cxnId="{A02ADE26-7630-4881-8229-6D26555CF00C}">
      <dgm:prSet/>
      <dgm:spPr/>
      <dgm:t>
        <a:bodyPr/>
        <a:lstStyle/>
        <a:p>
          <a:endParaRPr lang="fi-FI"/>
        </a:p>
      </dgm:t>
    </dgm:pt>
    <dgm:pt modelId="{86C84BB3-DD6D-420A-A016-79A4AEB745BD}">
      <dgm:prSet/>
      <dgm:spPr/>
      <dgm:t>
        <a:bodyPr/>
        <a:lstStyle/>
        <a:p>
          <a:r>
            <a:rPr lang="en-US"/>
            <a:t>If an investment product is sold even though the information provided by the investor is incomplete, the product provider must emphasize that the suitability / appropriateness of the product has not been assessed and this must be documented.</a:t>
          </a:r>
          <a:endParaRPr lang="fi-FI"/>
        </a:p>
      </dgm:t>
    </dgm:pt>
    <dgm:pt modelId="{0348C890-980C-446C-89FB-BA042B782F95}" type="parTrans" cxnId="{A35BBC02-DC9D-42B6-BC77-C4B42761ADEF}">
      <dgm:prSet/>
      <dgm:spPr/>
      <dgm:t>
        <a:bodyPr/>
        <a:lstStyle/>
        <a:p>
          <a:endParaRPr lang="fi-FI"/>
        </a:p>
      </dgm:t>
    </dgm:pt>
    <dgm:pt modelId="{BB0C7573-01EF-404D-843B-3D77081603C5}" type="sibTrans" cxnId="{A35BBC02-DC9D-42B6-BC77-C4B42761ADEF}">
      <dgm:prSet/>
      <dgm:spPr/>
      <dgm:t>
        <a:bodyPr/>
        <a:lstStyle/>
        <a:p>
          <a:endParaRPr lang="fi-FI"/>
        </a:p>
      </dgm:t>
    </dgm:pt>
    <dgm:pt modelId="{624B55B2-3038-4523-891C-6EE5F9B5C221}" type="pres">
      <dgm:prSet presAssocID="{EB263A11-D3CD-4B83-97B0-094429BEECC8}" presName="outerComposite" presStyleCnt="0">
        <dgm:presLayoutVars>
          <dgm:chMax val="5"/>
          <dgm:dir/>
          <dgm:resizeHandles val="exact"/>
        </dgm:presLayoutVars>
      </dgm:prSet>
      <dgm:spPr/>
    </dgm:pt>
    <dgm:pt modelId="{280754BC-6A05-4231-AE6D-F97CB3272C27}" type="pres">
      <dgm:prSet presAssocID="{EB263A11-D3CD-4B83-97B0-094429BEECC8}" presName="dummyMaxCanvas" presStyleCnt="0">
        <dgm:presLayoutVars/>
      </dgm:prSet>
      <dgm:spPr/>
    </dgm:pt>
    <dgm:pt modelId="{B6DEBCD9-E303-4B49-8351-88CE556983B2}" type="pres">
      <dgm:prSet presAssocID="{EB263A11-D3CD-4B83-97B0-094429BEECC8}" presName="FourNodes_1" presStyleLbl="node1" presStyleIdx="0" presStyleCnt="4">
        <dgm:presLayoutVars>
          <dgm:bulletEnabled val="1"/>
        </dgm:presLayoutVars>
      </dgm:prSet>
      <dgm:spPr/>
    </dgm:pt>
    <dgm:pt modelId="{A95C7717-41AC-45E7-886F-F06068C7BE62}" type="pres">
      <dgm:prSet presAssocID="{EB263A11-D3CD-4B83-97B0-094429BEECC8}" presName="FourNodes_2" presStyleLbl="node1" presStyleIdx="1" presStyleCnt="4">
        <dgm:presLayoutVars>
          <dgm:bulletEnabled val="1"/>
        </dgm:presLayoutVars>
      </dgm:prSet>
      <dgm:spPr/>
    </dgm:pt>
    <dgm:pt modelId="{2B710C44-17E8-4EE6-8028-A713C622E995}" type="pres">
      <dgm:prSet presAssocID="{EB263A11-D3CD-4B83-97B0-094429BEECC8}" presName="FourNodes_3" presStyleLbl="node1" presStyleIdx="2" presStyleCnt="4">
        <dgm:presLayoutVars>
          <dgm:bulletEnabled val="1"/>
        </dgm:presLayoutVars>
      </dgm:prSet>
      <dgm:spPr/>
    </dgm:pt>
    <dgm:pt modelId="{22E0B79E-6D0C-4199-B534-FFB03B0FAD04}" type="pres">
      <dgm:prSet presAssocID="{EB263A11-D3CD-4B83-97B0-094429BEECC8}" presName="FourNodes_4" presStyleLbl="node1" presStyleIdx="3" presStyleCnt="4">
        <dgm:presLayoutVars>
          <dgm:bulletEnabled val="1"/>
        </dgm:presLayoutVars>
      </dgm:prSet>
      <dgm:spPr/>
    </dgm:pt>
    <dgm:pt modelId="{BDE22519-B20B-49D9-9314-A898D602811D}" type="pres">
      <dgm:prSet presAssocID="{EB263A11-D3CD-4B83-97B0-094429BEECC8}" presName="FourConn_1-2" presStyleLbl="fgAccFollowNode1" presStyleIdx="0" presStyleCnt="3">
        <dgm:presLayoutVars>
          <dgm:bulletEnabled val="1"/>
        </dgm:presLayoutVars>
      </dgm:prSet>
      <dgm:spPr/>
    </dgm:pt>
    <dgm:pt modelId="{36DBCD72-7E23-4BC4-A186-475700320F48}" type="pres">
      <dgm:prSet presAssocID="{EB263A11-D3CD-4B83-97B0-094429BEECC8}" presName="FourConn_2-3" presStyleLbl="fgAccFollowNode1" presStyleIdx="1" presStyleCnt="3">
        <dgm:presLayoutVars>
          <dgm:bulletEnabled val="1"/>
        </dgm:presLayoutVars>
      </dgm:prSet>
      <dgm:spPr/>
    </dgm:pt>
    <dgm:pt modelId="{B09E7A53-17ED-4131-B400-0A740ECB4F6B}" type="pres">
      <dgm:prSet presAssocID="{EB263A11-D3CD-4B83-97B0-094429BEECC8}" presName="FourConn_3-4" presStyleLbl="fgAccFollowNode1" presStyleIdx="2" presStyleCnt="3">
        <dgm:presLayoutVars>
          <dgm:bulletEnabled val="1"/>
        </dgm:presLayoutVars>
      </dgm:prSet>
      <dgm:spPr/>
    </dgm:pt>
    <dgm:pt modelId="{7A8C127B-8398-43B3-BAC9-C5FB30BFA43E}" type="pres">
      <dgm:prSet presAssocID="{EB263A11-D3CD-4B83-97B0-094429BEECC8}" presName="FourNodes_1_text" presStyleLbl="node1" presStyleIdx="3" presStyleCnt="4">
        <dgm:presLayoutVars>
          <dgm:bulletEnabled val="1"/>
        </dgm:presLayoutVars>
      </dgm:prSet>
      <dgm:spPr/>
    </dgm:pt>
    <dgm:pt modelId="{542AE734-7349-4CF0-A418-49E66C8F6FCD}" type="pres">
      <dgm:prSet presAssocID="{EB263A11-D3CD-4B83-97B0-094429BEECC8}" presName="FourNodes_2_text" presStyleLbl="node1" presStyleIdx="3" presStyleCnt="4">
        <dgm:presLayoutVars>
          <dgm:bulletEnabled val="1"/>
        </dgm:presLayoutVars>
      </dgm:prSet>
      <dgm:spPr/>
    </dgm:pt>
    <dgm:pt modelId="{4A38CB33-6E4B-4F83-B5B1-04E387E8FB4A}" type="pres">
      <dgm:prSet presAssocID="{EB263A11-D3CD-4B83-97B0-094429BEECC8}" presName="FourNodes_3_text" presStyleLbl="node1" presStyleIdx="3" presStyleCnt="4">
        <dgm:presLayoutVars>
          <dgm:bulletEnabled val="1"/>
        </dgm:presLayoutVars>
      </dgm:prSet>
      <dgm:spPr/>
    </dgm:pt>
    <dgm:pt modelId="{A6D5406D-4E73-48D1-88D9-61EB444C23E4}" type="pres">
      <dgm:prSet presAssocID="{EB263A11-D3CD-4B83-97B0-094429BEECC8}" presName="FourNodes_4_text" presStyleLbl="node1" presStyleIdx="3" presStyleCnt="4">
        <dgm:presLayoutVars>
          <dgm:bulletEnabled val="1"/>
        </dgm:presLayoutVars>
      </dgm:prSet>
      <dgm:spPr/>
    </dgm:pt>
  </dgm:ptLst>
  <dgm:cxnLst>
    <dgm:cxn modelId="{A35BBC02-DC9D-42B6-BC77-C4B42761ADEF}" srcId="{EB263A11-D3CD-4B83-97B0-094429BEECC8}" destId="{86C84BB3-DD6D-420A-A016-79A4AEB745BD}" srcOrd="3" destOrd="0" parTransId="{0348C890-980C-446C-89FB-BA042B782F95}" sibTransId="{BB0C7573-01EF-404D-843B-3D77081603C5}"/>
    <dgm:cxn modelId="{6ECDC218-61DC-4CED-97D4-8962D8E5894D}" type="presOf" srcId="{BC2353FC-C0A0-412F-B0E6-B082C41EFC55}" destId="{B09E7A53-17ED-4131-B400-0A740ECB4F6B}" srcOrd="0" destOrd="0" presId="urn:microsoft.com/office/officeart/2005/8/layout/vProcess5"/>
    <dgm:cxn modelId="{654CEF1E-6278-4112-8A1C-228780C5E393}" type="presOf" srcId="{F26629C2-487F-4277-B56B-494BA3C5CEA7}" destId="{4A38CB33-6E4B-4F83-B5B1-04E387E8FB4A}" srcOrd="1" destOrd="0" presId="urn:microsoft.com/office/officeart/2005/8/layout/vProcess5"/>
    <dgm:cxn modelId="{A02ADE26-7630-4881-8229-6D26555CF00C}" srcId="{EB263A11-D3CD-4B83-97B0-094429BEECC8}" destId="{F26629C2-487F-4277-B56B-494BA3C5CEA7}" srcOrd="2" destOrd="0" parTransId="{0892A389-16A8-4069-9331-DA51743FEEAC}" sibTransId="{BC2353FC-C0A0-412F-B0E6-B082C41EFC55}"/>
    <dgm:cxn modelId="{88A34727-49D9-46B1-B068-CE47F7B8BCB3}" type="presOf" srcId="{5064CB91-0F73-463D-AF83-B1162B5183FB}" destId="{542AE734-7349-4CF0-A418-49E66C8F6FCD}" srcOrd="1" destOrd="0" presId="urn:microsoft.com/office/officeart/2005/8/layout/vProcess5"/>
    <dgm:cxn modelId="{F3E4492B-3A17-45C6-A0B1-EB7D8CC36506}" type="presOf" srcId="{CD2CE7EC-7E92-4C93-BB51-1CB7B85FAB33}" destId="{7A8C127B-8398-43B3-BAC9-C5FB30BFA43E}" srcOrd="1" destOrd="0" presId="urn:microsoft.com/office/officeart/2005/8/layout/vProcess5"/>
    <dgm:cxn modelId="{87FB1D35-5356-449E-911B-4D50410B0CC7}" type="presOf" srcId="{EB263A11-D3CD-4B83-97B0-094429BEECC8}" destId="{624B55B2-3038-4523-891C-6EE5F9B5C221}" srcOrd="0" destOrd="0" presId="urn:microsoft.com/office/officeart/2005/8/layout/vProcess5"/>
    <dgm:cxn modelId="{1B01575C-9D94-43A9-9CCB-E7A3951735E3}" srcId="{EB263A11-D3CD-4B83-97B0-094429BEECC8}" destId="{5064CB91-0F73-463D-AF83-B1162B5183FB}" srcOrd="1" destOrd="0" parTransId="{475FD873-70EA-481F-9B6D-9DF3FDD1F8D2}" sibTransId="{0104F807-1BA7-46AE-9C43-D0183CA9BED4}"/>
    <dgm:cxn modelId="{08D49F47-32EF-4990-9484-3397E48F8BEA}" type="presOf" srcId="{86C84BB3-DD6D-420A-A016-79A4AEB745BD}" destId="{22E0B79E-6D0C-4199-B534-FFB03B0FAD04}" srcOrd="0" destOrd="0" presId="urn:microsoft.com/office/officeart/2005/8/layout/vProcess5"/>
    <dgm:cxn modelId="{3FDE5171-ED98-4D13-8BAA-CF5850517049}" type="presOf" srcId="{910AD331-4E2E-491B-9CDF-A8E9FA1C8341}" destId="{BDE22519-B20B-49D9-9314-A898D602811D}" srcOrd="0" destOrd="0" presId="urn:microsoft.com/office/officeart/2005/8/layout/vProcess5"/>
    <dgm:cxn modelId="{69089252-ADA1-4802-A57E-69881D80B210}" type="presOf" srcId="{5064CB91-0F73-463D-AF83-B1162B5183FB}" destId="{A95C7717-41AC-45E7-886F-F06068C7BE62}" srcOrd="0" destOrd="0" presId="urn:microsoft.com/office/officeart/2005/8/layout/vProcess5"/>
    <dgm:cxn modelId="{78160C89-DC27-4518-8305-E3D8D77F89AB}" type="presOf" srcId="{CD2CE7EC-7E92-4C93-BB51-1CB7B85FAB33}" destId="{B6DEBCD9-E303-4B49-8351-88CE556983B2}" srcOrd="0" destOrd="0" presId="urn:microsoft.com/office/officeart/2005/8/layout/vProcess5"/>
    <dgm:cxn modelId="{0481C3A8-5DBD-40B9-A446-C03C13DD0CE1}" type="presOf" srcId="{86C84BB3-DD6D-420A-A016-79A4AEB745BD}" destId="{A6D5406D-4E73-48D1-88D9-61EB444C23E4}" srcOrd="1" destOrd="0" presId="urn:microsoft.com/office/officeart/2005/8/layout/vProcess5"/>
    <dgm:cxn modelId="{8D81B7BF-1E1C-493B-903E-91B3000ED3BE}" type="presOf" srcId="{F26629C2-487F-4277-B56B-494BA3C5CEA7}" destId="{2B710C44-17E8-4EE6-8028-A713C622E995}" srcOrd="0" destOrd="0" presId="urn:microsoft.com/office/officeart/2005/8/layout/vProcess5"/>
    <dgm:cxn modelId="{9C70D2D5-FADC-464D-8FBD-1829D5F8AF67}" srcId="{EB263A11-D3CD-4B83-97B0-094429BEECC8}" destId="{CD2CE7EC-7E92-4C93-BB51-1CB7B85FAB33}" srcOrd="0" destOrd="0" parTransId="{27571054-AB0F-4103-A299-7957086839D8}" sibTransId="{910AD331-4E2E-491B-9CDF-A8E9FA1C8341}"/>
    <dgm:cxn modelId="{A324E6E1-7A6C-479B-A451-F20D129E0772}" type="presOf" srcId="{0104F807-1BA7-46AE-9C43-D0183CA9BED4}" destId="{36DBCD72-7E23-4BC4-A186-475700320F48}" srcOrd="0" destOrd="0" presId="urn:microsoft.com/office/officeart/2005/8/layout/vProcess5"/>
    <dgm:cxn modelId="{F9552C02-F60E-4315-8EAE-0CE48116F874}" type="presParOf" srcId="{624B55B2-3038-4523-891C-6EE5F9B5C221}" destId="{280754BC-6A05-4231-AE6D-F97CB3272C27}" srcOrd="0" destOrd="0" presId="urn:microsoft.com/office/officeart/2005/8/layout/vProcess5"/>
    <dgm:cxn modelId="{338D9894-3A44-480E-96AB-7B3541D866FE}" type="presParOf" srcId="{624B55B2-3038-4523-891C-6EE5F9B5C221}" destId="{B6DEBCD9-E303-4B49-8351-88CE556983B2}" srcOrd="1" destOrd="0" presId="urn:microsoft.com/office/officeart/2005/8/layout/vProcess5"/>
    <dgm:cxn modelId="{A96C540F-D8EB-4FE8-90FE-F6349866A113}" type="presParOf" srcId="{624B55B2-3038-4523-891C-6EE5F9B5C221}" destId="{A95C7717-41AC-45E7-886F-F06068C7BE62}" srcOrd="2" destOrd="0" presId="urn:microsoft.com/office/officeart/2005/8/layout/vProcess5"/>
    <dgm:cxn modelId="{3A11E42B-28A0-4158-954F-0EE2AE231936}" type="presParOf" srcId="{624B55B2-3038-4523-891C-6EE5F9B5C221}" destId="{2B710C44-17E8-4EE6-8028-A713C622E995}" srcOrd="3" destOrd="0" presId="urn:microsoft.com/office/officeart/2005/8/layout/vProcess5"/>
    <dgm:cxn modelId="{888D366F-3048-42CF-80CE-719DF3CDFFE5}" type="presParOf" srcId="{624B55B2-3038-4523-891C-6EE5F9B5C221}" destId="{22E0B79E-6D0C-4199-B534-FFB03B0FAD04}" srcOrd="4" destOrd="0" presId="urn:microsoft.com/office/officeart/2005/8/layout/vProcess5"/>
    <dgm:cxn modelId="{7C914D2E-8018-4165-BBC0-D109DB234324}" type="presParOf" srcId="{624B55B2-3038-4523-891C-6EE5F9B5C221}" destId="{BDE22519-B20B-49D9-9314-A898D602811D}" srcOrd="5" destOrd="0" presId="urn:microsoft.com/office/officeart/2005/8/layout/vProcess5"/>
    <dgm:cxn modelId="{84D2F83B-36D3-4261-A4F4-32842D40B941}" type="presParOf" srcId="{624B55B2-3038-4523-891C-6EE5F9B5C221}" destId="{36DBCD72-7E23-4BC4-A186-475700320F48}" srcOrd="6" destOrd="0" presId="urn:microsoft.com/office/officeart/2005/8/layout/vProcess5"/>
    <dgm:cxn modelId="{2E7BA7C6-CFD9-41A5-8709-E5A95481341B}" type="presParOf" srcId="{624B55B2-3038-4523-891C-6EE5F9B5C221}" destId="{B09E7A53-17ED-4131-B400-0A740ECB4F6B}" srcOrd="7" destOrd="0" presId="urn:microsoft.com/office/officeart/2005/8/layout/vProcess5"/>
    <dgm:cxn modelId="{C2470DD8-9C0E-4481-A50F-32BB044F5F4B}" type="presParOf" srcId="{624B55B2-3038-4523-891C-6EE5F9B5C221}" destId="{7A8C127B-8398-43B3-BAC9-C5FB30BFA43E}" srcOrd="8" destOrd="0" presId="urn:microsoft.com/office/officeart/2005/8/layout/vProcess5"/>
    <dgm:cxn modelId="{209B4CB7-D8D4-4AEE-AFFA-B4EF7B89DFB5}" type="presParOf" srcId="{624B55B2-3038-4523-891C-6EE5F9B5C221}" destId="{542AE734-7349-4CF0-A418-49E66C8F6FCD}" srcOrd="9" destOrd="0" presId="urn:microsoft.com/office/officeart/2005/8/layout/vProcess5"/>
    <dgm:cxn modelId="{068535B5-867B-4859-BFD5-4BC30E1A4251}" type="presParOf" srcId="{624B55B2-3038-4523-891C-6EE5F9B5C221}" destId="{4A38CB33-6E4B-4F83-B5B1-04E387E8FB4A}" srcOrd="10" destOrd="0" presId="urn:microsoft.com/office/officeart/2005/8/layout/vProcess5"/>
    <dgm:cxn modelId="{BF880629-03CB-4526-8EB5-64D8137B875D}" type="presParOf" srcId="{624B55B2-3038-4523-891C-6EE5F9B5C221}" destId="{A6D5406D-4E73-48D1-88D9-61EB444C23E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5D1C48-A335-4FBB-BE3A-59C7CEBCBE6F}" type="doc">
      <dgm:prSet loTypeId="urn:microsoft.com/office/officeart/2005/8/layout/default" loCatId="list" qsTypeId="urn:microsoft.com/office/officeart/2005/8/quickstyle/3d5" qsCatId="3D" csTypeId="urn:microsoft.com/office/officeart/2005/8/colors/colorful5" csCatId="colorful"/>
      <dgm:spPr/>
      <dgm:t>
        <a:bodyPr/>
        <a:lstStyle/>
        <a:p>
          <a:endParaRPr lang="en-US"/>
        </a:p>
      </dgm:t>
    </dgm:pt>
    <dgm:pt modelId="{186A5F71-AFE2-4E97-AEE2-F40F66F58F21}">
      <dgm:prSet/>
      <dgm:spPr/>
      <dgm:t>
        <a:bodyPr/>
        <a:lstStyle/>
        <a:p>
          <a:r>
            <a:rPr lang="en-US" b="1"/>
            <a:t>Human behavior is guided by many factors, such as various heuristics, which refer to an informal method defined by cognitive psychology in problem-solving situations and which affect, among other things, human perception and thought.</a:t>
          </a:r>
          <a:endParaRPr lang="en-US"/>
        </a:p>
      </dgm:t>
    </dgm:pt>
    <dgm:pt modelId="{2CB24855-665C-48CC-9DFC-225D0E1F9EA4}" type="parTrans" cxnId="{81494869-75E3-4B21-B618-354B13790B33}">
      <dgm:prSet/>
      <dgm:spPr/>
      <dgm:t>
        <a:bodyPr/>
        <a:lstStyle/>
        <a:p>
          <a:endParaRPr lang="en-US"/>
        </a:p>
      </dgm:t>
    </dgm:pt>
    <dgm:pt modelId="{B4DB1600-911A-4FF6-8F24-A2A6439A5AAB}" type="sibTrans" cxnId="{81494869-75E3-4B21-B618-354B13790B33}">
      <dgm:prSet/>
      <dgm:spPr/>
      <dgm:t>
        <a:bodyPr/>
        <a:lstStyle/>
        <a:p>
          <a:endParaRPr lang="en-US"/>
        </a:p>
      </dgm:t>
    </dgm:pt>
    <dgm:pt modelId="{AAEEB278-08D0-42D6-BD8D-AB749F813B20}">
      <dgm:prSet/>
      <dgm:spPr/>
      <dgm:t>
        <a:bodyPr/>
        <a:lstStyle/>
        <a:p>
          <a:r>
            <a:rPr lang="en-US" b="1"/>
            <a:t>Heuristics in turn lead to biases that affect our way of thinking (behavioral biases)</a:t>
          </a:r>
          <a:endParaRPr lang="en-US"/>
        </a:p>
      </dgm:t>
    </dgm:pt>
    <dgm:pt modelId="{AB46F357-7460-4F5E-9C64-75A397EA1E2A}" type="parTrans" cxnId="{6EAF33E5-012A-4FED-87E5-350AFEF97935}">
      <dgm:prSet/>
      <dgm:spPr/>
      <dgm:t>
        <a:bodyPr/>
        <a:lstStyle/>
        <a:p>
          <a:endParaRPr lang="en-US"/>
        </a:p>
      </dgm:t>
    </dgm:pt>
    <dgm:pt modelId="{285E0A72-36DF-48B1-8E91-3951E6911BDC}" type="sibTrans" cxnId="{6EAF33E5-012A-4FED-87E5-350AFEF97935}">
      <dgm:prSet/>
      <dgm:spPr/>
      <dgm:t>
        <a:bodyPr/>
        <a:lstStyle/>
        <a:p>
          <a:endParaRPr lang="en-US"/>
        </a:p>
      </dgm:t>
    </dgm:pt>
    <dgm:pt modelId="{39D9C761-7ED5-4AD5-811C-1523B058B241}">
      <dgm:prSet/>
      <dgm:spPr/>
      <dgm:t>
        <a:bodyPr/>
        <a:lstStyle/>
        <a:p>
          <a:r>
            <a:rPr lang="en-US" b="1"/>
            <a:t>Overconfidence, overoptimism</a:t>
          </a:r>
          <a:endParaRPr lang="en-US"/>
        </a:p>
      </dgm:t>
    </dgm:pt>
    <dgm:pt modelId="{268DCC14-050A-48BE-B12D-A92EACF2F52B}" type="parTrans" cxnId="{9C67A615-8940-4C88-8E15-12F0B8BA82E9}">
      <dgm:prSet/>
      <dgm:spPr/>
      <dgm:t>
        <a:bodyPr/>
        <a:lstStyle/>
        <a:p>
          <a:endParaRPr lang="en-US"/>
        </a:p>
      </dgm:t>
    </dgm:pt>
    <dgm:pt modelId="{6AC4E008-CE51-45CB-9A9A-7DA45A6859B5}" type="sibTrans" cxnId="{9C67A615-8940-4C88-8E15-12F0B8BA82E9}">
      <dgm:prSet/>
      <dgm:spPr/>
      <dgm:t>
        <a:bodyPr/>
        <a:lstStyle/>
        <a:p>
          <a:endParaRPr lang="en-US"/>
        </a:p>
      </dgm:t>
    </dgm:pt>
    <dgm:pt modelId="{AE3EA9F9-C712-4B46-8530-AE4A7E916AEE}">
      <dgm:prSet/>
      <dgm:spPr/>
      <dgm:t>
        <a:bodyPr/>
        <a:lstStyle/>
        <a:p>
          <a:r>
            <a:rPr lang="en-US" b="1"/>
            <a:t>Limited focus limited attention</a:t>
          </a:r>
          <a:endParaRPr lang="en-US"/>
        </a:p>
      </dgm:t>
    </dgm:pt>
    <dgm:pt modelId="{63646FFA-A361-4395-8700-825A9AD0C85D}" type="parTrans" cxnId="{044E8F9B-4E6B-43A7-9221-B0D8F686405C}">
      <dgm:prSet/>
      <dgm:spPr/>
      <dgm:t>
        <a:bodyPr/>
        <a:lstStyle/>
        <a:p>
          <a:endParaRPr lang="en-US"/>
        </a:p>
      </dgm:t>
    </dgm:pt>
    <dgm:pt modelId="{5151F9D8-1673-4B2E-A00F-EAFCAEA8CFAE}" type="sibTrans" cxnId="{044E8F9B-4E6B-43A7-9221-B0D8F686405C}">
      <dgm:prSet/>
      <dgm:spPr/>
      <dgm:t>
        <a:bodyPr/>
        <a:lstStyle/>
        <a:p>
          <a:endParaRPr lang="en-US"/>
        </a:p>
      </dgm:t>
    </dgm:pt>
    <dgm:pt modelId="{FB757A8D-81F7-49FF-AC9C-3D68B439A484}">
      <dgm:prSet/>
      <dgm:spPr/>
      <dgm:t>
        <a:bodyPr/>
        <a:lstStyle/>
        <a:p>
          <a:r>
            <a:rPr lang="en-US" b="1"/>
            <a:t>Anchoring, framing effect</a:t>
          </a:r>
          <a:endParaRPr lang="en-US"/>
        </a:p>
      </dgm:t>
    </dgm:pt>
    <dgm:pt modelId="{BD20E32B-45C9-406E-BE90-B40BCE5385F8}" type="parTrans" cxnId="{A6A705CC-F4FF-43BA-AFF1-137A36DFD18D}">
      <dgm:prSet/>
      <dgm:spPr/>
      <dgm:t>
        <a:bodyPr/>
        <a:lstStyle/>
        <a:p>
          <a:endParaRPr lang="en-US"/>
        </a:p>
      </dgm:t>
    </dgm:pt>
    <dgm:pt modelId="{D4088B47-E3EF-4F78-847C-C2F0CD613E04}" type="sibTrans" cxnId="{A6A705CC-F4FF-43BA-AFF1-137A36DFD18D}">
      <dgm:prSet/>
      <dgm:spPr/>
      <dgm:t>
        <a:bodyPr/>
        <a:lstStyle/>
        <a:p>
          <a:endParaRPr lang="en-US"/>
        </a:p>
      </dgm:t>
    </dgm:pt>
    <dgm:pt modelId="{9ECCC110-3DD7-402A-AD63-E215BDEF3F96}">
      <dgm:prSet/>
      <dgm:spPr/>
      <dgm:t>
        <a:bodyPr/>
        <a:lstStyle/>
        <a:p>
          <a:r>
            <a:rPr lang="en-US" b="1"/>
            <a:t>In professionals, the amount of experience or knowledge did not affect the magnitude of the anchoring effect.</a:t>
          </a:r>
          <a:endParaRPr lang="en-US"/>
        </a:p>
      </dgm:t>
    </dgm:pt>
    <dgm:pt modelId="{52996AC1-07F7-405E-9208-1F54D017E54A}" type="parTrans" cxnId="{F9DBC62E-8D23-4835-995F-2249A2A8E352}">
      <dgm:prSet/>
      <dgm:spPr/>
      <dgm:t>
        <a:bodyPr/>
        <a:lstStyle/>
        <a:p>
          <a:endParaRPr lang="en-US"/>
        </a:p>
      </dgm:t>
    </dgm:pt>
    <dgm:pt modelId="{D0D335EA-9561-4157-8A3E-32BB5535D46A}" type="sibTrans" cxnId="{F9DBC62E-8D23-4835-995F-2249A2A8E352}">
      <dgm:prSet/>
      <dgm:spPr/>
      <dgm:t>
        <a:bodyPr/>
        <a:lstStyle/>
        <a:p>
          <a:endParaRPr lang="en-US"/>
        </a:p>
      </dgm:t>
    </dgm:pt>
    <dgm:pt modelId="{73D0A652-16B0-41F1-B0A2-9F420E476E3F}">
      <dgm:prSet/>
      <dgm:spPr/>
      <dgm:t>
        <a:bodyPr/>
        <a:lstStyle/>
        <a:p>
          <a:r>
            <a:rPr lang="en-US" b="1"/>
            <a:t>Investment advisers can be exposed to influence, which can lead to inconsistent investment advice</a:t>
          </a:r>
          <a:endParaRPr lang="en-US"/>
        </a:p>
      </dgm:t>
    </dgm:pt>
    <dgm:pt modelId="{E106BDE5-7AFE-478D-92E5-7F4ADB1257F4}" type="parTrans" cxnId="{0BBD5A55-F463-46C4-9C65-B3BD77DE1A3A}">
      <dgm:prSet/>
      <dgm:spPr/>
      <dgm:t>
        <a:bodyPr/>
        <a:lstStyle/>
        <a:p>
          <a:endParaRPr lang="en-US"/>
        </a:p>
      </dgm:t>
    </dgm:pt>
    <dgm:pt modelId="{BD1F17CA-7262-4F1A-9603-71F93EEEE82C}" type="sibTrans" cxnId="{0BBD5A55-F463-46C4-9C65-B3BD77DE1A3A}">
      <dgm:prSet/>
      <dgm:spPr/>
      <dgm:t>
        <a:bodyPr/>
        <a:lstStyle/>
        <a:p>
          <a:endParaRPr lang="en-US"/>
        </a:p>
      </dgm:t>
    </dgm:pt>
    <dgm:pt modelId="{ABD3DF03-AA91-4DB5-8E96-DDF80CFEC323}">
      <dgm:prSet/>
      <dgm:spPr/>
      <dgm:t>
        <a:bodyPr/>
        <a:lstStyle/>
        <a:p>
          <a:r>
            <a:rPr lang="en-US" b="1"/>
            <a:t>According to another study, investment advisers' perception of the risk-return relationship depended on the wording of the question put to them.</a:t>
          </a:r>
          <a:endParaRPr lang="en-US"/>
        </a:p>
      </dgm:t>
    </dgm:pt>
    <dgm:pt modelId="{D8F2E9A5-DAC0-41D1-80FD-37910FBAAEE6}" type="parTrans" cxnId="{E345ABE1-CF46-4280-BC91-ED49B98BEF7A}">
      <dgm:prSet/>
      <dgm:spPr/>
      <dgm:t>
        <a:bodyPr/>
        <a:lstStyle/>
        <a:p>
          <a:endParaRPr lang="en-US"/>
        </a:p>
      </dgm:t>
    </dgm:pt>
    <dgm:pt modelId="{59FAC8BB-A3DD-497C-9FEB-3903674B697F}" type="sibTrans" cxnId="{E345ABE1-CF46-4280-BC91-ED49B98BEF7A}">
      <dgm:prSet/>
      <dgm:spPr/>
      <dgm:t>
        <a:bodyPr/>
        <a:lstStyle/>
        <a:p>
          <a:endParaRPr lang="en-US"/>
        </a:p>
      </dgm:t>
    </dgm:pt>
    <dgm:pt modelId="{10860FE5-8D36-42C0-AEDA-A54B23406377}">
      <dgm:prSet/>
      <dgm:spPr/>
      <dgm:t>
        <a:bodyPr/>
        <a:lstStyle/>
        <a:p>
          <a:r>
            <a:rPr lang="en-US" b="1"/>
            <a:t>Availability heuristic arises from different assumed perceptions and stereotypes</a:t>
          </a:r>
          <a:endParaRPr lang="en-US"/>
        </a:p>
      </dgm:t>
    </dgm:pt>
    <dgm:pt modelId="{FB7C738E-2C99-466F-A79D-3F906D70FDD6}" type="parTrans" cxnId="{F5254B9D-C831-4268-9189-DE8249C03650}">
      <dgm:prSet/>
      <dgm:spPr/>
      <dgm:t>
        <a:bodyPr/>
        <a:lstStyle/>
        <a:p>
          <a:endParaRPr lang="en-US"/>
        </a:p>
      </dgm:t>
    </dgm:pt>
    <dgm:pt modelId="{04BA2591-4D37-46E9-95A0-7C8DE4F99157}" type="sibTrans" cxnId="{F5254B9D-C831-4268-9189-DE8249C03650}">
      <dgm:prSet/>
      <dgm:spPr/>
      <dgm:t>
        <a:bodyPr/>
        <a:lstStyle/>
        <a:p>
          <a:endParaRPr lang="en-US"/>
        </a:p>
      </dgm:t>
    </dgm:pt>
    <dgm:pt modelId="{C4DA5110-628D-46B8-AE51-F7F489288CBD}">
      <dgm:prSet/>
      <dgm:spPr/>
      <dgm:t>
        <a:bodyPr/>
        <a:lstStyle/>
        <a:p>
          <a:r>
            <a:rPr lang="en-US" b="1"/>
            <a:t>for example, people perceive the probability of an event based on what they have in their memory</a:t>
          </a:r>
          <a:endParaRPr lang="en-US"/>
        </a:p>
      </dgm:t>
    </dgm:pt>
    <dgm:pt modelId="{4F8A9DC2-9F69-4E10-93B2-9109309ACB04}" type="parTrans" cxnId="{D592F746-32A7-4247-A152-DF5D263F5083}">
      <dgm:prSet/>
      <dgm:spPr/>
      <dgm:t>
        <a:bodyPr/>
        <a:lstStyle/>
        <a:p>
          <a:endParaRPr lang="en-US"/>
        </a:p>
      </dgm:t>
    </dgm:pt>
    <dgm:pt modelId="{56160FAE-4EA5-4E83-B14A-7DD5B4A2D5DE}" type="sibTrans" cxnId="{D592F746-32A7-4247-A152-DF5D263F5083}">
      <dgm:prSet/>
      <dgm:spPr/>
      <dgm:t>
        <a:bodyPr/>
        <a:lstStyle/>
        <a:p>
          <a:endParaRPr lang="en-US"/>
        </a:p>
      </dgm:t>
    </dgm:pt>
    <dgm:pt modelId="{D04269D9-141F-48E5-9676-7EC93B923DCF}">
      <dgm:prSet/>
      <dgm:spPr/>
      <dgm:t>
        <a:bodyPr/>
        <a:lstStyle/>
        <a:p>
          <a:r>
            <a:rPr lang="en-US" b="1"/>
            <a:t>Because finding and processing new information takes resources, it is easier to make decisions based on information or assumptions that already exist, or to focus on just a few aspects that are relevant to decision-making.</a:t>
          </a:r>
          <a:endParaRPr lang="en-US"/>
        </a:p>
      </dgm:t>
    </dgm:pt>
    <dgm:pt modelId="{01B61806-F9E9-4D00-8559-7F990892056D}" type="parTrans" cxnId="{93EA1D64-EF54-4D2B-9110-429141BDCEBE}">
      <dgm:prSet/>
      <dgm:spPr/>
      <dgm:t>
        <a:bodyPr/>
        <a:lstStyle/>
        <a:p>
          <a:endParaRPr lang="en-US"/>
        </a:p>
      </dgm:t>
    </dgm:pt>
    <dgm:pt modelId="{FC9F483B-8727-4576-85C0-697E2DA2F5CE}" type="sibTrans" cxnId="{93EA1D64-EF54-4D2B-9110-429141BDCEBE}">
      <dgm:prSet/>
      <dgm:spPr/>
      <dgm:t>
        <a:bodyPr/>
        <a:lstStyle/>
        <a:p>
          <a:endParaRPr lang="en-US"/>
        </a:p>
      </dgm:t>
    </dgm:pt>
    <dgm:pt modelId="{429260AF-F4E4-4686-9C33-7ECB9F78EBDC}" type="pres">
      <dgm:prSet presAssocID="{915D1C48-A335-4FBB-BE3A-59C7CEBCBE6F}" presName="diagram" presStyleCnt="0">
        <dgm:presLayoutVars>
          <dgm:dir/>
          <dgm:resizeHandles val="exact"/>
        </dgm:presLayoutVars>
      </dgm:prSet>
      <dgm:spPr/>
    </dgm:pt>
    <dgm:pt modelId="{72CA6B15-F1AA-4B62-90F8-53A2F9CC0B81}" type="pres">
      <dgm:prSet presAssocID="{186A5F71-AFE2-4E97-AEE2-F40F66F58F21}" presName="node" presStyleLbl="node1" presStyleIdx="0" presStyleCnt="11">
        <dgm:presLayoutVars>
          <dgm:bulletEnabled val="1"/>
        </dgm:presLayoutVars>
      </dgm:prSet>
      <dgm:spPr/>
    </dgm:pt>
    <dgm:pt modelId="{E6C4538C-52EF-4C57-804E-6CEC460BEFAE}" type="pres">
      <dgm:prSet presAssocID="{B4DB1600-911A-4FF6-8F24-A2A6439A5AAB}" presName="sibTrans" presStyleCnt="0"/>
      <dgm:spPr/>
    </dgm:pt>
    <dgm:pt modelId="{3F4AE7DE-797D-4BC4-AC23-1E8734FD63BB}" type="pres">
      <dgm:prSet presAssocID="{AAEEB278-08D0-42D6-BD8D-AB749F813B20}" presName="node" presStyleLbl="node1" presStyleIdx="1" presStyleCnt="11">
        <dgm:presLayoutVars>
          <dgm:bulletEnabled val="1"/>
        </dgm:presLayoutVars>
      </dgm:prSet>
      <dgm:spPr/>
    </dgm:pt>
    <dgm:pt modelId="{23631478-7A7B-4CAC-A2EA-874E27E50FEC}" type="pres">
      <dgm:prSet presAssocID="{285E0A72-36DF-48B1-8E91-3951E6911BDC}" presName="sibTrans" presStyleCnt="0"/>
      <dgm:spPr/>
    </dgm:pt>
    <dgm:pt modelId="{462DEEBD-836A-4FF2-AAF0-8770A386D7D2}" type="pres">
      <dgm:prSet presAssocID="{39D9C761-7ED5-4AD5-811C-1523B058B241}" presName="node" presStyleLbl="node1" presStyleIdx="2" presStyleCnt="11">
        <dgm:presLayoutVars>
          <dgm:bulletEnabled val="1"/>
        </dgm:presLayoutVars>
      </dgm:prSet>
      <dgm:spPr/>
    </dgm:pt>
    <dgm:pt modelId="{38317348-F07B-4C89-9C3A-D3FA185B2E54}" type="pres">
      <dgm:prSet presAssocID="{6AC4E008-CE51-45CB-9A9A-7DA45A6859B5}" presName="sibTrans" presStyleCnt="0"/>
      <dgm:spPr/>
    </dgm:pt>
    <dgm:pt modelId="{1D7A8CE0-78D3-4A33-A475-1224BC610E9B}" type="pres">
      <dgm:prSet presAssocID="{AE3EA9F9-C712-4B46-8530-AE4A7E916AEE}" presName="node" presStyleLbl="node1" presStyleIdx="3" presStyleCnt="11">
        <dgm:presLayoutVars>
          <dgm:bulletEnabled val="1"/>
        </dgm:presLayoutVars>
      </dgm:prSet>
      <dgm:spPr/>
    </dgm:pt>
    <dgm:pt modelId="{56A8144B-C482-42E4-936D-A8028BF2ABDD}" type="pres">
      <dgm:prSet presAssocID="{5151F9D8-1673-4B2E-A00F-EAFCAEA8CFAE}" presName="sibTrans" presStyleCnt="0"/>
      <dgm:spPr/>
    </dgm:pt>
    <dgm:pt modelId="{8B4C087E-2B52-47D2-89B9-322EE490C05B}" type="pres">
      <dgm:prSet presAssocID="{FB757A8D-81F7-49FF-AC9C-3D68B439A484}" presName="node" presStyleLbl="node1" presStyleIdx="4" presStyleCnt="11">
        <dgm:presLayoutVars>
          <dgm:bulletEnabled val="1"/>
        </dgm:presLayoutVars>
      </dgm:prSet>
      <dgm:spPr/>
    </dgm:pt>
    <dgm:pt modelId="{59E9A472-6EE7-4211-8CAA-BBAC10D08B73}" type="pres">
      <dgm:prSet presAssocID="{D4088B47-E3EF-4F78-847C-C2F0CD613E04}" presName="sibTrans" presStyleCnt="0"/>
      <dgm:spPr/>
    </dgm:pt>
    <dgm:pt modelId="{311FF44A-E6CD-4DE4-BA99-396D6344F5B5}" type="pres">
      <dgm:prSet presAssocID="{9ECCC110-3DD7-402A-AD63-E215BDEF3F96}" presName="node" presStyleLbl="node1" presStyleIdx="5" presStyleCnt="11">
        <dgm:presLayoutVars>
          <dgm:bulletEnabled val="1"/>
        </dgm:presLayoutVars>
      </dgm:prSet>
      <dgm:spPr/>
    </dgm:pt>
    <dgm:pt modelId="{089410E9-D94B-4410-A563-210E68CA9B30}" type="pres">
      <dgm:prSet presAssocID="{D0D335EA-9561-4157-8A3E-32BB5535D46A}" presName="sibTrans" presStyleCnt="0"/>
      <dgm:spPr/>
    </dgm:pt>
    <dgm:pt modelId="{A578DEDC-6741-4E9D-B2B7-0355AFE48E8E}" type="pres">
      <dgm:prSet presAssocID="{73D0A652-16B0-41F1-B0A2-9F420E476E3F}" presName="node" presStyleLbl="node1" presStyleIdx="6" presStyleCnt="11">
        <dgm:presLayoutVars>
          <dgm:bulletEnabled val="1"/>
        </dgm:presLayoutVars>
      </dgm:prSet>
      <dgm:spPr/>
    </dgm:pt>
    <dgm:pt modelId="{225AB440-F9E2-459A-BE9A-25EA2D528C4F}" type="pres">
      <dgm:prSet presAssocID="{BD1F17CA-7262-4F1A-9603-71F93EEEE82C}" presName="sibTrans" presStyleCnt="0"/>
      <dgm:spPr/>
    </dgm:pt>
    <dgm:pt modelId="{E8F77026-9D0F-4B8F-AED1-6C295EEA7F75}" type="pres">
      <dgm:prSet presAssocID="{ABD3DF03-AA91-4DB5-8E96-DDF80CFEC323}" presName="node" presStyleLbl="node1" presStyleIdx="7" presStyleCnt="11">
        <dgm:presLayoutVars>
          <dgm:bulletEnabled val="1"/>
        </dgm:presLayoutVars>
      </dgm:prSet>
      <dgm:spPr/>
    </dgm:pt>
    <dgm:pt modelId="{5AC2C340-A627-49DC-9A24-CDC14E7537AF}" type="pres">
      <dgm:prSet presAssocID="{59FAC8BB-A3DD-497C-9FEB-3903674B697F}" presName="sibTrans" presStyleCnt="0"/>
      <dgm:spPr/>
    </dgm:pt>
    <dgm:pt modelId="{88A8756F-C3DC-4A34-8961-BE7C03D989DF}" type="pres">
      <dgm:prSet presAssocID="{10860FE5-8D36-42C0-AEDA-A54B23406377}" presName="node" presStyleLbl="node1" presStyleIdx="8" presStyleCnt="11">
        <dgm:presLayoutVars>
          <dgm:bulletEnabled val="1"/>
        </dgm:presLayoutVars>
      </dgm:prSet>
      <dgm:spPr/>
    </dgm:pt>
    <dgm:pt modelId="{65A81774-6E11-4635-BA19-3B8508BA1850}" type="pres">
      <dgm:prSet presAssocID="{04BA2591-4D37-46E9-95A0-7C8DE4F99157}" presName="sibTrans" presStyleCnt="0"/>
      <dgm:spPr/>
    </dgm:pt>
    <dgm:pt modelId="{3D58A7B8-A040-4CBE-9E92-CF0A1D7D65E0}" type="pres">
      <dgm:prSet presAssocID="{C4DA5110-628D-46B8-AE51-F7F489288CBD}" presName="node" presStyleLbl="node1" presStyleIdx="9" presStyleCnt="11">
        <dgm:presLayoutVars>
          <dgm:bulletEnabled val="1"/>
        </dgm:presLayoutVars>
      </dgm:prSet>
      <dgm:spPr/>
    </dgm:pt>
    <dgm:pt modelId="{9993974E-8CD3-45D1-BEAA-6C2A795AFFF7}" type="pres">
      <dgm:prSet presAssocID="{56160FAE-4EA5-4E83-B14A-7DD5B4A2D5DE}" presName="sibTrans" presStyleCnt="0"/>
      <dgm:spPr/>
    </dgm:pt>
    <dgm:pt modelId="{22BBED36-A61C-45BB-A9F8-BA16D3821F90}" type="pres">
      <dgm:prSet presAssocID="{D04269D9-141F-48E5-9676-7EC93B923DCF}" presName="node" presStyleLbl="node1" presStyleIdx="10" presStyleCnt="11">
        <dgm:presLayoutVars>
          <dgm:bulletEnabled val="1"/>
        </dgm:presLayoutVars>
      </dgm:prSet>
      <dgm:spPr/>
    </dgm:pt>
  </dgm:ptLst>
  <dgm:cxnLst>
    <dgm:cxn modelId="{7B3BC20E-06F8-432E-A3E8-4F16EB9DF8C2}" type="presOf" srcId="{FB757A8D-81F7-49FF-AC9C-3D68B439A484}" destId="{8B4C087E-2B52-47D2-89B9-322EE490C05B}" srcOrd="0" destOrd="0" presId="urn:microsoft.com/office/officeart/2005/8/layout/default"/>
    <dgm:cxn modelId="{14651D11-502D-4188-A040-8BC5D9534945}" type="presOf" srcId="{39D9C761-7ED5-4AD5-811C-1523B058B241}" destId="{462DEEBD-836A-4FF2-AAF0-8770A386D7D2}" srcOrd="0" destOrd="0" presId="urn:microsoft.com/office/officeart/2005/8/layout/default"/>
    <dgm:cxn modelId="{9C67A615-8940-4C88-8E15-12F0B8BA82E9}" srcId="{915D1C48-A335-4FBB-BE3A-59C7CEBCBE6F}" destId="{39D9C761-7ED5-4AD5-811C-1523B058B241}" srcOrd="2" destOrd="0" parTransId="{268DCC14-050A-48BE-B12D-A92EACF2F52B}" sibTransId="{6AC4E008-CE51-45CB-9A9A-7DA45A6859B5}"/>
    <dgm:cxn modelId="{F9DBC62E-8D23-4835-995F-2249A2A8E352}" srcId="{915D1C48-A335-4FBB-BE3A-59C7CEBCBE6F}" destId="{9ECCC110-3DD7-402A-AD63-E215BDEF3F96}" srcOrd="5" destOrd="0" parTransId="{52996AC1-07F7-405E-9208-1F54D017E54A}" sibTransId="{D0D335EA-9561-4157-8A3E-32BB5535D46A}"/>
    <dgm:cxn modelId="{CD08A839-AAC7-471F-B71A-531168E7AEF4}" type="presOf" srcId="{D04269D9-141F-48E5-9676-7EC93B923DCF}" destId="{22BBED36-A61C-45BB-A9F8-BA16D3821F90}" srcOrd="0" destOrd="0" presId="urn:microsoft.com/office/officeart/2005/8/layout/default"/>
    <dgm:cxn modelId="{93EA1D64-EF54-4D2B-9110-429141BDCEBE}" srcId="{915D1C48-A335-4FBB-BE3A-59C7CEBCBE6F}" destId="{D04269D9-141F-48E5-9676-7EC93B923DCF}" srcOrd="10" destOrd="0" parTransId="{01B61806-F9E9-4D00-8559-7F990892056D}" sibTransId="{FC9F483B-8727-4576-85C0-697E2DA2F5CE}"/>
    <dgm:cxn modelId="{D592F746-32A7-4247-A152-DF5D263F5083}" srcId="{915D1C48-A335-4FBB-BE3A-59C7CEBCBE6F}" destId="{C4DA5110-628D-46B8-AE51-F7F489288CBD}" srcOrd="9" destOrd="0" parTransId="{4F8A9DC2-9F69-4E10-93B2-9109309ACB04}" sibTransId="{56160FAE-4EA5-4E83-B14A-7DD5B4A2D5DE}"/>
    <dgm:cxn modelId="{81494869-75E3-4B21-B618-354B13790B33}" srcId="{915D1C48-A335-4FBB-BE3A-59C7CEBCBE6F}" destId="{186A5F71-AFE2-4E97-AEE2-F40F66F58F21}" srcOrd="0" destOrd="0" parTransId="{2CB24855-665C-48CC-9DFC-225D0E1F9EA4}" sibTransId="{B4DB1600-911A-4FF6-8F24-A2A6439A5AAB}"/>
    <dgm:cxn modelId="{A40D714A-2673-4F88-9058-BB00BC4A19B1}" type="presOf" srcId="{186A5F71-AFE2-4E97-AEE2-F40F66F58F21}" destId="{72CA6B15-F1AA-4B62-90F8-53A2F9CC0B81}" srcOrd="0" destOrd="0" presId="urn:microsoft.com/office/officeart/2005/8/layout/default"/>
    <dgm:cxn modelId="{FDC43471-B5AF-4E2A-927D-94EF1C2645A0}" type="presOf" srcId="{AAEEB278-08D0-42D6-BD8D-AB749F813B20}" destId="{3F4AE7DE-797D-4BC4-AC23-1E8734FD63BB}" srcOrd="0" destOrd="0" presId="urn:microsoft.com/office/officeart/2005/8/layout/default"/>
    <dgm:cxn modelId="{83B87072-4EC0-4EA1-9CEC-33A65DB184B7}" type="presOf" srcId="{9ECCC110-3DD7-402A-AD63-E215BDEF3F96}" destId="{311FF44A-E6CD-4DE4-BA99-396D6344F5B5}" srcOrd="0" destOrd="0" presId="urn:microsoft.com/office/officeart/2005/8/layout/default"/>
    <dgm:cxn modelId="{1ACA4153-46CD-4983-BBB3-D665E4C82210}" type="presOf" srcId="{73D0A652-16B0-41F1-B0A2-9F420E476E3F}" destId="{A578DEDC-6741-4E9D-B2B7-0355AFE48E8E}" srcOrd="0" destOrd="0" presId="urn:microsoft.com/office/officeart/2005/8/layout/default"/>
    <dgm:cxn modelId="{0BBD5A55-F463-46C4-9C65-B3BD77DE1A3A}" srcId="{915D1C48-A335-4FBB-BE3A-59C7CEBCBE6F}" destId="{73D0A652-16B0-41F1-B0A2-9F420E476E3F}" srcOrd="6" destOrd="0" parTransId="{E106BDE5-7AFE-478D-92E5-7F4ADB1257F4}" sibTransId="{BD1F17CA-7262-4F1A-9603-71F93EEEE82C}"/>
    <dgm:cxn modelId="{C434BB58-D174-4B37-BFD4-234DFAB04DD4}" type="presOf" srcId="{C4DA5110-628D-46B8-AE51-F7F489288CBD}" destId="{3D58A7B8-A040-4CBE-9E92-CF0A1D7D65E0}" srcOrd="0" destOrd="0" presId="urn:microsoft.com/office/officeart/2005/8/layout/default"/>
    <dgm:cxn modelId="{42F5EC8E-0574-477D-9036-442B873B832E}" type="presOf" srcId="{AE3EA9F9-C712-4B46-8530-AE4A7E916AEE}" destId="{1D7A8CE0-78D3-4A33-A475-1224BC610E9B}" srcOrd="0" destOrd="0" presId="urn:microsoft.com/office/officeart/2005/8/layout/default"/>
    <dgm:cxn modelId="{044E8F9B-4E6B-43A7-9221-B0D8F686405C}" srcId="{915D1C48-A335-4FBB-BE3A-59C7CEBCBE6F}" destId="{AE3EA9F9-C712-4B46-8530-AE4A7E916AEE}" srcOrd="3" destOrd="0" parTransId="{63646FFA-A361-4395-8700-825A9AD0C85D}" sibTransId="{5151F9D8-1673-4B2E-A00F-EAFCAEA8CFAE}"/>
    <dgm:cxn modelId="{F5254B9D-C831-4268-9189-DE8249C03650}" srcId="{915D1C48-A335-4FBB-BE3A-59C7CEBCBE6F}" destId="{10860FE5-8D36-42C0-AEDA-A54B23406377}" srcOrd="8" destOrd="0" parTransId="{FB7C738E-2C99-466F-A79D-3F906D70FDD6}" sibTransId="{04BA2591-4D37-46E9-95A0-7C8DE4F99157}"/>
    <dgm:cxn modelId="{F96FACAF-CBC1-4B4B-B68F-B8E118081A39}" type="presOf" srcId="{ABD3DF03-AA91-4DB5-8E96-DDF80CFEC323}" destId="{E8F77026-9D0F-4B8F-AED1-6C295EEA7F75}" srcOrd="0" destOrd="0" presId="urn:microsoft.com/office/officeart/2005/8/layout/default"/>
    <dgm:cxn modelId="{833E98BB-754E-4FCE-9A99-27BC34C13D3F}" type="presOf" srcId="{10860FE5-8D36-42C0-AEDA-A54B23406377}" destId="{88A8756F-C3DC-4A34-8961-BE7C03D989DF}" srcOrd="0" destOrd="0" presId="urn:microsoft.com/office/officeart/2005/8/layout/default"/>
    <dgm:cxn modelId="{B7E727C8-417B-4AE0-A5CD-6E72CA84C600}" type="presOf" srcId="{915D1C48-A335-4FBB-BE3A-59C7CEBCBE6F}" destId="{429260AF-F4E4-4686-9C33-7ECB9F78EBDC}" srcOrd="0" destOrd="0" presId="urn:microsoft.com/office/officeart/2005/8/layout/default"/>
    <dgm:cxn modelId="{A6A705CC-F4FF-43BA-AFF1-137A36DFD18D}" srcId="{915D1C48-A335-4FBB-BE3A-59C7CEBCBE6F}" destId="{FB757A8D-81F7-49FF-AC9C-3D68B439A484}" srcOrd="4" destOrd="0" parTransId="{BD20E32B-45C9-406E-BE90-B40BCE5385F8}" sibTransId="{D4088B47-E3EF-4F78-847C-C2F0CD613E04}"/>
    <dgm:cxn modelId="{E345ABE1-CF46-4280-BC91-ED49B98BEF7A}" srcId="{915D1C48-A335-4FBB-BE3A-59C7CEBCBE6F}" destId="{ABD3DF03-AA91-4DB5-8E96-DDF80CFEC323}" srcOrd="7" destOrd="0" parTransId="{D8F2E9A5-DAC0-41D1-80FD-37910FBAAEE6}" sibTransId="{59FAC8BB-A3DD-497C-9FEB-3903674B697F}"/>
    <dgm:cxn modelId="{6EAF33E5-012A-4FED-87E5-350AFEF97935}" srcId="{915D1C48-A335-4FBB-BE3A-59C7CEBCBE6F}" destId="{AAEEB278-08D0-42D6-BD8D-AB749F813B20}" srcOrd="1" destOrd="0" parTransId="{AB46F357-7460-4F5E-9C64-75A397EA1E2A}" sibTransId="{285E0A72-36DF-48B1-8E91-3951E6911BDC}"/>
    <dgm:cxn modelId="{1CC2F0F7-290C-45E9-ACD9-0F5E2C45102F}" type="presParOf" srcId="{429260AF-F4E4-4686-9C33-7ECB9F78EBDC}" destId="{72CA6B15-F1AA-4B62-90F8-53A2F9CC0B81}" srcOrd="0" destOrd="0" presId="urn:microsoft.com/office/officeart/2005/8/layout/default"/>
    <dgm:cxn modelId="{D6CE3D6E-C349-4FEC-B160-0D648AEEA062}" type="presParOf" srcId="{429260AF-F4E4-4686-9C33-7ECB9F78EBDC}" destId="{E6C4538C-52EF-4C57-804E-6CEC460BEFAE}" srcOrd="1" destOrd="0" presId="urn:microsoft.com/office/officeart/2005/8/layout/default"/>
    <dgm:cxn modelId="{EA6D71E6-579A-40EF-8442-95B734635E61}" type="presParOf" srcId="{429260AF-F4E4-4686-9C33-7ECB9F78EBDC}" destId="{3F4AE7DE-797D-4BC4-AC23-1E8734FD63BB}" srcOrd="2" destOrd="0" presId="urn:microsoft.com/office/officeart/2005/8/layout/default"/>
    <dgm:cxn modelId="{63DC1A6B-3206-406C-AC02-E952C0E3DF8A}" type="presParOf" srcId="{429260AF-F4E4-4686-9C33-7ECB9F78EBDC}" destId="{23631478-7A7B-4CAC-A2EA-874E27E50FEC}" srcOrd="3" destOrd="0" presId="urn:microsoft.com/office/officeart/2005/8/layout/default"/>
    <dgm:cxn modelId="{A8623F1E-FF79-42AC-B1EE-5DA422C91AFF}" type="presParOf" srcId="{429260AF-F4E4-4686-9C33-7ECB9F78EBDC}" destId="{462DEEBD-836A-4FF2-AAF0-8770A386D7D2}" srcOrd="4" destOrd="0" presId="urn:microsoft.com/office/officeart/2005/8/layout/default"/>
    <dgm:cxn modelId="{A0280BD1-EBBB-4FD9-A7BC-A3552DAF834C}" type="presParOf" srcId="{429260AF-F4E4-4686-9C33-7ECB9F78EBDC}" destId="{38317348-F07B-4C89-9C3A-D3FA185B2E54}" srcOrd="5" destOrd="0" presId="urn:microsoft.com/office/officeart/2005/8/layout/default"/>
    <dgm:cxn modelId="{07B5E23F-186D-4F84-B5D4-E57DA18F3FC5}" type="presParOf" srcId="{429260AF-F4E4-4686-9C33-7ECB9F78EBDC}" destId="{1D7A8CE0-78D3-4A33-A475-1224BC610E9B}" srcOrd="6" destOrd="0" presId="urn:microsoft.com/office/officeart/2005/8/layout/default"/>
    <dgm:cxn modelId="{AFE2A9B2-0DE9-49E7-8407-71110211B3E5}" type="presParOf" srcId="{429260AF-F4E4-4686-9C33-7ECB9F78EBDC}" destId="{56A8144B-C482-42E4-936D-A8028BF2ABDD}" srcOrd="7" destOrd="0" presId="urn:microsoft.com/office/officeart/2005/8/layout/default"/>
    <dgm:cxn modelId="{BBA548C8-977D-4E62-B1AF-9D408965CCF4}" type="presParOf" srcId="{429260AF-F4E4-4686-9C33-7ECB9F78EBDC}" destId="{8B4C087E-2B52-47D2-89B9-322EE490C05B}" srcOrd="8" destOrd="0" presId="urn:microsoft.com/office/officeart/2005/8/layout/default"/>
    <dgm:cxn modelId="{6A94059F-3BFF-42E3-A84D-C0D88677EE7C}" type="presParOf" srcId="{429260AF-F4E4-4686-9C33-7ECB9F78EBDC}" destId="{59E9A472-6EE7-4211-8CAA-BBAC10D08B73}" srcOrd="9" destOrd="0" presId="urn:microsoft.com/office/officeart/2005/8/layout/default"/>
    <dgm:cxn modelId="{B29544E2-3315-42BB-897A-63E97013CCA9}" type="presParOf" srcId="{429260AF-F4E4-4686-9C33-7ECB9F78EBDC}" destId="{311FF44A-E6CD-4DE4-BA99-396D6344F5B5}" srcOrd="10" destOrd="0" presId="urn:microsoft.com/office/officeart/2005/8/layout/default"/>
    <dgm:cxn modelId="{57403553-455F-4289-8535-11A2C8129239}" type="presParOf" srcId="{429260AF-F4E4-4686-9C33-7ECB9F78EBDC}" destId="{089410E9-D94B-4410-A563-210E68CA9B30}" srcOrd="11" destOrd="0" presId="urn:microsoft.com/office/officeart/2005/8/layout/default"/>
    <dgm:cxn modelId="{E8E996D8-CBC6-4472-9589-A69C6F7B5CBE}" type="presParOf" srcId="{429260AF-F4E4-4686-9C33-7ECB9F78EBDC}" destId="{A578DEDC-6741-4E9D-B2B7-0355AFE48E8E}" srcOrd="12" destOrd="0" presId="urn:microsoft.com/office/officeart/2005/8/layout/default"/>
    <dgm:cxn modelId="{C84CEC08-F9B2-421C-B9C7-CEA675E1A885}" type="presParOf" srcId="{429260AF-F4E4-4686-9C33-7ECB9F78EBDC}" destId="{225AB440-F9E2-459A-BE9A-25EA2D528C4F}" srcOrd="13" destOrd="0" presId="urn:microsoft.com/office/officeart/2005/8/layout/default"/>
    <dgm:cxn modelId="{3508DD6C-9B1B-41BB-AE51-EBDD84BFD3C1}" type="presParOf" srcId="{429260AF-F4E4-4686-9C33-7ECB9F78EBDC}" destId="{E8F77026-9D0F-4B8F-AED1-6C295EEA7F75}" srcOrd="14" destOrd="0" presId="urn:microsoft.com/office/officeart/2005/8/layout/default"/>
    <dgm:cxn modelId="{62B1EF10-22AB-4E0D-A15A-A84254AD4C56}" type="presParOf" srcId="{429260AF-F4E4-4686-9C33-7ECB9F78EBDC}" destId="{5AC2C340-A627-49DC-9A24-CDC14E7537AF}" srcOrd="15" destOrd="0" presId="urn:microsoft.com/office/officeart/2005/8/layout/default"/>
    <dgm:cxn modelId="{9DBC8F92-EA95-4190-BDE3-6222A39E5FC4}" type="presParOf" srcId="{429260AF-F4E4-4686-9C33-7ECB9F78EBDC}" destId="{88A8756F-C3DC-4A34-8961-BE7C03D989DF}" srcOrd="16" destOrd="0" presId="urn:microsoft.com/office/officeart/2005/8/layout/default"/>
    <dgm:cxn modelId="{DBE69064-5562-421B-8AAE-F96CF2525A59}" type="presParOf" srcId="{429260AF-F4E4-4686-9C33-7ECB9F78EBDC}" destId="{65A81774-6E11-4635-BA19-3B8508BA1850}" srcOrd="17" destOrd="0" presId="urn:microsoft.com/office/officeart/2005/8/layout/default"/>
    <dgm:cxn modelId="{B1F2C311-3BEF-4EF6-9A3C-972A024873CF}" type="presParOf" srcId="{429260AF-F4E4-4686-9C33-7ECB9F78EBDC}" destId="{3D58A7B8-A040-4CBE-9E92-CF0A1D7D65E0}" srcOrd="18" destOrd="0" presId="urn:microsoft.com/office/officeart/2005/8/layout/default"/>
    <dgm:cxn modelId="{8E38A249-E311-4F6B-B0FD-CD12AE542418}" type="presParOf" srcId="{429260AF-F4E4-4686-9C33-7ECB9F78EBDC}" destId="{9993974E-8CD3-45D1-BEAA-6C2A795AFFF7}" srcOrd="19" destOrd="0" presId="urn:microsoft.com/office/officeart/2005/8/layout/default"/>
    <dgm:cxn modelId="{AFA10FE8-1CB6-4F23-A17A-0DA28B149B8F}" type="presParOf" srcId="{429260AF-F4E4-4686-9C33-7ECB9F78EBDC}" destId="{22BBED36-A61C-45BB-A9F8-BA16D3821F90}"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F6CC36-1F02-48B0-A33C-BAB9BB76DBF6}"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fi-FI"/>
        </a:p>
      </dgm:t>
    </dgm:pt>
    <dgm:pt modelId="{0F82955C-4462-4698-8CA9-2E1B5A7F750C}">
      <dgm:prSet/>
      <dgm:spPr/>
      <dgm:t>
        <a:bodyPr/>
        <a:lstStyle/>
        <a:p>
          <a:r>
            <a:rPr lang="en-US" b="1"/>
            <a:t>Bounded rationality of the parties</a:t>
          </a:r>
          <a:endParaRPr lang="fi-FI"/>
        </a:p>
      </dgm:t>
    </dgm:pt>
    <dgm:pt modelId="{217A08FB-DD94-40CF-9A5A-AF4878666FA0}" type="parTrans" cxnId="{579DB8A8-FA8A-4D01-9AE0-BCD02F68EDF6}">
      <dgm:prSet/>
      <dgm:spPr/>
      <dgm:t>
        <a:bodyPr/>
        <a:lstStyle/>
        <a:p>
          <a:endParaRPr lang="fi-FI"/>
        </a:p>
      </dgm:t>
    </dgm:pt>
    <dgm:pt modelId="{925272DA-1C78-4D81-A2E5-47CE1D95A551}" type="sibTrans" cxnId="{579DB8A8-FA8A-4D01-9AE0-BCD02F68EDF6}">
      <dgm:prSet/>
      <dgm:spPr/>
      <dgm:t>
        <a:bodyPr/>
        <a:lstStyle/>
        <a:p>
          <a:endParaRPr lang="fi-FI"/>
        </a:p>
      </dgm:t>
    </dgm:pt>
    <dgm:pt modelId="{7BBA719D-524A-4CA9-857C-0C5F4A281B7E}">
      <dgm:prSet/>
      <dgm:spPr/>
      <dgm:t>
        <a:bodyPr/>
        <a:lstStyle/>
        <a:p>
          <a:r>
            <a:rPr lang="en-US" b="1"/>
            <a:t>Opportunism</a:t>
          </a:r>
          <a:endParaRPr lang="fi-FI"/>
        </a:p>
      </dgm:t>
    </dgm:pt>
    <dgm:pt modelId="{A9D00A75-2C93-4930-A7F1-C545A357EF31}" type="parTrans" cxnId="{8E0EE217-58B1-40F3-ACEB-1F219A8D059E}">
      <dgm:prSet/>
      <dgm:spPr/>
      <dgm:t>
        <a:bodyPr/>
        <a:lstStyle/>
        <a:p>
          <a:endParaRPr lang="fi-FI"/>
        </a:p>
      </dgm:t>
    </dgm:pt>
    <dgm:pt modelId="{8799E47B-B554-4ABF-8F3E-7745A4D27E5A}" type="sibTrans" cxnId="{8E0EE217-58B1-40F3-ACEB-1F219A8D059E}">
      <dgm:prSet/>
      <dgm:spPr/>
      <dgm:t>
        <a:bodyPr/>
        <a:lstStyle/>
        <a:p>
          <a:endParaRPr lang="fi-FI"/>
        </a:p>
      </dgm:t>
    </dgm:pt>
    <dgm:pt modelId="{EEF39B92-2449-495B-964A-60E530148260}">
      <dgm:prSet/>
      <dgm:spPr/>
      <dgm:t>
        <a:bodyPr/>
        <a:lstStyle/>
        <a:p>
          <a:r>
            <a:rPr lang="en-US" b="1"/>
            <a:t>Asymmetric information</a:t>
          </a:r>
          <a:endParaRPr lang="fi-FI"/>
        </a:p>
      </dgm:t>
    </dgm:pt>
    <dgm:pt modelId="{902FC53B-8FD3-49CC-B2F4-C55BE6DFD0CB}" type="parTrans" cxnId="{EBA87EFA-1721-4128-830E-0FD0AA7C7FC5}">
      <dgm:prSet/>
      <dgm:spPr/>
      <dgm:t>
        <a:bodyPr/>
        <a:lstStyle/>
        <a:p>
          <a:endParaRPr lang="fi-FI"/>
        </a:p>
      </dgm:t>
    </dgm:pt>
    <dgm:pt modelId="{0B669121-2972-49E8-A62F-63096F1D7D61}" type="sibTrans" cxnId="{EBA87EFA-1721-4128-830E-0FD0AA7C7FC5}">
      <dgm:prSet/>
      <dgm:spPr/>
      <dgm:t>
        <a:bodyPr/>
        <a:lstStyle/>
        <a:p>
          <a:endParaRPr lang="fi-FI"/>
        </a:p>
      </dgm:t>
    </dgm:pt>
    <dgm:pt modelId="{71015B9C-3435-4644-AD0C-8E22E183B3BC}">
      <dgm:prSet/>
      <dgm:spPr/>
      <dgm:t>
        <a:bodyPr/>
        <a:lstStyle/>
        <a:p>
          <a:r>
            <a:rPr lang="en-US" b="1"/>
            <a:t>Degrees of risk aversion </a:t>
          </a:r>
          <a:endParaRPr lang="fi-FI"/>
        </a:p>
      </dgm:t>
    </dgm:pt>
    <dgm:pt modelId="{AA7C0031-779C-4A3A-B1F7-1AB9899BC360}" type="parTrans" cxnId="{53FFA3F5-FB71-48A9-B225-6EDDE90ECB1D}">
      <dgm:prSet/>
      <dgm:spPr/>
      <dgm:t>
        <a:bodyPr/>
        <a:lstStyle/>
        <a:p>
          <a:endParaRPr lang="fi-FI"/>
        </a:p>
      </dgm:t>
    </dgm:pt>
    <dgm:pt modelId="{0CEBA1A1-3C94-4B7A-A448-86472826D91B}" type="sibTrans" cxnId="{53FFA3F5-FB71-48A9-B225-6EDDE90ECB1D}">
      <dgm:prSet/>
      <dgm:spPr/>
      <dgm:t>
        <a:bodyPr/>
        <a:lstStyle/>
        <a:p>
          <a:endParaRPr lang="fi-FI"/>
        </a:p>
      </dgm:t>
    </dgm:pt>
    <dgm:pt modelId="{80E8A2A7-8C10-45F2-8C39-654E48527B0B}">
      <dgm:prSet/>
      <dgm:spPr/>
      <dgm:t>
        <a:bodyPr/>
        <a:lstStyle/>
        <a:p>
          <a:r>
            <a:rPr lang="en-US"/>
            <a:t>Risk seeking / risk averse / risk neutral</a:t>
          </a:r>
          <a:endParaRPr lang="fi-FI"/>
        </a:p>
      </dgm:t>
    </dgm:pt>
    <dgm:pt modelId="{1165858B-26BA-49D3-A32A-2D8AE6CF1ABB}" type="parTrans" cxnId="{5A813F17-44D1-41FD-B2B4-B9B1F0CA7232}">
      <dgm:prSet/>
      <dgm:spPr/>
      <dgm:t>
        <a:bodyPr/>
        <a:lstStyle/>
        <a:p>
          <a:endParaRPr lang="fi-FI"/>
        </a:p>
      </dgm:t>
    </dgm:pt>
    <dgm:pt modelId="{52E0A773-2880-4C48-AAAF-C6309CF8EAF6}" type="sibTrans" cxnId="{5A813F17-44D1-41FD-B2B4-B9B1F0CA7232}">
      <dgm:prSet/>
      <dgm:spPr/>
      <dgm:t>
        <a:bodyPr/>
        <a:lstStyle/>
        <a:p>
          <a:endParaRPr lang="fi-FI"/>
        </a:p>
      </dgm:t>
    </dgm:pt>
    <dgm:pt modelId="{D971551C-2FB5-4C35-BA47-57EDBE8BC183}" type="pres">
      <dgm:prSet presAssocID="{70F6CC36-1F02-48B0-A33C-BAB9BB76DBF6}" presName="cycle" presStyleCnt="0">
        <dgm:presLayoutVars>
          <dgm:dir/>
          <dgm:resizeHandles val="exact"/>
        </dgm:presLayoutVars>
      </dgm:prSet>
      <dgm:spPr/>
    </dgm:pt>
    <dgm:pt modelId="{BAC1AB03-C70B-403E-A6C9-7E9141A240C6}" type="pres">
      <dgm:prSet presAssocID="{0F82955C-4462-4698-8CA9-2E1B5A7F750C}" presName="node" presStyleLbl="node1" presStyleIdx="0" presStyleCnt="4">
        <dgm:presLayoutVars>
          <dgm:bulletEnabled val="1"/>
        </dgm:presLayoutVars>
      </dgm:prSet>
      <dgm:spPr/>
    </dgm:pt>
    <dgm:pt modelId="{FD6C37A3-1A9B-4A86-A063-FEB64726F25D}" type="pres">
      <dgm:prSet presAssocID="{925272DA-1C78-4D81-A2E5-47CE1D95A551}" presName="sibTrans" presStyleLbl="sibTrans2D1" presStyleIdx="0" presStyleCnt="4"/>
      <dgm:spPr/>
    </dgm:pt>
    <dgm:pt modelId="{B6FEF14E-BDC5-45C8-89B4-E0947EB85C0B}" type="pres">
      <dgm:prSet presAssocID="{925272DA-1C78-4D81-A2E5-47CE1D95A551}" presName="connectorText" presStyleLbl="sibTrans2D1" presStyleIdx="0" presStyleCnt="4"/>
      <dgm:spPr/>
    </dgm:pt>
    <dgm:pt modelId="{013D1F07-CA16-4864-BD97-DC90B92D894C}" type="pres">
      <dgm:prSet presAssocID="{7BBA719D-524A-4CA9-857C-0C5F4A281B7E}" presName="node" presStyleLbl="node1" presStyleIdx="1" presStyleCnt="4">
        <dgm:presLayoutVars>
          <dgm:bulletEnabled val="1"/>
        </dgm:presLayoutVars>
      </dgm:prSet>
      <dgm:spPr/>
    </dgm:pt>
    <dgm:pt modelId="{351A4AEE-30D3-40BA-8DC2-CD33EC6DFF4B}" type="pres">
      <dgm:prSet presAssocID="{8799E47B-B554-4ABF-8F3E-7745A4D27E5A}" presName="sibTrans" presStyleLbl="sibTrans2D1" presStyleIdx="1" presStyleCnt="4"/>
      <dgm:spPr/>
    </dgm:pt>
    <dgm:pt modelId="{3B4C4276-BBCE-470A-AF1F-4490B5E4DFA2}" type="pres">
      <dgm:prSet presAssocID="{8799E47B-B554-4ABF-8F3E-7745A4D27E5A}" presName="connectorText" presStyleLbl="sibTrans2D1" presStyleIdx="1" presStyleCnt="4"/>
      <dgm:spPr/>
    </dgm:pt>
    <dgm:pt modelId="{1C4CF75C-BF9A-4AA9-9F62-1D38833C146C}" type="pres">
      <dgm:prSet presAssocID="{EEF39B92-2449-495B-964A-60E530148260}" presName="node" presStyleLbl="node1" presStyleIdx="2" presStyleCnt="4">
        <dgm:presLayoutVars>
          <dgm:bulletEnabled val="1"/>
        </dgm:presLayoutVars>
      </dgm:prSet>
      <dgm:spPr/>
    </dgm:pt>
    <dgm:pt modelId="{9F68359E-E089-4DCB-BBAA-1F12C7658B24}" type="pres">
      <dgm:prSet presAssocID="{0B669121-2972-49E8-A62F-63096F1D7D61}" presName="sibTrans" presStyleLbl="sibTrans2D1" presStyleIdx="2" presStyleCnt="4"/>
      <dgm:spPr/>
    </dgm:pt>
    <dgm:pt modelId="{93D63105-BA2C-45C0-979E-319452EA81A4}" type="pres">
      <dgm:prSet presAssocID="{0B669121-2972-49E8-A62F-63096F1D7D61}" presName="connectorText" presStyleLbl="sibTrans2D1" presStyleIdx="2" presStyleCnt="4"/>
      <dgm:spPr/>
    </dgm:pt>
    <dgm:pt modelId="{8C14AE90-9218-4E3C-A174-FBCA5AFC8F6E}" type="pres">
      <dgm:prSet presAssocID="{71015B9C-3435-4644-AD0C-8E22E183B3BC}" presName="node" presStyleLbl="node1" presStyleIdx="3" presStyleCnt="4">
        <dgm:presLayoutVars>
          <dgm:bulletEnabled val="1"/>
        </dgm:presLayoutVars>
      </dgm:prSet>
      <dgm:spPr/>
    </dgm:pt>
    <dgm:pt modelId="{90944AFE-2CF6-4105-B0F8-07215D2E661B}" type="pres">
      <dgm:prSet presAssocID="{0CEBA1A1-3C94-4B7A-A448-86472826D91B}" presName="sibTrans" presStyleLbl="sibTrans2D1" presStyleIdx="3" presStyleCnt="4"/>
      <dgm:spPr/>
    </dgm:pt>
    <dgm:pt modelId="{EDEDA18A-10DE-4736-9C88-5396E9F88ACE}" type="pres">
      <dgm:prSet presAssocID="{0CEBA1A1-3C94-4B7A-A448-86472826D91B}" presName="connectorText" presStyleLbl="sibTrans2D1" presStyleIdx="3" presStyleCnt="4"/>
      <dgm:spPr/>
    </dgm:pt>
  </dgm:ptLst>
  <dgm:cxnLst>
    <dgm:cxn modelId="{1BFBC40C-4707-4FD7-8B9C-CAB465AEAA22}" type="presOf" srcId="{0F82955C-4462-4698-8CA9-2E1B5A7F750C}" destId="{BAC1AB03-C70B-403E-A6C9-7E9141A240C6}" srcOrd="0" destOrd="0" presId="urn:microsoft.com/office/officeart/2005/8/layout/cycle2"/>
    <dgm:cxn modelId="{2A401310-248F-4DE5-86F7-FCF151BED425}" type="presOf" srcId="{925272DA-1C78-4D81-A2E5-47CE1D95A551}" destId="{B6FEF14E-BDC5-45C8-89B4-E0947EB85C0B}" srcOrd="1" destOrd="0" presId="urn:microsoft.com/office/officeart/2005/8/layout/cycle2"/>
    <dgm:cxn modelId="{5A813F17-44D1-41FD-B2B4-B9B1F0CA7232}" srcId="{71015B9C-3435-4644-AD0C-8E22E183B3BC}" destId="{80E8A2A7-8C10-45F2-8C39-654E48527B0B}" srcOrd="0" destOrd="0" parTransId="{1165858B-26BA-49D3-A32A-2D8AE6CF1ABB}" sibTransId="{52E0A773-2880-4C48-AAAF-C6309CF8EAF6}"/>
    <dgm:cxn modelId="{8E0EE217-58B1-40F3-ACEB-1F219A8D059E}" srcId="{70F6CC36-1F02-48B0-A33C-BAB9BB76DBF6}" destId="{7BBA719D-524A-4CA9-857C-0C5F4A281B7E}" srcOrd="1" destOrd="0" parTransId="{A9D00A75-2C93-4930-A7F1-C545A357EF31}" sibTransId="{8799E47B-B554-4ABF-8F3E-7745A4D27E5A}"/>
    <dgm:cxn modelId="{74E44722-3798-480F-B685-E678AF330E0C}" type="presOf" srcId="{70F6CC36-1F02-48B0-A33C-BAB9BB76DBF6}" destId="{D971551C-2FB5-4C35-BA47-57EDBE8BC183}" srcOrd="0" destOrd="0" presId="urn:microsoft.com/office/officeart/2005/8/layout/cycle2"/>
    <dgm:cxn modelId="{44EF382A-618A-4C87-9A3E-63FD77A1004A}" type="presOf" srcId="{0CEBA1A1-3C94-4B7A-A448-86472826D91B}" destId="{90944AFE-2CF6-4105-B0F8-07215D2E661B}" srcOrd="0" destOrd="0" presId="urn:microsoft.com/office/officeart/2005/8/layout/cycle2"/>
    <dgm:cxn modelId="{4224FB87-3CF8-4C75-849F-7FD0570C4F10}" type="presOf" srcId="{EEF39B92-2449-495B-964A-60E530148260}" destId="{1C4CF75C-BF9A-4AA9-9F62-1D38833C146C}" srcOrd="0" destOrd="0" presId="urn:microsoft.com/office/officeart/2005/8/layout/cycle2"/>
    <dgm:cxn modelId="{11286E88-868F-41DF-879C-D4609ADAF943}" type="presOf" srcId="{8799E47B-B554-4ABF-8F3E-7745A4D27E5A}" destId="{351A4AEE-30D3-40BA-8DC2-CD33EC6DFF4B}" srcOrd="0" destOrd="0" presId="urn:microsoft.com/office/officeart/2005/8/layout/cycle2"/>
    <dgm:cxn modelId="{70D7ED8D-F507-40D4-A2AF-46C70D11A8D1}" type="presOf" srcId="{7BBA719D-524A-4CA9-857C-0C5F4A281B7E}" destId="{013D1F07-CA16-4864-BD97-DC90B92D894C}" srcOrd="0" destOrd="0" presId="urn:microsoft.com/office/officeart/2005/8/layout/cycle2"/>
    <dgm:cxn modelId="{73089EA4-A2C0-4B62-9B6E-A4D6F44A6350}" type="presOf" srcId="{71015B9C-3435-4644-AD0C-8E22E183B3BC}" destId="{8C14AE90-9218-4E3C-A174-FBCA5AFC8F6E}" srcOrd="0" destOrd="0" presId="urn:microsoft.com/office/officeart/2005/8/layout/cycle2"/>
    <dgm:cxn modelId="{39AD72A8-5FA0-418D-A88D-1179FCD5F623}" type="presOf" srcId="{925272DA-1C78-4D81-A2E5-47CE1D95A551}" destId="{FD6C37A3-1A9B-4A86-A063-FEB64726F25D}" srcOrd="0" destOrd="0" presId="urn:microsoft.com/office/officeart/2005/8/layout/cycle2"/>
    <dgm:cxn modelId="{579DB8A8-FA8A-4D01-9AE0-BCD02F68EDF6}" srcId="{70F6CC36-1F02-48B0-A33C-BAB9BB76DBF6}" destId="{0F82955C-4462-4698-8CA9-2E1B5A7F750C}" srcOrd="0" destOrd="0" parTransId="{217A08FB-DD94-40CF-9A5A-AF4878666FA0}" sibTransId="{925272DA-1C78-4D81-A2E5-47CE1D95A551}"/>
    <dgm:cxn modelId="{17450CB5-0AAD-4715-B979-BBC18C1D781B}" type="presOf" srcId="{0CEBA1A1-3C94-4B7A-A448-86472826D91B}" destId="{EDEDA18A-10DE-4736-9C88-5396E9F88ACE}" srcOrd="1" destOrd="0" presId="urn:microsoft.com/office/officeart/2005/8/layout/cycle2"/>
    <dgm:cxn modelId="{E5904BBC-EF78-4AA8-9741-7BB97A75AABC}" type="presOf" srcId="{0B669121-2972-49E8-A62F-63096F1D7D61}" destId="{93D63105-BA2C-45C0-979E-319452EA81A4}" srcOrd="1" destOrd="0" presId="urn:microsoft.com/office/officeart/2005/8/layout/cycle2"/>
    <dgm:cxn modelId="{9A142EC2-6200-4877-89C1-793263CF5C24}" type="presOf" srcId="{8799E47B-B554-4ABF-8F3E-7745A4D27E5A}" destId="{3B4C4276-BBCE-470A-AF1F-4490B5E4DFA2}" srcOrd="1" destOrd="0" presId="urn:microsoft.com/office/officeart/2005/8/layout/cycle2"/>
    <dgm:cxn modelId="{34F429E1-BEB4-45BF-A957-5814A7CD5D5F}" type="presOf" srcId="{0B669121-2972-49E8-A62F-63096F1D7D61}" destId="{9F68359E-E089-4DCB-BBAA-1F12C7658B24}" srcOrd="0" destOrd="0" presId="urn:microsoft.com/office/officeart/2005/8/layout/cycle2"/>
    <dgm:cxn modelId="{48FE22E8-C451-448B-A590-2E7CFBCB2EEA}" type="presOf" srcId="{80E8A2A7-8C10-45F2-8C39-654E48527B0B}" destId="{8C14AE90-9218-4E3C-A174-FBCA5AFC8F6E}" srcOrd="0" destOrd="1" presId="urn:microsoft.com/office/officeart/2005/8/layout/cycle2"/>
    <dgm:cxn modelId="{53FFA3F5-FB71-48A9-B225-6EDDE90ECB1D}" srcId="{70F6CC36-1F02-48B0-A33C-BAB9BB76DBF6}" destId="{71015B9C-3435-4644-AD0C-8E22E183B3BC}" srcOrd="3" destOrd="0" parTransId="{AA7C0031-779C-4A3A-B1F7-1AB9899BC360}" sibTransId="{0CEBA1A1-3C94-4B7A-A448-86472826D91B}"/>
    <dgm:cxn modelId="{EBA87EFA-1721-4128-830E-0FD0AA7C7FC5}" srcId="{70F6CC36-1F02-48B0-A33C-BAB9BB76DBF6}" destId="{EEF39B92-2449-495B-964A-60E530148260}" srcOrd="2" destOrd="0" parTransId="{902FC53B-8FD3-49CC-B2F4-C55BE6DFD0CB}" sibTransId="{0B669121-2972-49E8-A62F-63096F1D7D61}"/>
    <dgm:cxn modelId="{3A2255EF-C14A-435D-863C-0073187F78E4}" type="presParOf" srcId="{D971551C-2FB5-4C35-BA47-57EDBE8BC183}" destId="{BAC1AB03-C70B-403E-A6C9-7E9141A240C6}" srcOrd="0" destOrd="0" presId="urn:microsoft.com/office/officeart/2005/8/layout/cycle2"/>
    <dgm:cxn modelId="{EB1D7C08-65C8-4A82-A1D9-D0270FF3BB68}" type="presParOf" srcId="{D971551C-2FB5-4C35-BA47-57EDBE8BC183}" destId="{FD6C37A3-1A9B-4A86-A063-FEB64726F25D}" srcOrd="1" destOrd="0" presId="urn:microsoft.com/office/officeart/2005/8/layout/cycle2"/>
    <dgm:cxn modelId="{038AD869-B776-4998-8907-B4CE439FE2A4}" type="presParOf" srcId="{FD6C37A3-1A9B-4A86-A063-FEB64726F25D}" destId="{B6FEF14E-BDC5-45C8-89B4-E0947EB85C0B}" srcOrd="0" destOrd="0" presId="urn:microsoft.com/office/officeart/2005/8/layout/cycle2"/>
    <dgm:cxn modelId="{315694D2-4E4D-40C8-A3FC-1E934EE092B6}" type="presParOf" srcId="{D971551C-2FB5-4C35-BA47-57EDBE8BC183}" destId="{013D1F07-CA16-4864-BD97-DC90B92D894C}" srcOrd="2" destOrd="0" presId="urn:microsoft.com/office/officeart/2005/8/layout/cycle2"/>
    <dgm:cxn modelId="{C89B7E3E-8E28-42D8-9666-98663CBAB7FE}" type="presParOf" srcId="{D971551C-2FB5-4C35-BA47-57EDBE8BC183}" destId="{351A4AEE-30D3-40BA-8DC2-CD33EC6DFF4B}" srcOrd="3" destOrd="0" presId="urn:microsoft.com/office/officeart/2005/8/layout/cycle2"/>
    <dgm:cxn modelId="{34C07511-D95F-4483-9FE8-00EB304743CC}" type="presParOf" srcId="{351A4AEE-30D3-40BA-8DC2-CD33EC6DFF4B}" destId="{3B4C4276-BBCE-470A-AF1F-4490B5E4DFA2}" srcOrd="0" destOrd="0" presId="urn:microsoft.com/office/officeart/2005/8/layout/cycle2"/>
    <dgm:cxn modelId="{23DDF632-561D-43FF-A968-915B24BF7CB0}" type="presParOf" srcId="{D971551C-2FB5-4C35-BA47-57EDBE8BC183}" destId="{1C4CF75C-BF9A-4AA9-9F62-1D38833C146C}" srcOrd="4" destOrd="0" presId="urn:microsoft.com/office/officeart/2005/8/layout/cycle2"/>
    <dgm:cxn modelId="{AA22E713-51D9-4D19-A576-0DCF3A1D4DAD}" type="presParOf" srcId="{D971551C-2FB5-4C35-BA47-57EDBE8BC183}" destId="{9F68359E-E089-4DCB-BBAA-1F12C7658B24}" srcOrd="5" destOrd="0" presId="urn:microsoft.com/office/officeart/2005/8/layout/cycle2"/>
    <dgm:cxn modelId="{7C78D36A-E1C9-4AE8-9330-D4F06C29AC22}" type="presParOf" srcId="{9F68359E-E089-4DCB-BBAA-1F12C7658B24}" destId="{93D63105-BA2C-45C0-979E-319452EA81A4}" srcOrd="0" destOrd="0" presId="urn:microsoft.com/office/officeart/2005/8/layout/cycle2"/>
    <dgm:cxn modelId="{0D5588B9-4661-4499-B2A6-2755359ACAC7}" type="presParOf" srcId="{D971551C-2FB5-4C35-BA47-57EDBE8BC183}" destId="{8C14AE90-9218-4E3C-A174-FBCA5AFC8F6E}" srcOrd="6" destOrd="0" presId="urn:microsoft.com/office/officeart/2005/8/layout/cycle2"/>
    <dgm:cxn modelId="{2E89BA5C-6FBA-438E-A73A-C19CA74C2C28}" type="presParOf" srcId="{D971551C-2FB5-4C35-BA47-57EDBE8BC183}" destId="{90944AFE-2CF6-4105-B0F8-07215D2E661B}" srcOrd="7" destOrd="0" presId="urn:microsoft.com/office/officeart/2005/8/layout/cycle2"/>
    <dgm:cxn modelId="{3DCCCEE2-BC9A-4FEB-B62E-9569464444C3}" type="presParOf" srcId="{90944AFE-2CF6-4105-B0F8-07215D2E661B}" destId="{EDEDA18A-10DE-4736-9C88-5396E9F88AC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3BE010E-00A3-4E42-BDCD-A79D4335FFF4}"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4769EDEB-FFA1-484E-ACCA-6E907C87BA6D}">
      <dgm:prSet/>
      <dgm:spPr/>
      <dgm:t>
        <a:bodyPr/>
        <a:lstStyle/>
        <a:p>
          <a:r>
            <a:rPr lang="en-US" b="0" i="0" baseline="0" dirty="0"/>
            <a:t>Legal rules are often based on an assumption of </a:t>
          </a:r>
          <a:r>
            <a:rPr lang="en-US" b="0" dirty="0"/>
            <a:t>risk neutrality</a:t>
          </a:r>
          <a:endParaRPr lang="en-US" dirty="0"/>
        </a:p>
      </dgm:t>
    </dgm:pt>
    <dgm:pt modelId="{4A3DDC11-E8D7-4A90-8047-E22571EB049D}" type="parTrans" cxnId="{6086D445-B8F4-4915-A728-57B24878CD24}">
      <dgm:prSet/>
      <dgm:spPr/>
      <dgm:t>
        <a:bodyPr/>
        <a:lstStyle/>
        <a:p>
          <a:endParaRPr lang="en-US"/>
        </a:p>
      </dgm:t>
    </dgm:pt>
    <dgm:pt modelId="{ECB0ED14-2EE7-450D-9020-13868995041E}" type="sibTrans" cxnId="{6086D445-B8F4-4915-A728-57B24878CD24}">
      <dgm:prSet/>
      <dgm:spPr/>
      <dgm:t>
        <a:bodyPr/>
        <a:lstStyle/>
        <a:p>
          <a:endParaRPr lang="en-US"/>
        </a:p>
      </dgm:t>
    </dgm:pt>
    <dgm:pt modelId="{49D81320-E06D-41B9-8DEF-8EF2F8DEBF22}">
      <dgm:prSet/>
      <dgm:spPr/>
      <dgm:t>
        <a:bodyPr/>
        <a:lstStyle/>
        <a:p>
          <a:r>
            <a:rPr lang="en-US" b="0" i="0" baseline="0" dirty="0"/>
            <a:t>E.g. P(100 %)*$ 1 M = P(10 %)*$ 10 M</a:t>
          </a:r>
          <a:endParaRPr lang="en-US" dirty="0"/>
        </a:p>
      </dgm:t>
    </dgm:pt>
    <dgm:pt modelId="{780528D9-D4D9-4B72-8739-9DE29BF7920F}" type="parTrans" cxnId="{A7AFD3AF-24F2-4590-850F-DB6FD038E8EA}">
      <dgm:prSet/>
      <dgm:spPr/>
      <dgm:t>
        <a:bodyPr/>
        <a:lstStyle/>
        <a:p>
          <a:endParaRPr lang="en-US"/>
        </a:p>
      </dgm:t>
    </dgm:pt>
    <dgm:pt modelId="{6618ECC8-7AFB-4F8D-AB5D-F6A8ED2C2A0C}" type="sibTrans" cxnId="{A7AFD3AF-24F2-4590-850F-DB6FD038E8EA}">
      <dgm:prSet/>
      <dgm:spPr/>
      <dgm:t>
        <a:bodyPr/>
        <a:lstStyle/>
        <a:p>
          <a:endParaRPr lang="en-US"/>
        </a:p>
      </dgm:t>
    </dgm:pt>
    <dgm:pt modelId="{DBF8FC60-6FD5-4B5E-8506-70CAF5EE4F9C}">
      <dgm:prSet/>
      <dgm:spPr/>
      <dgm:t>
        <a:bodyPr/>
        <a:lstStyle/>
        <a:p>
          <a:r>
            <a:rPr lang="en-US" b="0" i="0" baseline="0" dirty="0"/>
            <a:t>Risk seeking :</a:t>
          </a:r>
          <a:r>
            <a:rPr lang="en-US" b="0" dirty="0"/>
            <a:t> </a:t>
          </a:r>
          <a:endParaRPr lang="en-US" dirty="0"/>
        </a:p>
      </dgm:t>
    </dgm:pt>
    <dgm:pt modelId="{7C111070-EBB3-4B8D-9434-7086BC781A3C}" type="parTrans" cxnId="{056517A8-731D-4DE1-A025-4513AC7470C9}">
      <dgm:prSet/>
      <dgm:spPr/>
      <dgm:t>
        <a:bodyPr/>
        <a:lstStyle/>
        <a:p>
          <a:endParaRPr lang="en-US"/>
        </a:p>
      </dgm:t>
    </dgm:pt>
    <dgm:pt modelId="{330E1241-9169-4AE8-BE65-EE099A60BB6A}" type="sibTrans" cxnId="{056517A8-731D-4DE1-A025-4513AC7470C9}">
      <dgm:prSet/>
      <dgm:spPr/>
      <dgm:t>
        <a:bodyPr/>
        <a:lstStyle/>
        <a:p>
          <a:endParaRPr lang="en-US"/>
        </a:p>
      </dgm:t>
    </dgm:pt>
    <dgm:pt modelId="{F4A7A909-B50E-4306-9BB4-C375195CE579}">
      <dgm:prSet/>
      <dgm:spPr/>
      <dgm:t>
        <a:bodyPr/>
        <a:lstStyle/>
        <a:p>
          <a:r>
            <a:rPr lang="en-US" b="0" i="0" baseline="0"/>
            <a:t>P(100 %)*$ 1 M &lt; P(10 %)*$ 10 </a:t>
          </a:r>
          <a:endParaRPr lang="en-US"/>
        </a:p>
      </dgm:t>
    </dgm:pt>
    <dgm:pt modelId="{A8BA47E8-5C91-4B95-A373-50A15B91E642}" type="parTrans" cxnId="{F74ECFAB-7EB4-47D1-B210-46880F4F2302}">
      <dgm:prSet/>
      <dgm:spPr/>
      <dgm:t>
        <a:bodyPr/>
        <a:lstStyle/>
        <a:p>
          <a:endParaRPr lang="en-US"/>
        </a:p>
      </dgm:t>
    </dgm:pt>
    <dgm:pt modelId="{B2E38964-5386-4C84-BB4F-13F5D248A735}" type="sibTrans" cxnId="{F74ECFAB-7EB4-47D1-B210-46880F4F2302}">
      <dgm:prSet/>
      <dgm:spPr/>
      <dgm:t>
        <a:bodyPr/>
        <a:lstStyle/>
        <a:p>
          <a:endParaRPr lang="en-US"/>
        </a:p>
      </dgm:t>
    </dgm:pt>
    <dgm:pt modelId="{43D0BF6D-9C26-4A37-BC4E-145CED16D9FB}">
      <dgm:prSet/>
      <dgm:spPr/>
      <dgm:t>
        <a:bodyPr/>
        <a:lstStyle/>
        <a:p>
          <a:r>
            <a:rPr lang="en-US" b="0" i="0" baseline="0" dirty="0"/>
            <a:t>Risk averse</a:t>
          </a:r>
          <a:r>
            <a:rPr lang="en-US" dirty="0"/>
            <a:t>:</a:t>
          </a:r>
          <a:r>
            <a:rPr lang="en-US" b="0" i="0" baseline="0" dirty="0"/>
            <a:t> </a:t>
          </a:r>
          <a:endParaRPr lang="en-US" dirty="0"/>
        </a:p>
      </dgm:t>
    </dgm:pt>
    <dgm:pt modelId="{2583B99D-FBE3-4E19-9FD8-983DF038D414}" type="parTrans" cxnId="{34F79ACD-577A-4CFD-A786-BE3BD69BBB7F}">
      <dgm:prSet/>
      <dgm:spPr/>
      <dgm:t>
        <a:bodyPr/>
        <a:lstStyle/>
        <a:p>
          <a:endParaRPr lang="en-US"/>
        </a:p>
      </dgm:t>
    </dgm:pt>
    <dgm:pt modelId="{AC636836-6537-4D46-AF54-7B4AEBB638E8}" type="sibTrans" cxnId="{34F79ACD-577A-4CFD-A786-BE3BD69BBB7F}">
      <dgm:prSet/>
      <dgm:spPr/>
      <dgm:t>
        <a:bodyPr/>
        <a:lstStyle/>
        <a:p>
          <a:endParaRPr lang="en-US"/>
        </a:p>
      </dgm:t>
    </dgm:pt>
    <dgm:pt modelId="{3E827A29-6A47-4B0B-9067-445E9B301348}">
      <dgm:prSet/>
      <dgm:spPr/>
      <dgm:t>
        <a:bodyPr/>
        <a:lstStyle/>
        <a:p>
          <a:r>
            <a:rPr lang="en-US" b="0" i="0" baseline="0"/>
            <a:t>P(100 %)*$ 1 M &gt; P(10 %)*$ 10 M</a:t>
          </a:r>
          <a:r>
            <a:rPr lang="fi-FI" baseline="0"/>
            <a:t> </a:t>
          </a:r>
          <a:endParaRPr lang="en-US"/>
        </a:p>
      </dgm:t>
    </dgm:pt>
    <dgm:pt modelId="{88BF46DC-1FAF-42BD-89C1-0A9580EA5112}" type="parTrans" cxnId="{C40A2170-3621-4760-BB3B-A0FA2C3EF7CC}">
      <dgm:prSet/>
      <dgm:spPr/>
      <dgm:t>
        <a:bodyPr/>
        <a:lstStyle/>
        <a:p>
          <a:endParaRPr lang="en-US"/>
        </a:p>
      </dgm:t>
    </dgm:pt>
    <dgm:pt modelId="{60C90101-FBB1-4745-B049-5AC8499335FC}" type="sibTrans" cxnId="{C40A2170-3621-4760-BB3B-A0FA2C3EF7CC}">
      <dgm:prSet/>
      <dgm:spPr/>
      <dgm:t>
        <a:bodyPr/>
        <a:lstStyle/>
        <a:p>
          <a:endParaRPr lang="en-US"/>
        </a:p>
      </dgm:t>
    </dgm:pt>
    <dgm:pt modelId="{4BB97B59-6F8B-4CF2-9E0B-4CAF108ACBA5}">
      <dgm:prSet/>
      <dgm:spPr/>
      <dgm:t>
        <a:bodyPr/>
        <a:lstStyle/>
        <a:p>
          <a:r>
            <a:rPr lang="en-US" b="0" dirty="0"/>
            <a:t>R</a:t>
          </a:r>
          <a:r>
            <a:rPr lang="en-US" b="0" i="0" baseline="0" dirty="0"/>
            <a:t>isk premium may vary </a:t>
          </a:r>
          <a:endParaRPr lang="en-US" dirty="0"/>
        </a:p>
      </dgm:t>
    </dgm:pt>
    <dgm:pt modelId="{4ED8A2AD-F012-46EE-8E76-278F628C3208}" type="parTrans" cxnId="{2102A07D-17F6-4924-BE89-5C67FE87F8D3}">
      <dgm:prSet/>
      <dgm:spPr/>
      <dgm:t>
        <a:bodyPr/>
        <a:lstStyle/>
        <a:p>
          <a:endParaRPr lang="en-US"/>
        </a:p>
      </dgm:t>
    </dgm:pt>
    <dgm:pt modelId="{A8399DA2-E2A7-4A6B-98C6-57DD1290C129}" type="sibTrans" cxnId="{2102A07D-17F6-4924-BE89-5C67FE87F8D3}">
      <dgm:prSet/>
      <dgm:spPr/>
      <dgm:t>
        <a:bodyPr/>
        <a:lstStyle/>
        <a:p>
          <a:endParaRPr lang="en-US"/>
        </a:p>
      </dgm:t>
    </dgm:pt>
    <dgm:pt modelId="{4FCE06A6-A9AA-404A-AB71-4B5C0700944E}" type="pres">
      <dgm:prSet presAssocID="{A3BE010E-00A3-4E42-BDCD-A79D4335FFF4}" presName="linear" presStyleCnt="0">
        <dgm:presLayoutVars>
          <dgm:dir/>
          <dgm:animLvl val="lvl"/>
          <dgm:resizeHandles val="exact"/>
        </dgm:presLayoutVars>
      </dgm:prSet>
      <dgm:spPr/>
    </dgm:pt>
    <dgm:pt modelId="{FA213E93-9D1E-4A6D-B4AB-08E962D8D076}" type="pres">
      <dgm:prSet presAssocID="{4769EDEB-FFA1-484E-ACCA-6E907C87BA6D}" presName="parentLin" presStyleCnt="0"/>
      <dgm:spPr/>
    </dgm:pt>
    <dgm:pt modelId="{02E04207-506F-4A65-AE53-6F6E3BE3B2D1}" type="pres">
      <dgm:prSet presAssocID="{4769EDEB-FFA1-484E-ACCA-6E907C87BA6D}" presName="parentLeftMargin" presStyleLbl="node1" presStyleIdx="0" presStyleCnt="4"/>
      <dgm:spPr/>
    </dgm:pt>
    <dgm:pt modelId="{0C0D815B-76D6-45EC-8C2A-55D9384D3660}" type="pres">
      <dgm:prSet presAssocID="{4769EDEB-FFA1-484E-ACCA-6E907C87BA6D}" presName="parentText" presStyleLbl="node1" presStyleIdx="0" presStyleCnt="4">
        <dgm:presLayoutVars>
          <dgm:chMax val="0"/>
          <dgm:bulletEnabled val="1"/>
        </dgm:presLayoutVars>
      </dgm:prSet>
      <dgm:spPr/>
    </dgm:pt>
    <dgm:pt modelId="{A8953B4C-46D1-4F90-AFCD-6F775571F48B}" type="pres">
      <dgm:prSet presAssocID="{4769EDEB-FFA1-484E-ACCA-6E907C87BA6D}" presName="negativeSpace" presStyleCnt="0"/>
      <dgm:spPr/>
    </dgm:pt>
    <dgm:pt modelId="{3106C5F4-805C-4602-B31C-2AC8C3925C64}" type="pres">
      <dgm:prSet presAssocID="{4769EDEB-FFA1-484E-ACCA-6E907C87BA6D}" presName="childText" presStyleLbl="conFgAcc1" presStyleIdx="0" presStyleCnt="4">
        <dgm:presLayoutVars>
          <dgm:bulletEnabled val="1"/>
        </dgm:presLayoutVars>
      </dgm:prSet>
      <dgm:spPr/>
    </dgm:pt>
    <dgm:pt modelId="{30FEE64B-A940-4C64-B05E-A7E65B84D79D}" type="pres">
      <dgm:prSet presAssocID="{ECB0ED14-2EE7-450D-9020-13868995041E}" presName="spaceBetweenRectangles" presStyleCnt="0"/>
      <dgm:spPr/>
    </dgm:pt>
    <dgm:pt modelId="{F9C3DB6B-5D50-4F36-82F8-EBFBDD225CF9}" type="pres">
      <dgm:prSet presAssocID="{DBF8FC60-6FD5-4B5E-8506-70CAF5EE4F9C}" presName="parentLin" presStyleCnt="0"/>
      <dgm:spPr/>
    </dgm:pt>
    <dgm:pt modelId="{4E5499A6-C363-42BC-95C8-903D30BBE64D}" type="pres">
      <dgm:prSet presAssocID="{DBF8FC60-6FD5-4B5E-8506-70CAF5EE4F9C}" presName="parentLeftMargin" presStyleLbl="node1" presStyleIdx="0" presStyleCnt="4"/>
      <dgm:spPr/>
    </dgm:pt>
    <dgm:pt modelId="{2BC86808-E11A-44B1-8614-1D6E958C7FCA}" type="pres">
      <dgm:prSet presAssocID="{DBF8FC60-6FD5-4B5E-8506-70CAF5EE4F9C}" presName="parentText" presStyleLbl="node1" presStyleIdx="1" presStyleCnt="4">
        <dgm:presLayoutVars>
          <dgm:chMax val="0"/>
          <dgm:bulletEnabled val="1"/>
        </dgm:presLayoutVars>
      </dgm:prSet>
      <dgm:spPr/>
    </dgm:pt>
    <dgm:pt modelId="{1B00C00E-947D-47FC-A062-92509A0A714B}" type="pres">
      <dgm:prSet presAssocID="{DBF8FC60-6FD5-4B5E-8506-70CAF5EE4F9C}" presName="negativeSpace" presStyleCnt="0"/>
      <dgm:spPr/>
    </dgm:pt>
    <dgm:pt modelId="{C93131AA-30AA-4D79-B2AF-C14DA5054A4A}" type="pres">
      <dgm:prSet presAssocID="{DBF8FC60-6FD5-4B5E-8506-70CAF5EE4F9C}" presName="childText" presStyleLbl="conFgAcc1" presStyleIdx="1" presStyleCnt="4">
        <dgm:presLayoutVars>
          <dgm:bulletEnabled val="1"/>
        </dgm:presLayoutVars>
      </dgm:prSet>
      <dgm:spPr/>
    </dgm:pt>
    <dgm:pt modelId="{25142DEB-365A-44D0-B3FB-F87CAAFA8D6E}" type="pres">
      <dgm:prSet presAssocID="{330E1241-9169-4AE8-BE65-EE099A60BB6A}" presName="spaceBetweenRectangles" presStyleCnt="0"/>
      <dgm:spPr/>
    </dgm:pt>
    <dgm:pt modelId="{325FD4DF-E62D-48C2-A636-A77FCF9C0108}" type="pres">
      <dgm:prSet presAssocID="{43D0BF6D-9C26-4A37-BC4E-145CED16D9FB}" presName="parentLin" presStyleCnt="0"/>
      <dgm:spPr/>
    </dgm:pt>
    <dgm:pt modelId="{BD7DB997-0C07-4850-AB7A-FDAACA1B20A8}" type="pres">
      <dgm:prSet presAssocID="{43D0BF6D-9C26-4A37-BC4E-145CED16D9FB}" presName="parentLeftMargin" presStyleLbl="node1" presStyleIdx="1" presStyleCnt="4"/>
      <dgm:spPr/>
    </dgm:pt>
    <dgm:pt modelId="{DD68F1D4-70B1-42F9-8255-B38FB8BD1D07}" type="pres">
      <dgm:prSet presAssocID="{43D0BF6D-9C26-4A37-BC4E-145CED16D9FB}" presName="parentText" presStyleLbl="node1" presStyleIdx="2" presStyleCnt="4">
        <dgm:presLayoutVars>
          <dgm:chMax val="0"/>
          <dgm:bulletEnabled val="1"/>
        </dgm:presLayoutVars>
      </dgm:prSet>
      <dgm:spPr/>
    </dgm:pt>
    <dgm:pt modelId="{DB1F774A-D071-4020-AB1B-FCCB2847882F}" type="pres">
      <dgm:prSet presAssocID="{43D0BF6D-9C26-4A37-BC4E-145CED16D9FB}" presName="negativeSpace" presStyleCnt="0"/>
      <dgm:spPr/>
    </dgm:pt>
    <dgm:pt modelId="{A5CA970E-B0A3-4000-9DCC-19FA0B0EBE29}" type="pres">
      <dgm:prSet presAssocID="{43D0BF6D-9C26-4A37-BC4E-145CED16D9FB}" presName="childText" presStyleLbl="conFgAcc1" presStyleIdx="2" presStyleCnt="4">
        <dgm:presLayoutVars>
          <dgm:bulletEnabled val="1"/>
        </dgm:presLayoutVars>
      </dgm:prSet>
      <dgm:spPr/>
    </dgm:pt>
    <dgm:pt modelId="{2F6BD8B8-2A66-4FA8-BB80-288770742CF5}" type="pres">
      <dgm:prSet presAssocID="{AC636836-6537-4D46-AF54-7B4AEBB638E8}" presName="spaceBetweenRectangles" presStyleCnt="0"/>
      <dgm:spPr/>
    </dgm:pt>
    <dgm:pt modelId="{92EF5ACE-CE9F-434F-8F9A-308591E5EB2A}" type="pres">
      <dgm:prSet presAssocID="{4BB97B59-6F8B-4CF2-9E0B-4CAF108ACBA5}" presName="parentLin" presStyleCnt="0"/>
      <dgm:spPr/>
    </dgm:pt>
    <dgm:pt modelId="{D988E5E8-67BD-4B24-A0FB-31CA116F4DE3}" type="pres">
      <dgm:prSet presAssocID="{4BB97B59-6F8B-4CF2-9E0B-4CAF108ACBA5}" presName="parentLeftMargin" presStyleLbl="node1" presStyleIdx="2" presStyleCnt="4"/>
      <dgm:spPr/>
    </dgm:pt>
    <dgm:pt modelId="{961CE604-D049-407E-9B91-6AEC07D09318}" type="pres">
      <dgm:prSet presAssocID="{4BB97B59-6F8B-4CF2-9E0B-4CAF108ACBA5}" presName="parentText" presStyleLbl="node1" presStyleIdx="3" presStyleCnt="4">
        <dgm:presLayoutVars>
          <dgm:chMax val="0"/>
          <dgm:bulletEnabled val="1"/>
        </dgm:presLayoutVars>
      </dgm:prSet>
      <dgm:spPr/>
    </dgm:pt>
    <dgm:pt modelId="{FD2D9D6C-7B6E-422E-87B3-990A3AEE7168}" type="pres">
      <dgm:prSet presAssocID="{4BB97B59-6F8B-4CF2-9E0B-4CAF108ACBA5}" presName="negativeSpace" presStyleCnt="0"/>
      <dgm:spPr/>
    </dgm:pt>
    <dgm:pt modelId="{617771FE-E833-4C72-BC4E-265D53CA8B88}" type="pres">
      <dgm:prSet presAssocID="{4BB97B59-6F8B-4CF2-9E0B-4CAF108ACBA5}" presName="childText" presStyleLbl="conFgAcc1" presStyleIdx="3" presStyleCnt="4">
        <dgm:presLayoutVars>
          <dgm:bulletEnabled val="1"/>
        </dgm:presLayoutVars>
      </dgm:prSet>
      <dgm:spPr/>
    </dgm:pt>
  </dgm:ptLst>
  <dgm:cxnLst>
    <dgm:cxn modelId="{4637EA01-1416-4499-8325-028D1C2B03DE}" type="presOf" srcId="{43D0BF6D-9C26-4A37-BC4E-145CED16D9FB}" destId="{DD68F1D4-70B1-42F9-8255-B38FB8BD1D07}" srcOrd="1" destOrd="0" presId="urn:microsoft.com/office/officeart/2005/8/layout/list1"/>
    <dgm:cxn modelId="{6086D445-B8F4-4915-A728-57B24878CD24}" srcId="{A3BE010E-00A3-4E42-BDCD-A79D4335FFF4}" destId="{4769EDEB-FFA1-484E-ACCA-6E907C87BA6D}" srcOrd="0" destOrd="0" parTransId="{4A3DDC11-E8D7-4A90-8047-E22571EB049D}" sibTransId="{ECB0ED14-2EE7-450D-9020-13868995041E}"/>
    <dgm:cxn modelId="{C40A2170-3621-4760-BB3B-A0FA2C3EF7CC}" srcId="{43D0BF6D-9C26-4A37-BC4E-145CED16D9FB}" destId="{3E827A29-6A47-4B0B-9067-445E9B301348}" srcOrd="0" destOrd="0" parTransId="{88BF46DC-1FAF-42BD-89C1-0A9580EA5112}" sibTransId="{60C90101-FBB1-4745-B049-5AC8499335FC}"/>
    <dgm:cxn modelId="{8A5BB953-FB73-49FB-BD4F-1BF8A4854BF6}" type="presOf" srcId="{43D0BF6D-9C26-4A37-BC4E-145CED16D9FB}" destId="{BD7DB997-0C07-4850-AB7A-FDAACA1B20A8}" srcOrd="0" destOrd="0" presId="urn:microsoft.com/office/officeart/2005/8/layout/list1"/>
    <dgm:cxn modelId="{85B74A7C-094F-4020-BBCA-5E8CA355EE0F}" type="presOf" srcId="{3E827A29-6A47-4B0B-9067-445E9B301348}" destId="{A5CA970E-B0A3-4000-9DCC-19FA0B0EBE29}" srcOrd="0" destOrd="0" presId="urn:microsoft.com/office/officeart/2005/8/layout/list1"/>
    <dgm:cxn modelId="{2102A07D-17F6-4924-BE89-5C67FE87F8D3}" srcId="{A3BE010E-00A3-4E42-BDCD-A79D4335FFF4}" destId="{4BB97B59-6F8B-4CF2-9E0B-4CAF108ACBA5}" srcOrd="3" destOrd="0" parTransId="{4ED8A2AD-F012-46EE-8E76-278F628C3208}" sibTransId="{A8399DA2-E2A7-4A6B-98C6-57DD1290C129}"/>
    <dgm:cxn modelId="{7FA1E294-69AD-49C2-90CB-E892355BDC11}" type="presOf" srcId="{F4A7A909-B50E-4306-9BB4-C375195CE579}" destId="{C93131AA-30AA-4D79-B2AF-C14DA5054A4A}" srcOrd="0" destOrd="0" presId="urn:microsoft.com/office/officeart/2005/8/layout/list1"/>
    <dgm:cxn modelId="{30503D97-69FD-4370-A2FA-66CA470A9585}" type="presOf" srcId="{4BB97B59-6F8B-4CF2-9E0B-4CAF108ACBA5}" destId="{D988E5E8-67BD-4B24-A0FB-31CA116F4DE3}" srcOrd="0" destOrd="0" presId="urn:microsoft.com/office/officeart/2005/8/layout/list1"/>
    <dgm:cxn modelId="{9BBB159F-E5F7-4410-BBF6-D8E0498558C9}" type="presOf" srcId="{DBF8FC60-6FD5-4B5E-8506-70CAF5EE4F9C}" destId="{2BC86808-E11A-44B1-8614-1D6E958C7FCA}" srcOrd="1" destOrd="0" presId="urn:microsoft.com/office/officeart/2005/8/layout/list1"/>
    <dgm:cxn modelId="{BE4342A3-AECD-4F58-A602-FF493A64A915}" type="presOf" srcId="{4BB97B59-6F8B-4CF2-9E0B-4CAF108ACBA5}" destId="{961CE604-D049-407E-9B91-6AEC07D09318}" srcOrd="1" destOrd="0" presId="urn:microsoft.com/office/officeart/2005/8/layout/list1"/>
    <dgm:cxn modelId="{870A66A5-6CB3-49E2-B55B-38E0E28A4803}" type="presOf" srcId="{4769EDEB-FFA1-484E-ACCA-6E907C87BA6D}" destId="{02E04207-506F-4A65-AE53-6F6E3BE3B2D1}" srcOrd="0" destOrd="0" presId="urn:microsoft.com/office/officeart/2005/8/layout/list1"/>
    <dgm:cxn modelId="{056517A8-731D-4DE1-A025-4513AC7470C9}" srcId="{A3BE010E-00A3-4E42-BDCD-A79D4335FFF4}" destId="{DBF8FC60-6FD5-4B5E-8506-70CAF5EE4F9C}" srcOrd="1" destOrd="0" parTransId="{7C111070-EBB3-4B8D-9434-7086BC781A3C}" sibTransId="{330E1241-9169-4AE8-BE65-EE099A60BB6A}"/>
    <dgm:cxn modelId="{F74ECFAB-7EB4-47D1-B210-46880F4F2302}" srcId="{DBF8FC60-6FD5-4B5E-8506-70CAF5EE4F9C}" destId="{F4A7A909-B50E-4306-9BB4-C375195CE579}" srcOrd="0" destOrd="0" parTransId="{A8BA47E8-5C91-4B95-A373-50A15B91E642}" sibTransId="{B2E38964-5386-4C84-BB4F-13F5D248A735}"/>
    <dgm:cxn modelId="{A7AFD3AF-24F2-4590-850F-DB6FD038E8EA}" srcId="{4769EDEB-FFA1-484E-ACCA-6E907C87BA6D}" destId="{49D81320-E06D-41B9-8DEF-8EF2F8DEBF22}" srcOrd="0" destOrd="0" parTransId="{780528D9-D4D9-4B72-8739-9DE29BF7920F}" sibTransId="{6618ECC8-7AFB-4F8D-AB5D-F6A8ED2C2A0C}"/>
    <dgm:cxn modelId="{57FD2EB8-4D5F-40A2-93FC-F07F86CFB737}" type="presOf" srcId="{A3BE010E-00A3-4E42-BDCD-A79D4335FFF4}" destId="{4FCE06A6-A9AA-404A-AB71-4B5C0700944E}" srcOrd="0" destOrd="0" presId="urn:microsoft.com/office/officeart/2005/8/layout/list1"/>
    <dgm:cxn modelId="{34F79ACD-577A-4CFD-A786-BE3BD69BBB7F}" srcId="{A3BE010E-00A3-4E42-BDCD-A79D4335FFF4}" destId="{43D0BF6D-9C26-4A37-BC4E-145CED16D9FB}" srcOrd="2" destOrd="0" parTransId="{2583B99D-FBE3-4E19-9FD8-983DF038D414}" sibTransId="{AC636836-6537-4D46-AF54-7B4AEBB638E8}"/>
    <dgm:cxn modelId="{BF8474DA-843A-42CD-9207-56C595F54AEA}" type="presOf" srcId="{4769EDEB-FFA1-484E-ACCA-6E907C87BA6D}" destId="{0C0D815B-76D6-45EC-8C2A-55D9384D3660}" srcOrd="1" destOrd="0" presId="urn:microsoft.com/office/officeart/2005/8/layout/list1"/>
    <dgm:cxn modelId="{DD222DDB-B8C4-4B03-A7D4-8B20BEA2162F}" type="presOf" srcId="{49D81320-E06D-41B9-8DEF-8EF2F8DEBF22}" destId="{3106C5F4-805C-4602-B31C-2AC8C3925C64}" srcOrd="0" destOrd="0" presId="urn:microsoft.com/office/officeart/2005/8/layout/list1"/>
    <dgm:cxn modelId="{C99AEDDE-7FCF-4C0A-9055-C841DB38941C}" type="presOf" srcId="{DBF8FC60-6FD5-4B5E-8506-70CAF5EE4F9C}" destId="{4E5499A6-C363-42BC-95C8-903D30BBE64D}" srcOrd="0" destOrd="0" presId="urn:microsoft.com/office/officeart/2005/8/layout/list1"/>
    <dgm:cxn modelId="{863AAA99-DA2E-41AB-B577-02B939B068A3}" type="presParOf" srcId="{4FCE06A6-A9AA-404A-AB71-4B5C0700944E}" destId="{FA213E93-9D1E-4A6D-B4AB-08E962D8D076}" srcOrd="0" destOrd="0" presId="urn:microsoft.com/office/officeart/2005/8/layout/list1"/>
    <dgm:cxn modelId="{6B90DE4F-8B2E-4611-A3A6-3246836F2E37}" type="presParOf" srcId="{FA213E93-9D1E-4A6D-B4AB-08E962D8D076}" destId="{02E04207-506F-4A65-AE53-6F6E3BE3B2D1}" srcOrd="0" destOrd="0" presId="urn:microsoft.com/office/officeart/2005/8/layout/list1"/>
    <dgm:cxn modelId="{09C11C2D-FF30-41CD-843C-C8D4A90C124C}" type="presParOf" srcId="{FA213E93-9D1E-4A6D-B4AB-08E962D8D076}" destId="{0C0D815B-76D6-45EC-8C2A-55D9384D3660}" srcOrd="1" destOrd="0" presId="urn:microsoft.com/office/officeart/2005/8/layout/list1"/>
    <dgm:cxn modelId="{67CC50D6-8B16-4858-A1DB-F1CA55E68CB2}" type="presParOf" srcId="{4FCE06A6-A9AA-404A-AB71-4B5C0700944E}" destId="{A8953B4C-46D1-4F90-AFCD-6F775571F48B}" srcOrd="1" destOrd="0" presId="urn:microsoft.com/office/officeart/2005/8/layout/list1"/>
    <dgm:cxn modelId="{D7050AA1-74D7-4A50-A8DE-CFB7E3A8BBD3}" type="presParOf" srcId="{4FCE06A6-A9AA-404A-AB71-4B5C0700944E}" destId="{3106C5F4-805C-4602-B31C-2AC8C3925C64}" srcOrd="2" destOrd="0" presId="urn:microsoft.com/office/officeart/2005/8/layout/list1"/>
    <dgm:cxn modelId="{BD97B9E1-FEF5-4E62-9452-199A3C8D4D20}" type="presParOf" srcId="{4FCE06A6-A9AA-404A-AB71-4B5C0700944E}" destId="{30FEE64B-A940-4C64-B05E-A7E65B84D79D}" srcOrd="3" destOrd="0" presId="urn:microsoft.com/office/officeart/2005/8/layout/list1"/>
    <dgm:cxn modelId="{B7459630-1A56-4884-8DFD-5F816F50C7CE}" type="presParOf" srcId="{4FCE06A6-A9AA-404A-AB71-4B5C0700944E}" destId="{F9C3DB6B-5D50-4F36-82F8-EBFBDD225CF9}" srcOrd="4" destOrd="0" presId="urn:microsoft.com/office/officeart/2005/8/layout/list1"/>
    <dgm:cxn modelId="{79DB723B-711F-4AB1-8398-5DBDB1DC0746}" type="presParOf" srcId="{F9C3DB6B-5D50-4F36-82F8-EBFBDD225CF9}" destId="{4E5499A6-C363-42BC-95C8-903D30BBE64D}" srcOrd="0" destOrd="0" presId="urn:microsoft.com/office/officeart/2005/8/layout/list1"/>
    <dgm:cxn modelId="{D51306EA-312B-431F-9CC6-81A07B881F8E}" type="presParOf" srcId="{F9C3DB6B-5D50-4F36-82F8-EBFBDD225CF9}" destId="{2BC86808-E11A-44B1-8614-1D6E958C7FCA}" srcOrd="1" destOrd="0" presId="urn:microsoft.com/office/officeart/2005/8/layout/list1"/>
    <dgm:cxn modelId="{6E342078-9480-46F9-801B-79479F9B42AE}" type="presParOf" srcId="{4FCE06A6-A9AA-404A-AB71-4B5C0700944E}" destId="{1B00C00E-947D-47FC-A062-92509A0A714B}" srcOrd="5" destOrd="0" presId="urn:microsoft.com/office/officeart/2005/8/layout/list1"/>
    <dgm:cxn modelId="{584F7C7D-FA0A-4172-8CC3-3378FF5854B0}" type="presParOf" srcId="{4FCE06A6-A9AA-404A-AB71-4B5C0700944E}" destId="{C93131AA-30AA-4D79-B2AF-C14DA5054A4A}" srcOrd="6" destOrd="0" presId="urn:microsoft.com/office/officeart/2005/8/layout/list1"/>
    <dgm:cxn modelId="{019121FE-1848-4E70-A10C-F1E679B4B270}" type="presParOf" srcId="{4FCE06A6-A9AA-404A-AB71-4B5C0700944E}" destId="{25142DEB-365A-44D0-B3FB-F87CAAFA8D6E}" srcOrd="7" destOrd="0" presId="urn:microsoft.com/office/officeart/2005/8/layout/list1"/>
    <dgm:cxn modelId="{5CD90A77-DF16-41DF-80BE-89AD9322A7C1}" type="presParOf" srcId="{4FCE06A6-A9AA-404A-AB71-4B5C0700944E}" destId="{325FD4DF-E62D-48C2-A636-A77FCF9C0108}" srcOrd="8" destOrd="0" presId="urn:microsoft.com/office/officeart/2005/8/layout/list1"/>
    <dgm:cxn modelId="{AAE7CF5D-ED88-420C-990B-C0162AFC1AE0}" type="presParOf" srcId="{325FD4DF-E62D-48C2-A636-A77FCF9C0108}" destId="{BD7DB997-0C07-4850-AB7A-FDAACA1B20A8}" srcOrd="0" destOrd="0" presId="urn:microsoft.com/office/officeart/2005/8/layout/list1"/>
    <dgm:cxn modelId="{14F753FF-22CD-4020-999A-F64BA308B997}" type="presParOf" srcId="{325FD4DF-E62D-48C2-A636-A77FCF9C0108}" destId="{DD68F1D4-70B1-42F9-8255-B38FB8BD1D07}" srcOrd="1" destOrd="0" presId="urn:microsoft.com/office/officeart/2005/8/layout/list1"/>
    <dgm:cxn modelId="{2AB53769-5EAA-4292-9FEB-DF34C3A80A5D}" type="presParOf" srcId="{4FCE06A6-A9AA-404A-AB71-4B5C0700944E}" destId="{DB1F774A-D071-4020-AB1B-FCCB2847882F}" srcOrd="9" destOrd="0" presId="urn:microsoft.com/office/officeart/2005/8/layout/list1"/>
    <dgm:cxn modelId="{B56E6B08-4040-4E92-BC29-19D6BF73CE47}" type="presParOf" srcId="{4FCE06A6-A9AA-404A-AB71-4B5C0700944E}" destId="{A5CA970E-B0A3-4000-9DCC-19FA0B0EBE29}" srcOrd="10" destOrd="0" presId="urn:microsoft.com/office/officeart/2005/8/layout/list1"/>
    <dgm:cxn modelId="{AFF03468-8E05-4B9C-8823-A9C23CD82BE3}" type="presParOf" srcId="{4FCE06A6-A9AA-404A-AB71-4B5C0700944E}" destId="{2F6BD8B8-2A66-4FA8-BB80-288770742CF5}" srcOrd="11" destOrd="0" presId="urn:microsoft.com/office/officeart/2005/8/layout/list1"/>
    <dgm:cxn modelId="{D7C735F6-2100-458C-9813-5092816651DF}" type="presParOf" srcId="{4FCE06A6-A9AA-404A-AB71-4B5C0700944E}" destId="{92EF5ACE-CE9F-434F-8F9A-308591E5EB2A}" srcOrd="12" destOrd="0" presId="urn:microsoft.com/office/officeart/2005/8/layout/list1"/>
    <dgm:cxn modelId="{9AE5E8F6-13C1-455D-9F25-679878635DF4}" type="presParOf" srcId="{92EF5ACE-CE9F-434F-8F9A-308591E5EB2A}" destId="{D988E5E8-67BD-4B24-A0FB-31CA116F4DE3}" srcOrd="0" destOrd="0" presId="urn:microsoft.com/office/officeart/2005/8/layout/list1"/>
    <dgm:cxn modelId="{661CB3D9-5A3A-43D6-A342-AED0FFB14668}" type="presParOf" srcId="{92EF5ACE-CE9F-434F-8F9A-308591E5EB2A}" destId="{961CE604-D049-407E-9B91-6AEC07D09318}" srcOrd="1" destOrd="0" presId="urn:microsoft.com/office/officeart/2005/8/layout/list1"/>
    <dgm:cxn modelId="{EC564239-DDEC-4B3F-B823-106C56A93F6A}" type="presParOf" srcId="{4FCE06A6-A9AA-404A-AB71-4B5C0700944E}" destId="{FD2D9D6C-7B6E-422E-87B3-990A3AEE7168}" srcOrd="13" destOrd="0" presId="urn:microsoft.com/office/officeart/2005/8/layout/list1"/>
    <dgm:cxn modelId="{C78F9534-B6E8-4346-B593-F30B7B3A1895}" type="presParOf" srcId="{4FCE06A6-A9AA-404A-AB71-4B5C0700944E}" destId="{617771FE-E833-4C72-BC4E-265D53CA8B8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BD4059-8482-43C6-8BD0-B82D8A1B7922}" type="doc">
      <dgm:prSet loTypeId="urn:microsoft.com/office/officeart/2005/8/layout/bProcess4" loCatId="process" qsTypeId="urn:microsoft.com/office/officeart/2005/8/quickstyle/3d5" qsCatId="3D" csTypeId="urn:microsoft.com/office/officeart/2005/8/colors/accent3_5" csCatId="accent3"/>
      <dgm:spPr/>
      <dgm:t>
        <a:bodyPr/>
        <a:lstStyle/>
        <a:p>
          <a:endParaRPr lang="fi-FI"/>
        </a:p>
      </dgm:t>
    </dgm:pt>
    <dgm:pt modelId="{5A1B3F4B-BA71-41A7-98CB-EA1A57AABD00}">
      <dgm:prSet/>
      <dgm:spPr/>
      <dgm:t>
        <a:bodyPr/>
        <a:lstStyle/>
        <a:p>
          <a:r>
            <a:rPr lang="en-US"/>
            <a:t>The contractor’s investigation obligation is considered one of the main principles of contract law</a:t>
          </a:r>
          <a:endParaRPr lang="fi-FI"/>
        </a:p>
      </dgm:t>
    </dgm:pt>
    <dgm:pt modelId="{3A3EB3F0-E5E9-47F5-A810-EE98FA53D838}" type="parTrans" cxnId="{F6BE2403-5011-4FAD-A8DB-C0D588FF9B25}">
      <dgm:prSet/>
      <dgm:spPr/>
      <dgm:t>
        <a:bodyPr/>
        <a:lstStyle/>
        <a:p>
          <a:endParaRPr lang="fi-FI"/>
        </a:p>
      </dgm:t>
    </dgm:pt>
    <dgm:pt modelId="{3DAADE32-A37E-49AE-ACAE-CB078BF4713F}" type="sibTrans" cxnId="{F6BE2403-5011-4FAD-A8DB-C0D588FF9B25}">
      <dgm:prSet/>
      <dgm:spPr/>
      <dgm:t>
        <a:bodyPr/>
        <a:lstStyle/>
        <a:p>
          <a:endParaRPr lang="fi-FI"/>
        </a:p>
      </dgm:t>
    </dgm:pt>
    <dgm:pt modelId="{AD21DF2D-BEFD-4116-B04D-713C7CA639E5}">
      <dgm:prSet/>
      <dgm:spPr/>
      <dgm:t>
        <a:bodyPr/>
        <a:lstStyle/>
        <a:p>
          <a:r>
            <a:rPr lang="en-US"/>
            <a:t>In practice, this means that the contract material provided must be consulted</a:t>
          </a:r>
          <a:endParaRPr lang="fi-FI"/>
        </a:p>
      </dgm:t>
    </dgm:pt>
    <dgm:pt modelId="{8F42288C-8669-4F4C-8823-486F3B7CB94A}" type="parTrans" cxnId="{FDBF42D4-A2F5-4B27-AFDD-3ED47694FB34}">
      <dgm:prSet/>
      <dgm:spPr/>
      <dgm:t>
        <a:bodyPr/>
        <a:lstStyle/>
        <a:p>
          <a:endParaRPr lang="fi-FI"/>
        </a:p>
      </dgm:t>
    </dgm:pt>
    <dgm:pt modelId="{2AC26867-427B-4545-9760-2AFC1D724985}" type="sibTrans" cxnId="{FDBF42D4-A2F5-4B27-AFDD-3ED47694FB34}">
      <dgm:prSet/>
      <dgm:spPr/>
      <dgm:t>
        <a:bodyPr/>
        <a:lstStyle/>
        <a:p>
          <a:endParaRPr lang="fi-FI"/>
        </a:p>
      </dgm:t>
    </dgm:pt>
    <dgm:pt modelId="{2314A425-A547-4E92-A11B-18D5B8D8C517}">
      <dgm:prSet/>
      <dgm:spPr/>
      <dgm:t>
        <a:bodyPr/>
        <a:lstStyle/>
        <a:p>
          <a:r>
            <a:rPr lang="en-US"/>
            <a:t>The reporting obligation imposed on the investor is, in principle, broad.</a:t>
          </a:r>
          <a:endParaRPr lang="fi-FI"/>
        </a:p>
      </dgm:t>
    </dgm:pt>
    <dgm:pt modelId="{88ADD421-10A7-4AD0-9534-0C127846B61E}" type="parTrans" cxnId="{58CC6FE3-AAE4-4ED2-9991-01EC716FC0C2}">
      <dgm:prSet/>
      <dgm:spPr/>
      <dgm:t>
        <a:bodyPr/>
        <a:lstStyle/>
        <a:p>
          <a:endParaRPr lang="fi-FI"/>
        </a:p>
      </dgm:t>
    </dgm:pt>
    <dgm:pt modelId="{B2353C88-416C-4E79-B6C1-D2A9474E93F8}" type="sibTrans" cxnId="{58CC6FE3-AAE4-4ED2-9991-01EC716FC0C2}">
      <dgm:prSet/>
      <dgm:spPr/>
      <dgm:t>
        <a:bodyPr/>
        <a:lstStyle/>
        <a:p>
          <a:endParaRPr lang="fi-FI"/>
        </a:p>
      </dgm:t>
    </dgm:pt>
    <dgm:pt modelId="{EA0FD50C-0001-4E29-B6D7-6A762429DAF1}">
      <dgm:prSet/>
      <dgm:spPr/>
      <dgm:t>
        <a:bodyPr/>
        <a:lstStyle/>
        <a:p>
          <a:r>
            <a:rPr lang="en-US"/>
            <a:t>The investor must review all material provided with reasonable care, regardless of how much material has been provided.</a:t>
          </a:r>
          <a:endParaRPr lang="fi-FI"/>
        </a:p>
      </dgm:t>
    </dgm:pt>
    <dgm:pt modelId="{CC0D287A-3A85-4E48-9ADD-0BDB3A7A8C62}" type="parTrans" cxnId="{37B31CC3-7226-4080-A281-525C448ED37B}">
      <dgm:prSet/>
      <dgm:spPr/>
      <dgm:t>
        <a:bodyPr/>
        <a:lstStyle/>
        <a:p>
          <a:endParaRPr lang="fi-FI"/>
        </a:p>
      </dgm:t>
    </dgm:pt>
    <dgm:pt modelId="{58F2AC34-2ECB-422E-A7E7-FC1776534334}" type="sibTrans" cxnId="{37B31CC3-7226-4080-A281-525C448ED37B}">
      <dgm:prSet/>
      <dgm:spPr/>
      <dgm:t>
        <a:bodyPr/>
        <a:lstStyle/>
        <a:p>
          <a:endParaRPr lang="fi-FI"/>
        </a:p>
      </dgm:t>
    </dgm:pt>
    <dgm:pt modelId="{546CA70E-6A86-43FB-BC1D-A89AD9651A09}">
      <dgm:prSet/>
      <dgm:spPr/>
      <dgm:t>
        <a:bodyPr/>
        <a:lstStyle/>
        <a:p>
          <a:r>
            <a:rPr lang="en-US"/>
            <a:t>However, an investor does not always do this:</a:t>
          </a:r>
          <a:endParaRPr lang="fi-FI"/>
        </a:p>
      </dgm:t>
    </dgm:pt>
    <dgm:pt modelId="{53E7A891-CD0B-48E7-8101-9026FED8D174}" type="parTrans" cxnId="{D1E8C1C9-F54D-46B8-8093-AAED4298D051}">
      <dgm:prSet/>
      <dgm:spPr/>
      <dgm:t>
        <a:bodyPr/>
        <a:lstStyle/>
        <a:p>
          <a:endParaRPr lang="fi-FI"/>
        </a:p>
      </dgm:t>
    </dgm:pt>
    <dgm:pt modelId="{0A75B40B-9A5B-4B92-A7D8-8B5A2773C8EB}" type="sibTrans" cxnId="{D1E8C1C9-F54D-46B8-8093-AAED4298D051}">
      <dgm:prSet/>
      <dgm:spPr/>
      <dgm:t>
        <a:bodyPr/>
        <a:lstStyle/>
        <a:p>
          <a:endParaRPr lang="fi-FI"/>
        </a:p>
      </dgm:t>
    </dgm:pt>
    <dgm:pt modelId="{FEED83DA-C050-4886-9847-28438846EE46}">
      <dgm:prSet/>
      <dgm:spPr/>
      <dgm:t>
        <a:bodyPr/>
        <a:lstStyle/>
        <a:p>
          <a:r>
            <a:rPr lang="en-US"/>
            <a:t>The client may sign the investment product agreement without receiving any information about the product.</a:t>
          </a:r>
          <a:endParaRPr lang="fi-FI"/>
        </a:p>
      </dgm:t>
    </dgm:pt>
    <dgm:pt modelId="{B1F53963-FB1C-4A8E-B4CE-FC6858F4BB7A}" type="parTrans" cxnId="{AB2633D0-030F-4EC9-8321-B1A11D3C973F}">
      <dgm:prSet/>
      <dgm:spPr/>
      <dgm:t>
        <a:bodyPr/>
        <a:lstStyle/>
        <a:p>
          <a:endParaRPr lang="fi-FI"/>
        </a:p>
      </dgm:t>
    </dgm:pt>
    <dgm:pt modelId="{F0692A80-9147-4737-BA38-E959F0438F88}" type="sibTrans" cxnId="{AB2633D0-030F-4EC9-8321-B1A11D3C973F}">
      <dgm:prSet/>
      <dgm:spPr/>
      <dgm:t>
        <a:bodyPr/>
        <a:lstStyle/>
        <a:p>
          <a:endParaRPr lang="fi-FI"/>
        </a:p>
      </dgm:t>
    </dgm:pt>
    <dgm:pt modelId="{D76AA7B0-C888-49BA-AC4F-EA28ACFA6550}">
      <dgm:prSet/>
      <dgm:spPr/>
      <dgm:t>
        <a:bodyPr/>
        <a:lstStyle/>
        <a:p>
          <a:r>
            <a:rPr lang="en-US"/>
            <a:t>By signing, the customer may also confirm that he has read the given material and understood the content of the material, even if this was not the case.</a:t>
          </a:r>
          <a:endParaRPr lang="fi-FI"/>
        </a:p>
      </dgm:t>
    </dgm:pt>
    <dgm:pt modelId="{C430A8CA-B722-48F2-B9BF-790A2A159D84}" type="parTrans" cxnId="{8C46883F-EB8E-4CE1-BF00-DD80A6B7898B}">
      <dgm:prSet/>
      <dgm:spPr/>
      <dgm:t>
        <a:bodyPr/>
        <a:lstStyle/>
        <a:p>
          <a:endParaRPr lang="fi-FI"/>
        </a:p>
      </dgm:t>
    </dgm:pt>
    <dgm:pt modelId="{D1A18242-8267-480A-A98A-8635B70F99E3}" type="sibTrans" cxnId="{8C46883F-EB8E-4CE1-BF00-DD80A6B7898B}">
      <dgm:prSet/>
      <dgm:spPr/>
      <dgm:t>
        <a:bodyPr/>
        <a:lstStyle/>
        <a:p>
          <a:endParaRPr lang="fi-FI"/>
        </a:p>
      </dgm:t>
    </dgm:pt>
    <dgm:pt modelId="{AEA1F118-F932-451C-BDCB-373147B66032}" type="pres">
      <dgm:prSet presAssocID="{87BD4059-8482-43C6-8BD0-B82D8A1B7922}" presName="Name0" presStyleCnt="0">
        <dgm:presLayoutVars>
          <dgm:dir/>
          <dgm:resizeHandles/>
        </dgm:presLayoutVars>
      </dgm:prSet>
      <dgm:spPr/>
    </dgm:pt>
    <dgm:pt modelId="{6888BF0E-2F11-4774-ABD9-483221CFEE17}" type="pres">
      <dgm:prSet presAssocID="{5A1B3F4B-BA71-41A7-98CB-EA1A57AABD00}" presName="compNode" presStyleCnt="0"/>
      <dgm:spPr/>
    </dgm:pt>
    <dgm:pt modelId="{DF873FF6-722D-477A-A93B-234A390CD5F0}" type="pres">
      <dgm:prSet presAssocID="{5A1B3F4B-BA71-41A7-98CB-EA1A57AABD00}" presName="dummyConnPt" presStyleCnt="0"/>
      <dgm:spPr/>
    </dgm:pt>
    <dgm:pt modelId="{564F3F12-93FC-48CE-A7BE-FF504C8A882B}" type="pres">
      <dgm:prSet presAssocID="{5A1B3F4B-BA71-41A7-98CB-EA1A57AABD00}" presName="node" presStyleLbl="node1" presStyleIdx="0" presStyleCnt="7">
        <dgm:presLayoutVars>
          <dgm:bulletEnabled val="1"/>
        </dgm:presLayoutVars>
      </dgm:prSet>
      <dgm:spPr/>
    </dgm:pt>
    <dgm:pt modelId="{56CF4A45-D811-48D5-B1C0-9F1ECD1A4ADF}" type="pres">
      <dgm:prSet presAssocID="{3DAADE32-A37E-49AE-ACAE-CB078BF4713F}" presName="sibTrans" presStyleLbl="bgSibTrans2D1" presStyleIdx="0" presStyleCnt="6"/>
      <dgm:spPr/>
    </dgm:pt>
    <dgm:pt modelId="{3958B291-43E8-48A1-8B5C-64F136556DDC}" type="pres">
      <dgm:prSet presAssocID="{AD21DF2D-BEFD-4116-B04D-713C7CA639E5}" presName="compNode" presStyleCnt="0"/>
      <dgm:spPr/>
    </dgm:pt>
    <dgm:pt modelId="{CA63D263-1379-4F99-8BB2-999E7EF3587A}" type="pres">
      <dgm:prSet presAssocID="{AD21DF2D-BEFD-4116-B04D-713C7CA639E5}" presName="dummyConnPt" presStyleCnt="0"/>
      <dgm:spPr/>
    </dgm:pt>
    <dgm:pt modelId="{5A423DC3-3D20-4FC1-B210-506898061185}" type="pres">
      <dgm:prSet presAssocID="{AD21DF2D-BEFD-4116-B04D-713C7CA639E5}" presName="node" presStyleLbl="node1" presStyleIdx="1" presStyleCnt="7">
        <dgm:presLayoutVars>
          <dgm:bulletEnabled val="1"/>
        </dgm:presLayoutVars>
      </dgm:prSet>
      <dgm:spPr/>
    </dgm:pt>
    <dgm:pt modelId="{927DF2E0-2EEE-49DA-B263-DE024644BA23}" type="pres">
      <dgm:prSet presAssocID="{2AC26867-427B-4545-9760-2AFC1D724985}" presName="sibTrans" presStyleLbl="bgSibTrans2D1" presStyleIdx="1" presStyleCnt="6"/>
      <dgm:spPr/>
    </dgm:pt>
    <dgm:pt modelId="{69378630-B603-4243-AFE1-D1610E7FCA9A}" type="pres">
      <dgm:prSet presAssocID="{2314A425-A547-4E92-A11B-18D5B8D8C517}" presName="compNode" presStyleCnt="0"/>
      <dgm:spPr/>
    </dgm:pt>
    <dgm:pt modelId="{EE1EE245-D7FA-4757-864C-4E835117FA94}" type="pres">
      <dgm:prSet presAssocID="{2314A425-A547-4E92-A11B-18D5B8D8C517}" presName="dummyConnPt" presStyleCnt="0"/>
      <dgm:spPr/>
    </dgm:pt>
    <dgm:pt modelId="{C6765E33-83E3-473B-8EFE-640484A82269}" type="pres">
      <dgm:prSet presAssocID="{2314A425-A547-4E92-A11B-18D5B8D8C517}" presName="node" presStyleLbl="node1" presStyleIdx="2" presStyleCnt="7">
        <dgm:presLayoutVars>
          <dgm:bulletEnabled val="1"/>
        </dgm:presLayoutVars>
      </dgm:prSet>
      <dgm:spPr/>
    </dgm:pt>
    <dgm:pt modelId="{B5C807C4-5E73-4A51-ADAF-D20A1D674B7C}" type="pres">
      <dgm:prSet presAssocID="{B2353C88-416C-4E79-B6C1-D2A9474E93F8}" presName="sibTrans" presStyleLbl="bgSibTrans2D1" presStyleIdx="2" presStyleCnt="6"/>
      <dgm:spPr/>
    </dgm:pt>
    <dgm:pt modelId="{9D06A93C-E9AD-4548-8401-C3C72170AA88}" type="pres">
      <dgm:prSet presAssocID="{EA0FD50C-0001-4E29-B6D7-6A762429DAF1}" presName="compNode" presStyleCnt="0"/>
      <dgm:spPr/>
    </dgm:pt>
    <dgm:pt modelId="{91F9B0CA-C98B-4117-BEF2-270A207AA0B8}" type="pres">
      <dgm:prSet presAssocID="{EA0FD50C-0001-4E29-B6D7-6A762429DAF1}" presName="dummyConnPt" presStyleCnt="0"/>
      <dgm:spPr/>
    </dgm:pt>
    <dgm:pt modelId="{F042D0DB-AF1D-4444-A53E-1EB796079564}" type="pres">
      <dgm:prSet presAssocID="{EA0FD50C-0001-4E29-B6D7-6A762429DAF1}" presName="node" presStyleLbl="node1" presStyleIdx="3" presStyleCnt="7">
        <dgm:presLayoutVars>
          <dgm:bulletEnabled val="1"/>
        </dgm:presLayoutVars>
      </dgm:prSet>
      <dgm:spPr/>
    </dgm:pt>
    <dgm:pt modelId="{3832F5C3-7191-4261-AA4A-A1C0A020837D}" type="pres">
      <dgm:prSet presAssocID="{58F2AC34-2ECB-422E-A7E7-FC1776534334}" presName="sibTrans" presStyleLbl="bgSibTrans2D1" presStyleIdx="3" presStyleCnt="6"/>
      <dgm:spPr/>
    </dgm:pt>
    <dgm:pt modelId="{C4935CAB-95EA-4081-8F33-5DAA4B62A592}" type="pres">
      <dgm:prSet presAssocID="{546CA70E-6A86-43FB-BC1D-A89AD9651A09}" presName="compNode" presStyleCnt="0"/>
      <dgm:spPr/>
    </dgm:pt>
    <dgm:pt modelId="{2024C7BC-01C2-4883-B021-F45A4009202A}" type="pres">
      <dgm:prSet presAssocID="{546CA70E-6A86-43FB-BC1D-A89AD9651A09}" presName="dummyConnPt" presStyleCnt="0"/>
      <dgm:spPr/>
    </dgm:pt>
    <dgm:pt modelId="{C19588AA-E9AA-4CA7-97A6-03BB75C9A370}" type="pres">
      <dgm:prSet presAssocID="{546CA70E-6A86-43FB-BC1D-A89AD9651A09}" presName="node" presStyleLbl="node1" presStyleIdx="4" presStyleCnt="7">
        <dgm:presLayoutVars>
          <dgm:bulletEnabled val="1"/>
        </dgm:presLayoutVars>
      </dgm:prSet>
      <dgm:spPr/>
    </dgm:pt>
    <dgm:pt modelId="{446D2CA3-D023-474A-995C-24A903F107F4}" type="pres">
      <dgm:prSet presAssocID="{0A75B40B-9A5B-4B92-A7D8-8B5A2773C8EB}" presName="sibTrans" presStyleLbl="bgSibTrans2D1" presStyleIdx="4" presStyleCnt="6"/>
      <dgm:spPr/>
    </dgm:pt>
    <dgm:pt modelId="{E3884C5F-40BD-4E82-B0FA-2C4E49E88894}" type="pres">
      <dgm:prSet presAssocID="{FEED83DA-C050-4886-9847-28438846EE46}" presName="compNode" presStyleCnt="0"/>
      <dgm:spPr/>
    </dgm:pt>
    <dgm:pt modelId="{7D259400-2621-4C9B-8128-9D094BAD9145}" type="pres">
      <dgm:prSet presAssocID="{FEED83DA-C050-4886-9847-28438846EE46}" presName="dummyConnPt" presStyleCnt="0"/>
      <dgm:spPr/>
    </dgm:pt>
    <dgm:pt modelId="{E606739A-74DC-4AED-AD5C-46C5D3DB39AE}" type="pres">
      <dgm:prSet presAssocID="{FEED83DA-C050-4886-9847-28438846EE46}" presName="node" presStyleLbl="node1" presStyleIdx="5" presStyleCnt="7">
        <dgm:presLayoutVars>
          <dgm:bulletEnabled val="1"/>
        </dgm:presLayoutVars>
      </dgm:prSet>
      <dgm:spPr/>
    </dgm:pt>
    <dgm:pt modelId="{34500F4E-BEAC-41D2-99D3-C13188146903}" type="pres">
      <dgm:prSet presAssocID="{F0692A80-9147-4737-BA38-E959F0438F88}" presName="sibTrans" presStyleLbl="bgSibTrans2D1" presStyleIdx="5" presStyleCnt="6"/>
      <dgm:spPr/>
    </dgm:pt>
    <dgm:pt modelId="{AC3E75DE-1610-46F8-B2DE-A82161373C82}" type="pres">
      <dgm:prSet presAssocID="{D76AA7B0-C888-49BA-AC4F-EA28ACFA6550}" presName="compNode" presStyleCnt="0"/>
      <dgm:spPr/>
    </dgm:pt>
    <dgm:pt modelId="{B517E4A9-A462-43C3-A953-A4E12DB9DBF9}" type="pres">
      <dgm:prSet presAssocID="{D76AA7B0-C888-49BA-AC4F-EA28ACFA6550}" presName="dummyConnPt" presStyleCnt="0"/>
      <dgm:spPr/>
    </dgm:pt>
    <dgm:pt modelId="{4A49A5E6-5763-4D59-AF8E-65EE86A91C96}" type="pres">
      <dgm:prSet presAssocID="{D76AA7B0-C888-49BA-AC4F-EA28ACFA6550}" presName="node" presStyleLbl="node1" presStyleIdx="6" presStyleCnt="7">
        <dgm:presLayoutVars>
          <dgm:bulletEnabled val="1"/>
        </dgm:presLayoutVars>
      </dgm:prSet>
      <dgm:spPr/>
    </dgm:pt>
  </dgm:ptLst>
  <dgm:cxnLst>
    <dgm:cxn modelId="{F6BE2403-5011-4FAD-A8DB-C0D588FF9B25}" srcId="{87BD4059-8482-43C6-8BD0-B82D8A1B7922}" destId="{5A1B3F4B-BA71-41A7-98CB-EA1A57AABD00}" srcOrd="0" destOrd="0" parTransId="{3A3EB3F0-E5E9-47F5-A810-EE98FA53D838}" sibTransId="{3DAADE32-A37E-49AE-ACAE-CB078BF4713F}"/>
    <dgm:cxn modelId="{F8846F36-C985-46F3-8B0B-87123C3A9B09}" type="presOf" srcId="{3DAADE32-A37E-49AE-ACAE-CB078BF4713F}" destId="{56CF4A45-D811-48D5-B1C0-9F1ECD1A4ADF}" srcOrd="0" destOrd="0" presId="urn:microsoft.com/office/officeart/2005/8/layout/bProcess4"/>
    <dgm:cxn modelId="{6EB3893B-738C-4725-B52C-37529ECBEA4D}" type="presOf" srcId="{546CA70E-6A86-43FB-BC1D-A89AD9651A09}" destId="{C19588AA-E9AA-4CA7-97A6-03BB75C9A370}" srcOrd="0" destOrd="0" presId="urn:microsoft.com/office/officeart/2005/8/layout/bProcess4"/>
    <dgm:cxn modelId="{8C46883F-EB8E-4CE1-BF00-DD80A6B7898B}" srcId="{87BD4059-8482-43C6-8BD0-B82D8A1B7922}" destId="{D76AA7B0-C888-49BA-AC4F-EA28ACFA6550}" srcOrd="6" destOrd="0" parTransId="{C430A8CA-B722-48F2-B9BF-790A2A159D84}" sibTransId="{D1A18242-8267-480A-A98A-8635B70F99E3}"/>
    <dgm:cxn modelId="{0F8B3860-90E2-489A-846C-9B2BECFB585A}" type="presOf" srcId="{2AC26867-427B-4545-9760-2AFC1D724985}" destId="{927DF2E0-2EEE-49DA-B263-DE024644BA23}" srcOrd="0" destOrd="0" presId="urn:microsoft.com/office/officeart/2005/8/layout/bProcess4"/>
    <dgm:cxn modelId="{BFAA5B62-CEBF-4C87-A906-95B63F1127CB}" type="presOf" srcId="{EA0FD50C-0001-4E29-B6D7-6A762429DAF1}" destId="{F042D0DB-AF1D-4444-A53E-1EB796079564}" srcOrd="0" destOrd="0" presId="urn:microsoft.com/office/officeart/2005/8/layout/bProcess4"/>
    <dgm:cxn modelId="{713E1445-6642-4C11-AF01-2742540860B9}" type="presOf" srcId="{F0692A80-9147-4737-BA38-E959F0438F88}" destId="{34500F4E-BEAC-41D2-99D3-C13188146903}" srcOrd="0" destOrd="0" presId="urn:microsoft.com/office/officeart/2005/8/layout/bProcess4"/>
    <dgm:cxn modelId="{34FF1646-06BB-4F0E-A489-346B056D74DD}" type="presOf" srcId="{2314A425-A547-4E92-A11B-18D5B8D8C517}" destId="{C6765E33-83E3-473B-8EFE-640484A82269}" srcOrd="0" destOrd="0" presId="urn:microsoft.com/office/officeart/2005/8/layout/bProcess4"/>
    <dgm:cxn modelId="{146B2F69-4AE4-4DB3-807E-3A0558535A9D}" type="presOf" srcId="{58F2AC34-2ECB-422E-A7E7-FC1776534334}" destId="{3832F5C3-7191-4261-AA4A-A1C0A020837D}" srcOrd="0" destOrd="0" presId="urn:microsoft.com/office/officeart/2005/8/layout/bProcess4"/>
    <dgm:cxn modelId="{2A9BD56B-A92E-43E9-B5B1-F3E90A632755}" type="presOf" srcId="{87BD4059-8482-43C6-8BD0-B82D8A1B7922}" destId="{AEA1F118-F932-451C-BDCB-373147B66032}" srcOrd="0" destOrd="0" presId="urn:microsoft.com/office/officeart/2005/8/layout/bProcess4"/>
    <dgm:cxn modelId="{884F8655-166B-4A0F-99C3-237A8605AE73}" type="presOf" srcId="{5A1B3F4B-BA71-41A7-98CB-EA1A57AABD00}" destId="{564F3F12-93FC-48CE-A7BE-FF504C8A882B}" srcOrd="0" destOrd="0" presId="urn:microsoft.com/office/officeart/2005/8/layout/bProcess4"/>
    <dgm:cxn modelId="{EE42B075-644E-40B8-9C41-7DB8D8123D6D}" type="presOf" srcId="{FEED83DA-C050-4886-9847-28438846EE46}" destId="{E606739A-74DC-4AED-AD5C-46C5D3DB39AE}" srcOrd="0" destOrd="0" presId="urn:microsoft.com/office/officeart/2005/8/layout/bProcess4"/>
    <dgm:cxn modelId="{3951DA96-901D-4FA8-83AA-EBB912C838AD}" type="presOf" srcId="{AD21DF2D-BEFD-4116-B04D-713C7CA639E5}" destId="{5A423DC3-3D20-4FC1-B210-506898061185}" srcOrd="0" destOrd="0" presId="urn:microsoft.com/office/officeart/2005/8/layout/bProcess4"/>
    <dgm:cxn modelId="{6D9DB6A4-6238-4506-AD64-852C7681DC0F}" type="presOf" srcId="{0A75B40B-9A5B-4B92-A7D8-8B5A2773C8EB}" destId="{446D2CA3-D023-474A-995C-24A903F107F4}" srcOrd="0" destOrd="0" presId="urn:microsoft.com/office/officeart/2005/8/layout/bProcess4"/>
    <dgm:cxn modelId="{37B31CC3-7226-4080-A281-525C448ED37B}" srcId="{87BD4059-8482-43C6-8BD0-B82D8A1B7922}" destId="{EA0FD50C-0001-4E29-B6D7-6A762429DAF1}" srcOrd="3" destOrd="0" parTransId="{CC0D287A-3A85-4E48-9ADD-0BDB3A7A8C62}" sibTransId="{58F2AC34-2ECB-422E-A7E7-FC1776534334}"/>
    <dgm:cxn modelId="{1C4499C8-6890-48E3-8A1D-85236979CC41}" type="presOf" srcId="{D76AA7B0-C888-49BA-AC4F-EA28ACFA6550}" destId="{4A49A5E6-5763-4D59-AF8E-65EE86A91C96}" srcOrd="0" destOrd="0" presId="urn:microsoft.com/office/officeart/2005/8/layout/bProcess4"/>
    <dgm:cxn modelId="{D1E8C1C9-F54D-46B8-8093-AAED4298D051}" srcId="{87BD4059-8482-43C6-8BD0-B82D8A1B7922}" destId="{546CA70E-6A86-43FB-BC1D-A89AD9651A09}" srcOrd="4" destOrd="0" parTransId="{53E7A891-CD0B-48E7-8101-9026FED8D174}" sibTransId="{0A75B40B-9A5B-4B92-A7D8-8B5A2773C8EB}"/>
    <dgm:cxn modelId="{AB2633D0-030F-4EC9-8321-B1A11D3C973F}" srcId="{87BD4059-8482-43C6-8BD0-B82D8A1B7922}" destId="{FEED83DA-C050-4886-9847-28438846EE46}" srcOrd="5" destOrd="0" parTransId="{B1F53963-FB1C-4A8E-B4CE-FC6858F4BB7A}" sibTransId="{F0692A80-9147-4737-BA38-E959F0438F88}"/>
    <dgm:cxn modelId="{FDBF42D4-A2F5-4B27-AFDD-3ED47694FB34}" srcId="{87BD4059-8482-43C6-8BD0-B82D8A1B7922}" destId="{AD21DF2D-BEFD-4116-B04D-713C7CA639E5}" srcOrd="1" destOrd="0" parTransId="{8F42288C-8669-4F4C-8823-486F3B7CB94A}" sibTransId="{2AC26867-427B-4545-9760-2AFC1D724985}"/>
    <dgm:cxn modelId="{58CC6FE3-AAE4-4ED2-9991-01EC716FC0C2}" srcId="{87BD4059-8482-43C6-8BD0-B82D8A1B7922}" destId="{2314A425-A547-4E92-A11B-18D5B8D8C517}" srcOrd="2" destOrd="0" parTransId="{88ADD421-10A7-4AD0-9534-0C127846B61E}" sibTransId="{B2353C88-416C-4E79-B6C1-D2A9474E93F8}"/>
    <dgm:cxn modelId="{E1B2EEEF-DB3B-43F9-B602-FA7BB1208F83}" type="presOf" srcId="{B2353C88-416C-4E79-B6C1-D2A9474E93F8}" destId="{B5C807C4-5E73-4A51-ADAF-D20A1D674B7C}" srcOrd="0" destOrd="0" presId="urn:microsoft.com/office/officeart/2005/8/layout/bProcess4"/>
    <dgm:cxn modelId="{DCC81947-0DF0-414B-BED9-4628211C5ED5}" type="presParOf" srcId="{AEA1F118-F932-451C-BDCB-373147B66032}" destId="{6888BF0E-2F11-4774-ABD9-483221CFEE17}" srcOrd="0" destOrd="0" presId="urn:microsoft.com/office/officeart/2005/8/layout/bProcess4"/>
    <dgm:cxn modelId="{9E8311E7-A789-4B04-B837-D8D1571E9151}" type="presParOf" srcId="{6888BF0E-2F11-4774-ABD9-483221CFEE17}" destId="{DF873FF6-722D-477A-A93B-234A390CD5F0}" srcOrd="0" destOrd="0" presId="urn:microsoft.com/office/officeart/2005/8/layout/bProcess4"/>
    <dgm:cxn modelId="{5E2E2E9F-B69F-485C-A532-E20B107A9FB3}" type="presParOf" srcId="{6888BF0E-2F11-4774-ABD9-483221CFEE17}" destId="{564F3F12-93FC-48CE-A7BE-FF504C8A882B}" srcOrd="1" destOrd="0" presId="urn:microsoft.com/office/officeart/2005/8/layout/bProcess4"/>
    <dgm:cxn modelId="{DCFE0688-1B64-4799-9540-71E5DBF5B66A}" type="presParOf" srcId="{AEA1F118-F932-451C-BDCB-373147B66032}" destId="{56CF4A45-D811-48D5-B1C0-9F1ECD1A4ADF}" srcOrd="1" destOrd="0" presId="urn:microsoft.com/office/officeart/2005/8/layout/bProcess4"/>
    <dgm:cxn modelId="{949E002C-F40C-45B6-A193-0287EF2A4935}" type="presParOf" srcId="{AEA1F118-F932-451C-BDCB-373147B66032}" destId="{3958B291-43E8-48A1-8B5C-64F136556DDC}" srcOrd="2" destOrd="0" presId="urn:microsoft.com/office/officeart/2005/8/layout/bProcess4"/>
    <dgm:cxn modelId="{952351FE-FEFC-499D-BD5D-EE95CC17928D}" type="presParOf" srcId="{3958B291-43E8-48A1-8B5C-64F136556DDC}" destId="{CA63D263-1379-4F99-8BB2-999E7EF3587A}" srcOrd="0" destOrd="0" presId="urn:microsoft.com/office/officeart/2005/8/layout/bProcess4"/>
    <dgm:cxn modelId="{048DB1E1-B0F8-4D95-85C0-3169EDCA82D3}" type="presParOf" srcId="{3958B291-43E8-48A1-8B5C-64F136556DDC}" destId="{5A423DC3-3D20-4FC1-B210-506898061185}" srcOrd="1" destOrd="0" presId="urn:microsoft.com/office/officeart/2005/8/layout/bProcess4"/>
    <dgm:cxn modelId="{E2988FA1-7660-4857-B249-6C8E6B26BDE4}" type="presParOf" srcId="{AEA1F118-F932-451C-BDCB-373147B66032}" destId="{927DF2E0-2EEE-49DA-B263-DE024644BA23}" srcOrd="3" destOrd="0" presId="urn:microsoft.com/office/officeart/2005/8/layout/bProcess4"/>
    <dgm:cxn modelId="{8BFE17B5-6582-436C-98EB-0A65D0A977E9}" type="presParOf" srcId="{AEA1F118-F932-451C-BDCB-373147B66032}" destId="{69378630-B603-4243-AFE1-D1610E7FCA9A}" srcOrd="4" destOrd="0" presId="urn:microsoft.com/office/officeart/2005/8/layout/bProcess4"/>
    <dgm:cxn modelId="{872008DE-D17F-4F8E-93FC-5638ACB0EA98}" type="presParOf" srcId="{69378630-B603-4243-AFE1-D1610E7FCA9A}" destId="{EE1EE245-D7FA-4757-864C-4E835117FA94}" srcOrd="0" destOrd="0" presId="urn:microsoft.com/office/officeart/2005/8/layout/bProcess4"/>
    <dgm:cxn modelId="{DC7E52E7-786B-48B5-B354-EA8EFD916CA2}" type="presParOf" srcId="{69378630-B603-4243-AFE1-D1610E7FCA9A}" destId="{C6765E33-83E3-473B-8EFE-640484A82269}" srcOrd="1" destOrd="0" presId="urn:microsoft.com/office/officeart/2005/8/layout/bProcess4"/>
    <dgm:cxn modelId="{B5AC3F39-71EB-4161-BA08-CAFD13B76B2B}" type="presParOf" srcId="{AEA1F118-F932-451C-BDCB-373147B66032}" destId="{B5C807C4-5E73-4A51-ADAF-D20A1D674B7C}" srcOrd="5" destOrd="0" presId="urn:microsoft.com/office/officeart/2005/8/layout/bProcess4"/>
    <dgm:cxn modelId="{ABBCDD14-A4C3-4D72-A192-C7EF5E1846D0}" type="presParOf" srcId="{AEA1F118-F932-451C-BDCB-373147B66032}" destId="{9D06A93C-E9AD-4548-8401-C3C72170AA88}" srcOrd="6" destOrd="0" presId="urn:microsoft.com/office/officeart/2005/8/layout/bProcess4"/>
    <dgm:cxn modelId="{512ECDB9-0BED-46DB-800F-C1ADECB0D1CB}" type="presParOf" srcId="{9D06A93C-E9AD-4548-8401-C3C72170AA88}" destId="{91F9B0CA-C98B-4117-BEF2-270A207AA0B8}" srcOrd="0" destOrd="0" presId="urn:microsoft.com/office/officeart/2005/8/layout/bProcess4"/>
    <dgm:cxn modelId="{3A569610-8965-482C-AC30-A3AD5BC3FED7}" type="presParOf" srcId="{9D06A93C-E9AD-4548-8401-C3C72170AA88}" destId="{F042D0DB-AF1D-4444-A53E-1EB796079564}" srcOrd="1" destOrd="0" presId="urn:microsoft.com/office/officeart/2005/8/layout/bProcess4"/>
    <dgm:cxn modelId="{0303118D-0C0F-48E6-9EC4-ABE1ECECF2F7}" type="presParOf" srcId="{AEA1F118-F932-451C-BDCB-373147B66032}" destId="{3832F5C3-7191-4261-AA4A-A1C0A020837D}" srcOrd="7" destOrd="0" presId="urn:microsoft.com/office/officeart/2005/8/layout/bProcess4"/>
    <dgm:cxn modelId="{4A71A2CC-A8F4-434C-BF44-CC14FCF337CA}" type="presParOf" srcId="{AEA1F118-F932-451C-BDCB-373147B66032}" destId="{C4935CAB-95EA-4081-8F33-5DAA4B62A592}" srcOrd="8" destOrd="0" presId="urn:microsoft.com/office/officeart/2005/8/layout/bProcess4"/>
    <dgm:cxn modelId="{C0682FC1-3FEE-472D-AE91-4DC0D8D2DCBD}" type="presParOf" srcId="{C4935CAB-95EA-4081-8F33-5DAA4B62A592}" destId="{2024C7BC-01C2-4883-B021-F45A4009202A}" srcOrd="0" destOrd="0" presId="urn:microsoft.com/office/officeart/2005/8/layout/bProcess4"/>
    <dgm:cxn modelId="{7E195B79-AE45-41C6-A9DE-98B09C54DDBA}" type="presParOf" srcId="{C4935CAB-95EA-4081-8F33-5DAA4B62A592}" destId="{C19588AA-E9AA-4CA7-97A6-03BB75C9A370}" srcOrd="1" destOrd="0" presId="urn:microsoft.com/office/officeart/2005/8/layout/bProcess4"/>
    <dgm:cxn modelId="{7E5436B3-2881-4CD2-825C-E16834F4A4D9}" type="presParOf" srcId="{AEA1F118-F932-451C-BDCB-373147B66032}" destId="{446D2CA3-D023-474A-995C-24A903F107F4}" srcOrd="9" destOrd="0" presId="urn:microsoft.com/office/officeart/2005/8/layout/bProcess4"/>
    <dgm:cxn modelId="{2DB5919C-DC20-4120-AEE5-D9C38F808C1B}" type="presParOf" srcId="{AEA1F118-F932-451C-BDCB-373147B66032}" destId="{E3884C5F-40BD-4E82-B0FA-2C4E49E88894}" srcOrd="10" destOrd="0" presId="urn:microsoft.com/office/officeart/2005/8/layout/bProcess4"/>
    <dgm:cxn modelId="{1FCF1458-4B0C-4F9A-B29F-DEECC2C121C9}" type="presParOf" srcId="{E3884C5F-40BD-4E82-B0FA-2C4E49E88894}" destId="{7D259400-2621-4C9B-8128-9D094BAD9145}" srcOrd="0" destOrd="0" presId="urn:microsoft.com/office/officeart/2005/8/layout/bProcess4"/>
    <dgm:cxn modelId="{54040D3A-D4A6-4708-83EE-8607F7455B4E}" type="presParOf" srcId="{E3884C5F-40BD-4E82-B0FA-2C4E49E88894}" destId="{E606739A-74DC-4AED-AD5C-46C5D3DB39AE}" srcOrd="1" destOrd="0" presId="urn:microsoft.com/office/officeart/2005/8/layout/bProcess4"/>
    <dgm:cxn modelId="{86EC3D1B-CB7C-48A6-B117-D03CFEE724C8}" type="presParOf" srcId="{AEA1F118-F932-451C-BDCB-373147B66032}" destId="{34500F4E-BEAC-41D2-99D3-C13188146903}" srcOrd="11" destOrd="0" presId="urn:microsoft.com/office/officeart/2005/8/layout/bProcess4"/>
    <dgm:cxn modelId="{A6E5DE76-9D7D-4A12-84FB-C64A6BA94570}" type="presParOf" srcId="{AEA1F118-F932-451C-BDCB-373147B66032}" destId="{AC3E75DE-1610-46F8-B2DE-A82161373C82}" srcOrd="12" destOrd="0" presId="urn:microsoft.com/office/officeart/2005/8/layout/bProcess4"/>
    <dgm:cxn modelId="{0D7F80FA-8F93-4A5C-BCA3-FE06E76DFC81}" type="presParOf" srcId="{AC3E75DE-1610-46F8-B2DE-A82161373C82}" destId="{B517E4A9-A462-43C3-A953-A4E12DB9DBF9}" srcOrd="0" destOrd="0" presId="urn:microsoft.com/office/officeart/2005/8/layout/bProcess4"/>
    <dgm:cxn modelId="{4E7DA2F9-7544-4B6C-B568-5E8B31A08D22}" type="presParOf" srcId="{AC3E75DE-1610-46F8-B2DE-A82161373C82}" destId="{4A49A5E6-5763-4D59-AF8E-65EE86A91C9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86906A-00A4-4308-82A1-DBEF8090ECD7}" type="doc">
      <dgm:prSet loTypeId="urn:microsoft.com/office/officeart/2005/8/layout/process4" loCatId="list" qsTypeId="urn:microsoft.com/office/officeart/2005/8/quickstyle/simple1" qsCatId="simple" csTypeId="urn:microsoft.com/office/officeart/2005/8/colors/colorful4" csCatId="colorful"/>
      <dgm:spPr/>
      <dgm:t>
        <a:bodyPr/>
        <a:lstStyle/>
        <a:p>
          <a:endParaRPr lang="fi-FI"/>
        </a:p>
      </dgm:t>
    </dgm:pt>
    <dgm:pt modelId="{7F7D4B70-C0C5-4554-84B3-A3D2DBE54193}">
      <dgm:prSet/>
      <dgm:spPr/>
      <dgm:t>
        <a:bodyPr/>
        <a:lstStyle/>
        <a:p>
          <a:r>
            <a:rPr lang="en-US"/>
            <a:t>Although the investor’s investigation obligation is extensive, it may be reduced on a case-by-case basis,</a:t>
          </a:r>
          <a:endParaRPr lang="fi-FI"/>
        </a:p>
      </dgm:t>
    </dgm:pt>
    <dgm:pt modelId="{5EF25706-570F-4B5E-A103-050FA94E8CC1}" type="parTrans" cxnId="{350270AB-C8AA-42C4-B67C-0721DD656EF5}">
      <dgm:prSet/>
      <dgm:spPr/>
      <dgm:t>
        <a:bodyPr/>
        <a:lstStyle/>
        <a:p>
          <a:endParaRPr lang="fi-FI"/>
        </a:p>
      </dgm:t>
    </dgm:pt>
    <dgm:pt modelId="{835EC4D0-2F0C-42BE-86AE-3D6A8A1B25D2}" type="sibTrans" cxnId="{350270AB-C8AA-42C4-B67C-0721DD656EF5}">
      <dgm:prSet/>
      <dgm:spPr/>
      <dgm:t>
        <a:bodyPr/>
        <a:lstStyle/>
        <a:p>
          <a:endParaRPr lang="fi-FI"/>
        </a:p>
      </dgm:t>
    </dgm:pt>
    <dgm:pt modelId="{C3B2452B-34ED-43BE-AE6B-07B841EDD5C9}">
      <dgm:prSet/>
      <dgm:spPr/>
      <dgm:t>
        <a:bodyPr/>
        <a:lstStyle/>
        <a:p>
          <a:r>
            <a:rPr lang="en-US"/>
            <a:t>for example, if the investor has been provided with incorrect or misleading information about the investment orally, in a key prospectus or in marketing.</a:t>
          </a:r>
          <a:endParaRPr lang="fi-FI"/>
        </a:p>
      </dgm:t>
    </dgm:pt>
    <dgm:pt modelId="{F7C6C609-2606-4DC5-9A30-4A7C71E31742}" type="parTrans" cxnId="{D502E034-078B-4AFB-AA64-2FDEDE37F31F}">
      <dgm:prSet/>
      <dgm:spPr/>
      <dgm:t>
        <a:bodyPr/>
        <a:lstStyle/>
        <a:p>
          <a:endParaRPr lang="fi-FI"/>
        </a:p>
      </dgm:t>
    </dgm:pt>
    <dgm:pt modelId="{82C3A84F-FA5B-4FFB-A5D8-58E607F8B9A6}" type="sibTrans" cxnId="{D502E034-078B-4AFB-AA64-2FDEDE37F31F}">
      <dgm:prSet/>
      <dgm:spPr/>
      <dgm:t>
        <a:bodyPr/>
        <a:lstStyle/>
        <a:p>
          <a:endParaRPr lang="fi-FI"/>
        </a:p>
      </dgm:t>
    </dgm:pt>
    <dgm:pt modelId="{162C5ADE-60F0-46EE-AB5E-9572AD5F4F02}">
      <dgm:prSet/>
      <dgm:spPr/>
      <dgm:t>
        <a:bodyPr/>
        <a:lstStyle/>
        <a:p>
          <a:r>
            <a:rPr lang="en-US"/>
            <a:t>The assessment is not affected even if the information is given correctly in another document.</a:t>
          </a:r>
          <a:endParaRPr lang="fi-FI"/>
        </a:p>
      </dgm:t>
    </dgm:pt>
    <dgm:pt modelId="{1DD317A9-B7DA-4682-8729-7B9B22ED7120}" type="parTrans" cxnId="{DEBA7AEE-3BA6-41D7-8D2A-2CE506E60234}">
      <dgm:prSet/>
      <dgm:spPr/>
      <dgm:t>
        <a:bodyPr/>
        <a:lstStyle/>
        <a:p>
          <a:endParaRPr lang="fi-FI"/>
        </a:p>
      </dgm:t>
    </dgm:pt>
    <dgm:pt modelId="{DEC146FA-BE5C-438F-BE25-EFD619BE5E5B}" type="sibTrans" cxnId="{DEBA7AEE-3BA6-41D7-8D2A-2CE506E60234}">
      <dgm:prSet/>
      <dgm:spPr/>
      <dgm:t>
        <a:bodyPr/>
        <a:lstStyle/>
        <a:p>
          <a:endParaRPr lang="fi-FI"/>
        </a:p>
      </dgm:t>
    </dgm:pt>
    <dgm:pt modelId="{3DD19066-3029-4A46-B91A-436116636EC6}">
      <dgm:prSet/>
      <dgm:spPr/>
      <dgm:t>
        <a:bodyPr/>
        <a:lstStyle/>
        <a:p>
          <a:r>
            <a:rPr lang="en-US"/>
            <a:t>The case of KKO 2015: 93 is significant in this respect!</a:t>
          </a:r>
          <a:endParaRPr lang="fi-FI"/>
        </a:p>
      </dgm:t>
    </dgm:pt>
    <dgm:pt modelId="{7D8E52A5-C85F-4902-93AA-98DAC5CDCDEB}" type="parTrans" cxnId="{399606FD-AC8E-4E07-B3B9-7ED3A4B7A4E7}">
      <dgm:prSet/>
      <dgm:spPr/>
      <dgm:t>
        <a:bodyPr/>
        <a:lstStyle/>
        <a:p>
          <a:endParaRPr lang="fi-FI"/>
        </a:p>
      </dgm:t>
    </dgm:pt>
    <dgm:pt modelId="{562A4BE3-B245-49DF-9323-07B6E44DFB55}" type="sibTrans" cxnId="{399606FD-AC8E-4E07-B3B9-7ED3A4B7A4E7}">
      <dgm:prSet/>
      <dgm:spPr/>
      <dgm:t>
        <a:bodyPr/>
        <a:lstStyle/>
        <a:p>
          <a:endParaRPr lang="fi-FI"/>
        </a:p>
      </dgm:t>
    </dgm:pt>
    <dgm:pt modelId="{CC80E102-2DB9-431B-B2BC-BE8982EA9C58}" type="pres">
      <dgm:prSet presAssocID="{B486906A-00A4-4308-82A1-DBEF8090ECD7}" presName="Name0" presStyleCnt="0">
        <dgm:presLayoutVars>
          <dgm:dir/>
          <dgm:animLvl val="lvl"/>
          <dgm:resizeHandles val="exact"/>
        </dgm:presLayoutVars>
      </dgm:prSet>
      <dgm:spPr/>
    </dgm:pt>
    <dgm:pt modelId="{FF2901E3-CCBE-410F-8E25-6CF63B98C5E7}" type="pres">
      <dgm:prSet presAssocID="{3DD19066-3029-4A46-B91A-436116636EC6}" presName="boxAndChildren" presStyleCnt="0"/>
      <dgm:spPr/>
    </dgm:pt>
    <dgm:pt modelId="{1C33996D-DDF8-42F4-94E2-F3B9DA33EB8E}" type="pres">
      <dgm:prSet presAssocID="{3DD19066-3029-4A46-B91A-436116636EC6}" presName="parentTextBox" presStyleLbl="node1" presStyleIdx="0" presStyleCnt="4"/>
      <dgm:spPr/>
    </dgm:pt>
    <dgm:pt modelId="{C2D93ACD-351D-4FB2-B830-33C5B495FEDE}" type="pres">
      <dgm:prSet presAssocID="{DEC146FA-BE5C-438F-BE25-EFD619BE5E5B}" presName="sp" presStyleCnt="0"/>
      <dgm:spPr/>
    </dgm:pt>
    <dgm:pt modelId="{586D80C5-5C8E-40A0-A7E0-B0D43242AE83}" type="pres">
      <dgm:prSet presAssocID="{162C5ADE-60F0-46EE-AB5E-9572AD5F4F02}" presName="arrowAndChildren" presStyleCnt="0"/>
      <dgm:spPr/>
    </dgm:pt>
    <dgm:pt modelId="{52A21192-D157-4D22-AF1C-D3E185BBC54B}" type="pres">
      <dgm:prSet presAssocID="{162C5ADE-60F0-46EE-AB5E-9572AD5F4F02}" presName="parentTextArrow" presStyleLbl="node1" presStyleIdx="1" presStyleCnt="4"/>
      <dgm:spPr/>
    </dgm:pt>
    <dgm:pt modelId="{87E704BF-ED9B-4056-8B7F-56F29B9DA106}" type="pres">
      <dgm:prSet presAssocID="{82C3A84F-FA5B-4FFB-A5D8-58E607F8B9A6}" presName="sp" presStyleCnt="0"/>
      <dgm:spPr/>
    </dgm:pt>
    <dgm:pt modelId="{B5273A38-FD4D-4D29-A1EA-8267D224FB43}" type="pres">
      <dgm:prSet presAssocID="{C3B2452B-34ED-43BE-AE6B-07B841EDD5C9}" presName="arrowAndChildren" presStyleCnt="0"/>
      <dgm:spPr/>
    </dgm:pt>
    <dgm:pt modelId="{3B87E1DF-EF4A-4BC4-9776-87157BBAECD2}" type="pres">
      <dgm:prSet presAssocID="{C3B2452B-34ED-43BE-AE6B-07B841EDD5C9}" presName="parentTextArrow" presStyleLbl="node1" presStyleIdx="2" presStyleCnt="4"/>
      <dgm:spPr/>
    </dgm:pt>
    <dgm:pt modelId="{21461216-F2CF-4EDC-8C7D-DC874C51FB15}" type="pres">
      <dgm:prSet presAssocID="{835EC4D0-2F0C-42BE-86AE-3D6A8A1B25D2}" presName="sp" presStyleCnt="0"/>
      <dgm:spPr/>
    </dgm:pt>
    <dgm:pt modelId="{79F50668-2AA5-48A6-AABA-B30107E1E91D}" type="pres">
      <dgm:prSet presAssocID="{7F7D4B70-C0C5-4554-84B3-A3D2DBE54193}" presName="arrowAndChildren" presStyleCnt="0"/>
      <dgm:spPr/>
    </dgm:pt>
    <dgm:pt modelId="{E3857E2C-A8F0-427A-8C1C-CF4A09EB433E}" type="pres">
      <dgm:prSet presAssocID="{7F7D4B70-C0C5-4554-84B3-A3D2DBE54193}" presName="parentTextArrow" presStyleLbl="node1" presStyleIdx="3" presStyleCnt="4"/>
      <dgm:spPr/>
    </dgm:pt>
  </dgm:ptLst>
  <dgm:cxnLst>
    <dgm:cxn modelId="{A7809906-84B4-49CC-8552-0F1DBA93CE43}" type="presOf" srcId="{162C5ADE-60F0-46EE-AB5E-9572AD5F4F02}" destId="{52A21192-D157-4D22-AF1C-D3E185BBC54B}" srcOrd="0" destOrd="0" presId="urn:microsoft.com/office/officeart/2005/8/layout/process4"/>
    <dgm:cxn modelId="{D502E034-078B-4AFB-AA64-2FDEDE37F31F}" srcId="{B486906A-00A4-4308-82A1-DBEF8090ECD7}" destId="{C3B2452B-34ED-43BE-AE6B-07B841EDD5C9}" srcOrd="1" destOrd="0" parTransId="{F7C6C609-2606-4DC5-9A30-4A7C71E31742}" sibTransId="{82C3A84F-FA5B-4FFB-A5D8-58E607F8B9A6}"/>
    <dgm:cxn modelId="{65D16943-7817-4BA7-8C7B-B23DE4ECDAAA}" type="presOf" srcId="{3DD19066-3029-4A46-B91A-436116636EC6}" destId="{1C33996D-DDF8-42F4-94E2-F3B9DA33EB8E}" srcOrd="0" destOrd="0" presId="urn:microsoft.com/office/officeart/2005/8/layout/process4"/>
    <dgm:cxn modelId="{CB31E94D-5A99-453D-A33C-0727C6D1A467}" type="presOf" srcId="{C3B2452B-34ED-43BE-AE6B-07B841EDD5C9}" destId="{3B87E1DF-EF4A-4BC4-9776-87157BBAECD2}" srcOrd="0" destOrd="0" presId="urn:microsoft.com/office/officeart/2005/8/layout/process4"/>
    <dgm:cxn modelId="{350270AB-C8AA-42C4-B67C-0721DD656EF5}" srcId="{B486906A-00A4-4308-82A1-DBEF8090ECD7}" destId="{7F7D4B70-C0C5-4554-84B3-A3D2DBE54193}" srcOrd="0" destOrd="0" parTransId="{5EF25706-570F-4B5E-A103-050FA94E8CC1}" sibTransId="{835EC4D0-2F0C-42BE-86AE-3D6A8A1B25D2}"/>
    <dgm:cxn modelId="{6B02CBDA-C6C4-4CE3-923C-F14325229CFF}" type="presOf" srcId="{B486906A-00A4-4308-82A1-DBEF8090ECD7}" destId="{CC80E102-2DB9-431B-B2BC-BE8982EA9C58}" srcOrd="0" destOrd="0" presId="urn:microsoft.com/office/officeart/2005/8/layout/process4"/>
    <dgm:cxn modelId="{113430E9-DF70-421E-97B8-B3C496D82DF1}" type="presOf" srcId="{7F7D4B70-C0C5-4554-84B3-A3D2DBE54193}" destId="{E3857E2C-A8F0-427A-8C1C-CF4A09EB433E}" srcOrd="0" destOrd="0" presId="urn:microsoft.com/office/officeart/2005/8/layout/process4"/>
    <dgm:cxn modelId="{DEBA7AEE-3BA6-41D7-8D2A-2CE506E60234}" srcId="{B486906A-00A4-4308-82A1-DBEF8090ECD7}" destId="{162C5ADE-60F0-46EE-AB5E-9572AD5F4F02}" srcOrd="2" destOrd="0" parTransId="{1DD317A9-B7DA-4682-8729-7B9B22ED7120}" sibTransId="{DEC146FA-BE5C-438F-BE25-EFD619BE5E5B}"/>
    <dgm:cxn modelId="{399606FD-AC8E-4E07-B3B9-7ED3A4B7A4E7}" srcId="{B486906A-00A4-4308-82A1-DBEF8090ECD7}" destId="{3DD19066-3029-4A46-B91A-436116636EC6}" srcOrd="3" destOrd="0" parTransId="{7D8E52A5-C85F-4902-93AA-98DAC5CDCDEB}" sibTransId="{562A4BE3-B245-49DF-9323-07B6E44DFB55}"/>
    <dgm:cxn modelId="{266B3AFC-D9AF-425C-8F43-730E7E5E3983}" type="presParOf" srcId="{CC80E102-2DB9-431B-B2BC-BE8982EA9C58}" destId="{FF2901E3-CCBE-410F-8E25-6CF63B98C5E7}" srcOrd="0" destOrd="0" presId="urn:microsoft.com/office/officeart/2005/8/layout/process4"/>
    <dgm:cxn modelId="{15A184D8-2388-4E90-B7F3-69F1C1941633}" type="presParOf" srcId="{FF2901E3-CCBE-410F-8E25-6CF63B98C5E7}" destId="{1C33996D-DDF8-42F4-94E2-F3B9DA33EB8E}" srcOrd="0" destOrd="0" presId="urn:microsoft.com/office/officeart/2005/8/layout/process4"/>
    <dgm:cxn modelId="{24959296-1FD7-4952-B23D-B822850CDDC1}" type="presParOf" srcId="{CC80E102-2DB9-431B-B2BC-BE8982EA9C58}" destId="{C2D93ACD-351D-4FB2-B830-33C5B495FEDE}" srcOrd="1" destOrd="0" presId="urn:microsoft.com/office/officeart/2005/8/layout/process4"/>
    <dgm:cxn modelId="{2B802D41-E60D-4A0A-A1AA-F18A16FDC2CC}" type="presParOf" srcId="{CC80E102-2DB9-431B-B2BC-BE8982EA9C58}" destId="{586D80C5-5C8E-40A0-A7E0-B0D43242AE83}" srcOrd="2" destOrd="0" presId="urn:microsoft.com/office/officeart/2005/8/layout/process4"/>
    <dgm:cxn modelId="{08418EF4-0AD5-4D9C-8410-640981217751}" type="presParOf" srcId="{586D80C5-5C8E-40A0-A7E0-B0D43242AE83}" destId="{52A21192-D157-4D22-AF1C-D3E185BBC54B}" srcOrd="0" destOrd="0" presId="urn:microsoft.com/office/officeart/2005/8/layout/process4"/>
    <dgm:cxn modelId="{6417EC9D-2CC6-4A1C-9847-02CD3E1CEEA1}" type="presParOf" srcId="{CC80E102-2DB9-431B-B2BC-BE8982EA9C58}" destId="{87E704BF-ED9B-4056-8B7F-56F29B9DA106}" srcOrd="3" destOrd="0" presId="urn:microsoft.com/office/officeart/2005/8/layout/process4"/>
    <dgm:cxn modelId="{7999C635-A3ED-4127-9042-4F84C024A8E9}" type="presParOf" srcId="{CC80E102-2DB9-431B-B2BC-BE8982EA9C58}" destId="{B5273A38-FD4D-4D29-A1EA-8267D224FB43}" srcOrd="4" destOrd="0" presId="urn:microsoft.com/office/officeart/2005/8/layout/process4"/>
    <dgm:cxn modelId="{89BCF83F-606E-4937-9186-595943F3C129}" type="presParOf" srcId="{B5273A38-FD4D-4D29-A1EA-8267D224FB43}" destId="{3B87E1DF-EF4A-4BC4-9776-87157BBAECD2}" srcOrd="0" destOrd="0" presId="urn:microsoft.com/office/officeart/2005/8/layout/process4"/>
    <dgm:cxn modelId="{8B0A813E-1357-4792-9A17-A484D747677D}" type="presParOf" srcId="{CC80E102-2DB9-431B-B2BC-BE8982EA9C58}" destId="{21461216-F2CF-4EDC-8C7D-DC874C51FB15}" srcOrd="5" destOrd="0" presId="urn:microsoft.com/office/officeart/2005/8/layout/process4"/>
    <dgm:cxn modelId="{C10880D1-CD4E-4DE1-91ED-99EE52557CD3}" type="presParOf" srcId="{CC80E102-2DB9-431B-B2BC-BE8982EA9C58}" destId="{79F50668-2AA5-48A6-AABA-B30107E1E91D}" srcOrd="6" destOrd="0" presId="urn:microsoft.com/office/officeart/2005/8/layout/process4"/>
    <dgm:cxn modelId="{28A5E3FA-B363-4975-8D8A-D79C89B9E19B}" type="presParOf" srcId="{79F50668-2AA5-48A6-AABA-B30107E1E91D}" destId="{E3857E2C-A8F0-427A-8C1C-CF4A09EB433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3A758C-A41E-42BC-B374-9B6EB913503E}" type="doc">
      <dgm:prSet loTypeId="urn:microsoft.com/office/officeart/2005/8/layout/process4" loCatId="list" qsTypeId="urn:microsoft.com/office/officeart/2005/8/quickstyle/simple1" qsCatId="simple" csTypeId="urn:microsoft.com/office/officeart/2005/8/colors/accent1_1" csCatId="accent1"/>
      <dgm:spPr/>
      <dgm:t>
        <a:bodyPr/>
        <a:lstStyle/>
        <a:p>
          <a:endParaRPr lang="fi-FI"/>
        </a:p>
      </dgm:t>
    </dgm:pt>
    <dgm:pt modelId="{A4B56B8D-3252-4A8D-ACD5-CF30A8BC3E87}">
      <dgm:prSet/>
      <dgm:spPr/>
      <dgm:t>
        <a:bodyPr/>
        <a:lstStyle/>
        <a:p>
          <a:r>
            <a:rPr lang="en-US" b="1"/>
            <a:t>Complaints and making them within a reasonable time are, in principle, essential for investment products.</a:t>
          </a:r>
          <a:endParaRPr lang="fi-FI"/>
        </a:p>
      </dgm:t>
    </dgm:pt>
    <dgm:pt modelId="{8AE081A2-ACC5-42D6-9BA9-03288E3DC5E4}" type="parTrans" cxnId="{DC5E0F9D-FEEB-4CA6-99D7-7350CD7ADC2D}">
      <dgm:prSet/>
      <dgm:spPr/>
      <dgm:t>
        <a:bodyPr/>
        <a:lstStyle/>
        <a:p>
          <a:endParaRPr lang="fi-FI"/>
        </a:p>
      </dgm:t>
    </dgm:pt>
    <dgm:pt modelId="{11ABB56E-B8B7-4E9A-B9F7-543A7B15C1C1}" type="sibTrans" cxnId="{DC5E0F9D-FEEB-4CA6-99D7-7350CD7ADC2D}">
      <dgm:prSet/>
      <dgm:spPr/>
      <dgm:t>
        <a:bodyPr/>
        <a:lstStyle/>
        <a:p>
          <a:endParaRPr lang="fi-FI"/>
        </a:p>
      </dgm:t>
    </dgm:pt>
    <dgm:pt modelId="{67EA977A-06C1-406C-9554-B5FCDFCE88AB}">
      <dgm:prSet/>
      <dgm:spPr/>
      <dgm:t>
        <a:bodyPr/>
        <a:lstStyle/>
        <a:p>
          <a:r>
            <a:rPr lang="en-US" b="1"/>
            <a:t>In both securities investment products and investment insurance, requiring a complaint within a certain period of time prevents the investor from taking advantage of exchange rate fluctuations and speculating in the hope of a higher return by scheduling his complaint at a certain point in time.</a:t>
          </a:r>
          <a:endParaRPr lang="fi-FI"/>
        </a:p>
      </dgm:t>
    </dgm:pt>
    <dgm:pt modelId="{C943A147-473C-4F8E-B6D7-2B74D4A4FD82}" type="parTrans" cxnId="{F195456C-FE66-421D-891C-4D527CBF648E}">
      <dgm:prSet/>
      <dgm:spPr/>
      <dgm:t>
        <a:bodyPr/>
        <a:lstStyle/>
        <a:p>
          <a:endParaRPr lang="fi-FI"/>
        </a:p>
      </dgm:t>
    </dgm:pt>
    <dgm:pt modelId="{1E89640A-E9A5-4CDC-8486-76BFC62F3D34}" type="sibTrans" cxnId="{F195456C-FE66-421D-891C-4D527CBF648E}">
      <dgm:prSet/>
      <dgm:spPr/>
      <dgm:t>
        <a:bodyPr/>
        <a:lstStyle/>
        <a:p>
          <a:endParaRPr lang="fi-FI"/>
        </a:p>
      </dgm:t>
    </dgm:pt>
    <dgm:pt modelId="{264E98BE-67AB-40FA-B58B-13A78052D6AB}">
      <dgm:prSet/>
      <dgm:spPr/>
      <dgm:t>
        <a:bodyPr/>
        <a:lstStyle/>
        <a:p>
          <a:r>
            <a:rPr lang="en-US" b="1"/>
            <a:t>Criticisms can also be leveled at the current form of the complaint obligation: It is strict from the perspective of investor protection: </a:t>
          </a:r>
          <a:endParaRPr lang="fi-FI"/>
        </a:p>
      </dgm:t>
    </dgm:pt>
    <dgm:pt modelId="{7E2BE7FD-D513-49C8-A0DB-244EE36087FB}" type="parTrans" cxnId="{3336C2AB-FB7B-488F-9003-9E1BCFA73ACA}">
      <dgm:prSet/>
      <dgm:spPr/>
      <dgm:t>
        <a:bodyPr/>
        <a:lstStyle/>
        <a:p>
          <a:endParaRPr lang="fi-FI"/>
        </a:p>
      </dgm:t>
    </dgm:pt>
    <dgm:pt modelId="{2C104E3F-BC62-4686-912B-BE4C1A4A871B}" type="sibTrans" cxnId="{3336C2AB-FB7B-488F-9003-9E1BCFA73ACA}">
      <dgm:prSet/>
      <dgm:spPr/>
      <dgm:t>
        <a:bodyPr/>
        <a:lstStyle/>
        <a:p>
          <a:endParaRPr lang="fi-FI"/>
        </a:p>
      </dgm:t>
    </dgm:pt>
    <dgm:pt modelId="{A34DA807-C8C2-4CB2-B46A-A004E455D794}">
      <dgm:prSet/>
      <dgm:spPr/>
      <dgm:t>
        <a:bodyPr/>
        <a:lstStyle/>
        <a:p>
          <a:r>
            <a:rPr lang="en-US"/>
            <a:t>If an investor fails to fulfill this obligation, he loses the right to plead the fault of the product provider.</a:t>
          </a:r>
          <a:endParaRPr lang="fi-FI"/>
        </a:p>
      </dgm:t>
    </dgm:pt>
    <dgm:pt modelId="{9F93629E-D80D-4666-9A07-7BA5BD76EED5}" type="parTrans" cxnId="{AAAA138B-5285-4B3B-90DC-D0A9C980C39F}">
      <dgm:prSet/>
      <dgm:spPr/>
      <dgm:t>
        <a:bodyPr/>
        <a:lstStyle/>
        <a:p>
          <a:endParaRPr lang="fi-FI"/>
        </a:p>
      </dgm:t>
    </dgm:pt>
    <dgm:pt modelId="{821BD805-C0A6-4049-9F1F-EB2FEF04146F}" type="sibTrans" cxnId="{AAAA138B-5285-4B3B-90DC-D0A9C980C39F}">
      <dgm:prSet/>
      <dgm:spPr/>
      <dgm:t>
        <a:bodyPr/>
        <a:lstStyle/>
        <a:p>
          <a:endParaRPr lang="fi-FI"/>
        </a:p>
      </dgm:t>
    </dgm:pt>
    <dgm:pt modelId="{949C686A-9616-4B2D-8A67-66467F29CE50}">
      <dgm:prSet/>
      <dgm:spPr/>
      <dgm:t>
        <a:bodyPr/>
        <a:lstStyle/>
        <a:p>
          <a:r>
            <a:rPr lang="en-US" b="1"/>
            <a:t>Valid under the “general doctrines” of contract law; should be included in law?</a:t>
          </a:r>
          <a:endParaRPr lang="fi-FI"/>
        </a:p>
      </dgm:t>
    </dgm:pt>
    <dgm:pt modelId="{9EB45B97-A027-446B-96FD-24F85077C97B}" type="parTrans" cxnId="{089AD047-2A43-4836-A2DE-491C8F4B5948}">
      <dgm:prSet/>
      <dgm:spPr/>
      <dgm:t>
        <a:bodyPr/>
        <a:lstStyle/>
        <a:p>
          <a:endParaRPr lang="fi-FI"/>
        </a:p>
      </dgm:t>
    </dgm:pt>
    <dgm:pt modelId="{99F01A1B-8DC1-48F6-A57E-6BA938A5640D}" type="sibTrans" cxnId="{089AD047-2A43-4836-A2DE-491C8F4B5948}">
      <dgm:prSet/>
      <dgm:spPr/>
      <dgm:t>
        <a:bodyPr/>
        <a:lstStyle/>
        <a:p>
          <a:endParaRPr lang="fi-FI"/>
        </a:p>
      </dgm:t>
    </dgm:pt>
    <dgm:pt modelId="{49D3A849-EA8B-41B4-8EA9-AA5709FC7B5C}" type="pres">
      <dgm:prSet presAssocID="{283A758C-A41E-42BC-B374-9B6EB913503E}" presName="Name0" presStyleCnt="0">
        <dgm:presLayoutVars>
          <dgm:dir/>
          <dgm:animLvl val="lvl"/>
          <dgm:resizeHandles val="exact"/>
        </dgm:presLayoutVars>
      </dgm:prSet>
      <dgm:spPr/>
    </dgm:pt>
    <dgm:pt modelId="{CD2271EF-7A85-4D3A-9412-66D05405A516}" type="pres">
      <dgm:prSet presAssocID="{949C686A-9616-4B2D-8A67-66467F29CE50}" presName="boxAndChildren" presStyleCnt="0"/>
      <dgm:spPr/>
    </dgm:pt>
    <dgm:pt modelId="{55FC700A-68DD-4EFF-97D4-4A9BEFD4C3FB}" type="pres">
      <dgm:prSet presAssocID="{949C686A-9616-4B2D-8A67-66467F29CE50}" presName="parentTextBox" presStyleLbl="node1" presStyleIdx="0" presStyleCnt="4"/>
      <dgm:spPr/>
    </dgm:pt>
    <dgm:pt modelId="{5BD32219-BA1E-4848-8E7A-3AAC17890DE6}" type="pres">
      <dgm:prSet presAssocID="{2C104E3F-BC62-4686-912B-BE4C1A4A871B}" presName="sp" presStyleCnt="0"/>
      <dgm:spPr/>
    </dgm:pt>
    <dgm:pt modelId="{D4E3AFDA-574A-4F9A-BC71-0D1CD483CD1F}" type="pres">
      <dgm:prSet presAssocID="{264E98BE-67AB-40FA-B58B-13A78052D6AB}" presName="arrowAndChildren" presStyleCnt="0"/>
      <dgm:spPr/>
    </dgm:pt>
    <dgm:pt modelId="{9D178E84-A1E0-4277-AF54-7CF1DCCE2216}" type="pres">
      <dgm:prSet presAssocID="{264E98BE-67AB-40FA-B58B-13A78052D6AB}" presName="parentTextArrow" presStyleLbl="node1" presStyleIdx="0" presStyleCnt="4"/>
      <dgm:spPr/>
    </dgm:pt>
    <dgm:pt modelId="{B5F08BDB-9ECE-4AEA-83B9-6A209DF89241}" type="pres">
      <dgm:prSet presAssocID="{264E98BE-67AB-40FA-B58B-13A78052D6AB}" presName="arrow" presStyleLbl="node1" presStyleIdx="1" presStyleCnt="4"/>
      <dgm:spPr/>
    </dgm:pt>
    <dgm:pt modelId="{753328EE-1CBD-4009-997C-798009B5E95F}" type="pres">
      <dgm:prSet presAssocID="{264E98BE-67AB-40FA-B58B-13A78052D6AB}" presName="descendantArrow" presStyleCnt="0"/>
      <dgm:spPr/>
    </dgm:pt>
    <dgm:pt modelId="{7E1F9B2A-767D-4CD8-B09F-C02021FB5D29}" type="pres">
      <dgm:prSet presAssocID="{A34DA807-C8C2-4CB2-B46A-A004E455D794}" presName="childTextArrow" presStyleLbl="fgAccFollowNode1" presStyleIdx="0" presStyleCnt="1">
        <dgm:presLayoutVars>
          <dgm:bulletEnabled val="1"/>
        </dgm:presLayoutVars>
      </dgm:prSet>
      <dgm:spPr/>
    </dgm:pt>
    <dgm:pt modelId="{64923743-25C8-4AEC-B3BE-6A100E3923AF}" type="pres">
      <dgm:prSet presAssocID="{1E89640A-E9A5-4CDC-8486-76BFC62F3D34}" presName="sp" presStyleCnt="0"/>
      <dgm:spPr/>
    </dgm:pt>
    <dgm:pt modelId="{7DD617B7-5A54-416C-8A8F-4E92A70BBC3B}" type="pres">
      <dgm:prSet presAssocID="{67EA977A-06C1-406C-9554-B5FCDFCE88AB}" presName="arrowAndChildren" presStyleCnt="0"/>
      <dgm:spPr/>
    </dgm:pt>
    <dgm:pt modelId="{D3C66C5D-A07C-4971-91B7-78D1B6E8418A}" type="pres">
      <dgm:prSet presAssocID="{67EA977A-06C1-406C-9554-B5FCDFCE88AB}" presName="parentTextArrow" presStyleLbl="node1" presStyleIdx="2" presStyleCnt="4"/>
      <dgm:spPr/>
    </dgm:pt>
    <dgm:pt modelId="{254EDD87-52F0-4916-B962-43341F7B5E77}" type="pres">
      <dgm:prSet presAssocID="{11ABB56E-B8B7-4E9A-B9F7-543A7B15C1C1}" presName="sp" presStyleCnt="0"/>
      <dgm:spPr/>
    </dgm:pt>
    <dgm:pt modelId="{8CFFDB47-AB5D-4237-82C5-74CEA832B926}" type="pres">
      <dgm:prSet presAssocID="{A4B56B8D-3252-4A8D-ACD5-CF30A8BC3E87}" presName="arrowAndChildren" presStyleCnt="0"/>
      <dgm:spPr/>
    </dgm:pt>
    <dgm:pt modelId="{540EE6ED-DA16-42B0-84DD-3696249A348D}" type="pres">
      <dgm:prSet presAssocID="{A4B56B8D-3252-4A8D-ACD5-CF30A8BC3E87}" presName="parentTextArrow" presStyleLbl="node1" presStyleIdx="3" presStyleCnt="4"/>
      <dgm:spPr/>
    </dgm:pt>
  </dgm:ptLst>
  <dgm:cxnLst>
    <dgm:cxn modelId="{B8093412-153F-4229-A7AF-34139976A448}" type="presOf" srcId="{67EA977A-06C1-406C-9554-B5FCDFCE88AB}" destId="{D3C66C5D-A07C-4971-91B7-78D1B6E8418A}" srcOrd="0" destOrd="0" presId="urn:microsoft.com/office/officeart/2005/8/layout/process4"/>
    <dgm:cxn modelId="{05EFDB2D-9D0A-418B-ABBB-9B90D7678EA0}" type="presOf" srcId="{A4B56B8D-3252-4A8D-ACD5-CF30A8BC3E87}" destId="{540EE6ED-DA16-42B0-84DD-3696249A348D}" srcOrd="0" destOrd="0" presId="urn:microsoft.com/office/officeart/2005/8/layout/process4"/>
    <dgm:cxn modelId="{A32F3D5C-5DB8-43B8-9E1F-70D589665105}" type="presOf" srcId="{283A758C-A41E-42BC-B374-9B6EB913503E}" destId="{49D3A849-EA8B-41B4-8EA9-AA5709FC7B5C}" srcOrd="0" destOrd="0" presId="urn:microsoft.com/office/officeart/2005/8/layout/process4"/>
    <dgm:cxn modelId="{089AD047-2A43-4836-A2DE-491C8F4B5948}" srcId="{283A758C-A41E-42BC-B374-9B6EB913503E}" destId="{949C686A-9616-4B2D-8A67-66467F29CE50}" srcOrd="3" destOrd="0" parTransId="{9EB45B97-A027-446B-96FD-24F85077C97B}" sibTransId="{99F01A1B-8DC1-48F6-A57E-6BA938A5640D}"/>
    <dgm:cxn modelId="{F195456C-FE66-421D-891C-4D527CBF648E}" srcId="{283A758C-A41E-42BC-B374-9B6EB913503E}" destId="{67EA977A-06C1-406C-9554-B5FCDFCE88AB}" srcOrd="1" destOrd="0" parTransId="{C943A147-473C-4F8E-B6D7-2B74D4A4FD82}" sibTransId="{1E89640A-E9A5-4CDC-8486-76BFC62F3D34}"/>
    <dgm:cxn modelId="{6A4ECE4F-052D-481E-AC9E-7BF5167CB50A}" type="presOf" srcId="{264E98BE-67AB-40FA-B58B-13A78052D6AB}" destId="{B5F08BDB-9ECE-4AEA-83B9-6A209DF89241}" srcOrd="1" destOrd="0" presId="urn:microsoft.com/office/officeart/2005/8/layout/process4"/>
    <dgm:cxn modelId="{1144717A-0B3C-4072-AC6C-6E49A2F78AE4}" type="presOf" srcId="{A34DA807-C8C2-4CB2-B46A-A004E455D794}" destId="{7E1F9B2A-767D-4CD8-B09F-C02021FB5D29}" srcOrd="0" destOrd="0" presId="urn:microsoft.com/office/officeart/2005/8/layout/process4"/>
    <dgm:cxn modelId="{AAAA138B-5285-4B3B-90DC-D0A9C980C39F}" srcId="{264E98BE-67AB-40FA-B58B-13A78052D6AB}" destId="{A34DA807-C8C2-4CB2-B46A-A004E455D794}" srcOrd="0" destOrd="0" parTransId="{9F93629E-D80D-4666-9A07-7BA5BD76EED5}" sibTransId="{821BD805-C0A6-4049-9F1F-EB2FEF04146F}"/>
    <dgm:cxn modelId="{DC5E0F9D-FEEB-4CA6-99D7-7350CD7ADC2D}" srcId="{283A758C-A41E-42BC-B374-9B6EB913503E}" destId="{A4B56B8D-3252-4A8D-ACD5-CF30A8BC3E87}" srcOrd="0" destOrd="0" parTransId="{8AE081A2-ACC5-42D6-9BA9-03288E3DC5E4}" sibTransId="{11ABB56E-B8B7-4E9A-B9F7-543A7B15C1C1}"/>
    <dgm:cxn modelId="{6B8E589E-F938-4A9C-818B-0141BF22D80F}" type="presOf" srcId="{264E98BE-67AB-40FA-B58B-13A78052D6AB}" destId="{9D178E84-A1E0-4277-AF54-7CF1DCCE2216}" srcOrd="0" destOrd="0" presId="urn:microsoft.com/office/officeart/2005/8/layout/process4"/>
    <dgm:cxn modelId="{3336C2AB-FB7B-488F-9003-9E1BCFA73ACA}" srcId="{283A758C-A41E-42BC-B374-9B6EB913503E}" destId="{264E98BE-67AB-40FA-B58B-13A78052D6AB}" srcOrd="2" destOrd="0" parTransId="{7E2BE7FD-D513-49C8-A0DB-244EE36087FB}" sibTransId="{2C104E3F-BC62-4686-912B-BE4C1A4A871B}"/>
    <dgm:cxn modelId="{E4763EF6-4FA0-4CC5-BA8A-9694407410C3}" type="presOf" srcId="{949C686A-9616-4B2D-8A67-66467F29CE50}" destId="{55FC700A-68DD-4EFF-97D4-4A9BEFD4C3FB}" srcOrd="0" destOrd="0" presId="urn:microsoft.com/office/officeart/2005/8/layout/process4"/>
    <dgm:cxn modelId="{6A6E328F-4320-4D05-B701-40D662B55918}" type="presParOf" srcId="{49D3A849-EA8B-41B4-8EA9-AA5709FC7B5C}" destId="{CD2271EF-7A85-4D3A-9412-66D05405A516}" srcOrd="0" destOrd="0" presId="urn:microsoft.com/office/officeart/2005/8/layout/process4"/>
    <dgm:cxn modelId="{416A449D-FA19-4645-992D-F038C939942C}" type="presParOf" srcId="{CD2271EF-7A85-4D3A-9412-66D05405A516}" destId="{55FC700A-68DD-4EFF-97D4-4A9BEFD4C3FB}" srcOrd="0" destOrd="0" presId="urn:microsoft.com/office/officeart/2005/8/layout/process4"/>
    <dgm:cxn modelId="{98372C0C-0911-4246-AD96-A50B790601FD}" type="presParOf" srcId="{49D3A849-EA8B-41B4-8EA9-AA5709FC7B5C}" destId="{5BD32219-BA1E-4848-8E7A-3AAC17890DE6}" srcOrd="1" destOrd="0" presId="urn:microsoft.com/office/officeart/2005/8/layout/process4"/>
    <dgm:cxn modelId="{D003AA9C-EC49-437E-B08F-A8FF885FEDCF}" type="presParOf" srcId="{49D3A849-EA8B-41B4-8EA9-AA5709FC7B5C}" destId="{D4E3AFDA-574A-4F9A-BC71-0D1CD483CD1F}" srcOrd="2" destOrd="0" presId="urn:microsoft.com/office/officeart/2005/8/layout/process4"/>
    <dgm:cxn modelId="{71A9AE2E-72CE-453D-94A7-0745CA785B89}" type="presParOf" srcId="{D4E3AFDA-574A-4F9A-BC71-0D1CD483CD1F}" destId="{9D178E84-A1E0-4277-AF54-7CF1DCCE2216}" srcOrd="0" destOrd="0" presId="urn:microsoft.com/office/officeart/2005/8/layout/process4"/>
    <dgm:cxn modelId="{231ACAD2-D859-4E87-960D-15276678DCAF}" type="presParOf" srcId="{D4E3AFDA-574A-4F9A-BC71-0D1CD483CD1F}" destId="{B5F08BDB-9ECE-4AEA-83B9-6A209DF89241}" srcOrd="1" destOrd="0" presId="urn:microsoft.com/office/officeart/2005/8/layout/process4"/>
    <dgm:cxn modelId="{9AAC5AF4-D51F-47BA-8CA8-3F35E9F46419}" type="presParOf" srcId="{D4E3AFDA-574A-4F9A-BC71-0D1CD483CD1F}" destId="{753328EE-1CBD-4009-997C-798009B5E95F}" srcOrd="2" destOrd="0" presId="urn:microsoft.com/office/officeart/2005/8/layout/process4"/>
    <dgm:cxn modelId="{26394C55-58BC-4458-B2FC-DB53906DB6FA}" type="presParOf" srcId="{753328EE-1CBD-4009-997C-798009B5E95F}" destId="{7E1F9B2A-767D-4CD8-B09F-C02021FB5D29}" srcOrd="0" destOrd="0" presId="urn:microsoft.com/office/officeart/2005/8/layout/process4"/>
    <dgm:cxn modelId="{EFD2E0E5-24F9-4F64-9FB7-DA21BD2A048C}" type="presParOf" srcId="{49D3A849-EA8B-41B4-8EA9-AA5709FC7B5C}" destId="{64923743-25C8-4AEC-B3BE-6A100E3923AF}" srcOrd="3" destOrd="0" presId="urn:microsoft.com/office/officeart/2005/8/layout/process4"/>
    <dgm:cxn modelId="{39DAB388-8CDE-47E8-B2B0-7A4989527734}" type="presParOf" srcId="{49D3A849-EA8B-41B4-8EA9-AA5709FC7B5C}" destId="{7DD617B7-5A54-416C-8A8F-4E92A70BBC3B}" srcOrd="4" destOrd="0" presId="urn:microsoft.com/office/officeart/2005/8/layout/process4"/>
    <dgm:cxn modelId="{F4955B30-9B07-454E-A8CC-B62B18BAC95B}" type="presParOf" srcId="{7DD617B7-5A54-416C-8A8F-4E92A70BBC3B}" destId="{D3C66C5D-A07C-4971-91B7-78D1B6E8418A}" srcOrd="0" destOrd="0" presId="urn:microsoft.com/office/officeart/2005/8/layout/process4"/>
    <dgm:cxn modelId="{6AD34491-9730-4410-AF58-A012A271F18C}" type="presParOf" srcId="{49D3A849-EA8B-41B4-8EA9-AA5709FC7B5C}" destId="{254EDD87-52F0-4916-B962-43341F7B5E77}" srcOrd="5" destOrd="0" presId="urn:microsoft.com/office/officeart/2005/8/layout/process4"/>
    <dgm:cxn modelId="{34F8F598-3243-456E-B754-C952FB1ADFE9}" type="presParOf" srcId="{49D3A849-EA8B-41B4-8EA9-AA5709FC7B5C}" destId="{8CFFDB47-AB5D-4237-82C5-74CEA832B926}" srcOrd="6" destOrd="0" presId="urn:microsoft.com/office/officeart/2005/8/layout/process4"/>
    <dgm:cxn modelId="{53E1777A-A290-4308-8EEB-629E9203FD89}" type="presParOf" srcId="{8CFFDB47-AB5D-4237-82C5-74CEA832B926}" destId="{540EE6ED-DA16-42B0-84DD-3696249A348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477352-B428-43CF-9031-5CEA967815B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9B8585B-BEA4-4FA4-BB04-03FE8ACAA794}">
      <dgm:prSet/>
      <dgm:spPr/>
      <dgm:t>
        <a:bodyPr/>
        <a:lstStyle/>
        <a:p>
          <a:r>
            <a:rPr lang="en-US"/>
            <a:t>All investors need to know that</a:t>
          </a:r>
          <a:endParaRPr lang="fi-FI"/>
        </a:p>
      </dgm:t>
    </dgm:pt>
    <dgm:pt modelId="{C90C90AF-FD5E-4388-98C0-BE675FEA8113}" type="parTrans" cxnId="{52AEE3FA-746D-43C1-B726-F234EB6092D3}">
      <dgm:prSet/>
      <dgm:spPr/>
      <dgm:t>
        <a:bodyPr/>
        <a:lstStyle/>
        <a:p>
          <a:endParaRPr lang="fi-FI"/>
        </a:p>
      </dgm:t>
    </dgm:pt>
    <dgm:pt modelId="{D4021074-81FD-46A8-97F3-319DA9855E66}" type="sibTrans" cxnId="{52AEE3FA-746D-43C1-B726-F234EB6092D3}">
      <dgm:prSet/>
      <dgm:spPr/>
      <dgm:t>
        <a:bodyPr/>
        <a:lstStyle/>
        <a:p>
          <a:endParaRPr lang="fi-FI"/>
        </a:p>
      </dgm:t>
    </dgm:pt>
    <dgm:pt modelId="{05D82D94-DB67-4E9C-ACF7-99C162BC9033}">
      <dgm:prSet/>
      <dgm:spPr/>
      <dgm:t>
        <a:bodyPr/>
        <a:lstStyle/>
        <a:p>
          <a:r>
            <a:rPr lang="en-US"/>
            <a:t>1.Investing always involves risk</a:t>
          </a:r>
          <a:endParaRPr lang="fi-FI"/>
        </a:p>
      </dgm:t>
    </dgm:pt>
    <dgm:pt modelId="{E5A05ADD-F204-433C-8B41-2F6EA212E140}" type="parTrans" cxnId="{3119BCDD-F1FA-4CE0-B795-1D4A8367BDCE}">
      <dgm:prSet/>
      <dgm:spPr/>
      <dgm:t>
        <a:bodyPr/>
        <a:lstStyle/>
        <a:p>
          <a:endParaRPr lang="fi-FI"/>
        </a:p>
      </dgm:t>
    </dgm:pt>
    <dgm:pt modelId="{17CDCBDD-5888-4365-B1AD-A576978969C2}" type="sibTrans" cxnId="{3119BCDD-F1FA-4CE0-B795-1D4A8367BDCE}">
      <dgm:prSet/>
      <dgm:spPr/>
      <dgm:t>
        <a:bodyPr/>
        <a:lstStyle/>
        <a:p>
          <a:endParaRPr lang="fi-FI"/>
        </a:p>
      </dgm:t>
    </dgm:pt>
    <dgm:pt modelId="{3A3DB931-0DA5-467D-A1C3-85C15EA82CE9}">
      <dgm:prSet/>
      <dgm:spPr/>
      <dgm:t>
        <a:bodyPr/>
        <a:lstStyle/>
        <a:p>
          <a:r>
            <a:rPr lang="en-US"/>
            <a:t>Product disputes often involve product risk</a:t>
          </a:r>
          <a:endParaRPr lang="fi-FI"/>
        </a:p>
      </dgm:t>
    </dgm:pt>
    <dgm:pt modelId="{576FB204-7EF8-47A7-88AA-96959B12B048}" type="parTrans" cxnId="{6CB2AB60-451C-403A-8397-87BF477D7FAB}">
      <dgm:prSet/>
      <dgm:spPr/>
      <dgm:t>
        <a:bodyPr/>
        <a:lstStyle/>
        <a:p>
          <a:endParaRPr lang="fi-FI"/>
        </a:p>
      </dgm:t>
    </dgm:pt>
    <dgm:pt modelId="{1A1843DE-7F31-48CF-A542-876E1DCB6A7D}" type="sibTrans" cxnId="{6CB2AB60-451C-403A-8397-87BF477D7FAB}">
      <dgm:prSet/>
      <dgm:spPr/>
      <dgm:t>
        <a:bodyPr/>
        <a:lstStyle/>
        <a:p>
          <a:endParaRPr lang="fi-FI"/>
        </a:p>
      </dgm:t>
    </dgm:pt>
    <dgm:pt modelId="{D00A987D-1BDA-4980-9E52-C07FFFDD8561}">
      <dgm:prSet/>
      <dgm:spPr/>
      <dgm:t>
        <a:bodyPr/>
        <a:lstStyle/>
        <a:p>
          <a:r>
            <a:rPr lang="en-US"/>
            <a:t>What is the risk?</a:t>
          </a:r>
          <a:endParaRPr lang="fi-FI"/>
        </a:p>
      </dgm:t>
    </dgm:pt>
    <dgm:pt modelId="{17E15849-350C-4234-8700-2493B0FCF44F}" type="parTrans" cxnId="{FD973888-3BC9-4B65-88EF-51B504073AC7}">
      <dgm:prSet/>
      <dgm:spPr/>
      <dgm:t>
        <a:bodyPr/>
        <a:lstStyle/>
        <a:p>
          <a:endParaRPr lang="fi-FI"/>
        </a:p>
      </dgm:t>
    </dgm:pt>
    <dgm:pt modelId="{E780BA2C-6709-4619-AA1A-583EB8D77897}" type="sibTrans" cxnId="{FD973888-3BC9-4B65-88EF-51B504073AC7}">
      <dgm:prSet/>
      <dgm:spPr/>
      <dgm:t>
        <a:bodyPr/>
        <a:lstStyle/>
        <a:p>
          <a:endParaRPr lang="fi-FI"/>
        </a:p>
      </dgm:t>
    </dgm:pt>
    <dgm:pt modelId="{4A6ACBFF-329E-41A3-8631-23B1A14D4370}">
      <dgm:prSet/>
      <dgm:spPr/>
      <dgm:t>
        <a:bodyPr/>
        <a:lstStyle/>
        <a:p>
          <a:r>
            <a:rPr lang="en-US"/>
            <a:t>What is volume of the risk?</a:t>
          </a:r>
          <a:endParaRPr lang="fi-FI"/>
        </a:p>
      </dgm:t>
    </dgm:pt>
    <dgm:pt modelId="{6D840446-3D38-405A-895E-41176484A43D}" type="parTrans" cxnId="{F1DB75A5-002D-4F4D-92DD-ABB1EC57F663}">
      <dgm:prSet/>
      <dgm:spPr/>
      <dgm:t>
        <a:bodyPr/>
        <a:lstStyle/>
        <a:p>
          <a:endParaRPr lang="fi-FI"/>
        </a:p>
      </dgm:t>
    </dgm:pt>
    <dgm:pt modelId="{9611B5BC-E85F-4A72-BCAA-460C4FCE513B}" type="sibTrans" cxnId="{F1DB75A5-002D-4F4D-92DD-ABB1EC57F663}">
      <dgm:prSet/>
      <dgm:spPr/>
      <dgm:t>
        <a:bodyPr/>
        <a:lstStyle/>
        <a:p>
          <a:endParaRPr lang="fi-FI"/>
        </a:p>
      </dgm:t>
    </dgm:pt>
    <dgm:pt modelId="{501574B0-3E7B-4AF5-8671-4AD76073A0B9}">
      <dgm:prSet/>
      <dgm:spPr/>
      <dgm:t>
        <a:bodyPr/>
        <a:lstStyle/>
        <a:p>
          <a:r>
            <a:rPr lang="en-US"/>
            <a:t>Do we need to understand the relationship between risk and return?</a:t>
          </a:r>
          <a:endParaRPr lang="fi-FI"/>
        </a:p>
      </dgm:t>
    </dgm:pt>
    <dgm:pt modelId="{D3DA55FD-B242-4368-9A95-4F43FCAF1A91}" type="parTrans" cxnId="{5306637A-3AD8-45F0-A8B5-78DEFEEDD8C7}">
      <dgm:prSet/>
      <dgm:spPr/>
      <dgm:t>
        <a:bodyPr/>
        <a:lstStyle/>
        <a:p>
          <a:endParaRPr lang="fi-FI"/>
        </a:p>
      </dgm:t>
    </dgm:pt>
    <dgm:pt modelId="{9F9DE64A-1C95-4A94-8647-568EC51CB28B}" type="sibTrans" cxnId="{5306637A-3AD8-45F0-A8B5-78DEFEEDD8C7}">
      <dgm:prSet/>
      <dgm:spPr/>
      <dgm:t>
        <a:bodyPr/>
        <a:lstStyle/>
        <a:p>
          <a:endParaRPr lang="fi-FI"/>
        </a:p>
      </dgm:t>
    </dgm:pt>
    <dgm:pt modelId="{033521F1-6BB3-42F9-B68A-249FE67F5452}">
      <dgm:prSet/>
      <dgm:spPr/>
      <dgm:t>
        <a:bodyPr/>
        <a:lstStyle/>
        <a:p>
          <a:r>
            <a:rPr lang="en-US"/>
            <a:t>2. Shares and “underlying” debt securities involve the risk of loss of capital KKO 2015: 93</a:t>
          </a:r>
          <a:endParaRPr lang="fi-FI"/>
        </a:p>
      </dgm:t>
    </dgm:pt>
    <dgm:pt modelId="{898CCEAA-DC48-4995-97C1-6A86E993174F}" type="parTrans" cxnId="{317EC755-3B90-46E3-BDBF-253A5EF15BC9}">
      <dgm:prSet/>
      <dgm:spPr/>
      <dgm:t>
        <a:bodyPr/>
        <a:lstStyle/>
        <a:p>
          <a:endParaRPr lang="fi-FI"/>
        </a:p>
      </dgm:t>
    </dgm:pt>
    <dgm:pt modelId="{E4CE4973-E674-4455-82BA-09A286584104}" type="sibTrans" cxnId="{317EC755-3B90-46E3-BDBF-253A5EF15BC9}">
      <dgm:prSet/>
      <dgm:spPr/>
      <dgm:t>
        <a:bodyPr/>
        <a:lstStyle/>
        <a:p>
          <a:endParaRPr lang="fi-FI"/>
        </a:p>
      </dgm:t>
    </dgm:pt>
    <dgm:pt modelId="{EC3862B2-A1EB-4DD3-BF24-8E228563F6B0}">
      <dgm:prSet/>
      <dgm:spPr/>
      <dgm:t>
        <a:bodyPr/>
        <a:lstStyle/>
        <a:p>
          <a:r>
            <a:rPr lang="en-US"/>
            <a:t>Problem: complexity and ambiguity of products and conditions, product names</a:t>
          </a:r>
          <a:endParaRPr lang="fi-FI"/>
        </a:p>
      </dgm:t>
    </dgm:pt>
    <dgm:pt modelId="{9A3003BB-1363-416E-B980-6D9B74D8ADC8}" type="parTrans" cxnId="{F3383667-4ACF-428F-B4C4-8B001EC2C428}">
      <dgm:prSet/>
      <dgm:spPr/>
      <dgm:t>
        <a:bodyPr/>
        <a:lstStyle/>
        <a:p>
          <a:endParaRPr lang="fi-FI"/>
        </a:p>
      </dgm:t>
    </dgm:pt>
    <dgm:pt modelId="{30D7B80A-07B6-4D90-95D0-4932A4868537}" type="sibTrans" cxnId="{F3383667-4ACF-428F-B4C4-8B001EC2C428}">
      <dgm:prSet/>
      <dgm:spPr/>
      <dgm:t>
        <a:bodyPr/>
        <a:lstStyle/>
        <a:p>
          <a:endParaRPr lang="fi-FI"/>
        </a:p>
      </dgm:t>
    </dgm:pt>
    <dgm:pt modelId="{3AE00E8B-4A88-4ED0-8FFC-B45C538D8469}" type="pres">
      <dgm:prSet presAssocID="{40477352-B428-43CF-9031-5CEA967815BE}" presName="vert0" presStyleCnt="0">
        <dgm:presLayoutVars>
          <dgm:dir/>
          <dgm:animOne val="branch"/>
          <dgm:animLvl val="lvl"/>
        </dgm:presLayoutVars>
      </dgm:prSet>
      <dgm:spPr/>
    </dgm:pt>
    <dgm:pt modelId="{66992504-7B0C-4B9F-B79E-65E2A01FA102}" type="pres">
      <dgm:prSet presAssocID="{09B8585B-BEA4-4FA4-BB04-03FE8ACAA794}" presName="thickLine" presStyleLbl="alignNode1" presStyleIdx="0" presStyleCnt="2"/>
      <dgm:spPr/>
    </dgm:pt>
    <dgm:pt modelId="{F4785DB0-330A-474A-9114-679027C70CC7}" type="pres">
      <dgm:prSet presAssocID="{09B8585B-BEA4-4FA4-BB04-03FE8ACAA794}" presName="horz1" presStyleCnt="0"/>
      <dgm:spPr/>
    </dgm:pt>
    <dgm:pt modelId="{2C6E73D9-CA2F-4329-8EFB-93DA85D5890D}" type="pres">
      <dgm:prSet presAssocID="{09B8585B-BEA4-4FA4-BB04-03FE8ACAA794}" presName="tx1" presStyleLbl="revTx" presStyleIdx="0" presStyleCnt="8"/>
      <dgm:spPr/>
    </dgm:pt>
    <dgm:pt modelId="{A1F6F89D-5BE5-4B36-B978-816DD5D8C232}" type="pres">
      <dgm:prSet presAssocID="{09B8585B-BEA4-4FA4-BB04-03FE8ACAA794}" presName="vert1" presStyleCnt="0"/>
      <dgm:spPr/>
    </dgm:pt>
    <dgm:pt modelId="{94D8BF17-A154-48CE-BC1F-BA6B0C0CDCA6}" type="pres">
      <dgm:prSet presAssocID="{05D82D94-DB67-4E9C-ACF7-99C162BC9033}" presName="vertSpace2a" presStyleCnt="0"/>
      <dgm:spPr/>
    </dgm:pt>
    <dgm:pt modelId="{E3F6169A-BA2C-41E6-AEAB-3AC12E909664}" type="pres">
      <dgm:prSet presAssocID="{05D82D94-DB67-4E9C-ACF7-99C162BC9033}" presName="horz2" presStyleCnt="0"/>
      <dgm:spPr/>
    </dgm:pt>
    <dgm:pt modelId="{1A5E445B-FFD8-40DC-900C-C0F2E69E83FF}" type="pres">
      <dgm:prSet presAssocID="{05D82D94-DB67-4E9C-ACF7-99C162BC9033}" presName="horzSpace2" presStyleCnt="0"/>
      <dgm:spPr/>
    </dgm:pt>
    <dgm:pt modelId="{9BB6DFB1-E64B-49FC-8865-EFB490506503}" type="pres">
      <dgm:prSet presAssocID="{05D82D94-DB67-4E9C-ACF7-99C162BC9033}" presName="tx2" presStyleLbl="revTx" presStyleIdx="1" presStyleCnt="8"/>
      <dgm:spPr/>
    </dgm:pt>
    <dgm:pt modelId="{E4687AFB-A705-4403-9984-68347AF5B798}" type="pres">
      <dgm:prSet presAssocID="{05D82D94-DB67-4E9C-ACF7-99C162BC9033}" presName="vert2" presStyleCnt="0"/>
      <dgm:spPr/>
    </dgm:pt>
    <dgm:pt modelId="{0347490E-C028-49E8-83C7-E5BBBEB1BC90}" type="pres">
      <dgm:prSet presAssocID="{3A3DB931-0DA5-467D-A1C3-85C15EA82CE9}" presName="horz3" presStyleCnt="0"/>
      <dgm:spPr/>
    </dgm:pt>
    <dgm:pt modelId="{5C30AAAC-35A1-4397-88A9-9BC085A35D87}" type="pres">
      <dgm:prSet presAssocID="{3A3DB931-0DA5-467D-A1C3-85C15EA82CE9}" presName="horzSpace3" presStyleCnt="0"/>
      <dgm:spPr/>
    </dgm:pt>
    <dgm:pt modelId="{80CB8198-D860-43E0-A050-CCC6E89A6BA5}" type="pres">
      <dgm:prSet presAssocID="{3A3DB931-0DA5-467D-A1C3-85C15EA82CE9}" presName="tx3" presStyleLbl="revTx" presStyleIdx="2" presStyleCnt="8"/>
      <dgm:spPr/>
    </dgm:pt>
    <dgm:pt modelId="{CE18AE22-45DC-4F20-BF5B-82ABA791015F}" type="pres">
      <dgm:prSet presAssocID="{3A3DB931-0DA5-467D-A1C3-85C15EA82CE9}" presName="vert3" presStyleCnt="0"/>
      <dgm:spPr/>
    </dgm:pt>
    <dgm:pt modelId="{A175AF9D-31FF-402D-AC8F-E4848DC21F8F}" type="pres">
      <dgm:prSet presAssocID="{1A1843DE-7F31-48CF-A542-876E1DCB6A7D}" presName="thinLine3" presStyleLbl="callout" presStyleIdx="0" presStyleCnt="5"/>
      <dgm:spPr/>
    </dgm:pt>
    <dgm:pt modelId="{1DEBB256-7438-44B1-92EA-4693F246DBBC}" type="pres">
      <dgm:prSet presAssocID="{D00A987D-1BDA-4980-9E52-C07FFFDD8561}" presName="horz3" presStyleCnt="0"/>
      <dgm:spPr/>
    </dgm:pt>
    <dgm:pt modelId="{0C0BC747-10BD-4491-BC9D-63446EA632BD}" type="pres">
      <dgm:prSet presAssocID="{D00A987D-1BDA-4980-9E52-C07FFFDD8561}" presName="horzSpace3" presStyleCnt="0"/>
      <dgm:spPr/>
    </dgm:pt>
    <dgm:pt modelId="{D38B2EF7-F66F-4C9E-B676-A0C0E937F7EB}" type="pres">
      <dgm:prSet presAssocID="{D00A987D-1BDA-4980-9E52-C07FFFDD8561}" presName="tx3" presStyleLbl="revTx" presStyleIdx="3" presStyleCnt="8"/>
      <dgm:spPr/>
    </dgm:pt>
    <dgm:pt modelId="{C6D62C4C-C05F-435A-8DD6-84B106B92416}" type="pres">
      <dgm:prSet presAssocID="{D00A987D-1BDA-4980-9E52-C07FFFDD8561}" presName="vert3" presStyleCnt="0"/>
      <dgm:spPr/>
    </dgm:pt>
    <dgm:pt modelId="{D737F909-6099-4567-8166-E3A8AFAD40C7}" type="pres">
      <dgm:prSet presAssocID="{E780BA2C-6709-4619-AA1A-583EB8D77897}" presName="thinLine3" presStyleLbl="callout" presStyleIdx="1" presStyleCnt="5"/>
      <dgm:spPr/>
    </dgm:pt>
    <dgm:pt modelId="{9BE4D2B9-6B49-41F7-A11B-5B8C118FCBE6}" type="pres">
      <dgm:prSet presAssocID="{4A6ACBFF-329E-41A3-8631-23B1A14D4370}" presName="horz3" presStyleCnt="0"/>
      <dgm:spPr/>
    </dgm:pt>
    <dgm:pt modelId="{F95E53E3-BFD8-4C3C-B09B-A39E5F029BC9}" type="pres">
      <dgm:prSet presAssocID="{4A6ACBFF-329E-41A3-8631-23B1A14D4370}" presName="horzSpace3" presStyleCnt="0"/>
      <dgm:spPr/>
    </dgm:pt>
    <dgm:pt modelId="{6DFE1F73-ACCB-4328-AC0A-D23EE515B316}" type="pres">
      <dgm:prSet presAssocID="{4A6ACBFF-329E-41A3-8631-23B1A14D4370}" presName="tx3" presStyleLbl="revTx" presStyleIdx="4" presStyleCnt="8"/>
      <dgm:spPr/>
    </dgm:pt>
    <dgm:pt modelId="{4B0166A7-29E2-4A81-BCB4-81FCA0457272}" type="pres">
      <dgm:prSet presAssocID="{4A6ACBFF-329E-41A3-8631-23B1A14D4370}" presName="vert3" presStyleCnt="0"/>
      <dgm:spPr/>
    </dgm:pt>
    <dgm:pt modelId="{7AC4C6BA-7CB4-416F-A380-7541CF465B73}" type="pres">
      <dgm:prSet presAssocID="{9611B5BC-E85F-4A72-BCAA-460C4FCE513B}" presName="thinLine3" presStyleLbl="callout" presStyleIdx="2" presStyleCnt="5"/>
      <dgm:spPr/>
    </dgm:pt>
    <dgm:pt modelId="{819A90DF-4C68-4B07-B626-720A3198E9A3}" type="pres">
      <dgm:prSet presAssocID="{501574B0-3E7B-4AF5-8671-4AD76073A0B9}" presName="horz3" presStyleCnt="0"/>
      <dgm:spPr/>
    </dgm:pt>
    <dgm:pt modelId="{6D91615F-A377-4C6E-BF18-A095F19BD846}" type="pres">
      <dgm:prSet presAssocID="{501574B0-3E7B-4AF5-8671-4AD76073A0B9}" presName="horzSpace3" presStyleCnt="0"/>
      <dgm:spPr/>
    </dgm:pt>
    <dgm:pt modelId="{F41E8997-BF76-4D12-8183-DFB49A24E968}" type="pres">
      <dgm:prSet presAssocID="{501574B0-3E7B-4AF5-8671-4AD76073A0B9}" presName="tx3" presStyleLbl="revTx" presStyleIdx="5" presStyleCnt="8"/>
      <dgm:spPr/>
    </dgm:pt>
    <dgm:pt modelId="{03553AFC-058D-4593-A938-A3F78CE5B23B}" type="pres">
      <dgm:prSet presAssocID="{501574B0-3E7B-4AF5-8671-4AD76073A0B9}" presName="vert3" presStyleCnt="0"/>
      <dgm:spPr/>
    </dgm:pt>
    <dgm:pt modelId="{4DEAE4FD-8F32-4986-80FB-B55F580B48BF}" type="pres">
      <dgm:prSet presAssocID="{05D82D94-DB67-4E9C-ACF7-99C162BC9033}" presName="thinLine2b" presStyleLbl="callout" presStyleIdx="3" presStyleCnt="5"/>
      <dgm:spPr/>
    </dgm:pt>
    <dgm:pt modelId="{F7AEF96A-C067-4FE4-98E6-887E48584511}" type="pres">
      <dgm:prSet presAssocID="{05D82D94-DB67-4E9C-ACF7-99C162BC9033}" presName="vertSpace2b" presStyleCnt="0"/>
      <dgm:spPr/>
    </dgm:pt>
    <dgm:pt modelId="{1720642F-D9A3-44E6-AB10-14BF19D6C7F4}" type="pres">
      <dgm:prSet presAssocID="{033521F1-6BB3-42F9-B68A-249FE67F5452}" presName="horz2" presStyleCnt="0"/>
      <dgm:spPr/>
    </dgm:pt>
    <dgm:pt modelId="{C419D11A-599F-43B0-8488-BB3C21F5687C}" type="pres">
      <dgm:prSet presAssocID="{033521F1-6BB3-42F9-B68A-249FE67F5452}" presName="horzSpace2" presStyleCnt="0"/>
      <dgm:spPr/>
    </dgm:pt>
    <dgm:pt modelId="{DDA8810C-C499-48A8-AC05-FFAAB6D1C92A}" type="pres">
      <dgm:prSet presAssocID="{033521F1-6BB3-42F9-B68A-249FE67F5452}" presName="tx2" presStyleLbl="revTx" presStyleIdx="6" presStyleCnt="8"/>
      <dgm:spPr/>
    </dgm:pt>
    <dgm:pt modelId="{FE4D71FA-B9E1-4103-B31E-3D49E5CD0EF7}" type="pres">
      <dgm:prSet presAssocID="{033521F1-6BB3-42F9-B68A-249FE67F5452}" presName="vert2" presStyleCnt="0"/>
      <dgm:spPr/>
    </dgm:pt>
    <dgm:pt modelId="{FE0C99FF-23A6-4204-B8FA-E08AF8EE0949}" type="pres">
      <dgm:prSet presAssocID="{033521F1-6BB3-42F9-B68A-249FE67F5452}" presName="thinLine2b" presStyleLbl="callout" presStyleIdx="4" presStyleCnt="5"/>
      <dgm:spPr/>
    </dgm:pt>
    <dgm:pt modelId="{036FC422-BB4C-4D9F-BFD1-C102E5BA4614}" type="pres">
      <dgm:prSet presAssocID="{033521F1-6BB3-42F9-B68A-249FE67F5452}" presName="vertSpace2b" presStyleCnt="0"/>
      <dgm:spPr/>
    </dgm:pt>
    <dgm:pt modelId="{094A62B3-0E8E-4B0B-A790-86EE5802A9BB}" type="pres">
      <dgm:prSet presAssocID="{EC3862B2-A1EB-4DD3-BF24-8E228563F6B0}" presName="thickLine" presStyleLbl="alignNode1" presStyleIdx="1" presStyleCnt="2"/>
      <dgm:spPr/>
    </dgm:pt>
    <dgm:pt modelId="{48D3CBDC-D034-44F7-BF85-89A2D356C28F}" type="pres">
      <dgm:prSet presAssocID="{EC3862B2-A1EB-4DD3-BF24-8E228563F6B0}" presName="horz1" presStyleCnt="0"/>
      <dgm:spPr/>
    </dgm:pt>
    <dgm:pt modelId="{219F81F2-A93C-48ED-8378-992446D0E82E}" type="pres">
      <dgm:prSet presAssocID="{EC3862B2-A1EB-4DD3-BF24-8E228563F6B0}" presName="tx1" presStyleLbl="revTx" presStyleIdx="7" presStyleCnt="8"/>
      <dgm:spPr/>
    </dgm:pt>
    <dgm:pt modelId="{B1FF22EF-A230-4002-AD78-66835ABEBE45}" type="pres">
      <dgm:prSet presAssocID="{EC3862B2-A1EB-4DD3-BF24-8E228563F6B0}" presName="vert1" presStyleCnt="0"/>
      <dgm:spPr/>
    </dgm:pt>
  </dgm:ptLst>
  <dgm:cxnLst>
    <dgm:cxn modelId="{5435E507-9370-43F6-8219-6209688767D5}" type="presOf" srcId="{05D82D94-DB67-4E9C-ACF7-99C162BC9033}" destId="{9BB6DFB1-E64B-49FC-8865-EFB490506503}" srcOrd="0" destOrd="0" presId="urn:microsoft.com/office/officeart/2008/layout/LinedList"/>
    <dgm:cxn modelId="{539E8C09-2665-40B5-B416-F46357F479FD}" type="presOf" srcId="{09B8585B-BEA4-4FA4-BB04-03FE8ACAA794}" destId="{2C6E73D9-CA2F-4329-8EFB-93DA85D5890D}" srcOrd="0" destOrd="0" presId="urn:microsoft.com/office/officeart/2008/layout/LinedList"/>
    <dgm:cxn modelId="{6CB2AB60-451C-403A-8397-87BF477D7FAB}" srcId="{05D82D94-DB67-4E9C-ACF7-99C162BC9033}" destId="{3A3DB931-0DA5-467D-A1C3-85C15EA82CE9}" srcOrd="0" destOrd="0" parTransId="{576FB204-7EF8-47A7-88AA-96959B12B048}" sibTransId="{1A1843DE-7F31-48CF-A542-876E1DCB6A7D}"/>
    <dgm:cxn modelId="{0145FF43-F8F5-4EDE-9F0A-0EC99A535679}" type="presOf" srcId="{40477352-B428-43CF-9031-5CEA967815BE}" destId="{3AE00E8B-4A88-4ED0-8FFC-B45C538D8469}" srcOrd="0" destOrd="0" presId="urn:microsoft.com/office/officeart/2008/layout/LinedList"/>
    <dgm:cxn modelId="{F3383667-4ACF-428F-B4C4-8B001EC2C428}" srcId="{40477352-B428-43CF-9031-5CEA967815BE}" destId="{EC3862B2-A1EB-4DD3-BF24-8E228563F6B0}" srcOrd="1" destOrd="0" parTransId="{9A3003BB-1363-416E-B980-6D9B74D8ADC8}" sibTransId="{30D7B80A-07B6-4D90-95D0-4932A4868537}"/>
    <dgm:cxn modelId="{3A102D69-C6BD-4B7E-AAD4-6FF6864B7328}" type="presOf" srcId="{033521F1-6BB3-42F9-B68A-249FE67F5452}" destId="{DDA8810C-C499-48A8-AC05-FFAAB6D1C92A}" srcOrd="0" destOrd="0" presId="urn:microsoft.com/office/officeart/2008/layout/LinedList"/>
    <dgm:cxn modelId="{1CE57A6F-2FB9-4B80-9607-B921F11F02BF}" type="presOf" srcId="{EC3862B2-A1EB-4DD3-BF24-8E228563F6B0}" destId="{219F81F2-A93C-48ED-8378-992446D0E82E}" srcOrd="0" destOrd="0" presId="urn:microsoft.com/office/officeart/2008/layout/LinedList"/>
    <dgm:cxn modelId="{E0A7AC72-178E-465C-B4E0-A37FF13920AA}" type="presOf" srcId="{4A6ACBFF-329E-41A3-8631-23B1A14D4370}" destId="{6DFE1F73-ACCB-4328-AC0A-D23EE515B316}" srcOrd="0" destOrd="0" presId="urn:microsoft.com/office/officeart/2008/layout/LinedList"/>
    <dgm:cxn modelId="{317EC755-3B90-46E3-BDBF-253A5EF15BC9}" srcId="{09B8585B-BEA4-4FA4-BB04-03FE8ACAA794}" destId="{033521F1-6BB3-42F9-B68A-249FE67F5452}" srcOrd="1" destOrd="0" parTransId="{898CCEAA-DC48-4995-97C1-6A86E993174F}" sibTransId="{E4CE4973-E674-4455-82BA-09A286584104}"/>
    <dgm:cxn modelId="{5306637A-3AD8-45F0-A8B5-78DEFEEDD8C7}" srcId="{05D82D94-DB67-4E9C-ACF7-99C162BC9033}" destId="{501574B0-3E7B-4AF5-8671-4AD76073A0B9}" srcOrd="3" destOrd="0" parTransId="{D3DA55FD-B242-4368-9A95-4F43FCAF1A91}" sibTransId="{9F9DE64A-1C95-4A94-8647-568EC51CB28B}"/>
    <dgm:cxn modelId="{0E63CB86-52AF-40E9-88A8-F95F3F036635}" type="presOf" srcId="{501574B0-3E7B-4AF5-8671-4AD76073A0B9}" destId="{F41E8997-BF76-4D12-8183-DFB49A24E968}" srcOrd="0" destOrd="0" presId="urn:microsoft.com/office/officeart/2008/layout/LinedList"/>
    <dgm:cxn modelId="{FD973888-3BC9-4B65-88EF-51B504073AC7}" srcId="{05D82D94-DB67-4E9C-ACF7-99C162BC9033}" destId="{D00A987D-1BDA-4980-9E52-C07FFFDD8561}" srcOrd="1" destOrd="0" parTransId="{17E15849-350C-4234-8700-2493B0FCF44F}" sibTransId="{E780BA2C-6709-4619-AA1A-583EB8D77897}"/>
    <dgm:cxn modelId="{80B0319F-80CE-4EB7-912A-C41B89FC907D}" type="presOf" srcId="{D00A987D-1BDA-4980-9E52-C07FFFDD8561}" destId="{D38B2EF7-F66F-4C9E-B676-A0C0E937F7EB}" srcOrd="0" destOrd="0" presId="urn:microsoft.com/office/officeart/2008/layout/LinedList"/>
    <dgm:cxn modelId="{344287A0-67B0-488F-A0F2-4203B1A4DDE0}" type="presOf" srcId="{3A3DB931-0DA5-467D-A1C3-85C15EA82CE9}" destId="{80CB8198-D860-43E0-A050-CCC6E89A6BA5}" srcOrd="0" destOrd="0" presId="urn:microsoft.com/office/officeart/2008/layout/LinedList"/>
    <dgm:cxn modelId="{F1DB75A5-002D-4F4D-92DD-ABB1EC57F663}" srcId="{05D82D94-DB67-4E9C-ACF7-99C162BC9033}" destId="{4A6ACBFF-329E-41A3-8631-23B1A14D4370}" srcOrd="2" destOrd="0" parTransId="{6D840446-3D38-405A-895E-41176484A43D}" sibTransId="{9611B5BC-E85F-4A72-BCAA-460C4FCE513B}"/>
    <dgm:cxn modelId="{3119BCDD-F1FA-4CE0-B795-1D4A8367BDCE}" srcId="{09B8585B-BEA4-4FA4-BB04-03FE8ACAA794}" destId="{05D82D94-DB67-4E9C-ACF7-99C162BC9033}" srcOrd="0" destOrd="0" parTransId="{E5A05ADD-F204-433C-8B41-2F6EA212E140}" sibTransId="{17CDCBDD-5888-4365-B1AD-A576978969C2}"/>
    <dgm:cxn modelId="{52AEE3FA-746D-43C1-B726-F234EB6092D3}" srcId="{40477352-B428-43CF-9031-5CEA967815BE}" destId="{09B8585B-BEA4-4FA4-BB04-03FE8ACAA794}" srcOrd="0" destOrd="0" parTransId="{C90C90AF-FD5E-4388-98C0-BE675FEA8113}" sibTransId="{D4021074-81FD-46A8-97F3-319DA9855E66}"/>
    <dgm:cxn modelId="{2707BB5A-3EFF-4D58-844B-7874389424BB}" type="presParOf" srcId="{3AE00E8B-4A88-4ED0-8FFC-B45C538D8469}" destId="{66992504-7B0C-4B9F-B79E-65E2A01FA102}" srcOrd="0" destOrd="0" presId="urn:microsoft.com/office/officeart/2008/layout/LinedList"/>
    <dgm:cxn modelId="{8F334344-2703-45E3-9B30-65206AE1AE3A}" type="presParOf" srcId="{3AE00E8B-4A88-4ED0-8FFC-B45C538D8469}" destId="{F4785DB0-330A-474A-9114-679027C70CC7}" srcOrd="1" destOrd="0" presId="urn:microsoft.com/office/officeart/2008/layout/LinedList"/>
    <dgm:cxn modelId="{3E536532-687E-4DFF-B0BF-8728CF316459}" type="presParOf" srcId="{F4785DB0-330A-474A-9114-679027C70CC7}" destId="{2C6E73D9-CA2F-4329-8EFB-93DA85D5890D}" srcOrd="0" destOrd="0" presId="urn:microsoft.com/office/officeart/2008/layout/LinedList"/>
    <dgm:cxn modelId="{CEF7CAAF-D14A-41C5-9535-EB8223EE9936}" type="presParOf" srcId="{F4785DB0-330A-474A-9114-679027C70CC7}" destId="{A1F6F89D-5BE5-4B36-B978-816DD5D8C232}" srcOrd="1" destOrd="0" presId="urn:microsoft.com/office/officeart/2008/layout/LinedList"/>
    <dgm:cxn modelId="{4908FA2B-AC60-41CF-A823-5408438EF05C}" type="presParOf" srcId="{A1F6F89D-5BE5-4B36-B978-816DD5D8C232}" destId="{94D8BF17-A154-48CE-BC1F-BA6B0C0CDCA6}" srcOrd="0" destOrd="0" presId="urn:microsoft.com/office/officeart/2008/layout/LinedList"/>
    <dgm:cxn modelId="{E1610AC8-394B-4CFA-A006-884BA6910628}" type="presParOf" srcId="{A1F6F89D-5BE5-4B36-B978-816DD5D8C232}" destId="{E3F6169A-BA2C-41E6-AEAB-3AC12E909664}" srcOrd="1" destOrd="0" presId="urn:microsoft.com/office/officeart/2008/layout/LinedList"/>
    <dgm:cxn modelId="{5D575F6D-6F81-4DEB-979D-0D1FCE385315}" type="presParOf" srcId="{E3F6169A-BA2C-41E6-AEAB-3AC12E909664}" destId="{1A5E445B-FFD8-40DC-900C-C0F2E69E83FF}" srcOrd="0" destOrd="0" presId="urn:microsoft.com/office/officeart/2008/layout/LinedList"/>
    <dgm:cxn modelId="{2EB2117F-8C05-49C1-9D3B-77C8EF2D41E9}" type="presParOf" srcId="{E3F6169A-BA2C-41E6-AEAB-3AC12E909664}" destId="{9BB6DFB1-E64B-49FC-8865-EFB490506503}" srcOrd="1" destOrd="0" presId="urn:microsoft.com/office/officeart/2008/layout/LinedList"/>
    <dgm:cxn modelId="{CFD46D58-DB13-4421-A09D-AC87D5A50D27}" type="presParOf" srcId="{E3F6169A-BA2C-41E6-AEAB-3AC12E909664}" destId="{E4687AFB-A705-4403-9984-68347AF5B798}" srcOrd="2" destOrd="0" presId="urn:microsoft.com/office/officeart/2008/layout/LinedList"/>
    <dgm:cxn modelId="{74CA7857-5BD8-4AF5-83E7-B2BA8E5224C7}" type="presParOf" srcId="{E4687AFB-A705-4403-9984-68347AF5B798}" destId="{0347490E-C028-49E8-83C7-E5BBBEB1BC90}" srcOrd="0" destOrd="0" presId="urn:microsoft.com/office/officeart/2008/layout/LinedList"/>
    <dgm:cxn modelId="{0FB95A95-3114-4442-BEE2-8796AF263FA9}" type="presParOf" srcId="{0347490E-C028-49E8-83C7-E5BBBEB1BC90}" destId="{5C30AAAC-35A1-4397-88A9-9BC085A35D87}" srcOrd="0" destOrd="0" presId="urn:microsoft.com/office/officeart/2008/layout/LinedList"/>
    <dgm:cxn modelId="{F6F9CE5A-26AC-41CB-979F-CFD68B2116C8}" type="presParOf" srcId="{0347490E-C028-49E8-83C7-E5BBBEB1BC90}" destId="{80CB8198-D860-43E0-A050-CCC6E89A6BA5}" srcOrd="1" destOrd="0" presId="urn:microsoft.com/office/officeart/2008/layout/LinedList"/>
    <dgm:cxn modelId="{EB082F63-AF16-424D-9E10-D2E4862A571F}" type="presParOf" srcId="{0347490E-C028-49E8-83C7-E5BBBEB1BC90}" destId="{CE18AE22-45DC-4F20-BF5B-82ABA791015F}" srcOrd="2" destOrd="0" presId="urn:microsoft.com/office/officeart/2008/layout/LinedList"/>
    <dgm:cxn modelId="{1F6B4EC9-D48C-45E0-9A73-4CF6B63AD522}" type="presParOf" srcId="{E4687AFB-A705-4403-9984-68347AF5B798}" destId="{A175AF9D-31FF-402D-AC8F-E4848DC21F8F}" srcOrd="1" destOrd="0" presId="urn:microsoft.com/office/officeart/2008/layout/LinedList"/>
    <dgm:cxn modelId="{D1ADD1EB-7C91-4201-ADFC-C4BDF5FEBB01}" type="presParOf" srcId="{E4687AFB-A705-4403-9984-68347AF5B798}" destId="{1DEBB256-7438-44B1-92EA-4693F246DBBC}" srcOrd="2" destOrd="0" presId="urn:microsoft.com/office/officeart/2008/layout/LinedList"/>
    <dgm:cxn modelId="{79EBED47-6CAF-49ED-B107-055505B34322}" type="presParOf" srcId="{1DEBB256-7438-44B1-92EA-4693F246DBBC}" destId="{0C0BC747-10BD-4491-BC9D-63446EA632BD}" srcOrd="0" destOrd="0" presId="urn:microsoft.com/office/officeart/2008/layout/LinedList"/>
    <dgm:cxn modelId="{939DA503-BBB1-466A-8FDD-92B01D446F6F}" type="presParOf" srcId="{1DEBB256-7438-44B1-92EA-4693F246DBBC}" destId="{D38B2EF7-F66F-4C9E-B676-A0C0E937F7EB}" srcOrd="1" destOrd="0" presId="urn:microsoft.com/office/officeart/2008/layout/LinedList"/>
    <dgm:cxn modelId="{98E95949-6097-48E1-BB1B-39C505457EE5}" type="presParOf" srcId="{1DEBB256-7438-44B1-92EA-4693F246DBBC}" destId="{C6D62C4C-C05F-435A-8DD6-84B106B92416}" srcOrd="2" destOrd="0" presId="urn:microsoft.com/office/officeart/2008/layout/LinedList"/>
    <dgm:cxn modelId="{98A8290C-F47B-4A9F-B1F1-13D5963A1E5F}" type="presParOf" srcId="{E4687AFB-A705-4403-9984-68347AF5B798}" destId="{D737F909-6099-4567-8166-E3A8AFAD40C7}" srcOrd="3" destOrd="0" presId="urn:microsoft.com/office/officeart/2008/layout/LinedList"/>
    <dgm:cxn modelId="{F97A7FEA-56E6-445F-BD59-15A8A8319BA5}" type="presParOf" srcId="{E4687AFB-A705-4403-9984-68347AF5B798}" destId="{9BE4D2B9-6B49-41F7-A11B-5B8C118FCBE6}" srcOrd="4" destOrd="0" presId="urn:microsoft.com/office/officeart/2008/layout/LinedList"/>
    <dgm:cxn modelId="{FF945826-866A-442F-9E04-67E761482036}" type="presParOf" srcId="{9BE4D2B9-6B49-41F7-A11B-5B8C118FCBE6}" destId="{F95E53E3-BFD8-4C3C-B09B-A39E5F029BC9}" srcOrd="0" destOrd="0" presId="urn:microsoft.com/office/officeart/2008/layout/LinedList"/>
    <dgm:cxn modelId="{9B7B4E4F-A53B-4430-AE29-C6D24FE43412}" type="presParOf" srcId="{9BE4D2B9-6B49-41F7-A11B-5B8C118FCBE6}" destId="{6DFE1F73-ACCB-4328-AC0A-D23EE515B316}" srcOrd="1" destOrd="0" presId="urn:microsoft.com/office/officeart/2008/layout/LinedList"/>
    <dgm:cxn modelId="{FB2AFB0D-519F-46E8-9237-8BE7991F14EA}" type="presParOf" srcId="{9BE4D2B9-6B49-41F7-A11B-5B8C118FCBE6}" destId="{4B0166A7-29E2-4A81-BCB4-81FCA0457272}" srcOrd="2" destOrd="0" presId="urn:microsoft.com/office/officeart/2008/layout/LinedList"/>
    <dgm:cxn modelId="{98709FC4-9BAF-4617-9756-E698F2DA4F8F}" type="presParOf" srcId="{E4687AFB-A705-4403-9984-68347AF5B798}" destId="{7AC4C6BA-7CB4-416F-A380-7541CF465B73}" srcOrd="5" destOrd="0" presId="urn:microsoft.com/office/officeart/2008/layout/LinedList"/>
    <dgm:cxn modelId="{32EA6786-FFF5-42C1-8545-154DD92BA4AD}" type="presParOf" srcId="{E4687AFB-A705-4403-9984-68347AF5B798}" destId="{819A90DF-4C68-4B07-B626-720A3198E9A3}" srcOrd="6" destOrd="0" presId="urn:microsoft.com/office/officeart/2008/layout/LinedList"/>
    <dgm:cxn modelId="{DCA5FBB7-9E6F-4897-A2CA-DD440B453E96}" type="presParOf" srcId="{819A90DF-4C68-4B07-B626-720A3198E9A3}" destId="{6D91615F-A377-4C6E-BF18-A095F19BD846}" srcOrd="0" destOrd="0" presId="urn:microsoft.com/office/officeart/2008/layout/LinedList"/>
    <dgm:cxn modelId="{5C6B9E56-3D2D-4347-B82D-9A07354A95AE}" type="presParOf" srcId="{819A90DF-4C68-4B07-B626-720A3198E9A3}" destId="{F41E8997-BF76-4D12-8183-DFB49A24E968}" srcOrd="1" destOrd="0" presId="urn:microsoft.com/office/officeart/2008/layout/LinedList"/>
    <dgm:cxn modelId="{D726AAEF-5EEE-412F-8BCF-E77B64F1FC4D}" type="presParOf" srcId="{819A90DF-4C68-4B07-B626-720A3198E9A3}" destId="{03553AFC-058D-4593-A938-A3F78CE5B23B}" srcOrd="2" destOrd="0" presId="urn:microsoft.com/office/officeart/2008/layout/LinedList"/>
    <dgm:cxn modelId="{C1B29570-8F08-421A-941F-A6706B48B272}" type="presParOf" srcId="{A1F6F89D-5BE5-4B36-B978-816DD5D8C232}" destId="{4DEAE4FD-8F32-4986-80FB-B55F580B48BF}" srcOrd="2" destOrd="0" presId="urn:microsoft.com/office/officeart/2008/layout/LinedList"/>
    <dgm:cxn modelId="{B7A17ED8-32C3-43CA-9ABB-0DE6E498085F}" type="presParOf" srcId="{A1F6F89D-5BE5-4B36-B978-816DD5D8C232}" destId="{F7AEF96A-C067-4FE4-98E6-887E48584511}" srcOrd="3" destOrd="0" presId="urn:microsoft.com/office/officeart/2008/layout/LinedList"/>
    <dgm:cxn modelId="{266DB69C-5FE3-4295-9957-D6E95570CC86}" type="presParOf" srcId="{A1F6F89D-5BE5-4B36-B978-816DD5D8C232}" destId="{1720642F-D9A3-44E6-AB10-14BF19D6C7F4}" srcOrd="4" destOrd="0" presId="urn:microsoft.com/office/officeart/2008/layout/LinedList"/>
    <dgm:cxn modelId="{1C1D5C30-677B-40A4-A11E-53069FF1139C}" type="presParOf" srcId="{1720642F-D9A3-44E6-AB10-14BF19D6C7F4}" destId="{C419D11A-599F-43B0-8488-BB3C21F5687C}" srcOrd="0" destOrd="0" presId="urn:microsoft.com/office/officeart/2008/layout/LinedList"/>
    <dgm:cxn modelId="{EDA40FF5-AF81-4E5C-A474-B06A6D56D939}" type="presParOf" srcId="{1720642F-D9A3-44E6-AB10-14BF19D6C7F4}" destId="{DDA8810C-C499-48A8-AC05-FFAAB6D1C92A}" srcOrd="1" destOrd="0" presId="urn:microsoft.com/office/officeart/2008/layout/LinedList"/>
    <dgm:cxn modelId="{2D081DEB-57C8-4E6E-9B32-87271697E7B3}" type="presParOf" srcId="{1720642F-D9A3-44E6-AB10-14BF19D6C7F4}" destId="{FE4D71FA-B9E1-4103-B31E-3D49E5CD0EF7}" srcOrd="2" destOrd="0" presId="urn:microsoft.com/office/officeart/2008/layout/LinedList"/>
    <dgm:cxn modelId="{2F8A58AF-ECF8-450B-9096-69BAAD33BCCE}" type="presParOf" srcId="{A1F6F89D-5BE5-4B36-B978-816DD5D8C232}" destId="{FE0C99FF-23A6-4204-B8FA-E08AF8EE0949}" srcOrd="5" destOrd="0" presId="urn:microsoft.com/office/officeart/2008/layout/LinedList"/>
    <dgm:cxn modelId="{C2770EE7-29AB-403C-A1B4-BFF4892EEB44}" type="presParOf" srcId="{A1F6F89D-5BE5-4B36-B978-816DD5D8C232}" destId="{036FC422-BB4C-4D9F-BFD1-C102E5BA4614}" srcOrd="6" destOrd="0" presId="urn:microsoft.com/office/officeart/2008/layout/LinedList"/>
    <dgm:cxn modelId="{470566FC-4E68-463A-A518-D2FD21CBA746}" type="presParOf" srcId="{3AE00E8B-4A88-4ED0-8FFC-B45C538D8469}" destId="{094A62B3-0E8E-4B0B-A790-86EE5802A9BB}" srcOrd="2" destOrd="0" presId="urn:microsoft.com/office/officeart/2008/layout/LinedList"/>
    <dgm:cxn modelId="{DAAB257D-6777-4700-9D71-4D7CA84F6314}" type="presParOf" srcId="{3AE00E8B-4A88-4ED0-8FFC-B45C538D8469}" destId="{48D3CBDC-D034-44F7-BF85-89A2D356C28F}" srcOrd="3" destOrd="0" presId="urn:microsoft.com/office/officeart/2008/layout/LinedList"/>
    <dgm:cxn modelId="{792D52B8-8261-49B2-951E-7FB3E7779521}" type="presParOf" srcId="{48D3CBDC-D034-44F7-BF85-89A2D356C28F}" destId="{219F81F2-A93C-48ED-8378-992446D0E82E}" srcOrd="0" destOrd="0" presId="urn:microsoft.com/office/officeart/2008/layout/LinedList"/>
    <dgm:cxn modelId="{03B07DCE-E53F-4292-B593-4A56B2D8B884}" type="presParOf" srcId="{48D3CBDC-D034-44F7-BF85-89A2D356C28F}" destId="{B1FF22EF-A230-4002-AD78-66835ABEBE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541D14-D372-467C-BD09-F79C8E2DE9B2}" type="doc">
      <dgm:prSet loTypeId="urn:microsoft.com/office/officeart/2005/8/layout/target3" loCatId="relationship" qsTypeId="urn:microsoft.com/office/officeart/2005/8/quickstyle/3d3" qsCatId="3D" csTypeId="urn:microsoft.com/office/officeart/2005/8/colors/colorful5" csCatId="colorful"/>
      <dgm:spPr/>
      <dgm:t>
        <a:bodyPr/>
        <a:lstStyle/>
        <a:p>
          <a:endParaRPr lang="fi-FI"/>
        </a:p>
      </dgm:t>
    </dgm:pt>
    <dgm:pt modelId="{8EE88097-85EB-4E50-AD8B-255ED2BE2A1B}">
      <dgm:prSet/>
      <dgm:spPr/>
      <dgm:t>
        <a:bodyPr/>
        <a:lstStyle/>
        <a:p>
          <a:r>
            <a:rPr lang="en-US" b="1"/>
            <a:t>Investment Experience: Has the investor invested in a similar product before? Has the investor previously invested in any investment product?</a:t>
          </a:r>
          <a:endParaRPr lang="fi-FI"/>
        </a:p>
      </dgm:t>
    </dgm:pt>
    <dgm:pt modelId="{4F6D1D6C-3102-49FC-94EB-DBE288475AA2}" type="parTrans" cxnId="{5F93A865-D580-4BE6-AE13-0E331A8B2931}">
      <dgm:prSet/>
      <dgm:spPr/>
      <dgm:t>
        <a:bodyPr/>
        <a:lstStyle/>
        <a:p>
          <a:endParaRPr lang="fi-FI"/>
        </a:p>
      </dgm:t>
    </dgm:pt>
    <dgm:pt modelId="{D39964AF-A43E-4A82-AF66-2459C67DE922}" type="sibTrans" cxnId="{5F93A865-D580-4BE6-AE13-0E331A8B2931}">
      <dgm:prSet/>
      <dgm:spPr/>
      <dgm:t>
        <a:bodyPr/>
        <a:lstStyle/>
        <a:p>
          <a:endParaRPr lang="fi-FI"/>
        </a:p>
      </dgm:t>
    </dgm:pt>
    <dgm:pt modelId="{3E110D97-3FCB-46D5-8A2C-2EDC33127851}">
      <dgm:prSet/>
      <dgm:spPr/>
      <dgm:t>
        <a:bodyPr/>
        <a:lstStyle/>
        <a:p>
          <a:r>
            <a:rPr lang="en-US"/>
            <a:t>KKO 2011: 5 the value of insurance savings has been tied to equity funds, where the risk is practically the same as in a direct equity investment in which investors had experience; the same “risk logic” in products</a:t>
          </a:r>
          <a:endParaRPr lang="fi-FI"/>
        </a:p>
      </dgm:t>
    </dgm:pt>
    <dgm:pt modelId="{A01AF28E-481A-44BA-90AB-D1864F428B30}" type="parTrans" cxnId="{59894AA2-86F9-4825-BFDA-49B01B5ADA5B}">
      <dgm:prSet/>
      <dgm:spPr/>
      <dgm:t>
        <a:bodyPr/>
        <a:lstStyle/>
        <a:p>
          <a:endParaRPr lang="fi-FI"/>
        </a:p>
      </dgm:t>
    </dgm:pt>
    <dgm:pt modelId="{B3E4F556-5B11-496F-9FB5-FAFEC5EB3488}" type="sibTrans" cxnId="{59894AA2-86F9-4825-BFDA-49B01B5ADA5B}">
      <dgm:prSet/>
      <dgm:spPr/>
      <dgm:t>
        <a:bodyPr/>
        <a:lstStyle/>
        <a:p>
          <a:endParaRPr lang="fi-FI"/>
        </a:p>
      </dgm:t>
    </dgm:pt>
    <dgm:pt modelId="{8C8A1309-7479-4E8D-B11B-5CE86AE14A58}">
      <dgm:prSet/>
      <dgm:spPr/>
      <dgm:t>
        <a:bodyPr/>
        <a:lstStyle/>
        <a:p>
          <a:r>
            <a:rPr lang="en-US"/>
            <a:t>KKO 2015: 93 investors knew the shares, interest rate products, unit-linked insurance and, despite the misleading information provided, did not have to understand that the investment bond carries the risk of losing capital</a:t>
          </a:r>
          <a:endParaRPr lang="fi-FI"/>
        </a:p>
      </dgm:t>
    </dgm:pt>
    <dgm:pt modelId="{5E4943C2-5198-41D5-B833-3A8906CCE019}" type="parTrans" cxnId="{8C69C74D-ED67-4014-B76C-C4E1F6EF7E7B}">
      <dgm:prSet/>
      <dgm:spPr/>
      <dgm:t>
        <a:bodyPr/>
        <a:lstStyle/>
        <a:p>
          <a:endParaRPr lang="fi-FI"/>
        </a:p>
      </dgm:t>
    </dgm:pt>
    <dgm:pt modelId="{A4973BF6-DAD0-4581-92DE-C72AF7D9B901}" type="sibTrans" cxnId="{8C69C74D-ED67-4014-B76C-C4E1F6EF7E7B}">
      <dgm:prSet/>
      <dgm:spPr/>
      <dgm:t>
        <a:bodyPr/>
        <a:lstStyle/>
        <a:p>
          <a:endParaRPr lang="fi-FI"/>
        </a:p>
      </dgm:t>
    </dgm:pt>
    <dgm:pt modelId="{CF8835E2-0F89-4D2E-B56F-344405709911}">
      <dgm:prSet/>
      <dgm:spPr/>
      <dgm:t>
        <a:bodyPr/>
        <a:lstStyle/>
        <a:p>
          <a:r>
            <a:rPr lang="en-US" b="1"/>
            <a:t>Investment knowledge: does the investor, for example because of his profession or education, have knowledge that makes him expected to know and understand more?</a:t>
          </a:r>
          <a:endParaRPr lang="fi-FI"/>
        </a:p>
      </dgm:t>
    </dgm:pt>
    <dgm:pt modelId="{317DA593-0D46-4431-9F90-EF51D1153B25}" type="parTrans" cxnId="{DC969D1A-ADB0-4429-AED9-D964A6BDA1AE}">
      <dgm:prSet/>
      <dgm:spPr/>
      <dgm:t>
        <a:bodyPr/>
        <a:lstStyle/>
        <a:p>
          <a:endParaRPr lang="fi-FI"/>
        </a:p>
      </dgm:t>
    </dgm:pt>
    <dgm:pt modelId="{5394B89A-EE0F-4A97-B698-F0E068B9821A}" type="sibTrans" cxnId="{DC969D1A-ADB0-4429-AED9-D964A6BDA1AE}">
      <dgm:prSet/>
      <dgm:spPr/>
      <dgm:t>
        <a:bodyPr/>
        <a:lstStyle/>
        <a:p>
          <a:endParaRPr lang="fi-FI"/>
        </a:p>
      </dgm:t>
    </dgm:pt>
    <dgm:pt modelId="{1B0E323B-1A11-480F-A10A-53A7C1882C31}" type="pres">
      <dgm:prSet presAssocID="{5B541D14-D372-467C-BD09-F79C8E2DE9B2}" presName="Name0" presStyleCnt="0">
        <dgm:presLayoutVars>
          <dgm:chMax val="7"/>
          <dgm:dir/>
          <dgm:animLvl val="lvl"/>
          <dgm:resizeHandles val="exact"/>
        </dgm:presLayoutVars>
      </dgm:prSet>
      <dgm:spPr/>
    </dgm:pt>
    <dgm:pt modelId="{8424DA86-EF26-47D1-AC15-242F894C8587}" type="pres">
      <dgm:prSet presAssocID="{8EE88097-85EB-4E50-AD8B-255ED2BE2A1B}" presName="circle1" presStyleLbl="node1" presStyleIdx="0" presStyleCnt="2"/>
      <dgm:spPr/>
    </dgm:pt>
    <dgm:pt modelId="{ED44DD6A-44E2-416C-A424-CD5B2662FE7A}" type="pres">
      <dgm:prSet presAssocID="{8EE88097-85EB-4E50-AD8B-255ED2BE2A1B}" presName="space" presStyleCnt="0"/>
      <dgm:spPr/>
    </dgm:pt>
    <dgm:pt modelId="{4F07FA15-34D4-4363-93E1-56A6AF55949C}" type="pres">
      <dgm:prSet presAssocID="{8EE88097-85EB-4E50-AD8B-255ED2BE2A1B}" presName="rect1" presStyleLbl="alignAcc1" presStyleIdx="0" presStyleCnt="2"/>
      <dgm:spPr/>
    </dgm:pt>
    <dgm:pt modelId="{718F44BB-4AE0-427C-B3D0-95E47FB07588}" type="pres">
      <dgm:prSet presAssocID="{CF8835E2-0F89-4D2E-B56F-344405709911}" presName="vertSpace2" presStyleLbl="node1" presStyleIdx="0" presStyleCnt="2"/>
      <dgm:spPr/>
    </dgm:pt>
    <dgm:pt modelId="{D46B5807-B5F9-471D-B00B-705F4C10CCA8}" type="pres">
      <dgm:prSet presAssocID="{CF8835E2-0F89-4D2E-B56F-344405709911}" presName="circle2" presStyleLbl="node1" presStyleIdx="1" presStyleCnt="2"/>
      <dgm:spPr/>
    </dgm:pt>
    <dgm:pt modelId="{68ED5048-123A-4D84-B0B5-F491EA6E76FC}" type="pres">
      <dgm:prSet presAssocID="{CF8835E2-0F89-4D2E-B56F-344405709911}" presName="rect2" presStyleLbl="alignAcc1" presStyleIdx="1" presStyleCnt="2"/>
      <dgm:spPr/>
    </dgm:pt>
    <dgm:pt modelId="{4718C99E-60C1-4885-8D47-395B8EE850DD}" type="pres">
      <dgm:prSet presAssocID="{8EE88097-85EB-4E50-AD8B-255ED2BE2A1B}" presName="rect1ParTx" presStyleLbl="alignAcc1" presStyleIdx="1" presStyleCnt="2">
        <dgm:presLayoutVars>
          <dgm:chMax val="1"/>
          <dgm:bulletEnabled val="1"/>
        </dgm:presLayoutVars>
      </dgm:prSet>
      <dgm:spPr/>
    </dgm:pt>
    <dgm:pt modelId="{373A4B51-2BA8-4AAB-844C-A7B59BFCA05B}" type="pres">
      <dgm:prSet presAssocID="{8EE88097-85EB-4E50-AD8B-255ED2BE2A1B}" presName="rect1ChTx" presStyleLbl="alignAcc1" presStyleIdx="1" presStyleCnt="2">
        <dgm:presLayoutVars>
          <dgm:bulletEnabled val="1"/>
        </dgm:presLayoutVars>
      </dgm:prSet>
      <dgm:spPr/>
    </dgm:pt>
    <dgm:pt modelId="{3B0154D0-5436-476F-A117-0E7BADD6FE4C}" type="pres">
      <dgm:prSet presAssocID="{CF8835E2-0F89-4D2E-B56F-344405709911}" presName="rect2ParTx" presStyleLbl="alignAcc1" presStyleIdx="1" presStyleCnt="2">
        <dgm:presLayoutVars>
          <dgm:chMax val="1"/>
          <dgm:bulletEnabled val="1"/>
        </dgm:presLayoutVars>
      </dgm:prSet>
      <dgm:spPr/>
    </dgm:pt>
    <dgm:pt modelId="{67B70009-31A7-4E25-99D6-0CDF5D1BB2AD}" type="pres">
      <dgm:prSet presAssocID="{CF8835E2-0F89-4D2E-B56F-344405709911}" presName="rect2ChTx" presStyleLbl="alignAcc1" presStyleIdx="1" presStyleCnt="2">
        <dgm:presLayoutVars>
          <dgm:bulletEnabled val="1"/>
        </dgm:presLayoutVars>
      </dgm:prSet>
      <dgm:spPr/>
    </dgm:pt>
  </dgm:ptLst>
  <dgm:cxnLst>
    <dgm:cxn modelId="{BBD6E302-AFC5-4A4E-95F5-31EDF3BEA817}" type="presOf" srcId="{CF8835E2-0F89-4D2E-B56F-344405709911}" destId="{3B0154D0-5436-476F-A117-0E7BADD6FE4C}" srcOrd="1" destOrd="0" presId="urn:microsoft.com/office/officeart/2005/8/layout/target3"/>
    <dgm:cxn modelId="{500C9215-9734-46D0-9FB6-6F71249BF838}" type="presOf" srcId="{CF8835E2-0F89-4D2E-B56F-344405709911}" destId="{68ED5048-123A-4D84-B0B5-F491EA6E76FC}" srcOrd="0" destOrd="0" presId="urn:microsoft.com/office/officeart/2005/8/layout/target3"/>
    <dgm:cxn modelId="{DC969D1A-ADB0-4429-AED9-D964A6BDA1AE}" srcId="{5B541D14-D372-467C-BD09-F79C8E2DE9B2}" destId="{CF8835E2-0F89-4D2E-B56F-344405709911}" srcOrd="1" destOrd="0" parTransId="{317DA593-0D46-4431-9F90-EF51D1153B25}" sibTransId="{5394B89A-EE0F-4A97-B698-F0E068B9821A}"/>
    <dgm:cxn modelId="{507E1C21-8F38-4E58-B8BE-ECD760060655}" type="presOf" srcId="{5B541D14-D372-467C-BD09-F79C8E2DE9B2}" destId="{1B0E323B-1A11-480F-A10A-53A7C1882C31}" srcOrd="0" destOrd="0" presId="urn:microsoft.com/office/officeart/2005/8/layout/target3"/>
    <dgm:cxn modelId="{A9B02F2E-AF15-4EE8-850D-E6006F11DC97}" type="presOf" srcId="{8EE88097-85EB-4E50-AD8B-255ED2BE2A1B}" destId="{4718C99E-60C1-4885-8D47-395B8EE850DD}" srcOrd="1" destOrd="0" presId="urn:microsoft.com/office/officeart/2005/8/layout/target3"/>
    <dgm:cxn modelId="{358F5F3C-2C40-4399-A89A-8B24A97E99EC}" type="presOf" srcId="{8EE88097-85EB-4E50-AD8B-255ED2BE2A1B}" destId="{4F07FA15-34D4-4363-93E1-56A6AF55949C}" srcOrd="0" destOrd="0" presId="urn:microsoft.com/office/officeart/2005/8/layout/target3"/>
    <dgm:cxn modelId="{7502ED42-D35B-4A9C-BAB1-F837A1494485}" type="presOf" srcId="{8C8A1309-7479-4E8D-B11B-5CE86AE14A58}" destId="{373A4B51-2BA8-4AAB-844C-A7B59BFCA05B}" srcOrd="0" destOrd="1" presId="urn:microsoft.com/office/officeart/2005/8/layout/target3"/>
    <dgm:cxn modelId="{5F93A865-D580-4BE6-AE13-0E331A8B2931}" srcId="{5B541D14-D372-467C-BD09-F79C8E2DE9B2}" destId="{8EE88097-85EB-4E50-AD8B-255ED2BE2A1B}" srcOrd="0" destOrd="0" parTransId="{4F6D1D6C-3102-49FC-94EB-DBE288475AA2}" sibTransId="{D39964AF-A43E-4A82-AF66-2459C67DE922}"/>
    <dgm:cxn modelId="{8C69C74D-ED67-4014-B76C-C4E1F6EF7E7B}" srcId="{8EE88097-85EB-4E50-AD8B-255ED2BE2A1B}" destId="{8C8A1309-7479-4E8D-B11B-5CE86AE14A58}" srcOrd="1" destOrd="0" parTransId="{5E4943C2-5198-41D5-B833-3A8906CCE019}" sibTransId="{A4973BF6-DAD0-4581-92DE-C72AF7D9B901}"/>
    <dgm:cxn modelId="{59894AA2-86F9-4825-BFDA-49B01B5ADA5B}" srcId="{8EE88097-85EB-4E50-AD8B-255ED2BE2A1B}" destId="{3E110D97-3FCB-46D5-8A2C-2EDC33127851}" srcOrd="0" destOrd="0" parTransId="{A01AF28E-481A-44BA-90AB-D1864F428B30}" sibTransId="{B3E4F556-5B11-496F-9FB5-FAFEC5EB3488}"/>
    <dgm:cxn modelId="{1FB08DE7-1E64-401F-80E3-F7639D47A9A0}" type="presOf" srcId="{3E110D97-3FCB-46D5-8A2C-2EDC33127851}" destId="{373A4B51-2BA8-4AAB-844C-A7B59BFCA05B}" srcOrd="0" destOrd="0" presId="urn:microsoft.com/office/officeart/2005/8/layout/target3"/>
    <dgm:cxn modelId="{50557A3F-58E0-44DF-A0E4-390C16B79493}" type="presParOf" srcId="{1B0E323B-1A11-480F-A10A-53A7C1882C31}" destId="{8424DA86-EF26-47D1-AC15-242F894C8587}" srcOrd="0" destOrd="0" presId="urn:microsoft.com/office/officeart/2005/8/layout/target3"/>
    <dgm:cxn modelId="{C6E11022-6000-41F1-9D57-F5374E8729C9}" type="presParOf" srcId="{1B0E323B-1A11-480F-A10A-53A7C1882C31}" destId="{ED44DD6A-44E2-416C-A424-CD5B2662FE7A}" srcOrd="1" destOrd="0" presId="urn:microsoft.com/office/officeart/2005/8/layout/target3"/>
    <dgm:cxn modelId="{AB0112F1-C821-4D7D-B06B-72E6B4940D37}" type="presParOf" srcId="{1B0E323B-1A11-480F-A10A-53A7C1882C31}" destId="{4F07FA15-34D4-4363-93E1-56A6AF55949C}" srcOrd="2" destOrd="0" presId="urn:microsoft.com/office/officeart/2005/8/layout/target3"/>
    <dgm:cxn modelId="{C3E556B0-0C29-4CF0-BB94-2D28C3464B12}" type="presParOf" srcId="{1B0E323B-1A11-480F-A10A-53A7C1882C31}" destId="{718F44BB-4AE0-427C-B3D0-95E47FB07588}" srcOrd="3" destOrd="0" presId="urn:microsoft.com/office/officeart/2005/8/layout/target3"/>
    <dgm:cxn modelId="{3349DA76-5A28-4FEA-8FB1-47679E27CA37}" type="presParOf" srcId="{1B0E323B-1A11-480F-A10A-53A7C1882C31}" destId="{D46B5807-B5F9-471D-B00B-705F4C10CCA8}" srcOrd="4" destOrd="0" presId="urn:microsoft.com/office/officeart/2005/8/layout/target3"/>
    <dgm:cxn modelId="{B9D90FDF-DE75-408F-85C2-0F1745B175D5}" type="presParOf" srcId="{1B0E323B-1A11-480F-A10A-53A7C1882C31}" destId="{68ED5048-123A-4D84-B0B5-F491EA6E76FC}" srcOrd="5" destOrd="0" presId="urn:microsoft.com/office/officeart/2005/8/layout/target3"/>
    <dgm:cxn modelId="{2E97E8BE-1E90-44AB-8143-0A2D29094C63}" type="presParOf" srcId="{1B0E323B-1A11-480F-A10A-53A7C1882C31}" destId="{4718C99E-60C1-4885-8D47-395B8EE850DD}" srcOrd="6" destOrd="0" presId="urn:microsoft.com/office/officeart/2005/8/layout/target3"/>
    <dgm:cxn modelId="{9838CF32-0C53-4AF1-9919-14DEE5280767}" type="presParOf" srcId="{1B0E323B-1A11-480F-A10A-53A7C1882C31}" destId="{373A4B51-2BA8-4AAB-844C-A7B59BFCA05B}" srcOrd="7" destOrd="0" presId="urn:microsoft.com/office/officeart/2005/8/layout/target3"/>
    <dgm:cxn modelId="{A0747FE7-1DE7-4469-A141-114973E6BE24}" type="presParOf" srcId="{1B0E323B-1A11-480F-A10A-53A7C1882C31}" destId="{3B0154D0-5436-476F-A117-0E7BADD6FE4C}" srcOrd="8" destOrd="0" presId="urn:microsoft.com/office/officeart/2005/8/layout/target3"/>
    <dgm:cxn modelId="{4F88FCF5-824D-492D-9B1A-33FFE52F35EC}" type="presParOf" srcId="{1B0E323B-1A11-480F-A10A-53A7C1882C31}" destId="{67B70009-31A7-4E25-99D6-0CDF5D1BB2AD}"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2F20AD-D3CD-47B6-BC88-D5F7367B02DD}" type="doc">
      <dgm:prSet loTypeId="urn:microsoft.com/office/officeart/2005/8/layout/bProcess4" loCatId="process" qsTypeId="urn:microsoft.com/office/officeart/2005/8/quickstyle/simple1" qsCatId="simple" csTypeId="urn:microsoft.com/office/officeart/2005/8/colors/accent1_1" csCatId="accent1"/>
      <dgm:spPr/>
      <dgm:t>
        <a:bodyPr/>
        <a:lstStyle/>
        <a:p>
          <a:endParaRPr lang="fi-FI"/>
        </a:p>
      </dgm:t>
    </dgm:pt>
    <dgm:pt modelId="{1B42FD43-5D5D-4F68-98DC-FAE614192020}">
      <dgm:prSet/>
      <dgm:spPr/>
      <dgm:t>
        <a:bodyPr/>
        <a:lstStyle/>
        <a:p>
          <a:r>
            <a:rPr lang="en-US" b="1"/>
            <a:t>When offering investment products, the emphasis is on whether the investor himself needs to know / find out about the tax treatment of the investment product.</a:t>
          </a:r>
          <a:endParaRPr lang="fi-FI"/>
        </a:p>
      </dgm:t>
    </dgm:pt>
    <dgm:pt modelId="{1028034F-934A-4A38-BD6E-908A7294BE44}" type="parTrans" cxnId="{C5F0BC0F-B80A-43C2-A15F-E1A07CC30A46}">
      <dgm:prSet/>
      <dgm:spPr/>
      <dgm:t>
        <a:bodyPr/>
        <a:lstStyle/>
        <a:p>
          <a:endParaRPr lang="fi-FI"/>
        </a:p>
      </dgm:t>
    </dgm:pt>
    <dgm:pt modelId="{14019F7B-FB2F-4B78-A59A-0A53D777C45D}" type="sibTrans" cxnId="{C5F0BC0F-B80A-43C2-A15F-E1A07CC30A46}">
      <dgm:prSet/>
      <dgm:spPr/>
      <dgm:t>
        <a:bodyPr/>
        <a:lstStyle/>
        <a:p>
          <a:endParaRPr lang="fi-FI"/>
        </a:p>
      </dgm:t>
    </dgm:pt>
    <dgm:pt modelId="{7DCCDE48-58A1-4D06-BC9C-B6F8657A6BC2}">
      <dgm:prSet/>
      <dgm:spPr/>
      <dgm:t>
        <a:bodyPr/>
        <a:lstStyle/>
        <a:p>
          <a:r>
            <a:rPr lang="en-US" b="1"/>
            <a:t>In principle, the legislation in force falls within the scope of every investor’s general knowledge or at least the obligation to report</a:t>
          </a:r>
          <a:endParaRPr lang="fi-FI"/>
        </a:p>
      </dgm:t>
    </dgm:pt>
    <dgm:pt modelId="{1DB43D36-5601-4EB2-9255-2F1A7636D76A}" type="parTrans" cxnId="{B10DD737-1A7C-4653-B50B-E86A34501FAB}">
      <dgm:prSet/>
      <dgm:spPr/>
      <dgm:t>
        <a:bodyPr/>
        <a:lstStyle/>
        <a:p>
          <a:endParaRPr lang="fi-FI"/>
        </a:p>
      </dgm:t>
    </dgm:pt>
    <dgm:pt modelId="{BB025564-CCD6-4A83-AAFA-019C9D51D009}" type="sibTrans" cxnId="{B10DD737-1A7C-4653-B50B-E86A34501FAB}">
      <dgm:prSet/>
      <dgm:spPr/>
      <dgm:t>
        <a:bodyPr/>
        <a:lstStyle/>
        <a:p>
          <a:endParaRPr lang="fi-FI"/>
        </a:p>
      </dgm:t>
    </dgm:pt>
    <dgm:pt modelId="{6F8AB987-90B9-4A93-919B-0B5F2893425C}">
      <dgm:prSet/>
      <dgm:spPr/>
      <dgm:t>
        <a:bodyPr/>
        <a:lstStyle/>
        <a:p>
          <a:r>
            <a:rPr lang="en-US" b="1"/>
            <a:t>In situations where investment services and investment insurance are provided, there is no obligation to disclose detailed tax treatment of products on its own initiative of the investment firm.</a:t>
          </a:r>
          <a:endParaRPr lang="fi-FI"/>
        </a:p>
      </dgm:t>
    </dgm:pt>
    <dgm:pt modelId="{DA4F7C9F-0BAB-4726-9DB0-F9AD57000B57}" type="parTrans" cxnId="{8C3A290F-CD93-4EB9-9C80-B3462B37443C}">
      <dgm:prSet/>
      <dgm:spPr/>
      <dgm:t>
        <a:bodyPr/>
        <a:lstStyle/>
        <a:p>
          <a:endParaRPr lang="fi-FI"/>
        </a:p>
      </dgm:t>
    </dgm:pt>
    <dgm:pt modelId="{E5C4A3D6-3B42-4A97-BCFE-5C376EE2DF16}" type="sibTrans" cxnId="{8C3A290F-CD93-4EB9-9C80-B3462B37443C}">
      <dgm:prSet/>
      <dgm:spPr/>
      <dgm:t>
        <a:bodyPr/>
        <a:lstStyle/>
        <a:p>
          <a:endParaRPr lang="fi-FI"/>
        </a:p>
      </dgm:t>
    </dgm:pt>
    <dgm:pt modelId="{0CE996E5-A410-494B-A60F-7469BEE86FC7}">
      <dgm:prSet/>
      <dgm:spPr/>
      <dgm:t>
        <a:bodyPr/>
        <a:lstStyle/>
        <a:p>
          <a:r>
            <a:rPr lang="en-US" b="1"/>
            <a:t>The exception is unit-linked savings life insurance? See Article 3 (9) of OM Life Insurance Decree 177/2011 (“general information on the tax treatment of that insurance”)</a:t>
          </a:r>
          <a:endParaRPr lang="fi-FI"/>
        </a:p>
      </dgm:t>
    </dgm:pt>
    <dgm:pt modelId="{818D7C51-4C57-439B-B827-15BDFF06A76C}" type="parTrans" cxnId="{43C4F174-B79B-4215-A79E-06671EEADE10}">
      <dgm:prSet/>
      <dgm:spPr/>
      <dgm:t>
        <a:bodyPr/>
        <a:lstStyle/>
        <a:p>
          <a:endParaRPr lang="fi-FI"/>
        </a:p>
      </dgm:t>
    </dgm:pt>
    <dgm:pt modelId="{A6F32375-4057-4AFF-9E47-673E4D63A5EF}" type="sibTrans" cxnId="{43C4F174-B79B-4215-A79E-06671EEADE10}">
      <dgm:prSet/>
      <dgm:spPr/>
      <dgm:t>
        <a:bodyPr/>
        <a:lstStyle/>
        <a:p>
          <a:endParaRPr lang="fi-FI"/>
        </a:p>
      </dgm:t>
    </dgm:pt>
    <dgm:pt modelId="{39B284EB-4FA7-4EBB-9E18-F2DC19637616}">
      <dgm:prSet/>
      <dgm:spPr/>
      <dgm:t>
        <a:bodyPr/>
        <a:lstStyle/>
        <a:p>
          <a:r>
            <a:rPr lang="en-US" b="1"/>
            <a:t>If taxation is raised, it must also be pointed out that the tax treatment is determined by the individual circumstances of each customer and that taxation may change (see Commission Delegated Regulation 2017/565 / EU, Article 44)</a:t>
          </a:r>
          <a:endParaRPr lang="fi-FI"/>
        </a:p>
      </dgm:t>
    </dgm:pt>
    <dgm:pt modelId="{C682997C-B7D0-49CB-A576-E15694669CF5}" type="parTrans" cxnId="{CFA26DD6-B91D-4768-9487-9E21362BF3CD}">
      <dgm:prSet/>
      <dgm:spPr/>
      <dgm:t>
        <a:bodyPr/>
        <a:lstStyle/>
        <a:p>
          <a:endParaRPr lang="fi-FI"/>
        </a:p>
      </dgm:t>
    </dgm:pt>
    <dgm:pt modelId="{A6758C0F-1903-4665-9E93-93780E5A0679}" type="sibTrans" cxnId="{CFA26DD6-B91D-4768-9487-9E21362BF3CD}">
      <dgm:prSet/>
      <dgm:spPr/>
      <dgm:t>
        <a:bodyPr/>
        <a:lstStyle/>
        <a:p>
          <a:endParaRPr lang="fi-FI"/>
        </a:p>
      </dgm:t>
    </dgm:pt>
    <dgm:pt modelId="{0663BB1D-7F4A-4CC1-8583-8F11D39599BF}">
      <dgm:prSet/>
      <dgm:spPr/>
      <dgm:t>
        <a:bodyPr/>
        <a:lstStyle/>
        <a:p>
          <a:r>
            <a:rPr lang="en-US" b="1"/>
            <a:t>PRIIPs Regulation: “the tax legislation of the home investor's home Member State may affect the final return of the investor” to be mentioned in the key information document</a:t>
          </a:r>
          <a:endParaRPr lang="fi-FI"/>
        </a:p>
      </dgm:t>
    </dgm:pt>
    <dgm:pt modelId="{F55D65AF-3CAD-4730-A7FE-3334AE8162AD}" type="parTrans" cxnId="{B233F5B7-98F1-4B10-BA4B-8D0089EFA7C7}">
      <dgm:prSet/>
      <dgm:spPr/>
      <dgm:t>
        <a:bodyPr/>
        <a:lstStyle/>
        <a:p>
          <a:endParaRPr lang="fi-FI"/>
        </a:p>
      </dgm:t>
    </dgm:pt>
    <dgm:pt modelId="{70D4B8D7-F954-4A97-B516-EFC844E1A00E}" type="sibTrans" cxnId="{B233F5B7-98F1-4B10-BA4B-8D0089EFA7C7}">
      <dgm:prSet/>
      <dgm:spPr/>
      <dgm:t>
        <a:bodyPr/>
        <a:lstStyle/>
        <a:p>
          <a:endParaRPr lang="fi-FI"/>
        </a:p>
      </dgm:t>
    </dgm:pt>
    <dgm:pt modelId="{9AC3035A-8608-4EB3-B8C1-4D7FC5DBF117}" type="pres">
      <dgm:prSet presAssocID="{C62F20AD-D3CD-47B6-BC88-D5F7367B02DD}" presName="Name0" presStyleCnt="0">
        <dgm:presLayoutVars>
          <dgm:dir/>
          <dgm:resizeHandles/>
        </dgm:presLayoutVars>
      </dgm:prSet>
      <dgm:spPr/>
    </dgm:pt>
    <dgm:pt modelId="{F7914B99-816A-41C5-957A-71B600DCFD53}" type="pres">
      <dgm:prSet presAssocID="{1B42FD43-5D5D-4F68-98DC-FAE614192020}" presName="compNode" presStyleCnt="0"/>
      <dgm:spPr/>
    </dgm:pt>
    <dgm:pt modelId="{4F20F704-7ACA-4B66-8306-E6CBAE508CDC}" type="pres">
      <dgm:prSet presAssocID="{1B42FD43-5D5D-4F68-98DC-FAE614192020}" presName="dummyConnPt" presStyleCnt="0"/>
      <dgm:spPr/>
    </dgm:pt>
    <dgm:pt modelId="{F0AA2828-12E0-40A6-80B9-36E466629E08}" type="pres">
      <dgm:prSet presAssocID="{1B42FD43-5D5D-4F68-98DC-FAE614192020}" presName="node" presStyleLbl="node1" presStyleIdx="0" presStyleCnt="6">
        <dgm:presLayoutVars>
          <dgm:bulletEnabled val="1"/>
        </dgm:presLayoutVars>
      </dgm:prSet>
      <dgm:spPr/>
    </dgm:pt>
    <dgm:pt modelId="{D1A5B3D2-7765-4F3C-AE9A-35665D13EC38}" type="pres">
      <dgm:prSet presAssocID="{14019F7B-FB2F-4B78-A59A-0A53D777C45D}" presName="sibTrans" presStyleLbl="bgSibTrans2D1" presStyleIdx="0" presStyleCnt="5"/>
      <dgm:spPr/>
    </dgm:pt>
    <dgm:pt modelId="{920781C1-9E61-48F2-AA6E-81BEAD736F27}" type="pres">
      <dgm:prSet presAssocID="{7DCCDE48-58A1-4D06-BC9C-B6F8657A6BC2}" presName="compNode" presStyleCnt="0"/>
      <dgm:spPr/>
    </dgm:pt>
    <dgm:pt modelId="{6386B6DC-835D-4CA0-B0BB-F81D4D9BF56D}" type="pres">
      <dgm:prSet presAssocID="{7DCCDE48-58A1-4D06-BC9C-B6F8657A6BC2}" presName="dummyConnPt" presStyleCnt="0"/>
      <dgm:spPr/>
    </dgm:pt>
    <dgm:pt modelId="{69E0956C-A91D-4BE4-B42B-58E947E188A0}" type="pres">
      <dgm:prSet presAssocID="{7DCCDE48-58A1-4D06-BC9C-B6F8657A6BC2}" presName="node" presStyleLbl="node1" presStyleIdx="1" presStyleCnt="6">
        <dgm:presLayoutVars>
          <dgm:bulletEnabled val="1"/>
        </dgm:presLayoutVars>
      </dgm:prSet>
      <dgm:spPr/>
    </dgm:pt>
    <dgm:pt modelId="{602F6B6C-FC85-4CEF-B0AE-1DCBE6A573B7}" type="pres">
      <dgm:prSet presAssocID="{BB025564-CCD6-4A83-AAFA-019C9D51D009}" presName="sibTrans" presStyleLbl="bgSibTrans2D1" presStyleIdx="1" presStyleCnt="5"/>
      <dgm:spPr/>
    </dgm:pt>
    <dgm:pt modelId="{F141A078-AE72-4AD2-B8D0-C45B87EFE878}" type="pres">
      <dgm:prSet presAssocID="{6F8AB987-90B9-4A93-919B-0B5F2893425C}" presName="compNode" presStyleCnt="0"/>
      <dgm:spPr/>
    </dgm:pt>
    <dgm:pt modelId="{996437AD-82D2-4FFD-9C45-023EF007CC1A}" type="pres">
      <dgm:prSet presAssocID="{6F8AB987-90B9-4A93-919B-0B5F2893425C}" presName="dummyConnPt" presStyleCnt="0"/>
      <dgm:spPr/>
    </dgm:pt>
    <dgm:pt modelId="{9C8E2728-E285-46AA-89E8-72EDCE26C493}" type="pres">
      <dgm:prSet presAssocID="{6F8AB987-90B9-4A93-919B-0B5F2893425C}" presName="node" presStyleLbl="node1" presStyleIdx="2" presStyleCnt="6">
        <dgm:presLayoutVars>
          <dgm:bulletEnabled val="1"/>
        </dgm:presLayoutVars>
      </dgm:prSet>
      <dgm:spPr/>
    </dgm:pt>
    <dgm:pt modelId="{592E7CDE-1049-4DC2-BA8B-552E8BDA2021}" type="pres">
      <dgm:prSet presAssocID="{E5C4A3D6-3B42-4A97-BCFE-5C376EE2DF16}" presName="sibTrans" presStyleLbl="bgSibTrans2D1" presStyleIdx="2" presStyleCnt="5"/>
      <dgm:spPr/>
    </dgm:pt>
    <dgm:pt modelId="{4E4C24EC-D1ED-46D8-8DFC-34B987543783}" type="pres">
      <dgm:prSet presAssocID="{0CE996E5-A410-494B-A60F-7469BEE86FC7}" presName="compNode" presStyleCnt="0"/>
      <dgm:spPr/>
    </dgm:pt>
    <dgm:pt modelId="{732374C5-003B-4158-8ACF-3F68BEA79E36}" type="pres">
      <dgm:prSet presAssocID="{0CE996E5-A410-494B-A60F-7469BEE86FC7}" presName="dummyConnPt" presStyleCnt="0"/>
      <dgm:spPr/>
    </dgm:pt>
    <dgm:pt modelId="{C5F5FE33-AF12-42D6-A22F-8363DB788E67}" type="pres">
      <dgm:prSet presAssocID="{0CE996E5-A410-494B-A60F-7469BEE86FC7}" presName="node" presStyleLbl="node1" presStyleIdx="3" presStyleCnt="6">
        <dgm:presLayoutVars>
          <dgm:bulletEnabled val="1"/>
        </dgm:presLayoutVars>
      </dgm:prSet>
      <dgm:spPr/>
    </dgm:pt>
    <dgm:pt modelId="{7D67BC22-8E1C-4886-A0B6-7B438E10A50E}" type="pres">
      <dgm:prSet presAssocID="{A6F32375-4057-4AFF-9E47-673E4D63A5EF}" presName="sibTrans" presStyleLbl="bgSibTrans2D1" presStyleIdx="3" presStyleCnt="5"/>
      <dgm:spPr/>
    </dgm:pt>
    <dgm:pt modelId="{64CE6D7D-5D0A-4F80-90D5-EDB1FEA537D5}" type="pres">
      <dgm:prSet presAssocID="{39B284EB-4FA7-4EBB-9E18-F2DC19637616}" presName="compNode" presStyleCnt="0"/>
      <dgm:spPr/>
    </dgm:pt>
    <dgm:pt modelId="{4DBA2EB4-C8B3-41D8-B1FD-2DFC1EADCAFB}" type="pres">
      <dgm:prSet presAssocID="{39B284EB-4FA7-4EBB-9E18-F2DC19637616}" presName="dummyConnPt" presStyleCnt="0"/>
      <dgm:spPr/>
    </dgm:pt>
    <dgm:pt modelId="{D4031621-2397-4EFE-A9B4-3D74E9DCDBEA}" type="pres">
      <dgm:prSet presAssocID="{39B284EB-4FA7-4EBB-9E18-F2DC19637616}" presName="node" presStyleLbl="node1" presStyleIdx="4" presStyleCnt="6">
        <dgm:presLayoutVars>
          <dgm:bulletEnabled val="1"/>
        </dgm:presLayoutVars>
      </dgm:prSet>
      <dgm:spPr/>
    </dgm:pt>
    <dgm:pt modelId="{A0FF242A-F270-4C8D-9D2B-EA3FD701B7AD}" type="pres">
      <dgm:prSet presAssocID="{A6758C0F-1903-4665-9E93-93780E5A0679}" presName="sibTrans" presStyleLbl="bgSibTrans2D1" presStyleIdx="4" presStyleCnt="5"/>
      <dgm:spPr/>
    </dgm:pt>
    <dgm:pt modelId="{DF818EAF-6C57-4904-8CD1-540996A62EF2}" type="pres">
      <dgm:prSet presAssocID="{0663BB1D-7F4A-4CC1-8583-8F11D39599BF}" presName="compNode" presStyleCnt="0"/>
      <dgm:spPr/>
    </dgm:pt>
    <dgm:pt modelId="{29F24DA1-044E-4412-A35B-EA67CCA411A6}" type="pres">
      <dgm:prSet presAssocID="{0663BB1D-7F4A-4CC1-8583-8F11D39599BF}" presName="dummyConnPt" presStyleCnt="0"/>
      <dgm:spPr/>
    </dgm:pt>
    <dgm:pt modelId="{CF09755A-E834-47F4-932C-4BE9F7A1A2F3}" type="pres">
      <dgm:prSet presAssocID="{0663BB1D-7F4A-4CC1-8583-8F11D39599BF}" presName="node" presStyleLbl="node1" presStyleIdx="5" presStyleCnt="6">
        <dgm:presLayoutVars>
          <dgm:bulletEnabled val="1"/>
        </dgm:presLayoutVars>
      </dgm:prSet>
      <dgm:spPr/>
    </dgm:pt>
  </dgm:ptLst>
  <dgm:cxnLst>
    <dgm:cxn modelId="{8C3A290F-CD93-4EB9-9C80-B3462B37443C}" srcId="{C62F20AD-D3CD-47B6-BC88-D5F7367B02DD}" destId="{6F8AB987-90B9-4A93-919B-0B5F2893425C}" srcOrd="2" destOrd="0" parTransId="{DA4F7C9F-0BAB-4726-9DB0-F9AD57000B57}" sibTransId="{E5C4A3D6-3B42-4A97-BCFE-5C376EE2DF16}"/>
    <dgm:cxn modelId="{C5F0BC0F-B80A-43C2-A15F-E1A07CC30A46}" srcId="{C62F20AD-D3CD-47B6-BC88-D5F7367B02DD}" destId="{1B42FD43-5D5D-4F68-98DC-FAE614192020}" srcOrd="0" destOrd="0" parTransId="{1028034F-934A-4A38-BD6E-908A7294BE44}" sibTransId="{14019F7B-FB2F-4B78-A59A-0A53D777C45D}"/>
    <dgm:cxn modelId="{24F6D436-5AEE-42F2-92B0-7F4E571DF39E}" type="presOf" srcId="{A6758C0F-1903-4665-9E93-93780E5A0679}" destId="{A0FF242A-F270-4C8D-9D2B-EA3FD701B7AD}" srcOrd="0" destOrd="0" presId="urn:microsoft.com/office/officeart/2005/8/layout/bProcess4"/>
    <dgm:cxn modelId="{B10DD737-1A7C-4653-B50B-E86A34501FAB}" srcId="{C62F20AD-D3CD-47B6-BC88-D5F7367B02DD}" destId="{7DCCDE48-58A1-4D06-BC9C-B6F8657A6BC2}" srcOrd="1" destOrd="0" parTransId="{1DB43D36-5601-4EB2-9255-2F1A7636D76A}" sibTransId="{BB025564-CCD6-4A83-AAFA-019C9D51D009}"/>
    <dgm:cxn modelId="{52C2BA5B-8141-4BAD-B34B-97B073EC5F7F}" type="presOf" srcId="{39B284EB-4FA7-4EBB-9E18-F2DC19637616}" destId="{D4031621-2397-4EFE-A9B4-3D74E9DCDBEA}" srcOrd="0" destOrd="0" presId="urn:microsoft.com/office/officeart/2005/8/layout/bProcess4"/>
    <dgm:cxn modelId="{F8FBD346-BC10-4A3F-A454-CCE7F5ED652C}" type="presOf" srcId="{C62F20AD-D3CD-47B6-BC88-D5F7367B02DD}" destId="{9AC3035A-8608-4EB3-B8C1-4D7FC5DBF117}" srcOrd="0" destOrd="0" presId="urn:microsoft.com/office/officeart/2005/8/layout/bProcess4"/>
    <dgm:cxn modelId="{0E836E6B-65F4-400D-96A9-F37DF2383650}" type="presOf" srcId="{1B42FD43-5D5D-4F68-98DC-FAE614192020}" destId="{F0AA2828-12E0-40A6-80B9-36E466629E08}" srcOrd="0" destOrd="0" presId="urn:microsoft.com/office/officeart/2005/8/layout/bProcess4"/>
    <dgm:cxn modelId="{43C4F174-B79B-4215-A79E-06671EEADE10}" srcId="{C62F20AD-D3CD-47B6-BC88-D5F7367B02DD}" destId="{0CE996E5-A410-494B-A60F-7469BEE86FC7}" srcOrd="3" destOrd="0" parTransId="{818D7C51-4C57-439B-B827-15BDFF06A76C}" sibTransId="{A6F32375-4057-4AFF-9E47-673E4D63A5EF}"/>
    <dgm:cxn modelId="{03E5757F-3EEE-465E-8B4F-34527F7A03AA}" type="presOf" srcId="{6F8AB987-90B9-4A93-919B-0B5F2893425C}" destId="{9C8E2728-E285-46AA-89E8-72EDCE26C493}" srcOrd="0" destOrd="0" presId="urn:microsoft.com/office/officeart/2005/8/layout/bProcess4"/>
    <dgm:cxn modelId="{19BA2780-3362-4E8E-AD82-936E18F4D018}" type="presOf" srcId="{0663BB1D-7F4A-4CC1-8583-8F11D39599BF}" destId="{CF09755A-E834-47F4-932C-4BE9F7A1A2F3}" srcOrd="0" destOrd="0" presId="urn:microsoft.com/office/officeart/2005/8/layout/bProcess4"/>
    <dgm:cxn modelId="{81667E83-3CC8-4B4C-83DF-938B33D2EDC1}" type="presOf" srcId="{7DCCDE48-58A1-4D06-BC9C-B6F8657A6BC2}" destId="{69E0956C-A91D-4BE4-B42B-58E947E188A0}" srcOrd="0" destOrd="0" presId="urn:microsoft.com/office/officeart/2005/8/layout/bProcess4"/>
    <dgm:cxn modelId="{ACC87F88-FB28-4384-899F-497464BBF441}" type="presOf" srcId="{A6F32375-4057-4AFF-9E47-673E4D63A5EF}" destId="{7D67BC22-8E1C-4886-A0B6-7B438E10A50E}" srcOrd="0" destOrd="0" presId="urn:microsoft.com/office/officeart/2005/8/layout/bProcess4"/>
    <dgm:cxn modelId="{77B530B6-8C47-4BE7-B89C-20FBF0394DD3}" type="presOf" srcId="{BB025564-CCD6-4A83-AAFA-019C9D51D009}" destId="{602F6B6C-FC85-4CEF-B0AE-1DCBE6A573B7}" srcOrd="0" destOrd="0" presId="urn:microsoft.com/office/officeart/2005/8/layout/bProcess4"/>
    <dgm:cxn modelId="{B233F5B7-98F1-4B10-BA4B-8D0089EFA7C7}" srcId="{C62F20AD-D3CD-47B6-BC88-D5F7367B02DD}" destId="{0663BB1D-7F4A-4CC1-8583-8F11D39599BF}" srcOrd="5" destOrd="0" parTransId="{F55D65AF-3CAD-4730-A7FE-3334AE8162AD}" sibTransId="{70D4B8D7-F954-4A97-B516-EFC844E1A00E}"/>
    <dgm:cxn modelId="{F16FC4C4-7D90-4E26-AE85-0A5EC64CEFEA}" type="presOf" srcId="{E5C4A3D6-3B42-4A97-BCFE-5C376EE2DF16}" destId="{592E7CDE-1049-4DC2-BA8B-552E8BDA2021}" srcOrd="0" destOrd="0" presId="urn:microsoft.com/office/officeart/2005/8/layout/bProcess4"/>
    <dgm:cxn modelId="{477DFECD-10FF-499A-A0CE-B3F3F7A395E1}" type="presOf" srcId="{14019F7B-FB2F-4B78-A59A-0A53D777C45D}" destId="{D1A5B3D2-7765-4F3C-AE9A-35665D13EC38}" srcOrd="0" destOrd="0" presId="urn:microsoft.com/office/officeart/2005/8/layout/bProcess4"/>
    <dgm:cxn modelId="{CFA26DD6-B91D-4768-9487-9E21362BF3CD}" srcId="{C62F20AD-D3CD-47B6-BC88-D5F7367B02DD}" destId="{39B284EB-4FA7-4EBB-9E18-F2DC19637616}" srcOrd="4" destOrd="0" parTransId="{C682997C-B7D0-49CB-A576-E15694669CF5}" sibTransId="{A6758C0F-1903-4665-9E93-93780E5A0679}"/>
    <dgm:cxn modelId="{A68A85E8-E157-4623-A4A1-1479D5E2E746}" type="presOf" srcId="{0CE996E5-A410-494B-A60F-7469BEE86FC7}" destId="{C5F5FE33-AF12-42D6-A22F-8363DB788E67}" srcOrd="0" destOrd="0" presId="urn:microsoft.com/office/officeart/2005/8/layout/bProcess4"/>
    <dgm:cxn modelId="{421D3191-CAC7-4735-A3FE-ACB11DD03892}" type="presParOf" srcId="{9AC3035A-8608-4EB3-B8C1-4D7FC5DBF117}" destId="{F7914B99-816A-41C5-957A-71B600DCFD53}" srcOrd="0" destOrd="0" presId="urn:microsoft.com/office/officeart/2005/8/layout/bProcess4"/>
    <dgm:cxn modelId="{20183226-243E-4B79-A1BC-560D62F1599F}" type="presParOf" srcId="{F7914B99-816A-41C5-957A-71B600DCFD53}" destId="{4F20F704-7ACA-4B66-8306-E6CBAE508CDC}" srcOrd="0" destOrd="0" presId="urn:microsoft.com/office/officeart/2005/8/layout/bProcess4"/>
    <dgm:cxn modelId="{4F78797E-800E-4EF7-94BA-B08384246A30}" type="presParOf" srcId="{F7914B99-816A-41C5-957A-71B600DCFD53}" destId="{F0AA2828-12E0-40A6-80B9-36E466629E08}" srcOrd="1" destOrd="0" presId="urn:microsoft.com/office/officeart/2005/8/layout/bProcess4"/>
    <dgm:cxn modelId="{528BAA12-45D6-4F98-AEB1-0D166BDC6001}" type="presParOf" srcId="{9AC3035A-8608-4EB3-B8C1-4D7FC5DBF117}" destId="{D1A5B3D2-7765-4F3C-AE9A-35665D13EC38}" srcOrd="1" destOrd="0" presId="urn:microsoft.com/office/officeart/2005/8/layout/bProcess4"/>
    <dgm:cxn modelId="{10ED3F54-0B0F-43E7-960D-FBC3E759040A}" type="presParOf" srcId="{9AC3035A-8608-4EB3-B8C1-4D7FC5DBF117}" destId="{920781C1-9E61-48F2-AA6E-81BEAD736F27}" srcOrd="2" destOrd="0" presId="urn:microsoft.com/office/officeart/2005/8/layout/bProcess4"/>
    <dgm:cxn modelId="{6D334805-0DC9-413B-8DCA-702E373EF230}" type="presParOf" srcId="{920781C1-9E61-48F2-AA6E-81BEAD736F27}" destId="{6386B6DC-835D-4CA0-B0BB-F81D4D9BF56D}" srcOrd="0" destOrd="0" presId="urn:microsoft.com/office/officeart/2005/8/layout/bProcess4"/>
    <dgm:cxn modelId="{E744E7D8-DC3E-4FB9-82AA-5C2E961EA746}" type="presParOf" srcId="{920781C1-9E61-48F2-AA6E-81BEAD736F27}" destId="{69E0956C-A91D-4BE4-B42B-58E947E188A0}" srcOrd="1" destOrd="0" presId="urn:microsoft.com/office/officeart/2005/8/layout/bProcess4"/>
    <dgm:cxn modelId="{5FBD99F7-EFB5-418C-B02D-476B4A073895}" type="presParOf" srcId="{9AC3035A-8608-4EB3-B8C1-4D7FC5DBF117}" destId="{602F6B6C-FC85-4CEF-B0AE-1DCBE6A573B7}" srcOrd="3" destOrd="0" presId="urn:microsoft.com/office/officeart/2005/8/layout/bProcess4"/>
    <dgm:cxn modelId="{603B7642-5EF1-4AB6-82B5-088EB091BE12}" type="presParOf" srcId="{9AC3035A-8608-4EB3-B8C1-4D7FC5DBF117}" destId="{F141A078-AE72-4AD2-B8D0-C45B87EFE878}" srcOrd="4" destOrd="0" presId="urn:microsoft.com/office/officeart/2005/8/layout/bProcess4"/>
    <dgm:cxn modelId="{E3098B97-C96E-4D50-B9B1-C1AE8DACF594}" type="presParOf" srcId="{F141A078-AE72-4AD2-B8D0-C45B87EFE878}" destId="{996437AD-82D2-4FFD-9C45-023EF007CC1A}" srcOrd="0" destOrd="0" presId="urn:microsoft.com/office/officeart/2005/8/layout/bProcess4"/>
    <dgm:cxn modelId="{B78F7E3A-C3A4-4468-9C38-2A660D113EE4}" type="presParOf" srcId="{F141A078-AE72-4AD2-B8D0-C45B87EFE878}" destId="{9C8E2728-E285-46AA-89E8-72EDCE26C493}" srcOrd="1" destOrd="0" presId="urn:microsoft.com/office/officeart/2005/8/layout/bProcess4"/>
    <dgm:cxn modelId="{DF8B31C3-3F7A-4F55-A5C7-34BDA6E58DA8}" type="presParOf" srcId="{9AC3035A-8608-4EB3-B8C1-4D7FC5DBF117}" destId="{592E7CDE-1049-4DC2-BA8B-552E8BDA2021}" srcOrd="5" destOrd="0" presId="urn:microsoft.com/office/officeart/2005/8/layout/bProcess4"/>
    <dgm:cxn modelId="{1415B4E5-C383-4764-B24C-C4EFF5591D03}" type="presParOf" srcId="{9AC3035A-8608-4EB3-B8C1-4D7FC5DBF117}" destId="{4E4C24EC-D1ED-46D8-8DFC-34B987543783}" srcOrd="6" destOrd="0" presId="urn:microsoft.com/office/officeart/2005/8/layout/bProcess4"/>
    <dgm:cxn modelId="{A0EAC8D9-89A4-477B-BA62-AE2D854DA7E6}" type="presParOf" srcId="{4E4C24EC-D1ED-46D8-8DFC-34B987543783}" destId="{732374C5-003B-4158-8ACF-3F68BEA79E36}" srcOrd="0" destOrd="0" presId="urn:microsoft.com/office/officeart/2005/8/layout/bProcess4"/>
    <dgm:cxn modelId="{0710732D-4114-4EF6-AEB9-CDFC38FBFC8D}" type="presParOf" srcId="{4E4C24EC-D1ED-46D8-8DFC-34B987543783}" destId="{C5F5FE33-AF12-42D6-A22F-8363DB788E67}" srcOrd="1" destOrd="0" presId="urn:microsoft.com/office/officeart/2005/8/layout/bProcess4"/>
    <dgm:cxn modelId="{8FEE3CAF-CD7A-4D43-A84C-84CDA60313EB}" type="presParOf" srcId="{9AC3035A-8608-4EB3-B8C1-4D7FC5DBF117}" destId="{7D67BC22-8E1C-4886-A0B6-7B438E10A50E}" srcOrd="7" destOrd="0" presId="urn:microsoft.com/office/officeart/2005/8/layout/bProcess4"/>
    <dgm:cxn modelId="{F1850120-4F8B-4CA6-8EB3-DF5FB4DBF990}" type="presParOf" srcId="{9AC3035A-8608-4EB3-B8C1-4D7FC5DBF117}" destId="{64CE6D7D-5D0A-4F80-90D5-EDB1FEA537D5}" srcOrd="8" destOrd="0" presId="urn:microsoft.com/office/officeart/2005/8/layout/bProcess4"/>
    <dgm:cxn modelId="{9EDD42B5-5C0C-4D68-9EE0-5192D771692A}" type="presParOf" srcId="{64CE6D7D-5D0A-4F80-90D5-EDB1FEA537D5}" destId="{4DBA2EB4-C8B3-41D8-B1FD-2DFC1EADCAFB}" srcOrd="0" destOrd="0" presId="urn:microsoft.com/office/officeart/2005/8/layout/bProcess4"/>
    <dgm:cxn modelId="{16C2D1EC-6BC9-4191-B44E-EE54D33095F8}" type="presParOf" srcId="{64CE6D7D-5D0A-4F80-90D5-EDB1FEA537D5}" destId="{D4031621-2397-4EFE-A9B4-3D74E9DCDBEA}" srcOrd="1" destOrd="0" presId="urn:microsoft.com/office/officeart/2005/8/layout/bProcess4"/>
    <dgm:cxn modelId="{BE7FA246-2458-4093-855F-301F487BFAFC}" type="presParOf" srcId="{9AC3035A-8608-4EB3-B8C1-4D7FC5DBF117}" destId="{A0FF242A-F270-4C8D-9D2B-EA3FD701B7AD}" srcOrd="9" destOrd="0" presId="urn:microsoft.com/office/officeart/2005/8/layout/bProcess4"/>
    <dgm:cxn modelId="{A051B2BE-AC10-4D9E-AA6A-7AA5EE264096}" type="presParOf" srcId="{9AC3035A-8608-4EB3-B8C1-4D7FC5DBF117}" destId="{DF818EAF-6C57-4904-8CD1-540996A62EF2}" srcOrd="10" destOrd="0" presId="urn:microsoft.com/office/officeart/2005/8/layout/bProcess4"/>
    <dgm:cxn modelId="{2A88046D-7DB2-4959-A62F-626F791FEA84}" type="presParOf" srcId="{DF818EAF-6C57-4904-8CD1-540996A62EF2}" destId="{29F24DA1-044E-4412-A35B-EA67CCA411A6}" srcOrd="0" destOrd="0" presId="urn:microsoft.com/office/officeart/2005/8/layout/bProcess4"/>
    <dgm:cxn modelId="{E99D8D95-2A61-454C-A2A7-3F502C1D01D8}" type="presParOf" srcId="{DF818EAF-6C57-4904-8CD1-540996A62EF2}" destId="{CF09755A-E834-47F4-932C-4BE9F7A1A2F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3758B0F-3CAE-4BA1-8CA7-644005B3CF3C}" type="doc">
      <dgm:prSet loTypeId="urn:microsoft.com/office/officeart/2005/8/layout/hierarchy4" loCatId="list" qsTypeId="urn:microsoft.com/office/officeart/2005/8/quickstyle/simple1" qsCatId="simple" csTypeId="urn:microsoft.com/office/officeart/2005/8/colors/accent3_1" csCatId="accent3"/>
      <dgm:spPr/>
      <dgm:t>
        <a:bodyPr/>
        <a:lstStyle/>
        <a:p>
          <a:endParaRPr lang="fi-FI"/>
        </a:p>
      </dgm:t>
    </dgm:pt>
    <dgm:pt modelId="{1FCE7036-CCB7-4A32-B560-0772950CB0AC}">
      <dgm:prSet/>
      <dgm:spPr/>
      <dgm:t>
        <a:bodyPr/>
        <a:lstStyle/>
        <a:p>
          <a:r>
            <a:rPr lang="en-US" b="1"/>
            <a:t>Expertise requirements for persons offering investment products:</a:t>
          </a:r>
          <a:endParaRPr lang="fi-FI"/>
        </a:p>
      </dgm:t>
    </dgm:pt>
    <dgm:pt modelId="{CC7145C3-1FEF-4759-8968-66E795CAD9E8}" type="parTrans" cxnId="{617CC70E-7BD4-4860-ABD9-D10A33E850D5}">
      <dgm:prSet/>
      <dgm:spPr/>
      <dgm:t>
        <a:bodyPr/>
        <a:lstStyle/>
        <a:p>
          <a:endParaRPr lang="fi-FI"/>
        </a:p>
      </dgm:t>
    </dgm:pt>
    <dgm:pt modelId="{5EE33A58-3FA5-47D8-8CB6-EAB85D7CB5B8}" type="sibTrans" cxnId="{617CC70E-7BD4-4860-ABD9-D10A33E850D5}">
      <dgm:prSet/>
      <dgm:spPr/>
      <dgm:t>
        <a:bodyPr/>
        <a:lstStyle/>
        <a:p>
          <a:endParaRPr lang="fi-FI"/>
        </a:p>
      </dgm:t>
    </dgm:pt>
    <dgm:pt modelId="{A1A44F57-A6F7-4FC8-8875-4824F5514F1A}">
      <dgm:prSet/>
      <dgm:spPr/>
      <dgm:t>
        <a:bodyPr/>
        <a:lstStyle/>
        <a:p>
          <a:r>
            <a:rPr lang="en-US"/>
            <a:t>staff must understand the main features, risks and characteristics of the investment products offered by the company, such as all general tax consequences and costs;</a:t>
          </a:r>
          <a:endParaRPr lang="fi-FI"/>
        </a:p>
      </dgm:t>
    </dgm:pt>
    <dgm:pt modelId="{13190CCF-699A-46BC-B184-4D46BB25561E}" type="parTrans" cxnId="{B82F5DAC-9E37-4468-AEEB-FE2CDD352AB0}">
      <dgm:prSet/>
      <dgm:spPr/>
      <dgm:t>
        <a:bodyPr/>
        <a:lstStyle/>
        <a:p>
          <a:endParaRPr lang="fi-FI"/>
        </a:p>
      </dgm:t>
    </dgm:pt>
    <dgm:pt modelId="{AD425690-906C-423D-A9BF-8BF3DFFB07C0}" type="sibTrans" cxnId="{B82F5DAC-9E37-4468-AEEB-FE2CDD352AB0}">
      <dgm:prSet/>
      <dgm:spPr/>
      <dgm:t>
        <a:bodyPr/>
        <a:lstStyle/>
        <a:p>
          <a:endParaRPr lang="fi-FI"/>
        </a:p>
      </dgm:t>
    </dgm:pt>
    <dgm:pt modelId="{74485095-3371-4D02-8E7B-6A99981D9F1F}">
      <dgm:prSet/>
      <dgm:spPr/>
      <dgm:t>
        <a:bodyPr/>
        <a:lstStyle/>
        <a:p>
          <a:r>
            <a:rPr lang="en-US"/>
            <a:t>The Securities Board has already held in its previous decision-making practice that the product provider must draw the customer's attention to tax consequences (eg APL 257/2009 and APL 621/2002).</a:t>
          </a:r>
          <a:endParaRPr lang="fi-FI"/>
        </a:p>
      </dgm:t>
    </dgm:pt>
    <dgm:pt modelId="{C0FE8277-2078-4320-8DB4-0AAEEDB81C3C}" type="parTrans" cxnId="{26CD53B7-7B8F-4923-99CE-110D2A1CAAD7}">
      <dgm:prSet/>
      <dgm:spPr/>
      <dgm:t>
        <a:bodyPr/>
        <a:lstStyle/>
        <a:p>
          <a:endParaRPr lang="fi-FI"/>
        </a:p>
      </dgm:t>
    </dgm:pt>
    <dgm:pt modelId="{E453E54A-46A8-4C12-8158-2ED8286230FE}" type="sibTrans" cxnId="{26CD53B7-7B8F-4923-99CE-110D2A1CAAD7}">
      <dgm:prSet/>
      <dgm:spPr/>
      <dgm:t>
        <a:bodyPr/>
        <a:lstStyle/>
        <a:p>
          <a:endParaRPr lang="fi-FI"/>
        </a:p>
      </dgm:t>
    </dgm:pt>
    <dgm:pt modelId="{F4B37E57-BFD2-4DFC-8E8B-A4DAAE1A7CF7}">
      <dgm:prSet/>
      <dgm:spPr/>
      <dgm:t>
        <a:bodyPr/>
        <a:lstStyle/>
        <a:p>
          <a:r>
            <a:rPr lang="en-US"/>
            <a:t>However, in the decision-making practice of the boards, it has been considered that the general duty of knowledge of the investor may be waived on a case-by-case basis depending on the subjective situation of the investor.</a:t>
          </a:r>
          <a:endParaRPr lang="fi-FI"/>
        </a:p>
      </dgm:t>
    </dgm:pt>
    <dgm:pt modelId="{75F382F0-8A23-4480-B0BB-42C76377B3FF}" type="parTrans" cxnId="{54CC468F-AB89-4A37-90D6-FAC47003A7FD}">
      <dgm:prSet/>
      <dgm:spPr/>
      <dgm:t>
        <a:bodyPr/>
        <a:lstStyle/>
        <a:p>
          <a:endParaRPr lang="fi-FI"/>
        </a:p>
      </dgm:t>
    </dgm:pt>
    <dgm:pt modelId="{BEC40AE0-0E68-4114-8DD1-FBEE69E082FD}" type="sibTrans" cxnId="{54CC468F-AB89-4A37-90D6-FAC47003A7FD}">
      <dgm:prSet/>
      <dgm:spPr/>
      <dgm:t>
        <a:bodyPr/>
        <a:lstStyle/>
        <a:p>
          <a:endParaRPr lang="fi-FI"/>
        </a:p>
      </dgm:t>
    </dgm:pt>
    <dgm:pt modelId="{998C438D-8F65-4B51-B9F0-1AAA64E02670}">
      <dgm:prSet/>
      <dgm:spPr/>
      <dgm:t>
        <a:bodyPr/>
        <a:lstStyle/>
        <a:p>
          <a:r>
            <a:rPr lang="en-US"/>
            <a:t>The special significance of taxation for the customer must be made clear to the supplier of the product</a:t>
          </a:r>
          <a:endParaRPr lang="fi-FI"/>
        </a:p>
      </dgm:t>
    </dgm:pt>
    <dgm:pt modelId="{62256FEE-3DEF-4223-96D5-9725F778D23E}" type="parTrans" cxnId="{1995BF3C-CD2B-472F-8BB8-B0FE053E994C}">
      <dgm:prSet/>
      <dgm:spPr/>
      <dgm:t>
        <a:bodyPr/>
        <a:lstStyle/>
        <a:p>
          <a:endParaRPr lang="fi-FI"/>
        </a:p>
      </dgm:t>
    </dgm:pt>
    <dgm:pt modelId="{7297A5B9-EB8C-4FC1-9AFB-C30982AF534C}" type="sibTrans" cxnId="{1995BF3C-CD2B-472F-8BB8-B0FE053E994C}">
      <dgm:prSet/>
      <dgm:spPr/>
      <dgm:t>
        <a:bodyPr/>
        <a:lstStyle/>
        <a:p>
          <a:endParaRPr lang="fi-FI"/>
        </a:p>
      </dgm:t>
    </dgm:pt>
    <dgm:pt modelId="{63D48D2C-5489-46BF-9E88-1AA20E3D6F62}">
      <dgm:prSet/>
      <dgm:spPr/>
      <dgm:t>
        <a:bodyPr/>
        <a:lstStyle/>
        <a:p>
          <a:r>
            <a:rPr lang="en-US"/>
            <a:t>For example, solution FINE-008688, in which the customer had been explicitly affected by the tax arrangements for his investments</a:t>
          </a:r>
          <a:endParaRPr lang="fi-FI"/>
        </a:p>
      </dgm:t>
    </dgm:pt>
    <dgm:pt modelId="{1C8DF209-7750-4951-902D-EE5BB225C059}" type="parTrans" cxnId="{D6D32CC7-AF28-486A-9C37-4F30FA6A2E1B}">
      <dgm:prSet/>
      <dgm:spPr/>
      <dgm:t>
        <a:bodyPr/>
        <a:lstStyle/>
        <a:p>
          <a:endParaRPr lang="fi-FI"/>
        </a:p>
      </dgm:t>
    </dgm:pt>
    <dgm:pt modelId="{C49039D6-1C5A-4529-A4D4-E98ADCCD97BF}" type="sibTrans" cxnId="{D6D32CC7-AF28-486A-9C37-4F30FA6A2E1B}">
      <dgm:prSet/>
      <dgm:spPr/>
      <dgm:t>
        <a:bodyPr/>
        <a:lstStyle/>
        <a:p>
          <a:endParaRPr lang="fi-FI"/>
        </a:p>
      </dgm:t>
    </dgm:pt>
    <dgm:pt modelId="{2199B83B-3A51-4E1A-91B2-B5D6F992898A}">
      <dgm:prSet/>
      <dgm:spPr/>
      <dgm:t>
        <a:bodyPr/>
        <a:lstStyle/>
        <a:p>
          <a:r>
            <a:rPr lang="en-US" b="1"/>
            <a:t>Should the obligation on the supplier of the product to provide information also cover matters relating to the content of the legal system or only the content of the contract?</a:t>
          </a:r>
          <a:endParaRPr lang="fi-FI"/>
        </a:p>
      </dgm:t>
    </dgm:pt>
    <dgm:pt modelId="{B53C147C-17D1-492E-9D04-9513BDBA19E6}" type="parTrans" cxnId="{0823987A-B6F5-4B84-B46C-DB7F46A9C386}">
      <dgm:prSet/>
      <dgm:spPr/>
      <dgm:t>
        <a:bodyPr/>
        <a:lstStyle/>
        <a:p>
          <a:endParaRPr lang="fi-FI"/>
        </a:p>
      </dgm:t>
    </dgm:pt>
    <dgm:pt modelId="{A2F80E29-2624-47CD-A9C6-7671474DB51E}" type="sibTrans" cxnId="{0823987A-B6F5-4B84-B46C-DB7F46A9C386}">
      <dgm:prSet/>
      <dgm:spPr/>
      <dgm:t>
        <a:bodyPr/>
        <a:lstStyle/>
        <a:p>
          <a:endParaRPr lang="fi-FI"/>
        </a:p>
      </dgm:t>
    </dgm:pt>
    <dgm:pt modelId="{DBE34938-CE4A-4AC6-ABD2-497A5E9C9AAE}" type="pres">
      <dgm:prSet presAssocID="{03758B0F-3CAE-4BA1-8CA7-644005B3CF3C}" presName="Name0" presStyleCnt="0">
        <dgm:presLayoutVars>
          <dgm:chPref val="1"/>
          <dgm:dir/>
          <dgm:animOne val="branch"/>
          <dgm:animLvl val="lvl"/>
          <dgm:resizeHandles/>
        </dgm:presLayoutVars>
      </dgm:prSet>
      <dgm:spPr/>
    </dgm:pt>
    <dgm:pt modelId="{07AFED61-719C-448C-84A5-6F762D08E8CE}" type="pres">
      <dgm:prSet presAssocID="{1FCE7036-CCB7-4A32-B560-0772950CB0AC}" presName="vertOne" presStyleCnt="0"/>
      <dgm:spPr/>
    </dgm:pt>
    <dgm:pt modelId="{35BD69CB-61D1-4220-AF1F-AB1FD8C586DD}" type="pres">
      <dgm:prSet presAssocID="{1FCE7036-CCB7-4A32-B560-0772950CB0AC}" presName="txOne" presStyleLbl="node0" presStyleIdx="0" presStyleCnt="2">
        <dgm:presLayoutVars>
          <dgm:chPref val="3"/>
        </dgm:presLayoutVars>
      </dgm:prSet>
      <dgm:spPr/>
    </dgm:pt>
    <dgm:pt modelId="{9489805D-68D3-419D-B514-01F67DD72E03}" type="pres">
      <dgm:prSet presAssocID="{1FCE7036-CCB7-4A32-B560-0772950CB0AC}" presName="parTransOne" presStyleCnt="0"/>
      <dgm:spPr/>
    </dgm:pt>
    <dgm:pt modelId="{B48B2DA8-48A2-4F72-B104-0278434622C1}" type="pres">
      <dgm:prSet presAssocID="{1FCE7036-CCB7-4A32-B560-0772950CB0AC}" presName="horzOne" presStyleCnt="0"/>
      <dgm:spPr/>
    </dgm:pt>
    <dgm:pt modelId="{0C4BFD8C-18BF-4E28-8C9E-C953DEE18625}" type="pres">
      <dgm:prSet presAssocID="{A1A44F57-A6F7-4FC8-8875-4824F5514F1A}" presName="vertTwo" presStyleCnt="0"/>
      <dgm:spPr/>
    </dgm:pt>
    <dgm:pt modelId="{EE48107D-6425-4850-9AC8-D10420D814FA}" type="pres">
      <dgm:prSet presAssocID="{A1A44F57-A6F7-4FC8-8875-4824F5514F1A}" presName="txTwo" presStyleLbl="node2" presStyleIdx="0" presStyleCnt="5">
        <dgm:presLayoutVars>
          <dgm:chPref val="3"/>
        </dgm:presLayoutVars>
      </dgm:prSet>
      <dgm:spPr/>
    </dgm:pt>
    <dgm:pt modelId="{02F801FB-8912-4CD7-9052-EBA5D589BFFA}" type="pres">
      <dgm:prSet presAssocID="{A1A44F57-A6F7-4FC8-8875-4824F5514F1A}" presName="horzTwo" presStyleCnt="0"/>
      <dgm:spPr/>
    </dgm:pt>
    <dgm:pt modelId="{F12A2E2B-CE78-408C-948C-74F3EE6CE8F3}" type="pres">
      <dgm:prSet presAssocID="{AD425690-906C-423D-A9BF-8BF3DFFB07C0}" presName="sibSpaceTwo" presStyleCnt="0"/>
      <dgm:spPr/>
    </dgm:pt>
    <dgm:pt modelId="{9A9C0E28-38BF-42CA-B7BD-AAD1AE99FDAB}" type="pres">
      <dgm:prSet presAssocID="{74485095-3371-4D02-8E7B-6A99981D9F1F}" presName="vertTwo" presStyleCnt="0"/>
      <dgm:spPr/>
    </dgm:pt>
    <dgm:pt modelId="{7375C89D-6F96-40CB-A0AA-0B6A3D3D4854}" type="pres">
      <dgm:prSet presAssocID="{74485095-3371-4D02-8E7B-6A99981D9F1F}" presName="txTwo" presStyleLbl="node2" presStyleIdx="1" presStyleCnt="5">
        <dgm:presLayoutVars>
          <dgm:chPref val="3"/>
        </dgm:presLayoutVars>
      </dgm:prSet>
      <dgm:spPr/>
    </dgm:pt>
    <dgm:pt modelId="{6BF1FD5D-F775-4623-A47D-7AFF1998F0D7}" type="pres">
      <dgm:prSet presAssocID="{74485095-3371-4D02-8E7B-6A99981D9F1F}" presName="horzTwo" presStyleCnt="0"/>
      <dgm:spPr/>
    </dgm:pt>
    <dgm:pt modelId="{A796A740-4290-4E98-BC6E-9A86EF69D90B}" type="pres">
      <dgm:prSet presAssocID="{E453E54A-46A8-4C12-8158-2ED8286230FE}" presName="sibSpaceTwo" presStyleCnt="0"/>
      <dgm:spPr/>
    </dgm:pt>
    <dgm:pt modelId="{E75B182B-6849-4EA4-9FE7-2F7B03199C3F}" type="pres">
      <dgm:prSet presAssocID="{F4B37E57-BFD2-4DFC-8E8B-A4DAAE1A7CF7}" presName="vertTwo" presStyleCnt="0"/>
      <dgm:spPr/>
    </dgm:pt>
    <dgm:pt modelId="{32A44233-6C5B-40C4-AB52-123E4D0DE7AE}" type="pres">
      <dgm:prSet presAssocID="{F4B37E57-BFD2-4DFC-8E8B-A4DAAE1A7CF7}" presName="txTwo" presStyleLbl="node2" presStyleIdx="2" presStyleCnt="5">
        <dgm:presLayoutVars>
          <dgm:chPref val="3"/>
        </dgm:presLayoutVars>
      </dgm:prSet>
      <dgm:spPr/>
    </dgm:pt>
    <dgm:pt modelId="{806B6C42-AF7E-46F4-8472-F757799FFDFB}" type="pres">
      <dgm:prSet presAssocID="{F4B37E57-BFD2-4DFC-8E8B-A4DAAE1A7CF7}" presName="horzTwo" presStyleCnt="0"/>
      <dgm:spPr/>
    </dgm:pt>
    <dgm:pt modelId="{B5F13CF1-D365-4CD8-A9D5-49543D6EA175}" type="pres">
      <dgm:prSet presAssocID="{BEC40AE0-0E68-4114-8DD1-FBEE69E082FD}" presName="sibSpaceTwo" presStyleCnt="0"/>
      <dgm:spPr/>
    </dgm:pt>
    <dgm:pt modelId="{4637A3B6-7700-4A8D-8237-61EAE1726DD2}" type="pres">
      <dgm:prSet presAssocID="{998C438D-8F65-4B51-B9F0-1AAA64E02670}" presName="vertTwo" presStyleCnt="0"/>
      <dgm:spPr/>
    </dgm:pt>
    <dgm:pt modelId="{3C0D8B70-4FA7-4E66-B17C-2EE1227CCE13}" type="pres">
      <dgm:prSet presAssocID="{998C438D-8F65-4B51-B9F0-1AAA64E02670}" presName="txTwo" presStyleLbl="node2" presStyleIdx="3" presStyleCnt="5">
        <dgm:presLayoutVars>
          <dgm:chPref val="3"/>
        </dgm:presLayoutVars>
      </dgm:prSet>
      <dgm:spPr/>
    </dgm:pt>
    <dgm:pt modelId="{A2340A4C-0A34-4368-AD1A-8D59E4D07444}" type="pres">
      <dgm:prSet presAssocID="{998C438D-8F65-4B51-B9F0-1AAA64E02670}" presName="horzTwo" presStyleCnt="0"/>
      <dgm:spPr/>
    </dgm:pt>
    <dgm:pt modelId="{B869DB9D-936C-477E-ADB4-C706EDA2C482}" type="pres">
      <dgm:prSet presAssocID="{7297A5B9-EB8C-4FC1-9AFB-C30982AF534C}" presName="sibSpaceTwo" presStyleCnt="0"/>
      <dgm:spPr/>
    </dgm:pt>
    <dgm:pt modelId="{C403DA68-0010-4AB5-B3CD-FA46F94E0E60}" type="pres">
      <dgm:prSet presAssocID="{63D48D2C-5489-46BF-9E88-1AA20E3D6F62}" presName="vertTwo" presStyleCnt="0"/>
      <dgm:spPr/>
    </dgm:pt>
    <dgm:pt modelId="{46E0C4BB-68DE-4662-B867-FA7062952A91}" type="pres">
      <dgm:prSet presAssocID="{63D48D2C-5489-46BF-9E88-1AA20E3D6F62}" presName="txTwo" presStyleLbl="node2" presStyleIdx="4" presStyleCnt="5">
        <dgm:presLayoutVars>
          <dgm:chPref val="3"/>
        </dgm:presLayoutVars>
      </dgm:prSet>
      <dgm:spPr/>
    </dgm:pt>
    <dgm:pt modelId="{6676F613-D498-4E6F-B299-634F72A59F5A}" type="pres">
      <dgm:prSet presAssocID="{63D48D2C-5489-46BF-9E88-1AA20E3D6F62}" presName="horzTwo" presStyleCnt="0"/>
      <dgm:spPr/>
    </dgm:pt>
    <dgm:pt modelId="{ACF2B111-60B3-4879-BCF5-C743B1D2D849}" type="pres">
      <dgm:prSet presAssocID="{5EE33A58-3FA5-47D8-8CB6-EAB85D7CB5B8}" presName="sibSpaceOne" presStyleCnt="0"/>
      <dgm:spPr/>
    </dgm:pt>
    <dgm:pt modelId="{A8019AEB-1B44-4DE4-ACE0-1A6EBCE4C98A}" type="pres">
      <dgm:prSet presAssocID="{2199B83B-3A51-4E1A-91B2-B5D6F992898A}" presName="vertOne" presStyleCnt="0"/>
      <dgm:spPr/>
    </dgm:pt>
    <dgm:pt modelId="{C56CBEED-5C1C-4418-ADFF-31275C43F9BB}" type="pres">
      <dgm:prSet presAssocID="{2199B83B-3A51-4E1A-91B2-B5D6F992898A}" presName="txOne" presStyleLbl="node0" presStyleIdx="1" presStyleCnt="2">
        <dgm:presLayoutVars>
          <dgm:chPref val="3"/>
        </dgm:presLayoutVars>
      </dgm:prSet>
      <dgm:spPr/>
    </dgm:pt>
    <dgm:pt modelId="{1436B401-9F31-4857-95CC-C0D69B663D0C}" type="pres">
      <dgm:prSet presAssocID="{2199B83B-3A51-4E1A-91B2-B5D6F992898A}" presName="horzOne" presStyleCnt="0"/>
      <dgm:spPr/>
    </dgm:pt>
  </dgm:ptLst>
  <dgm:cxnLst>
    <dgm:cxn modelId="{1CA15E04-703B-4D1B-B5AA-B74DF39550EF}" type="presOf" srcId="{74485095-3371-4D02-8E7B-6A99981D9F1F}" destId="{7375C89D-6F96-40CB-A0AA-0B6A3D3D4854}" srcOrd="0" destOrd="0" presId="urn:microsoft.com/office/officeart/2005/8/layout/hierarchy4"/>
    <dgm:cxn modelId="{12C4C709-1358-4E2B-88AE-5EED75F656AA}" type="presOf" srcId="{1FCE7036-CCB7-4A32-B560-0772950CB0AC}" destId="{35BD69CB-61D1-4220-AF1F-AB1FD8C586DD}" srcOrd="0" destOrd="0" presId="urn:microsoft.com/office/officeart/2005/8/layout/hierarchy4"/>
    <dgm:cxn modelId="{617CC70E-7BD4-4860-ABD9-D10A33E850D5}" srcId="{03758B0F-3CAE-4BA1-8CA7-644005B3CF3C}" destId="{1FCE7036-CCB7-4A32-B560-0772950CB0AC}" srcOrd="0" destOrd="0" parTransId="{CC7145C3-1FEF-4759-8968-66E795CAD9E8}" sibTransId="{5EE33A58-3FA5-47D8-8CB6-EAB85D7CB5B8}"/>
    <dgm:cxn modelId="{1995BF3C-CD2B-472F-8BB8-B0FE053E994C}" srcId="{1FCE7036-CCB7-4A32-B560-0772950CB0AC}" destId="{998C438D-8F65-4B51-B9F0-1AAA64E02670}" srcOrd="3" destOrd="0" parTransId="{62256FEE-3DEF-4223-96D5-9725F778D23E}" sibTransId="{7297A5B9-EB8C-4FC1-9AFB-C30982AF534C}"/>
    <dgm:cxn modelId="{006DC541-D32B-48B0-B22A-BC0CC1A51A58}" type="presOf" srcId="{63D48D2C-5489-46BF-9E88-1AA20E3D6F62}" destId="{46E0C4BB-68DE-4662-B867-FA7062952A91}" srcOrd="0" destOrd="0" presId="urn:microsoft.com/office/officeart/2005/8/layout/hierarchy4"/>
    <dgm:cxn modelId="{C96CEC4F-303A-4D5A-A4EC-66F91915D00D}" type="presOf" srcId="{2199B83B-3A51-4E1A-91B2-B5D6F992898A}" destId="{C56CBEED-5C1C-4418-ADFF-31275C43F9BB}" srcOrd="0" destOrd="0" presId="urn:microsoft.com/office/officeart/2005/8/layout/hierarchy4"/>
    <dgm:cxn modelId="{0823987A-B6F5-4B84-B46C-DB7F46A9C386}" srcId="{03758B0F-3CAE-4BA1-8CA7-644005B3CF3C}" destId="{2199B83B-3A51-4E1A-91B2-B5D6F992898A}" srcOrd="1" destOrd="0" parTransId="{B53C147C-17D1-492E-9D04-9513BDBA19E6}" sibTransId="{A2F80E29-2624-47CD-A9C6-7671474DB51E}"/>
    <dgm:cxn modelId="{54CC468F-AB89-4A37-90D6-FAC47003A7FD}" srcId="{1FCE7036-CCB7-4A32-B560-0772950CB0AC}" destId="{F4B37E57-BFD2-4DFC-8E8B-A4DAAE1A7CF7}" srcOrd="2" destOrd="0" parTransId="{75F382F0-8A23-4480-B0BB-42C76377B3FF}" sibTransId="{BEC40AE0-0E68-4114-8DD1-FBEE69E082FD}"/>
    <dgm:cxn modelId="{F078499E-BB93-48C9-A20C-0FCE64E65FA7}" type="presOf" srcId="{A1A44F57-A6F7-4FC8-8875-4824F5514F1A}" destId="{EE48107D-6425-4850-9AC8-D10420D814FA}" srcOrd="0" destOrd="0" presId="urn:microsoft.com/office/officeart/2005/8/layout/hierarchy4"/>
    <dgm:cxn modelId="{B82F5DAC-9E37-4468-AEEB-FE2CDD352AB0}" srcId="{1FCE7036-CCB7-4A32-B560-0772950CB0AC}" destId="{A1A44F57-A6F7-4FC8-8875-4824F5514F1A}" srcOrd="0" destOrd="0" parTransId="{13190CCF-699A-46BC-B184-4D46BB25561E}" sibTransId="{AD425690-906C-423D-A9BF-8BF3DFFB07C0}"/>
    <dgm:cxn modelId="{65EEFCAC-8872-4399-A6D2-2F314BC6878F}" type="presOf" srcId="{F4B37E57-BFD2-4DFC-8E8B-A4DAAE1A7CF7}" destId="{32A44233-6C5B-40C4-AB52-123E4D0DE7AE}" srcOrd="0" destOrd="0" presId="urn:microsoft.com/office/officeart/2005/8/layout/hierarchy4"/>
    <dgm:cxn modelId="{3C4AF8AD-396D-4107-98B9-AF45E64DBE98}" type="presOf" srcId="{998C438D-8F65-4B51-B9F0-1AAA64E02670}" destId="{3C0D8B70-4FA7-4E66-B17C-2EE1227CCE13}" srcOrd="0" destOrd="0" presId="urn:microsoft.com/office/officeart/2005/8/layout/hierarchy4"/>
    <dgm:cxn modelId="{36CF99B6-A54A-4479-AFBE-620DEA9BDE50}" type="presOf" srcId="{03758B0F-3CAE-4BA1-8CA7-644005B3CF3C}" destId="{DBE34938-CE4A-4AC6-ABD2-497A5E9C9AAE}" srcOrd="0" destOrd="0" presId="urn:microsoft.com/office/officeart/2005/8/layout/hierarchy4"/>
    <dgm:cxn modelId="{26CD53B7-7B8F-4923-99CE-110D2A1CAAD7}" srcId="{1FCE7036-CCB7-4A32-B560-0772950CB0AC}" destId="{74485095-3371-4D02-8E7B-6A99981D9F1F}" srcOrd="1" destOrd="0" parTransId="{C0FE8277-2078-4320-8DB4-0AAEEDB81C3C}" sibTransId="{E453E54A-46A8-4C12-8158-2ED8286230FE}"/>
    <dgm:cxn modelId="{D6D32CC7-AF28-486A-9C37-4F30FA6A2E1B}" srcId="{1FCE7036-CCB7-4A32-B560-0772950CB0AC}" destId="{63D48D2C-5489-46BF-9E88-1AA20E3D6F62}" srcOrd="4" destOrd="0" parTransId="{1C8DF209-7750-4951-902D-EE5BB225C059}" sibTransId="{C49039D6-1C5A-4529-A4D4-E98ADCCD97BF}"/>
    <dgm:cxn modelId="{FFCA2EEC-31EC-44E0-98F7-DD4CB724FE3A}" type="presParOf" srcId="{DBE34938-CE4A-4AC6-ABD2-497A5E9C9AAE}" destId="{07AFED61-719C-448C-84A5-6F762D08E8CE}" srcOrd="0" destOrd="0" presId="urn:microsoft.com/office/officeart/2005/8/layout/hierarchy4"/>
    <dgm:cxn modelId="{E7FE420B-EC9E-47DE-B6BD-077A32468FE1}" type="presParOf" srcId="{07AFED61-719C-448C-84A5-6F762D08E8CE}" destId="{35BD69CB-61D1-4220-AF1F-AB1FD8C586DD}" srcOrd="0" destOrd="0" presId="urn:microsoft.com/office/officeart/2005/8/layout/hierarchy4"/>
    <dgm:cxn modelId="{4215EF97-8F17-47CA-BEF8-4D5A58B0373E}" type="presParOf" srcId="{07AFED61-719C-448C-84A5-6F762D08E8CE}" destId="{9489805D-68D3-419D-B514-01F67DD72E03}" srcOrd="1" destOrd="0" presId="urn:microsoft.com/office/officeart/2005/8/layout/hierarchy4"/>
    <dgm:cxn modelId="{5424B6E1-A88B-418B-A0B8-A47A9763DE74}" type="presParOf" srcId="{07AFED61-719C-448C-84A5-6F762D08E8CE}" destId="{B48B2DA8-48A2-4F72-B104-0278434622C1}" srcOrd="2" destOrd="0" presId="urn:microsoft.com/office/officeart/2005/8/layout/hierarchy4"/>
    <dgm:cxn modelId="{E8B9105E-D9D9-4E75-8A08-2F6D458AEB09}" type="presParOf" srcId="{B48B2DA8-48A2-4F72-B104-0278434622C1}" destId="{0C4BFD8C-18BF-4E28-8C9E-C953DEE18625}" srcOrd="0" destOrd="0" presId="urn:microsoft.com/office/officeart/2005/8/layout/hierarchy4"/>
    <dgm:cxn modelId="{E11AF5FA-3F26-4CB8-8F50-9E0B1EC842C2}" type="presParOf" srcId="{0C4BFD8C-18BF-4E28-8C9E-C953DEE18625}" destId="{EE48107D-6425-4850-9AC8-D10420D814FA}" srcOrd="0" destOrd="0" presId="urn:microsoft.com/office/officeart/2005/8/layout/hierarchy4"/>
    <dgm:cxn modelId="{1B3B0125-52EC-4BFA-A221-2D7BBF40C242}" type="presParOf" srcId="{0C4BFD8C-18BF-4E28-8C9E-C953DEE18625}" destId="{02F801FB-8912-4CD7-9052-EBA5D589BFFA}" srcOrd="1" destOrd="0" presId="urn:microsoft.com/office/officeart/2005/8/layout/hierarchy4"/>
    <dgm:cxn modelId="{4DB873C7-CDD9-4DC4-B788-C4A1BF7EB4B7}" type="presParOf" srcId="{B48B2DA8-48A2-4F72-B104-0278434622C1}" destId="{F12A2E2B-CE78-408C-948C-74F3EE6CE8F3}" srcOrd="1" destOrd="0" presId="urn:microsoft.com/office/officeart/2005/8/layout/hierarchy4"/>
    <dgm:cxn modelId="{576884AF-AE0E-4F46-86D9-BB287064E9E9}" type="presParOf" srcId="{B48B2DA8-48A2-4F72-B104-0278434622C1}" destId="{9A9C0E28-38BF-42CA-B7BD-AAD1AE99FDAB}" srcOrd="2" destOrd="0" presId="urn:microsoft.com/office/officeart/2005/8/layout/hierarchy4"/>
    <dgm:cxn modelId="{8F7C639F-6B3E-4866-BDEF-2BAFDE4E3218}" type="presParOf" srcId="{9A9C0E28-38BF-42CA-B7BD-AAD1AE99FDAB}" destId="{7375C89D-6F96-40CB-A0AA-0B6A3D3D4854}" srcOrd="0" destOrd="0" presId="urn:microsoft.com/office/officeart/2005/8/layout/hierarchy4"/>
    <dgm:cxn modelId="{2BF15B9D-5317-4A2E-AD15-4490155C2126}" type="presParOf" srcId="{9A9C0E28-38BF-42CA-B7BD-AAD1AE99FDAB}" destId="{6BF1FD5D-F775-4623-A47D-7AFF1998F0D7}" srcOrd="1" destOrd="0" presId="urn:microsoft.com/office/officeart/2005/8/layout/hierarchy4"/>
    <dgm:cxn modelId="{9B6647C5-0015-4B43-BD04-E77AA4BB0806}" type="presParOf" srcId="{B48B2DA8-48A2-4F72-B104-0278434622C1}" destId="{A796A740-4290-4E98-BC6E-9A86EF69D90B}" srcOrd="3" destOrd="0" presId="urn:microsoft.com/office/officeart/2005/8/layout/hierarchy4"/>
    <dgm:cxn modelId="{49A8540F-8A8A-4461-B9BF-6301D5742D4F}" type="presParOf" srcId="{B48B2DA8-48A2-4F72-B104-0278434622C1}" destId="{E75B182B-6849-4EA4-9FE7-2F7B03199C3F}" srcOrd="4" destOrd="0" presId="urn:microsoft.com/office/officeart/2005/8/layout/hierarchy4"/>
    <dgm:cxn modelId="{ED6160FD-29B5-47C0-9318-0DC8E357CE1F}" type="presParOf" srcId="{E75B182B-6849-4EA4-9FE7-2F7B03199C3F}" destId="{32A44233-6C5B-40C4-AB52-123E4D0DE7AE}" srcOrd="0" destOrd="0" presId="urn:microsoft.com/office/officeart/2005/8/layout/hierarchy4"/>
    <dgm:cxn modelId="{FE6FC6CD-6777-4D56-9D1F-7E82ABF74476}" type="presParOf" srcId="{E75B182B-6849-4EA4-9FE7-2F7B03199C3F}" destId="{806B6C42-AF7E-46F4-8472-F757799FFDFB}" srcOrd="1" destOrd="0" presId="urn:microsoft.com/office/officeart/2005/8/layout/hierarchy4"/>
    <dgm:cxn modelId="{5772A577-6488-4566-ABC9-069C1C088F1C}" type="presParOf" srcId="{B48B2DA8-48A2-4F72-B104-0278434622C1}" destId="{B5F13CF1-D365-4CD8-A9D5-49543D6EA175}" srcOrd="5" destOrd="0" presId="urn:microsoft.com/office/officeart/2005/8/layout/hierarchy4"/>
    <dgm:cxn modelId="{50FFD960-E05C-4CB7-B2F0-DF0126AC6EA3}" type="presParOf" srcId="{B48B2DA8-48A2-4F72-B104-0278434622C1}" destId="{4637A3B6-7700-4A8D-8237-61EAE1726DD2}" srcOrd="6" destOrd="0" presId="urn:microsoft.com/office/officeart/2005/8/layout/hierarchy4"/>
    <dgm:cxn modelId="{C813F0CF-38BB-4D7F-AA3F-9A25CA2E9CAD}" type="presParOf" srcId="{4637A3B6-7700-4A8D-8237-61EAE1726DD2}" destId="{3C0D8B70-4FA7-4E66-B17C-2EE1227CCE13}" srcOrd="0" destOrd="0" presId="urn:microsoft.com/office/officeart/2005/8/layout/hierarchy4"/>
    <dgm:cxn modelId="{D7E1D2D2-A94F-4F75-A00B-127D52690643}" type="presParOf" srcId="{4637A3B6-7700-4A8D-8237-61EAE1726DD2}" destId="{A2340A4C-0A34-4368-AD1A-8D59E4D07444}" srcOrd="1" destOrd="0" presId="urn:microsoft.com/office/officeart/2005/8/layout/hierarchy4"/>
    <dgm:cxn modelId="{5CCC9265-D928-43EB-AF18-E6BB4E19C4D9}" type="presParOf" srcId="{B48B2DA8-48A2-4F72-B104-0278434622C1}" destId="{B869DB9D-936C-477E-ADB4-C706EDA2C482}" srcOrd="7" destOrd="0" presId="urn:microsoft.com/office/officeart/2005/8/layout/hierarchy4"/>
    <dgm:cxn modelId="{22E6651B-824F-4206-BDBF-7B4C352AFE82}" type="presParOf" srcId="{B48B2DA8-48A2-4F72-B104-0278434622C1}" destId="{C403DA68-0010-4AB5-B3CD-FA46F94E0E60}" srcOrd="8" destOrd="0" presId="urn:microsoft.com/office/officeart/2005/8/layout/hierarchy4"/>
    <dgm:cxn modelId="{680681BE-C764-4E08-94CD-60C3FEE8CC35}" type="presParOf" srcId="{C403DA68-0010-4AB5-B3CD-FA46F94E0E60}" destId="{46E0C4BB-68DE-4662-B867-FA7062952A91}" srcOrd="0" destOrd="0" presId="urn:microsoft.com/office/officeart/2005/8/layout/hierarchy4"/>
    <dgm:cxn modelId="{CE38F87D-8AD5-4BA6-9C89-A19ECBA4EDE0}" type="presParOf" srcId="{C403DA68-0010-4AB5-B3CD-FA46F94E0E60}" destId="{6676F613-D498-4E6F-B299-634F72A59F5A}" srcOrd="1" destOrd="0" presId="urn:microsoft.com/office/officeart/2005/8/layout/hierarchy4"/>
    <dgm:cxn modelId="{527076BF-5C82-4C94-A7DC-6DDC711D8134}" type="presParOf" srcId="{DBE34938-CE4A-4AC6-ABD2-497A5E9C9AAE}" destId="{ACF2B111-60B3-4879-BCF5-C743B1D2D849}" srcOrd="1" destOrd="0" presId="urn:microsoft.com/office/officeart/2005/8/layout/hierarchy4"/>
    <dgm:cxn modelId="{2AA5FE9E-0E3B-439B-BAB9-B8C53FD20E9A}" type="presParOf" srcId="{DBE34938-CE4A-4AC6-ABD2-497A5E9C9AAE}" destId="{A8019AEB-1B44-4DE4-ACE0-1A6EBCE4C98A}" srcOrd="2" destOrd="0" presId="urn:microsoft.com/office/officeart/2005/8/layout/hierarchy4"/>
    <dgm:cxn modelId="{6621AB7E-41FB-44A3-A655-C8764986E26F}" type="presParOf" srcId="{A8019AEB-1B44-4DE4-ACE0-1A6EBCE4C98A}" destId="{C56CBEED-5C1C-4418-ADFF-31275C43F9BB}" srcOrd="0" destOrd="0" presId="urn:microsoft.com/office/officeart/2005/8/layout/hierarchy4"/>
    <dgm:cxn modelId="{5CAD38D8-D6E1-40D7-8393-27191072FC5C}" type="presParOf" srcId="{A8019AEB-1B44-4DE4-ACE0-1A6EBCE4C98A}" destId="{1436B401-9F31-4857-95CC-C0D69B663D0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421B5D-6D56-40A7-9345-F43506D1F66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67B67D7-222F-44AC-AE28-EF4822847619}">
      <dgm:prSet/>
      <dgm:spPr/>
      <dgm:t>
        <a:bodyPr/>
        <a:lstStyle/>
        <a:p>
          <a:r>
            <a:rPr lang="en-US" b="1"/>
            <a:t>An area of ​​economics that takes into account people's actual behavior; behavioral economics + law = behavioral law and economics</a:t>
          </a:r>
          <a:endParaRPr lang="fi-FI"/>
        </a:p>
      </dgm:t>
    </dgm:pt>
    <dgm:pt modelId="{039DABF5-54A0-4F97-B687-09080D16AD20}" type="parTrans" cxnId="{C6AB6DD5-62B3-4CF3-B05B-6C09574688E9}">
      <dgm:prSet/>
      <dgm:spPr/>
      <dgm:t>
        <a:bodyPr/>
        <a:lstStyle/>
        <a:p>
          <a:endParaRPr lang="fi-FI"/>
        </a:p>
      </dgm:t>
    </dgm:pt>
    <dgm:pt modelId="{30ADC032-7002-45A9-B887-AA86AD976A05}" type="sibTrans" cxnId="{C6AB6DD5-62B3-4CF3-B05B-6C09574688E9}">
      <dgm:prSet/>
      <dgm:spPr/>
      <dgm:t>
        <a:bodyPr/>
        <a:lstStyle/>
        <a:p>
          <a:endParaRPr lang="fi-FI"/>
        </a:p>
      </dgm:t>
    </dgm:pt>
    <dgm:pt modelId="{77B142A7-4B17-429D-8710-FC93D4679A1B}">
      <dgm:prSet/>
      <dgm:spPr/>
      <dgm:t>
        <a:bodyPr/>
        <a:lstStyle/>
        <a:p>
          <a:r>
            <a:rPr lang="en-US"/>
            <a:t>Cf. traditional economics, which relies on the idea that man acts rationally</a:t>
          </a:r>
          <a:endParaRPr lang="fi-FI"/>
        </a:p>
      </dgm:t>
    </dgm:pt>
    <dgm:pt modelId="{AB07C271-44E1-4592-8374-85BA031F348D}" type="parTrans" cxnId="{36F852CB-DD3F-431B-A9BB-C9B570779860}">
      <dgm:prSet/>
      <dgm:spPr/>
      <dgm:t>
        <a:bodyPr/>
        <a:lstStyle/>
        <a:p>
          <a:endParaRPr lang="fi-FI"/>
        </a:p>
      </dgm:t>
    </dgm:pt>
    <dgm:pt modelId="{6732FA72-7C76-4261-8B86-AD9A61E9B4D3}" type="sibTrans" cxnId="{36F852CB-DD3F-431B-A9BB-C9B570779860}">
      <dgm:prSet/>
      <dgm:spPr/>
      <dgm:t>
        <a:bodyPr/>
        <a:lstStyle/>
        <a:p>
          <a:endParaRPr lang="fi-FI"/>
        </a:p>
      </dgm:t>
    </dgm:pt>
    <dgm:pt modelId="{9184F341-8612-4F89-AD98-D4E9250EB038}">
      <dgm:prSet/>
      <dgm:spPr/>
      <dgm:t>
        <a:bodyPr/>
        <a:lstStyle/>
        <a:p>
          <a:r>
            <a:rPr lang="en-US"/>
            <a:t>However, in behavioral economics, one does not think that a person would act irrationally, but different ways of thinking and behavioral biases guide people's actions in such a way that behavior is not always rational.</a:t>
          </a:r>
          <a:endParaRPr lang="fi-FI"/>
        </a:p>
      </dgm:t>
    </dgm:pt>
    <dgm:pt modelId="{2C3F27BE-FA13-4B04-8526-0ECF27019A85}" type="parTrans" cxnId="{80587FD4-BD7C-4FA6-936D-1D2CDC6E2EC3}">
      <dgm:prSet/>
      <dgm:spPr/>
      <dgm:t>
        <a:bodyPr/>
        <a:lstStyle/>
        <a:p>
          <a:endParaRPr lang="fi-FI"/>
        </a:p>
      </dgm:t>
    </dgm:pt>
    <dgm:pt modelId="{2A98F80D-179C-411A-B538-C079183FDE20}" type="sibTrans" cxnId="{80587FD4-BD7C-4FA6-936D-1D2CDC6E2EC3}">
      <dgm:prSet/>
      <dgm:spPr/>
      <dgm:t>
        <a:bodyPr/>
        <a:lstStyle/>
        <a:p>
          <a:endParaRPr lang="fi-FI"/>
        </a:p>
      </dgm:t>
    </dgm:pt>
    <dgm:pt modelId="{22190235-4A67-4034-BC29-FC58E3AE0A2C}">
      <dgm:prSet/>
      <dgm:spPr/>
      <dgm:t>
        <a:bodyPr/>
        <a:lstStyle/>
        <a:p>
          <a:r>
            <a:rPr lang="en-US" b="1"/>
            <a:t>It is used as an aid in assessing the appropriateness and development of legislation and as a tool for legal argumentation as real arguments. How people actually behave is important, especially from the legislator's point of view:</a:t>
          </a:r>
          <a:endParaRPr lang="fi-FI"/>
        </a:p>
      </dgm:t>
    </dgm:pt>
    <dgm:pt modelId="{D90B7FEA-EE2B-43E6-A70B-434FF229B76F}" type="parTrans" cxnId="{5CD26565-A770-4FCF-B26C-550BDAE4B6CB}">
      <dgm:prSet/>
      <dgm:spPr/>
      <dgm:t>
        <a:bodyPr/>
        <a:lstStyle/>
        <a:p>
          <a:endParaRPr lang="fi-FI"/>
        </a:p>
      </dgm:t>
    </dgm:pt>
    <dgm:pt modelId="{CD8947E5-8602-4345-A1A0-B1E5755F3BB3}" type="sibTrans" cxnId="{5CD26565-A770-4FCF-B26C-550BDAE4B6CB}">
      <dgm:prSet/>
      <dgm:spPr/>
      <dgm:t>
        <a:bodyPr/>
        <a:lstStyle/>
        <a:p>
          <a:endParaRPr lang="fi-FI"/>
        </a:p>
      </dgm:t>
    </dgm:pt>
    <dgm:pt modelId="{6EAF6D94-61AF-4920-93AA-9A5B5CD0A97C}">
      <dgm:prSet/>
      <dgm:spPr/>
      <dgm:t>
        <a:bodyPr/>
        <a:lstStyle/>
        <a:p>
          <a:r>
            <a:rPr lang="en-US"/>
            <a:t>is regulation effective and is its objectives actually being achieved?</a:t>
          </a:r>
          <a:endParaRPr lang="fi-FI"/>
        </a:p>
      </dgm:t>
    </dgm:pt>
    <dgm:pt modelId="{F727EE65-3DC8-46B5-B0E4-208C1E1E7F56}" type="parTrans" cxnId="{94CBAA63-0F8B-4207-AF2C-9DF9844DD5F8}">
      <dgm:prSet/>
      <dgm:spPr/>
      <dgm:t>
        <a:bodyPr/>
        <a:lstStyle/>
        <a:p>
          <a:endParaRPr lang="fi-FI"/>
        </a:p>
      </dgm:t>
    </dgm:pt>
    <dgm:pt modelId="{FE155B3B-9768-47BC-8DE0-4E672B17D2CC}" type="sibTrans" cxnId="{94CBAA63-0F8B-4207-AF2C-9DF9844DD5F8}">
      <dgm:prSet/>
      <dgm:spPr/>
      <dgm:t>
        <a:bodyPr/>
        <a:lstStyle/>
        <a:p>
          <a:endParaRPr lang="fi-FI"/>
        </a:p>
      </dgm:t>
    </dgm:pt>
    <dgm:pt modelId="{D0852399-C2A1-4BE1-8394-8DED8B7A3BB4}">
      <dgm:prSet/>
      <dgm:spPr/>
      <dgm:t>
        <a:bodyPr/>
        <a:lstStyle/>
        <a:p>
          <a:r>
            <a:rPr lang="en-US"/>
            <a:t>Do these perspectives lead to the so-called paternalistic (overprotective and restrictive) legislation?</a:t>
          </a:r>
          <a:endParaRPr lang="fi-FI"/>
        </a:p>
      </dgm:t>
    </dgm:pt>
    <dgm:pt modelId="{82E0F923-47DE-4A84-B716-7807F97CC63A}" type="parTrans" cxnId="{4B68EB8C-2CA5-4F6C-B76A-2FE8C8696867}">
      <dgm:prSet/>
      <dgm:spPr/>
      <dgm:t>
        <a:bodyPr/>
        <a:lstStyle/>
        <a:p>
          <a:endParaRPr lang="fi-FI"/>
        </a:p>
      </dgm:t>
    </dgm:pt>
    <dgm:pt modelId="{AA9401D3-5D2F-4E95-B1ED-3B1698902D79}" type="sibTrans" cxnId="{4B68EB8C-2CA5-4F6C-B76A-2FE8C8696867}">
      <dgm:prSet/>
      <dgm:spPr/>
      <dgm:t>
        <a:bodyPr/>
        <a:lstStyle/>
        <a:p>
          <a:endParaRPr lang="fi-FI"/>
        </a:p>
      </dgm:t>
    </dgm:pt>
    <dgm:pt modelId="{E2BBBE7B-3B2C-4980-903B-A0B6457D711D}">
      <dgm:prSet/>
      <dgm:spPr/>
      <dgm:t>
        <a:bodyPr/>
        <a:lstStyle/>
        <a:p>
          <a:r>
            <a:rPr lang="en-US"/>
            <a:t>The results may be related to a specific context, such as a particular culture or the backgrounds of the people being studied.</a:t>
          </a:r>
          <a:endParaRPr lang="fi-FI"/>
        </a:p>
      </dgm:t>
    </dgm:pt>
    <dgm:pt modelId="{931A6C8F-74C6-4048-8547-FA76A31E05AF}" type="parTrans" cxnId="{58C35666-856B-40D6-97C1-368C25D9FD76}">
      <dgm:prSet/>
      <dgm:spPr/>
      <dgm:t>
        <a:bodyPr/>
        <a:lstStyle/>
        <a:p>
          <a:endParaRPr lang="fi-FI"/>
        </a:p>
      </dgm:t>
    </dgm:pt>
    <dgm:pt modelId="{2E447CD4-5C88-4AE2-AB86-2D796C90053E}" type="sibTrans" cxnId="{58C35666-856B-40D6-97C1-368C25D9FD76}">
      <dgm:prSet/>
      <dgm:spPr/>
      <dgm:t>
        <a:bodyPr/>
        <a:lstStyle/>
        <a:p>
          <a:endParaRPr lang="fi-FI"/>
        </a:p>
      </dgm:t>
    </dgm:pt>
    <dgm:pt modelId="{8F417790-AA87-441B-9BE8-D5B24471E9E6}" type="pres">
      <dgm:prSet presAssocID="{54421B5D-6D56-40A7-9345-F43506D1F66A}" presName="vert0" presStyleCnt="0">
        <dgm:presLayoutVars>
          <dgm:dir/>
          <dgm:animOne val="branch"/>
          <dgm:animLvl val="lvl"/>
        </dgm:presLayoutVars>
      </dgm:prSet>
      <dgm:spPr/>
    </dgm:pt>
    <dgm:pt modelId="{D8D349F8-60F5-4959-9430-971EFE5AD6DE}" type="pres">
      <dgm:prSet presAssocID="{A67B67D7-222F-44AC-AE28-EF4822847619}" presName="thickLine" presStyleLbl="alignNode1" presStyleIdx="0" presStyleCnt="2"/>
      <dgm:spPr/>
    </dgm:pt>
    <dgm:pt modelId="{2AB05ECF-B7C4-4044-9211-F9958577D3A2}" type="pres">
      <dgm:prSet presAssocID="{A67B67D7-222F-44AC-AE28-EF4822847619}" presName="horz1" presStyleCnt="0"/>
      <dgm:spPr/>
    </dgm:pt>
    <dgm:pt modelId="{03BFBAEC-B053-4ABE-91B4-A76EAE121388}" type="pres">
      <dgm:prSet presAssocID="{A67B67D7-222F-44AC-AE28-EF4822847619}" presName="tx1" presStyleLbl="revTx" presStyleIdx="0" presStyleCnt="7"/>
      <dgm:spPr/>
    </dgm:pt>
    <dgm:pt modelId="{71CEC9D0-02B0-4CA5-A88A-5B6CAE725AFE}" type="pres">
      <dgm:prSet presAssocID="{A67B67D7-222F-44AC-AE28-EF4822847619}" presName="vert1" presStyleCnt="0"/>
      <dgm:spPr/>
    </dgm:pt>
    <dgm:pt modelId="{88D1789A-DB3C-4382-B91D-B12FD1B43FB2}" type="pres">
      <dgm:prSet presAssocID="{77B142A7-4B17-429D-8710-FC93D4679A1B}" presName="vertSpace2a" presStyleCnt="0"/>
      <dgm:spPr/>
    </dgm:pt>
    <dgm:pt modelId="{F1CB1205-4176-40E6-9999-40F57F5754C6}" type="pres">
      <dgm:prSet presAssocID="{77B142A7-4B17-429D-8710-FC93D4679A1B}" presName="horz2" presStyleCnt="0"/>
      <dgm:spPr/>
    </dgm:pt>
    <dgm:pt modelId="{5C072CC5-01CE-4975-88A4-51163E14499B}" type="pres">
      <dgm:prSet presAssocID="{77B142A7-4B17-429D-8710-FC93D4679A1B}" presName="horzSpace2" presStyleCnt="0"/>
      <dgm:spPr/>
    </dgm:pt>
    <dgm:pt modelId="{46BC87C1-9D13-40D9-BF37-C4F6D351B498}" type="pres">
      <dgm:prSet presAssocID="{77B142A7-4B17-429D-8710-FC93D4679A1B}" presName="tx2" presStyleLbl="revTx" presStyleIdx="1" presStyleCnt="7"/>
      <dgm:spPr/>
    </dgm:pt>
    <dgm:pt modelId="{9ADB6856-FD62-4A2C-9272-9098046067E8}" type="pres">
      <dgm:prSet presAssocID="{77B142A7-4B17-429D-8710-FC93D4679A1B}" presName="vert2" presStyleCnt="0"/>
      <dgm:spPr/>
    </dgm:pt>
    <dgm:pt modelId="{A1BCD9B4-026E-44DF-8831-15B635C03406}" type="pres">
      <dgm:prSet presAssocID="{77B142A7-4B17-429D-8710-FC93D4679A1B}" presName="thinLine2b" presStyleLbl="callout" presStyleIdx="0" presStyleCnt="5"/>
      <dgm:spPr/>
    </dgm:pt>
    <dgm:pt modelId="{54CAC66C-FD58-4D88-8DA1-968786A3644A}" type="pres">
      <dgm:prSet presAssocID="{77B142A7-4B17-429D-8710-FC93D4679A1B}" presName="vertSpace2b" presStyleCnt="0"/>
      <dgm:spPr/>
    </dgm:pt>
    <dgm:pt modelId="{28A940EA-9C81-4602-B724-01E9F53DB58C}" type="pres">
      <dgm:prSet presAssocID="{9184F341-8612-4F89-AD98-D4E9250EB038}" presName="horz2" presStyleCnt="0"/>
      <dgm:spPr/>
    </dgm:pt>
    <dgm:pt modelId="{EE3DF148-1B7C-4629-AD73-9DCEEB4FDACA}" type="pres">
      <dgm:prSet presAssocID="{9184F341-8612-4F89-AD98-D4E9250EB038}" presName="horzSpace2" presStyleCnt="0"/>
      <dgm:spPr/>
    </dgm:pt>
    <dgm:pt modelId="{63D7CA27-B097-40B2-A8E5-567AC3EDA725}" type="pres">
      <dgm:prSet presAssocID="{9184F341-8612-4F89-AD98-D4E9250EB038}" presName="tx2" presStyleLbl="revTx" presStyleIdx="2" presStyleCnt="7"/>
      <dgm:spPr/>
    </dgm:pt>
    <dgm:pt modelId="{AFF851EB-F4C5-4BF1-9C3C-BF68D56766B7}" type="pres">
      <dgm:prSet presAssocID="{9184F341-8612-4F89-AD98-D4E9250EB038}" presName="vert2" presStyleCnt="0"/>
      <dgm:spPr/>
    </dgm:pt>
    <dgm:pt modelId="{3FEC9035-3F8E-4A14-B761-F67C6E887F7E}" type="pres">
      <dgm:prSet presAssocID="{9184F341-8612-4F89-AD98-D4E9250EB038}" presName="thinLine2b" presStyleLbl="callout" presStyleIdx="1" presStyleCnt="5"/>
      <dgm:spPr/>
    </dgm:pt>
    <dgm:pt modelId="{75F9CFED-8E7F-48A7-BCD2-B18227F47543}" type="pres">
      <dgm:prSet presAssocID="{9184F341-8612-4F89-AD98-D4E9250EB038}" presName="vertSpace2b" presStyleCnt="0"/>
      <dgm:spPr/>
    </dgm:pt>
    <dgm:pt modelId="{19EEBD5A-509A-434D-B617-AF9E4FEA1EF1}" type="pres">
      <dgm:prSet presAssocID="{22190235-4A67-4034-BC29-FC58E3AE0A2C}" presName="thickLine" presStyleLbl="alignNode1" presStyleIdx="1" presStyleCnt="2"/>
      <dgm:spPr/>
    </dgm:pt>
    <dgm:pt modelId="{35564071-25DB-451E-8303-F948A18F246F}" type="pres">
      <dgm:prSet presAssocID="{22190235-4A67-4034-BC29-FC58E3AE0A2C}" presName="horz1" presStyleCnt="0"/>
      <dgm:spPr/>
    </dgm:pt>
    <dgm:pt modelId="{BC90A529-47D1-41EB-B2C1-CC6DD667037C}" type="pres">
      <dgm:prSet presAssocID="{22190235-4A67-4034-BC29-FC58E3AE0A2C}" presName="tx1" presStyleLbl="revTx" presStyleIdx="3" presStyleCnt="7"/>
      <dgm:spPr/>
    </dgm:pt>
    <dgm:pt modelId="{347A96B9-4921-4D1F-A625-931E3333FCC4}" type="pres">
      <dgm:prSet presAssocID="{22190235-4A67-4034-BC29-FC58E3AE0A2C}" presName="vert1" presStyleCnt="0"/>
      <dgm:spPr/>
    </dgm:pt>
    <dgm:pt modelId="{FEE8C652-180D-4B6D-BBAC-4F9999FADA05}" type="pres">
      <dgm:prSet presAssocID="{6EAF6D94-61AF-4920-93AA-9A5B5CD0A97C}" presName="vertSpace2a" presStyleCnt="0"/>
      <dgm:spPr/>
    </dgm:pt>
    <dgm:pt modelId="{47B39119-7CBA-4766-AF89-9CA4AD41C80E}" type="pres">
      <dgm:prSet presAssocID="{6EAF6D94-61AF-4920-93AA-9A5B5CD0A97C}" presName="horz2" presStyleCnt="0"/>
      <dgm:spPr/>
    </dgm:pt>
    <dgm:pt modelId="{20335915-131E-4AEE-9F92-02369507A9C7}" type="pres">
      <dgm:prSet presAssocID="{6EAF6D94-61AF-4920-93AA-9A5B5CD0A97C}" presName="horzSpace2" presStyleCnt="0"/>
      <dgm:spPr/>
    </dgm:pt>
    <dgm:pt modelId="{D9AAB38E-48F1-4336-8B65-1767BDB71C8D}" type="pres">
      <dgm:prSet presAssocID="{6EAF6D94-61AF-4920-93AA-9A5B5CD0A97C}" presName="tx2" presStyleLbl="revTx" presStyleIdx="4" presStyleCnt="7"/>
      <dgm:spPr/>
    </dgm:pt>
    <dgm:pt modelId="{3BB352BD-3CCE-44F1-9283-E5DD17D732AF}" type="pres">
      <dgm:prSet presAssocID="{6EAF6D94-61AF-4920-93AA-9A5B5CD0A97C}" presName="vert2" presStyleCnt="0"/>
      <dgm:spPr/>
    </dgm:pt>
    <dgm:pt modelId="{8304F6AE-987B-4886-8A17-C00A3DC851A6}" type="pres">
      <dgm:prSet presAssocID="{6EAF6D94-61AF-4920-93AA-9A5B5CD0A97C}" presName="thinLine2b" presStyleLbl="callout" presStyleIdx="2" presStyleCnt="5"/>
      <dgm:spPr/>
    </dgm:pt>
    <dgm:pt modelId="{45B26D9C-1AAE-4AED-8E6F-D647B9F9C65D}" type="pres">
      <dgm:prSet presAssocID="{6EAF6D94-61AF-4920-93AA-9A5B5CD0A97C}" presName="vertSpace2b" presStyleCnt="0"/>
      <dgm:spPr/>
    </dgm:pt>
    <dgm:pt modelId="{EC62630F-129D-4311-8636-28191E554C6F}" type="pres">
      <dgm:prSet presAssocID="{D0852399-C2A1-4BE1-8394-8DED8B7A3BB4}" presName="horz2" presStyleCnt="0"/>
      <dgm:spPr/>
    </dgm:pt>
    <dgm:pt modelId="{B792EADD-CDBF-4C15-9802-75875AC18970}" type="pres">
      <dgm:prSet presAssocID="{D0852399-C2A1-4BE1-8394-8DED8B7A3BB4}" presName="horzSpace2" presStyleCnt="0"/>
      <dgm:spPr/>
    </dgm:pt>
    <dgm:pt modelId="{DFA43129-DAC1-4267-B034-681D6318CA90}" type="pres">
      <dgm:prSet presAssocID="{D0852399-C2A1-4BE1-8394-8DED8B7A3BB4}" presName="tx2" presStyleLbl="revTx" presStyleIdx="5" presStyleCnt="7"/>
      <dgm:spPr/>
    </dgm:pt>
    <dgm:pt modelId="{B8F1F156-D2BA-4B03-AE4B-2D2B2A96F372}" type="pres">
      <dgm:prSet presAssocID="{D0852399-C2A1-4BE1-8394-8DED8B7A3BB4}" presName="vert2" presStyleCnt="0"/>
      <dgm:spPr/>
    </dgm:pt>
    <dgm:pt modelId="{2F06B2AE-A4FE-40D3-BDD9-F70F769738D6}" type="pres">
      <dgm:prSet presAssocID="{D0852399-C2A1-4BE1-8394-8DED8B7A3BB4}" presName="thinLine2b" presStyleLbl="callout" presStyleIdx="3" presStyleCnt="5"/>
      <dgm:spPr/>
    </dgm:pt>
    <dgm:pt modelId="{47D4AB6B-C170-4062-9CAC-AD0299BDB8A0}" type="pres">
      <dgm:prSet presAssocID="{D0852399-C2A1-4BE1-8394-8DED8B7A3BB4}" presName="vertSpace2b" presStyleCnt="0"/>
      <dgm:spPr/>
    </dgm:pt>
    <dgm:pt modelId="{0539D762-D13F-4AB1-917A-8080A8E1338F}" type="pres">
      <dgm:prSet presAssocID="{E2BBBE7B-3B2C-4980-903B-A0B6457D711D}" presName="horz2" presStyleCnt="0"/>
      <dgm:spPr/>
    </dgm:pt>
    <dgm:pt modelId="{01BF5B04-904A-48F3-A256-B6F65C44D07C}" type="pres">
      <dgm:prSet presAssocID="{E2BBBE7B-3B2C-4980-903B-A0B6457D711D}" presName="horzSpace2" presStyleCnt="0"/>
      <dgm:spPr/>
    </dgm:pt>
    <dgm:pt modelId="{B75ED05B-FD95-4A2A-A452-C32F1E372AB8}" type="pres">
      <dgm:prSet presAssocID="{E2BBBE7B-3B2C-4980-903B-A0B6457D711D}" presName="tx2" presStyleLbl="revTx" presStyleIdx="6" presStyleCnt="7"/>
      <dgm:spPr/>
    </dgm:pt>
    <dgm:pt modelId="{4D04891C-5D67-4C2C-996F-41BD5E12815B}" type="pres">
      <dgm:prSet presAssocID="{E2BBBE7B-3B2C-4980-903B-A0B6457D711D}" presName="vert2" presStyleCnt="0"/>
      <dgm:spPr/>
    </dgm:pt>
    <dgm:pt modelId="{3CB19E00-8699-4DDD-B7BE-D86F1943F02B}" type="pres">
      <dgm:prSet presAssocID="{E2BBBE7B-3B2C-4980-903B-A0B6457D711D}" presName="thinLine2b" presStyleLbl="callout" presStyleIdx="4" presStyleCnt="5"/>
      <dgm:spPr/>
    </dgm:pt>
    <dgm:pt modelId="{59413DC9-5C76-4864-880C-31C7D84EC094}" type="pres">
      <dgm:prSet presAssocID="{E2BBBE7B-3B2C-4980-903B-A0B6457D711D}" presName="vertSpace2b" presStyleCnt="0"/>
      <dgm:spPr/>
    </dgm:pt>
  </dgm:ptLst>
  <dgm:cxnLst>
    <dgm:cxn modelId="{BA89A602-167B-4345-85F8-CA9AA627EF28}" type="presOf" srcId="{A67B67D7-222F-44AC-AE28-EF4822847619}" destId="{03BFBAEC-B053-4ABE-91B4-A76EAE121388}" srcOrd="0" destOrd="0" presId="urn:microsoft.com/office/officeart/2008/layout/LinedList"/>
    <dgm:cxn modelId="{5948A05D-DB7C-49F1-BD13-58C1D30573D6}" type="presOf" srcId="{E2BBBE7B-3B2C-4980-903B-A0B6457D711D}" destId="{B75ED05B-FD95-4A2A-A452-C32F1E372AB8}" srcOrd="0" destOrd="0" presId="urn:microsoft.com/office/officeart/2008/layout/LinedList"/>
    <dgm:cxn modelId="{94CBAA63-0F8B-4207-AF2C-9DF9844DD5F8}" srcId="{22190235-4A67-4034-BC29-FC58E3AE0A2C}" destId="{6EAF6D94-61AF-4920-93AA-9A5B5CD0A97C}" srcOrd="0" destOrd="0" parTransId="{F727EE65-3DC8-46B5-B0E4-208C1E1E7F56}" sibTransId="{FE155B3B-9768-47BC-8DE0-4E672B17D2CC}"/>
    <dgm:cxn modelId="{5CD26565-A770-4FCF-B26C-550BDAE4B6CB}" srcId="{54421B5D-6D56-40A7-9345-F43506D1F66A}" destId="{22190235-4A67-4034-BC29-FC58E3AE0A2C}" srcOrd="1" destOrd="0" parTransId="{D90B7FEA-EE2B-43E6-A70B-434FF229B76F}" sibTransId="{CD8947E5-8602-4345-A1A0-B1E5755F3BB3}"/>
    <dgm:cxn modelId="{58C35666-856B-40D6-97C1-368C25D9FD76}" srcId="{22190235-4A67-4034-BC29-FC58E3AE0A2C}" destId="{E2BBBE7B-3B2C-4980-903B-A0B6457D711D}" srcOrd="2" destOrd="0" parTransId="{931A6C8F-74C6-4048-8547-FA76A31E05AF}" sibTransId="{2E447CD4-5C88-4AE2-AB86-2D796C90053E}"/>
    <dgm:cxn modelId="{6D49AC49-B8DD-4F78-8567-B870DE7227B8}" type="presOf" srcId="{54421B5D-6D56-40A7-9345-F43506D1F66A}" destId="{8F417790-AA87-441B-9BE8-D5B24471E9E6}" srcOrd="0" destOrd="0" presId="urn:microsoft.com/office/officeart/2008/layout/LinedList"/>
    <dgm:cxn modelId="{7C7CB88C-DB6D-49CB-93A8-AE01786E5AFC}" type="presOf" srcId="{77B142A7-4B17-429D-8710-FC93D4679A1B}" destId="{46BC87C1-9D13-40D9-BF37-C4F6D351B498}" srcOrd="0" destOrd="0" presId="urn:microsoft.com/office/officeart/2008/layout/LinedList"/>
    <dgm:cxn modelId="{4B68EB8C-2CA5-4F6C-B76A-2FE8C8696867}" srcId="{22190235-4A67-4034-BC29-FC58E3AE0A2C}" destId="{D0852399-C2A1-4BE1-8394-8DED8B7A3BB4}" srcOrd="1" destOrd="0" parTransId="{82E0F923-47DE-4A84-B716-7807F97CC63A}" sibTransId="{AA9401D3-5D2F-4E95-B1ED-3B1698902D79}"/>
    <dgm:cxn modelId="{9B57E992-E4B0-4A0C-B1F9-2C9779D3F2DE}" type="presOf" srcId="{22190235-4A67-4034-BC29-FC58E3AE0A2C}" destId="{BC90A529-47D1-41EB-B2C1-CC6DD667037C}" srcOrd="0" destOrd="0" presId="urn:microsoft.com/office/officeart/2008/layout/LinedList"/>
    <dgm:cxn modelId="{14EAF696-3EB6-4AD9-A1F3-4CAC5628ECB3}" type="presOf" srcId="{D0852399-C2A1-4BE1-8394-8DED8B7A3BB4}" destId="{DFA43129-DAC1-4267-B034-681D6318CA90}" srcOrd="0" destOrd="0" presId="urn:microsoft.com/office/officeart/2008/layout/LinedList"/>
    <dgm:cxn modelId="{FB9A30B6-3055-424B-9552-DA4E0F556269}" type="presOf" srcId="{9184F341-8612-4F89-AD98-D4E9250EB038}" destId="{63D7CA27-B097-40B2-A8E5-567AC3EDA725}" srcOrd="0" destOrd="0" presId="urn:microsoft.com/office/officeart/2008/layout/LinedList"/>
    <dgm:cxn modelId="{36F852CB-DD3F-431B-A9BB-C9B570779860}" srcId="{A67B67D7-222F-44AC-AE28-EF4822847619}" destId="{77B142A7-4B17-429D-8710-FC93D4679A1B}" srcOrd="0" destOrd="0" parTransId="{AB07C271-44E1-4592-8374-85BA031F348D}" sibTransId="{6732FA72-7C76-4261-8B86-AD9A61E9B4D3}"/>
    <dgm:cxn modelId="{11EBC1D3-B216-417E-8FD9-60A70F464F63}" type="presOf" srcId="{6EAF6D94-61AF-4920-93AA-9A5B5CD0A97C}" destId="{D9AAB38E-48F1-4336-8B65-1767BDB71C8D}" srcOrd="0" destOrd="0" presId="urn:microsoft.com/office/officeart/2008/layout/LinedList"/>
    <dgm:cxn modelId="{80587FD4-BD7C-4FA6-936D-1D2CDC6E2EC3}" srcId="{A67B67D7-222F-44AC-AE28-EF4822847619}" destId="{9184F341-8612-4F89-AD98-D4E9250EB038}" srcOrd="1" destOrd="0" parTransId="{2C3F27BE-FA13-4B04-8526-0ECF27019A85}" sibTransId="{2A98F80D-179C-411A-B538-C079183FDE20}"/>
    <dgm:cxn modelId="{C6AB6DD5-62B3-4CF3-B05B-6C09574688E9}" srcId="{54421B5D-6D56-40A7-9345-F43506D1F66A}" destId="{A67B67D7-222F-44AC-AE28-EF4822847619}" srcOrd="0" destOrd="0" parTransId="{039DABF5-54A0-4F97-B687-09080D16AD20}" sibTransId="{30ADC032-7002-45A9-B887-AA86AD976A05}"/>
    <dgm:cxn modelId="{B1DF6BEE-78F4-4405-A266-97B526771ED6}" type="presParOf" srcId="{8F417790-AA87-441B-9BE8-D5B24471E9E6}" destId="{D8D349F8-60F5-4959-9430-971EFE5AD6DE}" srcOrd="0" destOrd="0" presId="urn:microsoft.com/office/officeart/2008/layout/LinedList"/>
    <dgm:cxn modelId="{6EF70B68-B1EF-46B2-B693-5C2FF02D182D}" type="presParOf" srcId="{8F417790-AA87-441B-9BE8-D5B24471E9E6}" destId="{2AB05ECF-B7C4-4044-9211-F9958577D3A2}" srcOrd="1" destOrd="0" presId="urn:microsoft.com/office/officeart/2008/layout/LinedList"/>
    <dgm:cxn modelId="{3D915E05-9037-45E3-BD2F-1DBB72EC1E76}" type="presParOf" srcId="{2AB05ECF-B7C4-4044-9211-F9958577D3A2}" destId="{03BFBAEC-B053-4ABE-91B4-A76EAE121388}" srcOrd="0" destOrd="0" presId="urn:microsoft.com/office/officeart/2008/layout/LinedList"/>
    <dgm:cxn modelId="{6A202CB6-A214-4843-A4EB-613E80B630D3}" type="presParOf" srcId="{2AB05ECF-B7C4-4044-9211-F9958577D3A2}" destId="{71CEC9D0-02B0-4CA5-A88A-5B6CAE725AFE}" srcOrd="1" destOrd="0" presId="urn:microsoft.com/office/officeart/2008/layout/LinedList"/>
    <dgm:cxn modelId="{41AD9E26-1304-4EA9-91A9-8A335E6155A1}" type="presParOf" srcId="{71CEC9D0-02B0-4CA5-A88A-5B6CAE725AFE}" destId="{88D1789A-DB3C-4382-B91D-B12FD1B43FB2}" srcOrd="0" destOrd="0" presId="urn:microsoft.com/office/officeart/2008/layout/LinedList"/>
    <dgm:cxn modelId="{049A2627-2FDB-4411-9C79-83D76E1B076B}" type="presParOf" srcId="{71CEC9D0-02B0-4CA5-A88A-5B6CAE725AFE}" destId="{F1CB1205-4176-40E6-9999-40F57F5754C6}" srcOrd="1" destOrd="0" presId="urn:microsoft.com/office/officeart/2008/layout/LinedList"/>
    <dgm:cxn modelId="{23313D95-3081-45C6-9E52-FC6F2CF85F0C}" type="presParOf" srcId="{F1CB1205-4176-40E6-9999-40F57F5754C6}" destId="{5C072CC5-01CE-4975-88A4-51163E14499B}" srcOrd="0" destOrd="0" presId="urn:microsoft.com/office/officeart/2008/layout/LinedList"/>
    <dgm:cxn modelId="{F5267DB3-CC5B-4060-B5F2-C17B3D5E2B73}" type="presParOf" srcId="{F1CB1205-4176-40E6-9999-40F57F5754C6}" destId="{46BC87C1-9D13-40D9-BF37-C4F6D351B498}" srcOrd="1" destOrd="0" presId="urn:microsoft.com/office/officeart/2008/layout/LinedList"/>
    <dgm:cxn modelId="{CAAADE30-4669-4EBB-B566-25B871B5E0DC}" type="presParOf" srcId="{F1CB1205-4176-40E6-9999-40F57F5754C6}" destId="{9ADB6856-FD62-4A2C-9272-9098046067E8}" srcOrd="2" destOrd="0" presId="urn:microsoft.com/office/officeart/2008/layout/LinedList"/>
    <dgm:cxn modelId="{603C99B3-DE75-4B60-8258-0A7F7D172C8E}" type="presParOf" srcId="{71CEC9D0-02B0-4CA5-A88A-5B6CAE725AFE}" destId="{A1BCD9B4-026E-44DF-8831-15B635C03406}" srcOrd="2" destOrd="0" presId="urn:microsoft.com/office/officeart/2008/layout/LinedList"/>
    <dgm:cxn modelId="{BCA9F9E4-C311-4EB8-8784-B4AC3A764E2E}" type="presParOf" srcId="{71CEC9D0-02B0-4CA5-A88A-5B6CAE725AFE}" destId="{54CAC66C-FD58-4D88-8DA1-968786A3644A}" srcOrd="3" destOrd="0" presId="urn:microsoft.com/office/officeart/2008/layout/LinedList"/>
    <dgm:cxn modelId="{B023CBF7-E628-46F8-87C0-D97166C1F7CE}" type="presParOf" srcId="{71CEC9D0-02B0-4CA5-A88A-5B6CAE725AFE}" destId="{28A940EA-9C81-4602-B724-01E9F53DB58C}" srcOrd="4" destOrd="0" presId="urn:microsoft.com/office/officeart/2008/layout/LinedList"/>
    <dgm:cxn modelId="{CE953A3D-36E0-4CE4-8AC7-F7EB293F7FD1}" type="presParOf" srcId="{28A940EA-9C81-4602-B724-01E9F53DB58C}" destId="{EE3DF148-1B7C-4629-AD73-9DCEEB4FDACA}" srcOrd="0" destOrd="0" presId="urn:microsoft.com/office/officeart/2008/layout/LinedList"/>
    <dgm:cxn modelId="{212F0199-3667-4E38-B099-C4C1AD5F99A2}" type="presParOf" srcId="{28A940EA-9C81-4602-B724-01E9F53DB58C}" destId="{63D7CA27-B097-40B2-A8E5-567AC3EDA725}" srcOrd="1" destOrd="0" presId="urn:microsoft.com/office/officeart/2008/layout/LinedList"/>
    <dgm:cxn modelId="{F08445F6-740B-4CEB-B6CE-3BFB27639291}" type="presParOf" srcId="{28A940EA-9C81-4602-B724-01E9F53DB58C}" destId="{AFF851EB-F4C5-4BF1-9C3C-BF68D56766B7}" srcOrd="2" destOrd="0" presId="urn:microsoft.com/office/officeart/2008/layout/LinedList"/>
    <dgm:cxn modelId="{6AFAEB92-8554-4664-990B-754FC071C122}" type="presParOf" srcId="{71CEC9D0-02B0-4CA5-A88A-5B6CAE725AFE}" destId="{3FEC9035-3F8E-4A14-B761-F67C6E887F7E}" srcOrd="5" destOrd="0" presId="urn:microsoft.com/office/officeart/2008/layout/LinedList"/>
    <dgm:cxn modelId="{73E64DB2-8A1C-4D73-A4CF-602504EF982F}" type="presParOf" srcId="{71CEC9D0-02B0-4CA5-A88A-5B6CAE725AFE}" destId="{75F9CFED-8E7F-48A7-BCD2-B18227F47543}" srcOrd="6" destOrd="0" presId="urn:microsoft.com/office/officeart/2008/layout/LinedList"/>
    <dgm:cxn modelId="{FE120C6D-31A4-4989-BCFB-32E9FEB97761}" type="presParOf" srcId="{8F417790-AA87-441B-9BE8-D5B24471E9E6}" destId="{19EEBD5A-509A-434D-B617-AF9E4FEA1EF1}" srcOrd="2" destOrd="0" presId="urn:microsoft.com/office/officeart/2008/layout/LinedList"/>
    <dgm:cxn modelId="{E442AB3C-CE57-4E0C-80D2-F1B782D0B0F6}" type="presParOf" srcId="{8F417790-AA87-441B-9BE8-D5B24471E9E6}" destId="{35564071-25DB-451E-8303-F948A18F246F}" srcOrd="3" destOrd="0" presId="urn:microsoft.com/office/officeart/2008/layout/LinedList"/>
    <dgm:cxn modelId="{AEEC3D14-D3D0-4D35-AA90-E63AA0C3D0ED}" type="presParOf" srcId="{35564071-25DB-451E-8303-F948A18F246F}" destId="{BC90A529-47D1-41EB-B2C1-CC6DD667037C}" srcOrd="0" destOrd="0" presId="urn:microsoft.com/office/officeart/2008/layout/LinedList"/>
    <dgm:cxn modelId="{DC8FF832-1943-4B53-9DFA-923CE8DAC233}" type="presParOf" srcId="{35564071-25DB-451E-8303-F948A18F246F}" destId="{347A96B9-4921-4D1F-A625-931E3333FCC4}" srcOrd="1" destOrd="0" presId="urn:microsoft.com/office/officeart/2008/layout/LinedList"/>
    <dgm:cxn modelId="{51696DEE-44E4-499F-B16E-06CCB2A9860D}" type="presParOf" srcId="{347A96B9-4921-4D1F-A625-931E3333FCC4}" destId="{FEE8C652-180D-4B6D-BBAC-4F9999FADA05}" srcOrd="0" destOrd="0" presId="urn:microsoft.com/office/officeart/2008/layout/LinedList"/>
    <dgm:cxn modelId="{5B282933-85AC-4F16-B1A9-CB7594270EDF}" type="presParOf" srcId="{347A96B9-4921-4D1F-A625-931E3333FCC4}" destId="{47B39119-7CBA-4766-AF89-9CA4AD41C80E}" srcOrd="1" destOrd="0" presId="urn:microsoft.com/office/officeart/2008/layout/LinedList"/>
    <dgm:cxn modelId="{A42A2F76-3E3E-449C-A876-540BF73B377A}" type="presParOf" srcId="{47B39119-7CBA-4766-AF89-9CA4AD41C80E}" destId="{20335915-131E-4AEE-9F92-02369507A9C7}" srcOrd="0" destOrd="0" presId="urn:microsoft.com/office/officeart/2008/layout/LinedList"/>
    <dgm:cxn modelId="{836CB330-9236-4D01-A178-B4EE6EAB4D2B}" type="presParOf" srcId="{47B39119-7CBA-4766-AF89-9CA4AD41C80E}" destId="{D9AAB38E-48F1-4336-8B65-1767BDB71C8D}" srcOrd="1" destOrd="0" presId="urn:microsoft.com/office/officeart/2008/layout/LinedList"/>
    <dgm:cxn modelId="{50BCEFD7-DCEE-43A9-A88F-AFB6BCC34EE1}" type="presParOf" srcId="{47B39119-7CBA-4766-AF89-9CA4AD41C80E}" destId="{3BB352BD-3CCE-44F1-9283-E5DD17D732AF}" srcOrd="2" destOrd="0" presId="urn:microsoft.com/office/officeart/2008/layout/LinedList"/>
    <dgm:cxn modelId="{C0043599-039A-4E1A-81A1-CE4F7A5AB089}" type="presParOf" srcId="{347A96B9-4921-4D1F-A625-931E3333FCC4}" destId="{8304F6AE-987B-4886-8A17-C00A3DC851A6}" srcOrd="2" destOrd="0" presId="urn:microsoft.com/office/officeart/2008/layout/LinedList"/>
    <dgm:cxn modelId="{C0D43B22-970E-47AA-A754-AD6757DF550B}" type="presParOf" srcId="{347A96B9-4921-4D1F-A625-931E3333FCC4}" destId="{45B26D9C-1AAE-4AED-8E6F-D647B9F9C65D}" srcOrd="3" destOrd="0" presId="urn:microsoft.com/office/officeart/2008/layout/LinedList"/>
    <dgm:cxn modelId="{14259E08-7C4A-4853-BEB5-1D4101CD1CEC}" type="presParOf" srcId="{347A96B9-4921-4D1F-A625-931E3333FCC4}" destId="{EC62630F-129D-4311-8636-28191E554C6F}" srcOrd="4" destOrd="0" presId="urn:microsoft.com/office/officeart/2008/layout/LinedList"/>
    <dgm:cxn modelId="{D6BAA8D8-2589-4966-BE6F-632BE4CD1D3C}" type="presParOf" srcId="{EC62630F-129D-4311-8636-28191E554C6F}" destId="{B792EADD-CDBF-4C15-9802-75875AC18970}" srcOrd="0" destOrd="0" presId="urn:microsoft.com/office/officeart/2008/layout/LinedList"/>
    <dgm:cxn modelId="{550BEA0A-5AD1-45E5-B5B8-2E73D99C9894}" type="presParOf" srcId="{EC62630F-129D-4311-8636-28191E554C6F}" destId="{DFA43129-DAC1-4267-B034-681D6318CA90}" srcOrd="1" destOrd="0" presId="urn:microsoft.com/office/officeart/2008/layout/LinedList"/>
    <dgm:cxn modelId="{E87BC6C8-D4B1-4070-8442-25042D6B4932}" type="presParOf" srcId="{EC62630F-129D-4311-8636-28191E554C6F}" destId="{B8F1F156-D2BA-4B03-AE4B-2D2B2A96F372}" srcOrd="2" destOrd="0" presId="urn:microsoft.com/office/officeart/2008/layout/LinedList"/>
    <dgm:cxn modelId="{668378D5-AD63-4E41-8273-F9B1C8A61EFC}" type="presParOf" srcId="{347A96B9-4921-4D1F-A625-931E3333FCC4}" destId="{2F06B2AE-A4FE-40D3-BDD9-F70F769738D6}" srcOrd="5" destOrd="0" presId="urn:microsoft.com/office/officeart/2008/layout/LinedList"/>
    <dgm:cxn modelId="{F39BC6DC-0631-4E54-82F8-F3F3D42573AC}" type="presParOf" srcId="{347A96B9-4921-4D1F-A625-931E3333FCC4}" destId="{47D4AB6B-C170-4062-9CAC-AD0299BDB8A0}" srcOrd="6" destOrd="0" presId="urn:microsoft.com/office/officeart/2008/layout/LinedList"/>
    <dgm:cxn modelId="{3F5E335F-899A-4F18-917B-A375900F9548}" type="presParOf" srcId="{347A96B9-4921-4D1F-A625-931E3333FCC4}" destId="{0539D762-D13F-4AB1-917A-8080A8E1338F}" srcOrd="7" destOrd="0" presId="urn:microsoft.com/office/officeart/2008/layout/LinedList"/>
    <dgm:cxn modelId="{14233042-91AC-4DFA-8881-6C6D37D156C1}" type="presParOf" srcId="{0539D762-D13F-4AB1-917A-8080A8E1338F}" destId="{01BF5B04-904A-48F3-A256-B6F65C44D07C}" srcOrd="0" destOrd="0" presId="urn:microsoft.com/office/officeart/2008/layout/LinedList"/>
    <dgm:cxn modelId="{A406A2D3-CA0E-475D-B91C-3A299B23652F}" type="presParOf" srcId="{0539D762-D13F-4AB1-917A-8080A8E1338F}" destId="{B75ED05B-FD95-4A2A-A452-C32F1E372AB8}" srcOrd="1" destOrd="0" presId="urn:microsoft.com/office/officeart/2008/layout/LinedList"/>
    <dgm:cxn modelId="{0D9C9CED-E9BE-43EA-BD38-2F6DB658DD50}" type="presParOf" srcId="{0539D762-D13F-4AB1-917A-8080A8E1338F}" destId="{4D04891C-5D67-4C2C-996F-41BD5E12815B}" srcOrd="2" destOrd="0" presId="urn:microsoft.com/office/officeart/2008/layout/LinedList"/>
    <dgm:cxn modelId="{826CF60A-3ECD-41FF-866D-C3A478F810E7}" type="presParOf" srcId="{347A96B9-4921-4D1F-A625-931E3333FCC4}" destId="{3CB19E00-8699-4DDD-B7BE-D86F1943F02B}" srcOrd="8" destOrd="0" presId="urn:microsoft.com/office/officeart/2008/layout/LinedList"/>
    <dgm:cxn modelId="{D891C5E8-41F3-47B2-936D-550E85CE0C4E}" type="presParOf" srcId="{347A96B9-4921-4D1F-A625-931E3333FCC4}" destId="{59413DC9-5C76-4864-880C-31C7D84EC09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EBCD9-E303-4B49-8351-88CE556983B2}">
      <dsp:nvSpPr>
        <dsp:cNvPr id="0" name=""/>
        <dsp:cNvSpPr/>
      </dsp:nvSpPr>
      <dsp:spPr>
        <a:xfrm>
          <a:off x="0" y="0"/>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The product provider must ascertain the client's investor profile in order to sell a suitable or appropriate investment product to the client.</a:t>
          </a:r>
          <a:endParaRPr lang="fi-FI" sz="1300" kern="1200"/>
        </a:p>
      </dsp:txBody>
      <dsp:txXfrm>
        <a:off x="26809" y="26809"/>
        <a:ext cx="7347439" cy="861696"/>
      </dsp:txXfrm>
    </dsp:sp>
    <dsp:sp modelId="{A95C7717-41AC-45E7-886F-F06068C7BE62}">
      <dsp:nvSpPr>
        <dsp:cNvPr id="0" name=""/>
        <dsp:cNvSpPr/>
      </dsp:nvSpPr>
      <dsp:spPr>
        <a:xfrm>
          <a:off x="704545" y="1081735"/>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Questions about the investor's investment knowledge and experience, financial situation, investment objectives, risk-taking ability, etc.</a:t>
          </a:r>
          <a:endParaRPr lang="fi-FI" sz="1300" kern="1200"/>
        </a:p>
      </dsp:txBody>
      <dsp:txXfrm>
        <a:off x="731354" y="1108544"/>
        <a:ext cx="7059362" cy="861696"/>
      </dsp:txXfrm>
    </dsp:sp>
    <dsp:sp modelId="{2B710C44-17E8-4EE6-8028-A713C622E995}">
      <dsp:nvSpPr>
        <dsp:cNvPr id="0" name=""/>
        <dsp:cNvSpPr/>
      </dsp:nvSpPr>
      <dsp:spPr>
        <a:xfrm>
          <a:off x="1398574" y="2163470"/>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The investor has no obligation to disclose on his own initiative: the investor only has to answer the questions asked</a:t>
          </a:r>
          <a:endParaRPr lang="fi-FI" sz="1300" kern="1200"/>
        </a:p>
      </dsp:txBody>
      <dsp:txXfrm>
        <a:off x="1425383" y="2190279"/>
        <a:ext cx="7069878" cy="861696"/>
      </dsp:txXfrm>
    </dsp:sp>
    <dsp:sp modelId="{22E0B79E-6D0C-4199-B534-FFB03B0FAD04}">
      <dsp:nvSpPr>
        <dsp:cNvPr id="0" name=""/>
        <dsp:cNvSpPr/>
      </dsp:nvSpPr>
      <dsp:spPr>
        <a:xfrm>
          <a:off x="2103119" y="3245205"/>
          <a:ext cx="8412480" cy="915314"/>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If an investment product is sold even though the information provided by the investor is incomplete, the product provider must emphasize that the suitability / appropriateness of the product has not been assessed and this must be documented.</a:t>
          </a:r>
          <a:endParaRPr lang="fi-FI" sz="1300" kern="1200"/>
        </a:p>
      </dsp:txBody>
      <dsp:txXfrm>
        <a:off x="2129928" y="3272014"/>
        <a:ext cx="7059362" cy="861696"/>
      </dsp:txXfrm>
    </dsp:sp>
    <dsp:sp modelId="{BDE22519-B20B-49D9-9314-A898D602811D}">
      <dsp:nvSpPr>
        <dsp:cNvPr id="0" name=""/>
        <dsp:cNvSpPr/>
      </dsp:nvSpPr>
      <dsp:spPr>
        <a:xfrm>
          <a:off x="7817525" y="701047"/>
          <a:ext cx="594954" cy="594954"/>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7951390" y="701047"/>
        <a:ext cx="327224" cy="447703"/>
      </dsp:txXfrm>
    </dsp:sp>
    <dsp:sp modelId="{36DBCD72-7E23-4BC4-A186-475700320F48}">
      <dsp:nvSpPr>
        <dsp:cNvPr id="0" name=""/>
        <dsp:cNvSpPr/>
      </dsp:nvSpPr>
      <dsp:spPr>
        <a:xfrm>
          <a:off x="8522070" y="1782782"/>
          <a:ext cx="594954" cy="594954"/>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8655935" y="1782782"/>
        <a:ext cx="327224" cy="447703"/>
      </dsp:txXfrm>
    </dsp:sp>
    <dsp:sp modelId="{B09E7A53-17ED-4131-B400-0A740ECB4F6B}">
      <dsp:nvSpPr>
        <dsp:cNvPr id="0" name=""/>
        <dsp:cNvSpPr/>
      </dsp:nvSpPr>
      <dsp:spPr>
        <a:xfrm>
          <a:off x="9216100" y="2864518"/>
          <a:ext cx="594954" cy="594954"/>
        </a:xfrm>
        <a:prstGeom prst="downArrow">
          <a:avLst>
            <a:gd name="adj1" fmla="val 55000"/>
            <a:gd name="adj2" fmla="val 45000"/>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9349965" y="2864518"/>
        <a:ext cx="327224" cy="4477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A6B15-F1AA-4B62-90F8-53A2F9CC0B81}">
      <dsp:nvSpPr>
        <dsp:cNvPr id="0" name=""/>
        <dsp:cNvSpPr/>
      </dsp:nvSpPr>
      <dsp:spPr>
        <a:xfrm>
          <a:off x="223985" y="2291"/>
          <a:ext cx="1913486" cy="1148091"/>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Human behavior is guided by many factors, such as various heuristics, which refer to an informal method defined by cognitive psychology in problem-solving situations and which affect, among other things, human perception and thought.</a:t>
          </a:r>
          <a:endParaRPr lang="en-US" sz="800" kern="1200"/>
        </a:p>
      </dsp:txBody>
      <dsp:txXfrm>
        <a:off x="223985" y="2291"/>
        <a:ext cx="1913486" cy="1148091"/>
      </dsp:txXfrm>
    </dsp:sp>
    <dsp:sp modelId="{3F4AE7DE-797D-4BC4-AC23-1E8734FD63BB}">
      <dsp:nvSpPr>
        <dsp:cNvPr id="0" name=""/>
        <dsp:cNvSpPr/>
      </dsp:nvSpPr>
      <dsp:spPr>
        <a:xfrm>
          <a:off x="2328821" y="2291"/>
          <a:ext cx="1913486" cy="1148091"/>
        </a:xfrm>
        <a:prstGeom prst="rect">
          <a:avLst/>
        </a:prstGeom>
        <a:solidFill>
          <a:schemeClr val="accent5">
            <a:hueOff val="-149491"/>
            <a:satOff val="42"/>
            <a:lumOff val="-7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Heuristics in turn lead to biases that affect our way of thinking (behavioral biases)</a:t>
          </a:r>
          <a:endParaRPr lang="en-US" sz="800" kern="1200"/>
        </a:p>
      </dsp:txBody>
      <dsp:txXfrm>
        <a:off x="2328821" y="2291"/>
        <a:ext cx="1913486" cy="1148091"/>
      </dsp:txXfrm>
    </dsp:sp>
    <dsp:sp modelId="{462DEEBD-836A-4FF2-AAF0-8770A386D7D2}">
      <dsp:nvSpPr>
        <dsp:cNvPr id="0" name=""/>
        <dsp:cNvSpPr/>
      </dsp:nvSpPr>
      <dsp:spPr>
        <a:xfrm>
          <a:off x="4433656" y="2291"/>
          <a:ext cx="1913486" cy="1148091"/>
        </a:xfrm>
        <a:prstGeom prst="rect">
          <a:avLst/>
        </a:prstGeom>
        <a:solidFill>
          <a:schemeClr val="accent5">
            <a:hueOff val="-298982"/>
            <a:satOff val="84"/>
            <a:lumOff val="-141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Overconfidence, overoptimism</a:t>
          </a:r>
          <a:endParaRPr lang="en-US" sz="800" kern="1200"/>
        </a:p>
      </dsp:txBody>
      <dsp:txXfrm>
        <a:off x="4433656" y="2291"/>
        <a:ext cx="1913486" cy="1148091"/>
      </dsp:txXfrm>
    </dsp:sp>
    <dsp:sp modelId="{1D7A8CE0-78D3-4A33-A475-1224BC610E9B}">
      <dsp:nvSpPr>
        <dsp:cNvPr id="0" name=""/>
        <dsp:cNvSpPr/>
      </dsp:nvSpPr>
      <dsp:spPr>
        <a:xfrm>
          <a:off x="6538491" y="2291"/>
          <a:ext cx="1913486" cy="1148091"/>
        </a:xfrm>
        <a:prstGeom prst="rect">
          <a:avLst/>
        </a:prstGeom>
        <a:solidFill>
          <a:schemeClr val="accent5">
            <a:hueOff val="-448473"/>
            <a:satOff val="125"/>
            <a:lumOff val="-211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Limited focus limited attention</a:t>
          </a:r>
          <a:endParaRPr lang="en-US" sz="800" kern="1200"/>
        </a:p>
      </dsp:txBody>
      <dsp:txXfrm>
        <a:off x="6538491" y="2291"/>
        <a:ext cx="1913486" cy="1148091"/>
      </dsp:txXfrm>
    </dsp:sp>
    <dsp:sp modelId="{8B4C087E-2B52-47D2-89B9-322EE490C05B}">
      <dsp:nvSpPr>
        <dsp:cNvPr id="0" name=""/>
        <dsp:cNvSpPr/>
      </dsp:nvSpPr>
      <dsp:spPr>
        <a:xfrm>
          <a:off x="8643326" y="2291"/>
          <a:ext cx="1913486" cy="1148091"/>
        </a:xfrm>
        <a:prstGeom prst="rect">
          <a:avLst/>
        </a:prstGeom>
        <a:solidFill>
          <a:schemeClr val="accent5">
            <a:hueOff val="-597965"/>
            <a:satOff val="167"/>
            <a:lumOff val="-282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Anchoring, framing effect</a:t>
          </a:r>
          <a:endParaRPr lang="en-US" sz="800" kern="1200"/>
        </a:p>
      </dsp:txBody>
      <dsp:txXfrm>
        <a:off x="8643326" y="2291"/>
        <a:ext cx="1913486" cy="1148091"/>
      </dsp:txXfrm>
    </dsp:sp>
    <dsp:sp modelId="{311FF44A-E6CD-4DE4-BA99-396D6344F5B5}">
      <dsp:nvSpPr>
        <dsp:cNvPr id="0" name=""/>
        <dsp:cNvSpPr/>
      </dsp:nvSpPr>
      <dsp:spPr>
        <a:xfrm>
          <a:off x="223985" y="1341732"/>
          <a:ext cx="1913486" cy="1148091"/>
        </a:xfrm>
        <a:prstGeom prst="rect">
          <a:avLst/>
        </a:prstGeom>
        <a:solidFill>
          <a:schemeClr val="accent5">
            <a:hueOff val="-747456"/>
            <a:satOff val="209"/>
            <a:lumOff val="-352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In professionals, the amount of experience or knowledge did not affect the magnitude of the anchoring effect.</a:t>
          </a:r>
          <a:endParaRPr lang="en-US" sz="800" kern="1200"/>
        </a:p>
      </dsp:txBody>
      <dsp:txXfrm>
        <a:off x="223985" y="1341732"/>
        <a:ext cx="1913486" cy="1148091"/>
      </dsp:txXfrm>
    </dsp:sp>
    <dsp:sp modelId="{A578DEDC-6741-4E9D-B2B7-0355AFE48E8E}">
      <dsp:nvSpPr>
        <dsp:cNvPr id="0" name=""/>
        <dsp:cNvSpPr/>
      </dsp:nvSpPr>
      <dsp:spPr>
        <a:xfrm>
          <a:off x="2328821" y="1341732"/>
          <a:ext cx="1913486" cy="1148091"/>
        </a:xfrm>
        <a:prstGeom prst="rect">
          <a:avLst/>
        </a:prstGeom>
        <a:solidFill>
          <a:schemeClr val="accent5">
            <a:hueOff val="-896947"/>
            <a:satOff val="251"/>
            <a:lumOff val="-423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Investment advisers can be exposed to influence, which can lead to inconsistent investment advice</a:t>
          </a:r>
          <a:endParaRPr lang="en-US" sz="800" kern="1200"/>
        </a:p>
      </dsp:txBody>
      <dsp:txXfrm>
        <a:off x="2328821" y="1341732"/>
        <a:ext cx="1913486" cy="1148091"/>
      </dsp:txXfrm>
    </dsp:sp>
    <dsp:sp modelId="{E8F77026-9D0F-4B8F-AED1-6C295EEA7F75}">
      <dsp:nvSpPr>
        <dsp:cNvPr id="0" name=""/>
        <dsp:cNvSpPr/>
      </dsp:nvSpPr>
      <dsp:spPr>
        <a:xfrm>
          <a:off x="4433656" y="1341732"/>
          <a:ext cx="1913486" cy="1148091"/>
        </a:xfrm>
        <a:prstGeom prst="rect">
          <a:avLst/>
        </a:prstGeom>
        <a:solidFill>
          <a:schemeClr val="accent5">
            <a:hueOff val="-1046438"/>
            <a:satOff val="293"/>
            <a:lumOff val="-494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According to another study, investment advisers' perception of the risk-return relationship depended on the wording of the question put to them.</a:t>
          </a:r>
          <a:endParaRPr lang="en-US" sz="800" kern="1200"/>
        </a:p>
      </dsp:txBody>
      <dsp:txXfrm>
        <a:off x="4433656" y="1341732"/>
        <a:ext cx="1913486" cy="1148091"/>
      </dsp:txXfrm>
    </dsp:sp>
    <dsp:sp modelId="{88A8756F-C3DC-4A34-8961-BE7C03D989DF}">
      <dsp:nvSpPr>
        <dsp:cNvPr id="0" name=""/>
        <dsp:cNvSpPr/>
      </dsp:nvSpPr>
      <dsp:spPr>
        <a:xfrm>
          <a:off x="6538491" y="1341732"/>
          <a:ext cx="1913486" cy="1148091"/>
        </a:xfrm>
        <a:prstGeom prst="rect">
          <a:avLst/>
        </a:prstGeom>
        <a:solidFill>
          <a:schemeClr val="accent5">
            <a:hueOff val="-1195929"/>
            <a:satOff val="334"/>
            <a:lumOff val="-564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Availability heuristic arises from different assumed perceptions and stereotypes</a:t>
          </a:r>
          <a:endParaRPr lang="en-US" sz="800" kern="1200"/>
        </a:p>
      </dsp:txBody>
      <dsp:txXfrm>
        <a:off x="6538491" y="1341732"/>
        <a:ext cx="1913486" cy="1148091"/>
      </dsp:txXfrm>
    </dsp:sp>
    <dsp:sp modelId="{3D58A7B8-A040-4CBE-9E92-CF0A1D7D65E0}">
      <dsp:nvSpPr>
        <dsp:cNvPr id="0" name=""/>
        <dsp:cNvSpPr/>
      </dsp:nvSpPr>
      <dsp:spPr>
        <a:xfrm>
          <a:off x="8643326" y="1341732"/>
          <a:ext cx="1913486" cy="1148091"/>
        </a:xfrm>
        <a:prstGeom prst="rect">
          <a:avLst/>
        </a:prstGeom>
        <a:solidFill>
          <a:schemeClr val="accent5">
            <a:hueOff val="-1345420"/>
            <a:satOff val="376"/>
            <a:lumOff val="-635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for example, people perceive the probability of an event based on what they have in their memory</a:t>
          </a:r>
          <a:endParaRPr lang="en-US" sz="800" kern="1200"/>
        </a:p>
      </dsp:txBody>
      <dsp:txXfrm>
        <a:off x="8643326" y="1341732"/>
        <a:ext cx="1913486" cy="1148091"/>
      </dsp:txXfrm>
    </dsp:sp>
    <dsp:sp modelId="{22BBED36-A61C-45BB-A9F8-BA16D3821F90}">
      <dsp:nvSpPr>
        <dsp:cNvPr id="0" name=""/>
        <dsp:cNvSpPr/>
      </dsp:nvSpPr>
      <dsp:spPr>
        <a:xfrm>
          <a:off x="4433656" y="2681173"/>
          <a:ext cx="1913486" cy="1148091"/>
        </a:xfrm>
        <a:prstGeom prst="rect">
          <a:avLst/>
        </a:prstGeom>
        <a:solidFill>
          <a:schemeClr val="accent5">
            <a:hueOff val="-1494911"/>
            <a:satOff val="418"/>
            <a:lumOff val="-705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Because finding and processing new information takes resources, it is easier to make decisions based on information or assumptions that already exist, or to focus on just a few aspects that are relevant to decision-making.</a:t>
          </a:r>
          <a:endParaRPr lang="en-US" sz="800" kern="1200"/>
        </a:p>
      </dsp:txBody>
      <dsp:txXfrm>
        <a:off x="4433656" y="2681173"/>
        <a:ext cx="1913486" cy="114809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C1AB03-C70B-403E-A6C9-7E9141A240C6}">
      <dsp:nvSpPr>
        <dsp:cNvPr id="0" name=""/>
        <dsp:cNvSpPr/>
      </dsp:nvSpPr>
      <dsp:spPr>
        <a:xfrm>
          <a:off x="4777136" y="452"/>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Bounded rationality of the parties</a:t>
          </a:r>
          <a:endParaRPr lang="fi-FI" sz="1000" kern="1200"/>
        </a:p>
      </dsp:txBody>
      <dsp:txXfrm>
        <a:off x="4956757" y="180073"/>
        <a:ext cx="867284" cy="867284"/>
      </dsp:txXfrm>
    </dsp:sp>
    <dsp:sp modelId="{FD6C37A3-1A9B-4A86-A063-FEB64726F25D}">
      <dsp:nvSpPr>
        <dsp:cNvPr id="0" name=""/>
        <dsp:cNvSpPr/>
      </dsp:nvSpPr>
      <dsp:spPr>
        <a:xfrm rot="2700000">
          <a:off x="5871969" y="1051249"/>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5886286" y="1099474"/>
        <a:ext cx="228116" cy="248372"/>
      </dsp:txXfrm>
    </dsp:sp>
    <dsp:sp modelId="{013D1F07-CA16-4864-BD97-DC90B92D894C}">
      <dsp:nvSpPr>
        <dsp:cNvPr id="0" name=""/>
        <dsp:cNvSpPr/>
      </dsp:nvSpPr>
      <dsp:spPr>
        <a:xfrm>
          <a:off x="6079198" y="1302515"/>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Opportunism</a:t>
          </a:r>
          <a:endParaRPr lang="fi-FI" sz="1000" kern="1200"/>
        </a:p>
      </dsp:txBody>
      <dsp:txXfrm>
        <a:off x="6258819" y="1482136"/>
        <a:ext cx="867284" cy="867284"/>
      </dsp:txXfrm>
    </dsp:sp>
    <dsp:sp modelId="{351A4AEE-30D3-40BA-8DC2-CD33EC6DFF4B}">
      <dsp:nvSpPr>
        <dsp:cNvPr id="0" name=""/>
        <dsp:cNvSpPr/>
      </dsp:nvSpPr>
      <dsp:spPr>
        <a:xfrm rot="8100000">
          <a:off x="5885012" y="2353311"/>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rot="10800000">
        <a:off x="5968459" y="2401536"/>
        <a:ext cx="228116" cy="248372"/>
      </dsp:txXfrm>
    </dsp:sp>
    <dsp:sp modelId="{1C4CF75C-BF9A-4AA9-9F62-1D38833C146C}">
      <dsp:nvSpPr>
        <dsp:cNvPr id="0" name=""/>
        <dsp:cNvSpPr/>
      </dsp:nvSpPr>
      <dsp:spPr>
        <a:xfrm>
          <a:off x="4777136" y="2604577"/>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a:t>Asymmetric information</a:t>
          </a:r>
          <a:endParaRPr lang="fi-FI" sz="1000" kern="1200"/>
        </a:p>
      </dsp:txBody>
      <dsp:txXfrm>
        <a:off x="4956757" y="2784198"/>
        <a:ext cx="867284" cy="867284"/>
      </dsp:txXfrm>
    </dsp:sp>
    <dsp:sp modelId="{9F68359E-E089-4DCB-BBAA-1F12C7658B24}">
      <dsp:nvSpPr>
        <dsp:cNvPr id="0" name=""/>
        <dsp:cNvSpPr/>
      </dsp:nvSpPr>
      <dsp:spPr>
        <a:xfrm rot="13500000">
          <a:off x="4582949" y="2366355"/>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rot="10800000">
        <a:off x="4666396" y="2483710"/>
        <a:ext cx="228116" cy="248372"/>
      </dsp:txXfrm>
    </dsp:sp>
    <dsp:sp modelId="{8C14AE90-9218-4E3C-A174-FBCA5AFC8F6E}">
      <dsp:nvSpPr>
        <dsp:cNvPr id="0" name=""/>
        <dsp:cNvSpPr/>
      </dsp:nvSpPr>
      <dsp:spPr>
        <a:xfrm>
          <a:off x="3475073" y="1302515"/>
          <a:ext cx="1226526" cy="12265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444500">
            <a:lnSpc>
              <a:spcPct val="90000"/>
            </a:lnSpc>
            <a:spcBef>
              <a:spcPct val="0"/>
            </a:spcBef>
            <a:spcAft>
              <a:spcPct val="35000"/>
            </a:spcAft>
            <a:buNone/>
          </a:pPr>
          <a:r>
            <a:rPr lang="en-US" sz="1000" b="1" kern="1200"/>
            <a:t>Degrees of risk aversion </a:t>
          </a:r>
          <a:endParaRPr lang="fi-FI" sz="1000" kern="1200"/>
        </a:p>
        <a:p>
          <a:pPr marL="57150" lvl="1" indent="-57150" algn="l" defTabSz="355600">
            <a:lnSpc>
              <a:spcPct val="90000"/>
            </a:lnSpc>
            <a:spcBef>
              <a:spcPct val="0"/>
            </a:spcBef>
            <a:spcAft>
              <a:spcPct val="15000"/>
            </a:spcAft>
            <a:buChar char="•"/>
          </a:pPr>
          <a:r>
            <a:rPr lang="en-US" sz="800" kern="1200"/>
            <a:t>Risk seeking / risk averse / risk neutral</a:t>
          </a:r>
          <a:endParaRPr lang="fi-FI" sz="800" kern="1200"/>
        </a:p>
      </dsp:txBody>
      <dsp:txXfrm>
        <a:off x="3654694" y="1482136"/>
        <a:ext cx="867284" cy="867284"/>
      </dsp:txXfrm>
    </dsp:sp>
    <dsp:sp modelId="{90944AFE-2CF6-4105-B0F8-07215D2E661B}">
      <dsp:nvSpPr>
        <dsp:cNvPr id="0" name=""/>
        <dsp:cNvSpPr/>
      </dsp:nvSpPr>
      <dsp:spPr>
        <a:xfrm rot="18900000">
          <a:off x="4569906" y="1064292"/>
          <a:ext cx="325880" cy="4139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4584223" y="1181647"/>
        <a:ext cx="228116" cy="24837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6C5F4-805C-4602-B31C-2AC8C3925C64}">
      <dsp:nvSpPr>
        <dsp:cNvPr id="0" name=""/>
        <dsp:cNvSpPr/>
      </dsp:nvSpPr>
      <dsp:spPr>
        <a:xfrm>
          <a:off x="0" y="1273738"/>
          <a:ext cx="5221816" cy="340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271" tIns="166624" rIns="405271" bIns="56896" numCol="1" spcCol="1270" anchor="t" anchorCtr="0">
          <a:noAutofit/>
        </a:bodyPr>
        <a:lstStyle/>
        <a:p>
          <a:pPr marL="57150" lvl="1" indent="-57150" algn="l" defTabSz="355600">
            <a:lnSpc>
              <a:spcPct val="90000"/>
            </a:lnSpc>
            <a:spcBef>
              <a:spcPct val="0"/>
            </a:spcBef>
            <a:spcAft>
              <a:spcPct val="15000"/>
            </a:spcAft>
            <a:buChar char="•"/>
          </a:pPr>
          <a:r>
            <a:rPr lang="en-US" sz="800" b="0" i="0" kern="1200" baseline="0" dirty="0"/>
            <a:t>E.g. P(100 %)*$ 1 M = P(10 %)*$ 10 M</a:t>
          </a:r>
          <a:endParaRPr lang="en-US" sz="800" kern="1200" dirty="0"/>
        </a:p>
      </dsp:txBody>
      <dsp:txXfrm>
        <a:off x="0" y="1273738"/>
        <a:ext cx="5221816" cy="340200"/>
      </dsp:txXfrm>
    </dsp:sp>
    <dsp:sp modelId="{0C0D815B-76D6-45EC-8C2A-55D9384D3660}">
      <dsp:nvSpPr>
        <dsp:cNvPr id="0" name=""/>
        <dsp:cNvSpPr/>
      </dsp:nvSpPr>
      <dsp:spPr>
        <a:xfrm>
          <a:off x="261090" y="115565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i="0" kern="1200" baseline="0" dirty="0"/>
            <a:t>Legal rules are often based on an assumption of </a:t>
          </a:r>
          <a:r>
            <a:rPr lang="en-US" sz="800" b="0" kern="1200" dirty="0"/>
            <a:t>risk neutrality</a:t>
          </a:r>
          <a:endParaRPr lang="en-US" sz="800" kern="1200" dirty="0"/>
        </a:p>
      </dsp:txBody>
      <dsp:txXfrm>
        <a:off x="272618" y="1167186"/>
        <a:ext cx="3632215" cy="213104"/>
      </dsp:txXfrm>
    </dsp:sp>
    <dsp:sp modelId="{C93131AA-30AA-4D79-B2AF-C14DA5054A4A}">
      <dsp:nvSpPr>
        <dsp:cNvPr id="0" name=""/>
        <dsp:cNvSpPr/>
      </dsp:nvSpPr>
      <dsp:spPr>
        <a:xfrm>
          <a:off x="0" y="1775218"/>
          <a:ext cx="5221816" cy="340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271" tIns="166624" rIns="405271" bIns="56896" numCol="1" spcCol="1270" anchor="t" anchorCtr="0">
          <a:noAutofit/>
        </a:bodyPr>
        <a:lstStyle/>
        <a:p>
          <a:pPr marL="57150" lvl="1" indent="-57150" algn="l" defTabSz="355600">
            <a:lnSpc>
              <a:spcPct val="90000"/>
            </a:lnSpc>
            <a:spcBef>
              <a:spcPct val="0"/>
            </a:spcBef>
            <a:spcAft>
              <a:spcPct val="15000"/>
            </a:spcAft>
            <a:buChar char="•"/>
          </a:pPr>
          <a:r>
            <a:rPr lang="en-US" sz="800" b="0" i="0" kern="1200" baseline="0"/>
            <a:t>P(100 %)*$ 1 M &lt; P(10 %)*$ 10 </a:t>
          </a:r>
          <a:endParaRPr lang="en-US" sz="800" kern="1200"/>
        </a:p>
      </dsp:txBody>
      <dsp:txXfrm>
        <a:off x="0" y="1775218"/>
        <a:ext cx="5221816" cy="340200"/>
      </dsp:txXfrm>
    </dsp:sp>
    <dsp:sp modelId="{2BC86808-E11A-44B1-8614-1D6E958C7FCA}">
      <dsp:nvSpPr>
        <dsp:cNvPr id="0" name=""/>
        <dsp:cNvSpPr/>
      </dsp:nvSpPr>
      <dsp:spPr>
        <a:xfrm>
          <a:off x="261090" y="165713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i="0" kern="1200" baseline="0" dirty="0"/>
            <a:t>Risk seeking :</a:t>
          </a:r>
          <a:r>
            <a:rPr lang="en-US" sz="800" b="0" kern="1200" dirty="0"/>
            <a:t> </a:t>
          </a:r>
          <a:endParaRPr lang="en-US" sz="800" kern="1200" dirty="0"/>
        </a:p>
      </dsp:txBody>
      <dsp:txXfrm>
        <a:off x="272618" y="1668666"/>
        <a:ext cx="3632215" cy="213104"/>
      </dsp:txXfrm>
    </dsp:sp>
    <dsp:sp modelId="{A5CA970E-B0A3-4000-9DCC-19FA0B0EBE29}">
      <dsp:nvSpPr>
        <dsp:cNvPr id="0" name=""/>
        <dsp:cNvSpPr/>
      </dsp:nvSpPr>
      <dsp:spPr>
        <a:xfrm>
          <a:off x="0" y="2276698"/>
          <a:ext cx="5221816" cy="3402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271" tIns="166624" rIns="405271" bIns="56896" numCol="1" spcCol="1270" anchor="t" anchorCtr="0">
          <a:noAutofit/>
        </a:bodyPr>
        <a:lstStyle/>
        <a:p>
          <a:pPr marL="57150" lvl="1" indent="-57150" algn="l" defTabSz="355600">
            <a:lnSpc>
              <a:spcPct val="90000"/>
            </a:lnSpc>
            <a:spcBef>
              <a:spcPct val="0"/>
            </a:spcBef>
            <a:spcAft>
              <a:spcPct val="15000"/>
            </a:spcAft>
            <a:buChar char="•"/>
          </a:pPr>
          <a:r>
            <a:rPr lang="en-US" sz="800" b="0" i="0" kern="1200" baseline="0"/>
            <a:t>P(100 %)*$ 1 M &gt; P(10 %)*$ 10 M</a:t>
          </a:r>
          <a:r>
            <a:rPr lang="fi-FI" sz="800" kern="1200" baseline="0"/>
            <a:t> </a:t>
          </a:r>
          <a:endParaRPr lang="en-US" sz="800" kern="1200"/>
        </a:p>
      </dsp:txBody>
      <dsp:txXfrm>
        <a:off x="0" y="2276698"/>
        <a:ext cx="5221816" cy="340200"/>
      </dsp:txXfrm>
    </dsp:sp>
    <dsp:sp modelId="{DD68F1D4-70B1-42F9-8255-B38FB8BD1D07}">
      <dsp:nvSpPr>
        <dsp:cNvPr id="0" name=""/>
        <dsp:cNvSpPr/>
      </dsp:nvSpPr>
      <dsp:spPr>
        <a:xfrm>
          <a:off x="261090" y="215861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i="0" kern="1200" baseline="0" dirty="0"/>
            <a:t>Risk averse</a:t>
          </a:r>
          <a:r>
            <a:rPr lang="en-US" sz="800" kern="1200" dirty="0"/>
            <a:t>:</a:t>
          </a:r>
          <a:r>
            <a:rPr lang="en-US" sz="800" b="0" i="0" kern="1200" baseline="0" dirty="0"/>
            <a:t> </a:t>
          </a:r>
          <a:endParaRPr lang="en-US" sz="800" kern="1200" dirty="0"/>
        </a:p>
      </dsp:txBody>
      <dsp:txXfrm>
        <a:off x="272618" y="2170146"/>
        <a:ext cx="3632215" cy="213104"/>
      </dsp:txXfrm>
    </dsp:sp>
    <dsp:sp modelId="{617771FE-E833-4C72-BC4E-265D53CA8B88}">
      <dsp:nvSpPr>
        <dsp:cNvPr id="0" name=""/>
        <dsp:cNvSpPr/>
      </dsp:nvSpPr>
      <dsp:spPr>
        <a:xfrm>
          <a:off x="0" y="2778178"/>
          <a:ext cx="5221816" cy="2016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1CE604-D049-407E-9B91-6AEC07D09318}">
      <dsp:nvSpPr>
        <dsp:cNvPr id="0" name=""/>
        <dsp:cNvSpPr/>
      </dsp:nvSpPr>
      <dsp:spPr>
        <a:xfrm>
          <a:off x="261090" y="2660098"/>
          <a:ext cx="3655271" cy="23616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61" tIns="0" rIns="138161" bIns="0" numCol="1" spcCol="1270" anchor="ctr" anchorCtr="0">
          <a:noAutofit/>
        </a:bodyPr>
        <a:lstStyle/>
        <a:p>
          <a:pPr marL="0" lvl="0" indent="0" algn="l" defTabSz="355600">
            <a:lnSpc>
              <a:spcPct val="90000"/>
            </a:lnSpc>
            <a:spcBef>
              <a:spcPct val="0"/>
            </a:spcBef>
            <a:spcAft>
              <a:spcPct val="35000"/>
            </a:spcAft>
            <a:buNone/>
          </a:pPr>
          <a:r>
            <a:rPr lang="en-US" sz="800" b="0" kern="1200" dirty="0"/>
            <a:t>R</a:t>
          </a:r>
          <a:r>
            <a:rPr lang="en-US" sz="800" b="0" i="0" kern="1200" baseline="0" dirty="0"/>
            <a:t>isk premium may vary </a:t>
          </a:r>
          <a:endParaRPr lang="en-US" sz="800" kern="1200" dirty="0"/>
        </a:p>
      </dsp:txBody>
      <dsp:txXfrm>
        <a:off x="272618" y="2671626"/>
        <a:ext cx="3632215" cy="213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F4A45-D811-48D5-B1C0-9F1ECD1A4ADF}">
      <dsp:nvSpPr>
        <dsp:cNvPr id="0" name=""/>
        <dsp:cNvSpPr/>
      </dsp:nvSpPr>
      <dsp:spPr>
        <a:xfrm rot="5400000">
          <a:off x="1295925" y="945506"/>
          <a:ext cx="1477756" cy="178143"/>
        </a:xfrm>
        <a:prstGeom prst="rect">
          <a:avLst/>
        </a:prstGeom>
        <a:solidFill>
          <a:schemeClr val="accent3">
            <a:shade val="90000"/>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564F3F12-93FC-48CE-A7BE-FF504C8A882B}">
      <dsp:nvSpPr>
        <dsp:cNvPr id="0" name=""/>
        <dsp:cNvSpPr/>
      </dsp:nvSpPr>
      <dsp:spPr>
        <a:xfrm>
          <a:off x="1635540" y="1914"/>
          <a:ext cx="1979376" cy="1187626"/>
        </a:xfrm>
        <a:prstGeom prst="roundRect">
          <a:avLst>
            <a:gd name="adj" fmla="val 10000"/>
          </a:avLst>
        </a:prstGeom>
        <a:solidFill>
          <a:schemeClr val="accent3">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contractor’s investigation obligation is considered one of the main principles of contract law</a:t>
          </a:r>
          <a:endParaRPr lang="fi-FI" sz="1000" kern="1200"/>
        </a:p>
      </dsp:txBody>
      <dsp:txXfrm>
        <a:off x="1670324" y="36698"/>
        <a:ext cx="1909808" cy="1118058"/>
      </dsp:txXfrm>
    </dsp:sp>
    <dsp:sp modelId="{927DF2E0-2EEE-49DA-B263-DE024644BA23}">
      <dsp:nvSpPr>
        <dsp:cNvPr id="0" name=""/>
        <dsp:cNvSpPr/>
      </dsp:nvSpPr>
      <dsp:spPr>
        <a:xfrm rot="5400000">
          <a:off x="1295925" y="2430039"/>
          <a:ext cx="1477756" cy="178143"/>
        </a:xfrm>
        <a:prstGeom prst="rect">
          <a:avLst/>
        </a:prstGeom>
        <a:solidFill>
          <a:schemeClr val="accent3">
            <a:shade val="90000"/>
            <a:hueOff val="-43820"/>
            <a:satOff val="-1343"/>
            <a:lumOff val="6358"/>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5A423DC3-3D20-4FC1-B210-506898061185}">
      <dsp:nvSpPr>
        <dsp:cNvPr id="0" name=""/>
        <dsp:cNvSpPr/>
      </dsp:nvSpPr>
      <dsp:spPr>
        <a:xfrm>
          <a:off x="1635540" y="1486446"/>
          <a:ext cx="1979376" cy="1187626"/>
        </a:xfrm>
        <a:prstGeom prst="roundRect">
          <a:avLst>
            <a:gd name="adj" fmla="val 10000"/>
          </a:avLst>
        </a:prstGeom>
        <a:solidFill>
          <a:schemeClr val="accent3">
            <a:alpha val="90000"/>
            <a:hueOff val="0"/>
            <a:satOff val="0"/>
            <a:lumOff val="0"/>
            <a:alphaOff val="-6667"/>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In practice, this means that the contract material provided must be consulted</a:t>
          </a:r>
          <a:endParaRPr lang="fi-FI" sz="1000" kern="1200"/>
        </a:p>
      </dsp:txBody>
      <dsp:txXfrm>
        <a:off x="1670324" y="1521230"/>
        <a:ext cx="1909808" cy="1118058"/>
      </dsp:txXfrm>
    </dsp:sp>
    <dsp:sp modelId="{B5C807C4-5E73-4A51-ADAF-D20A1D674B7C}">
      <dsp:nvSpPr>
        <dsp:cNvPr id="0" name=""/>
        <dsp:cNvSpPr/>
      </dsp:nvSpPr>
      <dsp:spPr>
        <a:xfrm>
          <a:off x="2038192" y="3172305"/>
          <a:ext cx="2625794" cy="178143"/>
        </a:xfrm>
        <a:prstGeom prst="rect">
          <a:avLst/>
        </a:prstGeom>
        <a:solidFill>
          <a:schemeClr val="accent3">
            <a:shade val="90000"/>
            <a:hueOff val="-87639"/>
            <a:satOff val="-2686"/>
            <a:lumOff val="12716"/>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6765E33-83E3-473B-8EFE-640484A82269}">
      <dsp:nvSpPr>
        <dsp:cNvPr id="0" name=""/>
        <dsp:cNvSpPr/>
      </dsp:nvSpPr>
      <dsp:spPr>
        <a:xfrm>
          <a:off x="1635540" y="2970979"/>
          <a:ext cx="1979376" cy="1187626"/>
        </a:xfrm>
        <a:prstGeom prst="roundRect">
          <a:avLst>
            <a:gd name="adj" fmla="val 10000"/>
          </a:avLst>
        </a:prstGeom>
        <a:solidFill>
          <a:schemeClr val="accent3">
            <a:alpha val="90000"/>
            <a:hueOff val="0"/>
            <a:satOff val="0"/>
            <a:lumOff val="0"/>
            <a:alphaOff val="-13333"/>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reporting obligation imposed on the investor is, in principle, broad.</a:t>
          </a:r>
          <a:endParaRPr lang="fi-FI" sz="1000" kern="1200"/>
        </a:p>
      </dsp:txBody>
      <dsp:txXfrm>
        <a:off x="1670324" y="3005763"/>
        <a:ext cx="1909808" cy="1118058"/>
      </dsp:txXfrm>
    </dsp:sp>
    <dsp:sp modelId="{3832F5C3-7191-4261-AA4A-A1C0A020837D}">
      <dsp:nvSpPr>
        <dsp:cNvPr id="0" name=""/>
        <dsp:cNvSpPr/>
      </dsp:nvSpPr>
      <dsp:spPr>
        <a:xfrm rot="16200000">
          <a:off x="3928496" y="2430039"/>
          <a:ext cx="1477756" cy="178143"/>
        </a:xfrm>
        <a:prstGeom prst="rect">
          <a:avLst/>
        </a:prstGeom>
        <a:solidFill>
          <a:schemeClr val="accent3">
            <a:shade val="90000"/>
            <a:hueOff val="-131459"/>
            <a:satOff val="-4029"/>
            <a:lumOff val="19073"/>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F042D0DB-AF1D-4444-A53E-1EB796079564}">
      <dsp:nvSpPr>
        <dsp:cNvPr id="0" name=""/>
        <dsp:cNvSpPr/>
      </dsp:nvSpPr>
      <dsp:spPr>
        <a:xfrm>
          <a:off x="4268111" y="2970979"/>
          <a:ext cx="1979376" cy="1187626"/>
        </a:xfrm>
        <a:prstGeom prst="roundRect">
          <a:avLst>
            <a:gd name="adj" fmla="val 10000"/>
          </a:avLst>
        </a:prstGeom>
        <a:solidFill>
          <a:schemeClr val="accent3">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investor must review all material provided with reasonable care, regardless of how much material has been provided.</a:t>
          </a:r>
          <a:endParaRPr lang="fi-FI" sz="1000" kern="1200"/>
        </a:p>
      </dsp:txBody>
      <dsp:txXfrm>
        <a:off x="4302895" y="3005763"/>
        <a:ext cx="1909808" cy="1118058"/>
      </dsp:txXfrm>
    </dsp:sp>
    <dsp:sp modelId="{446D2CA3-D023-474A-995C-24A903F107F4}">
      <dsp:nvSpPr>
        <dsp:cNvPr id="0" name=""/>
        <dsp:cNvSpPr/>
      </dsp:nvSpPr>
      <dsp:spPr>
        <a:xfrm rot="16200000">
          <a:off x="3928496" y="945506"/>
          <a:ext cx="1477756" cy="178143"/>
        </a:xfrm>
        <a:prstGeom prst="rect">
          <a:avLst/>
        </a:prstGeom>
        <a:solidFill>
          <a:schemeClr val="accent3">
            <a:shade val="90000"/>
            <a:hueOff val="-175279"/>
            <a:satOff val="-5372"/>
            <a:lumOff val="25431"/>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19588AA-E9AA-4CA7-97A6-03BB75C9A370}">
      <dsp:nvSpPr>
        <dsp:cNvPr id="0" name=""/>
        <dsp:cNvSpPr/>
      </dsp:nvSpPr>
      <dsp:spPr>
        <a:xfrm>
          <a:off x="4268111" y="1486446"/>
          <a:ext cx="1979376" cy="1187626"/>
        </a:xfrm>
        <a:prstGeom prst="roundRect">
          <a:avLst>
            <a:gd name="adj" fmla="val 10000"/>
          </a:avLst>
        </a:prstGeom>
        <a:solidFill>
          <a:schemeClr val="accent3">
            <a:alpha val="90000"/>
            <a:hueOff val="0"/>
            <a:satOff val="0"/>
            <a:lumOff val="0"/>
            <a:alphaOff val="-26667"/>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However, an investor does not always do this:</a:t>
          </a:r>
          <a:endParaRPr lang="fi-FI" sz="1000" kern="1200"/>
        </a:p>
      </dsp:txBody>
      <dsp:txXfrm>
        <a:off x="4302895" y="1521230"/>
        <a:ext cx="1909808" cy="1118058"/>
      </dsp:txXfrm>
    </dsp:sp>
    <dsp:sp modelId="{34500F4E-BEAC-41D2-99D3-C13188146903}">
      <dsp:nvSpPr>
        <dsp:cNvPr id="0" name=""/>
        <dsp:cNvSpPr/>
      </dsp:nvSpPr>
      <dsp:spPr>
        <a:xfrm>
          <a:off x="4670763" y="203240"/>
          <a:ext cx="2625794" cy="178143"/>
        </a:xfrm>
        <a:prstGeom prst="rect">
          <a:avLst/>
        </a:prstGeom>
        <a:solidFill>
          <a:schemeClr val="accent3">
            <a:shade val="90000"/>
            <a:hueOff val="-219099"/>
            <a:satOff val="-6715"/>
            <a:lumOff val="31789"/>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E606739A-74DC-4AED-AD5C-46C5D3DB39AE}">
      <dsp:nvSpPr>
        <dsp:cNvPr id="0" name=""/>
        <dsp:cNvSpPr/>
      </dsp:nvSpPr>
      <dsp:spPr>
        <a:xfrm>
          <a:off x="4268111" y="1914"/>
          <a:ext cx="1979376" cy="1187626"/>
        </a:xfrm>
        <a:prstGeom prst="roundRect">
          <a:avLst>
            <a:gd name="adj" fmla="val 10000"/>
          </a:avLst>
        </a:prstGeom>
        <a:solidFill>
          <a:schemeClr val="accent3">
            <a:alpha val="90000"/>
            <a:hueOff val="0"/>
            <a:satOff val="0"/>
            <a:lumOff val="0"/>
            <a:alphaOff val="-33333"/>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client may sign the investment product agreement without receiving any information about the product.</a:t>
          </a:r>
          <a:endParaRPr lang="fi-FI" sz="1000" kern="1200"/>
        </a:p>
      </dsp:txBody>
      <dsp:txXfrm>
        <a:off x="4302895" y="36698"/>
        <a:ext cx="1909808" cy="1118058"/>
      </dsp:txXfrm>
    </dsp:sp>
    <dsp:sp modelId="{4A49A5E6-5763-4D59-AF8E-65EE86A91C96}">
      <dsp:nvSpPr>
        <dsp:cNvPr id="0" name=""/>
        <dsp:cNvSpPr/>
      </dsp:nvSpPr>
      <dsp:spPr>
        <a:xfrm>
          <a:off x="6900682" y="1914"/>
          <a:ext cx="1979376" cy="1187626"/>
        </a:xfrm>
        <a:prstGeom prst="roundRect">
          <a:avLst>
            <a:gd name="adj" fmla="val 10000"/>
          </a:avLst>
        </a:prstGeom>
        <a:solidFill>
          <a:schemeClr val="accent3">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By signing, the customer may also confirm that he has read the given material and understood the content of the material, even if this was not the case.</a:t>
          </a:r>
          <a:endParaRPr lang="fi-FI" sz="1000" kern="1200"/>
        </a:p>
      </dsp:txBody>
      <dsp:txXfrm>
        <a:off x="6935466" y="36698"/>
        <a:ext cx="1909808" cy="11180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33996D-DDF8-42F4-94E2-F3B9DA33EB8E}">
      <dsp:nvSpPr>
        <dsp:cNvPr id="0" name=""/>
        <dsp:cNvSpPr/>
      </dsp:nvSpPr>
      <dsp:spPr>
        <a:xfrm>
          <a:off x="0" y="3412527"/>
          <a:ext cx="10515600" cy="74657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The case of KKO 2015: 93 is significant in this respect!</a:t>
          </a:r>
          <a:endParaRPr lang="fi-FI" sz="1700" kern="1200"/>
        </a:p>
      </dsp:txBody>
      <dsp:txXfrm>
        <a:off x="0" y="3412527"/>
        <a:ext cx="10515600" cy="746577"/>
      </dsp:txXfrm>
    </dsp:sp>
    <dsp:sp modelId="{52A21192-D157-4D22-AF1C-D3E185BBC54B}">
      <dsp:nvSpPr>
        <dsp:cNvPr id="0" name=""/>
        <dsp:cNvSpPr/>
      </dsp:nvSpPr>
      <dsp:spPr>
        <a:xfrm rot="10800000">
          <a:off x="0" y="2275490"/>
          <a:ext cx="10515600" cy="1148236"/>
        </a:xfrm>
        <a:prstGeom prst="upArrowCallout">
          <a:avLst/>
        </a:prstGeom>
        <a:solidFill>
          <a:schemeClr val="accent4">
            <a:hueOff val="-498335"/>
            <a:satOff val="-139"/>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The assessment is not affected even if the information is given correctly in another document.</a:t>
          </a:r>
          <a:endParaRPr lang="fi-FI" sz="1700" kern="1200"/>
        </a:p>
      </dsp:txBody>
      <dsp:txXfrm rot="10800000">
        <a:off x="0" y="2275490"/>
        <a:ext cx="10515600" cy="746089"/>
      </dsp:txXfrm>
    </dsp:sp>
    <dsp:sp modelId="{3B87E1DF-EF4A-4BC4-9776-87157BBAECD2}">
      <dsp:nvSpPr>
        <dsp:cNvPr id="0" name=""/>
        <dsp:cNvSpPr/>
      </dsp:nvSpPr>
      <dsp:spPr>
        <a:xfrm rot="10800000">
          <a:off x="0" y="1138452"/>
          <a:ext cx="10515600" cy="1148236"/>
        </a:xfrm>
        <a:prstGeom prst="upArrowCallout">
          <a:avLst/>
        </a:prstGeom>
        <a:solidFill>
          <a:schemeClr val="accent4">
            <a:hueOff val="-996669"/>
            <a:satOff val="-279"/>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for example, if the investor has been provided with incorrect or misleading information about the investment orally, in a key prospectus or in marketing.</a:t>
          </a:r>
          <a:endParaRPr lang="fi-FI" sz="1700" kern="1200"/>
        </a:p>
      </dsp:txBody>
      <dsp:txXfrm rot="10800000">
        <a:off x="0" y="1138452"/>
        <a:ext cx="10515600" cy="746089"/>
      </dsp:txXfrm>
    </dsp:sp>
    <dsp:sp modelId="{E3857E2C-A8F0-427A-8C1C-CF4A09EB433E}">
      <dsp:nvSpPr>
        <dsp:cNvPr id="0" name=""/>
        <dsp:cNvSpPr/>
      </dsp:nvSpPr>
      <dsp:spPr>
        <a:xfrm rot="10800000">
          <a:off x="0" y="1414"/>
          <a:ext cx="10515600" cy="1148236"/>
        </a:xfrm>
        <a:prstGeom prst="upArrowCallout">
          <a:avLst/>
        </a:prstGeom>
        <a:solidFill>
          <a:schemeClr val="accent4">
            <a:hueOff val="-1495004"/>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Although the investor’s investigation obligation is extensive, it may be reduced on a case-by-case basis,</a:t>
          </a:r>
          <a:endParaRPr lang="fi-FI" sz="1700" kern="1200"/>
        </a:p>
      </dsp:txBody>
      <dsp:txXfrm rot="10800000">
        <a:off x="0" y="1414"/>
        <a:ext cx="10515600" cy="746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C700A-68DD-4EFF-97D4-4A9BEFD4C3FB}">
      <dsp:nvSpPr>
        <dsp:cNvPr id="0" name=""/>
        <dsp:cNvSpPr/>
      </dsp:nvSpPr>
      <dsp:spPr>
        <a:xfrm>
          <a:off x="0" y="3283573"/>
          <a:ext cx="10943164" cy="71836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Valid under the “general doctrines” of contract law; should be included in law?</a:t>
          </a:r>
          <a:endParaRPr lang="fi-FI" sz="1200" kern="1200"/>
        </a:p>
      </dsp:txBody>
      <dsp:txXfrm>
        <a:off x="0" y="3283573"/>
        <a:ext cx="10943164" cy="718365"/>
      </dsp:txXfrm>
    </dsp:sp>
    <dsp:sp modelId="{B5F08BDB-9ECE-4AEA-83B9-6A209DF89241}">
      <dsp:nvSpPr>
        <dsp:cNvPr id="0" name=""/>
        <dsp:cNvSpPr/>
      </dsp:nvSpPr>
      <dsp:spPr>
        <a:xfrm rot="10800000">
          <a:off x="0" y="2189502"/>
          <a:ext cx="10943164" cy="1104846"/>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Criticisms can also be leveled at the current form of the complaint obligation: It is strict from the perspective of investor protection: </a:t>
          </a:r>
          <a:endParaRPr lang="fi-FI" sz="1200" kern="1200"/>
        </a:p>
      </dsp:txBody>
      <dsp:txXfrm rot="-10800000">
        <a:off x="0" y="2189502"/>
        <a:ext cx="10943164" cy="387801"/>
      </dsp:txXfrm>
    </dsp:sp>
    <dsp:sp modelId="{7E1F9B2A-767D-4CD8-B09F-C02021FB5D29}">
      <dsp:nvSpPr>
        <dsp:cNvPr id="0" name=""/>
        <dsp:cNvSpPr/>
      </dsp:nvSpPr>
      <dsp:spPr>
        <a:xfrm>
          <a:off x="0" y="2577303"/>
          <a:ext cx="10943164" cy="330349"/>
        </a:xfrm>
        <a:prstGeom prst="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If an investor fails to fulfill this obligation, he loses the right to plead the fault of the product provider.</a:t>
          </a:r>
          <a:endParaRPr lang="fi-FI" sz="1700" kern="1200"/>
        </a:p>
      </dsp:txBody>
      <dsp:txXfrm>
        <a:off x="0" y="2577303"/>
        <a:ext cx="10943164" cy="330349"/>
      </dsp:txXfrm>
    </dsp:sp>
    <dsp:sp modelId="{D3C66C5D-A07C-4971-91B7-78D1B6E8418A}">
      <dsp:nvSpPr>
        <dsp:cNvPr id="0" name=""/>
        <dsp:cNvSpPr/>
      </dsp:nvSpPr>
      <dsp:spPr>
        <a:xfrm rot="10800000">
          <a:off x="0" y="1095431"/>
          <a:ext cx="10943164" cy="1104846"/>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In both securities investment products and investment insurance, requiring a complaint within a certain period of time prevents the investor from taking advantage of exchange rate fluctuations and speculating in the hope of a higher return by scheduling his complaint at a certain point in time.</a:t>
          </a:r>
          <a:endParaRPr lang="fi-FI" sz="1200" kern="1200"/>
        </a:p>
      </dsp:txBody>
      <dsp:txXfrm rot="10800000">
        <a:off x="0" y="1095431"/>
        <a:ext cx="10943164" cy="717896"/>
      </dsp:txXfrm>
    </dsp:sp>
    <dsp:sp modelId="{540EE6ED-DA16-42B0-84DD-3696249A348D}">
      <dsp:nvSpPr>
        <dsp:cNvPr id="0" name=""/>
        <dsp:cNvSpPr/>
      </dsp:nvSpPr>
      <dsp:spPr>
        <a:xfrm rot="10800000">
          <a:off x="0" y="1360"/>
          <a:ext cx="10943164" cy="1104846"/>
        </a:xfrm>
        <a:prstGeom prst="upArrowCallou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Complaints and making them within a reasonable time are, in principle, essential for investment products.</a:t>
          </a:r>
          <a:endParaRPr lang="fi-FI" sz="1200" kern="1200"/>
        </a:p>
      </dsp:txBody>
      <dsp:txXfrm rot="10800000">
        <a:off x="0" y="1360"/>
        <a:ext cx="10943164" cy="7178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92504-7B0C-4B9F-B79E-65E2A01FA102}">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6E73D9-CA2F-4329-8EFB-93DA85D5890D}">
      <dsp:nvSpPr>
        <dsp:cNvPr id="0" name=""/>
        <dsp:cNvSpPr/>
      </dsp:nvSpPr>
      <dsp:spPr>
        <a:xfrm>
          <a:off x="0" y="0"/>
          <a:ext cx="2103120" cy="208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All investors need to know that</a:t>
          </a:r>
          <a:endParaRPr lang="fi-FI" sz="2000" kern="1200"/>
        </a:p>
      </dsp:txBody>
      <dsp:txXfrm>
        <a:off x="0" y="0"/>
        <a:ext cx="2103120" cy="2080260"/>
      </dsp:txXfrm>
    </dsp:sp>
    <dsp:sp modelId="{9BB6DFB1-E64B-49FC-8865-EFB490506503}">
      <dsp:nvSpPr>
        <dsp:cNvPr id="0" name=""/>
        <dsp:cNvSpPr/>
      </dsp:nvSpPr>
      <dsp:spPr>
        <a:xfrm>
          <a:off x="2260854" y="48349"/>
          <a:ext cx="4048506" cy="966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1.Investing always involves risk</a:t>
          </a:r>
          <a:endParaRPr lang="fi-FI" sz="1900" kern="1200"/>
        </a:p>
      </dsp:txBody>
      <dsp:txXfrm>
        <a:off x="2260854" y="48349"/>
        <a:ext cx="4048506" cy="966995"/>
      </dsp:txXfrm>
    </dsp:sp>
    <dsp:sp modelId="{80CB8198-D860-43E0-A050-CCC6E89A6BA5}">
      <dsp:nvSpPr>
        <dsp:cNvPr id="0" name=""/>
        <dsp:cNvSpPr/>
      </dsp:nvSpPr>
      <dsp:spPr>
        <a:xfrm>
          <a:off x="6467094" y="48349"/>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a:t>Product disputes often involve product risk</a:t>
          </a:r>
          <a:endParaRPr lang="fi-FI" sz="900" kern="1200"/>
        </a:p>
      </dsp:txBody>
      <dsp:txXfrm>
        <a:off x="6467094" y="48349"/>
        <a:ext cx="4048506" cy="241748"/>
      </dsp:txXfrm>
    </dsp:sp>
    <dsp:sp modelId="{A175AF9D-31FF-402D-AC8F-E4848DC21F8F}">
      <dsp:nvSpPr>
        <dsp:cNvPr id="0" name=""/>
        <dsp:cNvSpPr/>
      </dsp:nvSpPr>
      <dsp:spPr>
        <a:xfrm>
          <a:off x="6309360" y="290098"/>
          <a:ext cx="404850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8B2EF7-F66F-4C9E-B676-A0C0E937F7EB}">
      <dsp:nvSpPr>
        <dsp:cNvPr id="0" name=""/>
        <dsp:cNvSpPr/>
      </dsp:nvSpPr>
      <dsp:spPr>
        <a:xfrm>
          <a:off x="6467094" y="290098"/>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a:t>What is the risk?</a:t>
          </a:r>
          <a:endParaRPr lang="fi-FI" sz="900" kern="1200"/>
        </a:p>
      </dsp:txBody>
      <dsp:txXfrm>
        <a:off x="6467094" y="290098"/>
        <a:ext cx="4048506" cy="241748"/>
      </dsp:txXfrm>
    </dsp:sp>
    <dsp:sp modelId="{D737F909-6099-4567-8166-E3A8AFAD40C7}">
      <dsp:nvSpPr>
        <dsp:cNvPr id="0" name=""/>
        <dsp:cNvSpPr/>
      </dsp:nvSpPr>
      <dsp:spPr>
        <a:xfrm>
          <a:off x="6309360" y="531847"/>
          <a:ext cx="404850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FE1F73-ACCB-4328-AC0A-D23EE515B316}">
      <dsp:nvSpPr>
        <dsp:cNvPr id="0" name=""/>
        <dsp:cNvSpPr/>
      </dsp:nvSpPr>
      <dsp:spPr>
        <a:xfrm>
          <a:off x="6467094" y="531847"/>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a:t>What is volume of the risk?</a:t>
          </a:r>
          <a:endParaRPr lang="fi-FI" sz="900" kern="1200"/>
        </a:p>
      </dsp:txBody>
      <dsp:txXfrm>
        <a:off x="6467094" y="531847"/>
        <a:ext cx="4048506" cy="241748"/>
      </dsp:txXfrm>
    </dsp:sp>
    <dsp:sp modelId="{7AC4C6BA-7CB4-416F-A380-7541CF465B73}">
      <dsp:nvSpPr>
        <dsp:cNvPr id="0" name=""/>
        <dsp:cNvSpPr/>
      </dsp:nvSpPr>
      <dsp:spPr>
        <a:xfrm>
          <a:off x="6309360" y="773596"/>
          <a:ext cx="404850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1E8997-BF76-4D12-8183-DFB49A24E968}">
      <dsp:nvSpPr>
        <dsp:cNvPr id="0" name=""/>
        <dsp:cNvSpPr/>
      </dsp:nvSpPr>
      <dsp:spPr>
        <a:xfrm>
          <a:off x="6467094" y="773596"/>
          <a:ext cx="4048506" cy="24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n-US" sz="900" kern="1200"/>
            <a:t>Do we need to understand the relationship between risk and return?</a:t>
          </a:r>
          <a:endParaRPr lang="fi-FI" sz="900" kern="1200"/>
        </a:p>
      </dsp:txBody>
      <dsp:txXfrm>
        <a:off x="6467094" y="773596"/>
        <a:ext cx="4048506" cy="241748"/>
      </dsp:txXfrm>
    </dsp:sp>
    <dsp:sp modelId="{4DEAE4FD-8F32-4986-80FB-B55F580B48BF}">
      <dsp:nvSpPr>
        <dsp:cNvPr id="0" name=""/>
        <dsp:cNvSpPr/>
      </dsp:nvSpPr>
      <dsp:spPr>
        <a:xfrm>
          <a:off x="2103120" y="1015345"/>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A8810C-C499-48A8-AC05-FFAAB6D1C92A}">
      <dsp:nvSpPr>
        <dsp:cNvPr id="0" name=""/>
        <dsp:cNvSpPr/>
      </dsp:nvSpPr>
      <dsp:spPr>
        <a:xfrm>
          <a:off x="2260854" y="1063695"/>
          <a:ext cx="4048506" cy="966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2. Shares and “underlying” debt securities involve the risk of loss of capital KKO 2015: 93</a:t>
          </a:r>
          <a:endParaRPr lang="fi-FI" sz="1900" kern="1200"/>
        </a:p>
      </dsp:txBody>
      <dsp:txXfrm>
        <a:off x="2260854" y="1063695"/>
        <a:ext cx="4048506" cy="966995"/>
      </dsp:txXfrm>
    </dsp:sp>
    <dsp:sp modelId="{FE0C99FF-23A6-4204-B8FA-E08AF8EE0949}">
      <dsp:nvSpPr>
        <dsp:cNvPr id="0" name=""/>
        <dsp:cNvSpPr/>
      </dsp:nvSpPr>
      <dsp:spPr>
        <a:xfrm>
          <a:off x="2103120" y="2030691"/>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4A62B3-0E8E-4B0B-A790-86EE5802A9BB}">
      <dsp:nvSpPr>
        <dsp:cNvPr id="0" name=""/>
        <dsp:cNvSpPr/>
      </dsp:nvSpPr>
      <dsp:spPr>
        <a:xfrm>
          <a:off x="0" y="208026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F81F2-A93C-48ED-8378-992446D0E82E}">
      <dsp:nvSpPr>
        <dsp:cNvPr id="0" name=""/>
        <dsp:cNvSpPr/>
      </dsp:nvSpPr>
      <dsp:spPr>
        <a:xfrm>
          <a:off x="0" y="2080260"/>
          <a:ext cx="2103120" cy="2080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Problem: complexity and ambiguity of products and conditions, product names</a:t>
          </a:r>
          <a:endParaRPr lang="fi-FI" sz="2000" kern="1200"/>
        </a:p>
      </dsp:txBody>
      <dsp:txXfrm>
        <a:off x="0" y="2080260"/>
        <a:ext cx="2103120" cy="20802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4DA86-EF26-47D1-AC15-242F894C8587}">
      <dsp:nvSpPr>
        <dsp:cNvPr id="0" name=""/>
        <dsp:cNvSpPr/>
      </dsp:nvSpPr>
      <dsp:spPr>
        <a:xfrm>
          <a:off x="0" y="0"/>
          <a:ext cx="3831557" cy="3831557"/>
        </a:xfrm>
        <a:prstGeom prst="pie">
          <a:avLst>
            <a:gd name="adj1" fmla="val 5400000"/>
            <a:gd name="adj2" fmla="val 1620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F07FA15-34D4-4363-93E1-56A6AF55949C}">
      <dsp:nvSpPr>
        <dsp:cNvPr id="0" name=""/>
        <dsp:cNvSpPr/>
      </dsp:nvSpPr>
      <dsp:spPr>
        <a:xfrm>
          <a:off x="1915778" y="0"/>
          <a:ext cx="8865020" cy="383155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Investment Experience: Has the investor invested in a similar product before? Has the investor previously invested in any investment product?</a:t>
          </a:r>
          <a:endParaRPr lang="fi-FI" sz="1900" kern="1200"/>
        </a:p>
      </dsp:txBody>
      <dsp:txXfrm>
        <a:off x="1915778" y="0"/>
        <a:ext cx="4432510" cy="1819989"/>
      </dsp:txXfrm>
    </dsp:sp>
    <dsp:sp modelId="{D46B5807-B5F9-471D-B00B-705F4C10CCA8}">
      <dsp:nvSpPr>
        <dsp:cNvPr id="0" name=""/>
        <dsp:cNvSpPr/>
      </dsp:nvSpPr>
      <dsp:spPr>
        <a:xfrm>
          <a:off x="1005783" y="1819989"/>
          <a:ext cx="1819989" cy="1819989"/>
        </a:xfrm>
        <a:prstGeom prst="pie">
          <a:avLst>
            <a:gd name="adj1" fmla="val 5400000"/>
            <a:gd name="adj2" fmla="val 16200000"/>
          </a:avLst>
        </a:prstGeom>
        <a:solidFill>
          <a:schemeClr val="accent5">
            <a:hueOff val="-1494911"/>
            <a:satOff val="418"/>
            <a:lumOff val="-705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8ED5048-123A-4D84-B0B5-F491EA6E76FC}">
      <dsp:nvSpPr>
        <dsp:cNvPr id="0" name=""/>
        <dsp:cNvSpPr/>
      </dsp:nvSpPr>
      <dsp:spPr>
        <a:xfrm>
          <a:off x="1915778" y="1819989"/>
          <a:ext cx="8865020" cy="1819989"/>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t>Investment knowledge: does the investor, for example because of his profession or education, have knowledge that makes him expected to know and understand more?</a:t>
          </a:r>
          <a:endParaRPr lang="fi-FI" sz="1900" kern="1200"/>
        </a:p>
      </dsp:txBody>
      <dsp:txXfrm>
        <a:off x="1915778" y="1819989"/>
        <a:ext cx="4432510" cy="1819989"/>
      </dsp:txXfrm>
    </dsp:sp>
    <dsp:sp modelId="{373A4B51-2BA8-4AAB-844C-A7B59BFCA05B}">
      <dsp:nvSpPr>
        <dsp:cNvPr id="0" name=""/>
        <dsp:cNvSpPr/>
      </dsp:nvSpPr>
      <dsp:spPr>
        <a:xfrm>
          <a:off x="6348288" y="0"/>
          <a:ext cx="4432510" cy="1819989"/>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a:t>KKO 2011: 5 the value of insurance savings has been tied to equity funds, where the risk is practically the same as in a direct equity investment in which investors had experience; the same “risk logic” in products</a:t>
          </a:r>
          <a:endParaRPr lang="fi-FI" sz="1200" kern="1200"/>
        </a:p>
        <a:p>
          <a:pPr marL="114300" lvl="1" indent="-114300" algn="l" defTabSz="533400">
            <a:lnSpc>
              <a:spcPct val="90000"/>
            </a:lnSpc>
            <a:spcBef>
              <a:spcPct val="0"/>
            </a:spcBef>
            <a:spcAft>
              <a:spcPct val="15000"/>
            </a:spcAft>
            <a:buChar char="•"/>
          </a:pPr>
          <a:r>
            <a:rPr lang="en-US" sz="1200" kern="1200"/>
            <a:t>KKO 2015: 93 investors knew the shares, interest rate products, unit-linked insurance and, despite the misleading information provided, did not have to understand that the investment bond carries the risk of losing capital</a:t>
          </a:r>
          <a:endParaRPr lang="fi-FI" sz="1200" kern="1200"/>
        </a:p>
      </dsp:txBody>
      <dsp:txXfrm>
        <a:off x="6348288" y="0"/>
        <a:ext cx="4432510" cy="18199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5B3D2-7765-4F3C-AE9A-35665D13EC38}">
      <dsp:nvSpPr>
        <dsp:cNvPr id="0" name=""/>
        <dsp:cNvSpPr/>
      </dsp:nvSpPr>
      <dsp:spPr>
        <a:xfrm rot="5400000">
          <a:off x="2925281" y="909464"/>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AA2828-12E0-40A6-80B9-36E466629E08}">
      <dsp:nvSpPr>
        <dsp:cNvPr id="0" name=""/>
        <dsp:cNvSpPr/>
      </dsp:nvSpPr>
      <dsp:spPr>
        <a:xfrm>
          <a:off x="3252372" y="1503"/>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When offering investment products, the emphasis is on whether the investor himself needs to know / find out about the tax treatment of the investment product.</a:t>
          </a:r>
          <a:endParaRPr lang="fi-FI" sz="800" kern="1200"/>
        </a:p>
      </dsp:txBody>
      <dsp:txXfrm>
        <a:off x="3285848" y="34979"/>
        <a:ext cx="1837949" cy="1075988"/>
      </dsp:txXfrm>
    </dsp:sp>
    <dsp:sp modelId="{602F6B6C-FC85-4CEF-B0AE-1DCBE6A573B7}">
      <dsp:nvSpPr>
        <dsp:cNvPr id="0" name=""/>
        <dsp:cNvSpPr/>
      </dsp:nvSpPr>
      <dsp:spPr>
        <a:xfrm rot="5400000">
          <a:off x="2925281" y="2338141"/>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E0956C-A91D-4BE4-B42B-58E947E188A0}">
      <dsp:nvSpPr>
        <dsp:cNvPr id="0" name=""/>
        <dsp:cNvSpPr/>
      </dsp:nvSpPr>
      <dsp:spPr>
        <a:xfrm>
          <a:off x="3252372" y="1430179"/>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In principle, the legislation in force falls within the scope of every investor’s general knowledge or at least the obligation to report</a:t>
          </a:r>
          <a:endParaRPr lang="fi-FI" sz="800" kern="1200"/>
        </a:p>
      </dsp:txBody>
      <dsp:txXfrm>
        <a:off x="3285848" y="1463655"/>
        <a:ext cx="1837949" cy="1075988"/>
      </dsp:txXfrm>
    </dsp:sp>
    <dsp:sp modelId="{592E7CDE-1049-4DC2-BA8B-552E8BDA2021}">
      <dsp:nvSpPr>
        <dsp:cNvPr id="0" name=""/>
        <dsp:cNvSpPr/>
      </dsp:nvSpPr>
      <dsp:spPr>
        <a:xfrm>
          <a:off x="3639619" y="3052479"/>
          <a:ext cx="2527252"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8E2728-E285-46AA-89E8-72EDCE26C493}">
      <dsp:nvSpPr>
        <dsp:cNvPr id="0" name=""/>
        <dsp:cNvSpPr/>
      </dsp:nvSpPr>
      <dsp:spPr>
        <a:xfrm>
          <a:off x="3252372" y="2858855"/>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In situations where investment services and investment insurance are provided, there is no obligation to disclose detailed tax treatment of products on its own initiative of the investment firm.</a:t>
          </a:r>
          <a:endParaRPr lang="fi-FI" sz="800" kern="1200"/>
        </a:p>
      </dsp:txBody>
      <dsp:txXfrm>
        <a:off x="3285848" y="2892331"/>
        <a:ext cx="1837949" cy="1075988"/>
      </dsp:txXfrm>
    </dsp:sp>
    <dsp:sp modelId="{7D67BC22-8E1C-4886-A0B6-7B438E10A50E}">
      <dsp:nvSpPr>
        <dsp:cNvPr id="0" name=""/>
        <dsp:cNvSpPr/>
      </dsp:nvSpPr>
      <dsp:spPr>
        <a:xfrm rot="16200000">
          <a:off x="5458800" y="2338141"/>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F5FE33-AF12-42D6-A22F-8363DB788E67}">
      <dsp:nvSpPr>
        <dsp:cNvPr id="0" name=""/>
        <dsp:cNvSpPr/>
      </dsp:nvSpPr>
      <dsp:spPr>
        <a:xfrm>
          <a:off x="5785891" y="2858855"/>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The exception is unit-linked savings life insurance? See Article 3 (9) of OM Life Insurance Decree 177/2011 (“general information on the tax treatment of that insurance”)</a:t>
          </a:r>
          <a:endParaRPr lang="fi-FI" sz="800" kern="1200"/>
        </a:p>
      </dsp:txBody>
      <dsp:txXfrm>
        <a:off x="5819367" y="2892331"/>
        <a:ext cx="1837949" cy="1075988"/>
      </dsp:txXfrm>
    </dsp:sp>
    <dsp:sp modelId="{A0FF242A-F270-4C8D-9D2B-EA3FD701B7AD}">
      <dsp:nvSpPr>
        <dsp:cNvPr id="0" name=""/>
        <dsp:cNvSpPr/>
      </dsp:nvSpPr>
      <dsp:spPr>
        <a:xfrm rot="16200000">
          <a:off x="5458800" y="909464"/>
          <a:ext cx="1422409" cy="17144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031621-2397-4EFE-A9B4-3D74E9DCDBEA}">
      <dsp:nvSpPr>
        <dsp:cNvPr id="0" name=""/>
        <dsp:cNvSpPr/>
      </dsp:nvSpPr>
      <dsp:spPr>
        <a:xfrm>
          <a:off x="5785891" y="1430179"/>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If taxation is raised, it must also be pointed out that the tax treatment is determined by the individual circumstances of each customer and that taxation may change (see Commission Delegated Regulation 2017/565 / EU, Article 44)</a:t>
          </a:r>
          <a:endParaRPr lang="fi-FI" sz="800" kern="1200"/>
        </a:p>
      </dsp:txBody>
      <dsp:txXfrm>
        <a:off x="5819367" y="1463655"/>
        <a:ext cx="1837949" cy="1075988"/>
      </dsp:txXfrm>
    </dsp:sp>
    <dsp:sp modelId="{CF09755A-E834-47F4-932C-4BE9F7A1A2F3}">
      <dsp:nvSpPr>
        <dsp:cNvPr id="0" name=""/>
        <dsp:cNvSpPr/>
      </dsp:nvSpPr>
      <dsp:spPr>
        <a:xfrm>
          <a:off x="5785891" y="1503"/>
          <a:ext cx="1904901" cy="114294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a:t>PRIIPs Regulation: “the tax legislation of the home investor's home Member State may affect the final return of the investor” to be mentioned in the key information document</a:t>
          </a:r>
          <a:endParaRPr lang="fi-FI" sz="800" kern="1200"/>
        </a:p>
      </dsp:txBody>
      <dsp:txXfrm>
        <a:off x="5819367" y="34979"/>
        <a:ext cx="1837949" cy="10759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D69CB-61D1-4220-AF1F-AB1FD8C586DD}">
      <dsp:nvSpPr>
        <dsp:cNvPr id="0" name=""/>
        <dsp:cNvSpPr/>
      </dsp:nvSpPr>
      <dsp:spPr>
        <a:xfrm>
          <a:off x="6657" y="413"/>
          <a:ext cx="8967047"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Expertise requirements for persons offering investment products:</a:t>
          </a:r>
          <a:endParaRPr lang="fi-FI" sz="1100" kern="1200"/>
        </a:p>
      </dsp:txBody>
      <dsp:txXfrm>
        <a:off x="61104" y="54860"/>
        <a:ext cx="8858153" cy="1750060"/>
      </dsp:txXfrm>
    </dsp:sp>
    <dsp:sp modelId="{EE48107D-6425-4850-9AC8-D10420D814FA}">
      <dsp:nvSpPr>
        <dsp:cNvPr id="0" name=""/>
        <dsp:cNvSpPr/>
      </dsp:nvSpPr>
      <dsp:spPr>
        <a:xfrm>
          <a:off x="6657"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staff must understand the main features, risks and characteristics of the investment products offered by the company, such as all general tax consequences and costs;</a:t>
          </a:r>
          <a:endParaRPr lang="fi-FI" sz="1000" kern="1200"/>
        </a:p>
      </dsp:txBody>
      <dsp:txXfrm>
        <a:off x="55877" y="2193152"/>
        <a:ext cx="1582041" cy="1760514"/>
      </dsp:txXfrm>
    </dsp:sp>
    <dsp:sp modelId="{7375C89D-6F96-40CB-A0AA-0B6A3D3D4854}">
      <dsp:nvSpPr>
        <dsp:cNvPr id="0" name=""/>
        <dsp:cNvSpPr/>
      </dsp:nvSpPr>
      <dsp:spPr>
        <a:xfrm>
          <a:off x="1828299"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Securities Board has already held in its previous decision-making practice that the product provider must draw the customer's attention to tax consequences (eg APL 257/2009 and APL 621/2002).</a:t>
          </a:r>
          <a:endParaRPr lang="fi-FI" sz="1000" kern="1200"/>
        </a:p>
      </dsp:txBody>
      <dsp:txXfrm>
        <a:off x="1877519" y="2193152"/>
        <a:ext cx="1582041" cy="1760514"/>
      </dsp:txXfrm>
    </dsp:sp>
    <dsp:sp modelId="{32A44233-6C5B-40C4-AB52-123E4D0DE7AE}">
      <dsp:nvSpPr>
        <dsp:cNvPr id="0" name=""/>
        <dsp:cNvSpPr/>
      </dsp:nvSpPr>
      <dsp:spPr>
        <a:xfrm>
          <a:off x="3649940"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However, in the decision-making practice of the boards, it has been considered that the general duty of knowledge of the investor may be waived on a case-by-case basis depending on the subjective situation of the investor.</a:t>
          </a:r>
          <a:endParaRPr lang="fi-FI" sz="1000" kern="1200"/>
        </a:p>
      </dsp:txBody>
      <dsp:txXfrm>
        <a:off x="3699160" y="2193152"/>
        <a:ext cx="1582041" cy="1760514"/>
      </dsp:txXfrm>
    </dsp:sp>
    <dsp:sp modelId="{3C0D8B70-4FA7-4E66-B17C-2EE1227CCE13}">
      <dsp:nvSpPr>
        <dsp:cNvPr id="0" name=""/>
        <dsp:cNvSpPr/>
      </dsp:nvSpPr>
      <dsp:spPr>
        <a:xfrm>
          <a:off x="5471582"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The special significance of taxation for the customer must be made clear to the supplier of the product</a:t>
          </a:r>
          <a:endParaRPr lang="fi-FI" sz="1000" kern="1200"/>
        </a:p>
      </dsp:txBody>
      <dsp:txXfrm>
        <a:off x="5520802" y="2193152"/>
        <a:ext cx="1582041" cy="1760514"/>
      </dsp:txXfrm>
    </dsp:sp>
    <dsp:sp modelId="{46E0C4BB-68DE-4662-B867-FA7062952A91}">
      <dsp:nvSpPr>
        <dsp:cNvPr id="0" name=""/>
        <dsp:cNvSpPr/>
      </dsp:nvSpPr>
      <dsp:spPr>
        <a:xfrm>
          <a:off x="7293224" y="2143932"/>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For example, solution FINE-008688, in which the customer had been explicitly affected by the tax arrangements for his investments</a:t>
          </a:r>
          <a:endParaRPr lang="fi-FI" sz="1000" kern="1200"/>
        </a:p>
      </dsp:txBody>
      <dsp:txXfrm>
        <a:off x="7342444" y="2193152"/>
        <a:ext cx="1582041" cy="1760514"/>
      </dsp:txXfrm>
    </dsp:sp>
    <dsp:sp modelId="{C56CBEED-5C1C-4418-ADFF-31275C43F9BB}">
      <dsp:nvSpPr>
        <dsp:cNvPr id="0" name=""/>
        <dsp:cNvSpPr/>
      </dsp:nvSpPr>
      <dsp:spPr>
        <a:xfrm>
          <a:off x="9256026" y="413"/>
          <a:ext cx="1680481" cy="1858954"/>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Should the obligation on the supplier of the product to provide information also cover matters relating to the content of the legal system or only the content of the contract?</a:t>
          </a:r>
          <a:endParaRPr lang="fi-FI" sz="1100" kern="1200"/>
        </a:p>
      </dsp:txBody>
      <dsp:txXfrm>
        <a:off x="9305246" y="49633"/>
        <a:ext cx="1582041" cy="17605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349F8-60F5-4959-9430-971EFE5AD6DE}">
      <dsp:nvSpPr>
        <dsp:cNvPr id="0" name=""/>
        <dsp:cNvSpPr/>
      </dsp:nvSpPr>
      <dsp:spPr>
        <a:xfrm>
          <a:off x="0" y="0"/>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BFBAEC-B053-4ABE-91B4-A76EAE121388}">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An area of ​​economics that takes into account people's actual behavior; behavioral economics + law = behavioral law and economics</a:t>
          </a:r>
          <a:endParaRPr lang="fi-FI" sz="1100" kern="1200"/>
        </a:p>
      </dsp:txBody>
      <dsp:txXfrm>
        <a:off x="0" y="0"/>
        <a:ext cx="2156159" cy="1915778"/>
      </dsp:txXfrm>
    </dsp:sp>
    <dsp:sp modelId="{46BC87C1-9D13-40D9-BF37-C4F6D351B498}">
      <dsp:nvSpPr>
        <dsp:cNvPr id="0" name=""/>
        <dsp:cNvSpPr/>
      </dsp:nvSpPr>
      <dsp:spPr>
        <a:xfrm>
          <a:off x="2317871" y="44526"/>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Cf. traditional economics, which relies on the idea that man acts rationally</a:t>
          </a:r>
          <a:endParaRPr lang="fi-FI" sz="1600" kern="1200"/>
        </a:p>
      </dsp:txBody>
      <dsp:txXfrm>
        <a:off x="2317871" y="44526"/>
        <a:ext cx="8462927" cy="890537"/>
      </dsp:txXfrm>
    </dsp:sp>
    <dsp:sp modelId="{A1BCD9B4-026E-44DF-8831-15B635C03406}">
      <dsp:nvSpPr>
        <dsp:cNvPr id="0" name=""/>
        <dsp:cNvSpPr/>
      </dsp:nvSpPr>
      <dsp:spPr>
        <a:xfrm>
          <a:off x="2156159" y="935064"/>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D7CA27-B097-40B2-A8E5-567AC3EDA725}">
      <dsp:nvSpPr>
        <dsp:cNvPr id="0" name=""/>
        <dsp:cNvSpPr/>
      </dsp:nvSpPr>
      <dsp:spPr>
        <a:xfrm>
          <a:off x="2317871" y="979591"/>
          <a:ext cx="8462927"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However, in behavioral economics, one does not think that a person would act irrationally, but different ways of thinking and behavioral biases guide people's actions in such a way that behavior is not always rational.</a:t>
          </a:r>
          <a:endParaRPr lang="fi-FI" sz="1600" kern="1200"/>
        </a:p>
      </dsp:txBody>
      <dsp:txXfrm>
        <a:off x="2317871" y="979591"/>
        <a:ext cx="8462927" cy="890537"/>
      </dsp:txXfrm>
    </dsp:sp>
    <dsp:sp modelId="{3FEC9035-3F8E-4A14-B761-F67C6E887F7E}">
      <dsp:nvSpPr>
        <dsp:cNvPr id="0" name=""/>
        <dsp:cNvSpPr/>
      </dsp:nvSpPr>
      <dsp:spPr>
        <a:xfrm>
          <a:off x="2156159" y="1870129"/>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EEBD5A-509A-434D-B617-AF9E4FEA1EF1}">
      <dsp:nvSpPr>
        <dsp:cNvPr id="0" name=""/>
        <dsp:cNvSpPr/>
      </dsp:nvSpPr>
      <dsp:spPr>
        <a:xfrm>
          <a:off x="0" y="1915778"/>
          <a:ext cx="107807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90A529-47D1-41EB-B2C1-CC6DD667037C}">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b="1" kern="1200"/>
            <a:t>It is used as an aid in assessing the appropriateness and development of legislation and as a tool for legal argumentation as real arguments. How people actually behave is important, especially from the legislator's point of view:</a:t>
          </a:r>
          <a:endParaRPr lang="fi-FI" sz="1100" kern="1200"/>
        </a:p>
      </dsp:txBody>
      <dsp:txXfrm>
        <a:off x="0" y="1915778"/>
        <a:ext cx="2156159" cy="1915778"/>
      </dsp:txXfrm>
    </dsp:sp>
    <dsp:sp modelId="{D9AAB38E-48F1-4336-8B65-1767BDB71C8D}">
      <dsp:nvSpPr>
        <dsp:cNvPr id="0" name=""/>
        <dsp:cNvSpPr/>
      </dsp:nvSpPr>
      <dsp:spPr>
        <a:xfrm>
          <a:off x="2317871" y="194571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is regulation effective and is its objectives actually being achieved?</a:t>
          </a:r>
          <a:endParaRPr lang="fi-FI" sz="1600" kern="1200"/>
        </a:p>
      </dsp:txBody>
      <dsp:txXfrm>
        <a:off x="2317871" y="1945712"/>
        <a:ext cx="8462927" cy="598680"/>
      </dsp:txXfrm>
    </dsp:sp>
    <dsp:sp modelId="{8304F6AE-987B-4886-8A17-C00A3DC851A6}">
      <dsp:nvSpPr>
        <dsp:cNvPr id="0" name=""/>
        <dsp:cNvSpPr/>
      </dsp:nvSpPr>
      <dsp:spPr>
        <a:xfrm>
          <a:off x="2156159" y="2544393"/>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A43129-DAC1-4267-B034-681D6318CA90}">
      <dsp:nvSpPr>
        <dsp:cNvPr id="0" name=""/>
        <dsp:cNvSpPr/>
      </dsp:nvSpPr>
      <dsp:spPr>
        <a:xfrm>
          <a:off x="2317871" y="2574327"/>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Do these perspectives lead to the so-called paternalistic (overprotective and restrictive) legislation?</a:t>
          </a:r>
          <a:endParaRPr lang="fi-FI" sz="1600" kern="1200"/>
        </a:p>
      </dsp:txBody>
      <dsp:txXfrm>
        <a:off x="2317871" y="2574327"/>
        <a:ext cx="8462927" cy="598680"/>
      </dsp:txXfrm>
    </dsp:sp>
    <dsp:sp modelId="{2F06B2AE-A4FE-40D3-BDD9-F70F769738D6}">
      <dsp:nvSpPr>
        <dsp:cNvPr id="0" name=""/>
        <dsp:cNvSpPr/>
      </dsp:nvSpPr>
      <dsp:spPr>
        <a:xfrm>
          <a:off x="2156159" y="3173008"/>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5ED05B-FD95-4A2A-A452-C32F1E372AB8}">
      <dsp:nvSpPr>
        <dsp:cNvPr id="0" name=""/>
        <dsp:cNvSpPr/>
      </dsp:nvSpPr>
      <dsp:spPr>
        <a:xfrm>
          <a:off x="2317871" y="3202942"/>
          <a:ext cx="8462927"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The results may be related to a specific context, such as a particular culture or the backgrounds of the people being studied.</a:t>
          </a:r>
          <a:endParaRPr lang="fi-FI" sz="1600" kern="1200"/>
        </a:p>
      </dsp:txBody>
      <dsp:txXfrm>
        <a:off x="2317871" y="3202942"/>
        <a:ext cx="8462927" cy="598680"/>
      </dsp:txXfrm>
    </dsp:sp>
    <dsp:sp modelId="{3CB19E00-8699-4DDD-B7BE-D86F1943F02B}">
      <dsp:nvSpPr>
        <dsp:cNvPr id="0" name=""/>
        <dsp:cNvSpPr/>
      </dsp:nvSpPr>
      <dsp:spPr>
        <a:xfrm>
          <a:off x="2156159" y="3801622"/>
          <a:ext cx="862463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263A3-5F08-4A20-9375-8E6685A2C24A}" type="datetimeFigureOut">
              <a:rPr lang="fi-FI" smtClean="0"/>
              <a:t>16.2.2021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AFDB1B-C855-496A-A4A3-497658851A46}" type="slidenum">
              <a:rPr lang="fi-FI" smtClean="0"/>
              <a:t>‹#›</a:t>
            </a:fld>
            <a:endParaRPr lang="fi-FI"/>
          </a:p>
        </p:txBody>
      </p:sp>
    </p:spTree>
    <p:extLst>
      <p:ext uri="{BB962C8B-B14F-4D97-AF65-F5344CB8AC3E}">
        <p14:creationId xmlns:p14="http://schemas.microsoft.com/office/powerpoint/2010/main" val="122049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C21CBADD-FF7C-4209-941C-179D056A752E}" type="datetime1">
              <a:rPr lang="en-US" smtClean="0"/>
              <a:t>2/16/2021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r>
              <a:rPr lang="en-US"/>
              <a:t>Financial Law Lecture 11a</a:t>
            </a:r>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668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CB54754F-549B-42E2-A3C1-006129CB4E29}" type="datetime1">
              <a:rPr lang="en-US" smtClean="0"/>
              <a:t>2/16/2021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r>
              <a:rPr lang="en-US"/>
              <a:t>Financial Law Lecture 11a</a:t>
            </a:r>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61597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9995C771-5BF3-4951-B744-A4F58C8A53F3}" type="datetime1">
              <a:rPr lang="en-US" smtClean="0"/>
              <a:t>2/16/2021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r>
              <a:rPr lang="en-US"/>
              <a:t>Financial Law Lecture 11a</a:t>
            </a:r>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76476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79E15B90-E515-4B24-807B-BA4851389F04}" type="datetime1">
              <a:rPr lang="en-US" smtClean="0"/>
              <a:t>2/16/2021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r>
              <a:rPr lang="en-US"/>
              <a:t>Financial Law Lecture 11a</a:t>
            </a:r>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42569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DDFC786F-C2BB-422A-8482-35B4C0894346}" type="datetime1">
              <a:rPr lang="en-US" smtClean="0">
                <a:solidFill>
                  <a:prstClr val="black">
                    <a:tint val="75000"/>
                  </a:prstClr>
                </a:solidFill>
              </a:rPr>
              <a:t>2/16/2021</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11a</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831284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85E43FF7-96B6-45B7-A433-77429D0392FD}" type="datetime1">
              <a:rPr lang="en-US" smtClean="0">
                <a:solidFill>
                  <a:prstClr val="black">
                    <a:tint val="75000"/>
                  </a:prstClr>
                </a:solidFill>
              </a:rPr>
              <a:t>2/16/2021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11a</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264941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D18F1085-8FEF-46E7-B6F1-E06335EB6C6F}" type="datetime1">
              <a:rPr lang="en-US" smtClean="0"/>
              <a:t>2/16/2021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r>
              <a:rPr lang="en-US"/>
              <a:t>Financial Law Lecture 11a</a:t>
            </a:r>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8849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D40F653A-62A9-46E1-B912-3E3BB1D9C746}" type="datetime1">
              <a:rPr lang="en-US" smtClean="0"/>
              <a:t>2/16/2021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r>
              <a:rPr lang="en-US"/>
              <a:t>Financial Law Lecture 11a</a:t>
            </a:r>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5825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BEBF2EC3-A32F-4900-B070-733C09521030}" type="datetime1">
              <a:rPr lang="en-US" smtClean="0"/>
              <a:t>2/16/2021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r>
              <a:rPr lang="en-US"/>
              <a:t>Financial Law Lecture 11a</a:t>
            </a:r>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202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A1BD4463-B834-4528-8BE8-F545BB3422D1}" type="datetime1">
              <a:rPr lang="en-US" smtClean="0"/>
              <a:t>2/16/2021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r>
              <a:rPr lang="en-US"/>
              <a:t>Financial Law Lecture 11a</a:t>
            </a:r>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3307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FEC64CF9-65D0-465D-A9C8-9F9E7DB002AE}" type="datetime1">
              <a:rPr lang="en-US" smtClean="0"/>
              <a:t>2/16/2021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r>
              <a:rPr lang="en-US"/>
              <a:t>Financial Law Lecture 11a</a:t>
            </a:r>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3492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E97C8B93-DB8B-426F-8A86-062983860701}" type="datetime1">
              <a:rPr lang="en-US" smtClean="0"/>
              <a:t>2/16/2021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Financial Law Lecture 11a</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2439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6B247567-2BDA-4203-BA2A-4942C29E9B80}" type="datetime1">
              <a:rPr lang="en-US" smtClean="0"/>
              <a:t>2/16/2021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Financial Law Lecture 11a</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0561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E80DA15B-005C-4839-8538-264FAF02E432}" type="datetime1">
              <a:rPr lang="en-US" smtClean="0"/>
              <a:t>2/16/2021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r>
              <a:rPr lang="en-US"/>
              <a:t>Financial Law Lecture 11a</a:t>
            </a:r>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338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427478-2DE8-4F04-A68C-AB6805E49A1B}" type="datetime1">
              <a:rPr lang="en-US" smtClean="0"/>
              <a:t>2/16/2021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Financial Law Lecture 11a</a:t>
            </a:r>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7144718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 id="2147483688" r:id="rId13"/>
    <p:sldLayoutId id="2147483689" r:id="rId14"/>
  </p:sldLayoutIdLst>
  <p:hf hdr="0" dt="0"/>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4.jpg"/><Relationship Id="rId1" Type="http://schemas.openxmlformats.org/officeDocument/2006/relationships/slideLayout" Target="../slideLayouts/slideLayout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1" name="Rectangle 10">
            <a:extLst>
              <a:ext uri="{FF2B5EF4-FFF2-40B4-BE49-F238E27FC236}">
                <a16:creationId xmlns:a16="http://schemas.microsoft.com/office/drawing/2014/main" id="{94C5663A-0CE3-4AEE-B47E-FB68D9EBF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026A830-4C81-4F4C-BD20-41736E9223E3}"/>
              </a:ext>
            </a:extLst>
          </p:cNvPr>
          <p:cNvSpPr>
            <a:spLocks noGrp="1"/>
          </p:cNvSpPr>
          <p:nvPr>
            <p:ph type="ctrTitle"/>
          </p:nvPr>
        </p:nvSpPr>
        <p:spPr>
          <a:xfrm>
            <a:off x="838201" y="365125"/>
            <a:ext cx="3816095" cy="1807305"/>
          </a:xfrm>
        </p:spPr>
        <p:txBody>
          <a:bodyPr vert="horz" lIns="91440" tIns="45720" rIns="91440" bIns="45720" rtlCol="0" anchor="ctr">
            <a:normAutofit/>
          </a:bodyPr>
          <a:lstStyle/>
          <a:p>
            <a:r>
              <a:rPr lang="en-US" sz="4000" i="1"/>
              <a:t>Financial Law</a:t>
            </a:r>
          </a:p>
        </p:txBody>
      </p:sp>
      <p:sp>
        <p:nvSpPr>
          <p:cNvPr id="3" name="Alaotsikko 2">
            <a:extLst>
              <a:ext uri="{FF2B5EF4-FFF2-40B4-BE49-F238E27FC236}">
                <a16:creationId xmlns:a16="http://schemas.microsoft.com/office/drawing/2014/main" id="{D96D3A82-7F9E-4502-BE47-313DF3847D27}"/>
              </a:ext>
            </a:extLst>
          </p:cNvPr>
          <p:cNvSpPr>
            <a:spLocks noGrp="1"/>
          </p:cNvSpPr>
          <p:nvPr>
            <p:ph type="subTitle" idx="1"/>
          </p:nvPr>
        </p:nvSpPr>
        <p:spPr>
          <a:xfrm>
            <a:off x="838201" y="2333297"/>
            <a:ext cx="3816096" cy="3843666"/>
          </a:xfrm>
        </p:spPr>
        <p:txBody>
          <a:bodyPr vert="horz" lIns="91440" tIns="45720" rIns="91440" bIns="45720" rtlCol="0">
            <a:normAutofit/>
          </a:bodyPr>
          <a:lstStyle/>
          <a:p>
            <a:pPr indent="-228600">
              <a:buFont typeface="Arial" panose="020B0604020202020204" pitchFamily="34" charset="0"/>
              <a:buChar char="•"/>
            </a:pPr>
            <a:r>
              <a:rPr lang="en-US" sz="2000" dirty="0"/>
              <a:t>Lecture 11a</a:t>
            </a:r>
          </a:p>
          <a:p>
            <a:pPr indent="-228600">
              <a:buFont typeface="Arial" panose="020B0604020202020204" pitchFamily="34" charset="0"/>
              <a:buChar char="•"/>
            </a:pPr>
            <a:r>
              <a:rPr lang="en-US" sz="2000" dirty="0"/>
              <a:t>The Investor as a Market Actor </a:t>
            </a:r>
          </a:p>
          <a:p>
            <a:pPr indent="-228600">
              <a:buFont typeface="Arial" panose="020B0604020202020204" pitchFamily="34" charset="0"/>
              <a:buChar char="•"/>
            </a:pPr>
            <a:r>
              <a:rPr lang="en-US" sz="2000" dirty="0"/>
              <a:t>Behavioral Law and Economics</a:t>
            </a:r>
          </a:p>
          <a:p>
            <a:pPr indent="-228600">
              <a:buFont typeface="Arial" panose="020B0604020202020204" pitchFamily="34" charset="0"/>
              <a:buChar char="•"/>
            </a:pPr>
            <a:r>
              <a:rPr lang="en-US" sz="2000" dirty="0"/>
              <a:t>The Duties of an Investor</a:t>
            </a:r>
          </a:p>
          <a:p>
            <a:pPr indent="-228600">
              <a:buFont typeface="Arial" panose="020B0604020202020204" pitchFamily="34" charset="0"/>
              <a:buChar char="•"/>
            </a:pPr>
            <a:endParaRPr lang="en-US" sz="2000" dirty="0"/>
          </a:p>
        </p:txBody>
      </p:sp>
      <p:pic>
        <p:nvPicPr>
          <p:cNvPr id="4" name="Picture 3" descr="High speed train with motion blur effect">
            <a:extLst>
              <a:ext uri="{FF2B5EF4-FFF2-40B4-BE49-F238E27FC236}">
                <a16:creationId xmlns:a16="http://schemas.microsoft.com/office/drawing/2014/main" id="{B962057C-16D1-4E25-B86F-20456E8FE17F}"/>
              </a:ext>
            </a:extLst>
          </p:cNvPr>
          <p:cNvPicPr>
            <a:picLocks noChangeAspect="1"/>
          </p:cNvPicPr>
          <p:nvPr/>
        </p:nvPicPr>
        <p:blipFill rotWithShape="1">
          <a:blip r:embed="rId2"/>
          <a:srcRect l="266" r="27003" b="-1"/>
          <a:stretch/>
        </p:blipFill>
        <p:spPr>
          <a:xfrm>
            <a:off x="4726728" y="10"/>
            <a:ext cx="7472381" cy="6857990"/>
          </a:xfrm>
          <a:custGeom>
            <a:avLst/>
            <a:gdLst/>
            <a:ahLst/>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p:spPr>
      </p:pic>
    </p:spTree>
    <p:extLst>
      <p:ext uri="{BB962C8B-B14F-4D97-AF65-F5344CB8AC3E}">
        <p14:creationId xmlns:p14="http://schemas.microsoft.com/office/powerpoint/2010/main" val="1710776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26D945-83FF-41EF-9E8F-FD1BE1842F85}"/>
              </a:ext>
            </a:extLst>
          </p:cNvPr>
          <p:cNvSpPr>
            <a:spLocks noGrp="1"/>
          </p:cNvSpPr>
          <p:nvPr>
            <p:ph type="ctrTitle"/>
          </p:nvPr>
        </p:nvSpPr>
        <p:spPr/>
        <p:txBody>
          <a:bodyPr/>
          <a:lstStyle/>
          <a:p>
            <a:pPr algn="ctr"/>
            <a:r>
              <a:rPr lang="fi-FI" dirty="0" err="1"/>
              <a:t>Behavioral</a:t>
            </a:r>
            <a:r>
              <a:rPr lang="fi-FI" dirty="0"/>
              <a:t> </a:t>
            </a:r>
            <a:r>
              <a:rPr lang="fi-FI" dirty="0" err="1"/>
              <a:t>Law</a:t>
            </a:r>
            <a:r>
              <a:rPr lang="fi-FI" dirty="0"/>
              <a:t> and </a:t>
            </a:r>
            <a:r>
              <a:rPr lang="fi-FI" dirty="0" err="1"/>
              <a:t>Economics</a:t>
            </a:r>
            <a:r>
              <a:rPr lang="fi-FI" dirty="0"/>
              <a:t> 1 </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7537D37F-BFE5-4F23-809B-DF6BFD7875C6}"/>
              </a:ext>
            </a:extLst>
          </p:cNvPr>
          <p:cNvSpPr>
            <a:spLocks noGrp="1"/>
          </p:cNvSpPr>
          <p:nvPr>
            <p:ph type="ftr" sz="quarter" idx="16"/>
          </p:nvPr>
        </p:nvSpPr>
        <p:spPr/>
        <p:txBody>
          <a:bodyPr/>
          <a:lstStyle/>
          <a:p>
            <a:pPr>
              <a:defRPr/>
            </a:pPr>
            <a:r>
              <a:rPr lang="fi-FI">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B6BEECAF-254F-43C1-94BF-FCA8963A3EA6}"/>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4676458D-C8EF-4934-9577-D0B5726E92F4}"/>
              </a:ext>
            </a:extLst>
          </p:cNvPr>
          <p:cNvGraphicFramePr>
            <a:graphicFrameLocks noGrp="1"/>
          </p:cNvGraphicFramePr>
          <p:nvPr>
            <p:ph sz="quarter" idx="14"/>
            <p:extLst>
              <p:ext uri="{D42A27DB-BD31-4B8C-83A1-F6EECF244321}">
                <p14:modId xmlns:p14="http://schemas.microsoft.com/office/powerpoint/2010/main" val="295830231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9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8D349F8-60F5-4959-9430-971EFE5AD6D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03BFBAEC-B053-4ABE-91B4-A76EAE12138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A1BCD9B4-026E-44DF-8831-15B635C0340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46BC87C1-9D13-40D9-BF37-C4F6D351B49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3FEC9035-3F8E-4A14-B761-F67C6E887F7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63D7CA27-B097-40B2-A8E5-567AC3EDA72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19EEBD5A-509A-434D-B617-AF9E4FEA1EF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BC90A529-47D1-41EB-B2C1-CC6DD667037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8304F6AE-987B-4886-8A17-C00A3DC851A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D9AAB38E-48F1-4336-8B65-1767BDB71C8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graphicEl>
                                              <a:dgm id="{2F06B2AE-A4FE-40D3-BDD9-F70F769738D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dgm id="{DFA43129-DAC1-4267-B034-681D6318CA9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3CB19E00-8699-4DDD-B7BE-D86F1943F02B}"/>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graphicEl>
                                              <a:dgm id="{B75ED05B-FD95-4A2A-A452-C32F1E372AB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3EEC1D-4FEC-4A1B-89A3-FCDB668821FF}"/>
              </a:ext>
            </a:extLst>
          </p:cNvPr>
          <p:cNvSpPr>
            <a:spLocks noGrp="1"/>
          </p:cNvSpPr>
          <p:nvPr>
            <p:ph type="ctrTitle"/>
          </p:nvPr>
        </p:nvSpPr>
        <p:spPr/>
        <p:txBody>
          <a:bodyPr/>
          <a:lstStyle/>
          <a:p>
            <a:pPr algn="ctr"/>
            <a:r>
              <a:rPr lang="fi-FI" dirty="0" err="1"/>
              <a:t>Behavior</a:t>
            </a:r>
            <a:r>
              <a:rPr lang="fi-FI" dirty="0"/>
              <a:t> in a </a:t>
            </a:r>
            <a:r>
              <a:rPr lang="fi-FI" dirty="0" err="1"/>
              <a:t>Contractual</a:t>
            </a:r>
            <a:r>
              <a:rPr lang="fi-FI" dirty="0"/>
              <a:t> </a:t>
            </a:r>
            <a:r>
              <a:rPr lang="fi-FI" dirty="0" err="1"/>
              <a:t>Relationship</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C5342C2D-4A56-493D-AA33-4FC94D219DA1}"/>
              </a:ext>
            </a:extLst>
          </p:cNvPr>
          <p:cNvSpPr>
            <a:spLocks noGrp="1"/>
          </p:cNvSpPr>
          <p:nvPr>
            <p:ph type="ftr" sz="quarter" idx="16"/>
          </p:nvPr>
        </p:nvSpPr>
        <p:spPr/>
        <p:txBody>
          <a:bodyPr/>
          <a:lstStyle/>
          <a:p>
            <a:pPr>
              <a:defRPr/>
            </a:pPr>
            <a:r>
              <a:rPr lang="fi-FI">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7C855621-B739-4365-9578-F9394E83F9BA}"/>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11</a:t>
            </a:fld>
            <a:endParaRPr lang="fi-FI">
              <a:solidFill>
                <a:prstClr val="black">
                  <a:tint val="75000"/>
                </a:prstClr>
              </a:solidFill>
            </a:endParaRPr>
          </a:p>
        </p:txBody>
      </p:sp>
      <p:graphicFrame>
        <p:nvGraphicFramePr>
          <p:cNvPr id="8" name="Sisällön paikkamerkki 5">
            <a:extLst>
              <a:ext uri="{FF2B5EF4-FFF2-40B4-BE49-F238E27FC236}">
                <a16:creationId xmlns:a16="http://schemas.microsoft.com/office/drawing/2014/main" id="{F1EC9A1C-617E-4AFC-80A4-8B7DD4C85A72}"/>
              </a:ext>
            </a:extLst>
          </p:cNvPr>
          <p:cNvGraphicFramePr>
            <a:graphicFrameLocks noGrp="1"/>
          </p:cNvGraphicFramePr>
          <p:nvPr>
            <p:ph sz="quarter" idx="14"/>
            <p:extLst>
              <p:ext uri="{D42A27DB-BD31-4B8C-83A1-F6EECF244321}">
                <p14:modId xmlns:p14="http://schemas.microsoft.com/office/powerpoint/2010/main" val="1144182228"/>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5025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89A802-D1ED-4A1A-A1DA-9F48CFD94696}"/>
              </a:ext>
            </a:extLst>
          </p:cNvPr>
          <p:cNvSpPr>
            <a:spLocks noGrp="1"/>
          </p:cNvSpPr>
          <p:nvPr>
            <p:ph type="ctrTitle"/>
          </p:nvPr>
        </p:nvSpPr>
        <p:spPr/>
        <p:txBody>
          <a:bodyPr/>
          <a:lstStyle/>
          <a:p>
            <a:pPr algn="ctr"/>
            <a:r>
              <a:rPr lang="fi-FI" dirty="0" err="1"/>
              <a:t>Economic</a:t>
            </a:r>
            <a:r>
              <a:rPr lang="fi-FI" dirty="0"/>
              <a:t> Basics for </a:t>
            </a:r>
            <a:r>
              <a:rPr lang="fi-FI" dirty="0" err="1"/>
              <a:t>Contract</a:t>
            </a:r>
            <a:r>
              <a:rPr lang="fi-FI" dirty="0"/>
              <a:t> Planning</a:t>
            </a:r>
          </a:p>
        </p:txBody>
      </p:sp>
      <p:sp>
        <p:nvSpPr>
          <p:cNvPr id="4" name="Alatunnisteen paikkamerkki 3">
            <a:extLst>
              <a:ext uri="{FF2B5EF4-FFF2-40B4-BE49-F238E27FC236}">
                <a16:creationId xmlns:a16="http://schemas.microsoft.com/office/drawing/2014/main" id="{94D444FB-A216-42B4-959D-E4859663A90F}"/>
              </a:ext>
            </a:extLst>
          </p:cNvPr>
          <p:cNvSpPr>
            <a:spLocks noGrp="1"/>
          </p:cNvSpPr>
          <p:nvPr>
            <p:ph type="ftr" sz="quarter" idx="16"/>
          </p:nvPr>
        </p:nvSpPr>
        <p:spPr/>
        <p:txBody>
          <a:bodyPr/>
          <a:lstStyle/>
          <a:p>
            <a:pPr>
              <a:defRPr/>
            </a:pPr>
            <a:r>
              <a:rPr lang="fi-FI">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32CC64E5-C13F-4AF6-AB08-C2531EA63FD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12</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302A613C-C9D2-43E0-B437-D695B4F99028}"/>
              </a:ext>
            </a:extLst>
          </p:cNvPr>
          <p:cNvGraphicFramePr>
            <a:graphicFrameLocks noGrp="1"/>
          </p:cNvGraphicFramePr>
          <p:nvPr>
            <p:ph sz="quarter" idx="14"/>
            <p:extLst>
              <p:ext uri="{D42A27DB-BD31-4B8C-83A1-F6EECF244321}">
                <p14:modId xmlns:p14="http://schemas.microsoft.com/office/powerpoint/2010/main" val="3252813694"/>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6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AC1AB03-C70B-403E-A6C9-7E9141A240C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FD6C37A3-1A9B-4A86-A063-FEB64726F25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013D1F07-CA16-4864-BD97-DC90B92D894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351A4AEE-30D3-40BA-8DC2-CD33EC6DFF4B}"/>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1C4CF75C-BF9A-4AA9-9F62-1D38833C146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9F68359E-E089-4DCB-BBAA-1F12C7658B2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8C14AE90-9218-4E3C-A174-FBCA5AFC8F6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90944AFE-2CF6-4105-B0F8-07215D2E661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344708-A1F4-481C-96AE-A483B44E933A}"/>
              </a:ext>
            </a:extLst>
          </p:cNvPr>
          <p:cNvSpPr>
            <a:spLocks noGrp="1"/>
          </p:cNvSpPr>
          <p:nvPr>
            <p:ph type="title"/>
          </p:nvPr>
        </p:nvSpPr>
        <p:spPr>
          <a:xfrm>
            <a:off x="762002" y="488950"/>
            <a:ext cx="10646833" cy="1079500"/>
          </a:xfrm>
        </p:spPr>
        <p:txBody>
          <a:bodyPr>
            <a:normAutofit/>
          </a:bodyPr>
          <a:lstStyle/>
          <a:p>
            <a:r>
              <a:rPr lang="fi-FI" dirty="0" err="1"/>
              <a:t>The</a:t>
            </a:r>
            <a:r>
              <a:rPr lang="fi-FI" dirty="0"/>
              <a:t> </a:t>
            </a:r>
            <a:r>
              <a:rPr lang="fi-FI" dirty="0" err="1"/>
              <a:t>Significance</a:t>
            </a:r>
            <a:r>
              <a:rPr lang="fi-FI" dirty="0"/>
              <a:t> of </a:t>
            </a:r>
            <a:r>
              <a:rPr lang="fi-FI" dirty="0" err="1"/>
              <a:t>Risk</a:t>
            </a:r>
            <a:r>
              <a:rPr lang="fi-FI" dirty="0"/>
              <a:t> Aversion </a:t>
            </a:r>
            <a:r>
              <a:rPr lang="fi-FI" dirty="0" err="1"/>
              <a:t>Rates</a:t>
            </a:r>
            <a:endParaRPr lang="fi-FI" dirty="0"/>
          </a:p>
        </p:txBody>
      </p:sp>
      <p:pic>
        <p:nvPicPr>
          <p:cNvPr id="8" name="Sisällön paikkamerkki 7" descr="Kuva, joka sisältää kohteen objekti, huone&#10;&#10;Kuvaus luotu automaattisesti">
            <a:extLst>
              <a:ext uri="{FF2B5EF4-FFF2-40B4-BE49-F238E27FC236}">
                <a16:creationId xmlns:a16="http://schemas.microsoft.com/office/drawing/2014/main" id="{57C3E426-7B55-427E-BE38-90CFC09E0DB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75042" y="1955259"/>
            <a:ext cx="4572564" cy="3762917"/>
          </a:xfrm>
        </p:spPr>
      </p:pic>
      <p:sp>
        <p:nvSpPr>
          <p:cNvPr id="4" name="Alatunnisteen paikkamerkki 3">
            <a:extLst>
              <a:ext uri="{FF2B5EF4-FFF2-40B4-BE49-F238E27FC236}">
                <a16:creationId xmlns:a16="http://schemas.microsoft.com/office/drawing/2014/main" id="{A4297B16-E71D-409A-A8B0-6C366EF7E466}"/>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F3A89351-5C8F-4CB3-A07D-636623F74394}"/>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13</a:t>
            </a:fld>
            <a:endParaRPr lang="fi-FI"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F836C2DE-6F8C-43BB-8931-3AA375C03CAE}"/>
              </a:ext>
            </a:extLst>
          </p:cNvPr>
          <p:cNvGraphicFramePr>
            <a:graphicFrameLocks noGrp="1"/>
          </p:cNvGraphicFramePr>
          <p:nvPr>
            <p:ph sz="half" idx="2"/>
            <p:extLst>
              <p:ext uri="{D42A27DB-BD31-4B8C-83A1-F6EECF244321}">
                <p14:modId xmlns:p14="http://schemas.microsoft.com/office/powerpoint/2010/main" val="3781287798"/>
              </p:ext>
            </p:extLst>
          </p:nvPr>
        </p:nvGraphicFramePr>
        <p:xfrm>
          <a:off x="6187017" y="1582740"/>
          <a:ext cx="5221816" cy="4135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960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0C0D815B-76D6-45EC-8C2A-55D9384D366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3106C5F4-805C-4602-B31C-2AC8C3925C6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BC86808-E11A-44B1-8614-1D6E958C7FC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C93131AA-30AA-4D79-B2AF-C14DA5054A4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DD68F1D4-70B1-42F9-8255-B38FB8BD1D0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A5CA970E-B0A3-4000-9DCC-19FA0B0EBE2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961CE604-D049-407E-9B91-6AEC07D0931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617771FE-E833-4C72-BC4E-265D53CA8B8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3B524115-3DAC-4DDE-AC58-92626FBED1C6}"/>
              </a:ext>
            </a:extLst>
          </p:cNvPr>
          <p:cNvSpPr>
            <a:spLocks noGrp="1"/>
          </p:cNvSpPr>
          <p:nvPr>
            <p:ph type="title"/>
          </p:nvPr>
        </p:nvSpPr>
        <p:spPr>
          <a:xfrm>
            <a:off x="762002" y="488950"/>
            <a:ext cx="10646833" cy="1079500"/>
          </a:xfrm>
        </p:spPr>
        <p:txBody>
          <a:bodyPr>
            <a:normAutofit/>
          </a:bodyPr>
          <a:lstStyle/>
          <a:p>
            <a:pPr algn="ctr">
              <a:lnSpc>
                <a:spcPct val="90000"/>
              </a:lnSpc>
            </a:pPr>
            <a:r>
              <a:rPr lang="fi-FI" dirty="0" err="1"/>
              <a:t>The</a:t>
            </a:r>
            <a:r>
              <a:rPr lang="fi-FI" dirty="0"/>
              <a:t> </a:t>
            </a:r>
            <a:r>
              <a:rPr lang="fi-FI" dirty="0" err="1"/>
              <a:t>Disclosure</a:t>
            </a:r>
            <a:r>
              <a:rPr lang="fi-FI" dirty="0"/>
              <a:t> </a:t>
            </a:r>
            <a:r>
              <a:rPr lang="fi-FI" dirty="0" err="1"/>
              <a:t>Obligation</a:t>
            </a:r>
            <a:r>
              <a:rPr lang="fi-FI" dirty="0"/>
              <a:t> of </a:t>
            </a:r>
            <a:r>
              <a:rPr lang="fi-FI" dirty="0" err="1"/>
              <a:t>the</a:t>
            </a:r>
            <a:r>
              <a:rPr lang="fi-FI" dirty="0"/>
              <a:t> </a:t>
            </a:r>
            <a:r>
              <a:rPr lang="fi-FI" dirty="0" err="1"/>
              <a:t>Investor</a:t>
            </a:r>
            <a:br>
              <a:rPr lang="fi-FI" dirty="0"/>
            </a:br>
            <a:r>
              <a:rPr lang="fi-FI" sz="3100" dirty="0"/>
              <a:t>(Marja Luukkonen: </a:t>
            </a:r>
            <a:r>
              <a:rPr lang="fi-FI" sz="3100" dirty="0" err="1"/>
              <a:t>Lectures</a:t>
            </a:r>
            <a:r>
              <a:rPr lang="fi-FI" sz="3100" dirty="0"/>
              <a:t>, Rahoitusmarkkinaoikeus) </a:t>
            </a:r>
          </a:p>
        </p:txBody>
      </p:sp>
      <p:sp>
        <p:nvSpPr>
          <p:cNvPr id="5" name="Alatunnisteen paikkamerkki 4">
            <a:extLst>
              <a:ext uri="{FF2B5EF4-FFF2-40B4-BE49-F238E27FC236}">
                <a16:creationId xmlns:a16="http://schemas.microsoft.com/office/drawing/2014/main" id="{B8DC591E-A988-41A7-BE3E-799CC4B35FA4}"/>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11a</a:t>
            </a:r>
          </a:p>
        </p:txBody>
      </p:sp>
      <p:sp>
        <p:nvSpPr>
          <p:cNvPr id="6" name="Dian numeron paikkamerkki 5">
            <a:extLst>
              <a:ext uri="{FF2B5EF4-FFF2-40B4-BE49-F238E27FC236}">
                <a16:creationId xmlns:a16="http://schemas.microsoft.com/office/drawing/2014/main" id="{868BBF88-A64D-4193-BD26-933475EACB38}"/>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B509C7AA-28C5-4F02-8F5F-D4D060D24B2C}" type="slidenum">
              <a:rPr lang="en-US" sz="500" smtClean="0">
                <a:solidFill>
                  <a:prstClr val="black">
                    <a:tint val="75000"/>
                  </a:prstClr>
                </a:solidFill>
              </a:rPr>
              <a:pPr>
                <a:lnSpc>
                  <a:spcPct val="90000"/>
                </a:lnSpc>
                <a:spcAft>
                  <a:spcPts val="600"/>
                </a:spcAft>
                <a:defRPr/>
              </a:pPr>
              <a:t>2</a:t>
            </a:fld>
            <a:endParaRPr lang="en-US" sz="500">
              <a:solidFill>
                <a:prstClr val="black">
                  <a:tint val="75000"/>
                </a:prstClr>
              </a:solidFill>
            </a:endParaRPr>
          </a:p>
        </p:txBody>
      </p:sp>
      <p:graphicFrame>
        <p:nvGraphicFramePr>
          <p:cNvPr id="3" name="Sisällön paikkamerkki 2">
            <a:extLst>
              <a:ext uri="{FF2B5EF4-FFF2-40B4-BE49-F238E27FC236}">
                <a16:creationId xmlns:a16="http://schemas.microsoft.com/office/drawing/2014/main" id="{AE6BE1D0-5039-47B2-B806-594460CE215C}"/>
              </a:ext>
            </a:extLst>
          </p:cNvPr>
          <p:cNvGraphicFramePr>
            <a:graphicFrameLocks noGrp="1"/>
          </p:cNvGraphicFramePr>
          <p:nvPr>
            <p:ph idx="1"/>
            <p:extLst>
              <p:ext uri="{D42A27DB-BD31-4B8C-83A1-F6EECF244321}">
                <p14:modId xmlns:p14="http://schemas.microsoft.com/office/powerpoint/2010/main" val="806991551"/>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083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B6DEBCD9-E303-4B49-8351-88CE556983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BDE22519-B20B-49D9-9314-A898D602811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A95C7717-41AC-45E7-886F-F06068C7BE6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36DBCD72-7E23-4BC4-A186-475700320F4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2B710C44-17E8-4EE6-8028-A713C622E99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B09E7A53-17ED-4131-B400-0A740ECB4F6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22E0B79E-6D0C-4199-B534-FFB03B0FAD0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1241D9-E96F-4BE2-9E3F-4491740C5FA9}"/>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fi-FI" dirty="0" err="1"/>
              <a:t>The</a:t>
            </a:r>
            <a:r>
              <a:rPr lang="fi-FI" dirty="0"/>
              <a:t> </a:t>
            </a:r>
            <a:r>
              <a:rPr lang="fi-FI" dirty="0" err="1"/>
              <a:t>Duty</a:t>
            </a:r>
            <a:r>
              <a:rPr lang="fi-FI" dirty="0"/>
              <a:t> of </a:t>
            </a:r>
            <a:r>
              <a:rPr lang="fi-FI" dirty="0" err="1"/>
              <a:t>the</a:t>
            </a:r>
            <a:r>
              <a:rPr lang="fi-FI" dirty="0"/>
              <a:t> </a:t>
            </a:r>
            <a:r>
              <a:rPr lang="fi-FI" dirty="0" err="1"/>
              <a:t>Investor</a:t>
            </a:r>
            <a:r>
              <a:rPr lang="fi-FI" dirty="0"/>
              <a:t> to Make </a:t>
            </a:r>
            <a:r>
              <a:rPr lang="fi-FI" dirty="0" err="1"/>
              <a:t>Inquiries</a:t>
            </a:r>
            <a:r>
              <a:rPr lang="fi-FI" dirty="0"/>
              <a:t> 1</a:t>
            </a:r>
            <a:br>
              <a:rPr lang="fi-FI" dirty="0"/>
            </a:br>
            <a:r>
              <a:rPr kumimoji="0" lang="fi-FI" b="1" i="0" u="none" strike="noStrike" kern="1200" cap="none" spc="-100" normalizeH="0" baseline="0" noProof="0" dirty="0">
                <a:ln>
                  <a:noFill/>
                </a:ln>
                <a:effectLst/>
                <a:uLnTx/>
                <a:uFillTx/>
              </a:rPr>
              <a:t>(Marja Luukkonen, </a:t>
            </a:r>
            <a:r>
              <a:rPr kumimoji="0" lang="fi-FI" b="1" i="0" u="none" strike="noStrike" kern="1200" cap="none" spc="-100" normalizeH="0" baseline="0" noProof="0" dirty="0" err="1">
                <a:ln>
                  <a:noFill/>
                </a:ln>
                <a:effectLst/>
                <a:uLnTx/>
                <a:uFillTx/>
              </a:rPr>
              <a:t>Lectures</a:t>
            </a:r>
            <a:r>
              <a:rPr kumimoji="0" lang="fi-FI" b="1" i="0" u="none" strike="noStrike" kern="1200" cap="none" spc="-100" normalizeH="0" baseline="0" noProof="0" dirty="0">
                <a:ln>
                  <a:noFill/>
                </a:ln>
                <a:effectLst/>
                <a:uLnTx/>
                <a:uFillTx/>
              </a:rPr>
              <a:t>)</a:t>
            </a:r>
            <a:endParaRPr lang="fi-FI" dirty="0"/>
          </a:p>
        </p:txBody>
      </p:sp>
      <p:sp>
        <p:nvSpPr>
          <p:cNvPr id="4" name="Alatunnisteen paikkamerkki 3">
            <a:extLst>
              <a:ext uri="{FF2B5EF4-FFF2-40B4-BE49-F238E27FC236}">
                <a16:creationId xmlns:a16="http://schemas.microsoft.com/office/drawing/2014/main" id="{A82F3C50-EF22-4BBB-8570-29FF2AE36A9E}"/>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E69EAD97-EB4D-4673-98A0-37729CC448E4}"/>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3</a:t>
            </a:fld>
            <a:endParaRPr lang="fi-FI" sz="500">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15C51A02-581A-444B-A4E3-80609510EE88}"/>
              </a:ext>
            </a:extLst>
          </p:cNvPr>
          <p:cNvGraphicFramePr>
            <a:graphicFrameLocks noGrp="1"/>
          </p:cNvGraphicFramePr>
          <p:nvPr>
            <p:ph idx="1"/>
            <p:extLst>
              <p:ext uri="{D42A27DB-BD31-4B8C-83A1-F6EECF244321}">
                <p14:modId xmlns:p14="http://schemas.microsoft.com/office/powerpoint/2010/main" val="1846702646"/>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018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564F3F12-93FC-48CE-A7BE-FF504C8A882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56CF4A45-D811-48D5-B1C0-9F1ECD1A4AD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dgm id="{5A423DC3-3D20-4FC1-B210-50689806118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dgm id="{927DF2E0-2EEE-49DA-B263-DE024644BA2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dgm id="{C6765E33-83E3-473B-8EFE-640484A8226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B5C807C4-5E73-4A51-ADAF-D20A1D674B7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graphicEl>
                                              <a:dgm id="{F042D0DB-AF1D-4444-A53E-1EB79607956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graphicEl>
                                              <a:dgm id="{3832F5C3-7191-4261-AA4A-A1C0A020837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graphicEl>
                                              <a:dgm id="{C19588AA-E9AA-4CA7-97A6-03BB75C9A37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graphicEl>
                                              <a:dgm id="{446D2CA3-D023-474A-995C-24A903F107F4}"/>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graphicEl>
                                              <a:dgm id="{E606739A-74DC-4AED-AD5C-46C5D3DB39AE}"/>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graphicEl>
                                              <a:dgm id="{34500F4E-BEAC-41D2-99D3-C13188146903}"/>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graphicEl>
                                              <a:dgm id="{4A49A5E6-5763-4D59-AF8E-65EE86A91C9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4990B6-FED0-485B-AF1F-926C50A2B6C1}"/>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en-US" dirty="0"/>
              <a:t>The Duty of the Investor to Make Inquiries 2</a:t>
            </a:r>
            <a:br>
              <a:rPr lang="en-US" dirty="0"/>
            </a:br>
            <a:r>
              <a:rPr lang="en-US" dirty="0"/>
              <a:t>(Marja Luukkonen, Lectures)</a:t>
            </a:r>
            <a:endParaRPr lang="fi-FI" dirty="0"/>
          </a:p>
        </p:txBody>
      </p:sp>
      <p:sp>
        <p:nvSpPr>
          <p:cNvPr id="4" name="Alatunnisteen paikkamerkki 3">
            <a:extLst>
              <a:ext uri="{FF2B5EF4-FFF2-40B4-BE49-F238E27FC236}">
                <a16:creationId xmlns:a16="http://schemas.microsoft.com/office/drawing/2014/main" id="{768560B4-38A3-483A-9BCB-3F72A8B55A8E}"/>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0E4C1E0D-6A6A-41DC-B53D-4438C437013A}"/>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4</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75CF8771-01FD-47DB-BE5F-0E9753BF1086}"/>
              </a:ext>
            </a:extLst>
          </p:cNvPr>
          <p:cNvGraphicFramePr>
            <a:graphicFrameLocks noGrp="1"/>
          </p:cNvGraphicFramePr>
          <p:nvPr>
            <p:ph idx="1"/>
            <p:extLst>
              <p:ext uri="{D42A27DB-BD31-4B8C-83A1-F6EECF244321}">
                <p14:modId xmlns:p14="http://schemas.microsoft.com/office/powerpoint/2010/main" val="926783134"/>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25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3857E2C-A8F0-427A-8C1C-CF4A09EB43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B87E1DF-EF4A-4BC4-9776-87157BBAECD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52A21192-D157-4D22-AF1C-D3E185BBC54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C33996D-DDF8-42F4-94E2-F3B9DA33EB8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9A1E85-084C-47C9-BBE0-363B25407090}"/>
              </a:ext>
            </a:extLst>
          </p:cNvPr>
          <p:cNvSpPr>
            <a:spLocks noGrp="1"/>
          </p:cNvSpPr>
          <p:nvPr>
            <p:ph type="ctrTitle"/>
          </p:nvPr>
        </p:nvSpPr>
        <p:spPr/>
        <p:txBody>
          <a:bodyPr/>
          <a:lstStyle/>
          <a:p>
            <a:pPr algn="ctr"/>
            <a:r>
              <a:rPr lang="fi-FI" dirty="0" err="1"/>
              <a:t>The</a:t>
            </a:r>
            <a:r>
              <a:rPr lang="fi-FI" dirty="0"/>
              <a:t> </a:t>
            </a:r>
            <a:r>
              <a:rPr lang="fi-FI" dirty="0" err="1"/>
              <a:t>Complaint</a:t>
            </a:r>
            <a:r>
              <a:rPr lang="fi-FI" dirty="0"/>
              <a:t> </a:t>
            </a:r>
            <a:r>
              <a:rPr lang="fi-FI" dirty="0" err="1"/>
              <a:t>Obligation</a:t>
            </a:r>
            <a:r>
              <a:rPr lang="fi-FI" dirty="0"/>
              <a:t> of </a:t>
            </a:r>
            <a:r>
              <a:rPr lang="fi-FI" dirty="0" err="1"/>
              <a:t>the</a:t>
            </a:r>
            <a:r>
              <a:rPr lang="fi-FI" dirty="0"/>
              <a:t> </a:t>
            </a:r>
            <a:r>
              <a:rPr lang="fi-FI" dirty="0" err="1"/>
              <a:t>Investor</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FC20F6E8-1672-4630-9704-D85995E96608}"/>
              </a:ext>
            </a:extLst>
          </p:cNvPr>
          <p:cNvSpPr>
            <a:spLocks noGrp="1"/>
          </p:cNvSpPr>
          <p:nvPr>
            <p:ph type="ftr" sz="quarter" idx="16"/>
          </p:nvPr>
        </p:nvSpPr>
        <p:spPr/>
        <p:txBody>
          <a:bodyPr/>
          <a:lstStyle/>
          <a:p>
            <a:pPr>
              <a:defRPr/>
            </a:pPr>
            <a:r>
              <a:rPr lang="fi-FI">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39ABF905-C844-4892-B322-084266A3B2F9}"/>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CC6885D7-BC9C-4724-AB4B-71B52A1780B1}"/>
              </a:ext>
            </a:extLst>
          </p:cNvPr>
          <p:cNvGraphicFramePr>
            <a:graphicFrameLocks noGrp="1"/>
          </p:cNvGraphicFramePr>
          <p:nvPr>
            <p:ph sz="quarter" idx="14"/>
            <p:extLst>
              <p:ext uri="{D42A27DB-BD31-4B8C-83A1-F6EECF244321}">
                <p14:modId xmlns:p14="http://schemas.microsoft.com/office/powerpoint/2010/main" val="64278959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709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40EE6ED-DA16-42B0-84DD-3696249A348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D3C66C5D-A07C-4971-91B7-78D1B6E8418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B5F08BDB-9ECE-4AEA-83B9-6A209DF8924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7E1F9B2A-767D-4CD8-B09F-C02021FB5D2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5FC700A-68DD-4EFF-97D4-4A9BEFD4C3F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182569-2A56-47BD-BCCF-F8293D816285}"/>
              </a:ext>
            </a:extLst>
          </p:cNvPr>
          <p:cNvSpPr>
            <a:spLocks noGrp="1"/>
          </p:cNvSpPr>
          <p:nvPr>
            <p:ph type="title"/>
          </p:nvPr>
        </p:nvSpPr>
        <p:spPr>
          <a:xfrm>
            <a:off x="762002" y="488950"/>
            <a:ext cx="10646833" cy="1079500"/>
          </a:xfrm>
        </p:spPr>
        <p:txBody>
          <a:bodyPr>
            <a:normAutofit fontScale="90000"/>
          </a:bodyPr>
          <a:lstStyle/>
          <a:p>
            <a:pPr algn="ctr">
              <a:lnSpc>
                <a:spcPct val="90000"/>
              </a:lnSpc>
            </a:pPr>
            <a:r>
              <a:rPr lang="fi-FI" dirty="0" err="1"/>
              <a:t>What</a:t>
            </a:r>
            <a:r>
              <a:rPr lang="fi-FI" dirty="0"/>
              <a:t> </a:t>
            </a:r>
            <a:r>
              <a:rPr lang="fi-FI" dirty="0" err="1"/>
              <a:t>Should</a:t>
            </a:r>
            <a:r>
              <a:rPr lang="fi-FI" dirty="0"/>
              <a:t> an </a:t>
            </a:r>
            <a:r>
              <a:rPr lang="fi-FI" dirty="0" err="1"/>
              <a:t>Investor</a:t>
            </a:r>
            <a:r>
              <a:rPr lang="fi-FI" dirty="0"/>
              <a:t> </a:t>
            </a:r>
            <a:r>
              <a:rPr lang="fi-FI" dirty="0" err="1"/>
              <a:t>know</a:t>
            </a:r>
            <a:r>
              <a:rPr lang="fi-FI" dirty="0"/>
              <a:t> 1</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198924F4-6965-4846-94C5-A99ACF42BBA7}"/>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00616692-8CA4-42A5-BE48-69D1D2B55571}"/>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6</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B43068F9-0561-47AF-ACC1-9360F9FDBA75}"/>
              </a:ext>
            </a:extLst>
          </p:cNvPr>
          <p:cNvGraphicFramePr>
            <a:graphicFrameLocks noGrp="1"/>
          </p:cNvGraphicFramePr>
          <p:nvPr>
            <p:ph idx="1"/>
            <p:extLst>
              <p:ext uri="{D42A27DB-BD31-4B8C-83A1-F6EECF244321}">
                <p14:modId xmlns:p14="http://schemas.microsoft.com/office/powerpoint/2010/main" val="2240580018"/>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811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6992504-7B0C-4B9F-B79E-65E2A01FA10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2C6E73D9-CA2F-4329-8EFB-93DA85D5890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4DEAE4FD-8F32-4986-80FB-B55F580B48B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9BB6DFB1-E64B-49FC-8865-EFB49050650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0CB8198-D860-43E0-A050-CCC6E89A6BA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175AF9D-31FF-402D-AC8F-E4848DC21F8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D38B2EF7-F66F-4C9E-B676-A0C0E937F7EB}"/>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D737F909-6099-4567-8166-E3A8AFAD40C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6DFE1F73-ACCB-4328-AC0A-D23EE515B31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7AC4C6BA-7CB4-416F-A380-7541CF465B73}"/>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F41E8997-BF76-4D12-8183-DFB49A24E968}"/>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FE0C99FF-23A6-4204-B8FA-E08AF8EE094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DDA8810C-C499-48A8-AC05-FFAAB6D1C92A}"/>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094A62B3-0E8E-4B0B-A790-86EE5802A9BB}"/>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219F81F2-A93C-48ED-8378-992446D0E82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A4A226-A995-4C24-B524-9156FF63C470}"/>
              </a:ext>
            </a:extLst>
          </p:cNvPr>
          <p:cNvSpPr>
            <a:spLocks noGrp="1"/>
          </p:cNvSpPr>
          <p:nvPr>
            <p:ph type="ctrTitle"/>
          </p:nvPr>
        </p:nvSpPr>
        <p:spPr>
          <a:xfrm>
            <a:off x="720003" y="381000"/>
            <a:ext cx="10780799" cy="1195798"/>
          </a:xfrm>
        </p:spPr>
        <p:txBody>
          <a:bodyPr anchor="t">
            <a:normAutofit/>
          </a:bodyPr>
          <a:lstStyle/>
          <a:p>
            <a:pPr algn="ctr"/>
            <a:r>
              <a:rPr lang="fi-FI" dirty="0" err="1"/>
              <a:t>What</a:t>
            </a:r>
            <a:r>
              <a:rPr lang="fi-FI" dirty="0"/>
              <a:t> </a:t>
            </a:r>
            <a:r>
              <a:rPr lang="fi-FI" dirty="0" err="1"/>
              <a:t>Should</a:t>
            </a:r>
            <a:r>
              <a:rPr lang="fi-FI" dirty="0"/>
              <a:t> an </a:t>
            </a:r>
            <a:r>
              <a:rPr lang="fi-FI" dirty="0" err="1"/>
              <a:t>Investor</a:t>
            </a:r>
            <a:r>
              <a:rPr lang="fi-FI" dirty="0"/>
              <a:t> </a:t>
            </a:r>
            <a:r>
              <a:rPr lang="fi-FI" dirty="0" err="1"/>
              <a:t>Know</a:t>
            </a:r>
            <a:r>
              <a:rPr lang="fi-FI" dirty="0"/>
              <a:t>? </a:t>
            </a:r>
            <a:br>
              <a:rPr lang="fi-FI" dirty="0"/>
            </a:br>
            <a:r>
              <a:rPr lang="fi-FI" dirty="0"/>
              <a:t>2/2: </a:t>
            </a:r>
            <a:r>
              <a:rPr lang="fi-FI" dirty="0" err="1"/>
              <a:t>the</a:t>
            </a:r>
            <a:r>
              <a:rPr lang="fi-FI" dirty="0"/>
              <a:t> </a:t>
            </a:r>
            <a:r>
              <a:rPr lang="fi-FI" dirty="0" err="1"/>
              <a:t>factors</a:t>
            </a:r>
            <a:r>
              <a:rPr lang="fi-FI" dirty="0"/>
              <a:t> </a:t>
            </a:r>
            <a:r>
              <a:rPr lang="fi-FI" dirty="0" err="1"/>
              <a:t>affecting</a:t>
            </a:r>
            <a:r>
              <a:rPr lang="fi-FI" dirty="0"/>
              <a:t> </a:t>
            </a:r>
            <a:r>
              <a:rPr lang="fi-FI" dirty="0" err="1"/>
              <a:t>the</a:t>
            </a:r>
            <a:r>
              <a:rPr lang="fi-FI" dirty="0"/>
              <a:t> </a:t>
            </a:r>
            <a:r>
              <a:rPr lang="fi-FI" dirty="0" err="1"/>
              <a:t>assessment</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2864D91F-B73D-4D52-AA03-8F466C66DA2D}"/>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B5F05975-D5FD-454B-863E-4BFA864C4C93}"/>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7</a:t>
            </a:fld>
            <a:endParaRPr lang="fi-FI"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EB8F6E6C-1E6D-44EB-B9C9-ACE4913524F1}"/>
              </a:ext>
            </a:extLst>
          </p:cNvPr>
          <p:cNvGraphicFramePr>
            <a:graphicFrameLocks noGrp="1"/>
          </p:cNvGraphicFramePr>
          <p:nvPr>
            <p:ph sz="quarter" idx="14"/>
            <p:extLst>
              <p:ext uri="{D42A27DB-BD31-4B8C-83A1-F6EECF244321}">
                <p14:modId xmlns:p14="http://schemas.microsoft.com/office/powerpoint/2010/main" val="345188435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0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424DA86-EF26-47D1-AC15-242F894C858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F07FA15-34D4-4363-93E1-56A6AF55949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373A4B51-2BA8-4AAB-844C-A7B59BFCA05B}"/>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D46B5807-B5F9-471D-B00B-705F4C10CCA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68ED5048-123A-4D84-B0B5-F491EA6E76F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2EDAEF-5CE8-474E-9487-846183789DDC}"/>
              </a:ext>
            </a:extLst>
          </p:cNvPr>
          <p:cNvSpPr>
            <a:spLocks noGrp="1"/>
          </p:cNvSpPr>
          <p:nvPr>
            <p:ph type="ctrTitle"/>
          </p:nvPr>
        </p:nvSpPr>
        <p:spPr/>
        <p:txBody>
          <a:bodyPr/>
          <a:lstStyle/>
          <a:p>
            <a:pPr algn="ctr"/>
            <a:r>
              <a:rPr lang="fi-FI" dirty="0"/>
              <a:t>General </a:t>
            </a:r>
            <a:r>
              <a:rPr lang="fi-FI" dirty="0" err="1"/>
              <a:t>Obligation</a:t>
            </a:r>
            <a:r>
              <a:rPr lang="fi-FI" dirty="0"/>
              <a:t> to </a:t>
            </a:r>
            <a:r>
              <a:rPr lang="fi-FI" dirty="0" err="1"/>
              <a:t>Know</a:t>
            </a:r>
            <a:r>
              <a:rPr lang="fi-FI" dirty="0"/>
              <a:t> </a:t>
            </a:r>
            <a:r>
              <a:rPr lang="fi-FI" dirty="0" err="1"/>
              <a:t>Law</a:t>
            </a:r>
            <a:r>
              <a:rPr lang="fi-FI" dirty="0"/>
              <a:t> 1 </a:t>
            </a:r>
            <a:br>
              <a:rPr lang="fi-FI" dirty="0"/>
            </a:br>
            <a:r>
              <a:rPr lang="fi-FI" dirty="0"/>
              <a:t>(Marja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BCB7A365-4849-4E15-AD1E-15F2787FD391}"/>
              </a:ext>
            </a:extLst>
          </p:cNvPr>
          <p:cNvSpPr>
            <a:spLocks noGrp="1"/>
          </p:cNvSpPr>
          <p:nvPr>
            <p:ph type="ftr" sz="quarter" idx="16"/>
          </p:nvPr>
        </p:nvSpPr>
        <p:spPr/>
        <p:txBody>
          <a:bodyPr/>
          <a:lstStyle/>
          <a:p>
            <a:pPr>
              <a:defRPr/>
            </a:pPr>
            <a:r>
              <a:rPr lang="fi-FI">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5C607E39-654E-480E-92AC-F80A2F90D81B}"/>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2FC1563-0A03-4F8E-9C98-B339A0B2C3B9}"/>
              </a:ext>
            </a:extLst>
          </p:cNvPr>
          <p:cNvGraphicFramePr>
            <a:graphicFrameLocks noGrp="1"/>
          </p:cNvGraphicFramePr>
          <p:nvPr>
            <p:ph sz="quarter" idx="14"/>
            <p:extLst>
              <p:ext uri="{D42A27DB-BD31-4B8C-83A1-F6EECF244321}">
                <p14:modId xmlns:p14="http://schemas.microsoft.com/office/powerpoint/2010/main" val="193988603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293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0AA2828-12E0-40A6-80B9-36E466629E0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D1A5B3D2-7765-4F3C-AE9A-35665D13EC3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69E0956C-A91D-4BE4-B42B-58E947E188A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602F6B6C-FC85-4CEF-B0AE-1DCBE6A573B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9C8E2728-E285-46AA-89E8-72EDCE26C49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92E7CDE-1049-4DC2-BA8B-552E8BDA2021}"/>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C5F5FE33-AF12-42D6-A22F-8363DB788E67}"/>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7D67BC22-8E1C-4886-A0B6-7B438E10A50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D4031621-2397-4EFE-A9B4-3D74E9DCDBE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A0FF242A-F270-4C8D-9D2B-EA3FD701B7AD}"/>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graphicEl>
                                              <a:dgm id="{CF09755A-E834-47F4-932C-4BE9F7A1A2F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ED2559-CE9F-489C-8186-A47EC6E1969A}"/>
              </a:ext>
            </a:extLst>
          </p:cNvPr>
          <p:cNvSpPr>
            <a:spLocks noGrp="1"/>
          </p:cNvSpPr>
          <p:nvPr>
            <p:ph type="ctrTitle"/>
          </p:nvPr>
        </p:nvSpPr>
        <p:spPr/>
        <p:txBody>
          <a:bodyPr/>
          <a:lstStyle/>
          <a:p>
            <a:pPr algn="ctr"/>
            <a:r>
              <a:rPr lang="en-US" dirty="0"/>
              <a:t>General Obligation to Know Law 2 </a:t>
            </a:r>
            <a:br>
              <a:rPr lang="en-US" dirty="0"/>
            </a:br>
            <a:r>
              <a:rPr lang="en-US" dirty="0"/>
              <a:t>(Marja Luukkonen, Lectures) </a:t>
            </a:r>
            <a:br>
              <a:rPr lang="fi-FI" dirty="0"/>
            </a:br>
            <a:endParaRPr lang="fi-FI" dirty="0"/>
          </a:p>
        </p:txBody>
      </p:sp>
      <p:sp>
        <p:nvSpPr>
          <p:cNvPr id="4" name="Alatunnisteen paikkamerkki 3">
            <a:extLst>
              <a:ext uri="{FF2B5EF4-FFF2-40B4-BE49-F238E27FC236}">
                <a16:creationId xmlns:a16="http://schemas.microsoft.com/office/drawing/2014/main" id="{E1481DCC-1442-4456-860E-708D7A4ED4F3}"/>
              </a:ext>
            </a:extLst>
          </p:cNvPr>
          <p:cNvSpPr>
            <a:spLocks noGrp="1"/>
          </p:cNvSpPr>
          <p:nvPr>
            <p:ph type="ftr" sz="quarter" idx="16"/>
          </p:nvPr>
        </p:nvSpPr>
        <p:spPr/>
        <p:txBody>
          <a:bodyPr/>
          <a:lstStyle/>
          <a:p>
            <a:pPr>
              <a:defRPr/>
            </a:pPr>
            <a:r>
              <a:rPr lang="fi-FI">
                <a:solidFill>
                  <a:prstClr val="black">
                    <a:tint val="75000"/>
                  </a:prstClr>
                </a:solidFill>
              </a:rPr>
              <a:t>Financial Law Lecture 11a</a:t>
            </a:r>
          </a:p>
        </p:txBody>
      </p:sp>
      <p:sp>
        <p:nvSpPr>
          <p:cNvPr id="5" name="Dian numeron paikkamerkki 4">
            <a:extLst>
              <a:ext uri="{FF2B5EF4-FFF2-40B4-BE49-F238E27FC236}">
                <a16:creationId xmlns:a16="http://schemas.microsoft.com/office/drawing/2014/main" id="{F474E3D9-0397-431B-8C73-33951037007D}"/>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9</a:t>
            </a:fld>
            <a:endParaRPr lang="fi-FI" dirty="0">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D2CC1550-DB5F-4B77-8DC7-0608C9D5C2F1}"/>
              </a:ext>
            </a:extLst>
          </p:cNvPr>
          <p:cNvGraphicFramePr>
            <a:graphicFrameLocks noGrp="1"/>
          </p:cNvGraphicFramePr>
          <p:nvPr>
            <p:ph sz="quarter" idx="14"/>
            <p:extLst>
              <p:ext uri="{D42A27DB-BD31-4B8C-83A1-F6EECF244321}">
                <p14:modId xmlns:p14="http://schemas.microsoft.com/office/powerpoint/2010/main" val="358894566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361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5BD69CB-61D1-4220-AF1F-AB1FD8C586D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EE48107D-6425-4850-9AC8-D10420D814F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7375C89D-6F96-40CB-A0AA-0B6A3D3D485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32A44233-6C5B-40C4-AB52-123E4D0DE7A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3C0D8B70-4FA7-4E66-B17C-2EE1227CCE1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46E0C4BB-68DE-4662-B867-FA7062952A9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C56CBEED-5C1C-4418-ADFF-31275C43F9B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theme/theme1.xml><?xml version="1.0" encoding="utf-8"?>
<a:theme xmlns:a="http://schemas.openxmlformats.org/drawingml/2006/main" name="BrushVTI">
  <a:themeElements>
    <a:clrScheme name="AnalogousFromDarkSeedLeftStep">
      <a:dk1>
        <a:srgbClr val="000000"/>
      </a:dk1>
      <a:lt1>
        <a:srgbClr val="FFFFFF"/>
      </a:lt1>
      <a:dk2>
        <a:srgbClr val="203038"/>
      </a:dk2>
      <a:lt2>
        <a:srgbClr val="E2E8E2"/>
      </a:lt2>
      <a:accent1>
        <a:srgbClr val="C34DC3"/>
      </a:accent1>
      <a:accent2>
        <a:srgbClr val="7F3BB1"/>
      </a:accent2>
      <a:accent3>
        <a:srgbClr val="604DC3"/>
      </a:accent3>
      <a:accent4>
        <a:srgbClr val="3B59B1"/>
      </a:accent4>
      <a:accent5>
        <a:srgbClr val="4D9CC3"/>
      </a:accent5>
      <a:accent6>
        <a:srgbClr val="3BB1A7"/>
      </a:accent6>
      <a:hlink>
        <a:srgbClr val="3F80BF"/>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1663</Words>
  <Application>Microsoft Office PowerPoint</Application>
  <PresentationFormat>Laajakuva</PresentationFormat>
  <Paragraphs>116</Paragraphs>
  <Slides>13</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13</vt:i4>
      </vt:variant>
    </vt:vector>
  </HeadingPairs>
  <TitlesOfParts>
    <vt:vector size="20" baseType="lpstr">
      <vt:lpstr>Arial</vt:lpstr>
      <vt:lpstr>Calibri</vt:lpstr>
      <vt:lpstr>Century Gothic</vt:lpstr>
      <vt:lpstr>Courier New</vt:lpstr>
      <vt:lpstr>Georgia</vt:lpstr>
      <vt:lpstr>Lucida Grande</vt:lpstr>
      <vt:lpstr>BrushVTI</vt:lpstr>
      <vt:lpstr>Financial Law</vt:lpstr>
      <vt:lpstr>The Disclosure Obligation of the Investor (Marja Luukkonen: Lectures, Rahoitusmarkkinaoikeus) </vt:lpstr>
      <vt:lpstr>The Duty of the Investor to Make Inquiries 1 (Marja Luukkonen, Lectures)</vt:lpstr>
      <vt:lpstr>The Duty of the Investor to Make Inquiries 2 (Marja Luukkonen, Lectures)</vt:lpstr>
      <vt:lpstr>The Complaint Obligation of the Investor (Marja Luukkonen, Lectures) </vt:lpstr>
      <vt:lpstr>What Should an Investor know 1 (Marja Luukkonen, Lectures) </vt:lpstr>
      <vt:lpstr>What Should an Investor Know?  2/2: the factors affecting the assessment (Marja Luukkonen, Lectures) </vt:lpstr>
      <vt:lpstr>General Obligation to Know Law 1  (Marja Luukkonen, Lectures) </vt:lpstr>
      <vt:lpstr>General Obligation to Know Law 2  (Marja Luukkonen, Lectures)  </vt:lpstr>
      <vt:lpstr>Behavioral Law and Economics 1  (Marja Luukkonen, Lectures) </vt:lpstr>
      <vt:lpstr>Behavior in a Contractual Relationship (Marja Luukkonen,  Lectures) </vt:lpstr>
      <vt:lpstr>Economic Basics for Contract Planning</vt:lpstr>
      <vt:lpstr>The Significance of Risk Aversion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dc:title>
  <dc:creator>Matti Rudanko</dc:creator>
  <cp:lastModifiedBy>Matti Rudanko</cp:lastModifiedBy>
  <cp:revision>17</cp:revision>
  <dcterms:created xsi:type="dcterms:W3CDTF">2021-02-16T16:07:13Z</dcterms:created>
  <dcterms:modified xsi:type="dcterms:W3CDTF">2021-02-16T17:18:02Z</dcterms:modified>
</cp:coreProperties>
</file>