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3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5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A3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77186" autoAdjust="0"/>
  </p:normalViewPr>
  <p:slideViewPr>
    <p:cSldViewPr snapToGrid="0" snapToObjects="1">
      <p:cViewPr varScale="1">
        <p:scale>
          <a:sx n="114" d="100"/>
          <a:sy n="114" d="100"/>
        </p:scale>
        <p:origin x="408" y="96"/>
      </p:cViewPr>
      <p:guideLst>
        <p:guide orient="horz"/>
        <p:guide pos="5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7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8/4/2020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4.8.2020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time allocated for your pitch is 10 minutes for a research proposal and 20 minutes for a thesis presentation, which will be followed by questions from the audience. </a:t>
            </a:r>
          </a:p>
          <a:p>
            <a:r>
              <a:rPr lang="en-US" noProof="0" dirty="0"/>
              <a:t>Please consider that only part of the audience comes from your own research discipline</a:t>
            </a:r>
            <a:r>
              <a:rPr lang="en-US" baseline="0" noProof="0" dirty="0"/>
              <a:t>, i.e. try and discuss your research in terms suitable for a wider audience.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522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Provide some background on your topic / motivate the</a:t>
            </a:r>
            <a:r>
              <a:rPr lang="en-US" baseline="0" noProof="0" dirty="0"/>
              <a:t> importance of your research topic</a:t>
            </a:r>
          </a:p>
          <a:p>
            <a:r>
              <a:rPr lang="en-US" baseline="0" noProof="0" dirty="0"/>
              <a:t>State your research question or objectives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56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Explain what literature or theory you are using in your research</a:t>
            </a:r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41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Explain the main research methodology, and data used</a:t>
            </a:r>
            <a:r>
              <a:rPr lang="en-US" baseline="0" noProof="0" dirty="0"/>
              <a:t> if applicable (e.g. data collection method, sample), and data analysis method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987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Briefly</a:t>
            </a:r>
            <a:r>
              <a:rPr lang="en-US" baseline="0" noProof="0" dirty="0"/>
              <a:t> present the most important results of your work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858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What are the key theoretical and/or managerial contributions of your study?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16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0"/>
            <a:ext cx="3425587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lt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0"/>
            <a:ext cx="3425587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1"/>
            <a:ext cx="3425587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1"/>
            <a:ext cx="3425587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4" y="5599324"/>
            <a:ext cx="3703431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A6B1-0F68-AF40-A4F6-D0A78E969307}" type="datetime1">
              <a:rPr lang="en-US" smtClean="0"/>
              <a:t>8/4/2020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4" y="5599325"/>
            <a:ext cx="3703431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3E424-5E52-454B-A124-C2A5CFF205E7}" type="datetime1">
              <a:rPr lang="en-US" smtClean="0"/>
              <a:t>8/4/2020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4" y="5599325"/>
            <a:ext cx="3703431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38AF72-0247-B143-860E-D119F3ABA7DE}" type="datetime1">
              <a:rPr lang="en-US" smtClean="0"/>
              <a:t>8/4/2020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4" r:id="rId2"/>
    <p:sldLayoutId id="2147484797" r:id="rId3"/>
    <p:sldLayoutId id="2147484800" r:id="rId4"/>
    <p:sldLayoutId id="2147484803" r:id="rId5"/>
    <p:sldLayoutId id="2147484806" r:id="rId6"/>
    <p:sldLayoutId id="2147484809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6600" dirty="0"/>
              <a:t>MSc thesis template</a:t>
            </a:r>
          </a:p>
        </p:txBody>
      </p:sp>
    </p:spTree>
    <p:extLst>
      <p:ext uri="{BB962C8B-B14F-4D97-AF65-F5344CB8AC3E}">
        <p14:creationId xmlns:p14="http://schemas.microsoft.com/office/powerpoint/2010/main" val="315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Motivation &amp; Research 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0F59898-0E80-2A4A-BE51-647DBD1B0EA5}" type="datetime1">
              <a:rPr lang="en-US" smtClean="0"/>
              <a:t>8/4/2020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543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Theory / literature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F00F655D-61B3-F546-A25A-667EF9F18E41}" type="datetime1">
              <a:rPr lang="en-US" smtClean="0"/>
              <a:t>8/4/2020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507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&amp;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17D8E37F-634E-804D-BE2F-5B468CF758CA}" type="datetime1">
              <a:rPr lang="en-US" smtClean="0"/>
              <a:t>8/4/2020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278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4A01175-CCD3-E64F-9502-8837ACE15869}" type="datetime1">
              <a:rPr lang="en-US" smtClean="0"/>
              <a:t>8/4/2020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9086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3C960AFA-8D4C-6D45-A3E8-F50081067C98}" type="datetime1">
              <a:rPr lang="en-US" smtClean="0"/>
              <a:t>8/4/2020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noProof="0"/>
              <a:t>M.Sc. Thesis Presentation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84119042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-presentation-template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7CABF5C0C524EA4838FFE26F276EC" ma:contentTypeVersion="12" ma:contentTypeDescription="Create a new document." ma:contentTypeScope="" ma:versionID="3294c0762e5fe30919236a1f5e9c85e3">
  <xsd:schema xmlns:xsd="http://www.w3.org/2001/XMLSchema" xmlns:xs="http://www.w3.org/2001/XMLSchema" xmlns:p="http://schemas.microsoft.com/office/2006/metadata/properties" xmlns:ns3="275f409c-a93f-4c88-b500-e50260db7f8f" xmlns:ns4="5f2fff9f-9543-455f-93fb-a48802636957" targetNamespace="http://schemas.microsoft.com/office/2006/metadata/properties" ma:root="true" ma:fieldsID="2ecffb73f58a91b000bacd19dc6abb25" ns3:_="" ns4:_="">
    <xsd:import namespace="275f409c-a93f-4c88-b500-e50260db7f8f"/>
    <xsd:import namespace="5f2fff9f-9543-455f-93fb-a488026369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5f409c-a93f-4c88-b500-e50260db7f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fff9f-9543-455f-93fb-a488026369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3B3B78-3019-4D4F-BE35-506F55E03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5f409c-a93f-4c88-b500-e50260db7f8f"/>
    <ds:schemaRef ds:uri="5f2fff9f-9543-455f-93fb-a48802636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FB2F2A-C298-4062-8795-8B884CA4FB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23A04E-AA80-4FDB-B3C0-6BC2F0566B81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75f409c-a93f-4c88-b500-e50260db7f8f"/>
    <ds:schemaRef ds:uri="5f2fff9f-9543-455f-93fb-a4880263695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student-presentation-template</Template>
  <TotalTime>1</TotalTime>
  <Words>206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Lucida Grande</vt:lpstr>
      <vt:lpstr>Student-presentation-template</vt:lpstr>
      <vt:lpstr>MSc thesis template</vt:lpstr>
      <vt:lpstr>Motivation &amp; Research question</vt:lpstr>
      <vt:lpstr>Theory / literature used</vt:lpstr>
      <vt:lpstr>Methods &amp; Data</vt:lpstr>
      <vt:lpstr>Results</vt:lpstr>
      <vt:lpstr>Main contributions</vt:lpstr>
    </vt:vector>
  </TitlesOfParts>
  <Company>Aalto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 thesis template</dc:title>
  <dc:creator>Suvivuo Sampsa</dc:creator>
  <cp:lastModifiedBy>Suvivuo Sampsa</cp:lastModifiedBy>
  <cp:revision>1</cp:revision>
  <cp:lastPrinted>2012-10-17T07:14:15Z</cp:lastPrinted>
  <dcterms:created xsi:type="dcterms:W3CDTF">2020-08-04T09:53:14Z</dcterms:created>
  <dcterms:modified xsi:type="dcterms:W3CDTF">2020-08-04T09:54:57Z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0x0101002357CABF5C0C524EA4838FFE26F276EC</vt:lpwstr>
  </property>
</Properties>
</file>