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78" r:id="rId7"/>
    <p:sldId id="280" r:id="rId8"/>
    <p:sldId id="279" r:id="rId9"/>
    <p:sldId id="262" r:id="rId10"/>
    <p:sldId id="265" r:id="rId11"/>
    <p:sldId id="263" r:id="rId12"/>
    <p:sldId id="266" r:id="rId13"/>
    <p:sldId id="264" r:id="rId14"/>
    <p:sldId id="267" r:id="rId15"/>
    <p:sldId id="268" r:id="rId16"/>
    <p:sldId id="269" r:id="rId17"/>
    <p:sldId id="270" r:id="rId18"/>
    <p:sldId id="282" r:id="rId19"/>
    <p:sldId id="271" r:id="rId20"/>
    <p:sldId id="272" r:id="rId21"/>
    <p:sldId id="283" r:id="rId22"/>
    <p:sldId id="281" r:id="rId23"/>
    <p:sldId id="27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46DA59-5566-4564-B8B0-EADF6A9E538C}" v="27" dt="2022-01-20T10:01:53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mppinen Julia" userId="ecfd4383-cb34-40a4-93e8-50f50b3dc836" providerId="ADAL" clId="{2C46DA59-5566-4564-B8B0-EADF6A9E538C}"/>
    <pc:docChg chg="custSel addSld delSld modSld sldOrd">
      <pc:chgData name="Kemppinen Julia" userId="ecfd4383-cb34-40a4-93e8-50f50b3dc836" providerId="ADAL" clId="{2C46DA59-5566-4564-B8B0-EADF6A9E538C}" dt="2022-01-20T10:00:49.584" v="1409" actId="20577"/>
      <pc:docMkLst>
        <pc:docMk/>
      </pc:docMkLst>
      <pc:sldChg chg="modSp mod">
        <pc:chgData name="Kemppinen Julia" userId="ecfd4383-cb34-40a4-93e8-50f50b3dc836" providerId="ADAL" clId="{2C46DA59-5566-4564-B8B0-EADF6A9E538C}" dt="2022-01-20T09:06:25.659" v="34" actId="20577"/>
        <pc:sldMkLst>
          <pc:docMk/>
          <pc:sldMk cId="959364358" sldId="256"/>
        </pc:sldMkLst>
        <pc:spChg chg="mod">
          <ac:chgData name="Kemppinen Julia" userId="ecfd4383-cb34-40a4-93e8-50f50b3dc836" providerId="ADAL" clId="{2C46DA59-5566-4564-B8B0-EADF6A9E538C}" dt="2022-01-20T09:06:08.349" v="26" actId="20577"/>
          <ac:spMkLst>
            <pc:docMk/>
            <pc:sldMk cId="959364358" sldId="256"/>
            <ac:spMk id="2" creationId="{2751A7D5-509B-4838-89E0-8BA99CF930F5}"/>
          </ac:spMkLst>
        </pc:spChg>
        <pc:spChg chg="mod">
          <ac:chgData name="Kemppinen Julia" userId="ecfd4383-cb34-40a4-93e8-50f50b3dc836" providerId="ADAL" clId="{2C46DA59-5566-4564-B8B0-EADF6A9E538C}" dt="2022-01-20T09:06:25.659" v="34" actId="20577"/>
          <ac:spMkLst>
            <pc:docMk/>
            <pc:sldMk cId="959364358" sldId="256"/>
            <ac:spMk id="3" creationId="{4F950FD0-925F-4491-84D6-0C609806F2AB}"/>
          </ac:spMkLst>
        </pc:spChg>
      </pc:sldChg>
      <pc:sldChg chg="addSp modSp mod ord">
        <pc:chgData name="Kemppinen Julia" userId="ecfd4383-cb34-40a4-93e8-50f50b3dc836" providerId="ADAL" clId="{2C46DA59-5566-4564-B8B0-EADF6A9E538C}" dt="2022-01-20T10:00:49.584" v="1409" actId="20577"/>
        <pc:sldMkLst>
          <pc:docMk/>
          <pc:sldMk cId="1424800558" sldId="257"/>
        </pc:sldMkLst>
        <pc:spChg chg="add mod">
          <ac:chgData name="Kemppinen Julia" userId="ecfd4383-cb34-40a4-93e8-50f50b3dc836" providerId="ADAL" clId="{2C46DA59-5566-4564-B8B0-EADF6A9E538C}" dt="2022-01-20T10:00:49.584" v="1409" actId="20577"/>
          <ac:spMkLst>
            <pc:docMk/>
            <pc:sldMk cId="1424800558" sldId="257"/>
            <ac:spMk id="3" creationId="{A79E6F2B-CB93-4B51-A8A6-9ED22833BC8B}"/>
          </ac:spMkLst>
        </pc:spChg>
      </pc:sldChg>
      <pc:sldChg chg="ord">
        <pc:chgData name="Kemppinen Julia" userId="ecfd4383-cb34-40a4-93e8-50f50b3dc836" providerId="ADAL" clId="{2C46DA59-5566-4564-B8B0-EADF6A9E538C}" dt="2022-01-20T09:11:58.480" v="360"/>
        <pc:sldMkLst>
          <pc:docMk/>
          <pc:sldMk cId="3355496927" sldId="258"/>
        </pc:sldMkLst>
      </pc:sldChg>
      <pc:sldChg chg="ord">
        <pc:chgData name="Kemppinen Julia" userId="ecfd4383-cb34-40a4-93e8-50f50b3dc836" providerId="ADAL" clId="{2C46DA59-5566-4564-B8B0-EADF6A9E538C}" dt="2022-01-20T09:12:00.399" v="362"/>
        <pc:sldMkLst>
          <pc:docMk/>
          <pc:sldMk cId="2363427861" sldId="259"/>
        </pc:sldMkLst>
      </pc:sldChg>
      <pc:sldChg chg="ord">
        <pc:chgData name="Kemppinen Julia" userId="ecfd4383-cb34-40a4-93e8-50f50b3dc836" providerId="ADAL" clId="{2C46DA59-5566-4564-B8B0-EADF6A9E538C}" dt="2022-01-20T09:12:06.842" v="366"/>
        <pc:sldMkLst>
          <pc:docMk/>
          <pc:sldMk cId="970777706" sldId="260"/>
        </pc:sldMkLst>
      </pc:sldChg>
      <pc:sldChg chg="del">
        <pc:chgData name="Kemppinen Julia" userId="ecfd4383-cb34-40a4-93e8-50f50b3dc836" providerId="ADAL" clId="{2C46DA59-5566-4564-B8B0-EADF6A9E538C}" dt="2022-01-20T09:11:53.065" v="358" actId="2696"/>
        <pc:sldMkLst>
          <pc:docMk/>
          <pc:sldMk cId="1905754141" sldId="261"/>
        </pc:sldMkLst>
      </pc:sldChg>
      <pc:sldChg chg="ord">
        <pc:chgData name="Kemppinen Julia" userId="ecfd4383-cb34-40a4-93e8-50f50b3dc836" providerId="ADAL" clId="{2C46DA59-5566-4564-B8B0-EADF6A9E538C}" dt="2022-01-20T09:19:58.312" v="689"/>
        <pc:sldMkLst>
          <pc:docMk/>
          <pc:sldMk cId="4113550408" sldId="268"/>
        </pc:sldMkLst>
      </pc:sldChg>
      <pc:sldChg chg="modSp mod">
        <pc:chgData name="Kemppinen Julia" userId="ecfd4383-cb34-40a4-93e8-50f50b3dc836" providerId="ADAL" clId="{2C46DA59-5566-4564-B8B0-EADF6A9E538C}" dt="2022-01-20T09:21:28.705" v="783" actId="20577"/>
        <pc:sldMkLst>
          <pc:docMk/>
          <pc:sldMk cId="1137802948" sldId="270"/>
        </pc:sldMkLst>
        <pc:spChg chg="mod">
          <ac:chgData name="Kemppinen Julia" userId="ecfd4383-cb34-40a4-93e8-50f50b3dc836" providerId="ADAL" clId="{2C46DA59-5566-4564-B8B0-EADF6A9E538C}" dt="2022-01-20T09:19:43.855" v="687" actId="20577"/>
          <ac:spMkLst>
            <pc:docMk/>
            <pc:sldMk cId="1137802948" sldId="270"/>
            <ac:spMk id="2" creationId="{C6E9EA0C-0F75-47B7-9BFB-E3E3FEF2A507}"/>
          </ac:spMkLst>
        </pc:spChg>
        <pc:spChg chg="mod">
          <ac:chgData name="Kemppinen Julia" userId="ecfd4383-cb34-40a4-93e8-50f50b3dc836" providerId="ADAL" clId="{2C46DA59-5566-4564-B8B0-EADF6A9E538C}" dt="2022-01-20T09:21:28.705" v="783" actId="20577"/>
          <ac:spMkLst>
            <pc:docMk/>
            <pc:sldMk cId="1137802948" sldId="270"/>
            <ac:spMk id="6" creationId="{9B95E75C-ACA1-4A07-AABA-EC741C525E56}"/>
          </ac:spMkLst>
        </pc:spChg>
      </pc:sldChg>
      <pc:sldChg chg="modSp mod">
        <pc:chgData name="Kemppinen Julia" userId="ecfd4383-cb34-40a4-93e8-50f50b3dc836" providerId="ADAL" clId="{2C46DA59-5566-4564-B8B0-EADF6A9E538C}" dt="2022-01-20T09:30:06.391" v="920" actId="20577"/>
        <pc:sldMkLst>
          <pc:docMk/>
          <pc:sldMk cId="1630507713" sldId="271"/>
        </pc:sldMkLst>
        <pc:spChg chg="mod">
          <ac:chgData name="Kemppinen Julia" userId="ecfd4383-cb34-40a4-93e8-50f50b3dc836" providerId="ADAL" clId="{2C46DA59-5566-4564-B8B0-EADF6A9E538C}" dt="2022-01-20T09:30:06.391" v="920" actId="20577"/>
          <ac:spMkLst>
            <pc:docMk/>
            <pc:sldMk cId="1630507713" sldId="271"/>
            <ac:spMk id="2" creationId="{1A34581D-8AC7-410F-BD72-A2E845BBC1B8}"/>
          </ac:spMkLst>
        </pc:spChg>
      </pc:sldChg>
      <pc:sldChg chg="modSp mod">
        <pc:chgData name="Kemppinen Julia" userId="ecfd4383-cb34-40a4-93e8-50f50b3dc836" providerId="ADAL" clId="{2C46DA59-5566-4564-B8B0-EADF6A9E538C}" dt="2022-01-20T09:29:56.228" v="918" actId="20577"/>
        <pc:sldMkLst>
          <pc:docMk/>
          <pc:sldMk cId="1152433067" sldId="272"/>
        </pc:sldMkLst>
        <pc:spChg chg="mod">
          <ac:chgData name="Kemppinen Julia" userId="ecfd4383-cb34-40a4-93e8-50f50b3dc836" providerId="ADAL" clId="{2C46DA59-5566-4564-B8B0-EADF6A9E538C}" dt="2022-01-20T09:29:56.228" v="918" actId="20577"/>
          <ac:spMkLst>
            <pc:docMk/>
            <pc:sldMk cId="1152433067" sldId="272"/>
            <ac:spMk id="2" creationId="{926017D1-9116-4D10-B1BA-EA6970348C4C}"/>
          </ac:spMkLst>
        </pc:spChg>
      </pc:sldChg>
      <pc:sldChg chg="del">
        <pc:chgData name="Kemppinen Julia" userId="ecfd4383-cb34-40a4-93e8-50f50b3dc836" providerId="ADAL" clId="{2C46DA59-5566-4564-B8B0-EADF6A9E538C}" dt="2022-01-20T09:44:46.570" v="1290" actId="2696"/>
        <pc:sldMkLst>
          <pc:docMk/>
          <pc:sldMk cId="703699873" sldId="274"/>
        </pc:sldMkLst>
      </pc:sldChg>
      <pc:sldChg chg="del">
        <pc:chgData name="Kemppinen Julia" userId="ecfd4383-cb34-40a4-93e8-50f50b3dc836" providerId="ADAL" clId="{2C46DA59-5566-4564-B8B0-EADF6A9E538C}" dt="2022-01-20T09:44:53.351" v="1291" actId="2696"/>
        <pc:sldMkLst>
          <pc:docMk/>
          <pc:sldMk cId="67391580" sldId="275"/>
        </pc:sldMkLst>
      </pc:sldChg>
      <pc:sldChg chg="del">
        <pc:chgData name="Kemppinen Julia" userId="ecfd4383-cb34-40a4-93e8-50f50b3dc836" providerId="ADAL" clId="{2C46DA59-5566-4564-B8B0-EADF6A9E538C}" dt="2022-01-20T09:44:57.954" v="1292" actId="2696"/>
        <pc:sldMkLst>
          <pc:docMk/>
          <pc:sldMk cId="950182812" sldId="276"/>
        </pc:sldMkLst>
      </pc:sldChg>
      <pc:sldChg chg="del">
        <pc:chgData name="Kemppinen Julia" userId="ecfd4383-cb34-40a4-93e8-50f50b3dc836" providerId="ADAL" clId="{2C46DA59-5566-4564-B8B0-EADF6A9E538C}" dt="2022-01-20T09:45:00.165" v="1293" actId="2696"/>
        <pc:sldMkLst>
          <pc:docMk/>
          <pc:sldMk cId="3328508286" sldId="277"/>
        </pc:sldMkLst>
      </pc:sldChg>
      <pc:sldChg chg="modSp new mod ord">
        <pc:chgData name="Kemppinen Julia" userId="ecfd4383-cb34-40a4-93e8-50f50b3dc836" providerId="ADAL" clId="{2C46DA59-5566-4564-B8B0-EADF6A9E538C}" dt="2022-01-20T10:00:20.807" v="1392" actId="20577"/>
        <pc:sldMkLst>
          <pc:docMk/>
          <pc:sldMk cId="4115767287" sldId="278"/>
        </pc:sldMkLst>
        <pc:spChg chg="mod">
          <ac:chgData name="Kemppinen Julia" userId="ecfd4383-cb34-40a4-93e8-50f50b3dc836" providerId="ADAL" clId="{2C46DA59-5566-4564-B8B0-EADF6A9E538C}" dt="2022-01-20T09:06:59.767" v="59" actId="20577"/>
          <ac:spMkLst>
            <pc:docMk/>
            <pc:sldMk cId="4115767287" sldId="278"/>
            <ac:spMk id="2" creationId="{FC110D30-D5F6-4879-838D-96F83A0A38CF}"/>
          </ac:spMkLst>
        </pc:spChg>
        <pc:spChg chg="mod">
          <ac:chgData name="Kemppinen Julia" userId="ecfd4383-cb34-40a4-93e8-50f50b3dc836" providerId="ADAL" clId="{2C46DA59-5566-4564-B8B0-EADF6A9E538C}" dt="2022-01-20T10:00:20.807" v="1392" actId="20577"/>
          <ac:spMkLst>
            <pc:docMk/>
            <pc:sldMk cId="4115767287" sldId="278"/>
            <ac:spMk id="3" creationId="{18D5FA8D-CF0A-426C-8D05-4902A6C6D241}"/>
          </ac:spMkLst>
        </pc:spChg>
      </pc:sldChg>
      <pc:sldChg chg="modSp new mod">
        <pc:chgData name="Kemppinen Julia" userId="ecfd4383-cb34-40a4-93e8-50f50b3dc836" providerId="ADAL" clId="{2C46DA59-5566-4564-B8B0-EADF6A9E538C}" dt="2022-01-20T09:17:57.572" v="660" actId="255"/>
        <pc:sldMkLst>
          <pc:docMk/>
          <pc:sldMk cId="4234787595" sldId="279"/>
        </pc:sldMkLst>
        <pc:spChg chg="mod">
          <ac:chgData name="Kemppinen Julia" userId="ecfd4383-cb34-40a4-93e8-50f50b3dc836" providerId="ADAL" clId="{2C46DA59-5566-4564-B8B0-EADF6A9E538C}" dt="2022-01-20T09:14:14.337" v="391" actId="14100"/>
          <ac:spMkLst>
            <pc:docMk/>
            <pc:sldMk cId="4234787595" sldId="279"/>
            <ac:spMk id="2" creationId="{CDC2922C-C6BD-48B0-A05B-3917CCF0BCF3}"/>
          </ac:spMkLst>
        </pc:spChg>
        <pc:spChg chg="mod">
          <ac:chgData name="Kemppinen Julia" userId="ecfd4383-cb34-40a4-93e8-50f50b3dc836" providerId="ADAL" clId="{2C46DA59-5566-4564-B8B0-EADF6A9E538C}" dt="2022-01-20T09:17:57.572" v="660" actId="255"/>
          <ac:spMkLst>
            <pc:docMk/>
            <pc:sldMk cId="4234787595" sldId="279"/>
            <ac:spMk id="3" creationId="{82AD217D-846F-4D2A-9DED-546AD138FED0}"/>
          </ac:spMkLst>
        </pc:spChg>
      </pc:sldChg>
      <pc:sldChg chg="delSp modSp new mod">
        <pc:chgData name="Kemppinen Julia" userId="ecfd4383-cb34-40a4-93e8-50f50b3dc836" providerId="ADAL" clId="{2C46DA59-5566-4564-B8B0-EADF6A9E538C}" dt="2022-01-20T09:54:41.236" v="1319" actId="20577"/>
        <pc:sldMkLst>
          <pc:docMk/>
          <pc:sldMk cId="1601961274" sldId="280"/>
        </pc:sldMkLst>
        <pc:spChg chg="mod">
          <ac:chgData name="Kemppinen Julia" userId="ecfd4383-cb34-40a4-93e8-50f50b3dc836" providerId="ADAL" clId="{2C46DA59-5566-4564-B8B0-EADF6A9E538C}" dt="2022-01-20T09:54:41.236" v="1319" actId="20577"/>
          <ac:spMkLst>
            <pc:docMk/>
            <pc:sldMk cId="1601961274" sldId="280"/>
            <ac:spMk id="2" creationId="{DACA962F-F0B2-4BE5-B5FC-2363A1738A1A}"/>
          </ac:spMkLst>
        </pc:spChg>
        <pc:spChg chg="del">
          <ac:chgData name="Kemppinen Julia" userId="ecfd4383-cb34-40a4-93e8-50f50b3dc836" providerId="ADAL" clId="{2C46DA59-5566-4564-B8B0-EADF6A9E538C}" dt="2022-01-20T09:25:42.175" v="864" actId="478"/>
          <ac:spMkLst>
            <pc:docMk/>
            <pc:sldMk cId="1601961274" sldId="280"/>
            <ac:spMk id="3" creationId="{06D48E71-2959-4768-AE02-36C6D12934AA}"/>
          </ac:spMkLst>
        </pc:spChg>
      </pc:sldChg>
      <pc:sldChg chg="addSp modSp new mod">
        <pc:chgData name="Kemppinen Julia" userId="ecfd4383-cb34-40a4-93e8-50f50b3dc836" providerId="ADAL" clId="{2C46DA59-5566-4564-B8B0-EADF6A9E538C}" dt="2022-01-20T09:34:56.674" v="933" actId="20577"/>
        <pc:sldMkLst>
          <pc:docMk/>
          <pc:sldMk cId="3116347581" sldId="281"/>
        </pc:sldMkLst>
        <pc:spChg chg="add mod">
          <ac:chgData name="Kemppinen Julia" userId="ecfd4383-cb34-40a4-93e8-50f50b3dc836" providerId="ADAL" clId="{2C46DA59-5566-4564-B8B0-EADF6A9E538C}" dt="2022-01-20T09:34:56.674" v="933" actId="20577"/>
          <ac:spMkLst>
            <pc:docMk/>
            <pc:sldMk cId="3116347581" sldId="281"/>
            <ac:spMk id="4" creationId="{C090AD2C-09BC-4791-87A7-5D1EE3AB95C6}"/>
          </ac:spMkLst>
        </pc:spChg>
        <pc:picChg chg="add mod">
          <ac:chgData name="Kemppinen Julia" userId="ecfd4383-cb34-40a4-93e8-50f50b3dc836" providerId="ADAL" clId="{2C46DA59-5566-4564-B8B0-EADF6A9E538C}" dt="2022-01-20T09:34:34.863" v="925" actId="14100"/>
          <ac:picMkLst>
            <pc:docMk/>
            <pc:sldMk cId="3116347581" sldId="281"/>
            <ac:picMk id="3" creationId="{47B6E60C-98E4-417F-8D3F-7ADC4AA42B32}"/>
          </ac:picMkLst>
        </pc:picChg>
      </pc:sldChg>
      <pc:sldChg chg="addSp modSp new mod">
        <pc:chgData name="Kemppinen Julia" userId="ecfd4383-cb34-40a4-93e8-50f50b3dc836" providerId="ADAL" clId="{2C46DA59-5566-4564-B8B0-EADF6A9E538C}" dt="2022-01-20T09:41:45.042" v="1228" actId="20577"/>
        <pc:sldMkLst>
          <pc:docMk/>
          <pc:sldMk cId="3857486860" sldId="282"/>
        </pc:sldMkLst>
        <pc:spChg chg="add mod">
          <ac:chgData name="Kemppinen Julia" userId="ecfd4383-cb34-40a4-93e8-50f50b3dc836" providerId="ADAL" clId="{2C46DA59-5566-4564-B8B0-EADF6A9E538C}" dt="2022-01-20T09:41:45.042" v="1228" actId="20577"/>
          <ac:spMkLst>
            <pc:docMk/>
            <pc:sldMk cId="3857486860" sldId="282"/>
            <ac:spMk id="4" creationId="{19CA05F7-C7BA-460F-A806-F53DB2C97FE1}"/>
          </ac:spMkLst>
        </pc:spChg>
        <pc:picChg chg="add mod">
          <ac:chgData name="Kemppinen Julia" userId="ecfd4383-cb34-40a4-93e8-50f50b3dc836" providerId="ADAL" clId="{2C46DA59-5566-4564-B8B0-EADF6A9E538C}" dt="2022-01-20T09:40:11.401" v="1125" actId="14100"/>
          <ac:picMkLst>
            <pc:docMk/>
            <pc:sldMk cId="3857486860" sldId="282"/>
            <ac:picMk id="3" creationId="{555BCAD5-DA7F-4EE6-B3F7-4370B8228190}"/>
          </ac:picMkLst>
        </pc:picChg>
      </pc:sldChg>
      <pc:sldChg chg="addSp delSp modSp new mod">
        <pc:chgData name="Kemppinen Julia" userId="ecfd4383-cb34-40a4-93e8-50f50b3dc836" providerId="ADAL" clId="{2C46DA59-5566-4564-B8B0-EADF6A9E538C}" dt="2022-01-20T09:44:08.001" v="1289"/>
        <pc:sldMkLst>
          <pc:docMk/>
          <pc:sldMk cId="2875416424" sldId="283"/>
        </pc:sldMkLst>
        <pc:spChg chg="mod">
          <ac:chgData name="Kemppinen Julia" userId="ecfd4383-cb34-40a4-93e8-50f50b3dc836" providerId="ADAL" clId="{2C46DA59-5566-4564-B8B0-EADF6A9E538C}" dt="2022-01-20T09:43:07.750" v="1285" actId="20577"/>
          <ac:spMkLst>
            <pc:docMk/>
            <pc:sldMk cId="2875416424" sldId="283"/>
            <ac:spMk id="2" creationId="{238FB8C1-7D53-4965-93A0-37135307744C}"/>
          </ac:spMkLst>
        </pc:spChg>
        <pc:spChg chg="del">
          <ac:chgData name="Kemppinen Julia" userId="ecfd4383-cb34-40a4-93e8-50f50b3dc836" providerId="ADAL" clId="{2C46DA59-5566-4564-B8B0-EADF6A9E538C}" dt="2022-01-20T09:43:47.848" v="1286" actId="22"/>
          <ac:spMkLst>
            <pc:docMk/>
            <pc:sldMk cId="2875416424" sldId="283"/>
            <ac:spMk id="3" creationId="{B6077E91-9EF4-4ED7-A861-86D674399663}"/>
          </ac:spMkLst>
        </pc:spChg>
        <pc:spChg chg="add mod">
          <ac:chgData name="Kemppinen Julia" userId="ecfd4383-cb34-40a4-93e8-50f50b3dc836" providerId="ADAL" clId="{2C46DA59-5566-4564-B8B0-EADF6A9E538C}" dt="2022-01-20T09:44:08.001" v="1289"/>
          <ac:spMkLst>
            <pc:docMk/>
            <pc:sldMk cId="2875416424" sldId="283"/>
            <ac:spMk id="6" creationId="{A3E52F6E-0E73-4367-B5BA-4E42C5BF9C7F}"/>
          </ac:spMkLst>
        </pc:spChg>
        <pc:picChg chg="add mod ord">
          <ac:chgData name="Kemppinen Julia" userId="ecfd4383-cb34-40a4-93e8-50f50b3dc836" providerId="ADAL" clId="{2C46DA59-5566-4564-B8B0-EADF6A9E538C}" dt="2022-01-20T09:43:55.242" v="1288" actId="14100"/>
          <ac:picMkLst>
            <pc:docMk/>
            <pc:sldMk cId="2875416424" sldId="283"/>
            <ac:picMk id="5" creationId="{267CB51E-EF22-4EBD-BD9E-FAACA02F258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B01-FA37-43E3-B14B-E60F669EC0B4}" type="datetimeFigureOut">
              <a:rPr lang="en-US" smtClean="0"/>
              <a:t>20.1.2022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809-B73F-4AA0-AE26-0359093D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2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B01-FA37-43E3-B14B-E60F669EC0B4}" type="datetimeFigureOut">
              <a:rPr lang="en-US" smtClean="0"/>
              <a:t>20.1.2022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809-B73F-4AA0-AE26-0359093D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60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B01-FA37-43E3-B14B-E60F669EC0B4}" type="datetimeFigureOut">
              <a:rPr lang="en-US" smtClean="0"/>
              <a:t>20.1.2022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809-B73F-4AA0-AE26-0359093D5D4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357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B01-FA37-43E3-B14B-E60F669EC0B4}" type="datetimeFigureOut">
              <a:rPr lang="en-US" smtClean="0"/>
              <a:t>20.1.2022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809-B73F-4AA0-AE26-0359093D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3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B01-FA37-43E3-B14B-E60F669EC0B4}" type="datetimeFigureOut">
              <a:rPr lang="en-US" smtClean="0"/>
              <a:t>20.1.2022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809-B73F-4AA0-AE26-0359093D5D4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4462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B01-FA37-43E3-B14B-E60F669EC0B4}" type="datetimeFigureOut">
              <a:rPr lang="en-US" smtClean="0"/>
              <a:t>20.1.2022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809-B73F-4AA0-AE26-0359093D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26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B01-FA37-43E3-B14B-E60F669EC0B4}" type="datetimeFigureOut">
              <a:rPr lang="en-US" smtClean="0"/>
              <a:t>20.1.2022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809-B73F-4AA0-AE26-0359093D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12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B01-FA37-43E3-B14B-E60F669EC0B4}" type="datetimeFigureOut">
              <a:rPr lang="en-US" smtClean="0"/>
              <a:t>20.1.2022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809-B73F-4AA0-AE26-0359093D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8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B01-FA37-43E3-B14B-E60F669EC0B4}" type="datetimeFigureOut">
              <a:rPr lang="en-US" smtClean="0"/>
              <a:t>20.1.2022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809-B73F-4AA0-AE26-0359093D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3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B01-FA37-43E3-B14B-E60F669EC0B4}" type="datetimeFigureOut">
              <a:rPr lang="en-US" smtClean="0"/>
              <a:t>20.1.2022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809-B73F-4AA0-AE26-0359093D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9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B01-FA37-43E3-B14B-E60F669EC0B4}" type="datetimeFigureOut">
              <a:rPr lang="en-US" smtClean="0"/>
              <a:t>20.1.2022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809-B73F-4AA0-AE26-0359093D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4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B01-FA37-43E3-B14B-E60F669EC0B4}" type="datetimeFigureOut">
              <a:rPr lang="en-US" smtClean="0"/>
              <a:t>20.1.2022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809-B73F-4AA0-AE26-0359093D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B01-FA37-43E3-B14B-E60F669EC0B4}" type="datetimeFigureOut">
              <a:rPr lang="en-US" smtClean="0"/>
              <a:t>20.1.2022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809-B73F-4AA0-AE26-0359093D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6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B01-FA37-43E3-B14B-E60F669EC0B4}" type="datetimeFigureOut">
              <a:rPr lang="en-US" smtClean="0"/>
              <a:t>20.1.2022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809-B73F-4AA0-AE26-0359093D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5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B01-FA37-43E3-B14B-E60F669EC0B4}" type="datetimeFigureOut">
              <a:rPr lang="en-US" smtClean="0"/>
              <a:t>20.1.2022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809-B73F-4AA0-AE26-0359093D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0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B01-FA37-43E3-B14B-E60F669EC0B4}" type="datetimeFigureOut">
              <a:rPr lang="en-US" smtClean="0"/>
              <a:t>20.1.2022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809-B73F-4AA0-AE26-0359093D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5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95B01-FA37-43E3-B14B-E60F669EC0B4}" type="datetimeFigureOut">
              <a:rPr lang="en-US" smtClean="0"/>
              <a:t>20.1.2022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085809-B73F-4AA0-AE26-0359093D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0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1A7D5-509B-4838-89E0-8BA99CF930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Suomi 1 klo 12.30-14.00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50FD0-925F-4491-84D6-0C609806F2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20.2.22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64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3F61E-918F-44C9-A9F7-683E3750D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2640"/>
          </a:xfrm>
        </p:spPr>
        <p:txBody>
          <a:bodyPr/>
          <a:lstStyle/>
          <a:p>
            <a:r>
              <a:rPr lang="en-US" dirty="0"/>
              <a:t>Tehtävä 1.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014F2-6876-481D-A25F-2E7A2FC95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4801"/>
            <a:ext cx="9952566" cy="496887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400" dirty="0"/>
              <a:t>Minä (olla) ____________ Anna.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Minä (olla, neg.) ______________ opiskelija.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Sinä (olla) __________ ahkera.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Sinä (olla. neg.) ____________ opettaja.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Hän (olla) ___________ suoma</a:t>
            </a:r>
            <a:r>
              <a:rPr lang="fi-FI" sz="2400" b="1" dirty="0"/>
              <a:t>lainen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Hän (olla, neg.) _____________ ruotsa</a:t>
            </a:r>
            <a:r>
              <a:rPr lang="fi-FI" sz="2400" b="1" dirty="0"/>
              <a:t>lainen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Me (olla) _________ kurssilla.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Te (olla, neg.) ___________ täällä.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He (olla) __________ ahkeria.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He (olla, neg.) ____________ kurssilla.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451243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CFAF2-3CC9-48F3-82CF-B5401EC03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/>
          <a:lstStyle/>
          <a:p>
            <a:r>
              <a:rPr lang="fi-FI" dirty="0"/>
              <a:t>Minä asun Helsingissä. Missä sinä asut?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9277B5-0D2C-4598-B817-A9FD053EF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762" y="1524001"/>
            <a:ext cx="6711237" cy="5155162"/>
          </a:xfrm>
        </p:spPr>
      </p:pic>
    </p:spTree>
    <p:extLst>
      <p:ext uri="{BB962C8B-B14F-4D97-AF65-F5344CB8AC3E}">
        <p14:creationId xmlns:p14="http://schemas.microsoft.com/office/powerpoint/2010/main" val="1751091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E95AA-D123-4C16-AC80-41027FC12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Tehtävä 2.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66BCA-75B3-4232-B2DB-6785A65F9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7325"/>
            <a:ext cx="8596668" cy="458403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3200" dirty="0"/>
              <a:t>Minä (asua) ______________ Suome</a:t>
            </a:r>
            <a:r>
              <a:rPr lang="fi-FI" sz="3200" b="1" dirty="0"/>
              <a:t>ssa</a:t>
            </a:r>
            <a:r>
              <a:rPr lang="fi-FI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Sinä (asua, neg.) _____________ täällä.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Hän (asua) ______________ Helsingi</a:t>
            </a:r>
            <a:r>
              <a:rPr lang="fi-FI" sz="3200" b="1" dirty="0"/>
              <a:t>ssä</a:t>
            </a:r>
            <a:r>
              <a:rPr lang="fi-FI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Me (asua, neg.) __________ Espoo</a:t>
            </a:r>
            <a:r>
              <a:rPr lang="fi-FI" sz="3200" b="1" dirty="0"/>
              <a:t>ssa</a:t>
            </a:r>
            <a:r>
              <a:rPr lang="fi-FI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Te (asua) _____________ Suomessa.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He (asua) _______________ Espanja</a:t>
            </a:r>
            <a:r>
              <a:rPr lang="fi-FI" sz="3200" b="1" dirty="0"/>
              <a:t>ssa</a:t>
            </a:r>
            <a:r>
              <a:rPr lang="fi-FI" sz="3200" dirty="0"/>
              <a:t>.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025747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C6C12-18BA-4F03-8771-184C1C9EC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923991" cy="1320800"/>
          </a:xfrm>
        </p:spPr>
        <p:txBody>
          <a:bodyPr/>
          <a:lstStyle/>
          <a:p>
            <a:r>
              <a:rPr lang="fi-FI" dirty="0"/>
              <a:t>Minä puhu</a:t>
            </a:r>
            <a:r>
              <a:rPr lang="fi-FI" u="sng" dirty="0"/>
              <a:t>n</a:t>
            </a:r>
            <a:r>
              <a:rPr lang="fi-FI" dirty="0"/>
              <a:t> suome</a:t>
            </a:r>
            <a:r>
              <a:rPr lang="fi-FI" u="sng" dirty="0"/>
              <a:t>a</a:t>
            </a:r>
            <a:r>
              <a:rPr lang="fi-FI" dirty="0"/>
              <a:t>. Mitä kieltä sinä puhut?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408331-9789-4CB4-A56B-2280CE89D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240" y="1230959"/>
            <a:ext cx="6634479" cy="5343559"/>
          </a:xfrm>
        </p:spPr>
      </p:pic>
    </p:spTree>
    <p:extLst>
      <p:ext uri="{BB962C8B-B14F-4D97-AF65-F5344CB8AC3E}">
        <p14:creationId xmlns:p14="http://schemas.microsoft.com/office/powerpoint/2010/main" val="133528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F82CF-62B7-4C6F-B30A-0B234781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1050"/>
          </a:xfrm>
        </p:spPr>
        <p:txBody>
          <a:bodyPr/>
          <a:lstStyle/>
          <a:p>
            <a:r>
              <a:rPr lang="en-US" dirty="0"/>
              <a:t>Tehtävä 3.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E13FA-0771-4C55-B78E-B8713A7B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3051"/>
            <a:ext cx="8596668" cy="44983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800" dirty="0"/>
              <a:t>Minä (puhua) __________ suome</a:t>
            </a:r>
            <a:r>
              <a:rPr lang="fi-FI" sz="2800" b="1" dirty="0"/>
              <a:t>a</a:t>
            </a:r>
            <a:r>
              <a:rPr lang="fi-FI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Minä (puhua, neg.) ____________ ranska</a:t>
            </a:r>
            <a:r>
              <a:rPr lang="fi-FI" sz="2800" b="1" dirty="0"/>
              <a:t>a</a:t>
            </a:r>
            <a:r>
              <a:rPr lang="fi-FI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Sinä (puhua) ___________ englanti</a:t>
            </a:r>
            <a:r>
              <a:rPr lang="fi-FI" sz="2800" b="1" dirty="0"/>
              <a:t>a</a:t>
            </a:r>
            <a:r>
              <a:rPr lang="fi-FI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Hän (puhua, neg.) ____________ ruotsi</a:t>
            </a:r>
            <a:r>
              <a:rPr lang="fi-FI" sz="2800" b="1" dirty="0"/>
              <a:t>a</a:t>
            </a:r>
            <a:r>
              <a:rPr lang="fi-FI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Me (puhua) _____________ suome</a:t>
            </a:r>
            <a:r>
              <a:rPr lang="fi-FI" sz="2800" b="1" dirty="0"/>
              <a:t>a</a:t>
            </a:r>
            <a:r>
              <a:rPr lang="fi-FI" sz="2800" dirty="0"/>
              <a:t> hyvin.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Te (puhua, neg.) ___________ venäjä</a:t>
            </a:r>
            <a:r>
              <a:rPr lang="fi-FI" sz="2800" b="1" dirty="0"/>
              <a:t>ä</a:t>
            </a:r>
            <a:r>
              <a:rPr lang="fi-FI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He (puhua) ___________ espanja</a:t>
            </a:r>
            <a:r>
              <a:rPr lang="fi-FI" sz="2800" b="1" dirty="0"/>
              <a:t>a</a:t>
            </a:r>
            <a:r>
              <a:rPr lang="fi-FI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1728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CB2B-E4E9-4993-A55D-A63E5EA1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Voit kertoa itsestäsi näin: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168C8-DCC2-4F26-A611-AEB978161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564641"/>
            <a:ext cx="10556240" cy="4476722"/>
          </a:xfrm>
        </p:spPr>
        <p:txBody>
          <a:bodyPr>
            <a:normAutofit/>
          </a:bodyPr>
          <a:lstStyle/>
          <a:p>
            <a:r>
              <a:rPr lang="fi-FI" sz="3600" dirty="0"/>
              <a:t>Minä olen Sami. / Minun nimi on Sami.</a:t>
            </a:r>
          </a:p>
          <a:p>
            <a:r>
              <a:rPr lang="fi-FI" sz="3600" dirty="0"/>
              <a:t>Minä olen suomalainen.</a:t>
            </a:r>
          </a:p>
          <a:p>
            <a:r>
              <a:rPr lang="fi-FI" sz="3600" dirty="0"/>
              <a:t>Minä olen suomalainen.</a:t>
            </a:r>
          </a:p>
          <a:p>
            <a:r>
              <a:rPr lang="fi-FI" sz="3600" dirty="0"/>
              <a:t>Minä asun Suomessa, Helsingissä.</a:t>
            </a:r>
          </a:p>
          <a:p>
            <a:r>
              <a:rPr lang="fi-FI" sz="3600" dirty="0"/>
              <a:t>Minä puhun suomea ja englantia.</a:t>
            </a:r>
          </a:p>
        </p:txBody>
      </p:sp>
    </p:spTree>
    <p:extLst>
      <p:ext uri="{BB962C8B-B14F-4D97-AF65-F5344CB8AC3E}">
        <p14:creationId xmlns:p14="http://schemas.microsoft.com/office/powerpoint/2010/main" val="4113550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7285B3-B5C9-4121-A078-396BFFE45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71" b="33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47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9EA0C-0F75-47B7-9BFB-E3E3FEF2A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8600"/>
            <a:ext cx="8596668" cy="847725"/>
          </a:xfrm>
        </p:spPr>
        <p:txBody>
          <a:bodyPr/>
          <a:lstStyle/>
          <a:p>
            <a:r>
              <a:rPr lang="en-US" dirty="0"/>
              <a:t>Tehtävä 1.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4858E3-EC6B-4113-86C1-3EBAB9249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814" y="1288179"/>
            <a:ext cx="8260786" cy="53412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95E75C-ACA1-4A07-AABA-EC741C525E56}"/>
              </a:ext>
            </a:extLst>
          </p:cNvPr>
          <p:cNvSpPr txBox="1"/>
          <p:nvPr/>
        </p:nvSpPr>
        <p:spPr>
          <a:xfrm>
            <a:off x="8460600" y="1391920"/>
            <a:ext cx="363615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Mikä maa tämä on?</a:t>
            </a:r>
          </a:p>
          <a:p>
            <a:r>
              <a:rPr lang="fi-FI" dirty="0"/>
              <a:t>(What country is this?)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Minkä maalainen sinä olet?</a:t>
            </a:r>
          </a:p>
          <a:p>
            <a:r>
              <a:rPr lang="fi-FI" dirty="0"/>
              <a:t>(What country are you from?)</a:t>
            </a:r>
          </a:p>
          <a:p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Mitä kieltä sinä puhut?</a:t>
            </a:r>
          </a:p>
          <a:p>
            <a:r>
              <a:rPr lang="fi-FI" dirty="0"/>
              <a:t>(What language do you speak?)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Missä sinä asut?</a:t>
            </a:r>
          </a:p>
          <a:p>
            <a:r>
              <a:rPr lang="fi-FI" dirty="0"/>
              <a:t>(Where do you live?)</a:t>
            </a:r>
          </a:p>
          <a:p>
            <a:endParaRPr lang="fi-FI" sz="2800" dirty="0"/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137802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5BCAD5-DA7F-4EE6-B3F7-4370B8228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32" y="147895"/>
            <a:ext cx="9747892" cy="37954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CA05F7-C7BA-460F-A806-F53DB2C97FE1}"/>
              </a:ext>
            </a:extLst>
          </p:cNvPr>
          <p:cNvSpPr txBox="1"/>
          <p:nvPr/>
        </p:nvSpPr>
        <p:spPr>
          <a:xfrm>
            <a:off x="325120" y="3915622"/>
            <a:ext cx="9834880" cy="279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Kuka hän on?                               Hän on 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Mikä hänen nimi on?                    Hänen nimi on 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Minkä maalainen hän on?             Hän on ….lainen.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Missä hän asuu?                           Hän asuu…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Mitä kieltä hän puhuu?                 Hän puhuu….</a:t>
            </a:r>
          </a:p>
        </p:txBody>
      </p:sp>
    </p:spTree>
    <p:extLst>
      <p:ext uri="{BB962C8B-B14F-4D97-AF65-F5344CB8AC3E}">
        <p14:creationId xmlns:p14="http://schemas.microsoft.com/office/powerpoint/2010/main" val="3857486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581D-8AC7-410F-BD72-A2E845BBC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2400"/>
            <a:ext cx="9980506" cy="1564640"/>
          </a:xfrm>
        </p:spPr>
        <p:txBody>
          <a:bodyPr>
            <a:normAutofit fontScale="90000"/>
          </a:bodyPr>
          <a:lstStyle/>
          <a:p>
            <a:r>
              <a:rPr lang="en-US" dirty="0"/>
              <a:t>Paritehtävä 1. /Pair work 1.</a:t>
            </a:r>
            <a:br>
              <a:rPr lang="en-US" dirty="0"/>
            </a:br>
            <a:r>
              <a:rPr lang="en-US" dirty="0"/>
              <a:t>Make sentences. Choose one word from each box.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E8D3E4-E13E-411C-8838-74986F878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3" y="1502466"/>
            <a:ext cx="10319177" cy="44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07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AB83-736E-45AD-979D-754F051CC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3520"/>
            <a:ext cx="8596668" cy="822960"/>
          </a:xfrm>
        </p:spPr>
        <p:txBody>
          <a:bodyPr/>
          <a:lstStyle/>
          <a:p>
            <a:r>
              <a:rPr lang="en-US" dirty="0"/>
              <a:t>Ääntäminen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D43B2-55EA-4FC5-8AF9-55A9DD6B8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19201"/>
            <a:ext cx="2885016" cy="5324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dirty="0"/>
              <a:t>A – AA</a:t>
            </a:r>
          </a:p>
          <a:p>
            <a:pPr marL="0" indent="0">
              <a:buNone/>
            </a:pPr>
            <a:r>
              <a:rPr lang="fi-FI" sz="3200" dirty="0"/>
              <a:t>Anna, aamu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dirty="0"/>
              <a:t>O – OO</a:t>
            </a:r>
          </a:p>
          <a:p>
            <a:pPr marL="0" indent="0">
              <a:buNone/>
            </a:pPr>
            <a:r>
              <a:rPr lang="fi-FI" sz="3200" dirty="0"/>
              <a:t>orava, oodi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dirty="0"/>
              <a:t>U – UU</a:t>
            </a:r>
          </a:p>
          <a:p>
            <a:pPr marL="0" indent="0">
              <a:buNone/>
            </a:pPr>
            <a:r>
              <a:rPr lang="fi-FI" sz="3200" dirty="0"/>
              <a:t>uni – uuni</a:t>
            </a:r>
          </a:p>
          <a:p>
            <a:pPr marL="0" indent="0">
              <a:buNone/>
            </a:pPr>
            <a:endParaRPr lang="fi-FI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251A80-C3E3-4110-BC72-5F9121948EEC}"/>
              </a:ext>
            </a:extLst>
          </p:cNvPr>
          <p:cNvSpPr txBox="1">
            <a:spLocks/>
          </p:cNvSpPr>
          <p:nvPr/>
        </p:nvSpPr>
        <p:spPr>
          <a:xfrm>
            <a:off x="3953934" y="1219201"/>
            <a:ext cx="2885016" cy="5324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i-FI" sz="3200" dirty="0"/>
              <a:t>Ä – ÄÄ</a:t>
            </a:r>
          </a:p>
          <a:p>
            <a:pPr marL="0" indent="0">
              <a:buFont typeface="Wingdings 3" charset="2"/>
              <a:buNone/>
            </a:pPr>
            <a:r>
              <a:rPr lang="fi-FI" sz="3200" dirty="0"/>
              <a:t>äiti, ääni</a:t>
            </a:r>
          </a:p>
          <a:p>
            <a:pPr marL="0" indent="0">
              <a:buFont typeface="Wingdings 3" charset="2"/>
              <a:buNone/>
            </a:pPr>
            <a:endParaRPr lang="fi-FI" sz="3200" dirty="0"/>
          </a:p>
          <a:p>
            <a:pPr marL="0" indent="0">
              <a:buFont typeface="Wingdings 3" charset="2"/>
              <a:buNone/>
            </a:pPr>
            <a:r>
              <a:rPr lang="fi-FI" sz="3200" dirty="0"/>
              <a:t>Ö – ÖÖ</a:t>
            </a:r>
          </a:p>
          <a:p>
            <a:pPr marL="0" indent="0">
              <a:buFont typeface="Wingdings 3" charset="2"/>
              <a:buNone/>
            </a:pPr>
            <a:r>
              <a:rPr lang="fi-FI" sz="3200" dirty="0"/>
              <a:t>öljy, Töölö </a:t>
            </a:r>
          </a:p>
          <a:p>
            <a:pPr marL="0" indent="0">
              <a:buFont typeface="Wingdings 3" charset="2"/>
              <a:buNone/>
            </a:pPr>
            <a:endParaRPr lang="fi-FI" sz="3200" dirty="0"/>
          </a:p>
          <a:p>
            <a:pPr marL="0" indent="0">
              <a:buFont typeface="Wingdings 3" charset="2"/>
              <a:buNone/>
            </a:pPr>
            <a:r>
              <a:rPr lang="fi-FI" sz="3200" dirty="0"/>
              <a:t>Y – YY</a:t>
            </a:r>
          </a:p>
          <a:p>
            <a:pPr marL="0" indent="0">
              <a:buFont typeface="Wingdings 3" charset="2"/>
              <a:buNone/>
            </a:pPr>
            <a:r>
              <a:rPr lang="fi-FI" sz="3200" dirty="0"/>
              <a:t>ystävä, syy</a:t>
            </a:r>
          </a:p>
          <a:p>
            <a:pPr marL="0" indent="0">
              <a:buFont typeface="Wingdings 3" charset="2"/>
              <a:buNone/>
            </a:pPr>
            <a:endParaRPr lang="fi-FI" sz="3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2B1CDA-BB3D-4465-B9B6-CA54FC567E89}"/>
              </a:ext>
            </a:extLst>
          </p:cNvPr>
          <p:cNvSpPr txBox="1">
            <a:spLocks/>
          </p:cNvSpPr>
          <p:nvPr/>
        </p:nvSpPr>
        <p:spPr>
          <a:xfrm>
            <a:off x="7659159" y="1219201"/>
            <a:ext cx="2885016" cy="5324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i-FI" sz="3200" dirty="0"/>
              <a:t>E – EE</a:t>
            </a:r>
          </a:p>
          <a:p>
            <a:pPr marL="0" indent="0">
              <a:buFont typeface="Wingdings 3" charset="2"/>
              <a:buNone/>
            </a:pPr>
            <a:r>
              <a:rPr lang="fi-FI" sz="3200" dirty="0"/>
              <a:t>neljä, tee</a:t>
            </a:r>
          </a:p>
          <a:p>
            <a:pPr marL="0" indent="0">
              <a:buFont typeface="Wingdings 3" charset="2"/>
              <a:buNone/>
            </a:pPr>
            <a:endParaRPr lang="fi-FI" sz="3200" dirty="0"/>
          </a:p>
          <a:p>
            <a:pPr marL="0" indent="0">
              <a:buFont typeface="Wingdings 3" charset="2"/>
              <a:buNone/>
            </a:pPr>
            <a:r>
              <a:rPr lang="fi-FI" sz="3200" dirty="0"/>
              <a:t>I - II</a:t>
            </a:r>
          </a:p>
          <a:p>
            <a:pPr marL="0" indent="0">
              <a:buFont typeface="Wingdings 3" charset="2"/>
              <a:buNone/>
            </a:pPr>
            <a:r>
              <a:rPr lang="fi-FI" sz="3200" dirty="0"/>
              <a:t>ilta, Niilo</a:t>
            </a:r>
          </a:p>
          <a:p>
            <a:pPr marL="0" indent="0">
              <a:buFont typeface="Wingdings 3" charset="2"/>
              <a:buNone/>
            </a:pPr>
            <a:endParaRPr lang="fi-FI" sz="3200" dirty="0"/>
          </a:p>
          <a:p>
            <a:pPr marL="0" indent="0">
              <a:buFont typeface="Wingdings 3" charset="2"/>
              <a:buNone/>
            </a:pP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355496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017D1-9116-4D10-B1BA-EA6970348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4959"/>
            <a:ext cx="8596668" cy="1332865"/>
          </a:xfrm>
        </p:spPr>
        <p:txBody>
          <a:bodyPr>
            <a:normAutofit/>
          </a:bodyPr>
          <a:lstStyle/>
          <a:p>
            <a:r>
              <a:rPr lang="en-US" dirty="0"/>
              <a:t>Paritehtävä 2. /Pair work 2.</a:t>
            </a:r>
            <a:br>
              <a:rPr lang="en-US" dirty="0"/>
            </a:br>
            <a:r>
              <a:rPr lang="en-US" dirty="0"/>
              <a:t>Kysy ja vastaa! /Ask and answer.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56B6C-509A-4E56-99DA-FCEB717A2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085975"/>
            <a:ext cx="11514667" cy="395538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i-FI" sz="3600" u="sng" dirty="0"/>
              <a:t>Kuka</a:t>
            </a:r>
            <a:r>
              <a:rPr lang="fi-FI" sz="3600" dirty="0"/>
              <a:t> sinä olet? (Minä olen …)</a:t>
            </a:r>
          </a:p>
          <a:p>
            <a:pPr marL="742950" indent="-742950">
              <a:buFont typeface="+mj-lt"/>
              <a:buAutoNum type="arabicPeriod"/>
            </a:pPr>
            <a:r>
              <a:rPr lang="fi-FI" sz="3600" u="sng" dirty="0"/>
              <a:t>Mikä</a:t>
            </a:r>
            <a:r>
              <a:rPr lang="fi-FI" sz="3600" dirty="0"/>
              <a:t> sinun nimi on? (Minun nimi on…)</a:t>
            </a:r>
          </a:p>
          <a:p>
            <a:pPr marL="742950" indent="-742950">
              <a:buFont typeface="+mj-lt"/>
              <a:buAutoNum type="arabicPeriod"/>
            </a:pPr>
            <a:r>
              <a:rPr lang="fi-FI" sz="3600" u="sng" dirty="0"/>
              <a:t>Minkä maalainen </a:t>
            </a:r>
            <a:r>
              <a:rPr lang="fi-FI" sz="3600" dirty="0"/>
              <a:t>sinä olet? (Minä olen …lainen.)</a:t>
            </a:r>
          </a:p>
          <a:p>
            <a:pPr marL="742950" indent="-742950">
              <a:buFont typeface="+mj-lt"/>
              <a:buAutoNum type="arabicPeriod"/>
            </a:pPr>
            <a:r>
              <a:rPr lang="fi-FI" sz="3600" u="sng" dirty="0"/>
              <a:t>Missä</a:t>
            </a:r>
            <a:r>
              <a:rPr lang="fi-FI" sz="3600" dirty="0"/>
              <a:t> sinä asut? (Minä asun …)</a:t>
            </a:r>
          </a:p>
          <a:p>
            <a:pPr marL="742950" indent="-742950">
              <a:buFont typeface="+mj-lt"/>
              <a:buAutoNum type="arabicPeriod"/>
            </a:pPr>
            <a:r>
              <a:rPr lang="fi-FI" sz="3600" u="sng" dirty="0"/>
              <a:t>Mitä</a:t>
            </a:r>
            <a:r>
              <a:rPr lang="fi-FI" sz="3600" dirty="0"/>
              <a:t> kieltä sinä puhut? (Minä puhun …)</a:t>
            </a:r>
          </a:p>
        </p:txBody>
      </p:sp>
    </p:spTree>
    <p:extLst>
      <p:ext uri="{BB962C8B-B14F-4D97-AF65-F5344CB8AC3E}">
        <p14:creationId xmlns:p14="http://schemas.microsoft.com/office/powerpoint/2010/main" val="1152433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FB8C1-7D53-4965-93A0-371353077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929612"/>
          </a:xfrm>
        </p:spPr>
        <p:txBody>
          <a:bodyPr>
            <a:normAutofit/>
          </a:bodyPr>
          <a:lstStyle/>
          <a:p>
            <a:r>
              <a:rPr lang="en-US" sz="2800" b="1" dirty="0"/>
              <a:t>Paritehtävä 3. Pair work 3. Ask the questions.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7CB51E-EF22-4EBD-BD9E-FAACA02F2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743" y="881798"/>
            <a:ext cx="8109577" cy="316642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E52F6E-0E73-4367-B5BA-4E42C5BF9C7F}"/>
              </a:ext>
            </a:extLst>
          </p:cNvPr>
          <p:cNvSpPr txBox="1"/>
          <p:nvPr/>
        </p:nvSpPr>
        <p:spPr>
          <a:xfrm>
            <a:off x="325120" y="3915622"/>
            <a:ext cx="9834880" cy="279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Kuka hän on?                               Hän on 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Mikä hänen nimi on?                    Hänen nimi on 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Minkä maalainen hän on?             Hän on ….lainen.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Missä hän asuu?                           Hän asuu…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Mitä kieltä hän puhuu?                 Hän puhuu….</a:t>
            </a:r>
          </a:p>
        </p:txBody>
      </p:sp>
    </p:spTree>
    <p:extLst>
      <p:ext uri="{BB962C8B-B14F-4D97-AF65-F5344CB8AC3E}">
        <p14:creationId xmlns:p14="http://schemas.microsoft.com/office/powerpoint/2010/main" val="2875416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B6E60C-98E4-417F-8D3F-7ADC4AA42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05" y="279147"/>
            <a:ext cx="7536815" cy="64917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90AD2C-09BC-4791-87A7-5D1EE3AB95C6}"/>
              </a:ext>
            </a:extLst>
          </p:cNvPr>
          <p:cNvSpPr txBox="1"/>
          <p:nvPr/>
        </p:nvSpPr>
        <p:spPr>
          <a:xfrm>
            <a:off x="8514080" y="1280160"/>
            <a:ext cx="169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Sivu 8</a:t>
            </a:r>
          </a:p>
        </p:txBody>
      </p:sp>
    </p:spTree>
    <p:extLst>
      <p:ext uri="{BB962C8B-B14F-4D97-AF65-F5344CB8AC3E}">
        <p14:creationId xmlns:p14="http://schemas.microsoft.com/office/powerpoint/2010/main" val="3116347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2A1125-BEEF-4B06-B7A6-5C89AFBF8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1AF29A-C02E-4F6E-AE31-4D61F939D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803267-175B-4586-A120-09F386B97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D98679-58CD-42CF-9203-704C487C1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659618"/>
            <a:ext cx="9951041" cy="353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2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FE953-5FAA-4CCF-9F5C-B26B85BD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8600"/>
            <a:ext cx="8596668" cy="714375"/>
          </a:xfrm>
        </p:spPr>
        <p:txBody>
          <a:bodyPr/>
          <a:lstStyle/>
          <a:p>
            <a:r>
              <a:rPr lang="en-US" dirty="0"/>
              <a:t>Ääntäminen/diftongit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6E4AB-8489-4C05-A191-0414D48CF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584" y="1409699"/>
            <a:ext cx="3989916" cy="5200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b="1" dirty="0"/>
              <a:t>öy</a:t>
            </a:r>
          </a:p>
          <a:p>
            <a:pPr marL="0" indent="0">
              <a:buNone/>
            </a:pPr>
            <a:r>
              <a:rPr lang="fi-FI" sz="3200" dirty="0"/>
              <a:t>löytää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b="1" dirty="0"/>
              <a:t>eu</a:t>
            </a:r>
          </a:p>
          <a:p>
            <a:pPr marL="0" indent="0">
              <a:buNone/>
            </a:pPr>
            <a:r>
              <a:rPr lang="fi-FI" sz="3200" dirty="0"/>
              <a:t>peukalo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b="1" dirty="0"/>
              <a:t>äy</a:t>
            </a:r>
          </a:p>
          <a:p>
            <a:pPr marL="0" indent="0">
              <a:buNone/>
            </a:pPr>
            <a:r>
              <a:rPr lang="fi-FI" sz="3200" dirty="0"/>
              <a:t>käydä</a:t>
            </a:r>
          </a:p>
          <a:p>
            <a:pPr marL="0" indent="0">
              <a:buNone/>
            </a:pPr>
            <a:endParaRPr lang="fi-FI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95073C2-B705-40B7-B202-24777499DE27}"/>
              </a:ext>
            </a:extLst>
          </p:cNvPr>
          <p:cNvSpPr txBox="1">
            <a:spLocks/>
          </p:cNvSpPr>
          <p:nvPr/>
        </p:nvSpPr>
        <p:spPr>
          <a:xfrm>
            <a:off x="829734" y="1409700"/>
            <a:ext cx="3989916" cy="5200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i-FI" sz="3200" b="1" dirty="0"/>
              <a:t>uo</a:t>
            </a:r>
          </a:p>
          <a:p>
            <a:pPr marL="0" indent="0">
              <a:buFont typeface="Wingdings 3" charset="2"/>
              <a:buNone/>
            </a:pPr>
            <a:r>
              <a:rPr lang="fi-FI" sz="3200" dirty="0"/>
              <a:t>Suomi</a:t>
            </a:r>
          </a:p>
          <a:p>
            <a:pPr marL="0" indent="0">
              <a:buFont typeface="Wingdings 3" charset="2"/>
              <a:buNone/>
            </a:pPr>
            <a:endParaRPr lang="fi-FI" sz="3200" dirty="0"/>
          </a:p>
          <a:p>
            <a:pPr marL="0" indent="0">
              <a:buFont typeface="Wingdings 3" charset="2"/>
              <a:buNone/>
            </a:pPr>
            <a:r>
              <a:rPr lang="fi-FI" sz="3200" b="1" dirty="0"/>
              <a:t>yö</a:t>
            </a:r>
          </a:p>
          <a:p>
            <a:pPr marL="0" indent="0">
              <a:buFont typeface="Wingdings 3" charset="2"/>
              <a:buNone/>
            </a:pPr>
            <a:r>
              <a:rPr lang="fi-FI" sz="3200" dirty="0"/>
              <a:t>työ, syödä</a:t>
            </a:r>
          </a:p>
          <a:p>
            <a:pPr marL="0" indent="0">
              <a:buFont typeface="Wingdings 3" charset="2"/>
              <a:buNone/>
            </a:pPr>
            <a:endParaRPr lang="fi-FI" sz="3200" dirty="0"/>
          </a:p>
          <a:p>
            <a:pPr marL="0" indent="0">
              <a:buFont typeface="Wingdings 3" charset="2"/>
              <a:buNone/>
            </a:pPr>
            <a:r>
              <a:rPr lang="fi-FI" sz="3200" b="1" dirty="0"/>
              <a:t>ie</a:t>
            </a:r>
          </a:p>
          <a:p>
            <a:pPr marL="0" indent="0">
              <a:buFont typeface="Wingdings 3" charset="2"/>
              <a:buNone/>
            </a:pPr>
            <a:r>
              <a:rPr lang="fi-FI" sz="3200" dirty="0"/>
              <a:t>tie, liesi</a:t>
            </a:r>
          </a:p>
          <a:p>
            <a:pPr marL="0" indent="0">
              <a:buFont typeface="Wingdings 3" charset="2"/>
              <a:buNone/>
            </a:pP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363427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FF177-263B-4316-ACFC-F805DE115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843887"/>
          </a:xfrm>
        </p:spPr>
        <p:txBody>
          <a:bodyPr/>
          <a:lstStyle/>
          <a:p>
            <a:r>
              <a:rPr lang="en-US" dirty="0"/>
              <a:t>Ääntäminen / konsonantit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6E0AD-7ECD-4548-A208-128338957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17589"/>
            <a:ext cx="8596668" cy="5345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dirty="0"/>
              <a:t>tuli – tulli</a:t>
            </a:r>
          </a:p>
          <a:p>
            <a:pPr marL="0" indent="0">
              <a:buNone/>
            </a:pPr>
            <a:r>
              <a:rPr lang="fi-FI" sz="3600" dirty="0"/>
              <a:t>kuka – kukka</a:t>
            </a:r>
          </a:p>
          <a:p>
            <a:pPr marL="0" indent="0">
              <a:buNone/>
            </a:pPr>
            <a:r>
              <a:rPr lang="fi-FI" sz="3600" dirty="0"/>
              <a:t>mopo – mappi</a:t>
            </a:r>
          </a:p>
          <a:p>
            <a:pPr marL="0" indent="0">
              <a:buNone/>
            </a:pPr>
            <a:r>
              <a:rPr lang="fi-FI" sz="3600" dirty="0"/>
              <a:t>kasa – kassa</a:t>
            </a:r>
          </a:p>
          <a:p>
            <a:pPr marL="0" indent="0">
              <a:buNone/>
            </a:pPr>
            <a:r>
              <a:rPr lang="fi-FI" sz="3600" dirty="0"/>
              <a:t>lama – lammas</a:t>
            </a:r>
          </a:p>
          <a:p>
            <a:pPr marL="0" indent="0">
              <a:buNone/>
            </a:pPr>
            <a:r>
              <a:rPr lang="fi-FI" sz="3600" dirty="0"/>
              <a:t>hän, hattu</a:t>
            </a:r>
          </a:p>
          <a:p>
            <a:pPr marL="0" indent="0">
              <a:buNone/>
            </a:pPr>
            <a:r>
              <a:rPr lang="fi-FI" sz="3600" dirty="0"/>
              <a:t>Helsinki, kaupunki</a:t>
            </a:r>
          </a:p>
          <a:p>
            <a:pPr marL="0" indent="0">
              <a:buNone/>
            </a:pP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970777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B0573-E03E-4539-B3CB-E1932EDF4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74" y="325120"/>
            <a:ext cx="8596668" cy="751840"/>
          </a:xfrm>
        </p:spPr>
        <p:txBody>
          <a:bodyPr/>
          <a:lstStyle/>
          <a:p>
            <a:r>
              <a:rPr lang="en-US" dirty="0"/>
              <a:t>Tervehdykset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96D59B-B399-45B3-9095-0C586085F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416" y="1209040"/>
            <a:ext cx="3429176" cy="261633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F6F118-45AA-45B2-8B03-B01567BB3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108" y="1466228"/>
            <a:ext cx="3245017" cy="21019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5230F7-1B05-4EDD-8B26-6DB3270BC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74" y="3957454"/>
            <a:ext cx="3924502" cy="24448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E6BDC1-9073-4A87-89DD-346E5EEE9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6303" y="1583709"/>
            <a:ext cx="2883048" cy="39689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01BAED-7BD2-4798-ADF3-D0F16B66D7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0781" y="3957454"/>
            <a:ext cx="4121362" cy="23686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9E6F2B-CB93-4B51-A8A6-9ED22833BC8B}"/>
              </a:ext>
            </a:extLst>
          </p:cNvPr>
          <p:cNvSpPr txBox="1"/>
          <p:nvPr/>
        </p:nvSpPr>
        <p:spPr>
          <a:xfrm>
            <a:off x="6972300" y="1076960"/>
            <a:ext cx="1979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Kiitos = kiitti</a:t>
            </a:r>
          </a:p>
        </p:txBody>
      </p:sp>
    </p:spTree>
    <p:extLst>
      <p:ext uri="{BB962C8B-B14F-4D97-AF65-F5344CB8AC3E}">
        <p14:creationId xmlns:p14="http://schemas.microsoft.com/office/powerpoint/2010/main" val="1424800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10D30-D5F6-4879-838D-96F83A0A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805787"/>
          </a:xfrm>
        </p:spPr>
        <p:txBody>
          <a:bodyPr/>
          <a:lstStyle/>
          <a:p>
            <a:r>
              <a:rPr lang="en-US" dirty="0"/>
              <a:t>Lisää fraaseja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5FA8D-CF0A-426C-8D05-4902A6C6D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31889"/>
            <a:ext cx="8596668" cy="543083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sz="2400" dirty="0"/>
              <a:t>Moi! /Terve!</a:t>
            </a:r>
          </a:p>
          <a:p>
            <a:pPr>
              <a:buFontTx/>
              <a:buChar char="-"/>
            </a:pPr>
            <a:r>
              <a:rPr lang="fi-FI" sz="2400" dirty="0"/>
              <a:t>Hei!</a:t>
            </a:r>
          </a:p>
          <a:p>
            <a:pPr>
              <a:buFontTx/>
              <a:buChar char="-"/>
            </a:pPr>
            <a:r>
              <a:rPr lang="fi-FI" sz="2400" dirty="0"/>
              <a:t>Hyvää huomenta! / Huomenta!</a:t>
            </a:r>
          </a:p>
          <a:p>
            <a:pPr>
              <a:buFontTx/>
              <a:buChar char="-"/>
            </a:pPr>
            <a:r>
              <a:rPr lang="fi-FI" sz="2400" dirty="0"/>
              <a:t>Hyvää päivää! / Päivää!</a:t>
            </a:r>
          </a:p>
          <a:p>
            <a:pPr>
              <a:buFontTx/>
              <a:buChar char="-"/>
            </a:pPr>
            <a:r>
              <a:rPr lang="fi-FI" sz="2400" dirty="0"/>
              <a:t>Hyvää yötä!</a:t>
            </a:r>
          </a:p>
          <a:p>
            <a:pPr marL="0" indent="0">
              <a:buNone/>
            </a:pPr>
            <a:endParaRPr lang="fi-FI" sz="2400" dirty="0"/>
          </a:p>
          <a:p>
            <a:pPr>
              <a:buFontTx/>
              <a:buChar char="-"/>
            </a:pPr>
            <a:r>
              <a:rPr lang="fi-FI" sz="2400" dirty="0"/>
              <a:t>Mitä kuuluu?                  - Miten menee?</a:t>
            </a:r>
          </a:p>
          <a:p>
            <a:pPr>
              <a:buFontTx/>
              <a:buChar char="-"/>
            </a:pPr>
            <a:r>
              <a:rPr lang="fi-FI" sz="2400" dirty="0"/>
              <a:t>Hyvää, kiitos!                - Hyvin, kiitos.</a:t>
            </a:r>
          </a:p>
          <a:p>
            <a:pPr>
              <a:buFontTx/>
              <a:buChar char="-"/>
            </a:pPr>
            <a:endParaRPr lang="fi-FI" sz="2400" dirty="0"/>
          </a:p>
          <a:p>
            <a:pPr>
              <a:buFontTx/>
              <a:buChar char="-"/>
            </a:pPr>
            <a:r>
              <a:rPr lang="fi-FI" sz="2400" dirty="0"/>
              <a:t>Mikä sinun nimi on?      (sinun = sun)</a:t>
            </a:r>
          </a:p>
          <a:p>
            <a:pPr>
              <a:buFontTx/>
              <a:buChar char="-"/>
            </a:pPr>
            <a:r>
              <a:rPr lang="fi-FI" sz="2400" dirty="0"/>
              <a:t>Minun nimi on Julia.     (minun = mun)</a:t>
            </a:r>
          </a:p>
          <a:p>
            <a:pPr>
              <a:buFontTx/>
              <a:buChar char="-"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115767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A962F-F0B2-4BE5-B5FC-2363A1738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382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Paritehtävät 1, 2 ja 3</a:t>
            </a:r>
            <a:r>
              <a:rPr lang="en-US" dirty="0"/>
              <a:t>, Mycourses</a:t>
            </a:r>
            <a:br>
              <a:rPr lang="en-US" dirty="0"/>
            </a:br>
            <a:r>
              <a:rPr lang="en-US" dirty="0"/>
              <a:t>Pair work, exercises 1, 2 ja 3 in Mycourses</a:t>
            </a:r>
          </a:p>
        </p:txBody>
      </p:sp>
    </p:spTree>
    <p:extLst>
      <p:ext uri="{BB962C8B-B14F-4D97-AF65-F5344CB8AC3E}">
        <p14:creationId xmlns:p14="http://schemas.microsoft.com/office/powerpoint/2010/main" val="1601961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2922C-C6BD-48B0-A05B-3917CCF0B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1525"/>
          </a:xfrm>
        </p:spPr>
        <p:txBody>
          <a:bodyPr/>
          <a:lstStyle/>
          <a:p>
            <a:r>
              <a:rPr lang="en-US" i="1" dirty="0"/>
              <a:t>olla, asua, puhua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D217D-846F-4D2A-9DED-546AD138F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3525"/>
            <a:ext cx="8596668" cy="4905375"/>
          </a:xfrm>
        </p:spPr>
        <p:txBody>
          <a:bodyPr>
            <a:normAutofit/>
          </a:bodyPr>
          <a:lstStyle/>
          <a:p>
            <a:r>
              <a:rPr lang="fi-FI" sz="2800" dirty="0"/>
              <a:t>Minä olen Julia. = Olen Julia.</a:t>
            </a:r>
          </a:p>
          <a:p>
            <a:r>
              <a:rPr lang="fi-FI" sz="2800" dirty="0"/>
              <a:t>Olen opettaja. En ole opiskelija.</a:t>
            </a:r>
          </a:p>
          <a:p>
            <a:r>
              <a:rPr lang="fi-FI" sz="2800" dirty="0"/>
              <a:t>Olen suomalainen. En ole ranskalainen.</a:t>
            </a:r>
          </a:p>
          <a:p>
            <a:r>
              <a:rPr lang="fi-FI" sz="2800" dirty="0"/>
              <a:t>Sinä olet opiskelija. </a:t>
            </a:r>
          </a:p>
          <a:p>
            <a:r>
              <a:rPr lang="fi-FI" sz="2800" dirty="0"/>
              <a:t>Minä asun Suomessa.</a:t>
            </a:r>
          </a:p>
          <a:p>
            <a:r>
              <a:rPr lang="fi-FI" sz="2800" dirty="0"/>
              <a:t>Sinä asut Helsingissä.</a:t>
            </a:r>
          </a:p>
          <a:p>
            <a:r>
              <a:rPr lang="fi-FI" sz="2800" dirty="0"/>
              <a:t>Minä puhun suomea.</a:t>
            </a:r>
          </a:p>
          <a:p>
            <a:r>
              <a:rPr lang="fi-FI" sz="2800" dirty="0"/>
              <a:t>Minä en puhu saksaa.</a:t>
            </a:r>
          </a:p>
        </p:txBody>
      </p:sp>
    </p:spTree>
    <p:extLst>
      <p:ext uri="{BB962C8B-B14F-4D97-AF65-F5344CB8AC3E}">
        <p14:creationId xmlns:p14="http://schemas.microsoft.com/office/powerpoint/2010/main" val="4234787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36E31-1837-4C13-BDD6-D86BABFC2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Minä olen Julia. Olen suomalainen. </a:t>
            </a:r>
            <a:r>
              <a:rPr lang="fi-FI" b="1" dirty="0"/>
              <a:t>Kuka</a:t>
            </a:r>
            <a:r>
              <a:rPr lang="fi-FI" dirty="0"/>
              <a:t> sinä olet? </a:t>
            </a:r>
            <a:r>
              <a:rPr lang="fi-FI" b="1" dirty="0"/>
              <a:t>Minkä maalainen </a:t>
            </a:r>
            <a:r>
              <a:rPr lang="fi-FI" dirty="0"/>
              <a:t>sinä olet?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98223D-22CB-4345-B988-A9EDB9765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838960"/>
            <a:ext cx="5753946" cy="4487354"/>
          </a:xfrm>
        </p:spPr>
      </p:pic>
    </p:spTree>
    <p:extLst>
      <p:ext uri="{BB962C8B-B14F-4D97-AF65-F5344CB8AC3E}">
        <p14:creationId xmlns:p14="http://schemas.microsoft.com/office/powerpoint/2010/main" val="400687004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177</TotalTime>
  <Words>714</Words>
  <Application>Microsoft Office PowerPoint</Application>
  <PresentationFormat>Widescreen</PresentationFormat>
  <Paragraphs>139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Wingdings 3</vt:lpstr>
      <vt:lpstr>Facet</vt:lpstr>
      <vt:lpstr>Suomi 1 klo 12.30-14.00</vt:lpstr>
      <vt:lpstr>Ääntäminen</vt:lpstr>
      <vt:lpstr>Ääntäminen/diftongit</vt:lpstr>
      <vt:lpstr>Ääntäminen / konsonantit</vt:lpstr>
      <vt:lpstr>Tervehdykset</vt:lpstr>
      <vt:lpstr>Lisää fraaseja</vt:lpstr>
      <vt:lpstr>Paritehtävät 1, 2 ja 3, Mycourses Pair work, exercises 1, 2 ja 3 in Mycourses</vt:lpstr>
      <vt:lpstr>olla, asua, puhua</vt:lpstr>
      <vt:lpstr>Minä olen Julia. Olen suomalainen. Kuka sinä olet? Minkä maalainen sinä olet?</vt:lpstr>
      <vt:lpstr>Tehtävä 1. </vt:lpstr>
      <vt:lpstr>Minä asun Helsingissä. Missä sinä asut?</vt:lpstr>
      <vt:lpstr>Tehtävä 2. </vt:lpstr>
      <vt:lpstr>Minä puhun suomea. Mitä kieltä sinä puhut?</vt:lpstr>
      <vt:lpstr>Tehtävä 3.</vt:lpstr>
      <vt:lpstr>Voit kertoa itsestäsi näin:</vt:lpstr>
      <vt:lpstr>PowerPoint Presentation</vt:lpstr>
      <vt:lpstr>Tehtävä 1.</vt:lpstr>
      <vt:lpstr>PowerPoint Presentation</vt:lpstr>
      <vt:lpstr>Paritehtävä 1. /Pair work 1. Make sentences. Choose one word from each box.</vt:lpstr>
      <vt:lpstr>Paritehtävä 2. /Pair work 2. Kysy ja vastaa! /Ask and answer.</vt:lpstr>
      <vt:lpstr>Paritehtävä 3. Pair work 3. Ask the questions.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Kemppinen Julia</dc:creator>
  <cp:lastModifiedBy>Kemppinen Julia</cp:lastModifiedBy>
  <cp:revision>12</cp:revision>
  <dcterms:created xsi:type="dcterms:W3CDTF">2022-01-12T09:34:05Z</dcterms:created>
  <dcterms:modified xsi:type="dcterms:W3CDTF">2022-01-20T10:01:55Z</dcterms:modified>
</cp:coreProperties>
</file>