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436B-D994-4B76-841C-7D660D44482E}" type="datetimeFigureOut">
              <a:rPr lang="fi-FI" smtClean="0"/>
              <a:t>5.9.2019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5071-3AE0-47B9-99F1-B81912BC02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026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436B-D994-4B76-841C-7D660D44482E}" type="datetimeFigureOut">
              <a:rPr lang="fi-FI" smtClean="0"/>
              <a:t>5.9.2019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5071-3AE0-47B9-99F1-B81912BC02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117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436B-D994-4B76-841C-7D660D44482E}" type="datetimeFigureOut">
              <a:rPr lang="fi-FI" smtClean="0"/>
              <a:t>5.9.2019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5071-3AE0-47B9-99F1-B81912BC02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5943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436B-D994-4B76-841C-7D660D44482E}" type="datetimeFigureOut">
              <a:rPr lang="fi-FI" smtClean="0"/>
              <a:t>5.9.2019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5071-3AE0-47B9-99F1-B81912BC02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899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436B-D994-4B76-841C-7D660D44482E}" type="datetimeFigureOut">
              <a:rPr lang="fi-FI" smtClean="0"/>
              <a:t>5.9.2019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5071-3AE0-47B9-99F1-B81912BC02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493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436B-D994-4B76-841C-7D660D44482E}" type="datetimeFigureOut">
              <a:rPr lang="fi-FI" smtClean="0"/>
              <a:t>5.9.2019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5071-3AE0-47B9-99F1-B81912BC02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681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436B-D994-4B76-841C-7D660D44482E}" type="datetimeFigureOut">
              <a:rPr lang="fi-FI" smtClean="0"/>
              <a:t>5.9.2019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5071-3AE0-47B9-99F1-B81912BC02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3258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436B-D994-4B76-841C-7D660D44482E}" type="datetimeFigureOut">
              <a:rPr lang="fi-FI" smtClean="0"/>
              <a:t>5.9.2019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5071-3AE0-47B9-99F1-B81912BC02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1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436B-D994-4B76-841C-7D660D44482E}" type="datetimeFigureOut">
              <a:rPr lang="fi-FI" smtClean="0"/>
              <a:t>5.9.2019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5071-3AE0-47B9-99F1-B81912BC02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0978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436B-D994-4B76-841C-7D660D44482E}" type="datetimeFigureOut">
              <a:rPr lang="fi-FI" smtClean="0"/>
              <a:t>5.9.2019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5071-3AE0-47B9-99F1-B81912BC02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214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436B-D994-4B76-841C-7D660D44482E}" type="datetimeFigureOut">
              <a:rPr lang="fi-FI" smtClean="0"/>
              <a:t>5.9.2019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5071-3AE0-47B9-99F1-B81912BC02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7986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9436B-D994-4B76-841C-7D660D44482E}" type="datetimeFigureOut">
              <a:rPr lang="fi-FI" smtClean="0"/>
              <a:t>5.9.2019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D5071-3AE0-47B9-99F1-B81912BC02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978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Suomi 4 A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Tervetuloa kurssille!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460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Torstai 5.9.2019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Kurssi-info</a:t>
            </a:r>
          </a:p>
          <a:p>
            <a:r>
              <a:rPr lang="fi-FI" dirty="0" smtClean="0"/>
              <a:t>Tutustuminen</a:t>
            </a:r>
          </a:p>
          <a:p>
            <a:r>
              <a:rPr lang="fi-FI" dirty="0" smtClean="0"/>
              <a:t>SM3, kpl 2:</a:t>
            </a:r>
          </a:p>
          <a:p>
            <a:pPr lvl="1"/>
            <a:r>
              <a:rPr lang="fi-FI" dirty="0" smtClean="0"/>
              <a:t>Numeroiden taivutus</a:t>
            </a:r>
          </a:p>
          <a:p>
            <a:pPr lvl="1"/>
            <a:r>
              <a:rPr lang="fi-FI" dirty="0" smtClean="0"/>
              <a:t>Sovitaan tapaaminen </a:t>
            </a:r>
          </a:p>
          <a:p>
            <a:r>
              <a:rPr lang="fi-FI" dirty="0" smtClean="0"/>
              <a:t>SM3, kpl 3:</a:t>
            </a:r>
          </a:p>
          <a:p>
            <a:pPr lvl="1"/>
            <a:r>
              <a:rPr lang="fi-FI" dirty="0" smtClean="0"/>
              <a:t>Kuunteluharjoitus</a:t>
            </a:r>
          </a:p>
          <a:p>
            <a:pPr lvl="1"/>
            <a:r>
              <a:rPr lang="fi-FI" dirty="0" smtClean="0"/>
              <a:t>(Passiivin preesens +) Passiivin </a:t>
            </a:r>
            <a:r>
              <a:rPr lang="fi-FI" dirty="0" smtClean="0"/>
              <a:t>imperfekti</a:t>
            </a:r>
          </a:p>
          <a:p>
            <a:pPr lvl="1"/>
            <a:r>
              <a:rPr lang="fi-FI" dirty="0" smtClean="0"/>
              <a:t>Kappaleen </a:t>
            </a:r>
            <a:r>
              <a:rPr lang="fi-FI" dirty="0" smtClean="0"/>
              <a:t>dialogi</a:t>
            </a:r>
            <a:endParaRPr lang="fi-FI" dirty="0" smtClean="0"/>
          </a:p>
          <a:p>
            <a:r>
              <a:rPr lang="fi-FI" dirty="0" smtClean="0"/>
              <a:t>Kotitehtävät</a:t>
            </a:r>
          </a:p>
        </p:txBody>
      </p:sp>
    </p:spTree>
    <p:extLst>
      <p:ext uri="{BB962C8B-B14F-4D97-AF65-F5344CB8AC3E}">
        <p14:creationId xmlns:p14="http://schemas.microsoft.com/office/powerpoint/2010/main" val="192570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Tutustutaan!	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Kuka sinä olet?</a:t>
            </a:r>
          </a:p>
          <a:p>
            <a:r>
              <a:rPr lang="fi-FI" dirty="0" smtClean="0"/>
              <a:t>Mitä sinä teet?</a:t>
            </a:r>
          </a:p>
          <a:p>
            <a:r>
              <a:rPr lang="fi-FI" dirty="0" smtClean="0"/>
              <a:t>Milloin muutit Suomeen? Missä muualla olet asunut?</a:t>
            </a:r>
          </a:p>
          <a:p>
            <a:r>
              <a:rPr lang="fi-FI" dirty="0" smtClean="0"/>
              <a:t>Kuinka kauan olet opiskellut suomea?</a:t>
            </a:r>
          </a:p>
          <a:p>
            <a:r>
              <a:rPr lang="fi-FI" dirty="0" smtClean="0"/>
              <a:t>Mitä tavoitteita sinulla on tälle kurssille?</a:t>
            </a:r>
          </a:p>
          <a:p>
            <a:r>
              <a:rPr lang="fi-FI" dirty="0" smtClean="0"/>
              <a:t>Mitä tavoitteita sinulla on suomenopiskelulle?</a:t>
            </a:r>
          </a:p>
          <a:p>
            <a:r>
              <a:rPr lang="fi-FI" dirty="0" smtClean="0"/>
              <a:t>Mistä haaveilet?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542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SM 3, kpl 2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</a:t>
            </a:r>
            <a:r>
              <a:rPr lang="fi-FI" dirty="0" smtClean="0"/>
              <a:t>. 53: </a:t>
            </a:r>
          </a:p>
          <a:p>
            <a:pPr lvl="1"/>
            <a:r>
              <a:rPr lang="fi-FI" dirty="0" smtClean="0"/>
              <a:t>numeroiden taivutus + Mihin aikaan?</a:t>
            </a:r>
          </a:p>
          <a:p>
            <a:pPr lvl="1"/>
            <a:r>
              <a:rPr lang="fi-FI" dirty="0" smtClean="0"/>
              <a:t>sovitaan tapaaminen</a:t>
            </a:r>
          </a:p>
          <a:p>
            <a:r>
              <a:rPr lang="fi-FI" dirty="0" smtClean="0"/>
              <a:t>harjoitus (opettajan materiaali): kellonajat</a:t>
            </a:r>
          </a:p>
          <a:p>
            <a:r>
              <a:rPr lang="fi-FI" dirty="0" smtClean="0"/>
              <a:t>harjoitus (opettajan paperi): sovi kahden tunnin (2 h) tapaaminen työkaverin kanssa työaikana (klo 8–16)</a:t>
            </a:r>
          </a:p>
          <a:p>
            <a:pPr lvl="1"/>
            <a:r>
              <a:rPr lang="fi-FI" dirty="0" smtClean="0"/>
              <a:t>ekstratehtävä, jos olette nopeita: muutos aikataulussa! (ks. s. 53)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0528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SM3, kpl 3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Harj. 3 A (kuuntelu</a:t>
            </a:r>
            <a:r>
              <a:rPr lang="fi-FI" dirty="0" smtClean="0"/>
              <a:t>)</a:t>
            </a:r>
          </a:p>
          <a:p>
            <a:r>
              <a:rPr lang="en-US" dirty="0" err="1" smtClean="0"/>
              <a:t>Harjoitus</a:t>
            </a:r>
            <a:r>
              <a:rPr lang="en-US" dirty="0" smtClean="0"/>
              <a:t>: </a:t>
            </a:r>
            <a:r>
              <a:rPr lang="en-US" dirty="0" err="1" smtClean="0"/>
              <a:t>passiivin</a:t>
            </a:r>
            <a:r>
              <a:rPr lang="en-US" dirty="0" smtClean="0"/>
              <a:t> </a:t>
            </a:r>
            <a:r>
              <a:rPr lang="en-US" dirty="0" err="1" smtClean="0"/>
              <a:t>preesens</a:t>
            </a:r>
            <a:r>
              <a:rPr lang="en-US" dirty="0" smtClean="0"/>
              <a:t> (</a:t>
            </a:r>
            <a:r>
              <a:rPr lang="en-US" dirty="0" err="1" smtClean="0"/>
              <a:t>opettajan</a:t>
            </a:r>
            <a:r>
              <a:rPr lang="en-US" dirty="0" smtClean="0"/>
              <a:t> </a:t>
            </a:r>
            <a:r>
              <a:rPr lang="en-US" dirty="0" err="1" smtClean="0"/>
              <a:t>materiaali</a:t>
            </a:r>
            <a:r>
              <a:rPr lang="en-US" dirty="0" smtClean="0"/>
              <a:t>)</a:t>
            </a:r>
            <a:endParaRPr lang="fi-FI" dirty="0" smtClean="0"/>
          </a:p>
          <a:p>
            <a:r>
              <a:rPr lang="fi-FI" dirty="0" smtClean="0"/>
              <a:t>Passiivin imperfekti</a:t>
            </a:r>
          </a:p>
          <a:p>
            <a:r>
              <a:rPr lang="fi-FI" dirty="0" smtClean="0"/>
              <a:t>Teksti </a:t>
            </a:r>
            <a:r>
              <a:rPr lang="fi-FI" dirty="0" smtClean="0"/>
              <a:t>s. </a:t>
            </a:r>
            <a:r>
              <a:rPr lang="fi-FI" dirty="0" smtClean="0"/>
              <a:t>85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299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Kotitehtävät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Tekstit s. 85 ja 86</a:t>
            </a:r>
          </a:p>
          <a:p>
            <a:r>
              <a:rPr lang="fi-FI" dirty="0" smtClean="0"/>
              <a:t>Sanat s. 88</a:t>
            </a:r>
          </a:p>
          <a:p>
            <a:r>
              <a:rPr lang="fi-FI" dirty="0" smtClean="0"/>
              <a:t>Sanatyyppi </a:t>
            </a:r>
            <a:r>
              <a:rPr lang="fi-FI" i="1" dirty="0" smtClean="0"/>
              <a:t>kansi</a:t>
            </a:r>
            <a:r>
              <a:rPr lang="fi-FI" dirty="0" smtClean="0"/>
              <a:t> s. 92</a:t>
            </a:r>
          </a:p>
          <a:p>
            <a:r>
              <a:rPr lang="fi-FI" dirty="0" smtClean="0"/>
              <a:t>Harj. 1, 2, 4–7, </a:t>
            </a:r>
            <a:r>
              <a:rPr lang="fi-FI" dirty="0" smtClean="0"/>
              <a:t>(8 jos haluat), 15 </a:t>
            </a:r>
            <a:r>
              <a:rPr lang="fi-FI" dirty="0" smtClean="0"/>
              <a:t>A ja B, 16 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684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195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Suomi 4 A</vt:lpstr>
      <vt:lpstr>Torstai 5.9.2019</vt:lpstr>
      <vt:lpstr>Tutustutaan! </vt:lpstr>
      <vt:lpstr>SM 3, kpl 2</vt:lpstr>
      <vt:lpstr>SM3, kpl 3</vt:lpstr>
      <vt:lpstr>Kotitehtävät 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Suomi 4 A</dc:title>
  <dc:creator>Lepola Maija</dc:creator>
  <cp:lastModifiedBy>Lepola Maija</cp:lastModifiedBy>
  <cp:revision>12</cp:revision>
  <dcterms:created xsi:type="dcterms:W3CDTF">2019-09-05T11:47:00Z</dcterms:created>
  <dcterms:modified xsi:type="dcterms:W3CDTF">2019-09-05T16:44:11Z</dcterms:modified>
</cp:coreProperties>
</file>