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9874250" cy="1430337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E493F7-7BBC-4153-9F14-CF1CFA4A04D1}" type="doc">
      <dgm:prSet loTypeId="urn:microsoft.com/office/officeart/2005/8/layout/bProcess3" loCatId="process" qsTypeId="urn:microsoft.com/office/officeart/2005/8/quickstyle/simple3" qsCatId="simple" csTypeId="urn:microsoft.com/office/officeart/2005/8/colors/accent4_5" csCatId="accent4" phldr="1"/>
      <dgm:spPr/>
      <dgm:t>
        <a:bodyPr/>
        <a:lstStyle/>
        <a:p>
          <a:endParaRPr lang="fi-FI"/>
        </a:p>
      </dgm:t>
    </dgm:pt>
    <dgm:pt modelId="{0B14CFF6-3C16-4298-B070-A628EE7E4026}">
      <dgm:prSet phldrT="[Text]"/>
      <dgm:spPr/>
      <dgm:t>
        <a:bodyPr/>
        <a:lstStyle/>
        <a:p>
          <a:r>
            <a:rPr lang="fi-FI" dirty="0" err="1"/>
            <a:t>Do</a:t>
          </a:r>
          <a:r>
            <a:rPr lang="fi-FI" dirty="0"/>
            <a:t> </a:t>
          </a:r>
          <a:r>
            <a:rPr lang="fi-FI" dirty="0" err="1"/>
            <a:t>you</a:t>
          </a:r>
          <a:r>
            <a:rPr lang="fi-FI" dirty="0"/>
            <a:t> </a:t>
          </a:r>
          <a:r>
            <a:rPr lang="fi-FI" dirty="0" err="1"/>
            <a:t>need</a:t>
          </a:r>
          <a:r>
            <a:rPr lang="fi-FI" dirty="0"/>
            <a:t> help?</a:t>
          </a:r>
        </a:p>
      </dgm:t>
    </dgm:pt>
    <dgm:pt modelId="{F702733E-674F-486A-A131-E47837DCCC4F}" type="parTrans" cxnId="{F3B7EC26-42C8-4B86-AB08-C6E3ACAEF5C6}">
      <dgm:prSet/>
      <dgm:spPr/>
      <dgm:t>
        <a:bodyPr/>
        <a:lstStyle/>
        <a:p>
          <a:endParaRPr lang="fi-FI"/>
        </a:p>
      </dgm:t>
    </dgm:pt>
    <dgm:pt modelId="{07936015-16A2-4F87-80F2-8B0352B01C99}" type="sibTrans" cxnId="{F3B7EC26-42C8-4B86-AB08-C6E3ACAEF5C6}">
      <dgm:prSet/>
      <dgm:spPr/>
      <dgm:t>
        <a:bodyPr/>
        <a:lstStyle/>
        <a:p>
          <a:endParaRPr lang="fi-FI"/>
        </a:p>
      </dgm:t>
    </dgm:pt>
    <dgm:pt modelId="{70E08CD0-E969-4913-A632-40970E11118E}">
      <dgm:prSet phldrT="[Text]"/>
      <dgm:spPr/>
      <dgm:t>
        <a:bodyPr/>
        <a:lstStyle/>
        <a:p>
          <a:r>
            <a:rPr lang="fi-FI" dirty="0" err="1"/>
            <a:t>Yes</a:t>
          </a:r>
          <a:r>
            <a:rPr lang="fi-FI" dirty="0"/>
            <a:t>, </a:t>
          </a:r>
          <a:r>
            <a:rPr lang="fi-FI" dirty="0" err="1"/>
            <a:t>please</a:t>
          </a:r>
          <a:r>
            <a:rPr lang="fi-FI" dirty="0"/>
            <a:t>. I am </a:t>
          </a:r>
          <a:r>
            <a:rPr lang="fi-FI" dirty="0" err="1"/>
            <a:t>looking</a:t>
          </a:r>
          <a:r>
            <a:rPr lang="fi-FI" dirty="0"/>
            <a:t> for a </a:t>
          </a:r>
          <a:r>
            <a:rPr lang="fi-FI" dirty="0" err="1"/>
            <a:t>shirt</a:t>
          </a:r>
          <a:r>
            <a:rPr lang="fi-FI" dirty="0"/>
            <a:t>. </a:t>
          </a:r>
        </a:p>
      </dgm:t>
    </dgm:pt>
    <dgm:pt modelId="{04FA839D-D6C1-481A-AF7B-C5BE55FCD5F8}" type="parTrans" cxnId="{5AA9CD2C-DCD9-4169-A0AF-5CF627531B50}">
      <dgm:prSet/>
      <dgm:spPr/>
      <dgm:t>
        <a:bodyPr/>
        <a:lstStyle/>
        <a:p>
          <a:endParaRPr lang="fi-FI"/>
        </a:p>
      </dgm:t>
    </dgm:pt>
    <dgm:pt modelId="{ECEDDDF6-075F-4418-A948-06610216CFA2}" type="sibTrans" cxnId="{5AA9CD2C-DCD9-4169-A0AF-5CF627531B50}">
      <dgm:prSet/>
      <dgm:spPr/>
      <dgm:t>
        <a:bodyPr/>
        <a:lstStyle/>
        <a:p>
          <a:endParaRPr lang="fi-FI"/>
        </a:p>
      </dgm:t>
    </dgm:pt>
    <dgm:pt modelId="{AF16E31D-4FCE-4EDA-B557-FAF8735FBC69}">
      <dgm:prSet phldrT="[Text]"/>
      <dgm:spPr/>
      <dgm:t>
        <a:bodyPr/>
        <a:lstStyle/>
        <a:p>
          <a:r>
            <a:rPr lang="fi-FI" dirty="0" err="1"/>
            <a:t>What</a:t>
          </a:r>
          <a:r>
            <a:rPr lang="fi-FI" dirty="0"/>
            <a:t> is </a:t>
          </a:r>
          <a:r>
            <a:rPr lang="fi-FI" dirty="0" err="1"/>
            <a:t>your</a:t>
          </a:r>
          <a:r>
            <a:rPr lang="fi-FI" dirty="0"/>
            <a:t> </a:t>
          </a:r>
          <a:r>
            <a:rPr lang="fi-FI" dirty="0" err="1"/>
            <a:t>size</a:t>
          </a:r>
          <a:r>
            <a:rPr lang="fi-FI" dirty="0"/>
            <a:t>?</a:t>
          </a:r>
        </a:p>
      </dgm:t>
    </dgm:pt>
    <dgm:pt modelId="{E8E0B877-C07E-4FD3-8DB6-EFBE7DB479B8}" type="parTrans" cxnId="{B2D3ECAF-B8A5-4DB8-AD88-EE44C335E69C}">
      <dgm:prSet/>
      <dgm:spPr/>
      <dgm:t>
        <a:bodyPr/>
        <a:lstStyle/>
        <a:p>
          <a:endParaRPr lang="fi-FI"/>
        </a:p>
      </dgm:t>
    </dgm:pt>
    <dgm:pt modelId="{DC925507-E074-42C0-B668-03271AEBE4D8}" type="sibTrans" cxnId="{B2D3ECAF-B8A5-4DB8-AD88-EE44C335E69C}">
      <dgm:prSet/>
      <dgm:spPr/>
      <dgm:t>
        <a:bodyPr/>
        <a:lstStyle/>
        <a:p>
          <a:endParaRPr lang="fi-FI"/>
        </a:p>
      </dgm:t>
    </dgm:pt>
    <dgm:pt modelId="{4224EAFD-37C3-45B8-AB36-E7C21520BB18}">
      <dgm:prSet phldrT="[Text]"/>
      <dgm:spPr/>
      <dgm:t>
        <a:bodyPr/>
        <a:lstStyle/>
        <a:p>
          <a:r>
            <a:rPr lang="fi-FI" dirty="0"/>
            <a:t>My </a:t>
          </a:r>
          <a:r>
            <a:rPr lang="fi-FI" dirty="0" err="1"/>
            <a:t>size</a:t>
          </a:r>
          <a:r>
            <a:rPr lang="fi-FI" dirty="0"/>
            <a:t> is … </a:t>
          </a:r>
        </a:p>
      </dgm:t>
    </dgm:pt>
    <dgm:pt modelId="{2DA1C365-E276-463B-B28E-0FA32A987668}" type="parTrans" cxnId="{7465CD0C-895E-438D-B5F8-1D6BDA7FF742}">
      <dgm:prSet/>
      <dgm:spPr/>
      <dgm:t>
        <a:bodyPr/>
        <a:lstStyle/>
        <a:p>
          <a:endParaRPr lang="fi-FI"/>
        </a:p>
      </dgm:t>
    </dgm:pt>
    <dgm:pt modelId="{FE97F323-0325-43F2-BCBF-06F518D7C6FD}" type="sibTrans" cxnId="{7465CD0C-895E-438D-B5F8-1D6BDA7FF742}">
      <dgm:prSet/>
      <dgm:spPr/>
      <dgm:t>
        <a:bodyPr/>
        <a:lstStyle/>
        <a:p>
          <a:endParaRPr lang="fi-FI"/>
        </a:p>
      </dgm:t>
    </dgm:pt>
    <dgm:pt modelId="{F12B47BC-564E-403A-A49D-E0BD5628C8BC}">
      <dgm:prSet phldrT="[Text]"/>
      <dgm:spPr/>
      <dgm:t>
        <a:bodyPr/>
        <a:lstStyle/>
        <a:p>
          <a:r>
            <a:rPr lang="fi-FI" dirty="0"/>
            <a:t>Here </a:t>
          </a:r>
          <a:r>
            <a:rPr lang="fi-FI" dirty="0" err="1"/>
            <a:t>we</a:t>
          </a:r>
          <a:r>
            <a:rPr lang="fi-FI" dirty="0"/>
            <a:t> </a:t>
          </a:r>
          <a:r>
            <a:rPr lang="fi-FI" dirty="0" err="1"/>
            <a:t>have</a:t>
          </a:r>
          <a:r>
            <a:rPr lang="fi-FI" dirty="0"/>
            <a:t> </a:t>
          </a:r>
          <a:r>
            <a:rPr lang="fi-FI" dirty="0" err="1"/>
            <a:t>trousers</a:t>
          </a:r>
          <a:r>
            <a:rPr lang="fi-FI" dirty="0"/>
            <a:t> and </a:t>
          </a:r>
          <a:r>
            <a:rPr lang="fi-FI" dirty="0" err="1"/>
            <a:t>shirts</a:t>
          </a:r>
          <a:r>
            <a:rPr lang="fi-FI" dirty="0"/>
            <a:t>. </a:t>
          </a:r>
          <a:r>
            <a:rPr lang="fi-FI" dirty="0" err="1"/>
            <a:t>Do</a:t>
          </a:r>
          <a:r>
            <a:rPr lang="fi-FI" dirty="0"/>
            <a:t> </a:t>
          </a:r>
          <a:r>
            <a:rPr lang="fi-FI" dirty="0" err="1"/>
            <a:t>you</a:t>
          </a:r>
          <a:r>
            <a:rPr lang="fi-FI" dirty="0"/>
            <a:t> </a:t>
          </a:r>
          <a:r>
            <a:rPr lang="fi-FI" dirty="0" err="1"/>
            <a:t>like</a:t>
          </a:r>
          <a:r>
            <a:rPr lang="fi-FI" dirty="0"/>
            <a:t> </a:t>
          </a:r>
          <a:r>
            <a:rPr lang="fi-FI" dirty="0" err="1"/>
            <a:t>this</a:t>
          </a:r>
          <a:r>
            <a:rPr lang="fi-FI" dirty="0"/>
            <a:t> </a:t>
          </a:r>
          <a:r>
            <a:rPr lang="fi-FI" dirty="0" err="1"/>
            <a:t>shirt</a:t>
          </a:r>
          <a:r>
            <a:rPr lang="fi-FI" dirty="0"/>
            <a:t>?</a:t>
          </a:r>
        </a:p>
      </dgm:t>
    </dgm:pt>
    <dgm:pt modelId="{AAF09125-A3D3-4077-A517-7260A20915B2}" type="parTrans" cxnId="{49F74AC0-8DF1-4E21-9989-F829D684EAB4}">
      <dgm:prSet/>
      <dgm:spPr/>
      <dgm:t>
        <a:bodyPr/>
        <a:lstStyle/>
        <a:p>
          <a:endParaRPr lang="fi-FI"/>
        </a:p>
      </dgm:t>
    </dgm:pt>
    <dgm:pt modelId="{14ED6E19-578C-4BE0-9EF5-9788D403A356}" type="sibTrans" cxnId="{49F74AC0-8DF1-4E21-9989-F829D684EAB4}">
      <dgm:prSet/>
      <dgm:spPr/>
      <dgm:t>
        <a:bodyPr/>
        <a:lstStyle/>
        <a:p>
          <a:endParaRPr lang="fi-FI"/>
        </a:p>
      </dgm:t>
    </dgm:pt>
    <dgm:pt modelId="{E320A1C5-B6EC-4383-8C19-1A0283A39F04}">
      <dgm:prSet phldrT="[Text]"/>
      <dgm:spPr/>
      <dgm:t>
        <a:bodyPr/>
        <a:lstStyle/>
        <a:p>
          <a:r>
            <a:rPr lang="fi-FI" dirty="0"/>
            <a:t>I </a:t>
          </a:r>
          <a:r>
            <a:rPr lang="fi-FI" dirty="0" err="1"/>
            <a:t>don´t</a:t>
          </a:r>
          <a:r>
            <a:rPr lang="fi-FI" dirty="0"/>
            <a:t> </a:t>
          </a:r>
          <a:r>
            <a:rPr lang="fi-FI" dirty="0" err="1"/>
            <a:t>like</a:t>
          </a:r>
          <a:r>
            <a:rPr lang="fi-FI" dirty="0"/>
            <a:t> it. I </a:t>
          </a:r>
          <a:r>
            <a:rPr lang="fi-FI" dirty="0" err="1"/>
            <a:t>would</a:t>
          </a:r>
          <a:r>
            <a:rPr lang="fi-FI" dirty="0"/>
            <a:t> </a:t>
          </a:r>
          <a:r>
            <a:rPr lang="fi-FI" dirty="0" err="1"/>
            <a:t>like</a:t>
          </a:r>
          <a:r>
            <a:rPr lang="fi-FI" dirty="0"/>
            <a:t> to </a:t>
          </a:r>
          <a:r>
            <a:rPr lang="fi-FI" dirty="0" err="1"/>
            <a:t>have</a:t>
          </a:r>
          <a:r>
            <a:rPr lang="fi-FI" dirty="0"/>
            <a:t> a </a:t>
          </a:r>
          <a:r>
            <a:rPr lang="fi-FI" dirty="0" err="1"/>
            <a:t>blue</a:t>
          </a:r>
          <a:r>
            <a:rPr lang="fi-FI" dirty="0"/>
            <a:t> </a:t>
          </a:r>
          <a:r>
            <a:rPr lang="fi-FI" dirty="0" err="1"/>
            <a:t>shirt</a:t>
          </a:r>
          <a:r>
            <a:rPr lang="fi-FI" dirty="0"/>
            <a:t>.</a:t>
          </a:r>
        </a:p>
      </dgm:t>
    </dgm:pt>
    <dgm:pt modelId="{DCB272D2-20A4-4083-B7C2-B2DBE6C22F69}" type="parTrans" cxnId="{BD783CF4-407C-493E-82FB-A1A24696A0FD}">
      <dgm:prSet/>
      <dgm:spPr/>
      <dgm:t>
        <a:bodyPr/>
        <a:lstStyle/>
        <a:p>
          <a:endParaRPr lang="fi-FI"/>
        </a:p>
      </dgm:t>
    </dgm:pt>
    <dgm:pt modelId="{8D7C7AA2-0057-4D14-8090-22BF92E87CF5}" type="sibTrans" cxnId="{BD783CF4-407C-493E-82FB-A1A24696A0FD}">
      <dgm:prSet/>
      <dgm:spPr/>
      <dgm:t>
        <a:bodyPr/>
        <a:lstStyle/>
        <a:p>
          <a:endParaRPr lang="fi-FI"/>
        </a:p>
      </dgm:t>
    </dgm:pt>
    <dgm:pt modelId="{BEE90F19-F26F-440C-894A-E23F3B9177D6}">
      <dgm:prSet phldrT="[Text]"/>
      <dgm:spPr/>
      <dgm:t>
        <a:bodyPr/>
        <a:lstStyle/>
        <a:p>
          <a:r>
            <a:rPr lang="fi-FI" dirty="0"/>
            <a:t>Just a </a:t>
          </a:r>
          <a:r>
            <a:rPr lang="fi-FI" dirty="0" err="1"/>
            <a:t>moment</a:t>
          </a:r>
          <a:r>
            <a:rPr lang="fi-FI" dirty="0"/>
            <a:t>. Here it is.</a:t>
          </a:r>
        </a:p>
      </dgm:t>
    </dgm:pt>
    <dgm:pt modelId="{61BD3B56-71F2-4197-B2CA-0C2BBD37E7A5}" type="parTrans" cxnId="{264D977B-FF57-4153-A1A7-CD47865BFF69}">
      <dgm:prSet/>
      <dgm:spPr/>
      <dgm:t>
        <a:bodyPr/>
        <a:lstStyle/>
        <a:p>
          <a:endParaRPr lang="fi-FI"/>
        </a:p>
      </dgm:t>
    </dgm:pt>
    <dgm:pt modelId="{8D557C95-9EA3-4786-84B4-0BA85B1B5DA4}" type="sibTrans" cxnId="{264D977B-FF57-4153-A1A7-CD47865BFF69}">
      <dgm:prSet/>
      <dgm:spPr/>
      <dgm:t>
        <a:bodyPr/>
        <a:lstStyle/>
        <a:p>
          <a:endParaRPr lang="fi-FI"/>
        </a:p>
      </dgm:t>
    </dgm:pt>
    <dgm:pt modelId="{90ACFD03-13DD-4CE4-BB57-AF02E6E5C81A}">
      <dgm:prSet phldrT="[Text]"/>
      <dgm:spPr/>
      <dgm:t>
        <a:bodyPr/>
        <a:lstStyle/>
        <a:p>
          <a:r>
            <a:rPr lang="fi-FI" dirty="0" err="1"/>
            <a:t>This</a:t>
          </a:r>
          <a:r>
            <a:rPr lang="fi-FI" dirty="0"/>
            <a:t> is </a:t>
          </a:r>
          <a:r>
            <a:rPr lang="fi-FI" dirty="0" err="1"/>
            <a:t>nice</a:t>
          </a:r>
          <a:r>
            <a:rPr lang="fi-FI" dirty="0"/>
            <a:t>. </a:t>
          </a:r>
          <a:r>
            <a:rPr lang="fi-FI" dirty="0" err="1"/>
            <a:t>Do</a:t>
          </a:r>
          <a:r>
            <a:rPr lang="fi-FI" dirty="0"/>
            <a:t> </a:t>
          </a:r>
          <a:r>
            <a:rPr lang="fi-FI" dirty="0" err="1"/>
            <a:t>you</a:t>
          </a:r>
          <a:r>
            <a:rPr lang="fi-FI" dirty="0"/>
            <a:t> </a:t>
          </a:r>
          <a:r>
            <a:rPr lang="fi-FI" dirty="0" err="1"/>
            <a:t>have</a:t>
          </a:r>
          <a:r>
            <a:rPr lang="fi-FI" dirty="0"/>
            <a:t> </a:t>
          </a:r>
          <a:r>
            <a:rPr lang="fi-FI" dirty="0" err="1"/>
            <a:t>size</a:t>
          </a:r>
          <a:r>
            <a:rPr lang="fi-FI" dirty="0"/>
            <a:t> M?</a:t>
          </a:r>
        </a:p>
      </dgm:t>
    </dgm:pt>
    <dgm:pt modelId="{6724D209-A79B-4BFE-96B3-FA763D97ED0C}" type="parTrans" cxnId="{5E0AFDD2-B3EE-4B2B-9C8F-351F0F84137F}">
      <dgm:prSet/>
      <dgm:spPr/>
      <dgm:t>
        <a:bodyPr/>
        <a:lstStyle/>
        <a:p>
          <a:endParaRPr lang="fi-FI"/>
        </a:p>
      </dgm:t>
    </dgm:pt>
    <dgm:pt modelId="{653D65E7-856F-4019-A889-1FFEFBDAFBE2}" type="sibTrans" cxnId="{5E0AFDD2-B3EE-4B2B-9C8F-351F0F84137F}">
      <dgm:prSet/>
      <dgm:spPr/>
      <dgm:t>
        <a:bodyPr/>
        <a:lstStyle/>
        <a:p>
          <a:endParaRPr lang="fi-FI"/>
        </a:p>
      </dgm:t>
    </dgm:pt>
    <dgm:pt modelId="{1DAB586E-F420-4C88-A485-1B06A6255E21}">
      <dgm:prSet phldrT="[Text]"/>
      <dgm:spPr/>
      <dgm:t>
        <a:bodyPr/>
        <a:lstStyle/>
        <a:p>
          <a:r>
            <a:rPr lang="fi-FI" dirty="0" err="1"/>
            <a:t>Yes</a:t>
          </a:r>
          <a:r>
            <a:rPr lang="fi-FI" dirty="0"/>
            <a:t>, I </a:t>
          </a:r>
          <a:r>
            <a:rPr lang="fi-FI" dirty="0" err="1"/>
            <a:t>have</a:t>
          </a:r>
          <a:r>
            <a:rPr lang="fi-FI" dirty="0"/>
            <a:t>. Here </a:t>
          </a:r>
          <a:r>
            <a:rPr lang="fi-FI" dirty="0" err="1"/>
            <a:t>you</a:t>
          </a:r>
          <a:r>
            <a:rPr lang="fi-FI" dirty="0"/>
            <a:t> </a:t>
          </a:r>
          <a:r>
            <a:rPr lang="fi-FI" dirty="0" err="1"/>
            <a:t>are</a:t>
          </a:r>
          <a:r>
            <a:rPr lang="fi-FI" dirty="0"/>
            <a:t>.</a:t>
          </a:r>
        </a:p>
      </dgm:t>
    </dgm:pt>
    <dgm:pt modelId="{1291F85E-C6E9-4256-BB5D-19197668787F}" type="parTrans" cxnId="{FE33762A-7239-4AAB-803C-72A9A7C16ED2}">
      <dgm:prSet/>
      <dgm:spPr/>
      <dgm:t>
        <a:bodyPr/>
        <a:lstStyle/>
        <a:p>
          <a:endParaRPr lang="fi-FI"/>
        </a:p>
      </dgm:t>
    </dgm:pt>
    <dgm:pt modelId="{27CCCC47-8609-45F6-82DC-9B57A8E8DE67}" type="sibTrans" cxnId="{FE33762A-7239-4AAB-803C-72A9A7C16ED2}">
      <dgm:prSet/>
      <dgm:spPr/>
      <dgm:t>
        <a:bodyPr/>
        <a:lstStyle/>
        <a:p>
          <a:endParaRPr lang="fi-FI"/>
        </a:p>
      </dgm:t>
    </dgm:pt>
    <dgm:pt modelId="{EAA82A72-DDA4-4B9B-B22E-8D2A6EF53BED}">
      <dgm:prSet phldrT="[Text]"/>
      <dgm:spPr/>
      <dgm:t>
        <a:bodyPr/>
        <a:lstStyle/>
        <a:p>
          <a:r>
            <a:rPr lang="fi-FI" dirty="0"/>
            <a:t>How </a:t>
          </a:r>
          <a:r>
            <a:rPr lang="fi-FI" dirty="0" err="1"/>
            <a:t>much</a:t>
          </a:r>
          <a:r>
            <a:rPr lang="fi-FI" dirty="0"/>
            <a:t> </a:t>
          </a:r>
          <a:r>
            <a:rPr lang="fi-FI" dirty="0" err="1"/>
            <a:t>does</a:t>
          </a:r>
          <a:r>
            <a:rPr lang="fi-FI" dirty="0"/>
            <a:t> </a:t>
          </a:r>
          <a:r>
            <a:rPr lang="fi-FI" dirty="0" err="1"/>
            <a:t>the</a:t>
          </a:r>
          <a:r>
            <a:rPr lang="fi-FI" dirty="0"/>
            <a:t> </a:t>
          </a:r>
          <a:r>
            <a:rPr lang="fi-FI" dirty="0" err="1"/>
            <a:t>shirt</a:t>
          </a:r>
          <a:r>
            <a:rPr lang="fi-FI" dirty="0"/>
            <a:t> </a:t>
          </a:r>
          <a:r>
            <a:rPr lang="fi-FI" dirty="0" err="1"/>
            <a:t>cost</a:t>
          </a:r>
          <a:r>
            <a:rPr lang="fi-FI" dirty="0"/>
            <a:t>?</a:t>
          </a:r>
        </a:p>
      </dgm:t>
    </dgm:pt>
    <dgm:pt modelId="{D4A2E8A2-814F-46D9-AFC4-46EF2489F97D}" type="parTrans" cxnId="{554F080E-7AEF-480E-B968-90D691E40083}">
      <dgm:prSet/>
      <dgm:spPr/>
      <dgm:t>
        <a:bodyPr/>
        <a:lstStyle/>
        <a:p>
          <a:endParaRPr lang="fi-FI"/>
        </a:p>
      </dgm:t>
    </dgm:pt>
    <dgm:pt modelId="{69D9A33B-E54D-4B33-8AF8-9C60B730D2EC}" type="sibTrans" cxnId="{554F080E-7AEF-480E-B968-90D691E40083}">
      <dgm:prSet/>
      <dgm:spPr/>
      <dgm:t>
        <a:bodyPr/>
        <a:lstStyle/>
        <a:p>
          <a:endParaRPr lang="fi-FI"/>
        </a:p>
      </dgm:t>
    </dgm:pt>
    <dgm:pt modelId="{B4027C90-0DB5-4125-B892-673CD6B8AEB6}">
      <dgm:prSet phldrT="[Text]"/>
      <dgm:spPr/>
      <dgm:t>
        <a:bodyPr/>
        <a:lstStyle/>
        <a:p>
          <a:r>
            <a:rPr lang="fi-FI" dirty="0"/>
            <a:t>It </a:t>
          </a:r>
          <a:r>
            <a:rPr lang="fi-FI" dirty="0" err="1"/>
            <a:t>costs</a:t>
          </a:r>
          <a:r>
            <a:rPr lang="fi-FI" dirty="0"/>
            <a:t> </a:t>
          </a:r>
          <a:r>
            <a:rPr lang="fi-FI" dirty="0" err="1"/>
            <a:t>only</a:t>
          </a:r>
          <a:r>
            <a:rPr lang="fi-FI" dirty="0"/>
            <a:t> 120 €.</a:t>
          </a:r>
        </a:p>
      </dgm:t>
    </dgm:pt>
    <dgm:pt modelId="{0F0875E4-8AD7-476F-95B6-5E489A6F4E73}" type="parTrans" cxnId="{4FDB8A04-3A62-4A57-854C-FE2715C36030}">
      <dgm:prSet/>
      <dgm:spPr/>
      <dgm:t>
        <a:bodyPr/>
        <a:lstStyle/>
        <a:p>
          <a:endParaRPr lang="fi-FI"/>
        </a:p>
      </dgm:t>
    </dgm:pt>
    <dgm:pt modelId="{4D3002CD-33FD-4AF4-AF5D-8E03704C2031}" type="sibTrans" cxnId="{4FDB8A04-3A62-4A57-854C-FE2715C36030}">
      <dgm:prSet/>
      <dgm:spPr/>
      <dgm:t>
        <a:bodyPr/>
        <a:lstStyle/>
        <a:p>
          <a:endParaRPr lang="fi-FI"/>
        </a:p>
      </dgm:t>
    </dgm:pt>
    <dgm:pt modelId="{2562FB17-AC28-46EC-812D-69074B4AEA4F}">
      <dgm:prSet phldrT="[Text]"/>
      <dgm:spPr/>
      <dgm:t>
        <a:bodyPr/>
        <a:lstStyle/>
        <a:p>
          <a:r>
            <a:rPr lang="fi-FI" dirty="0"/>
            <a:t>It is </a:t>
          </a:r>
          <a:r>
            <a:rPr lang="fi-FI" dirty="0" err="1"/>
            <a:t>so</a:t>
          </a:r>
          <a:r>
            <a:rPr lang="fi-FI" dirty="0"/>
            <a:t> </a:t>
          </a:r>
          <a:r>
            <a:rPr lang="fi-FI" dirty="0" err="1"/>
            <a:t>expensive</a:t>
          </a:r>
          <a:r>
            <a:rPr lang="fi-FI" dirty="0"/>
            <a:t>!</a:t>
          </a:r>
        </a:p>
      </dgm:t>
    </dgm:pt>
    <dgm:pt modelId="{58FBC70E-C27F-4C63-8934-7639F6CB50F9}" type="parTrans" cxnId="{D3D6A0E0-BFDA-4D4B-BF07-7CFFA70A67A1}">
      <dgm:prSet/>
      <dgm:spPr/>
      <dgm:t>
        <a:bodyPr/>
        <a:lstStyle/>
        <a:p>
          <a:endParaRPr lang="fi-FI"/>
        </a:p>
      </dgm:t>
    </dgm:pt>
    <dgm:pt modelId="{E6B709A7-7B26-41A1-A986-AA50B85CF673}" type="sibTrans" cxnId="{D3D6A0E0-BFDA-4D4B-BF07-7CFFA70A67A1}">
      <dgm:prSet/>
      <dgm:spPr/>
      <dgm:t>
        <a:bodyPr/>
        <a:lstStyle/>
        <a:p>
          <a:endParaRPr lang="fi-FI"/>
        </a:p>
      </dgm:t>
    </dgm:pt>
    <dgm:pt modelId="{A10B3071-44E8-4DC7-A037-756CCF811926}">
      <dgm:prSet phldrT="[Text]"/>
      <dgm:spPr/>
      <dgm:t>
        <a:bodyPr/>
        <a:lstStyle/>
        <a:p>
          <a:r>
            <a:rPr lang="fi-FI" dirty="0" err="1"/>
            <a:t>But</a:t>
          </a:r>
          <a:r>
            <a:rPr lang="fi-FI" dirty="0"/>
            <a:t> it is </a:t>
          </a:r>
          <a:r>
            <a:rPr lang="fi-FI" dirty="0" err="1"/>
            <a:t>good</a:t>
          </a:r>
          <a:r>
            <a:rPr lang="fi-FI" dirty="0"/>
            <a:t> </a:t>
          </a:r>
          <a:r>
            <a:rPr lang="fi-FI" dirty="0" err="1"/>
            <a:t>quality</a:t>
          </a:r>
          <a:r>
            <a:rPr lang="fi-FI" dirty="0"/>
            <a:t>.</a:t>
          </a:r>
        </a:p>
      </dgm:t>
    </dgm:pt>
    <dgm:pt modelId="{E494DE2A-C6F5-4F4E-96EF-C93BD5810A9B}" type="parTrans" cxnId="{0F3E0B2D-B467-4BAA-8A63-273FF56E62A9}">
      <dgm:prSet/>
      <dgm:spPr/>
      <dgm:t>
        <a:bodyPr/>
        <a:lstStyle/>
        <a:p>
          <a:endParaRPr lang="fi-FI"/>
        </a:p>
      </dgm:t>
    </dgm:pt>
    <dgm:pt modelId="{0089B611-6CA8-4A2F-86AB-F6BC45AA86AF}" type="sibTrans" cxnId="{0F3E0B2D-B467-4BAA-8A63-273FF56E62A9}">
      <dgm:prSet/>
      <dgm:spPr/>
      <dgm:t>
        <a:bodyPr/>
        <a:lstStyle/>
        <a:p>
          <a:endParaRPr lang="fi-FI"/>
        </a:p>
      </dgm:t>
    </dgm:pt>
    <dgm:pt modelId="{C66DB55B-7115-4B26-BA32-32E7F4DFBC7C}">
      <dgm:prSet phldrT="[Text]"/>
      <dgm:spPr/>
      <dgm:t>
        <a:bodyPr/>
        <a:lstStyle/>
        <a:p>
          <a:r>
            <a:rPr lang="fi-FI" dirty="0" err="1"/>
            <a:t>Do</a:t>
          </a:r>
          <a:r>
            <a:rPr lang="fi-FI" dirty="0"/>
            <a:t> </a:t>
          </a:r>
          <a:r>
            <a:rPr lang="fi-FI" dirty="0" err="1"/>
            <a:t>you</a:t>
          </a:r>
          <a:r>
            <a:rPr lang="fi-FI" dirty="0"/>
            <a:t> </a:t>
          </a:r>
          <a:r>
            <a:rPr lang="fi-FI" dirty="0" err="1"/>
            <a:t>pay</a:t>
          </a:r>
          <a:r>
            <a:rPr lang="fi-FI" dirty="0"/>
            <a:t> </a:t>
          </a:r>
          <a:r>
            <a:rPr lang="fi-FI" dirty="0" err="1"/>
            <a:t>with</a:t>
          </a:r>
          <a:r>
            <a:rPr lang="fi-FI" dirty="0"/>
            <a:t> </a:t>
          </a:r>
          <a:r>
            <a:rPr lang="fi-FI" dirty="0" err="1"/>
            <a:t>cash</a:t>
          </a:r>
          <a:r>
            <a:rPr lang="fi-FI" dirty="0"/>
            <a:t> </a:t>
          </a:r>
          <a:r>
            <a:rPr lang="fi-FI" dirty="0" err="1"/>
            <a:t>or</a:t>
          </a:r>
          <a:r>
            <a:rPr lang="fi-FI" dirty="0"/>
            <a:t> </a:t>
          </a:r>
          <a:r>
            <a:rPr lang="fi-FI" dirty="0" err="1"/>
            <a:t>with</a:t>
          </a:r>
          <a:r>
            <a:rPr lang="fi-FI" dirty="0"/>
            <a:t> </a:t>
          </a:r>
          <a:r>
            <a:rPr lang="fi-FI" dirty="0" err="1"/>
            <a:t>credit</a:t>
          </a:r>
          <a:r>
            <a:rPr lang="fi-FI" dirty="0"/>
            <a:t> </a:t>
          </a:r>
          <a:r>
            <a:rPr lang="fi-FI" dirty="0" err="1"/>
            <a:t>card</a:t>
          </a:r>
          <a:r>
            <a:rPr lang="fi-FI" dirty="0"/>
            <a:t>?</a:t>
          </a:r>
        </a:p>
      </dgm:t>
    </dgm:pt>
    <dgm:pt modelId="{15CA185D-6785-447C-A07A-5AF004179609}" type="parTrans" cxnId="{C9E15DCD-43B1-4DCA-8E92-7BABE7FA3FC6}">
      <dgm:prSet/>
      <dgm:spPr/>
      <dgm:t>
        <a:bodyPr/>
        <a:lstStyle/>
        <a:p>
          <a:endParaRPr lang="fi-FI"/>
        </a:p>
      </dgm:t>
    </dgm:pt>
    <dgm:pt modelId="{A4518735-A850-483C-9660-94B236DDE0C0}" type="sibTrans" cxnId="{C9E15DCD-43B1-4DCA-8E92-7BABE7FA3FC6}">
      <dgm:prSet/>
      <dgm:spPr/>
      <dgm:t>
        <a:bodyPr/>
        <a:lstStyle/>
        <a:p>
          <a:endParaRPr lang="fi-FI"/>
        </a:p>
      </dgm:t>
    </dgm:pt>
    <dgm:pt modelId="{E374E268-839D-40AD-8091-E38643497D87}">
      <dgm:prSet phldrT="[Text]"/>
      <dgm:spPr/>
      <dgm:t>
        <a:bodyPr/>
        <a:lstStyle/>
        <a:p>
          <a:r>
            <a:rPr lang="fi-FI" dirty="0" err="1"/>
            <a:t>With</a:t>
          </a:r>
          <a:r>
            <a:rPr lang="fi-FI" dirty="0"/>
            <a:t> </a:t>
          </a:r>
          <a:r>
            <a:rPr lang="fi-FI" dirty="0" err="1"/>
            <a:t>bank</a:t>
          </a:r>
          <a:r>
            <a:rPr lang="fi-FI" dirty="0"/>
            <a:t> </a:t>
          </a:r>
          <a:r>
            <a:rPr lang="fi-FI" dirty="0" err="1"/>
            <a:t>card</a:t>
          </a:r>
          <a:r>
            <a:rPr lang="fi-FI" dirty="0"/>
            <a:t>.</a:t>
          </a:r>
        </a:p>
      </dgm:t>
    </dgm:pt>
    <dgm:pt modelId="{128DC4D0-F475-40A2-94D0-2FBB84B6D8A5}" type="parTrans" cxnId="{50A29BA2-1A32-4D13-A43E-CD597FFFCFF1}">
      <dgm:prSet/>
      <dgm:spPr/>
      <dgm:t>
        <a:bodyPr/>
        <a:lstStyle/>
        <a:p>
          <a:endParaRPr lang="fi-FI"/>
        </a:p>
      </dgm:t>
    </dgm:pt>
    <dgm:pt modelId="{2984FB4B-2814-48B9-BDC1-B425FD3409F3}" type="sibTrans" cxnId="{50A29BA2-1A32-4D13-A43E-CD597FFFCFF1}">
      <dgm:prSet/>
      <dgm:spPr/>
      <dgm:t>
        <a:bodyPr/>
        <a:lstStyle/>
        <a:p>
          <a:endParaRPr lang="fi-FI"/>
        </a:p>
      </dgm:t>
    </dgm:pt>
    <dgm:pt modelId="{528041F4-951B-4119-AAEE-8EDCE313E694}">
      <dgm:prSet phldrT="[Text]"/>
      <dgm:spPr/>
      <dgm:t>
        <a:bodyPr/>
        <a:lstStyle/>
        <a:p>
          <a:r>
            <a:rPr lang="fi-FI" dirty="0" err="1"/>
            <a:t>Do</a:t>
          </a:r>
          <a:r>
            <a:rPr lang="fi-FI" dirty="0"/>
            <a:t> </a:t>
          </a:r>
          <a:r>
            <a:rPr lang="fi-FI" dirty="0" err="1"/>
            <a:t>you</a:t>
          </a:r>
          <a:r>
            <a:rPr lang="fi-FI" dirty="0"/>
            <a:t> </a:t>
          </a:r>
          <a:r>
            <a:rPr lang="fi-FI" dirty="0" err="1"/>
            <a:t>want</a:t>
          </a:r>
          <a:r>
            <a:rPr lang="fi-FI" dirty="0"/>
            <a:t> a </a:t>
          </a:r>
          <a:r>
            <a:rPr lang="fi-FI" dirty="0" err="1"/>
            <a:t>receipt</a:t>
          </a:r>
          <a:r>
            <a:rPr lang="fi-FI" dirty="0"/>
            <a:t>?</a:t>
          </a:r>
        </a:p>
      </dgm:t>
    </dgm:pt>
    <dgm:pt modelId="{D8B8AF12-B344-454A-A1F7-DE71B30F330F}" type="parTrans" cxnId="{145A94D6-11D3-4448-BAE7-10611C8F890C}">
      <dgm:prSet/>
      <dgm:spPr/>
      <dgm:t>
        <a:bodyPr/>
        <a:lstStyle/>
        <a:p>
          <a:endParaRPr lang="fi-FI"/>
        </a:p>
      </dgm:t>
    </dgm:pt>
    <dgm:pt modelId="{16D87415-D000-4B36-BE49-37B060CEB3BD}" type="sibTrans" cxnId="{145A94D6-11D3-4448-BAE7-10611C8F890C}">
      <dgm:prSet/>
      <dgm:spPr/>
      <dgm:t>
        <a:bodyPr/>
        <a:lstStyle/>
        <a:p>
          <a:endParaRPr lang="fi-FI"/>
        </a:p>
      </dgm:t>
    </dgm:pt>
    <dgm:pt modelId="{9D39D5F0-BEBB-44A8-B22B-43539D6146C2}">
      <dgm:prSet phldrT="[Text]"/>
      <dgm:spPr/>
      <dgm:t>
        <a:bodyPr/>
        <a:lstStyle/>
        <a:p>
          <a:r>
            <a:rPr lang="fi-FI" dirty="0" err="1"/>
            <a:t>Yes</a:t>
          </a:r>
          <a:r>
            <a:rPr lang="fi-FI" dirty="0"/>
            <a:t>, </a:t>
          </a:r>
          <a:r>
            <a:rPr lang="fi-FI" dirty="0" err="1"/>
            <a:t>thank</a:t>
          </a:r>
          <a:r>
            <a:rPr lang="fi-FI" dirty="0"/>
            <a:t> </a:t>
          </a:r>
          <a:r>
            <a:rPr lang="fi-FI" dirty="0" err="1"/>
            <a:t>you</a:t>
          </a:r>
          <a:r>
            <a:rPr lang="fi-FI" dirty="0"/>
            <a:t>, </a:t>
          </a:r>
          <a:r>
            <a:rPr lang="fi-FI" dirty="0" err="1"/>
            <a:t>with</a:t>
          </a:r>
          <a:r>
            <a:rPr lang="fi-FI" dirty="0"/>
            <a:t> </a:t>
          </a:r>
          <a:r>
            <a:rPr lang="fi-FI" dirty="0" err="1"/>
            <a:t>pleasure</a:t>
          </a:r>
          <a:r>
            <a:rPr lang="fi-FI" dirty="0"/>
            <a:t>.</a:t>
          </a:r>
        </a:p>
      </dgm:t>
    </dgm:pt>
    <dgm:pt modelId="{3342BE96-4D66-4157-A0C5-A8BE3DF36E53}" type="parTrans" cxnId="{182AF5DD-7211-423D-A21F-5B4FF81C279A}">
      <dgm:prSet/>
      <dgm:spPr/>
      <dgm:t>
        <a:bodyPr/>
        <a:lstStyle/>
        <a:p>
          <a:endParaRPr lang="fi-FI"/>
        </a:p>
      </dgm:t>
    </dgm:pt>
    <dgm:pt modelId="{674AB9F2-4F65-4CB1-B71D-DFAF09223A05}" type="sibTrans" cxnId="{182AF5DD-7211-423D-A21F-5B4FF81C279A}">
      <dgm:prSet/>
      <dgm:spPr/>
      <dgm:t>
        <a:bodyPr/>
        <a:lstStyle/>
        <a:p>
          <a:endParaRPr lang="fi-FI"/>
        </a:p>
      </dgm:t>
    </dgm:pt>
    <dgm:pt modelId="{81915101-2B74-4066-8C97-60FA9237136B}">
      <dgm:prSet phldrT="[Text]"/>
      <dgm:spPr/>
      <dgm:t>
        <a:bodyPr/>
        <a:lstStyle/>
        <a:p>
          <a:r>
            <a:rPr lang="fi-FI" dirty="0" err="1"/>
            <a:t>There</a:t>
          </a:r>
          <a:r>
            <a:rPr lang="fi-FI" dirty="0"/>
            <a:t> </a:t>
          </a:r>
          <a:r>
            <a:rPr lang="fi-FI" dirty="0" err="1"/>
            <a:t>you</a:t>
          </a:r>
          <a:r>
            <a:rPr lang="fi-FI" dirty="0"/>
            <a:t> go, </a:t>
          </a:r>
          <a:r>
            <a:rPr lang="fi-FI" dirty="0" err="1"/>
            <a:t>welcome</a:t>
          </a:r>
          <a:r>
            <a:rPr lang="fi-FI" dirty="0"/>
            <a:t> </a:t>
          </a:r>
          <a:r>
            <a:rPr lang="fi-FI" dirty="0" err="1"/>
            <a:t>again</a:t>
          </a:r>
          <a:r>
            <a:rPr lang="fi-FI" dirty="0"/>
            <a:t>!</a:t>
          </a:r>
        </a:p>
      </dgm:t>
    </dgm:pt>
    <dgm:pt modelId="{536B9259-F1B8-4330-95BC-85D5443AE6D6}" type="parTrans" cxnId="{10B713D9-36AB-44EA-8F65-A0D8832180C7}">
      <dgm:prSet/>
      <dgm:spPr/>
      <dgm:t>
        <a:bodyPr/>
        <a:lstStyle/>
        <a:p>
          <a:endParaRPr lang="fi-FI"/>
        </a:p>
      </dgm:t>
    </dgm:pt>
    <dgm:pt modelId="{D3DADEBE-2B10-40D3-9081-BAE7CCE1E2AA}" type="sibTrans" cxnId="{10B713D9-36AB-44EA-8F65-A0D8832180C7}">
      <dgm:prSet/>
      <dgm:spPr/>
      <dgm:t>
        <a:bodyPr/>
        <a:lstStyle/>
        <a:p>
          <a:endParaRPr lang="fi-FI"/>
        </a:p>
      </dgm:t>
    </dgm:pt>
    <dgm:pt modelId="{D3B363B3-D02F-4980-A4B8-E9845C7E79DC}">
      <dgm:prSet phldrT="[Text]"/>
      <dgm:spPr/>
      <dgm:t>
        <a:bodyPr/>
        <a:lstStyle/>
        <a:p>
          <a:r>
            <a:rPr lang="fi-FI" dirty="0" err="1"/>
            <a:t>Thank</a:t>
          </a:r>
          <a:r>
            <a:rPr lang="fi-FI" dirty="0"/>
            <a:t> </a:t>
          </a:r>
          <a:r>
            <a:rPr lang="fi-FI" dirty="0" err="1"/>
            <a:t>you</a:t>
          </a:r>
          <a:r>
            <a:rPr lang="fi-FI" dirty="0"/>
            <a:t>!</a:t>
          </a:r>
        </a:p>
      </dgm:t>
    </dgm:pt>
    <dgm:pt modelId="{39D7E66C-3B00-4B0E-B9E5-095CFB294C62}" type="parTrans" cxnId="{E785C6A5-B868-426F-8B10-AE287E113DF1}">
      <dgm:prSet/>
      <dgm:spPr/>
      <dgm:t>
        <a:bodyPr/>
        <a:lstStyle/>
        <a:p>
          <a:endParaRPr lang="fi-FI"/>
        </a:p>
      </dgm:t>
    </dgm:pt>
    <dgm:pt modelId="{526B5FAE-95E7-4197-80B6-D941B63F54CA}" type="sibTrans" cxnId="{E785C6A5-B868-426F-8B10-AE287E113DF1}">
      <dgm:prSet/>
      <dgm:spPr/>
      <dgm:t>
        <a:bodyPr/>
        <a:lstStyle/>
        <a:p>
          <a:endParaRPr lang="fi-FI"/>
        </a:p>
      </dgm:t>
    </dgm:pt>
    <dgm:pt modelId="{BAE1BDC8-CA24-4580-BB2A-63FC30ADC66B}">
      <dgm:prSet/>
      <dgm:spPr/>
      <dgm:t>
        <a:bodyPr/>
        <a:lstStyle/>
        <a:p>
          <a:r>
            <a:rPr lang="sv-SE" dirty="0" err="1"/>
            <a:t>Then</a:t>
          </a:r>
          <a:r>
            <a:rPr lang="sv-SE" dirty="0"/>
            <a:t> I </a:t>
          </a:r>
          <a:r>
            <a:rPr lang="sv-SE" dirty="0" err="1"/>
            <a:t>will</a:t>
          </a:r>
          <a:r>
            <a:rPr lang="sv-SE" dirty="0"/>
            <a:t> </a:t>
          </a:r>
          <a:r>
            <a:rPr lang="sv-SE" dirty="0" err="1"/>
            <a:t>take</a:t>
          </a:r>
          <a:r>
            <a:rPr lang="sv-SE" dirty="0"/>
            <a:t> it.</a:t>
          </a:r>
        </a:p>
      </dgm:t>
    </dgm:pt>
    <dgm:pt modelId="{E712F6F0-86C6-44E6-9624-2B48D0567D1F}" type="parTrans" cxnId="{8B840E3B-EFCB-4D63-A1AF-657FDA4946C9}">
      <dgm:prSet/>
      <dgm:spPr/>
      <dgm:t>
        <a:bodyPr/>
        <a:lstStyle/>
        <a:p>
          <a:endParaRPr lang="sv-SE"/>
        </a:p>
      </dgm:t>
    </dgm:pt>
    <dgm:pt modelId="{3C63F380-90FC-455E-A71F-2A329BF18325}" type="sibTrans" cxnId="{8B840E3B-EFCB-4D63-A1AF-657FDA4946C9}">
      <dgm:prSet/>
      <dgm:spPr/>
      <dgm:t>
        <a:bodyPr/>
        <a:lstStyle/>
        <a:p>
          <a:endParaRPr lang="sv-SE"/>
        </a:p>
      </dgm:t>
    </dgm:pt>
    <dgm:pt modelId="{1FA758A5-5EFE-4490-9BEC-A061C04A9E27}" type="pres">
      <dgm:prSet presAssocID="{E0E493F7-7BBC-4153-9F14-CF1CFA4A04D1}" presName="Name0" presStyleCnt="0">
        <dgm:presLayoutVars>
          <dgm:dir/>
          <dgm:resizeHandles val="exact"/>
        </dgm:presLayoutVars>
      </dgm:prSet>
      <dgm:spPr/>
    </dgm:pt>
    <dgm:pt modelId="{D0E49CE2-A26E-4715-A6B5-5EEE08ACE397}" type="pres">
      <dgm:prSet presAssocID="{0B14CFF6-3C16-4298-B070-A628EE7E4026}" presName="node" presStyleLbl="node1" presStyleIdx="0" presStyleCnt="20" custScaleX="109965" custScaleY="94183" custLinFactNeighborX="3132" custLinFactNeighborY="-237">
        <dgm:presLayoutVars>
          <dgm:bulletEnabled val="1"/>
        </dgm:presLayoutVars>
      </dgm:prSet>
      <dgm:spPr/>
    </dgm:pt>
    <dgm:pt modelId="{4D45ACBD-5F78-4499-80AA-230657AD158C}" type="pres">
      <dgm:prSet presAssocID="{07936015-16A2-4F87-80F2-8B0352B01C99}" presName="sibTrans" presStyleLbl="sibTrans1D1" presStyleIdx="0" presStyleCnt="19"/>
      <dgm:spPr/>
    </dgm:pt>
    <dgm:pt modelId="{7560B6C8-506B-4DE3-BD19-F8929A76ED94}" type="pres">
      <dgm:prSet presAssocID="{07936015-16A2-4F87-80F2-8B0352B01C99}" presName="connectorText" presStyleLbl="sibTrans1D1" presStyleIdx="0" presStyleCnt="19"/>
      <dgm:spPr/>
    </dgm:pt>
    <dgm:pt modelId="{0C67BF34-8EB4-47E8-85B0-3D6CDD2A9193}" type="pres">
      <dgm:prSet presAssocID="{70E08CD0-E969-4913-A632-40970E11118E}" presName="node" presStyleLbl="node1" presStyleIdx="1" presStyleCnt="20">
        <dgm:presLayoutVars>
          <dgm:bulletEnabled val="1"/>
        </dgm:presLayoutVars>
      </dgm:prSet>
      <dgm:spPr/>
    </dgm:pt>
    <dgm:pt modelId="{71E28068-33E4-4056-BEF4-59AFB182FD5C}" type="pres">
      <dgm:prSet presAssocID="{ECEDDDF6-075F-4418-A948-06610216CFA2}" presName="sibTrans" presStyleLbl="sibTrans1D1" presStyleIdx="1" presStyleCnt="19"/>
      <dgm:spPr/>
    </dgm:pt>
    <dgm:pt modelId="{3503BFA7-0EB8-4CFC-89AF-676AD992A86A}" type="pres">
      <dgm:prSet presAssocID="{ECEDDDF6-075F-4418-A948-06610216CFA2}" presName="connectorText" presStyleLbl="sibTrans1D1" presStyleIdx="1" presStyleCnt="19"/>
      <dgm:spPr/>
    </dgm:pt>
    <dgm:pt modelId="{E209FD0B-6F9E-4E62-A85C-FF213B02C36D}" type="pres">
      <dgm:prSet presAssocID="{AF16E31D-4FCE-4EDA-B557-FAF8735FBC69}" presName="node" presStyleLbl="node1" presStyleIdx="2" presStyleCnt="20">
        <dgm:presLayoutVars>
          <dgm:bulletEnabled val="1"/>
        </dgm:presLayoutVars>
      </dgm:prSet>
      <dgm:spPr/>
    </dgm:pt>
    <dgm:pt modelId="{D6EF8E1F-64DF-4F82-84C5-4ECB289D9748}" type="pres">
      <dgm:prSet presAssocID="{DC925507-E074-42C0-B668-03271AEBE4D8}" presName="sibTrans" presStyleLbl="sibTrans1D1" presStyleIdx="2" presStyleCnt="19"/>
      <dgm:spPr/>
    </dgm:pt>
    <dgm:pt modelId="{04A47307-E925-4FD8-BC78-2EE9A71BFEA1}" type="pres">
      <dgm:prSet presAssocID="{DC925507-E074-42C0-B668-03271AEBE4D8}" presName="connectorText" presStyleLbl="sibTrans1D1" presStyleIdx="2" presStyleCnt="19"/>
      <dgm:spPr/>
    </dgm:pt>
    <dgm:pt modelId="{049C3558-0CA9-4290-A54D-4C8956E64605}" type="pres">
      <dgm:prSet presAssocID="{4224EAFD-37C3-45B8-AB36-E7C21520BB18}" presName="node" presStyleLbl="node1" presStyleIdx="3" presStyleCnt="20">
        <dgm:presLayoutVars>
          <dgm:bulletEnabled val="1"/>
        </dgm:presLayoutVars>
      </dgm:prSet>
      <dgm:spPr/>
    </dgm:pt>
    <dgm:pt modelId="{AF9E50F3-06D8-430D-8D66-C10F09CB52A4}" type="pres">
      <dgm:prSet presAssocID="{FE97F323-0325-43F2-BCBF-06F518D7C6FD}" presName="sibTrans" presStyleLbl="sibTrans1D1" presStyleIdx="3" presStyleCnt="19"/>
      <dgm:spPr/>
    </dgm:pt>
    <dgm:pt modelId="{73F41A99-83F3-4609-A641-B61C2FBC06B9}" type="pres">
      <dgm:prSet presAssocID="{FE97F323-0325-43F2-BCBF-06F518D7C6FD}" presName="connectorText" presStyleLbl="sibTrans1D1" presStyleIdx="3" presStyleCnt="19"/>
      <dgm:spPr/>
    </dgm:pt>
    <dgm:pt modelId="{42BF96F6-DFDF-44B0-BA09-C72F87B0137C}" type="pres">
      <dgm:prSet presAssocID="{F12B47BC-564E-403A-A49D-E0BD5628C8BC}" presName="node" presStyleLbl="node1" presStyleIdx="4" presStyleCnt="20">
        <dgm:presLayoutVars>
          <dgm:bulletEnabled val="1"/>
        </dgm:presLayoutVars>
      </dgm:prSet>
      <dgm:spPr/>
    </dgm:pt>
    <dgm:pt modelId="{8CBD7912-CF7D-40A6-AEEF-5434C19B4FE2}" type="pres">
      <dgm:prSet presAssocID="{14ED6E19-578C-4BE0-9EF5-9788D403A356}" presName="sibTrans" presStyleLbl="sibTrans1D1" presStyleIdx="4" presStyleCnt="19"/>
      <dgm:spPr/>
    </dgm:pt>
    <dgm:pt modelId="{16EBE58A-1E4A-4DDC-8C65-2CD48CEBC001}" type="pres">
      <dgm:prSet presAssocID="{14ED6E19-578C-4BE0-9EF5-9788D403A356}" presName="connectorText" presStyleLbl="sibTrans1D1" presStyleIdx="4" presStyleCnt="19"/>
      <dgm:spPr/>
    </dgm:pt>
    <dgm:pt modelId="{8F366BE5-3AE4-4F90-A621-6F1C995291D3}" type="pres">
      <dgm:prSet presAssocID="{E320A1C5-B6EC-4383-8C19-1A0283A39F04}" presName="node" presStyleLbl="node1" presStyleIdx="5" presStyleCnt="20">
        <dgm:presLayoutVars>
          <dgm:bulletEnabled val="1"/>
        </dgm:presLayoutVars>
      </dgm:prSet>
      <dgm:spPr/>
    </dgm:pt>
    <dgm:pt modelId="{49B97C60-B2A1-418B-B0A7-A931C228E458}" type="pres">
      <dgm:prSet presAssocID="{8D7C7AA2-0057-4D14-8090-22BF92E87CF5}" presName="sibTrans" presStyleLbl="sibTrans1D1" presStyleIdx="5" presStyleCnt="19"/>
      <dgm:spPr/>
    </dgm:pt>
    <dgm:pt modelId="{05962579-AA8E-4A03-A0B6-4F6AB49E9C59}" type="pres">
      <dgm:prSet presAssocID="{8D7C7AA2-0057-4D14-8090-22BF92E87CF5}" presName="connectorText" presStyleLbl="sibTrans1D1" presStyleIdx="5" presStyleCnt="19"/>
      <dgm:spPr/>
    </dgm:pt>
    <dgm:pt modelId="{01F873C0-83DB-4BA7-B430-7D52C2CD2EC3}" type="pres">
      <dgm:prSet presAssocID="{BEE90F19-F26F-440C-894A-E23F3B9177D6}" presName="node" presStyleLbl="node1" presStyleIdx="6" presStyleCnt="20">
        <dgm:presLayoutVars>
          <dgm:bulletEnabled val="1"/>
        </dgm:presLayoutVars>
      </dgm:prSet>
      <dgm:spPr/>
    </dgm:pt>
    <dgm:pt modelId="{9538D4EB-EE40-4FE6-99EB-BDB4ACB9B43A}" type="pres">
      <dgm:prSet presAssocID="{8D557C95-9EA3-4786-84B4-0BA85B1B5DA4}" presName="sibTrans" presStyleLbl="sibTrans1D1" presStyleIdx="6" presStyleCnt="19"/>
      <dgm:spPr/>
    </dgm:pt>
    <dgm:pt modelId="{F3F7A8A9-3CAE-4EFB-9C0C-C3D51A59C7F8}" type="pres">
      <dgm:prSet presAssocID="{8D557C95-9EA3-4786-84B4-0BA85B1B5DA4}" presName="connectorText" presStyleLbl="sibTrans1D1" presStyleIdx="6" presStyleCnt="19"/>
      <dgm:spPr/>
    </dgm:pt>
    <dgm:pt modelId="{AB027EEF-09F0-464F-9E0C-58474A3E671B}" type="pres">
      <dgm:prSet presAssocID="{90ACFD03-13DD-4CE4-BB57-AF02E6E5C81A}" presName="node" presStyleLbl="node1" presStyleIdx="7" presStyleCnt="20">
        <dgm:presLayoutVars>
          <dgm:bulletEnabled val="1"/>
        </dgm:presLayoutVars>
      </dgm:prSet>
      <dgm:spPr/>
    </dgm:pt>
    <dgm:pt modelId="{504E8C05-A34D-4A31-90D1-4424D84561F2}" type="pres">
      <dgm:prSet presAssocID="{653D65E7-856F-4019-A889-1FFEFBDAFBE2}" presName="sibTrans" presStyleLbl="sibTrans1D1" presStyleIdx="7" presStyleCnt="19"/>
      <dgm:spPr/>
    </dgm:pt>
    <dgm:pt modelId="{D0024027-E524-44F5-AA0A-968E89E741DB}" type="pres">
      <dgm:prSet presAssocID="{653D65E7-856F-4019-A889-1FFEFBDAFBE2}" presName="connectorText" presStyleLbl="sibTrans1D1" presStyleIdx="7" presStyleCnt="19"/>
      <dgm:spPr/>
    </dgm:pt>
    <dgm:pt modelId="{A0A1A029-62B9-4B2A-B005-89939A7E2AA2}" type="pres">
      <dgm:prSet presAssocID="{1DAB586E-F420-4C88-A485-1B06A6255E21}" presName="node" presStyleLbl="node1" presStyleIdx="8" presStyleCnt="20">
        <dgm:presLayoutVars>
          <dgm:bulletEnabled val="1"/>
        </dgm:presLayoutVars>
      </dgm:prSet>
      <dgm:spPr/>
    </dgm:pt>
    <dgm:pt modelId="{8444A7B3-C95E-45ED-A107-DF3F4D91FB6B}" type="pres">
      <dgm:prSet presAssocID="{27CCCC47-8609-45F6-82DC-9B57A8E8DE67}" presName="sibTrans" presStyleLbl="sibTrans1D1" presStyleIdx="8" presStyleCnt="19"/>
      <dgm:spPr/>
    </dgm:pt>
    <dgm:pt modelId="{99E104C9-EDA4-4D20-8F15-554D5C1C3125}" type="pres">
      <dgm:prSet presAssocID="{27CCCC47-8609-45F6-82DC-9B57A8E8DE67}" presName="connectorText" presStyleLbl="sibTrans1D1" presStyleIdx="8" presStyleCnt="19"/>
      <dgm:spPr/>
    </dgm:pt>
    <dgm:pt modelId="{A274F4EC-A88A-40CF-8CF8-7B3ADE965F94}" type="pres">
      <dgm:prSet presAssocID="{EAA82A72-DDA4-4B9B-B22E-8D2A6EF53BED}" presName="node" presStyleLbl="node1" presStyleIdx="9" presStyleCnt="20">
        <dgm:presLayoutVars>
          <dgm:bulletEnabled val="1"/>
        </dgm:presLayoutVars>
      </dgm:prSet>
      <dgm:spPr/>
    </dgm:pt>
    <dgm:pt modelId="{BFAA9BDF-585F-45BB-8053-1347F6534B4F}" type="pres">
      <dgm:prSet presAssocID="{69D9A33B-E54D-4B33-8AF8-9C60B730D2EC}" presName="sibTrans" presStyleLbl="sibTrans1D1" presStyleIdx="9" presStyleCnt="19"/>
      <dgm:spPr/>
    </dgm:pt>
    <dgm:pt modelId="{798DA8F8-DFB2-46D5-A2C9-2E35DDAC488D}" type="pres">
      <dgm:prSet presAssocID="{69D9A33B-E54D-4B33-8AF8-9C60B730D2EC}" presName="connectorText" presStyleLbl="sibTrans1D1" presStyleIdx="9" presStyleCnt="19"/>
      <dgm:spPr/>
    </dgm:pt>
    <dgm:pt modelId="{7E59EB8A-0B7E-4B31-9AC6-20F099DF6D86}" type="pres">
      <dgm:prSet presAssocID="{B4027C90-0DB5-4125-B892-673CD6B8AEB6}" presName="node" presStyleLbl="node1" presStyleIdx="10" presStyleCnt="20">
        <dgm:presLayoutVars>
          <dgm:bulletEnabled val="1"/>
        </dgm:presLayoutVars>
      </dgm:prSet>
      <dgm:spPr/>
    </dgm:pt>
    <dgm:pt modelId="{56A8C4ED-3FD8-4B38-BD9A-0A46C043DE2B}" type="pres">
      <dgm:prSet presAssocID="{4D3002CD-33FD-4AF4-AF5D-8E03704C2031}" presName="sibTrans" presStyleLbl="sibTrans1D1" presStyleIdx="10" presStyleCnt="19"/>
      <dgm:spPr/>
    </dgm:pt>
    <dgm:pt modelId="{54E2F351-DC30-4312-B1C9-CFBA667B2726}" type="pres">
      <dgm:prSet presAssocID="{4D3002CD-33FD-4AF4-AF5D-8E03704C2031}" presName="connectorText" presStyleLbl="sibTrans1D1" presStyleIdx="10" presStyleCnt="19"/>
      <dgm:spPr/>
    </dgm:pt>
    <dgm:pt modelId="{DF438D9D-E2BD-4E05-8EB5-A0C30EAD1232}" type="pres">
      <dgm:prSet presAssocID="{2562FB17-AC28-46EC-812D-69074B4AEA4F}" presName="node" presStyleLbl="node1" presStyleIdx="11" presStyleCnt="20">
        <dgm:presLayoutVars>
          <dgm:bulletEnabled val="1"/>
        </dgm:presLayoutVars>
      </dgm:prSet>
      <dgm:spPr/>
    </dgm:pt>
    <dgm:pt modelId="{7AA6913B-EF70-41A6-9E97-6BAAB1FC813B}" type="pres">
      <dgm:prSet presAssocID="{E6B709A7-7B26-41A1-A986-AA50B85CF673}" presName="sibTrans" presStyleLbl="sibTrans1D1" presStyleIdx="11" presStyleCnt="19"/>
      <dgm:spPr/>
    </dgm:pt>
    <dgm:pt modelId="{19C29AF1-0815-451C-B6EF-FC2D36CC0D6F}" type="pres">
      <dgm:prSet presAssocID="{E6B709A7-7B26-41A1-A986-AA50B85CF673}" presName="connectorText" presStyleLbl="sibTrans1D1" presStyleIdx="11" presStyleCnt="19"/>
      <dgm:spPr/>
    </dgm:pt>
    <dgm:pt modelId="{2AD86A48-6624-48C4-8E06-4D62068C17EA}" type="pres">
      <dgm:prSet presAssocID="{A10B3071-44E8-4DC7-A037-756CCF811926}" presName="node" presStyleLbl="node1" presStyleIdx="12" presStyleCnt="20">
        <dgm:presLayoutVars>
          <dgm:bulletEnabled val="1"/>
        </dgm:presLayoutVars>
      </dgm:prSet>
      <dgm:spPr/>
    </dgm:pt>
    <dgm:pt modelId="{41A42148-6883-4EA7-AF8C-0A72E4AA04C0}" type="pres">
      <dgm:prSet presAssocID="{0089B611-6CA8-4A2F-86AB-F6BC45AA86AF}" presName="sibTrans" presStyleLbl="sibTrans1D1" presStyleIdx="12" presStyleCnt="19"/>
      <dgm:spPr/>
    </dgm:pt>
    <dgm:pt modelId="{ED75680B-44ED-4020-BC95-75287EF56A9C}" type="pres">
      <dgm:prSet presAssocID="{0089B611-6CA8-4A2F-86AB-F6BC45AA86AF}" presName="connectorText" presStyleLbl="sibTrans1D1" presStyleIdx="12" presStyleCnt="19"/>
      <dgm:spPr/>
    </dgm:pt>
    <dgm:pt modelId="{0BDBD5A2-05A7-4B11-A761-CCF4E54AA97B}" type="pres">
      <dgm:prSet presAssocID="{BAE1BDC8-CA24-4580-BB2A-63FC30ADC66B}" presName="node" presStyleLbl="node1" presStyleIdx="13" presStyleCnt="20">
        <dgm:presLayoutVars>
          <dgm:bulletEnabled val="1"/>
        </dgm:presLayoutVars>
      </dgm:prSet>
      <dgm:spPr/>
    </dgm:pt>
    <dgm:pt modelId="{E45B362B-1F5F-48A4-8FA9-D4CC4360B13D}" type="pres">
      <dgm:prSet presAssocID="{3C63F380-90FC-455E-A71F-2A329BF18325}" presName="sibTrans" presStyleLbl="sibTrans1D1" presStyleIdx="13" presStyleCnt="19"/>
      <dgm:spPr/>
    </dgm:pt>
    <dgm:pt modelId="{1239FED7-CC4C-4A1C-A932-83B964F091B0}" type="pres">
      <dgm:prSet presAssocID="{3C63F380-90FC-455E-A71F-2A329BF18325}" presName="connectorText" presStyleLbl="sibTrans1D1" presStyleIdx="13" presStyleCnt="19"/>
      <dgm:spPr/>
    </dgm:pt>
    <dgm:pt modelId="{63BBADD2-205C-4F16-AB20-854980B58F7C}" type="pres">
      <dgm:prSet presAssocID="{C66DB55B-7115-4B26-BA32-32E7F4DFBC7C}" presName="node" presStyleLbl="node1" presStyleIdx="14" presStyleCnt="20">
        <dgm:presLayoutVars>
          <dgm:bulletEnabled val="1"/>
        </dgm:presLayoutVars>
      </dgm:prSet>
      <dgm:spPr/>
    </dgm:pt>
    <dgm:pt modelId="{6CD3FB6F-B091-44FC-9C57-7F52F6C2EE92}" type="pres">
      <dgm:prSet presAssocID="{A4518735-A850-483C-9660-94B236DDE0C0}" presName="sibTrans" presStyleLbl="sibTrans1D1" presStyleIdx="14" presStyleCnt="19"/>
      <dgm:spPr/>
    </dgm:pt>
    <dgm:pt modelId="{80528199-F948-4559-9166-DACC89ABC574}" type="pres">
      <dgm:prSet presAssocID="{A4518735-A850-483C-9660-94B236DDE0C0}" presName="connectorText" presStyleLbl="sibTrans1D1" presStyleIdx="14" presStyleCnt="19"/>
      <dgm:spPr/>
    </dgm:pt>
    <dgm:pt modelId="{6359AB49-024B-4060-A89E-FB979541D2E8}" type="pres">
      <dgm:prSet presAssocID="{E374E268-839D-40AD-8091-E38643497D87}" presName="node" presStyleLbl="node1" presStyleIdx="15" presStyleCnt="20">
        <dgm:presLayoutVars>
          <dgm:bulletEnabled val="1"/>
        </dgm:presLayoutVars>
      </dgm:prSet>
      <dgm:spPr/>
    </dgm:pt>
    <dgm:pt modelId="{DE596BAF-0DF6-4353-A732-A99F7DE7D240}" type="pres">
      <dgm:prSet presAssocID="{2984FB4B-2814-48B9-BDC1-B425FD3409F3}" presName="sibTrans" presStyleLbl="sibTrans1D1" presStyleIdx="15" presStyleCnt="19"/>
      <dgm:spPr/>
    </dgm:pt>
    <dgm:pt modelId="{A8ECC3DD-AA15-428C-8210-25F8D0264970}" type="pres">
      <dgm:prSet presAssocID="{2984FB4B-2814-48B9-BDC1-B425FD3409F3}" presName="connectorText" presStyleLbl="sibTrans1D1" presStyleIdx="15" presStyleCnt="19"/>
      <dgm:spPr/>
    </dgm:pt>
    <dgm:pt modelId="{614DD22A-BB73-48A9-8010-5E1FEE53C116}" type="pres">
      <dgm:prSet presAssocID="{528041F4-951B-4119-AAEE-8EDCE313E694}" presName="node" presStyleLbl="node1" presStyleIdx="16" presStyleCnt="20">
        <dgm:presLayoutVars>
          <dgm:bulletEnabled val="1"/>
        </dgm:presLayoutVars>
      </dgm:prSet>
      <dgm:spPr/>
    </dgm:pt>
    <dgm:pt modelId="{7B1B4C85-93E1-4142-B566-C53F4A633618}" type="pres">
      <dgm:prSet presAssocID="{16D87415-D000-4B36-BE49-37B060CEB3BD}" presName="sibTrans" presStyleLbl="sibTrans1D1" presStyleIdx="16" presStyleCnt="19"/>
      <dgm:spPr/>
    </dgm:pt>
    <dgm:pt modelId="{00F5595B-0A54-408C-B621-87AD02A76ACB}" type="pres">
      <dgm:prSet presAssocID="{16D87415-D000-4B36-BE49-37B060CEB3BD}" presName="connectorText" presStyleLbl="sibTrans1D1" presStyleIdx="16" presStyleCnt="19"/>
      <dgm:spPr/>
    </dgm:pt>
    <dgm:pt modelId="{8A28ACDD-E236-4A06-9869-8E30E628209F}" type="pres">
      <dgm:prSet presAssocID="{9D39D5F0-BEBB-44A8-B22B-43539D6146C2}" presName="node" presStyleLbl="node1" presStyleIdx="17" presStyleCnt="20">
        <dgm:presLayoutVars>
          <dgm:bulletEnabled val="1"/>
        </dgm:presLayoutVars>
      </dgm:prSet>
      <dgm:spPr/>
    </dgm:pt>
    <dgm:pt modelId="{3754E6F4-90D8-4604-A576-C4C02C5A0BCE}" type="pres">
      <dgm:prSet presAssocID="{674AB9F2-4F65-4CB1-B71D-DFAF09223A05}" presName="sibTrans" presStyleLbl="sibTrans1D1" presStyleIdx="17" presStyleCnt="19"/>
      <dgm:spPr/>
    </dgm:pt>
    <dgm:pt modelId="{9A8A7F4D-8A7A-4C85-818C-51F756384776}" type="pres">
      <dgm:prSet presAssocID="{674AB9F2-4F65-4CB1-B71D-DFAF09223A05}" presName="connectorText" presStyleLbl="sibTrans1D1" presStyleIdx="17" presStyleCnt="19"/>
      <dgm:spPr/>
    </dgm:pt>
    <dgm:pt modelId="{3EE44EED-052A-4EB8-8F2D-3D1A3E0E5D28}" type="pres">
      <dgm:prSet presAssocID="{81915101-2B74-4066-8C97-60FA9237136B}" presName="node" presStyleLbl="node1" presStyleIdx="18" presStyleCnt="20">
        <dgm:presLayoutVars>
          <dgm:bulletEnabled val="1"/>
        </dgm:presLayoutVars>
      </dgm:prSet>
      <dgm:spPr/>
    </dgm:pt>
    <dgm:pt modelId="{DEE3F1E7-8166-447E-8FBB-2A11A8C743EC}" type="pres">
      <dgm:prSet presAssocID="{D3DADEBE-2B10-40D3-9081-BAE7CCE1E2AA}" presName="sibTrans" presStyleLbl="sibTrans1D1" presStyleIdx="18" presStyleCnt="19"/>
      <dgm:spPr/>
    </dgm:pt>
    <dgm:pt modelId="{91EA43DB-6D8D-4A17-8630-983340CF8D94}" type="pres">
      <dgm:prSet presAssocID="{D3DADEBE-2B10-40D3-9081-BAE7CCE1E2AA}" presName="connectorText" presStyleLbl="sibTrans1D1" presStyleIdx="18" presStyleCnt="19"/>
      <dgm:spPr/>
    </dgm:pt>
    <dgm:pt modelId="{C1100CA8-B5A6-42EE-9A51-F9884EAC11C9}" type="pres">
      <dgm:prSet presAssocID="{D3B363B3-D02F-4980-A4B8-E9845C7E79DC}" presName="node" presStyleLbl="node1" presStyleIdx="19" presStyleCnt="20">
        <dgm:presLayoutVars>
          <dgm:bulletEnabled val="1"/>
        </dgm:presLayoutVars>
      </dgm:prSet>
      <dgm:spPr/>
    </dgm:pt>
  </dgm:ptLst>
  <dgm:cxnLst>
    <dgm:cxn modelId="{087A8801-FED0-4A02-B6C4-4835D01C85A0}" type="presOf" srcId="{70E08CD0-E969-4913-A632-40970E11118E}" destId="{0C67BF34-8EB4-47E8-85B0-3D6CDD2A9193}" srcOrd="0" destOrd="0" presId="urn:microsoft.com/office/officeart/2005/8/layout/bProcess3"/>
    <dgm:cxn modelId="{77E50B03-5CF7-47EB-BDAE-90A75C4CBF33}" type="presOf" srcId="{8D557C95-9EA3-4786-84B4-0BA85B1B5DA4}" destId="{9538D4EB-EE40-4FE6-99EB-BDB4ACB9B43A}" srcOrd="0" destOrd="0" presId="urn:microsoft.com/office/officeart/2005/8/layout/bProcess3"/>
    <dgm:cxn modelId="{4FDB8A04-3A62-4A57-854C-FE2715C36030}" srcId="{E0E493F7-7BBC-4153-9F14-CF1CFA4A04D1}" destId="{B4027C90-0DB5-4125-B892-673CD6B8AEB6}" srcOrd="10" destOrd="0" parTransId="{0F0875E4-8AD7-476F-95B6-5E489A6F4E73}" sibTransId="{4D3002CD-33FD-4AF4-AF5D-8E03704C2031}"/>
    <dgm:cxn modelId="{701D9604-60CC-44C0-A571-6592EF6A91E9}" type="presOf" srcId="{2562FB17-AC28-46EC-812D-69074B4AEA4F}" destId="{DF438D9D-E2BD-4E05-8EB5-A0C30EAD1232}" srcOrd="0" destOrd="0" presId="urn:microsoft.com/office/officeart/2005/8/layout/bProcess3"/>
    <dgm:cxn modelId="{AE23ED04-F25D-42C3-B2AC-ABA5F0825856}" type="presOf" srcId="{16D87415-D000-4B36-BE49-37B060CEB3BD}" destId="{7B1B4C85-93E1-4142-B566-C53F4A633618}" srcOrd="0" destOrd="0" presId="urn:microsoft.com/office/officeart/2005/8/layout/bProcess3"/>
    <dgm:cxn modelId="{FE600807-316D-490E-AE27-E6D0D8314A66}" type="presOf" srcId="{A10B3071-44E8-4DC7-A037-756CCF811926}" destId="{2AD86A48-6624-48C4-8E06-4D62068C17EA}" srcOrd="0" destOrd="0" presId="urn:microsoft.com/office/officeart/2005/8/layout/bProcess3"/>
    <dgm:cxn modelId="{39C53907-23E5-47A6-8E18-99CCD3FCDC3B}" type="presOf" srcId="{90ACFD03-13DD-4CE4-BB57-AF02E6E5C81A}" destId="{AB027EEF-09F0-464F-9E0C-58474A3E671B}" srcOrd="0" destOrd="0" presId="urn:microsoft.com/office/officeart/2005/8/layout/bProcess3"/>
    <dgm:cxn modelId="{2BD5A20A-09E7-4056-B48C-8581C5D4300B}" type="presOf" srcId="{8D557C95-9EA3-4786-84B4-0BA85B1B5DA4}" destId="{F3F7A8A9-3CAE-4EFB-9C0C-C3D51A59C7F8}" srcOrd="1" destOrd="0" presId="urn:microsoft.com/office/officeart/2005/8/layout/bProcess3"/>
    <dgm:cxn modelId="{8706E80A-ADE8-4C91-B59A-B18B264700A9}" type="presOf" srcId="{ECEDDDF6-075F-4418-A948-06610216CFA2}" destId="{3503BFA7-0EB8-4CFC-89AF-676AD992A86A}" srcOrd="1" destOrd="0" presId="urn:microsoft.com/office/officeart/2005/8/layout/bProcess3"/>
    <dgm:cxn modelId="{7465CD0C-895E-438D-B5F8-1D6BDA7FF742}" srcId="{E0E493F7-7BBC-4153-9F14-CF1CFA4A04D1}" destId="{4224EAFD-37C3-45B8-AB36-E7C21520BB18}" srcOrd="3" destOrd="0" parTransId="{2DA1C365-E276-463B-B28E-0FA32A987668}" sibTransId="{FE97F323-0325-43F2-BCBF-06F518D7C6FD}"/>
    <dgm:cxn modelId="{554F080E-7AEF-480E-B968-90D691E40083}" srcId="{E0E493F7-7BBC-4153-9F14-CF1CFA4A04D1}" destId="{EAA82A72-DDA4-4B9B-B22E-8D2A6EF53BED}" srcOrd="9" destOrd="0" parTransId="{D4A2E8A2-814F-46D9-AFC4-46EF2489F97D}" sibTransId="{69D9A33B-E54D-4B33-8AF8-9C60B730D2EC}"/>
    <dgm:cxn modelId="{E196E814-D894-4018-8CF2-9126A43E6542}" type="presOf" srcId="{07936015-16A2-4F87-80F2-8B0352B01C99}" destId="{4D45ACBD-5F78-4499-80AA-230657AD158C}" srcOrd="0" destOrd="0" presId="urn:microsoft.com/office/officeart/2005/8/layout/bProcess3"/>
    <dgm:cxn modelId="{36D39717-B4A2-4A90-8BD8-5A9189D71800}" type="presOf" srcId="{16D87415-D000-4B36-BE49-37B060CEB3BD}" destId="{00F5595B-0A54-408C-B621-87AD02A76ACB}" srcOrd="1" destOrd="0" presId="urn:microsoft.com/office/officeart/2005/8/layout/bProcess3"/>
    <dgm:cxn modelId="{3E33921D-2B7A-4D48-9CCC-6A8C8593FBE9}" type="presOf" srcId="{4D3002CD-33FD-4AF4-AF5D-8E03704C2031}" destId="{54E2F351-DC30-4312-B1C9-CFBA667B2726}" srcOrd="1" destOrd="0" presId="urn:microsoft.com/office/officeart/2005/8/layout/bProcess3"/>
    <dgm:cxn modelId="{91303323-A78B-4B9E-AB8C-AC13301A0EB5}" type="presOf" srcId="{69D9A33B-E54D-4B33-8AF8-9C60B730D2EC}" destId="{798DA8F8-DFB2-46D5-A2C9-2E35DDAC488D}" srcOrd="1" destOrd="0" presId="urn:microsoft.com/office/officeart/2005/8/layout/bProcess3"/>
    <dgm:cxn modelId="{F3B7EC26-42C8-4B86-AB08-C6E3ACAEF5C6}" srcId="{E0E493F7-7BBC-4153-9F14-CF1CFA4A04D1}" destId="{0B14CFF6-3C16-4298-B070-A628EE7E4026}" srcOrd="0" destOrd="0" parTransId="{F702733E-674F-486A-A131-E47837DCCC4F}" sibTransId="{07936015-16A2-4F87-80F2-8B0352B01C99}"/>
    <dgm:cxn modelId="{03B28F27-33E8-4022-A990-F1C55D16354C}" type="presOf" srcId="{2984FB4B-2814-48B9-BDC1-B425FD3409F3}" destId="{A8ECC3DD-AA15-428C-8210-25F8D0264970}" srcOrd="1" destOrd="0" presId="urn:microsoft.com/office/officeart/2005/8/layout/bProcess3"/>
    <dgm:cxn modelId="{FE33762A-7239-4AAB-803C-72A9A7C16ED2}" srcId="{E0E493F7-7BBC-4153-9F14-CF1CFA4A04D1}" destId="{1DAB586E-F420-4C88-A485-1B06A6255E21}" srcOrd="8" destOrd="0" parTransId="{1291F85E-C6E9-4256-BB5D-19197668787F}" sibTransId="{27CCCC47-8609-45F6-82DC-9B57A8E8DE67}"/>
    <dgm:cxn modelId="{18BD732C-2A4D-41CA-8FE6-FA26C49BE117}" type="presOf" srcId="{8D7C7AA2-0057-4D14-8090-22BF92E87CF5}" destId="{05962579-AA8E-4A03-A0B6-4F6AB49E9C59}" srcOrd="1" destOrd="0" presId="urn:microsoft.com/office/officeart/2005/8/layout/bProcess3"/>
    <dgm:cxn modelId="{5AA9CD2C-DCD9-4169-A0AF-5CF627531B50}" srcId="{E0E493F7-7BBC-4153-9F14-CF1CFA4A04D1}" destId="{70E08CD0-E969-4913-A632-40970E11118E}" srcOrd="1" destOrd="0" parTransId="{04FA839D-D6C1-481A-AF7B-C5BE55FCD5F8}" sibTransId="{ECEDDDF6-075F-4418-A948-06610216CFA2}"/>
    <dgm:cxn modelId="{0F3E0B2D-B467-4BAA-8A63-273FF56E62A9}" srcId="{E0E493F7-7BBC-4153-9F14-CF1CFA4A04D1}" destId="{A10B3071-44E8-4DC7-A037-756CCF811926}" srcOrd="12" destOrd="0" parTransId="{E494DE2A-C6F5-4F4E-96EF-C93BD5810A9B}" sibTransId="{0089B611-6CA8-4A2F-86AB-F6BC45AA86AF}"/>
    <dgm:cxn modelId="{A6B0EC2E-9555-4D98-9EEF-E9A3CF7F6BC0}" type="presOf" srcId="{BAE1BDC8-CA24-4580-BB2A-63FC30ADC66B}" destId="{0BDBD5A2-05A7-4B11-A761-CCF4E54AA97B}" srcOrd="0" destOrd="0" presId="urn:microsoft.com/office/officeart/2005/8/layout/bProcess3"/>
    <dgm:cxn modelId="{323FC032-4A99-4681-BFAE-4E63269C4ED3}" type="presOf" srcId="{AF16E31D-4FCE-4EDA-B557-FAF8735FBC69}" destId="{E209FD0B-6F9E-4E62-A85C-FF213B02C36D}" srcOrd="0" destOrd="0" presId="urn:microsoft.com/office/officeart/2005/8/layout/bProcess3"/>
    <dgm:cxn modelId="{E4451136-544A-45DD-913F-F9D38D7D7B85}" type="presOf" srcId="{3C63F380-90FC-455E-A71F-2A329BF18325}" destId="{E45B362B-1F5F-48A4-8FA9-D4CC4360B13D}" srcOrd="0" destOrd="0" presId="urn:microsoft.com/office/officeart/2005/8/layout/bProcess3"/>
    <dgm:cxn modelId="{D9981A39-9718-4C95-8EAE-7C5C3D4E4841}" type="presOf" srcId="{DC925507-E074-42C0-B668-03271AEBE4D8}" destId="{D6EF8E1F-64DF-4F82-84C5-4ECB289D9748}" srcOrd="0" destOrd="0" presId="urn:microsoft.com/office/officeart/2005/8/layout/bProcess3"/>
    <dgm:cxn modelId="{2B98DA3A-3725-4BD1-9D5A-1E47B2FF9FC6}" type="presOf" srcId="{653D65E7-856F-4019-A889-1FFEFBDAFBE2}" destId="{504E8C05-A34D-4A31-90D1-4424D84561F2}" srcOrd="0" destOrd="0" presId="urn:microsoft.com/office/officeart/2005/8/layout/bProcess3"/>
    <dgm:cxn modelId="{8B840E3B-EFCB-4D63-A1AF-657FDA4946C9}" srcId="{E0E493F7-7BBC-4153-9F14-CF1CFA4A04D1}" destId="{BAE1BDC8-CA24-4580-BB2A-63FC30ADC66B}" srcOrd="13" destOrd="0" parTransId="{E712F6F0-86C6-44E6-9624-2B48D0567D1F}" sibTransId="{3C63F380-90FC-455E-A71F-2A329BF18325}"/>
    <dgm:cxn modelId="{9FD2133D-7CA2-48D2-9FE6-72580E46CE56}" type="presOf" srcId="{BEE90F19-F26F-440C-894A-E23F3B9177D6}" destId="{01F873C0-83DB-4BA7-B430-7D52C2CD2EC3}" srcOrd="0" destOrd="0" presId="urn:microsoft.com/office/officeart/2005/8/layout/bProcess3"/>
    <dgm:cxn modelId="{A0BBA243-9971-4220-9A0A-D049495C475C}" type="presOf" srcId="{C66DB55B-7115-4B26-BA32-32E7F4DFBC7C}" destId="{63BBADD2-205C-4F16-AB20-854980B58F7C}" srcOrd="0" destOrd="0" presId="urn:microsoft.com/office/officeart/2005/8/layout/bProcess3"/>
    <dgm:cxn modelId="{50E63B66-96C0-420F-9EFD-3988D9D48056}" type="presOf" srcId="{D3DADEBE-2B10-40D3-9081-BAE7CCE1E2AA}" destId="{91EA43DB-6D8D-4A17-8630-983340CF8D94}" srcOrd="1" destOrd="0" presId="urn:microsoft.com/office/officeart/2005/8/layout/bProcess3"/>
    <dgm:cxn modelId="{09E3FE48-6130-4363-8E77-C08E113B20B8}" type="presOf" srcId="{B4027C90-0DB5-4125-B892-673CD6B8AEB6}" destId="{7E59EB8A-0B7E-4B31-9AC6-20F099DF6D86}" srcOrd="0" destOrd="0" presId="urn:microsoft.com/office/officeart/2005/8/layout/bProcess3"/>
    <dgm:cxn modelId="{FFE7936B-C66B-45F4-A013-35E361FAC47B}" type="presOf" srcId="{9D39D5F0-BEBB-44A8-B22B-43539D6146C2}" destId="{8A28ACDD-E236-4A06-9869-8E30E628209F}" srcOrd="0" destOrd="0" presId="urn:microsoft.com/office/officeart/2005/8/layout/bProcess3"/>
    <dgm:cxn modelId="{24F68E4E-58D4-4D73-8F1F-86DB6B8D0402}" type="presOf" srcId="{4D3002CD-33FD-4AF4-AF5D-8E03704C2031}" destId="{56A8C4ED-3FD8-4B38-BD9A-0A46C043DE2B}" srcOrd="0" destOrd="0" presId="urn:microsoft.com/office/officeart/2005/8/layout/bProcess3"/>
    <dgm:cxn modelId="{D72EB04E-8096-45D1-A667-4E776BF7E921}" type="presOf" srcId="{FE97F323-0325-43F2-BCBF-06F518D7C6FD}" destId="{AF9E50F3-06D8-430D-8D66-C10F09CB52A4}" srcOrd="0" destOrd="0" presId="urn:microsoft.com/office/officeart/2005/8/layout/bProcess3"/>
    <dgm:cxn modelId="{7CEDF053-1C0D-47D8-97C4-E06A582D32CD}" type="presOf" srcId="{ECEDDDF6-075F-4418-A948-06610216CFA2}" destId="{71E28068-33E4-4056-BEF4-59AFB182FD5C}" srcOrd="0" destOrd="0" presId="urn:microsoft.com/office/officeart/2005/8/layout/bProcess3"/>
    <dgm:cxn modelId="{EA5A5156-8D3D-4259-A05D-5A1479E4218F}" type="presOf" srcId="{A4518735-A850-483C-9660-94B236DDE0C0}" destId="{6CD3FB6F-B091-44FC-9C57-7F52F6C2EE92}" srcOrd="0" destOrd="0" presId="urn:microsoft.com/office/officeart/2005/8/layout/bProcess3"/>
    <dgm:cxn modelId="{16121A77-6029-4D3A-BAEF-BAAEDAE5B00F}" type="presOf" srcId="{27CCCC47-8609-45F6-82DC-9B57A8E8DE67}" destId="{99E104C9-EDA4-4D20-8F15-554D5C1C3125}" srcOrd="1" destOrd="0" presId="urn:microsoft.com/office/officeart/2005/8/layout/bProcess3"/>
    <dgm:cxn modelId="{B3AB5B77-F718-45C0-B420-360677DA459A}" type="presOf" srcId="{FE97F323-0325-43F2-BCBF-06F518D7C6FD}" destId="{73F41A99-83F3-4609-A641-B61C2FBC06B9}" srcOrd="1" destOrd="0" presId="urn:microsoft.com/office/officeart/2005/8/layout/bProcess3"/>
    <dgm:cxn modelId="{264D977B-FF57-4153-A1A7-CD47865BFF69}" srcId="{E0E493F7-7BBC-4153-9F14-CF1CFA4A04D1}" destId="{BEE90F19-F26F-440C-894A-E23F3B9177D6}" srcOrd="6" destOrd="0" parTransId="{61BD3B56-71F2-4197-B2CA-0C2BBD37E7A5}" sibTransId="{8D557C95-9EA3-4786-84B4-0BA85B1B5DA4}"/>
    <dgm:cxn modelId="{28E33D82-A582-4D85-9A0D-F49475D89A1C}" type="presOf" srcId="{528041F4-951B-4119-AAEE-8EDCE313E694}" destId="{614DD22A-BB73-48A9-8010-5E1FEE53C116}" srcOrd="0" destOrd="0" presId="urn:microsoft.com/office/officeart/2005/8/layout/bProcess3"/>
    <dgm:cxn modelId="{A42A9A88-B1D5-4F00-9EE5-989D56287E40}" type="presOf" srcId="{07936015-16A2-4F87-80F2-8B0352B01C99}" destId="{7560B6C8-506B-4DE3-BD19-F8929A76ED94}" srcOrd="1" destOrd="0" presId="urn:microsoft.com/office/officeart/2005/8/layout/bProcess3"/>
    <dgm:cxn modelId="{431ADC8D-E429-4437-9A47-C1CFCF25F519}" type="presOf" srcId="{D3DADEBE-2B10-40D3-9081-BAE7CCE1E2AA}" destId="{DEE3F1E7-8166-447E-8FBB-2A11A8C743EC}" srcOrd="0" destOrd="0" presId="urn:microsoft.com/office/officeart/2005/8/layout/bProcess3"/>
    <dgm:cxn modelId="{3431A790-7EDC-4570-BBD3-6E7F3FD6E6CD}" type="presOf" srcId="{653D65E7-856F-4019-A889-1FFEFBDAFBE2}" destId="{D0024027-E524-44F5-AA0A-968E89E741DB}" srcOrd="1" destOrd="0" presId="urn:microsoft.com/office/officeart/2005/8/layout/bProcess3"/>
    <dgm:cxn modelId="{5F7BAC96-018E-4BD6-AE14-AC2B1923BEB1}" type="presOf" srcId="{2984FB4B-2814-48B9-BDC1-B425FD3409F3}" destId="{DE596BAF-0DF6-4353-A732-A99F7DE7D240}" srcOrd="0" destOrd="0" presId="urn:microsoft.com/office/officeart/2005/8/layout/bProcess3"/>
    <dgm:cxn modelId="{5C7B9D9C-A68F-4F02-A27E-65FBCC5B6629}" type="presOf" srcId="{0089B611-6CA8-4A2F-86AB-F6BC45AA86AF}" destId="{41A42148-6883-4EA7-AF8C-0A72E4AA04C0}" srcOrd="0" destOrd="0" presId="urn:microsoft.com/office/officeart/2005/8/layout/bProcess3"/>
    <dgm:cxn modelId="{A35556A2-4E1E-4C4B-BFAB-0A023E57AE7D}" type="presOf" srcId="{674AB9F2-4F65-4CB1-B71D-DFAF09223A05}" destId="{9A8A7F4D-8A7A-4C85-818C-51F756384776}" srcOrd="1" destOrd="0" presId="urn:microsoft.com/office/officeart/2005/8/layout/bProcess3"/>
    <dgm:cxn modelId="{50A29BA2-1A32-4D13-A43E-CD597FFFCFF1}" srcId="{E0E493F7-7BBC-4153-9F14-CF1CFA4A04D1}" destId="{E374E268-839D-40AD-8091-E38643497D87}" srcOrd="15" destOrd="0" parTransId="{128DC4D0-F475-40A2-94D0-2FBB84B6D8A5}" sibTransId="{2984FB4B-2814-48B9-BDC1-B425FD3409F3}"/>
    <dgm:cxn modelId="{E785C6A5-B868-426F-8B10-AE287E113DF1}" srcId="{E0E493F7-7BBC-4153-9F14-CF1CFA4A04D1}" destId="{D3B363B3-D02F-4980-A4B8-E9845C7E79DC}" srcOrd="19" destOrd="0" parTransId="{39D7E66C-3B00-4B0E-B9E5-095CFB294C62}" sibTransId="{526B5FAE-95E7-4197-80B6-D941B63F54CA}"/>
    <dgm:cxn modelId="{CAF638A6-A965-45CF-BB48-00340A7A1810}" type="presOf" srcId="{E0E493F7-7BBC-4153-9F14-CF1CFA4A04D1}" destId="{1FA758A5-5EFE-4490-9BEC-A061C04A9E27}" srcOrd="0" destOrd="0" presId="urn:microsoft.com/office/officeart/2005/8/layout/bProcess3"/>
    <dgm:cxn modelId="{75C01BA8-D3F2-4416-AAF6-B071490A9C6B}" type="presOf" srcId="{1DAB586E-F420-4C88-A485-1B06A6255E21}" destId="{A0A1A029-62B9-4B2A-B005-89939A7E2AA2}" srcOrd="0" destOrd="0" presId="urn:microsoft.com/office/officeart/2005/8/layout/bProcess3"/>
    <dgm:cxn modelId="{15220EA9-BB0F-4133-B41A-1513317BD3AB}" type="presOf" srcId="{E374E268-839D-40AD-8091-E38643497D87}" destId="{6359AB49-024B-4060-A89E-FB979541D2E8}" srcOrd="0" destOrd="0" presId="urn:microsoft.com/office/officeart/2005/8/layout/bProcess3"/>
    <dgm:cxn modelId="{7623E6AA-28A6-4DF5-A2F5-0AAFD43CE813}" type="presOf" srcId="{EAA82A72-DDA4-4B9B-B22E-8D2A6EF53BED}" destId="{A274F4EC-A88A-40CF-8CF8-7B3ADE965F94}" srcOrd="0" destOrd="0" presId="urn:microsoft.com/office/officeart/2005/8/layout/bProcess3"/>
    <dgm:cxn modelId="{B2D3ECAF-B8A5-4DB8-AD88-EE44C335E69C}" srcId="{E0E493F7-7BBC-4153-9F14-CF1CFA4A04D1}" destId="{AF16E31D-4FCE-4EDA-B557-FAF8735FBC69}" srcOrd="2" destOrd="0" parTransId="{E8E0B877-C07E-4FD3-8DB6-EFBE7DB479B8}" sibTransId="{DC925507-E074-42C0-B668-03271AEBE4D8}"/>
    <dgm:cxn modelId="{0FDF93B1-7373-43EF-8769-4B0B4822FC98}" type="presOf" srcId="{0089B611-6CA8-4A2F-86AB-F6BC45AA86AF}" destId="{ED75680B-44ED-4020-BC95-75287EF56A9C}" srcOrd="1" destOrd="0" presId="urn:microsoft.com/office/officeart/2005/8/layout/bProcess3"/>
    <dgm:cxn modelId="{876B38B5-057F-4A49-96CA-BE67B6F96C4B}" type="presOf" srcId="{14ED6E19-578C-4BE0-9EF5-9788D403A356}" destId="{8CBD7912-CF7D-40A6-AEEF-5434C19B4FE2}" srcOrd="0" destOrd="0" presId="urn:microsoft.com/office/officeart/2005/8/layout/bProcess3"/>
    <dgm:cxn modelId="{9F704BB7-13AA-4691-B92F-E1018F4E7ED3}" type="presOf" srcId="{4224EAFD-37C3-45B8-AB36-E7C21520BB18}" destId="{049C3558-0CA9-4290-A54D-4C8956E64605}" srcOrd="0" destOrd="0" presId="urn:microsoft.com/office/officeart/2005/8/layout/bProcess3"/>
    <dgm:cxn modelId="{4F5339BB-8F5D-425B-8E1B-957A1C538448}" type="presOf" srcId="{27CCCC47-8609-45F6-82DC-9B57A8E8DE67}" destId="{8444A7B3-C95E-45ED-A107-DF3F4D91FB6B}" srcOrd="0" destOrd="0" presId="urn:microsoft.com/office/officeart/2005/8/layout/bProcess3"/>
    <dgm:cxn modelId="{AF35B1BC-362D-48E7-85B3-34985C1CAD32}" type="presOf" srcId="{81915101-2B74-4066-8C97-60FA9237136B}" destId="{3EE44EED-052A-4EB8-8F2D-3D1A3E0E5D28}" srcOrd="0" destOrd="0" presId="urn:microsoft.com/office/officeart/2005/8/layout/bProcess3"/>
    <dgm:cxn modelId="{49F74AC0-8DF1-4E21-9989-F829D684EAB4}" srcId="{E0E493F7-7BBC-4153-9F14-CF1CFA4A04D1}" destId="{F12B47BC-564E-403A-A49D-E0BD5628C8BC}" srcOrd="4" destOrd="0" parTransId="{AAF09125-A3D3-4077-A517-7260A20915B2}" sibTransId="{14ED6E19-578C-4BE0-9EF5-9788D403A356}"/>
    <dgm:cxn modelId="{C7DC60C5-E5C3-40B7-A3CD-83585D0B536D}" type="presOf" srcId="{E6B709A7-7B26-41A1-A986-AA50B85CF673}" destId="{19C29AF1-0815-451C-B6EF-FC2D36CC0D6F}" srcOrd="1" destOrd="0" presId="urn:microsoft.com/office/officeart/2005/8/layout/bProcess3"/>
    <dgm:cxn modelId="{C344A4C6-2518-4D71-A30D-1CF0CD653081}" type="presOf" srcId="{674AB9F2-4F65-4CB1-B71D-DFAF09223A05}" destId="{3754E6F4-90D8-4604-A576-C4C02C5A0BCE}" srcOrd="0" destOrd="0" presId="urn:microsoft.com/office/officeart/2005/8/layout/bProcess3"/>
    <dgm:cxn modelId="{9AFE6DC7-CBFB-42EA-A760-47DB62C83CC9}" type="presOf" srcId="{8D7C7AA2-0057-4D14-8090-22BF92E87CF5}" destId="{49B97C60-B2A1-418B-B0A7-A931C228E458}" srcOrd="0" destOrd="0" presId="urn:microsoft.com/office/officeart/2005/8/layout/bProcess3"/>
    <dgm:cxn modelId="{CF2DBACA-B492-40D6-9EAA-D707DEAC75B6}" type="presOf" srcId="{F12B47BC-564E-403A-A49D-E0BD5628C8BC}" destId="{42BF96F6-DFDF-44B0-BA09-C72F87B0137C}" srcOrd="0" destOrd="0" presId="urn:microsoft.com/office/officeart/2005/8/layout/bProcess3"/>
    <dgm:cxn modelId="{C9E15DCD-43B1-4DCA-8E92-7BABE7FA3FC6}" srcId="{E0E493F7-7BBC-4153-9F14-CF1CFA4A04D1}" destId="{C66DB55B-7115-4B26-BA32-32E7F4DFBC7C}" srcOrd="14" destOrd="0" parTransId="{15CA185D-6785-447C-A07A-5AF004179609}" sibTransId="{A4518735-A850-483C-9660-94B236DDE0C0}"/>
    <dgm:cxn modelId="{5E0AFDD2-B3EE-4B2B-9C8F-351F0F84137F}" srcId="{E0E493F7-7BBC-4153-9F14-CF1CFA4A04D1}" destId="{90ACFD03-13DD-4CE4-BB57-AF02E6E5C81A}" srcOrd="7" destOrd="0" parTransId="{6724D209-A79B-4BFE-96B3-FA763D97ED0C}" sibTransId="{653D65E7-856F-4019-A889-1FFEFBDAFBE2}"/>
    <dgm:cxn modelId="{145A94D6-11D3-4448-BAE7-10611C8F890C}" srcId="{E0E493F7-7BBC-4153-9F14-CF1CFA4A04D1}" destId="{528041F4-951B-4119-AAEE-8EDCE313E694}" srcOrd="16" destOrd="0" parTransId="{D8B8AF12-B344-454A-A1F7-DE71B30F330F}" sibTransId="{16D87415-D000-4B36-BE49-37B060CEB3BD}"/>
    <dgm:cxn modelId="{10B713D9-36AB-44EA-8F65-A0D8832180C7}" srcId="{E0E493F7-7BBC-4153-9F14-CF1CFA4A04D1}" destId="{81915101-2B74-4066-8C97-60FA9237136B}" srcOrd="18" destOrd="0" parTransId="{536B9259-F1B8-4330-95BC-85D5443AE6D6}" sibTransId="{D3DADEBE-2B10-40D3-9081-BAE7CCE1E2AA}"/>
    <dgm:cxn modelId="{0CA7AADC-55FB-47A9-9234-F533888B8025}" type="presOf" srcId="{14ED6E19-578C-4BE0-9EF5-9788D403A356}" destId="{16EBE58A-1E4A-4DDC-8C65-2CD48CEBC001}" srcOrd="1" destOrd="0" presId="urn:microsoft.com/office/officeart/2005/8/layout/bProcess3"/>
    <dgm:cxn modelId="{BF51E0DC-7CC0-4547-B4F0-C83C74C414FA}" type="presOf" srcId="{DC925507-E074-42C0-B668-03271AEBE4D8}" destId="{04A47307-E925-4FD8-BC78-2EE9A71BFEA1}" srcOrd="1" destOrd="0" presId="urn:microsoft.com/office/officeart/2005/8/layout/bProcess3"/>
    <dgm:cxn modelId="{A394F7DC-3815-414F-A63C-781A07F2CD03}" type="presOf" srcId="{69D9A33B-E54D-4B33-8AF8-9C60B730D2EC}" destId="{BFAA9BDF-585F-45BB-8053-1347F6534B4F}" srcOrd="0" destOrd="0" presId="urn:microsoft.com/office/officeart/2005/8/layout/bProcess3"/>
    <dgm:cxn modelId="{182AF5DD-7211-423D-A21F-5B4FF81C279A}" srcId="{E0E493F7-7BBC-4153-9F14-CF1CFA4A04D1}" destId="{9D39D5F0-BEBB-44A8-B22B-43539D6146C2}" srcOrd="17" destOrd="0" parTransId="{3342BE96-4D66-4157-A0C5-A8BE3DF36E53}" sibTransId="{674AB9F2-4F65-4CB1-B71D-DFAF09223A05}"/>
    <dgm:cxn modelId="{D3D6A0E0-BFDA-4D4B-BF07-7CFFA70A67A1}" srcId="{E0E493F7-7BBC-4153-9F14-CF1CFA4A04D1}" destId="{2562FB17-AC28-46EC-812D-69074B4AEA4F}" srcOrd="11" destOrd="0" parTransId="{58FBC70E-C27F-4C63-8934-7639F6CB50F9}" sibTransId="{E6B709A7-7B26-41A1-A986-AA50B85CF673}"/>
    <dgm:cxn modelId="{2C7A5CEB-15F8-446D-AED5-52333FD70A09}" type="presOf" srcId="{A4518735-A850-483C-9660-94B236DDE0C0}" destId="{80528199-F948-4559-9166-DACC89ABC574}" srcOrd="1" destOrd="0" presId="urn:microsoft.com/office/officeart/2005/8/layout/bProcess3"/>
    <dgm:cxn modelId="{AE8867F0-E3B5-4125-AA4B-3B989977B637}" type="presOf" srcId="{D3B363B3-D02F-4980-A4B8-E9845C7E79DC}" destId="{C1100CA8-B5A6-42EE-9A51-F9884EAC11C9}" srcOrd="0" destOrd="0" presId="urn:microsoft.com/office/officeart/2005/8/layout/bProcess3"/>
    <dgm:cxn modelId="{BD783CF4-407C-493E-82FB-A1A24696A0FD}" srcId="{E0E493F7-7BBC-4153-9F14-CF1CFA4A04D1}" destId="{E320A1C5-B6EC-4383-8C19-1A0283A39F04}" srcOrd="5" destOrd="0" parTransId="{DCB272D2-20A4-4083-B7C2-B2DBE6C22F69}" sibTransId="{8D7C7AA2-0057-4D14-8090-22BF92E87CF5}"/>
    <dgm:cxn modelId="{45A360F4-2213-45C2-953A-B3C1E1A534DD}" type="presOf" srcId="{E6B709A7-7B26-41A1-A986-AA50B85CF673}" destId="{7AA6913B-EF70-41A6-9E97-6BAAB1FC813B}" srcOrd="0" destOrd="0" presId="urn:microsoft.com/office/officeart/2005/8/layout/bProcess3"/>
    <dgm:cxn modelId="{5F53E5F6-6DCC-4C95-9CD9-B8E6D94942EF}" type="presOf" srcId="{3C63F380-90FC-455E-A71F-2A329BF18325}" destId="{1239FED7-CC4C-4A1C-A932-83B964F091B0}" srcOrd="1" destOrd="0" presId="urn:microsoft.com/office/officeart/2005/8/layout/bProcess3"/>
    <dgm:cxn modelId="{F2C2B5FB-245C-4506-938A-EE81368F542D}" type="presOf" srcId="{E320A1C5-B6EC-4383-8C19-1A0283A39F04}" destId="{8F366BE5-3AE4-4F90-A621-6F1C995291D3}" srcOrd="0" destOrd="0" presId="urn:microsoft.com/office/officeart/2005/8/layout/bProcess3"/>
    <dgm:cxn modelId="{DCAD2EFC-0A08-4828-A9D3-EAF05AE1391B}" type="presOf" srcId="{0B14CFF6-3C16-4298-B070-A628EE7E4026}" destId="{D0E49CE2-A26E-4715-A6B5-5EEE08ACE397}" srcOrd="0" destOrd="0" presId="urn:microsoft.com/office/officeart/2005/8/layout/bProcess3"/>
    <dgm:cxn modelId="{FD246678-0246-435C-BD0F-3A8A962FE137}" type="presParOf" srcId="{1FA758A5-5EFE-4490-9BEC-A061C04A9E27}" destId="{D0E49CE2-A26E-4715-A6B5-5EEE08ACE397}" srcOrd="0" destOrd="0" presId="urn:microsoft.com/office/officeart/2005/8/layout/bProcess3"/>
    <dgm:cxn modelId="{6CF4AAEE-5350-4270-9077-B33290C2DBAB}" type="presParOf" srcId="{1FA758A5-5EFE-4490-9BEC-A061C04A9E27}" destId="{4D45ACBD-5F78-4499-80AA-230657AD158C}" srcOrd="1" destOrd="0" presId="urn:microsoft.com/office/officeart/2005/8/layout/bProcess3"/>
    <dgm:cxn modelId="{2DC8A695-1990-46EA-B04A-396D19E18473}" type="presParOf" srcId="{4D45ACBD-5F78-4499-80AA-230657AD158C}" destId="{7560B6C8-506B-4DE3-BD19-F8929A76ED94}" srcOrd="0" destOrd="0" presId="urn:microsoft.com/office/officeart/2005/8/layout/bProcess3"/>
    <dgm:cxn modelId="{1780E0A0-843E-475F-AE8A-BD9DEAAF1378}" type="presParOf" srcId="{1FA758A5-5EFE-4490-9BEC-A061C04A9E27}" destId="{0C67BF34-8EB4-47E8-85B0-3D6CDD2A9193}" srcOrd="2" destOrd="0" presId="urn:microsoft.com/office/officeart/2005/8/layout/bProcess3"/>
    <dgm:cxn modelId="{879444AF-DE54-4EF3-B2F1-1C305BC9D7FC}" type="presParOf" srcId="{1FA758A5-5EFE-4490-9BEC-A061C04A9E27}" destId="{71E28068-33E4-4056-BEF4-59AFB182FD5C}" srcOrd="3" destOrd="0" presId="urn:microsoft.com/office/officeart/2005/8/layout/bProcess3"/>
    <dgm:cxn modelId="{6032E71C-C538-4FCC-B925-728C57887EA6}" type="presParOf" srcId="{71E28068-33E4-4056-BEF4-59AFB182FD5C}" destId="{3503BFA7-0EB8-4CFC-89AF-676AD992A86A}" srcOrd="0" destOrd="0" presId="urn:microsoft.com/office/officeart/2005/8/layout/bProcess3"/>
    <dgm:cxn modelId="{77C61598-F07F-4080-AFBE-17F0057B7071}" type="presParOf" srcId="{1FA758A5-5EFE-4490-9BEC-A061C04A9E27}" destId="{E209FD0B-6F9E-4E62-A85C-FF213B02C36D}" srcOrd="4" destOrd="0" presId="urn:microsoft.com/office/officeart/2005/8/layout/bProcess3"/>
    <dgm:cxn modelId="{F4E8C2CC-2424-44E3-8828-92833DEB10E1}" type="presParOf" srcId="{1FA758A5-5EFE-4490-9BEC-A061C04A9E27}" destId="{D6EF8E1F-64DF-4F82-84C5-4ECB289D9748}" srcOrd="5" destOrd="0" presId="urn:microsoft.com/office/officeart/2005/8/layout/bProcess3"/>
    <dgm:cxn modelId="{3B3BECF3-6849-4127-BC10-8A0EA8FCECFD}" type="presParOf" srcId="{D6EF8E1F-64DF-4F82-84C5-4ECB289D9748}" destId="{04A47307-E925-4FD8-BC78-2EE9A71BFEA1}" srcOrd="0" destOrd="0" presId="urn:microsoft.com/office/officeart/2005/8/layout/bProcess3"/>
    <dgm:cxn modelId="{D9D3A4CA-B535-4017-A6DF-F04DC33E230B}" type="presParOf" srcId="{1FA758A5-5EFE-4490-9BEC-A061C04A9E27}" destId="{049C3558-0CA9-4290-A54D-4C8956E64605}" srcOrd="6" destOrd="0" presId="urn:microsoft.com/office/officeart/2005/8/layout/bProcess3"/>
    <dgm:cxn modelId="{CA44799F-9D2B-48F3-A75A-3CF5FBE26BA0}" type="presParOf" srcId="{1FA758A5-5EFE-4490-9BEC-A061C04A9E27}" destId="{AF9E50F3-06D8-430D-8D66-C10F09CB52A4}" srcOrd="7" destOrd="0" presId="urn:microsoft.com/office/officeart/2005/8/layout/bProcess3"/>
    <dgm:cxn modelId="{E9A9ADF3-B862-4EF4-A429-A15255849F79}" type="presParOf" srcId="{AF9E50F3-06D8-430D-8D66-C10F09CB52A4}" destId="{73F41A99-83F3-4609-A641-B61C2FBC06B9}" srcOrd="0" destOrd="0" presId="urn:microsoft.com/office/officeart/2005/8/layout/bProcess3"/>
    <dgm:cxn modelId="{1FDE0E3F-502C-41C8-B920-662FFC5A816A}" type="presParOf" srcId="{1FA758A5-5EFE-4490-9BEC-A061C04A9E27}" destId="{42BF96F6-DFDF-44B0-BA09-C72F87B0137C}" srcOrd="8" destOrd="0" presId="urn:microsoft.com/office/officeart/2005/8/layout/bProcess3"/>
    <dgm:cxn modelId="{5A3504C1-89B1-4AA6-BDF7-88C3F5F2DE6D}" type="presParOf" srcId="{1FA758A5-5EFE-4490-9BEC-A061C04A9E27}" destId="{8CBD7912-CF7D-40A6-AEEF-5434C19B4FE2}" srcOrd="9" destOrd="0" presId="urn:microsoft.com/office/officeart/2005/8/layout/bProcess3"/>
    <dgm:cxn modelId="{A19689E3-E5E5-4777-8F59-EBA24E66E25B}" type="presParOf" srcId="{8CBD7912-CF7D-40A6-AEEF-5434C19B4FE2}" destId="{16EBE58A-1E4A-4DDC-8C65-2CD48CEBC001}" srcOrd="0" destOrd="0" presId="urn:microsoft.com/office/officeart/2005/8/layout/bProcess3"/>
    <dgm:cxn modelId="{C644D395-5B09-485E-9861-A059BEA47BDF}" type="presParOf" srcId="{1FA758A5-5EFE-4490-9BEC-A061C04A9E27}" destId="{8F366BE5-3AE4-4F90-A621-6F1C995291D3}" srcOrd="10" destOrd="0" presId="urn:microsoft.com/office/officeart/2005/8/layout/bProcess3"/>
    <dgm:cxn modelId="{CAE85B9F-2B33-413F-84C9-A94D2E1855C3}" type="presParOf" srcId="{1FA758A5-5EFE-4490-9BEC-A061C04A9E27}" destId="{49B97C60-B2A1-418B-B0A7-A931C228E458}" srcOrd="11" destOrd="0" presId="urn:microsoft.com/office/officeart/2005/8/layout/bProcess3"/>
    <dgm:cxn modelId="{C0D08696-7759-4889-B729-BB4B759044DE}" type="presParOf" srcId="{49B97C60-B2A1-418B-B0A7-A931C228E458}" destId="{05962579-AA8E-4A03-A0B6-4F6AB49E9C59}" srcOrd="0" destOrd="0" presId="urn:microsoft.com/office/officeart/2005/8/layout/bProcess3"/>
    <dgm:cxn modelId="{EE5C4C36-1957-4B89-AC7B-E765D73EB5E3}" type="presParOf" srcId="{1FA758A5-5EFE-4490-9BEC-A061C04A9E27}" destId="{01F873C0-83DB-4BA7-B430-7D52C2CD2EC3}" srcOrd="12" destOrd="0" presId="urn:microsoft.com/office/officeart/2005/8/layout/bProcess3"/>
    <dgm:cxn modelId="{99510E78-3A8B-426A-8713-5D7F9C96C6A0}" type="presParOf" srcId="{1FA758A5-5EFE-4490-9BEC-A061C04A9E27}" destId="{9538D4EB-EE40-4FE6-99EB-BDB4ACB9B43A}" srcOrd="13" destOrd="0" presId="urn:microsoft.com/office/officeart/2005/8/layout/bProcess3"/>
    <dgm:cxn modelId="{56802E02-B63B-4068-8FE0-BD387010B2C4}" type="presParOf" srcId="{9538D4EB-EE40-4FE6-99EB-BDB4ACB9B43A}" destId="{F3F7A8A9-3CAE-4EFB-9C0C-C3D51A59C7F8}" srcOrd="0" destOrd="0" presId="urn:microsoft.com/office/officeart/2005/8/layout/bProcess3"/>
    <dgm:cxn modelId="{6C7FD403-0EEB-4760-BAE9-00C9505064FF}" type="presParOf" srcId="{1FA758A5-5EFE-4490-9BEC-A061C04A9E27}" destId="{AB027EEF-09F0-464F-9E0C-58474A3E671B}" srcOrd="14" destOrd="0" presId="urn:microsoft.com/office/officeart/2005/8/layout/bProcess3"/>
    <dgm:cxn modelId="{588705B5-EB4B-44AE-98D1-C499A6BA355D}" type="presParOf" srcId="{1FA758A5-5EFE-4490-9BEC-A061C04A9E27}" destId="{504E8C05-A34D-4A31-90D1-4424D84561F2}" srcOrd="15" destOrd="0" presId="urn:microsoft.com/office/officeart/2005/8/layout/bProcess3"/>
    <dgm:cxn modelId="{AA937C93-D541-4AC1-A3B5-FB9171F239A9}" type="presParOf" srcId="{504E8C05-A34D-4A31-90D1-4424D84561F2}" destId="{D0024027-E524-44F5-AA0A-968E89E741DB}" srcOrd="0" destOrd="0" presId="urn:microsoft.com/office/officeart/2005/8/layout/bProcess3"/>
    <dgm:cxn modelId="{73EA6B60-176C-41E0-914F-20A9AC882832}" type="presParOf" srcId="{1FA758A5-5EFE-4490-9BEC-A061C04A9E27}" destId="{A0A1A029-62B9-4B2A-B005-89939A7E2AA2}" srcOrd="16" destOrd="0" presId="urn:microsoft.com/office/officeart/2005/8/layout/bProcess3"/>
    <dgm:cxn modelId="{2E5D4B45-3DBD-4BE5-A002-5B4065A07720}" type="presParOf" srcId="{1FA758A5-5EFE-4490-9BEC-A061C04A9E27}" destId="{8444A7B3-C95E-45ED-A107-DF3F4D91FB6B}" srcOrd="17" destOrd="0" presId="urn:microsoft.com/office/officeart/2005/8/layout/bProcess3"/>
    <dgm:cxn modelId="{8E00018F-EFD3-4515-AE9F-31BF9A0A1C5B}" type="presParOf" srcId="{8444A7B3-C95E-45ED-A107-DF3F4D91FB6B}" destId="{99E104C9-EDA4-4D20-8F15-554D5C1C3125}" srcOrd="0" destOrd="0" presId="urn:microsoft.com/office/officeart/2005/8/layout/bProcess3"/>
    <dgm:cxn modelId="{C3323DF4-7A05-4C7C-8F1F-BDADC6F19639}" type="presParOf" srcId="{1FA758A5-5EFE-4490-9BEC-A061C04A9E27}" destId="{A274F4EC-A88A-40CF-8CF8-7B3ADE965F94}" srcOrd="18" destOrd="0" presId="urn:microsoft.com/office/officeart/2005/8/layout/bProcess3"/>
    <dgm:cxn modelId="{A982F5BB-F8F4-4594-A05C-EF29619FAB2A}" type="presParOf" srcId="{1FA758A5-5EFE-4490-9BEC-A061C04A9E27}" destId="{BFAA9BDF-585F-45BB-8053-1347F6534B4F}" srcOrd="19" destOrd="0" presId="urn:microsoft.com/office/officeart/2005/8/layout/bProcess3"/>
    <dgm:cxn modelId="{9EB9B836-7C58-443B-AEB0-4D112CEAEB63}" type="presParOf" srcId="{BFAA9BDF-585F-45BB-8053-1347F6534B4F}" destId="{798DA8F8-DFB2-46D5-A2C9-2E35DDAC488D}" srcOrd="0" destOrd="0" presId="urn:microsoft.com/office/officeart/2005/8/layout/bProcess3"/>
    <dgm:cxn modelId="{AD064303-A442-4D93-B30A-52B41D8717EA}" type="presParOf" srcId="{1FA758A5-5EFE-4490-9BEC-A061C04A9E27}" destId="{7E59EB8A-0B7E-4B31-9AC6-20F099DF6D86}" srcOrd="20" destOrd="0" presId="urn:microsoft.com/office/officeart/2005/8/layout/bProcess3"/>
    <dgm:cxn modelId="{8DE92DB4-EC71-452D-B574-8A0F3785760A}" type="presParOf" srcId="{1FA758A5-5EFE-4490-9BEC-A061C04A9E27}" destId="{56A8C4ED-3FD8-4B38-BD9A-0A46C043DE2B}" srcOrd="21" destOrd="0" presId="urn:microsoft.com/office/officeart/2005/8/layout/bProcess3"/>
    <dgm:cxn modelId="{1DBE04CD-2EC3-4D0E-A56F-CC0193444653}" type="presParOf" srcId="{56A8C4ED-3FD8-4B38-BD9A-0A46C043DE2B}" destId="{54E2F351-DC30-4312-B1C9-CFBA667B2726}" srcOrd="0" destOrd="0" presId="urn:microsoft.com/office/officeart/2005/8/layout/bProcess3"/>
    <dgm:cxn modelId="{62999F56-F01B-405F-B023-CDC1B49645FC}" type="presParOf" srcId="{1FA758A5-5EFE-4490-9BEC-A061C04A9E27}" destId="{DF438D9D-E2BD-4E05-8EB5-A0C30EAD1232}" srcOrd="22" destOrd="0" presId="urn:microsoft.com/office/officeart/2005/8/layout/bProcess3"/>
    <dgm:cxn modelId="{472F22D5-C28C-4E54-8453-F5E0D643309D}" type="presParOf" srcId="{1FA758A5-5EFE-4490-9BEC-A061C04A9E27}" destId="{7AA6913B-EF70-41A6-9E97-6BAAB1FC813B}" srcOrd="23" destOrd="0" presId="urn:microsoft.com/office/officeart/2005/8/layout/bProcess3"/>
    <dgm:cxn modelId="{BECC87A6-BE74-421A-932D-9D3B259C1475}" type="presParOf" srcId="{7AA6913B-EF70-41A6-9E97-6BAAB1FC813B}" destId="{19C29AF1-0815-451C-B6EF-FC2D36CC0D6F}" srcOrd="0" destOrd="0" presId="urn:microsoft.com/office/officeart/2005/8/layout/bProcess3"/>
    <dgm:cxn modelId="{D3BA6C9A-3954-4D00-A89F-979B6DAE26CE}" type="presParOf" srcId="{1FA758A5-5EFE-4490-9BEC-A061C04A9E27}" destId="{2AD86A48-6624-48C4-8E06-4D62068C17EA}" srcOrd="24" destOrd="0" presId="urn:microsoft.com/office/officeart/2005/8/layout/bProcess3"/>
    <dgm:cxn modelId="{07DDAE9A-C3BD-4D52-A13B-1C17AF11724D}" type="presParOf" srcId="{1FA758A5-5EFE-4490-9BEC-A061C04A9E27}" destId="{41A42148-6883-4EA7-AF8C-0A72E4AA04C0}" srcOrd="25" destOrd="0" presId="urn:microsoft.com/office/officeart/2005/8/layout/bProcess3"/>
    <dgm:cxn modelId="{31FD9C7C-F29B-4E1A-B90D-C474228931E1}" type="presParOf" srcId="{41A42148-6883-4EA7-AF8C-0A72E4AA04C0}" destId="{ED75680B-44ED-4020-BC95-75287EF56A9C}" srcOrd="0" destOrd="0" presId="urn:microsoft.com/office/officeart/2005/8/layout/bProcess3"/>
    <dgm:cxn modelId="{62AE89A6-46EB-4C93-A6EA-7C554B335B89}" type="presParOf" srcId="{1FA758A5-5EFE-4490-9BEC-A061C04A9E27}" destId="{0BDBD5A2-05A7-4B11-A761-CCF4E54AA97B}" srcOrd="26" destOrd="0" presId="urn:microsoft.com/office/officeart/2005/8/layout/bProcess3"/>
    <dgm:cxn modelId="{38A83E6B-7F89-4680-9D90-F484CE5FF383}" type="presParOf" srcId="{1FA758A5-5EFE-4490-9BEC-A061C04A9E27}" destId="{E45B362B-1F5F-48A4-8FA9-D4CC4360B13D}" srcOrd="27" destOrd="0" presId="urn:microsoft.com/office/officeart/2005/8/layout/bProcess3"/>
    <dgm:cxn modelId="{CB955939-EDD6-4F29-B5E6-B69DB3194F34}" type="presParOf" srcId="{E45B362B-1F5F-48A4-8FA9-D4CC4360B13D}" destId="{1239FED7-CC4C-4A1C-A932-83B964F091B0}" srcOrd="0" destOrd="0" presId="urn:microsoft.com/office/officeart/2005/8/layout/bProcess3"/>
    <dgm:cxn modelId="{BEF9200F-A040-46EA-BF8D-80627515EC59}" type="presParOf" srcId="{1FA758A5-5EFE-4490-9BEC-A061C04A9E27}" destId="{63BBADD2-205C-4F16-AB20-854980B58F7C}" srcOrd="28" destOrd="0" presId="urn:microsoft.com/office/officeart/2005/8/layout/bProcess3"/>
    <dgm:cxn modelId="{FC0A2E60-C157-470A-B242-ADF351DAD715}" type="presParOf" srcId="{1FA758A5-5EFE-4490-9BEC-A061C04A9E27}" destId="{6CD3FB6F-B091-44FC-9C57-7F52F6C2EE92}" srcOrd="29" destOrd="0" presId="urn:microsoft.com/office/officeart/2005/8/layout/bProcess3"/>
    <dgm:cxn modelId="{40F10380-3074-49B3-B721-0E6EA36FDA54}" type="presParOf" srcId="{6CD3FB6F-B091-44FC-9C57-7F52F6C2EE92}" destId="{80528199-F948-4559-9166-DACC89ABC574}" srcOrd="0" destOrd="0" presId="urn:microsoft.com/office/officeart/2005/8/layout/bProcess3"/>
    <dgm:cxn modelId="{ACA83617-1F9B-44EC-8F28-AA70136C988B}" type="presParOf" srcId="{1FA758A5-5EFE-4490-9BEC-A061C04A9E27}" destId="{6359AB49-024B-4060-A89E-FB979541D2E8}" srcOrd="30" destOrd="0" presId="urn:microsoft.com/office/officeart/2005/8/layout/bProcess3"/>
    <dgm:cxn modelId="{7136F22F-F4B4-4A00-AFC5-7E8B9BA70987}" type="presParOf" srcId="{1FA758A5-5EFE-4490-9BEC-A061C04A9E27}" destId="{DE596BAF-0DF6-4353-A732-A99F7DE7D240}" srcOrd="31" destOrd="0" presId="urn:microsoft.com/office/officeart/2005/8/layout/bProcess3"/>
    <dgm:cxn modelId="{54359F3C-B026-4826-87CD-4A031CD0063E}" type="presParOf" srcId="{DE596BAF-0DF6-4353-A732-A99F7DE7D240}" destId="{A8ECC3DD-AA15-428C-8210-25F8D0264970}" srcOrd="0" destOrd="0" presId="urn:microsoft.com/office/officeart/2005/8/layout/bProcess3"/>
    <dgm:cxn modelId="{0B1BCE7E-E52A-4879-B7F1-4058AA0A749B}" type="presParOf" srcId="{1FA758A5-5EFE-4490-9BEC-A061C04A9E27}" destId="{614DD22A-BB73-48A9-8010-5E1FEE53C116}" srcOrd="32" destOrd="0" presId="urn:microsoft.com/office/officeart/2005/8/layout/bProcess3"/>
    <dgm:cxn modelId="{CB89E5AB-2082-465E-B323-3AFEC82DE49D}" type="presParOf" srcId="{1FA758A5-5EFE-4490-9BEC-A061C04A9E27}" destId="{7B1B4C85-93E1-4142-B566-C53F4A633618}" srcOrd="33" destOrd="0" presId="urn:microsoft.com/office/officeart/2005/8/layout/bProcess3"/>
    <dgm:cxn modelId="{9202752B-9C2D-4671-AEF5-91F9BCDDDCCD}" type="presParOf" srcId="{7B1B4C85-93E1-4142-B566-C53F4A633618}" destId="{00F5595B-0A54-408C-B621-87AD02A76ACB}" srcOrd="0" destOrd="0" presId="urn:microsoft.com/office/officeart/2005/8/layout/bProcess3"/>
    <dgm:cxn modelId="{783874BE-C297-4B9F-8A0D-6670D3206072}" type="presParOf" srcId="{1FA758A5-5EFE-4490-9BEC-A061C04A9E27}" destId="{8A28ACDD-E236-4A06-9869-8E30E628209F}" srcOrd="34" destOrd="0" presId="urn:microsoft.com/office/officeart/2005/8/layout/bProcess3"/>
    <dgm:cxn modelId="{9792E1DA-5F27-40E4-8F81-7647F0E31662}" type="presParOf" srcId="{1FA758A5-5EFE-4490-9BEC-A061C04A9E27}" destId="{3754E6F4-90D8-4604-A576-C4C02C5A0BCE}" srcOrd="35" destOrd="0" presId="urn:microsoft.com/office/officeart/2005/8/layout/bProcess3"/>
    <dgm:cxn modelId="{F7743580-EA47-49C9-B553-8455A41A8C1D}" type="presParOf" srcId="{3754E6F4-90D8-4604-A576-C4C02C5A0BCE}" destId="{9A8A7F4D-8A7A-4C85-818C-51F756384776}" srcOrd="0" destOrd="0" presId="urn:microsoft.com/office/officeart/2005/8/layout/bProcess3"/>
    <dgm:cxn modelId="{D7F7EEB6-C4F7-4823-8468-B0E3432989B4}" type="presParOf" srcId="{1FA758A5-5EFE-4490-9BEC-A061C04A9E27}" destId="{3EE44EED-052A-4EB8-8F2D-3D1A3E0E5D28}" srcOrd="36" destOrd="0" presId="urn:microsoft.com/office/officeart/2005/8/layout/bProcess3"/>
    <dgm:cxn modelId="{F52B4680-C8BA-40F8-84BA-9B23B3A3AD9A}" type="presParOf" srcId="{1FA758A5-5EFE-4490-9BEC-A061C04A9E27}" destId="{DEE3F1E7-8166-447E-8FBB-2A11A8C743EC}" srcOrd="37" destOrd="0" presId="urn:microsoft.com/office/officeart/2005/8/layout/bProcess3"/>
    <dgm:cxn modelId="{5668E130-4548-4320-9117-B9A16EB922ED}" type="presParOf" srcId="{DEE3F1E7-8166-447E-8FBB-2A11A8C743EC}" destId="{91EA43DB-6D8D-4A17-8630-983340CF8D94}" srcOrd="0" destOrd="0" presId="urn:microsoft.com/office/officeart/2005/8/layout/bProcess3"/>
    <dgm:cxn modelId="{9A4308B9-9161-4AF2-993D-9CEFE8517348}" type="presParOf" srcId="{1FA758A5-5EFE-4490-9BEC-A061C04A9E27}" destId="{C1100CA8-B5A6-42EE-9A51-F9884EAC11C9}" srcOrd="3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E493F7-7BBC-4153-9F14-CF1CFA4A04D1}" type="doc">
      <dgm:prSet loTypeId="urn:microsoft.com/office/officeart/2005/8/layout/bProcess3" loCatId="process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fi-FI"/>
        </a:p>
      </dgm:t>
    </dgm:pt>
    <dgm:pt modelId="{0B14CFF6-3C16-4298-B070-A628EE7E4026}">
      <dgm:prSet phldrT="[Text]"/>
      <dgm:spPr/>
      <dgm:t>
        <a:bodyPr/>
        <a:lstStyle/>
        <a:p>
          <a:r>
            <a:rPr lang="fi-FI"/>
            <a:t>Behöver du hjälp?</a:t>
          </a:r>
          <a:endParaRPr lang="fi-FI" dirty="0"/>
        </a:p>
      </dgm:t>
    </dgm:pt>
    <dgm:pt modelId="{F702733E-674F-486A-A131-E47837DCCC4F}" type="parTrans" cxnId="{F3B7EC26-42C8-4B86-AB08-C6E3ACAEF5C6}">
      <dgm:prSet/>
      <dgm:spPr/>
      <dgm:t>
        <a:bodyPr/>
        <a:lstStyle/>
        <a:p>
          <a:endParaRPr lang="fi-FI"/>
        </a:p>
      </dgm:t>
    </dgm:pt>
    <dgm:pt modelId="{07936015-16A2-4F87-80F2-8B0352B01C99}" type="sibTrans" cxnId="{F3B7EC26-42C8-4B86-AB08-C6E3ACAEF5C6}">
      <dgm:prSet/>
      <dgm:spPr/>
      <dgm:t>
        <a:bodyPr/>
        <a:lstStyle/>
        <a:p>
          <a:endParaRPr lang="fi-FI"/>
        </a:p>
      </dgm:t>
    </dgm:pt>
    <dgm:pt modelId="{70E08CD0-E969-4913-A632-40970E11118E}">
      <dgm:prSet phldrT="[Text]"/>
      <dgm:spPr/>
      <dgm:t>
        <a:bodyPr/>
        <a:lstStyle/>
        <a:p>
          <a:r>
            <a:rPr lang="fi-FI" dirty="0"/>
            <a:t>Ja, </a:t>
          </a:r>
          <a:r>
            <a:rPr lang="fi-FI" dirty="0" err="1"/>
            <a:t>tack</a:t>
          </a:r>
          <a:r>
            <a:rPr lang="fi-FI" dirty="0"/>
            <a:t>. </a:t>
          </a:r>
          <a:r>
            <a:rPr lang="fi-FI" dirty="0" err="1"/>
            <a:t>Jag</a:t>
          </a:r>
          <a:r>
            <a:rPr lang="fi-FI" dirty="0"/>
            <a:t> </a:t>
          </a:r>
          <a:r>
            <a:rPr lang="fi-FI" dirty="0" err="1"/>
            <a:t>söker</a:t>
          </a:r>
          <a:r>
            <a:rPr lang="fi-FI" dirty="0"/>
            <a:t>/</a:t>
          </a:r>
          <a:r>
            <a:rPr lang="fi-FI" dirty="0" err="1"/>
            <a:t>letar</a:t>
          </a:r>
          <a:r>
            <a:rPr lang="fi-FI" dirty="0"/>
            <a:t> </a:t>
          </a:r>
          <a:r>
            <a:rPr lang="fi-FI" dirty="0" err="1"/>
            <a:t>efter</a:t>
          </a:r>
          <a:r>
            <a:rPr lang="fi-FI" dirty="0"/>
            <a:t> en </a:t>
          </a:r>
          <a:r>
            <a:rPr lang="fi-FI" dirty="0" err="1"/>
            <a:t>skjorta</a:t>
          </a:r>
          <a:r>
            <a:rPr lang="fi-FI" dirty="0"/>
            <a:t>.</a:t>
          </a:r>
        </a:p>
      </dgm:t>
    </dgm:pt>
    <dgm:pt modelId="{04FA839D-D6C1-481A-AF7B-C5BE55FCD5F8}" type="parTrans" cxnId="{5AA9CD2C-DCD9-4169-A0AF-5CF627531B50}">
      <dgm:prSet/>
      <dgm:spPr/>
      <dgm:t>
        <a:bodyPr/>
        <a:lstStyle/>
        <a:p>
          <a:endParaRPr lang="fi-FI"/>
        </a:p>
      </dgm:t>
    </dgm:pt>
    <dgm:pt modelId="{ECEDDDF6-075F-4418-A948-06610216CFA2}" type="sibTrans" cxnId="{5AA9CD2C-DCD9-4169-A0AF-5CF627531B50}">
      <dgm:prSet/>
      <dgm:spPr/>
      <dgm:t>
        <a:bodyPr/>
        <a:lstStyle/>
        <a:p>
          <a:endParaRPr lang="fi-FI"/>
        </a:p>
      </dgm:t>
    </dgm:pt>
    <dgm:pt modelId="{AF16E31D-4FCE-4EDA-B557-FAF8735FBC69}">
      <dgm:prSet phldrT="[Text]"/>
      <dgm:spPr/>
      <dgm:t>
        <a:bodyPr/>
        <a:lstStyle/>
        <a:p>
          <a:r>
            <a:rPr lang="fi-FI" dirty="0" err="1"/>
            <a:t>Vad</a:t>
          </a:r>
          <a:r>
            <a:rPr lang="fi-FI" dirty="0"/>
            <a:t> </a:t>
          </a:r>
          <a:r>
            <a:rPr lang="fi-FI" dirty="0" err="1"/>
            <a:t>har</a:t>
          </a:r>
          <a:r>
            <a:rPr lang="fi-FI" dirty="0"/>
            <a:t> du för </a:t>
          </a:r>
          <a:r>
            <a:rPr lang="fi-FI" dirty="0" err="1"/>
            <a:t>storlek</a:t>
          </a:r>
          <a:r>
            <a:rPr lang="fi-FI" dirty="0"/>
            <a:t>?</a:t>
          </a:r>
        </a:p>
      </dgm:t>
    </dgm:pt>
    <dgm:pt modelId="{E8E0B877-C07E-4FD3-8DB6-EFBE7DB479B8}" type="parTrans" cxnId="{B2D3ECAF-B8A5-4DB8-AD88-EE44C335E69C}">
      <dgm:prSet/>
      <dgm:spPr/>
      <dgm:t>
        <a:bodyPr/>
        <a:lstStyle/>
        <a:p>
          <a:endParaRPr lang="fi-FI"/>
        </a:p>
      </dgm:t>
    </dgm:pt>
    <dgm:pt modelId="{DC925507-E074-42C0-B668-03271AEBE4D8}" type="sibTrans" cxnId="{B2D3ECAF-B8A5-4DB8-AD88-EE44C335E69C}">
      <dgm:prSet/>
      <dgm:spPr/>
      <dgm:t>
        <a:bodyPr/>
        <a:lstStyle/>
        <a:p>
          <a:endParaRPr lang="fi-FI"/>
        </a:p>
      </dgm:t>
    </dgm:pt>
    <dgm:pt modelId="{4224EAFD-37C3-45B8-AB36-E7C21520BB18}">
      <dgm:prSet phldrT="[Text]"/>
      <dgm:spPr/>
      <dgm:t>
        <a:bodyPr/>
        <a:lstStyle/>
        <a:p>
          <a:r>
            <a:rPr lang="fi-FI" dirty="0" err="1"/>
            <a:t>Jag</a:t>
          </a:r>
          <a:r>
            <a:rPr lang="fi-FI" dirty="0"/>
            <a:t> </a:t>
          </a:r>
          <a:r>
            <a:rPr lang="fi-FI" dirty="0" err="1"/>
            <a:t>har</a:t>
          </a:r>
          <a:r>
            <a:rPr lang="fi-FI" dirty="0"/>
            <a:t> </a:t>
          </a:r>
          <a:r>
            <a:rPr lang="fi-FI" dirty="0" err="1"/>
            <a:t>storlek</a:t>
          </a:r>
          <a:r>
            <a:rPr lang="fi-FI" dirty="0"/>
            <a:t>/Min </a:t>
          </a:r>
          <a:r>
            <a:rPr lang="fi-FI" dirty="0" err="1"/>
            <a:t>storlek</a:t>
          </a:r>
          <a:r>
            <a:rPr lang="fi-FI" dirty="0"/>
            <a:t> </a:t>
          </a:r>
          <a:r>
            <a:rPr lang="fi-FI" dirty="0" err="1"/>
            <a:t>är</a:t>
          </a:r>
          <a:r>
            <a:rPr lang="fi-FI" dirty="0"/>
            <a:t>… </a:t>
          </a:r>
        </a:p>
      </dgm:t>
    </dgm:pt>
    <dgm:pt modelId="{2DA1C365-E276-463B-B28E-0FA32A987668}" type="parTrans" cxnId="{7465CD0C-895E-438D-B5F8-1D6BDA7FF742}">
      <dgm:prSet/>
      <dgm:spPr/>
      <dgm:t>
        <a:bodyPr/>
        <a:lstStyle/>
        <a:p>
          <a:endParaRPr lang="fi-FI"/>
        </a:p>
      </dgm:t>
    </dgm:pt>
    <dgm:pt modelId="{FE97F323-0325-43F2-BCBF-06F518D7C6FD}" type="sibTrans" cxnId="{7465CD0C-895E-438D-B5F8-1D6BDA7FF742}">
      <dgm:prSet/>
      <dgm:spPr/>
      <dgm:t>
        <a:bodyPr/>
        <a:lstStyle/>
        <a:p>
          <a:endParaRPr lang="fi-FI"/>
        </a:p>
      </dgm:t>
    </dgm:pt>
    <dgm:pt modelId="{F12B47BC-564E-403A-A49D-E0BD5628C8BC}">
      <dgm:prSet phldrT="[Text]"/>
      <dgm:spPr/>
      <dgm:t>
        <a:bodyPr/>
        <a:lstStyle/>
        <a:p>
          <a:r>
            <a:rPr lang="fi-FI" dirty="0" err="1"/>
            <a:t>Här</a:t>
          </a:r>
          <a:r>
            <a:rPr lang="fi-FI" dirty="0"/>
            <a:t> </a:t>
          </a:r>
          <a:r>
            <a:rPr lang="fi-FI" dirty="0" err="1"/>
            <a:t>finns</a:t>
          </a:r>
          <a:r>
            <a:rPr lang="fi-FI" dirty="0"/>
            <a:t> </a:t>
          </a:r>
          <a:r>
            <a:rPr lang="fi-FI" dirty="0" err="1"/>
            <a:t>byxor</a:t>
          </a:r>
          <a:r>
            <a:rPr lang="fi-FI" dirty="0"/>
            <a:t> </a:t>
          </a:r>
          <a:r>
            <a:rPr lang="fi-FI" dirty="0" err="1"/>
            <a:t>och</a:t>
          </a:r>
          <a:r>
            <a:rPr lang="fi-FI" dirty="0"/>
            <a:t> </a:t>
          </a:r>
          <a:r>
            <a:rPr lang="fi-FI" dirty="0" err="1"/>
            <a:t>skjortor</a:t>
          </a:r>
          <a:r>
            <a:rPr lang="fi-FI" dirty="0"/>
            <a:t>.</a:t>
          </a:r>
        </a:p>
        <a:p>
          <a:r>
            <a:rPr lang="fi-FI" dirty="0" err="1"/>
            <a:t>Tycker</a:t>
          </a:r>
          <a:r>
            <a:rPr lang="fi-FI" dirty="0"/>
            <a:t> du </a:t>
          </a:r>
          <a:r>
            <a:rPr lang="fi-FI" dirty="0" err="1"/>
            <a:t>om</a:t>
          </a:r>
          <a:r>
            <a:rPr lang="fi-FI" dirty="0"/>
            <a:t> </a:t>
          </a:r>
          <a:r>
            <a:rPr lang="fi-FI" dirty="0" err="1"/>
            <a:t>den</a:t>
          </a:r>
          <a:r>
            <a:rPr lang="fi-FI" dirty="0"/>
            <a:t> </a:t>
          </a:r>
          <a:r>
            <a:rPr lang="fi-FI" dirty="0" err="1"/>
            <a:t>här</a:t>
          </a:r>
          <a:r>
            <a:rPr lang="fi-FI" dirty="0"/>
            <a:t> </a:t>
          </a:r>
          <a:r>
            <a:rPr lang="fi-FI" dirty="0" err="1"/>
            <a:t>skjortan</a:t>
          </a:r>
          <a:r>
            <a:rPr lang="fi-FI" dirty="0"/>
            <a:t>?</a:t>
          </a:r>
        </a:p>
      </dgm:t>
    </dgm:pt>
    <dgm:pt modelId="{AAF09125-A3D3-4077-A517-7260A20915B2}" type="parTrans" cxnId="{49F74AC0-8DF1-4E21-9989-F829D684EAB4}">
      <dgm:prSet/>
      <dgm:spPr/>
      <dgm:t>
        <a:bodyPr/>
        <a:lstStyle/>
        <a:p>
          <a:endParaRPr lang="fi-FI"/>
        </a:p>
      </dgm:t>
    </dgm:pt>
    <dgm:pt modelId="{14ED6E19-578C-4BE0-9EF5-9788D403A356}" type="sibTrans" cxnId="{49F74AC0-8DF1-4E21-9989-F829D684EAB4}">
      <dgm:prSet/>
      <dgm:spPr/>
      <dgm:t>
        <a:bodyPr/>
        <a:lstStyle/>
        <a:p>
          <a:endParaRPr lang="fi-FI"/>
        </a:p>
      </dgm:t>
    </dgm:pt>
    <dgm:pt modelId="{E320A1C5-B6EC-4383-8C19-1A0283A39F04}">
      <dgm:prSet phldrT="[Text]"/>
      <dgm:spPr/>
      <dgm:t>
        <a:bodyPr/>
        <a:lstStyle/>
        <a:p>
          <a:r>
            <a:rPr lang="fi-FI" dirty="0" err="1"/>
            <a:t>Jag</a:t>
          </a:r>
          <a:r>
            <a:rPr lang="fi-FI" dirty="0"/>
            <a:t> </a:t>
          </a:r>
          <a:r>
            <a:rPr lang="fi-FI" dirty="0" err="1"/>
            <a:t>tycker</a:t>
          </a:r>
          <a:r>
            <a:rPr lang="fi-FI" dirty="0"/>
            <a:t> </a:t>
          </a:r>
          <a:r>
            <a:rPr lang="fi-FI" dirty="0" err="1"/>
            <a:t>inte</a:t>
          </a:r>
          <a:r>
            <a:rPr lang="fi-FI" dirty="0"/>
            <a:t> </a:t>
          </a:r>
          <a:r>
            <a:rPr lang="fi-FI" dirty="0" err="1"/>
            <a:t>om</a:t>
          </a:r>
          <a:r>
            <a:rPr lang="fi-FI" dirty="0"/>
            <a:t> den. </a:t>
          </a:r>
          <a:r>
            <a:rPr lang="fi-FI" dirty="0" err="1"/>
            <a:t>Jag</a:t>
          </a:r>
          <a:r>
            <a:rPr lang="fi-FI" dirty="0"/>
            <a:t> </a:t>
          </a:r>
          <a:r>
            <a:rPr lang="fi-FI" dirty="0" err="1"/>
            <a:t>skulle</a:t>
          </a:r>
          <a:r>
            <a:rPr lang="fi-FI" dirty="0"/>
            <a:t> vilja ha en </a:t>
          </a:r>
          <a:r>
            <a:rPr lang="fi-FI" dirty="0" err="1"/>
            <a:t>blå</a:t>
          </a:r>
          <a:r>
            <a:rPr lang="fi-FI" dirty="0"/>
            <a:t> </a:t>
          </a:r>
          <a:r>
            <a:rPr lang="fi-FI" dirty="0" err="1"/>
            <a:t>skjorta</a:t>
          </a:r>
          <a:r>
            <a:rPr lang="fi-FI" dirty="0"/>
            <a:t>?</a:t>
          </a:r>
        </a:p>
      </dgm:t>
    </dgm:pt>
    <dgm:pt modelId="{DCB272D2-20A4-4083-B7C2-B2DBE6C22F69}" type="parTrans" cxnId="{BD783CF4-407C-493E-82FB-A1A24696A0FD}">
      <dgm:prSet/>
      <dgm:spPr/>
      <dgm:t>
        <a:bodyPr/>
        <a:lstStyle/>
        <a:p>
          <a:endParaRPr lang="fi-FI"/>
        </a:p>
      </dgm:t>
    </dgm:pt>
    <dgm:pt modelId="{8D7C7AA2-0057-4D14-8090-22BF92E87CF5}" type="sibTrans" cxnId="{BD783CF4-407C-493E-82FB-A1A24696A0FD}">
      <dgm:prSet/>
      <dgm:spPr/>
      <dgm:t>
        <a:bodyPr/>
        <a:lstStyle/>
        <a:p>
          <a:endParaRPr lang="fi-FI"/>
        </a:p>
      </dgm:t>
    </dgm:pt>
    <dgm:pt modelId="{BEE90F19-F26F-440C-894A-E23F3B9177D6}">
      <dgm:prSet phldrT="[Text]"/>
      <dgm:spPr/>
      <dgm:t>
        <a:bodyPr/>
        <a:lstStyle/>
        <a:p>
          <a:r>
            <a:rPr lang="fi-FI"/>
            <a:t>Ett ögonblick, här finns det.</a:t>
          </a:r>
          <a:endParaRPr lang="fi-FI" dirty="0"/>
        </a:p>
      </dgm:t>
    </dgm:pt>
    <dgm:pt modelId="{61BD3B56-71F2-4197-B2CA-0C2BBD37E7A5}" type="parTrans" cxnId="{264D977B-FF57-4153-A1A7-CD47865BFF69}">
      <dgm:prSet/>
      <dgm:spPr/>
      <dgm:t>
        <a:bodyPr/>
        <a:lstStyle/>
        <a:p>
          <a:endParaRPr lang="fi-FI"/>
        </a:p>
      </dgm:t>
    </dgm:pt>
    <dgm:pt modelId="{8D557C95-9EA3-4786-84B4-0BA85B1B5DA4}" type="sibTrans" cxnId="{264D977B-FF57-4153-A1A7-CD47865BFF69}">
      <dgm:prSet/>
      <dgm:spPr/>
      <dgm:t>
        <a:bodyPr/>
        <a:lstStyle/>
        <a:p>
          <a:endParaRPr lang="fi-FI"/>
        </a:p>
      </dgm:t>
    </dgm:pt>
    <dgm:pt modelId="{90ACFD03-13DD-4CE4-BB57-AF02E6E5C81A}">
      <dgm:prSet phldrT="[Text]"/>
      <dgm:spPr/>
      <dgm:t>
        <a:bodyPr/>
        <a:lstStyle/>
        <a:p>
          <a:r>
            <a:rPr lang="fi-FI" dirty="0" err="1"/>
            <a:t>Den</a:t>
          </a:r>
          <a:r>
            <a:rPr lang="fi-FI" dirty="0"/>
            <a:t> </a:t>
          </a:r>
          <a:r>
            <a:rPr lang="fi-FI" dirty="0" err="1"/>
            <a:t>här</a:t>
          </a:r>
          <a:r>
            <a:rPr lang="fi-FI" dirty="0"/>
            <a:t> </a:t>
          </a:r>
          <a:r>
            <a:rPr lang="fi-FI" dirty="0" err="1"/>
            <a:t>är</a:t>
          </a:r>
          <a:r>
            <a:rPr lang="fi-FI" dirty="0"/>
            <a:t> fin. </a:t>
          </a:r>
          <a:r>
            <a:rPr lang="fi-FI" dirty="0" err="1"/>
            <a:t>Har</a:t>
          </a:r>
          <a:r>
            <a:rPr lang="fi-FI" dirty="0"/>
            <a:t> du </a:t>
          </a:r>
          <a:r>
            <a:rPr lang="fi-FI" dirty="0" err="1"/>
            <a:t>storlek</a:t>
          </a:r>
          <a:r>
            <a:rPr lang="fi-FI" dirty="0"/>
            <a:t> M?</a:t>
          </a:r>
        </a:p>
      </dgm:t>
    </dgm:pt>
    <dgm:pt modelId="{6724D209-A79B-4BFE-96B3-FA763D97ED0C}" type="parTrans" cxnId="{5E0AFDD2-B3EE-4B2B-9C8F-351F0F84137F}">
      <dgm:prSet/>
      <dgm:spPr/>
      <dgm:t>
        <a:bodyPr/>
        <a:lstStyle/>
        <a:p>
          <a:endParaRPr lang="fi-FI"/>
        </a:p>
      </dgm:t>
    </dgm:pt>
    <dgm:pt modelId="{653D65E7-856F-4019-A889-1FFEFBDAFBE2}" type="sibTrans" cxnId="{5E0AFDD2-B3EE-4B2B-9C8F-351F0F84137F}">
      <dgm:prSet/>
      <dgm:spPr/>
      <dgm:t>
        <a:bodyPr/>
        <a:lstStyle/>
        <a:p>
          <a:endParaRPr lang="fi-FI"/>
        </a:p>
      </dgm:t>
    </dgm:pt>
    <dgm:pt modelId="{1DAB586E-F420-4C88-A485-1B06A6255E21}">
      <dgm:prSet phldrT="[Text]"/>
      <dgm:spPr/>
      <dgm:t>
        <a:bodyPr/>
        <a:lstStyle/>
        <a:p>
          <a:r>
            <a:rPr lang="fi-FI" dirty="0"/>
            <a:t>Ja, </a:t>
          </a:r>
          <a:r>
            <a:rPr lang="fi-FI" dirty="0" err="1"/>
            <a:t>det</a:t>
          </a:r>
          <a:r>
            <a:rPr lang="fi-FI" dirty="0"/>
            <a:t> </a:t>
          </a:r>
          <a:r>
            <a:rPr lang="fi-FI" dirty="0" err="1"/>
            <a:t>har</a:t>
          </a:r>
          <a:r>
            <a:rPr lang="fi-FI" dirty="0"/>
            <a:t> </a:t>
          </a:r>
          <a:r>
            <a:rPr lang="fi-FI" dirty="0" err="1"/>
            <a:t>jag</a:t>
          </a:r>
          <a:r>
            <a:rPr lang="fi-FI" dirty="0"/>
            <a:t>. </a:t>
          </a:r>
          <a:r>
            <a:rPr lang="fi-FI" dirty="0" err="1"/>
            <a:t>Här</a:t>
          </a:r>
          <a:r>
            <a:rPr lang="fi-FI" dirty="0"/>
            <a:t> </a:t>
          </a:r>
          <a:r>
            <a:rPr lang="fi-FI" dirty="0" err="1"/>
            <a:t>var</a:t>
          </a:r>
          <a:r>
            <a:rPr lang="fi-FI" dirty="0"/>
            <a:t> </a:t>
          </a:r>
          <a:r>
            <a:rPr lang="fi-FI" dirty="0" err="1"/>
            <a:t>så</a:t>
          </a:r>
          <a:r>
            <a:rPr lang="fi-FI" dirty="0"/>
            <a:t> </a:t>
          </a:r>
          <a:r>
            <a:rPr lang="fi-FI" dirty="0" err="1"/>
            <a:t>god</a:t>
          </a:r>
          <a:r>
            <a:rPr lang="fi-FI" dirty="0"/>
            <a:t>.</a:t>
          </a:r>
        </a:p>
      </dgm:t>
    </dgm:pt>
    <dgm:pt modelId="{1291F85E-C6E9-4256-BB5D-19197668787F}" type="parTrans" cxnId="{FE33762A-7239-4AAB-803C-72A9A7C16ED2}">
      <dgm:prSet/>
      <dgm:spPr/>
      <dgm:t>
        <a:bodyPr/>
        <a:lstStyle/>
        <a:p>
          <a:endParaRPr lang="fi-FI"/>
        </a:p>
      </dgm:t>
    </dgm:pt>
    <dgm:pt modelId="{27CCCC47-8609-45F6-82DC-9B57A8E8DE67}" type="sibTrans" cxnId="{FE33762A-7239-4AAB-803C-72A9A7C16ED2}">
      <dgm:prSet/>
      <dgm:spPr/>
      <dgm:t>
        <a:bodyPr/>
        <a:lstStyle/>
        <a:p>
          <a:endParaRPr lang="fi-FI"/>
        </a:p>
      </dgm:t>
    </dgm:pt>
    <dgm:pt modelId="{EAA82A72-DDA4-4B9B-B22E-8D2A6EF53BED}">
      <dgm:prSet phldrT="[Text]"/>
      <dgm:spPr/>
      <dgm:t>
        <a:bodyPr/>
        <a:lstStyle/>
        <a:p>
          <a:r>
            <a:rPr lang="fi-FI" dirty="0" err="1"/>
            <a:t>Vad</a:t>
          </a:r>
          <a:r>
            <a:rPr lang="fi-FI" dirty="0"/>
            <a:t> </a:t>
          </a:r>
          <a:r>
            <a:rPr lang="fi-FI" dirty="0" err="1"/>
            <a:t>kostar</a:t>
          </a:r>
          <a:r>
            <a:rPr lang="fi-FI" dirty="0"/>
            <a:t> </a:t>
          </a:r>
          <a:r>
            <a:rPr lang="fi-FI" dirty="0" err="1"/>
            <a:t>skjortan</a:t>
          </a:r>
          <a:r>
            <a:rPr lang="fi-FI" dirty="0"/>
            <a:t>?</a:t>
          </a:r>
        </a:p>
      </dgm:t>
    </dgm:pt>
    <dgm:pt modelId="{D4A2E8A2-814F-46D9-AFC4-46EF2489F97D}" type="parTrans" cxnId="{554F080E-7AEF-480E-B968-90D691E40083}">
      <dgm:prSet/>
      <dgm:spPr/>
      <dgm:t>
        <a:bodyPr/>
        <a:lstStyle/>
        <a:p>
          <a:endParaRPr lang="fi-FI"/>
        </a:p>
      </dgm:t>
    </dgm:pt>
    <dgm:pt modelId="{69D9A33B-E54D-4B33-8AF8-9C60B730D2EC}" type="sibTrans" cxnId="{554F080E-7AEF-480E-B968-90D691E40083}">
      <dgm:prSet/>
      <dgm:spPr/>
      <dgm:t>
        <a:bodyPr/>
        <a:lstStyle/>
        <a:p>
          <a:endParaRPr lang="fi-FI"/>
        </a:p>
      </dgm:t>
    </dgm:pt>
    <dgm:pt modelId="{B4027C90-0DB5-4125-B892-673CD6B8AEB6}">
      <dgm:prSet phldrT="[Text]"/>
      <dgm:spPr/>
      <dgm:t>
        <a:bodyPr/>
        <a:lstStyle/>
        <a:p>
          <a:r>
            <a:rPr lang="fi-FI"/>
            <a:t>Den kostar bara </a:t>
          </a:r>
        </a:p>
        <a:p>
          <a:r>
            <a:rPr lang="fi-FI"/>
            <a:t>120 </a:t>
          </a:r>
          <a:r>
            <a:rPr lang="fi-FI" dirty="0"/>
            <a:t>€.</a:t>
          </a:r>
        </a:p>
      </dgm:t>
    </dgm:pt>
    <dgm:pt modelId="{0F0875E4-8AD7-476F-95B6-5E489A6F4E73}" type="parTrans" cxnId="{4FDB8A04-3A62-4A57-854C-FE2715C36030}">
      <dgm:prSet/>
      <dgm:spPr/>
      <dgm:t>
        <a:bodyPr/>
        <a:lstStyle/>
        <a:p>
          <a:endParaRPr lang="fi-FI"/>
        </a:p>
      </dgm:t>
    </dgm:pt>
    <dgm:pt modelId="{4D3002CD-33FD-4AF4-AF5D-8E03704C2031}" type="sibTrans" cxnId="{4FDB8A04-3A62-4A57-854C-FE2715C36030}">
      <dgm:prSet/>
      <dgm:spPr/>
      <dgm:t>
        <a:bodyPr/>
        <a:lstStyle/>
        <a:p>
          <a:endParaRPr lang="fi-FI"/>
        </a:p>
      </dgm:t>
    </dgm:pt>
    <dgm:pt modelId="{2562FB17-AC28-46EC-812D-69074B4AEA4F}">
      <dgm:prSet phldrT="[Text]"/>
      <dgm:spPr/>
      <dgm:t>
        <a:bodyPr/>
        <a:lstStyle/>
        <a:p>
          <a:r>
            <a:rPr lang="fi-FI" dirty="0" err="1"/>
            <a:t>Oj</a:t>
          </a:r>
          <a:r>
            <a:rPr lang="fi-FI" dirty="0"/>
            <a:t>, </a:t>
          </a:r>
          <a:r>
            <a:rPr lang="fi-FI" dirty="0" err="1"/>
            <a:t>den</a:t>
          </a:r>
          <a:r>
            <a:rPr lang="fi-FI" dirty="0"/>
            <a:t> </a:t>
          </a:r>
          <a:r>
            <a:rPr lang="fi-FI" dirty="0" err="1"/>
            <a:t>är</a:t>
          </a:r>
          <a:r>
            <a:rPr lang="fi-FI" dirty="0"/>
            <a:t> </a:t>
          </a:r>
          <a:r>
            <a:rPr lang="fi-FI" dirty="0" err="1"/>
            <a:t>jättedyr</a:t>
          </a:r>
          <a:r>
            <a:rPr lang="fi-FI" dirty="0"/>
            <a:t>!</a:t>
          </a:r>
        </a:p>
      </dgm:t>
    </dgm:pt>
    <dgm:pt modelId="{58FBC70E-C27F-4C63-8934-7639F6CB50F9}" type="parTrans" cxnId="{D3D6A0E0-BFDA-4D4B-BF07-7CFFA70A67A1}">
      <dgm:prSet/>
      <dgm:spPr/>
      <dgm:t>
        <a:bodyPr/>
        <a:lstStyle/>
        <a:p>
          <a:endParaRPr lang="fi-FI"/>
        </a:p>
      </dgm:t>
    </dgm:pt>
    <dgm:pt modelId="{E6B709A7-7B26-41A1-A986-AA50B85CF673}" type="sibTrans" cxnId="{D3D6A0E0-BFDA-4D4B-BF07-7CFFA70A67A1}">
      <dgm:prSet/>
      <dgm:spPr/>
      <dgm:t>
        <a:bodyPr/>
        <a:lstStyle/>
        <a:p>
          <a:endParaRPr lang="fi-FI"/>
        </a:p>
      </dgm:t>
    </dgm:pt>
    <dgm:pt modelId="{A10B3071-44E8-4DC7-A037-756CCF811926}">
      <dgm:prSet phldrT="[Text]"/>
      <dgm:spPr/>
      <dgm:t>
        <a:bodyPr/>
        <a:lstStyle/>
        <a:p>
          <a:r>
            <a:rPr lang="fi-FI" dirty="0" err="1"/>
            <a:t>Men</a:t>
          </a:r>
          <a:r>
            <a:rPr lang="fi-FI" dirty="0"/>
            <a:t> </a:t>
          </a:r>
          <a:r>
            <a:rPr lang="fi-FI" dirty="0" err="1"/>
            <a:t>den</a:t>
          </a:r>
          <a:r>
            <a:rPr lang="fi-FI" dirty="0"/>
            <a:t> </a:t>
          </a:r>
          <a:r>
            <a:rPr lang="fi-FI" dirty="0" err="1"/>
            <a:t>är</a:t>
          </a:r>
          <a:r>
            <a:rPr lang="fi-FI" dirty="0"/>
            <a:t> av </a:t>
          </a:r>
          <a:r>
            <a:rPr lang="fi-FI" dirty="0" err="1"/>
            <a:t>bra</a:t>
          </a:r>
          <a:r>
            <a:rPr lang="fi-FI" dirty="0"/>
            <a:t> </a:t>
          </a:r>
          <a:r>
            <a:rPr lang="fi-FI" dirty="0" err="1"/>
            <a:t>kvalitet</a:t>
          </a:r>
          <a:r>
            <a:rPr lang="fi-FI"/>
            <a:t>.</a:t>
          </a:r>
          <a:endParaRPr lang="fi-FI" dirty="0"/>
        </a:p>
      </dgm:t>
    </dgm:pt>
    <dgm:pt modelId="{E494DE2A-C6F5-4F4E-96EF-C93BD5810A9B}" type="parTrans" cxnId="{0F3E0B2D-B467-4BAA-8A63-273FF56E62A9}">
      <dgm:prSet/>
      <dgm:spPr/>
      <dgm:t>
        <a:bodyPr/>
        <a:lstStyle/>
        <a:p>
          <a:endParaRPr lang="fi-FI"/>
        </a:p>
      </dgm:t>
    </dgm:pt>
    <dgm:pt modelId="{0089B611-6CA8-4A2F-86AB-F6BC45AA86AF}" type="sibTrans" cxnId="{0F3E0B2D-B467-4BAA-8A63-273FF56E62A9}">
      <dgm:prSet/>
      <dgm:spPr/>
      <dgm:t>
        <a:bodyPr/>
        <a:lstStyle/>
        <a:p>
          <a:endParaRPr lang="fi-FI"/>
        </a:p>
      </dgm:t>
    </dgm:pt>
    <dgm:pt modelId="{C66DB55B-7115-4B26-BA32-32E7F4DFBC7C}">
      <dgm:prSet phldrT="[Text]"/>
      <dgm:spPr/>
      <dgm:t>
        <a:bodyPr/>
        <a:lstStyle/>
        <a:p>
          <a:r>
            <a:rPr lang="fi-FI" dirty="0" err="1"/>
            <a:t>Då</a:t>
          </a:r>
          <a:r>
            <a:rPr lang="fi-FI" dirty="0"/>
            <a:t> </a:t>
          </a:r>
          <a:r>
            <a:rPr lang="fi-FI" dirty="0" err="1"/>
            <a:t>tar</a:t>
          </a:r>
          <a:r>
            <a:rPr lang="fi-FI" dirty="0"/>
            <a:t> </a:t>
          </a:r>
          <a:r>
            <a:rPr lang="fi-FI" dirty="0" err="1"/>
            <a:t>jag</a:t>
          </a:r>
          <a:r>
            <a:rPr lang="fi-FI" dirty="0"/>
            <a:t> den.</a:t>
          </a:r>
        </a:p>
      </dgm:t>
    </dgm:pt>
    <dgm:pt modelId="{15CA185D-6785-447C-A07A-5AF004179609}" type="parTrans" cxnId="{C9E15DCD-43B1-4DCA-8E92-7BABE7FA3FC6}">
      <dgm:prSet/>
      <dgm:spPr/>
      <dgm:t>
        <a:bodyPr/>
        <a:lstStyle/>
        <a:p>
          <a:endParaRPr lang="fi-FI"/>
        </a:p>
      </dgm:t>
    </dgm:pt>
    <dgm:pt modelId="{A4518735-A850-483C-9660-94B236DDE0C0}" type="sibTrans" cxnId="{C9E15DCD-43B1-4DCA-8E92-7BABE7FA3FC6}">
      <dgm:prSet/>
      <dgm:spPr/>
      <dgm:t>
        <a:bodyPr/>
        <a:lstStyle/>
        <a:p>
          <a:endParaRPr lang="fi-FI"/>
        </a:p>
      </dgm:t>
    </dgm:pt>
    <dgm:pt modelId="{68521670-FF41-4927-BF07-493E62163DDB}">
      <dgm:prSet phldrT="[Text]"/>
      <dgm:spPr/>
      <dgm:t>
        <a:bodyPr/>
        <a:lstStyle/>
        <a:p>
          <a:r>
            <a:rPr lang="fi-FI" dirty="0" err="1"/>
            <a:t>Betalar</a:t>
          </a:r>
          <a:r>
            <a:rPr lang="fi-FI" dirty="0"/>
            <a:t> du </a:t>
          </a:r>
          <a:r>
            <a:rPr lang="fi-FI" dirty="0" err="1"/>
            <a:t>med</a:t>
          </a:r>
          <a:r>
            <a:rPr lang="fi-FI" dirty="0"/>
            <a:t> </a:t>
          </a:r>
          <a:r>
            <a:rPr lang="fi-FI" dirty="0" err="1"/>
            <a:t>kort</a:t>
          </a:r>
          <a:r>
            <a:rPr lang="fi-FI" dirty="0"/>
            <a:t> </a:t>
          </a:r>
          <a:r>
            <a:rPr lang="fi-FI" dirty="0" err="1"/>
            <a:t>eller</a:t>
          </a:r>
          <a:r>
            <a:rPr lang="fi-FI" dirty="0"/>
            <a:t> </a:t>
          </a:r>
          <a:r>
            <a:rPr lang="fi-FI" dirty="0" err="1"/>
            <a:t>kontant</a:t>
          </a:r>
          <a:r>
            <a:rPr lang="fi-FI" dirty="0"/>
            <a:t>?</a:t>
          </a:r>
        </a:p>
      </dgm:t>
    </dgm:pt>
    <dgm:pt modelId="{0440ECF6-B77B-4B3F-8494-DF5246EDF896}" type="parTrans" cxnId="{2A145F76-F545-4BBB-A7C5-6094D93A5654}">
      <dgm:prSet/>
      <dgm:spPr/>
      <dgm:t>
        <a:bodyPr/>
        <a:lstStyle/>
        <a:p>
          <a:endParaRPr lang="fi-FI"/>
        </a:p>
      </dgm:t>
    </dgm:pt>
    <dgm:pt modelId="{7FA5C70B-1B3B-4F94-8DA8-FD29002F4DAB}" type="sibTrans" cxnId="{2A145F76-F545-4BBB-A7C5-6094D93A5654}">
      <dgm:prSet/>
      <dgm:spPr/>
      <dgm:t>
        <a:bodyPr/>
        <a:lstStyle/>
        <a:p>
          <a:endParaRPr lang="fi-FI"/>
        </a:p>
      </dgm:t>
    </dgm:pt>
    <dgm:pt modelId="{528041F4-951B-4119-AAEE-8EDCE313E694}">
      <dgm:prSet phldrT="[Text]"/>
      <dgm:spPr/>
      <dgm:t>
        <a:bodyPr/>
        <a:lstStyle/>
        <a:p>
          <a:r>
            <a:rPr lang="fi-FI" dirty="0" err="1"/>
            <a:t>Vill</a:t>
          </a:r>
          <a:r>
            <a:rPr lang="fi-FI" dirty="0"/>
            <a:t> du ha ett </a:t>
          </a:r>
          <a:r>
            <a:rPr lang="fi-FI" dirty="0" err="1"/>
            <a:t>kvitto</a:t>
          </a:r>
          <a:r>
            <a:rPr lang="fi-FI" dirty="0"/>
            <a:t>?</a:t>
          </a:r>
        </a:p>
      </dgm:t>
    </dgm:pt>
    <dgm:pt modelId="{D8B8AF12-B344-454A-A1F7-DE71B30F330F}" type="parTrans" cxnId="{145A94D6-11D3-4448-BAE7-10611C8F890C}">
      <dgm:prSet/>
      <dgm:spPr/>
      <dgm:t>
        <a:bodyPr/>
        <a:lstStyle/>
        <a:p>
          <a:endParaRPr lang="fi-FI"/>
        </a:p>
      </dgm:t>
    </dgm:pt>
    <dgm:pt modelId="{16D87415-D000-4B36-BE49-37B060CEB3BD}" type="sibTrans" cxnId="{145A94D6-11D3-4448-BAE7-10611C8F890C}">
      <dgm:prSet/>
      <dgm:spPr/>
      <dgm:t>
        <a:bodyPr/>
        <a:lstStyle/>
        <a:p>
          <a:endParaRPr lang="fi-FI"/>
        </a:p>
      </dgm:t>
    </dgm:pt>
    <dgm:pt modelId="{81915101-2B74-4066-8C97-60FA9237136B}">
      <dgm:prSet phldrT="[Text]"/>
      <dgm:spPr/>
      <dgm:t>
        <a:bodyPr/>
        <a:lstStyle/>
        <a:p>
          <a:r>
            <a:rPr lang="fi-FI" dirty="0" err="1"/>
            <a:t>Här</a:t>
          </a:r>
          <a:r>
            <a:rPr lang="fi-FI" dirty="0"/>
            <a:t> </a:t>
          </a:r>
          <a:r>
            <a:rPr lang="fi-FI" dirty="0" err="1"/>
            <a:t>var</a:t>
          </a:r>
          <a:r>
            <a:rPr lang="fi-FI" dirty="0"/>
            <a:t> </a:t>
          </a:r>
          <a:r>
            <a:rPr lang="fi-FI" dirty="0" err="1"/>
            <a:t>så</a:t>
          </a:r>
          <a:r>
            <a:rPr lang="fi-FI" dirty="0"/>
            <a:t> </a:t>
          </a:r>
          <a:r>
            <a:rPr lang="fi-FI" dirty="0" err="1"/>
            <a:t>god</a:t>
          </a:r>
          <a:r>
            <a:rPr lang="fi-FI" dirty="0"/>
            <a:t> </a:t>
          </a:r>
          <a:r>
            <a:rPr lang="fi-FI" dirty="0" err="1"/>
            <a:t>och</a:t>
          </a:r>
          <a:r>
            <a:rPr lang="fi-FI" dirty="0"/>
            <a:t> </a:t>
          </a:r>
          <a:r>
            <a:rPr lang="fi-FI" dirty="0" err="1"/>
            <a:t>välkommen</a:t>
          </a:r>
          <a:r>
            <a:rPr lang="fi-FI" dirty="0"/>
            <a:t> </a:t>
          </a:r>
          <a:r>
            <a:rPr lang="fi-FI" dirty="0" err="1"/>
            <a:t>åter</a:t>
          </a:r>
          <a:r>
            <a:rPr lang="fi-FI" dirty="0"/>
            <a:t>.</a:t>
          </a:r>
        </a:p>
      </dgm:t>
    </dgm:pt>
    <dgm:pt modelId="{536B9259-F1B8-4330-95BC-85D5443AE6D6}" type="parTrans" cxnId="{10B713D9-36AB-44EA-8F65-A0D8832180C7}">
      <dgm:prSet/>
      <dgm:spPr/>
      <dgm:t>
        <a:bodyPr/>
        <a:lstStyle/>
        <a:p>
          <a:endParaRPr lang="fi-FI"/>
        </a:p>
      </dgm:t>
    </dgm:pt>
    <dgm:pt modelId="{D3DADEBE-2B10-40D3-9081-BAE7CCE1E2AA}" type="sibTrans" cxnId="{10B713D9-36AB-44EA-8F65-A0D8832180C7}">
      <dgm:prSet/>
      <dgm:spPr/>
      <dgm:t>
        <a:bodyPr/>
        <a:lstStyle/>
        <a:p>
          <a:endParaRPr lang="fi-FI"/>
        </a:p>
      </dgm:t>
    </dgm:pt>
    <dgm:pt modelId="{E374E268-839D-40AD-8091-E38643497D87}">
      <dgm:prSet phldrT="[Text]"/>
      <dgm:spPr/>
      <dgm:t>
        <a:bodyPr/>
        <a:lstStyle/>
        <a:p>
          <a:r>
            <a:rPr lang="fi-FI" dirty="0" err="1"/>
            <a:t>Med</a:t>
          </a:r>
          <a:r>
            <a:rPr lang="fi-FI" dirty="0"/>
            <a:t> </a:t>
          </a:r>
          <a:r>
            <a:rPr lang="fi-FI"/>
            <a:t>bankkort</a:t>
          </a:r>
          <a:r>
            <a:rPr lang="fi-FI" dirty="0"/>
            <a:t>.</a:t>
          </a:r>
        </a:p>
      </dgm:t>
    </dgm:pt>
    <dgm:pt modelId="{2984FB4B-2814-48B9-BDC1-B425FD3409F3}" type="sibTrans" cxnId="{50A29BA2-1A32-4D13-A43E-CD597FFFCFF1}">
      <dgm:prSet/>
      <dgm:spPr/>
      <dgm:t>
        <a:bodyPr/>
        <a:lstStyle/>
        <a:p>
          <a:endParaRPr lang="fi-FI"/>
        </a:p>
      </dgm:t>
    </dgm:pt>
    <dgm:pt modelId="{128DC4D0-F475-40A2-94D0-2FBB84B6D8A5}" type="parTrans" cxnId="{50A29BA2-1A32-4D13-A43E-CD597FFFCFF1}">
      <dgm:prSet/>
      <dgm:spPr/>
      <dgm:t>
        <a:bodyPr/>
        <a:lstStyle/>
        <a:p>
          <a:endParaRPr lang="fi-FI"/>
        </a:p>
      </dgm:t>
    </dgm:pt>
    <dgm:pt modelId="{B1F411D0-A2BD-4AD7-AA7C-7E45CB300736}">
      <dgm:prSet phldrT="[Text]"/>
      <dgm:spPr/>
      <dgm:t>
        <a:bodyPr/>
        <a:lstStyle/>
        <a:p>
          <a:r>
            <a:rPr lang="fi-FI" dirty="0"/>
            <a:t>Ja, </a:t>
          </a:r>
          <a:r>
            <a:rPr lang="fi-FI" dirty="0" err="1"/>
            <a:t>tack</a:t>
          </a:r>
          <a:r>
            <a:rPr lang="fi-FI" dirty="0"/>
            <a:t>, </a:t>
          </a:r>
          <a:r>
            <a:rPr lang="fi-FI" dirty="0" err="1"/>
            <a:t>gärna</a:t>
          </a:r>
          <a:r>
            <a:rPr lang="fi-FI" dirty="0"/>
            <a:t>.</a:t>
          </a:r>
        </a:p>
      </dgm:t>
    </dgm:pt>
    <dgm:pt modelId="{F5C205E9-FA8F-43DD-B35C-96AACB856FC5}" type="parTrans" cxnId="{D811C76B-34EF-4E68-80B5-657D4345D2CA}">
      <dgm:prSet/>
      <dgm:spPr/>
      <dgm:t>
        <a:bodyPr/>
        <a:lstStyle/>
        <a:p>
          <a:endParaRPr lang="fi-FI"/>
        </a:p>
      </dgm:t>
    </dgm:pt>
    <dgm:pt modelId="{3B36454C-AA86-4125-BB03-1F2838E63440}" type="sibTrans" cxnId="{D811C76B-34EF-4E68-80B5-657D4345D2CA}">
      <dgm:prSet/>
      <dgm:spPr/>
      <dgm:t>
        <a:bodyPr/>
        <a:lstStyle/>
        <a:p>
          <a:endParaRPr lang="fi-FI"/>
        </a:p>
      </dgm:t>
    </dgm:pt>
    <dgm:pt modelId="{D3B363B3-D02F-4980-A4B8-E9845C7E79DC}">
      <dgm:prSet phldrT="[Text]"/>
      <dgm:spPr/>
      <dgm:t>
        <a:bodyPr/>
        <a:lstStyle/>
        <a:p>
          <a:r>
            <a:rPr lang="fi-FI"/>
            <a:t>Tack!</a:t>
          </a:r>
          <a:endParaRPr lang="fi-FI" dirty="0"/>
        </a:p>
      </dgm:t>
    </dgm:pt>
    <dgm:pt modelId="{526B5FAE-95E7-4197-80B6-D941B63F54CA}" type="sibTrans" cxnId="{E785C6A5-B868-426F-8B10-AE287E113DF1}">
      <dgm:prSet/>
      <dgm:spPr/>
      <dgm:t>
        <a:bodyPr/>
        <a:lstStyle/>
        <a:p>
          <a:endParaRPr lang="fi-FI"/>
        </a:p>
      </dgm:t>
    </dgm:pt>
    <dgm:pt modelId="{39D7E66C-3B00-4B0E-B9E5-095CFB294C62}" type="parTrans" cxnId="{E785C6A5-B868-426F-8B10-AE287E113DF1}">
      <dgm:prSet/>
      <dgm:spPr/>
      <dgm:t>
        <a:bodyPr/>
        <a:lstStyle/>
        <a:p>
          <a:endParaRPr lang="fi-FI"/>
        </a:p>
      </dgm:t>
    </dgm:pt>
    <dgm:pt modelId="{1FA758A5-5EFE-4490-9BEC-A061C04A9E27}" type="pres">
      <dgm:prSet presAssocID="{E0E493F7-7BBC-4153-9F14-CF1CFA4A04D1}" presName="Name0" presStyleCnt="0">
        <dgm:presLayoutVars>
          <dgm:dir/>
          <dgm:resizeHandles val="exact"/>
        </dgm:presLayoutVars>
      </dgm:prSet>
      <dgm:spPr/>
    </dgm:pt>
    <dgm:pt modelId="{D0E49CE2-A26E-4715-A6B5-5EEE08ACE397}" type="pres">
      <dgm:prSet presAssocID="{0B14CFF6-3C16-4298-B070-A628EE7E4026}" presName="node" presStyleLbl="node1" presStyleIdx="0" presStyleCnt="20">
        <dgm:presLayoutVars>
          <dgm:bulletEnabled val="1"/>
        </dgm:presLayoutVars>
      </dgm:prSet>
      <dgm:spPr/>
    </dgm:pt>
    <dgm:pt modelId="{4D45ACBD-5F78-4499-80AA-230657AD158C}" type="pres">
      <dgm:prSet presAssocID="{07936015-16A2-4F87-80F2-8B0352B01C99}" presName="sibTrans" presStyleLbl="sibTrans1D1" presStyleIdx="0" presStyleCnt="19"/>
      <dgm:spPr/>
    </dgm:pt>
    <dgm:pt modelId="{7560B6C8-506B-4DE3-BD19-F8929A76ED94}" type="pres">
      <dgm:prSet presAssocID="{07936015-16A2-4F87-80F2-8B0352B01C99}" presName="connectorText" presStyleLbl="sibTrans1D1" presStyleIdx="0" presStyleCnt="19"/>
      <dgm:spPr/>
    </dgm:pt>
    <dgm:pt modelId="{0C67BF34-8EB4-47E8-85B0-3D6CDD2A9193}" type="pres">
      <dgm:prSet presAssocID="{70E08CD0-E969-4913-A632-40970E11118E}" presName="node" presStyleLbl="node1" presStyleIdx="1" presStyleCnt="20">
        <dgm:presLayoutVars>
          <dgm:bulletEnabled val="1"/>
        </dgm:presLayoutVars>
      </dgm:prSet>
      <dgm:spPr/>
    </dgm:pt>
    <dgm:pt modelId="{71E28068-33E4-4056-BEF4-59AFB182FD5C}" type="pres">
      <dgm:prSet presAssocID="{ECEDDDF6-075F-4418-A948-06610216CFA2}" presName="sibTrans" presStyleLbl="sibTrans1D1" presStyleIdx="1" presStyleCnt="19"/>
      <dgm:spPr/>
    </dgm:pt>
    <dgm:pt modelId="{3503BFA7-0EB8-4CFC-89AF-676AD992A86A}" type="pres">
      <dgm:prSet presAssocID="{ECEDDDF6-075F-4418-A948-06610216CFA2}" presName="connectorText" presStyleLbl="sibTrans1D1" presStyleIdx="1" presStyleCnt="19"/>
      <dgm:spPr/>
    </dgm:pt>
    <dgm:pt modelId="{E209FD0B-6F9E-4E62-A85C-FF213B02C36D}" type="pres">
      <dgm:prSet presAssocID="{AF16E31D-4FCE-4EDA-B557-FAF8735FBC69}" presName="node" presStyleLbl="node1" presStyleIdx="2" presStyleCnt="20">
        <dgm:presLayoutVars>
          <dgm:bulletEnabled val="1"/>
        </dgm:presLayoutVars>
      </dgm:prSet>
      <dgm:spPr/>
    </dgm:pt>
    <dgm:pt modelId="{D6EF8E1F-64DF-4F82-84C5-4ECB289D9748}" type="pres">
      <dgm:prSet presAssocID="{DC925507-E074-42C0-B668-03271AEBE4D8}" presName="sibTrans" presStyleLbl="sibTrans1D1" presStyleIdx="2" presStyleCnt="19"/>
      <dgm:spPr/>
    </dgm:pt>
    <dgm:pt modelId="{04A47307-E925-4FD8-BC78-2EE9A71BFEA1}" type="pres">
      <dgm:prSet presAssocID="{DC925507-E074-42C0-B668-03271AEBE4D8}" presName="connectorText" presStyleLbl="sibTrans1D1" presStyleIdx="2" presStyleCnt="19"/>
      <dgm:spPr/>
    </dgm:pt>
    <dgm:pt modelId="{049C3558-0CA9-4290-A54D-4C8956E64605}" type="pres">
      <dgm:prSet presAssocID="{4224EAFD-37C3-45B8-AB36-E7C21520BB18}" presName="node" presStyleLbl="node1" presStyleIdx="3" presStyleCnt="20">
        <dgm:presLayoutVars>
          <dgm:bulletEnabled val="1"/>
        </dgm:presLayoutVars>
      </dgm:prSet>
      <dgm:spPr/>
    </dgm:pt>
    <dgm:pt modelId="{AF9E50F3-06D8-430D-8D66-C10F09CB52A4}" type="pres">
      <dgm:prSet presAssocID="{FE97F323-0325-43F2-BCBF-06F518D7C6FD}" presName="sibTrans" presStyleLbl="sibTrans1D1" presStyleIdx="3" presStyleCnt="19"/>
      <dgm:spPr/>
    </dgm:pt>
    <dgm:pt modelId="{73F41A99-83F3-4609-A641-B61C2FBC06B9}" type="pres">
      <dgm:prSet presAssocID="{FE97F323-0325-43F2-BCBF-06F518D7C6FD}" presName="connectorText" presStyleLbl="sibTrans1D1" presStyleIdx="3" presStyleCnt="19"/>
      <dgm:spPr/>
    </dgm:pt>
    <dgm:pt modelId="{42BF96F6-DFDF-44B0-BA09-C72F87B0137C}" type="pres">
      <dgm:prSet presAssocID="{F12B47BC-564E-403A-A49D-E0BD5628C8BC}" presName="node" presStyleLbl="node1" presStyleIdx="4" presStyleCnt="20">
        <dgm:presLayoutVars>
          <dgm:bulletEnabled val="1"/>
        </dgm:presLayoutVars>
      </dgm:prSet>
      <dgm:spPr/>
    </dgm:pt>
    <dgm:pt modelId="{8CBD7912-CF7D-40A6-AEEF-5434C19B4FE2}" type="pres">
      <dgm:prSet presAssocID="{14ED6E19-578C-4BE0-9EF5-9788D403A356}" presName="sibTrans" presStyleLbl="sibTrans1D1" presStyleIdx="4" presStyleCnt="19"/>
      <dgm:spPr/>
    </dgm:pt>
    <dgm:pt modelId="{16EBE58A-1E4A-4DDC-8C65-2CD48CEBC001}" type="pres">
      <dgm:prSet presAssocID="{14ED6E19-578C-4BE0-9EF5-9788D403A356}" presName="connectorText" presStyleLbl="sibTrans1D1" presStyleIdx="4" presStyleCnt="19"/>
      <dgm:spPr/>
    </dgm:pt>
    <dgm:pt modelId="{8F366BE5-3AE4-4F90-A621-6F1C995291D3}" type="pres">
      <dgm:prSet presAssocID="{E320A1C5-B6EC-4383-8C19-1A0283A39F04}" presName="node" presStyleLbl="node1" presStyleIdx="5" presStyleCnt="20">
        <dgm:presLayoutVars>
          <dgm:bulletEnabled val="1"/>
        </dgm:presLayoutVars>
      </dgm:prSet>
      <dgm:spPr/>
    </dgm:pt>
    <dgm:pt modelId="{49B97C60-B2A1-418B-B0A7-A931C228E458}" type="pres">
      <dgm:prSet presAssocID="{8D7C7AA2-0057-4D14-8090-22BF92E87CF5}" presName="sibTrans" presStyleLbl="sibTrans1D1" presStyleIdx="5" presStyleCnt="19"/>
      <dgm:spPr/>
    </dgm:pt>
    <dgm:pt modelId="{05962579-AA8E-4A03-A0B6-4F6AB49E9C59}" type="pres">
      <dgm:prSet presAssocID="{8D7C7AA2-0057-4D14-8090-22BF92E87CF5}" presName="connectorText" presStyleLbl="sibTrans1D1" presStyleIdx="5" presStyleCnt="19"/>
      <dgm:spPr/>
    </dgm:pt>
    <dgm:pt modelId="{01F873C0-83DB-4BA7-B430-7D52C2CD2EC3}" type="pres">
      <dgm:prSet presAssocID="{BEE90F19-F26F-440C-894A-E23F3B9177D6}" presName="node" presStyleLbl="node1" presStyleIdx="6" presStyleCnt="20">
        <dgm:presLayoutVars>
          <dgm:bulletEnabled val="1"/>
        </dgm:presLayoutVars>
      </dgm:prSet>
      <dgm:spPr/>
    </dgm:pt>
    <dgm:pt modelId="{9538D4EB-EE40-4FE6-99EB-BDB4ACB9B43A}" type="pres">
      <dgm:prSet presAssocID="{8D557C95-9EA3-4786-84B4-0BA85B1B5DA4}" presName="sibTrans" presStyleLbl="sibTrans1D1" presStyleIdx="6" presStyleCnt="19"/>
      <dgm:spPr/>
    </dgm:pt>
    <dgm:pt modelId="{F3F7A8A9-3CAE-4EFB-9C0C-C3D51A59C7F8}" type="pres">
      <dgm:prSet presAssocID="{8D557C95-9EA3-4786-84B4-0BA85B1B5DA4}" presName="connectorText" presStyleLbl="sibTrans1D1" presStyleIdx="6" presStyleCnt="19"/>
      <dgm:spPr/>
    </dgm:pt>
    <dgm:pt modelId="{AB027EEF-09F0-464F-9E0C-58474A3E671B}" type="pres">
      <dgm:prSet presAssocID="{90ACFD03-13DD-4CE4-BB57-AF02E6E5C81A}" presName="node" presStyleLbl="node1" presStyleIdx="7" presStyleCnt="20">
        <dgm:presLayoutVars>
          <dgm:bulletEnabled val="1"/>
        </dgm:presLayoutVars>
      </dgm:prSet>
      <dgm:spPr/>
    </dgm:pt>
    <dgm:pt modelId="{504E8C05-A34D-4A31-90D1-4424D84561F2}" type="pres">
      <dgm:prSet presAssocID="{653D65E7-856F-4019-A889-1FFEFBDAFBE2}" presName="sibTrans" presStyleLbl="sibTrans1D1" presStyleIdx="7" presStyleCnt="19"/>
      <dgm:spPr/>
    </dgm:pt>
    <dgm:pt modelId="{D0024027-E524-44F5-AA0A-968E89E741DB}" type="pres">
      <dgm:prSet presAssocID="{653D65E7-856F-4019-A889-1FFEFBDAFBE2}" presName="connectorText" presStyleLbl="sibTrans1D1" presStyleIdx="7" presStyleCnt="19"/>
      <dgm:spPr/>
    </dgm:pt>
    <dgm:pt modelId="{A0A1A029-62B9-4B2A-B005-89939A7E2AA2}" type="pres">
      <dgm:prSet presAssocID="{1DAB586E-F420-4C88-A485-1B06A6255E21}" presName="node" presStyleLbl="node1" presStyleIdx="8" presStyleCnt="20">
        <dgm:presLayoutVars>
          <dgm:bulletEnabled val="1"/>
        </dgm:presLayoutVars>
      </dgm:prSet>
      <dgm:spPr/>
    </dgm:pt>
    <dgm:pt modelId="{8444A7B3-C95E-45ED-A107-DF3F4D91FB6B}" type="pres">
      <dgm:prSet presAssocID="{27CCCC47-8609-45F6-82DC-9B57A8E8DE67}" presName="sibTrans" presStyleLbl="sibTrans1D1" presStyleIdx="8" presStyleCnt="19"/>
      <dgm:spPr/>
    </dgm:pt>
    <dgm:pt modelId="{99E104C9-EDA4-4D20-8F15-554D5C1C3125}" type="pres">
      <dgm:prSet presAssocID="{27CCCC47-8609-45F6-82DC-9B57A8E8DE67}" presName="connectorText" presStyleLbl="sibTrans1D1" presStyleIdx="8" presStyleCnt="19"/>
      <dgm:spPr/>
    </dgm:pt>
    <dgm:pt modelId="{A274F4EC-A88A-40CF-8CF8-7B3ADE965F94}" type="pres">
      <dgm:prSet presAssocID="{EAA82A72-DDA4-4B9B-B22E-8D2A6EF53BED}" presName="node" presStyleLbl="node1" presStyleIdx="9" presStyleCnt="20">
        <dgm:presLayoutVars>
          <dgm:bulletEnabled val="1"/>
        </dgm:presLayoutVars>
      </dgm:prSet>
      <dgm:spPr/>
    </dgm:pt>
    <dgm:pt modelId="{BFAA9BDF-585F-45BB-8053-1347F6534B4F}" type="pres">
      <dgm:prSet presAssocID="{69D9A33B-E54D-4B33-8AF8-9C60B730D2EC}" presName="sibTrans" presStyleLbl="sibTrans1D1" presStyleIdx="9" presStyleCnt="19"/>
      <dgm:spPr/>
    </dgm:pt>
    <dgm:pt modelId="{798DA8F8-DFB2-46D5-A2C9-2E35DDAC488D}" type="pres">
      <dgm:prSet presAssocID="{69D9A33B-E54D-4B33-8AF8-9C60B730D2EC}" presName="connectorText" presStyleLbl="sibTrans1D1" presStyleIdx="9" presStyleCnt="19"/>
      <dgm:spPr/>
    </dgm:pt>
    <dgm:pt modelId="{7E59EB8A-0B7E-4B31-9AC6-20F099DF6D86}" type="pres">
      <dgm:prSet presAssocID="{B4027C90-0DB5-4125-B892-673CD6B8AEB6}" presName="node" presStyleLbl="node1" presStyleIdx="10" presStyleCnt="20">
        <dgm:presLayoutVars>
          <dgm:bulletEnabled val="1"/>
        </dgm:presLayoutVars>
      </dgm:prSet>
      <dgm:spPr/>
    </dgm:pt>
    <dgm:pt modelId="{56A8C4ED-3FD8-4B38-BD9A-0A46C043DE2B}" type="pres">
      <dgm:prSet presAssocID="{4D3002CD-33FD-4AF4-AF5D-8E03704C2031}" presName="sibTrans" presStyleLbl="sibTrans1D1" presStyleIdx="10" presStyleCnt="19"/>
      <dgm:spPr/>
    </dgm:pt>
    <dgm:pt modelId="{54E2F351-DC30-4312-B1C9-CFBA667B2726}" type="pres">
      <dgm:prSet presAssocID="{4D3002CD-33FD-4AF4-AF5D-8E03704C2031}" presName="connectorText" presStyleLbl="sibTrans1D1" presStyleIdx="10" presStyleCnt="19"/>
      <dgm:spPr/>
    </dgm:pt>
    <dgm:pt modelId="{DF438D9D-E2BD-4E05-8EB5-A0C30EAD1232}" type="pres">
      <dgm:prSet presAssocID="{2562FB17-AC28-46EC-812D-69074B4AEA4F}" presName="node" presStyleLbl="node1" presStyleIdx="11" presStyleCnt="20">
        <dgm:presLayoutVars>
          <dgm:bulletEnabled val="1"/>
        </dgm:presLayoutVars>
      </dgm:prSet>
      <dgm:spPr/>
    </dgm:pt>
    <dgm:pt modelId="{7AA6913B-EF70-41A6-9E97-6BAAB1FC813B}" type="pres">
      <dgm:prSet presAssocID="{E6B709A7-7B26-41A1-A986-AA50B85CF673}" presName="sibTrans" presStyleLbl="sibTrans1D1" presStyleIdx="11" presStyleCnt="19"/>
      <dgm:spPr/>
    </dgm:pt>
    <dgm:pt modelId="{19C29AF1-0815-451C-B6EF-FC2D36CC0D6F}" type="pres">
      <dgm:prSet presAssocID="{E6B709A7-7B26-41A1-A986-AA50B85CF673}" presName="connectorText" presStyleLbl="sibTrans1D1" presStyleIdx="11" presStyleCnt="19"/>
      <dgm:spPr/>
    </dgm:pt>
    <dgm:pt modelId="{2AD86A48-6624-48C4-8E06-4D62068C17EA}" type="pres">
      <dgm:prSet presAssocID="{A10B3071-44E8-4DC7-A037-756CCF811926}" presName="node" presStyleLbl="node1" presStyleIdx="12" presStyleCnt="20">
        <dgm:presLayoutVars>
          <dgm:bulletEnabled val="1"/>
        </dgm:presLayoutVars>
      </dgm:prSet>
      <dgm:spPr/>
    </dgm:pt>
    <dgm:pt modelId="{41A42148-6883-4EA7-AF8C-0A72E4AA04C0}" type="pres">
      <dgm:prSet presAssocID="{0089B611-6CA8-4A2F-86AB-F6BC45AA86AF}" presName="sibTrans" presStyleLbl="sibTrans1D1" presStyleIdx="12" presStyleCnt="19"/>
      <dgm:spPr/>
    </dgm:pt>
    <dgm:pt modelId="{ED75680B-44ED-4020-BC95-75287EF56A9C}" type="pres">
      <dgm:prSet presAssocID="{0089B611-6CA8-4A2F-86AB-F6BC45AA86AF}" presName="connectorText" presStyleLbl="sibTrans1D1" presStyleIdx="12" presStyleCnt="19"/>
      <dgm:spPr/>
    </dgm:pt>
    <dgm:pt modelId="{63BBADD2-205C-4F16-AB20-854980B58F7C}" type="pres">
      <dgm:prSet presAssocID="{C66DB55B-7115-4B26-BA32-32E7F4DFBC7C}" presName="node" presStyleLbl="node1" presStyleIdx="13" presStyleCnt="20">
        <dgm:presLayoutVars>
          <dgm:bulletEnabled val="1"/>
        </dgm:presLayoutVars>
      </dgm:prSet>
      <dgm:spPr/>
    </dgm:pt>
    <dgm:pt modelId="{6CD3FB6F-B091-44FC-9C57-7F52F6C2EE92}" type="pres">
      <dgm:prSet presAssocID="{A4518735-A850-483C-9660-94B236DDE0C0}" presName="sibTrans" presStyleLbl="sibTrans1D1" presStyleIdx="13" presStyleCnt="19"/>
      <dgm:spPr/>
    </dgm:pt>
    <dgm:pt modelId="{80528199-F948-4559-9166-DACC89ABC574}" type="pres">
      <dgm:prSet presAssocID="{A4518735-A850-483C-9660-94B236DDE0C0}" presName="connectorText" presStyleLbl="sibTrans1D1" presStyleIdx="13" presStyleCnt="19"/>
      <dgm:spPr/>
    </dgm:pt>
    <dgm:pt modelId="{4D853703-8C02-41A2-B321-31C57839DDF8}" type="pres">
      <dgm:prSet presAssocID="{68521670-FF41-4927-BF07-493E62163DDB}" presName="node" presStyleLbl="node1" presStyleIdx="14" presStyleCnt="20">
        <dgm:presLayoutVars>
          <dgm:bulletEnabled val="1"/>
        </dgm:presLayoutVars>
      </dgm:prSet>
      <dgm:spPr/>
    </dgm:pt>
    <dgm:pt modelId="{6816D199-DDA7-4BC2-A4D6-8C0313392EE1}" type="pres">
      <dgm:prSet presAssocID="{7FA5C70B-1B3B-4F94-8DA8-FD29002F4DAB}" presName="sibTrans" presStyleLbl="sibTrans1D1" presStyleIdx="14" presStyleCnt="19"/>
      <dgm:spPr/>
    </dgm:pt>
    <dgm:pt modelId="{4DC623D0-BC6A-48F7-BE92-DC31708CE094}" type="pres">
      <dgm:prSet presAssocID="{7FA5C70B-1B3B-4F94-8DA8-FD29002F4DAB}" presName="connectorText" presStyleLbl="sibTrans1D1" presStyleIdx="14" presStyleCnt="19"/>
      <dgm:spPr/>
    </dgm:pt>
    <dgm:pt modelId="{6359AB49-024B-4060-A89E-FB979541D2E8}" type="pres">
      <dgm:prSet presAssocID="{E374E268-839D-40AD-8091-E38643497D87}" presName="node" presStyleLbl="node1" presStyleIdx="15" presStyleCnt="20">
        <dgm:presLayoutVars>
          <dgm:bulletEnabled val="1"/>
        </dgm:presLayoutVars>
      </dgm:prSet>
      <dgm:spPr/>
    </dgm:pt>
    <dgm:pt modelId="{DE596BAF-0DF6-4353-A732-A99F7DE7D240}" type="pres">
      <dgm:prSet presAssocID="{2984FB4B-2814-48B9-BDC1-B425FD3409F3}" presName="sibTrans" presStyleLbl="sibTrans1D1" presStyleIdx="15" presStyleCnt="19"/>
      <dgm:spPr/>
    </dgm:pt>
    <dgm:pt modelId="{A8ECC3DD-AA15-428C-8210-25F8D0264970}" type="pres">
      <dgm:prSet presAssocID="{2984FB4B-2814-48B9-BDC1-B425FD3409F3}" presName="connectorText" presStyleLbl="sibTrans1D1" presStyleIdx="15" presStyleCnt="19"/>
      <dgm:spPr/>
    </dgm:pt>
    <dgm:pt modelId="{614DD22A-BB73-48A9-8010-5E1FEE53C116}" type="pres">
      <dgm:prSet presAssocID="{528041F4-951B-4119-AAEE-8EDCE313E694}" presName="node" presStyleLbl="node1" presStyleIdx="16" presStyleCnt="20">
        <dgm:presLayoutVars>
          <dgm:bulletEnabled val="1"/>
        </dgm:presLayoutVars>
      </dgm:prSet>
      <dgm:spPr/>
    </dgm:pt>
    <dgm:pt modelId="{7B1B4C85-93E1-4142-B566-C53F4A633618}" type="pres">
      <dgm:prSet presAssocID="{16D87415-D000-4B36-BE49-37B060CEB3BD}" presName="sibTrans" presStyleLbl="sibTrans1D1" presStyleIdx="16" presStyleCnt="19"/>
      <dgm:spPr/>
    </dgm:pt>
    <dgm:pt modelId="{00F5595B-0A54-408C-B621-87AD02A76ACB}" type="pres">
      <dgm:prSet presAssocID="{16D87415-D000-4B36-BE49-37B060CEB3BD}" presName="connectorText" presStyleLbl="sibTrans1D1" presStyleIdx="16" presStyleCnt="19"/>
      <dgm:spPr/>
    </dgm:pt>
    <dgm:pt modelId="{462B3287-6E37-4306-B6F6-ECB05EC8AEA7}" type="pres">
      <dgm:prSet presAssocID="{B1F411D0-A2BD-4AD7-AA7C-7E45CB300736}" presName="node" presStyleLbl="node1" presStyleIdx="17" presStyleCnt="20">
        <dgm:presLayoutVars>
          <dgm:bulletEnabled val="1"/>
        </dgm:presLayoutVars>
      </dgm:prSet>
      <dgm:spPr/>
    </dgm:pt>
    <dgm:pt modelId="{B6512E2B-0C36-4C79-BD10-47ECB4BE306D}" type="pres">
      <dgm:prSet presAssocID="{3B36454C-AA86-4125-BB03-1F2838E63440}" presName="sibTrans" presStyleLbl="sibTrans1D1" presStyleIdx="17" presStyleCnt="19"/>
      <dgm:spPr/>
    </dgm:pt>
    <dgm:pt modelId="{F7CAB259-1094-4ACD-9DAD-2BF080DA8D26}" type="pres">
      <dgm:prSet presAssocID="{3B36454C-AA86-4125-BB03-1F2838E63440}" presName="connectorText" presStyleLbl="sibTrans1D1" presStyleIdx="17" presStyleCnt="19"/>
      <dgm:spPr/>
    </dgm:pt>
    <dgm:pt modelId="{3EE44EED-052A-4EB8-8F2D-3D1A3E0E5D28}" type="pres">
      <dgm:prSet presAssocID="{81915101-2B74-4066-8C97-60FA9237136B}" presName="node" presStyleLbl="node1" presStyleIdx="18" presStyleCnt="20">
        <dgm:presLayoutVars>
          <dgm:bulletEnabled val="1"/>
        </dgm:presLayoutVars>
      </dgm:prSet>
      <dgm:spPr/>
    </dgm:pt>
    <dgm:pt modelId="{DEE3F1E7-8166-447E-8FBB-2A11A8C743EC}" type="pres">
      <dgm:prSet presAssocID="{D3DADEBE-2B10-40D3-9081-BAE7CCE1E2AA}" presName="sibTrans" presStyleLbl="sibTrans1D1" presStyleIdx="18" presStyleCnt="19"/>
      <dgm:spPr/>
    </dgm:pt>
    <dgm:pt modelId="{91EA43DB-6D8D-4A17-8630-983340CF8D94}" type="pres">
      <dgm:prSet presAssocID="{D3DADEBE-2B10-40D3-9081-BAE7CCE1E2AA}" presName="connectorText" presStyleLbl="sibTrans1D1" presStyleIdx="18" presStyleCnt="19"/>
      <dgm:spPr/>
    </dgm:pt>
    <dgm:pt modelId="{C1100CA8-B5A6-42EE-9A51-F9884EAC11C9}" type="pres">
      <dgm:prSet presAssocID="{D3B363B3-D02F-4980-A4B8-E9845C7E79DC}" presName="node" presStyleLbl="node1" presStyleIdx="19" presStyleCnt="20">
        <dgm:presLayoutVars>
          <dgm:bulletEnabled val="1"/>
        </dgm:presLayoutVars>
      </dgm:prSet>
      <dgm:spPr/>
    </dgm:pt>
  </dgm:ptLst>
  <dgm:cxnLst>
    <dgm:cxn modelId="{12E05D02-FC5C-4641-AD40-B373FE1EC25F}" type="presOf" srcId="{A10B3071-44E8-4DC7-A037-756CCF811926}" destId="{2AD86A48-6624-48C4-8E06-4D62068C17EA}" srcOrd="0" destOrd="0" presId="urn:microsoft.com/office/officeart/2005/8/layout/bProcess3"/>
    <dgm:cxn modelId="{66A73B03-CCAB-4E77-931C-448620AB3A26}" type="presOf" srcId="{A4518735-A850-483C-9660-94B236DDE0C0}" destId="{6CD3FB6F-B091-44FC-9C57-7F52F6C2EE92}" srcOrd="0" destOrd="0" presId="urn:microsoft.com/office/officeart/2005/8/layout/bProcess3"/>
    <dgm:cxn modelId="{4FDB8A04-3A62-4A57-854C-FE2715C36030}" srcId="{E0E493F7-7BBC-4153-9F14-CF1CFA4A04D1}" destId="{B4027C90-0DB5-4125-B892-673CD6B8AEB6}" srcOrd="10" destOrd="0" parTransId="{0F0875E4-8AD7-476F-95B6-5E489A6F4E73}" sibTransId="{4D3002CD-33FD-4AF4-AF5D-8E03704C2031}"/>
    <dgm:cxn modelId="{A0A45F06-190F-4351-99A3-D13709850D20}" type="presOf" srcId="{BEE90F19-F26F-440C-894A-E23F3B9177D6}" destId="{01F873C0-83DB-4BA7-B430-7D52C2CD2EC3}" srcOrd="0" destOrd="0" presId="urn:microsoft.com/office/officeart/2005/8/layout/bProcess3"/>
    <dgm:cxn modelId="{D22E1E09-9D4A-4524-9489-AB02F0989C2C}" type="presOf" srcId="{AF16E31D-4FCE-4EDA-B557-FAF8735FBC69}" destId="{E209FD0B-6F9E-4E62-A85C-FF213B02C36D}" srcOrd="0" destOrd="0" presId="urn:microsoft.com/office/officeart/2005/8/layout/bProcess3"/>
    <dgm:cxn modelId="{7465CD0C-895E-438D-B5F8-1D6BDA7FF742}" srcId="{E0E493F7-7BBC-4153-9F14-CF1CFA4A04D1}" destId="{4224EAFD-37C3-45B8-AB36-E7C21520BB18}" srcOrd="3" destOrd="0" parTransId="{2DA1C365-E276-463B-B28E-0FA32A987668}" sibTransId="{FE97F323-0325-43F2-BCBF-06F518D7C6FD}"/>
    <dgm:cxn modelId="{554F080E-7AEF-480E-B968-90D691E40083}" srcId="{E0E493F7-7BBC-4153-9F14-CF1CFA4A04D1}" destId="{EAA82A72-DDA4-4B9B-B22E-8D2A6EF53BED}" srcOrd="9" destOrd="0" parTransId="{D4A2E8A2-814F-46D9-AFC4-46EF2489F97D}" sibTransId="{69D9A33B-E54D-4B33-8AF8-9C60B730D2EC}"/>
    <dgm:cxn modelId="{D9B31916-F1B8-487D-8DD7-5970C2DBD393}" type="presOf" srcId="{8D557C95-9EA3-4786-84B4-0BA85B1B5DA4}" destId="{F3F7A8A9-3CAE-4EFB-9C0C-C3D51A59C7F8}" srcOrd="1" destOrd="0" presId="urn:microsoft.com/office/officeart/2005/8/layout/bProcess3"/>
    <dgm:cxn modelId="{0DB88D18-6385-49F0-890C-06DCDB22A0A9}" type="presOf" srcId="{90ACFD03-13DD-4CE4-BB57-AF02E6E5C81A}" destId="{AB027EEF-09F0-464F-9E0C-58474A3E671B}" srcOrd="0" destOrd="0" presId="urn:microsoft.com/office/officeart/2005/8/layout/bProcess3"/>
    <dgm:cxn modelId="{3396E91E-BA6D-4616-BBBE-D2D6C85D48D0}" type="presOf" srcId="{0089B611-6CA8-4A2F-86AB-F6BC45AA86AF}" destId="{41A42148-6883-4EA7-AF8C-0A72E4AA04C0}" srcOrd="0" destOrd="0" presId="urn:microsoft.com/office/officeart/2005/8/layout/bProcess3"/>
    <dgm:cxn modelId="{DAA68D21-0AC4-40ED-BA63-674E5430A3C5}" type="presOf" srcId="{E6B709A7-7B26-41A1-A986-AA50B85CF673}" destId="{19C29AF1-0815-451C-B6EF-FC2D36CC0D6F}" srcOrd="1" destOrd="0" presId="urn:microsoft.com/office/officeart/2005/8/layout/bProcess3"/>
    <dgm:cxn modelId="{E7B1D622-F1AC-464E-80AE-C7D28A54F6BC}" type="presOf" srcId="{7FA5C70B-1B3B-4F94-8DA8-FD29002F4DAB}" destId="{6816D199-DDA7-4BC2-A4D6-8C0313392EE1}" srcOrd="0" destOrd="0" presId="urn:microsoft.com/office/officeart/2005/8/layout/bProcess3"/>
    <dgm:cxn modelId="{F709F425-7A02-45D4-AC29-6CD90C3B6172}" type="presOf" srcId="{E6B709A7-7B26-41A1-A986-AA50B85CF673}" destId="{7AA6913B-EF70-41A6-9E97-6BAAB1FC813B}" srcOrd="0" destOrd="0" presId="urn:microsoft.com/office/officeart/2005/8/layout/bProcess3"/>
    <dgm:cxn modelId="{F3B7EC26-42C8-4B86-AB08-C6E3ACAEF5C6}" srcId="{E0E493F7-7BBC-4153-9F14-CF1CFA4A04D1}" destId="{0B14CFF6-3C16-4298-B070-A628EE7E4026}" srcOrd="0" destOrd="0" parTransId="{F702733E-674F-486A-A131-E47837DCCC4F}" sibTransId="{07936015-16A2-4F87-80F2-8B0352B01C99}"/>
    <dgm:cxn modelId="{07C41429-F4DC-4DC0-AB21-993987E318C2}" type="presOf" srcId="{8D7C7AA2-0057-4D14-8090-22BF92E87CF5}" destId="{05962579-AA8E-4A03-A0B6-4F6AB49E9C59}" srcOrd="1" destOrd="0" presId="urn:microsoft.com/office/officeart/2005/8/layout/bProcess3"/>
    <dgm:cxn modelId="{83C32729-8C95-4438-BEA0-F2AC60F77E9E}" type="presOf" srcId="{3B36454C-AA86-4125-BB03-1F2838E63440}" destId="{B6512E2B-0C36-4C79-BD10-47ECB4BE306D}" srcOrd="0" destOrd="0" presId="urn:microsoft.com/office/officeart/2005/8/layout/bProcess3"/>
    <dgm:cxn modelId="{FE33762A-7239-4AAB-803C-72A9A7C16ED2}" srcId="{E0E493F7-7BBC-4153-9F14-CF1CFA4A04D1}" destId="{1DAB586E-F420-4C88-A485-1B06A6255E21}" srcOrd="8" destOrd="0" parTransId="{1291F85E-C6E9-4256-BB5D-19197668787F}" sibTransId="{27CCCC47-8609-45F6-82DC-9B57A8E8DE67}"/>
    <dgm:cxn modelId="{5AA9CD2C-DCD9-4169-A0AF-5CF627531B50}" srcId="{E0E493F7-7BBC-4153-9F14-CF1CFA4A04D1}" destId="{70E08CD0-E969-4913-A632-40970E11118E}" srcOrd="1" destOrd="0" parTransId="{04FA839D-D6C1-481A-AF7B-C5BE55FCD5F8}" sibTransId="{ECEDDDF6-075F-4418-A948-06610216CFA2}"/>
    <dgm:cxn modelId="{0F3E0B2D-B467-4BAA-8A63-273FF56E62A9}" srcId="{E0E493F7-7BBC-4153-9F14-CF1CFA4A04D1}" destId="{A10B3071-44E8-4DC7-A037-756CCF811926}" srcOrd="12" destOrd="0" parTransId="{E494DE2A-C6F5-4F4E-96EF-C93BD5810A9B}" sibTransId="{0089B611-6CA8-4A2F-86AB-F6BC45AA86AF}"/>
    <dgm:cxn modelId="{566B9D34-EDC1-432F-A908-577491103051}" type="presOf" srcId="{ECEDDDF6-075F-4418-A948-06610216CFA2}" destId="{71E28068-33E4-4056-BEF4-59AFB182FD5C}" srcOrd="0" destOrd="0" presId="urn:microsoft.com/office/officeart/2005/8/layout/bProcess3"/>
    <dgm:cxn modelId="{8BD59D36-8269-4EB1-BABB-BFF7F9641612}" type="presOf" srcId="{528041F4-951B-4119-AAEE-8EDCE313E694}" destId="{614DD22A-BB73-48A9-8010-5E1FEE53C116}" srcOrd="0" destOrd="0" presId="urn:microsoft.com/office/officeart/2005/8/layout/bProcess3"/>
    <dgm:cxn modelId="{88838D5B-1C82-4DB9-98AE-B5CC8EF698B6}" type="presOf" srcId="{07936015-16A2-4F87-80F2-8B0352B01C99}" destId="{4D45ACBD-5F78-4499-80AA-230657AD158C}" srcOrd="0" destOrd="0" presId="urn:microsoft.com/office/officeart/2005/8/layout/bProcess3"/>
    <dgm:cxn modelId="{9085DC5D-2FE2-4691-8390-0615942F7784}" type="presOf" srcId="{27CCCC47-8609-45F6-82DC-9B57A8E8DE67}" destId="{99E104C9-EDA4-4D20-8F15-554D5C1C3125}" srcOrd="1" destOrd="0" presId="urn:microsoft.com/office/officeart/2005/8/layout/bProcess3"/>
    <dgm:cxn modelId="{8B27D55E-8D2A-48DD-B35C-9E1936DACB94}" type="presOf" srcId="{2984FB4B-2814-48B9-BDC1-B425FD3409F3}" destId="{A8ECC3DD-AA15-428C-8210-25F8D0264970}" srcOrd="1" destOrd="0" presId="urn:microsoft.com/office/officeart/2005/8/layout/bProcess3"/>
    <dgm:cxn modelId="{71393E5F-E458-49B2-8494-8A0809666483}" type="presOf" srcId="{E0E493F7-7BBC-4153-9F14-CF1CFA4A04D1}" destId="{1FA758A5-5EFE-4490-9BEC-A061C04A9E27}" srcOrd="0" destOrd="0" presId="urn:microsoft.com/office/officeart/2005/8/layout/bProcess3"/>
    <dgm:cxn modelId="{F86C9263-4B0D-4E47-AE7A-8B4EFADA307E}" type="presOf" srcId="{D3B363B3-D02F-4980-A4B8-E9845C7E79DC}" destId="{C1100CA8-B5A6-42EE-9A51-F9884EAC11C9}" srcOrd="0" destOrd="0" presId="urn:microsoft.com/office/officeart/2005/8/layout/bProcess3"/>
    <dgm:cxn modelId="{3AE62045-8FB0-4555-9121-632793F19A44}" type="presOf" srcId="{ECEDDDF6-075F-4418-A948-06610216CFA2}" destId="{3503BFA7-0EB8-4CFC-89AF-676AD992A86A}" srcOrd="1" destOrd="0" presId="urn:microsoft.com/office/officeart/2005/8/layout/bProcess3"/>
    <dgm:cxn modelId="{626D0E67-7E3D-4F83-A53C-E916EEBDDB98}" type="presOf" srcId="{4D3002CD-33FD-4AF4-AF5D-8E03704C2031}" destId="{56A8C4ED-3FD8-4B38-BD9A-0A46C043DE2B}" srcOrd="0" destOrd="0" presId="urn:microsoft.com/office/officeart/2005/8/layout/bProcess3"/>
    <dgm:cxn modelId="{253E1768-2A8A-4365-872E-94999F2E8DBE}" type="presOf" srcId="{2984FB4B-2814-48B9-BDC1-B425FD3409F3}" destId="{DE596BAF-0DF6-4353-A732-A99F7DE7D240}" srcOrd="0" destOrd="0" presId="urn:microsoft.com/office/officeart/2005/8/layout/bProcess3"/>
    <dgm:cxn modelId="{6DA39F68-FBAF-4DE8-BE9D-DEDB0F31543C}" type="presOf" srcId="{A4518735-A850-483C-9660-94B236DDE0C0}" destId="{80528199-F948-4559-9166-DACC89ABC574}" srcOrd="1" destOrd="0" presId="urn:microsoft.com/office/officeart/2005/8/layout/bProcess3"/>
    <dgm:cxn modelId="{D811C76B-34EF-4E68-80B5-657D4345D2CA}" srcId="{E0E493F7-7BBC-4153-9F14-CF1CFA4A04D1}" destId="{B1F411D0-A2BD-4AD7-AA7C-7E45CB300736}" srcOrd="17" destOrd="0" parTransId="{F5C205E9-FA8F-43DD-B35C-96AACB856FC5}" sibTransId="{3B36454C-AA86-4125-BB03-1F2838E63440}"/>
    <dgm:cxn modelId="{85B7D34B-DCAB-4EC9-8629-AD84546D6C08}" type="presOf" srcId="{14ED6E19-578C-4BE0-9EF5-9788D403A356}" destId="{16EBE58A-1E4A-4DDC-8C65-2CD48CEBC001}" srcOrd="1" destOrd="0" presId="urn:microsoft.com/office/officeart/2005/8/layout/bProcess3"/>
    <dgm:cxn modelId="{2C8F4B54-8087-4886-9355-79714051DC7A}" type="presOf" srcId="{FE97F323-0325-43F2-BCBF-06F518D7C6FD}" destId="{73F41A99-83F3-4609-A641-B61C2FBC06B9}" srcOrd="1" destOrd="0" presId="urn:microsoft.com/office/officeart/2005/8/layout/bProcess3"/>
    <dgm:cxn modelId="{2A145F76-F545-4BBB-A7C5-6094D93A5654}" srcId="{E0E493F7-7BBC-4153-9F14-CF1CFA4A04D1}" destId="{68521670-FF41-4927-BF07-493E62163DDB}" srcOrd="14" destOrd="0" parTransId="{0440ECF6-B77B-4B3F-8494-DF5246EDF896}" sibTransId="{7FA5C70B-1B3B-4F94-8DA8-FD29002F4DAB}"/>
    <dgm:cxn modelId="{C6457757-339F-4DE5-BEDA-C46679F83D39}" type="presOf" srcId="{70E08CD0-E969-4913-A632-40970E11118E}" destId="{0C67BF34-8EB4-47E8-85B0-3D6CDD2A9193}" srcOrd="0" destOrd="0" presId="urn:microsoft.com/office/officeart/2005/8/layout/bProcess3"/>
    <dgm:cxn modelId="{C9D5287A-CF9B-4BE1-990A-3DE93B342B3F}" type="presOf" srcId="{B1F411D0-A2BD-4AD7-AA7C-7E45CB300736}" destId="{462B3287-6E37-4306-B6F6-ECB05EC8AEA7}" srcOrd="0" destOrd="0" presId="urn:microsoft.com/office/officeart/2005/8/layout/bProcess3"/>
    <dgm:cxn modelId="{264D977B-FF57-4153-A1A7-CD47865BFF69}" srcId="{E0E493F7-7BBC-4153-9F14-CF1CFA4A04D1}" destId="{BEE90F19-F26F-440C-894A-E23F3B9177D6}" srcOrd="6" destOrd="0" parTransId="{61BD3B56-71F2-4197-B2CA-0C2BBD37E7A5}" sibTransId="{8D557C95-9EA3-4786-84B4-0BA85B1B5DA4}"/>
    <dgm:cxn modelId="{60F77482-36BC-4306-8D3B-F2B85555B950}" type="presOf" srcId="{EAA82A72-DDA4-4B9B-B22E-8D2A6EF53BED}" destId="{A274F4EC-A88A-40CF-8CF8-7B3ADE965F94}" srcOrd="0" destOrd="0" presId="urn:microsoft.com/office/officeart/2005/8/layout/bProcess3"/>
    <dgm:cxn modelId="{68FAB284-6791-4E07-AD98-A96ECC156975}" type="presOf" srcId="{B4027C90-0DB5-4125-B892-673CD6B8AEB6}" destId="{7E59EB8A-0B7E-4B31-9AC6-20F099DF6D86}" srcOrd="0" destOrd="0" presId="urn:microsoft.com/office/officeart/2005/8/layout/bProcess3"/>
    <dgm:cxn modelId="{464EED88-C274-4B1D-A467-95CF7ED8FC2B}" type="presOf" srcId="{16D87415-D000-4B36-BE49-37B060CEB3BD}" destId="{00F5595B-0A54-408C-B621-87AD02A76ACB}" srcOrd="1" destOrd="0" presId="urn:microsoft.com/office/officeart/2005/8/layout/bProcess3"/>
    <dgm:cxn modelId="{C34C068C-7FC8-4E31-8621-130FA331B781}" type="presOf" srcId="{0089B611-6CA8-4A2F-86AB-F6BC45AA86AF}" destId="{ED75680B-44ED-4020-BC95-75287EF56A9C}" srcOrd="1" destOrd="0" presId="urn:microsoft.com/office/officeart/2005/8/layout/bProcess3"/>
    <dgm:cxn modelId="{59C9C88F-0032-45EA-A628-E7AB9A398124}" type="presOf" srcId="{0B14CFF6-3C16-4298-B070-A628EE7E4026}" destId="{D0E49CE2-A26E-4715-A6B5-5EEE08ACE397}" srcOrd="0" destOrd="0" presId="urn:microsoft.com/office/officeart/2005/8/layout/bProcess3"/>
    <dgm:cxn modelId="{F4EBE597-DC15-4337-A1A4-8CEC41F9454F}" type="presOf" srcId="{69D9A33B-E54D-4B33-8AF8-9C60B730D2EC}" destId="{798DA8F8-DFB2-46D5-A2C9-2E35DDAC488D}" srcOrd="1" destOrd="0" presId="urn:microsoft.com/office/officeart/2005/8/layout/bProcess3"/>
    <dgm:cxn modelId="{72150898-1653-469E-B6C3-13CEEC148F42}" type="presOf" srcId="{4224EAFD-37C3-45B8-AB36-E7C21520BB18}" destId="{049C3558-0CA9-4290-A54D-4C8956E64605}" srcOrd="0" destOrd="0" presId="urn:microsoft.com/office/officeart/2005/8/layout/bProcess3"/>
    <dgm:cxn modelId="{47E5A298-4747-4DB8-9673-F8100E83017C}" type="presOf" srcId="{14ED6E19-578C-4BE0-9EF5-9788D403A356}" destId="{8CBD7912-CF7D-40A6-AEEF-5434C19B4FE2}" srcOrd="0" destOrd="0" presId="urn:microsoft.com/office/officeart/2005/8/layout/bProcess3"/>
    <dgm:cxn modelId="{2DF3E59C-81BC-46A9-A428-8004D05CC95F}" type="presOf" srcId="{E320A1C5-B6EC-4383-8C19-1A0283A39F04}" destId="{8F366BE5-3AE4-4F90-A621-6F1C995291D3}" srcOrd="0" destOrd="0" presId="urn:microsoft.com/office/officeart/2005/8/layout/bProcess3"/>
    <dgm:cxn modelId="{50A29BA2-1A32-4D13-A43E-CD597FFFCFF1}" srcId="{E0E493F7-7BBC-4153-9F14-CF1CFA4A04D1}" destId="{E374E268-839D-40AD-8091-E38643497D87}" srcOrd="15" destOrd="0" parTransId="{128DC4D0-F475-40A2-94D0-2FBB84B6D8A5}" sibTransId="{2984FB4B-2814-48B9-BDC1-B425FD3409F3}"/>
    <dgm:cxn modelId="{E785C6A5-B868-426F-8B10-AE287E113DF1}" srcId="{E0E493F7-7BBC-4153-9F14-CF1CFA4A04D1}" destId="{D3B363B3-D02F-4980-A4B8-E9845C7E79DC}" srcOrd="19" destOrd="0" parTransId="{39D7E66C-3B00-4B0E-B9E5-095CFB294C62}" sibTransId="{526B5FAE-95E7-4197-80B6-D941B63F54CA}"/>
    <dgm:cxn modelId="{6E8F16A8-F178-41AA-983E-B2C1E2132840}" type="presOf" srcId="{DC925507-E074-42C0-B668-03271AEBE4D8}" destId="{04A47307-E925-4FD8-BC78-2EE9A71BFEA1}" srcOrd="1" destOrd="0" presId="urn:microsoft.com/office/officeart/2005/8/layout/bProcess3"/>
    <dgm:cxn modelId="{A84E77A8-304E-4B77-B680-9913FFDCD94C}" type="presOf" srcId="{FE97F323-0325-43F2-BCBF-06F518D7C6FD}" destId="{AF9E50F3-06D8-430D-8D66-C10F09CB52A4}" srcOrd="0" destOrd="0" presId="urn:microsoft.com/office/officeart/2005/8/layout/bProcess3"/>
    <dgm:cxn modelId="{224DBAA8-9CCB-4B70-B9C2-ED1E4F9BFBD2}" type="presOf" srcId="{C66DB55B-7115-4B26-BA32-32E7F4DFBC7C}" destId="{63BBADD2-205C-4F16-AB20-854980B58F7C}" srcOrd="0" destOrd="0" presId="urn:microsoft.com/office/officeart/2005/8/layout/bProcess3"/>
    <dgm:cxn modelId="{4CFD28AA-FFDA-4F50-B09B-2224503CFA34}" type="presOf" srcId="{2562FB17-AC28-46EC-812D-69074B4AEA4F}" destId="{DF438D9D-E2BD-4E05-8EB5-A0C30EAD1232}" srcOrd="0" destOrd="0" presId="urn:microsoft.com/office/officeart/2005/8/layout/bProcess3"/>
    <dgm:cxn modelId="{45E366AD-6B03-46EE-9D44-8304E44EE5CE}" type="presOf" srcId="{3B36454C-AA86-4125-BB03-1F2838E63440}" destId="{F7CAB259-1094-4ACD-9DAD-2BF080DA8D26}" srcOrd="1" destOrd="0" presId="urn:microsoft.com/office/officeart/2005/8/layout/bProcess3"/>
    <dgm:cxn modelId="{A57B6DAE-3E5C-4962-B942-FC7579CCEE6B}" type="presOf" srcId="{8D7C7AA2-0057-4D14-8090-22BF92E87CF5}" destId="{49B97C60-B2A1-418B-B0A7-A931C228E458}" srcOrd="0" destOrd="0" presId="urn:microsoft.com/office/officeart/2005/8/layout/bProcess3"/>
    <dgm:cxn modelId="{B2D3ECAF-B8A5-4DB8-AD88-EE44C335E69C}" srcId="{E0E493F7-7BBC-4153-9F14-CF1CFA4A04D1}" destId="{AF16E31D-4FCE-4EDA-B557-FAF8735FBC69}" srcOrd="2" destOrd="0" parTransId="{E8E0B877-C07E-4FD3-8DB6-EFBE7DB479B8}" sibTransId="{DC925507-E074-42C0-B668-03271AEBE4D8}"/>
    <dgm:cxn modelId="{09793EB5-03A9-4B72-97AB-B6828D4056B7}" type="presOf" srcId="{D3DADEBE-2B10-40D3-9081-BAE7CCE1E2AA}" destId="{DEE3F1E7-8166-447E-8FBB-2A11A8C743EC}" srcOrd="0" destOrd="0" presId="urn:microsoft.com/office/officeart/2005/8/layout/bProcess3"/>
    <dgm:cxn modelId="{F48911B7-65B5-4FFC-81E7-04B520F8B611}" type="presOf" srcId="{E374E268-839D-40AD-8091-E38643497D87}" destId="{6359AB49-024B-4060-A89E-FB979541D2E8}" srcOrd="0" destOrd="0" presId="urn:microsoft.com/office/officeart/2005/8/layout/bProcess3"/>
    <dgm:cxn modelId="{94DEFDB7-41A8-47CF-B580-BC227B61000D}" type="presOf" srcId="{DC925507-E074-42C0-B668-03271AEBE4D8}" destId="{D6EF8E1F-64DF-4F82-84C5-4ECB289D9748}" srcOrd="0" destOrd="0" presId="urn:microsoft.com/office/officeart/2005/8/layout/bProcess3"/>
    <dgm:cxn modelId="{190A22B8-6D8F-4DE0-82FE-E06291611153}" type="presOf" srcId="{16D87415-D000-4B36-BE49-37B060CEB3BD}" destId="{7B1B4C85-93E1-4142-B566-C53F4A633618}" srcOrd="0" destOrd="0" presId="urn:microsoft.com/office/officeart/2005/8/layout/bProcess3"/>
    <dgm:cxn modelId="{2EC328B9-5540-4384-B81C-527E3CBA10B8}" type="presOf" srcId="{F12B47BC-564E-403A-A49D-E0BD5628C8BC}" destId="{42BF96F6-DFDF-44B0-BA09-C72F87B0137C}" srcOrd="0" destOrd="0" presId="urn:microsoft.com/office/officeart/2005/8/layout/bProcess3"/>
    <dgm:cxn modelId="{42982DBF-F388-4763-B880-A679003C521E}" type="presOf" srcId="{4D3002CD-33FD-4AF4-AF5D-8E03704C2031}" destId="{54E2F351-DC30-4312-B1C9-CFBA667B2726}" srcOrd="1" destOrd="0" presId="urn:microsoft.com/office/officeart/2005/8/layout/bProcess3"/>
    <dgm:cxn modelId="{49F74AC0-8DF1-4E21-9989-F829D684EAB4}" srcId="{E0E493F7-7BBC-4153-9F14-CF1CFA4A04D1}" destId="{F12B47BC-564E-403A-A49D-E0BD5628C8BC}" srcOrd="4" destOrd="0" parTransId="{AAF09125-A3D3-4077-A517-7260A20915B2}" sibTransId="{14ED6E19-578C-4BE0-9EF5-9788D403A356}"/>
    <dgm:cxn modelId="{E942FDC2-1925-491A-8B3C-FB22ACB8F3D2}" type="presOf" srcId="{653D65E7-856F-4019-A889-1FFEFBDAFBE2}" destId="{D0024027-E524-44F5-AA0A-968E89E741DB}" srcOrd="1" destOrd="0" presId="urn:microsoft.com/office/officeart/2005/8/layout/bProcess3"/>
    <dgm:cxn modelId="{9AE5C7C3-77EE-4EAE-982B-E158ADC2D826}" type="presOf" srcId="{7FA5C70B-1B3B-4F94-8DA8-FD29002F4DAB}" destId="{4DC623D0-BC6A-48F7-BE92-DC31708CE094}" srcOrd="1" destOrd="0" presId="urn:microsoft.com/office/officeart/2005/8/layout/bProcess3"/>
    <dgm:cxn modelId="{C2A803C5-2B11-4404-83AF-598ECF1DA22D}" type="presOf" srcId="{81915101-2B74-4066-8C97-60FA9237136B}" destId="{3EE44EED-052A-4EB8-8F2D-3D1A3E0E5D28}" srcOrd="0" destOrd="0" presId="urn:microsoft.com/office/officeart/2005/8/layout/bProcess3"/>
    <dgm:cxn modelId="{C9E15DCD-43B1-4DCA-8E92-7BABE7FA3FC6}" srcId="{E0E493F7-7BBC-4153-9F14-CF1CFA4A04D1}" destId="{C66DB55B-7115-4B26-BA32-32E7F4DFBC7C}" srcOrd="13" destOrd="0" parTransId="{15CA185D-6785-447C-A07A-5AF004179609}" sibTransId="{A4518735-A850-483C-9660-94B236DDE0C0}"/>
    <dgm:cxn modelId="{5E0AFDD2-B3EE-4B2B-9C8F-351F0F84137F}" srcId="{E0E493F7-7BBC-4153-9F14-CF1CFA4A04D1}" destId="{90ACFD03-13DD-4CE4-BB57-AF02E6E5C81A}" srcOrd="7" destOrd="0" parTransId="{6724D209-A79B-4BFE-96B3-FA763D97ED0C}" sibTransId="{653D65E7-856F-4019-A889-1FFEFBDAFBE2}"/>
    <dgm:cxn modelId="{145A94D6-11D3-4448-BAE7-10611C8F890C}" srcId="{E0E493F7-7BBC-4153-9F14-CF1CFA4A04D1}" destId="{528041F4-951B-4119-AAEE-8EDCE313E694}" srcOrd="16" destOrd="0" parTransId="{D8B8AF12-B344-454A-A1F7-DE71B30F330F}" sibTransId="{16D87415-D000-4B36-BE49-37B060CEB3BD}"/>
    <dgm:cxn modelId="{6892B9D8-8E00-45C2-A154-D52174AE2C6A}" type="presOf" srcId="{69D9A33B-E54D-4B33-8AF8-9C60B730D2EC}" destId="{BFAA9BDF-585F-45BB-8053-1347F6534B4F}" srcOrd="0" destOrd="0" presId="urn:microsoft.com/office/officeart/2005/8/layout/bProcess3"/>
    <dgm:cxn modelId="{10B713D9-36AB-44EA-8F65-A0D8832180C7}" srcId="{E0E493F7-7BBC-4153-9F14-CF1CFA4A04D1}" destId="{81915101-2B74-4066-8C97-60FA9237136B}" srcOrd="18" destOrd="0" parTransId="{536B9259-F1B8-4330-95BC-85D5443AE6D6}" sibTransId="{D3DADEBE-2B10-40D3-9081-BAE7CCE1E2AA}"/>
    <dgm:cxn modelId="{D6C8A3D9-EAEB-438C-92C6-F7EAA8404ABE}" type="presOf" srcId="{1DAB586E-F420-4C88-A485-1B06A6255E21}" destId="{A0A1A029-62B9-4B2A-B005-89939A7E2AA2}" srcOrd="0" destOrd="0" presId="urn:microsoft.com/office/officeart/2005/8/layout/bProcess3"/>
    <dgm:cxn modelId="{D3D6A0E0-BFDA-4D4B-BF07-7CFFA70A67A1}" srcId="{E0E493F7-7BBC-4153-9F14-CF1CFA4A04D1}" destId="{2562FB17-AC28-46EC-812D-69074B4AEA4F}" srcOrd="11" destOrd="0" parTransId="{58FBC70E-C27F-4C63-8934-7639F6CB50F9}" sibTransId="{E6B709A7-7B26-41A1-A986-AA50B85CF673}"/>
    <dgm:cxn modelId="{136FF2E7-2DA8-4BEC-B278-AFCDC8508FAB}" type="presOf" srcId="{27CCCC47-8609-45F6-82DC-9B57A8E8DE67}" destId="{8444A7B3-C95E-45ED-A107-DF3F4D91FB6B}" srcOrd="0" destOrd="0" presId="urn:microsoft.com/office/officeart/2005/8/layout/bProcess3"/>
    <dgm:cxn modelId="{3A74BAEB-63EC-40F5-A4E9-2BA1EA636BD7}" type="presOf" srcId="{D3DADEBE-2B10-40D3-9081-BAE7CCE1E2AA}" destId="{91EA43DB-6D8D-4A17-8630-983340CF8D94}" srcOrd="1" destOrd="0" presId="urn:microsoft.com/office/officeart/2005/8/layout/bProcess3"/>
    <dgm:cxn modelId="{744839EC-C309-4898-90A2-F4D61B880ADD}" type="presOf" srcId="{07936015-16A2-4F87-80F2-8B0352B01C99}" destId="{7560B6C8-506B-4DE3-BD19-F8929A76ED94}" srcOrd="1" destOrd="0" presId="urn:microsoft.com/office/officeart/2005/8/layout/bProcess3"/>
    <dgm:cxn modelId="{09557EF3-6532-4682-83E6-A08F65394D02}" type="presOf" srcId="{653D65E7-856F-4019-A889-1FFEFBDAFBE2}" destId="{504E8C05-A34D-4A31-90D1-4424D84561F2}" srcOrd="0" destOrd="0" presId="urn:microsoft.com/office/officeart/2005/8/layout/bProcess3"/>
    <dgm:cxn modelId="{BD783CF4-407C-493E-82FB-A1A24696A0FD}" srcId="{E0E493F7-7BBC-4153-9F14-CF1CFA4A04D1}" destId="{E320A1C5-B6EC-4383-8C19-1A0283A39F04}" srcOrd="5" destOrd="0" parTransId="{DCB272D2-20A4-4083-B7C2-B2DBE6C22F69}" sibTransId="{8D7C7AA2-0057-4D14-8090-22BF92E87CF5}"/>
    <dgm:cxn modelId="{8A7142F9-30D0-4848-9487-2022DE53D76D}" type="presOf" srcId="{68521670-FF41-4927-BF07-493E62163DDB}" destId="{4D853703-8C02-41A2-B321-31C57839DDF8}" srcOrd="0" destOrd="0" presId="urn:microsoft.com/office/officeart/2005/8/layout/bProcess3"/>
    <dgm:cxn modelId="{0B21E4FF-2F4A-46E4-9329-48BE4EA35DBF}" type="presOf" srcId="{8D557C95-9EA3-4786-84B4-0BA85B1B5DA4}" destId="{9538D4EB-EE40-4FE6-99EB-BDB4ACB9B43A}" srcOrd="0" destOrd="0" presId="urn:microsoft.com/office/officeart/2005/8/layout/bProcess3"/>
    <dgm:cxn modelId="{673D2B1B-0E89-48B3-A66A-02B43356F2E8}" type="presParOf" srcId="{1FA758A5-5EFE-4490-9BEC-A061C04A9E27}" destId="{D0E49CE2-A26E-4715-A6B5-5EEE08ACE397}" srcOrd="0" destOrd="0" presId="urn:microsoft.com/office/officeart/2005/8/layout/bProcess3"/>
    <dgm:cxn modelId="{52028A00-668C-4787-B080-547E5235F658}" type="presParOf" srcId="{1FA758A5-5EFE-4490-9BEC-A061C04A9E27}" destId="{4D45ACBD-5F78-4499-80AA-230657AD158C}" srcOrd="1" destOrd="0" presId="urn:microsoft.com/office/officeart/2005/8/layout/bProcess3"/>
    <dgm:cxn modelId="{18E9EAED-F905-4171-997A-E1FA47546351}" type="presParOf" srcId="{4D45ACBD-5F78-4499-80AA-230657AD158C}" destId="{7560B6C8-506B-4DE3-BD19-F8929A76ED94}" srcOrd="0" destOrd="0" presId="urn:microsoft.com/office/officeart/2005/8/layout/bProcess3"/>
    <dgm:cxn modelId="{F732CA8D-5793-4B84-9726-86B24C0BFA93}" type="presParOf" srcId="{1FA758A5-5EFE-4490-9BEC-A061C04A9E27}" destId="{0C67BF34-8EB4-47E8-85B0-3D6CDD2A9193}" srcOrd="2" destOrd="0" presId="urn:microsoft.com/office/officeart/2005/8/layout/bProcess3"/>
    <dgm:cxn modelId="{7315A4BD-314F-488F-950D-88E45447529F}" type="presParOf" srcId="{1FA758A5-5EFE-4490-9BEC-A061C04A9E27}" destId="{71E28068-33E4-4056-BEF4-59AFB182FD5C}" srcOrd="3" destOrd="0" presId="urn:microsoft.com/office/officeart/2005/8/layout/bProcess3"/>
    <dgm:cxn modelId="{5820E513-6CDE-4FE4-B254-1AF202B14414}" type="presParOf" srcId="{71E28068-33E4-4056-BEF4-59AFB182FD5C}" destId="{3503BFA7-0EB8-4CFC-89AF-676AD992A86A}" srcOrd="0" destOrd="0" presId="urn:microsoft.com/office/officeart/2005/8/layout/bProcess3"/>
    <dgm:cxn modelId="{0043CEB2-12E2-4A49-91E0-E788BD5C307E}" type="presParOf" srcId="{1FA758A5-5EFE-4490-9BEC-A061C04A9E27}" destId="{E209FD0B-6F9E-4E62-A85C-FF213B02C36D}" srcOrd="4" destOrd="0" presId="urn:microsoft.com/office/officeart/2005/8/layout/bProcess3"/>
    <dgm:cxn modelId="{77BAA57F-5969-46A3-8647-CC6E6FBDDABA}" type="presParOf" srcId="{1FA758A5-5EFE-4490-9BEC-A061C04A9E27}" destId="{D6EF8E1F-64DF-4F82-84C5-4ECB289D9748}" srcOrd="5" destOrd="0" presId="urn:microsoft.com/office/officeart/2005/8/layout/bProcess3"/>
    <dgm:cxn modelId="{C01B2E4F-D7E5-4982-ACA6-623B62E48894}" type="presParOf" srcId="{D6EF8E1F-64DF-4F82-84C5-4ECB289D9748}" destId="{04A47307-E925-4FD8-BC78-2EE9A71BFEA1}" srcOrd="0" destOrd="0" presId="urn:microsoft.com/office/officeart/2005/8/layout/bProcess3"/>
    <dgm:cxn modelId="{1AAC47C8-564A-47D4-870E-663A45C0F9EF}" type="presParOf" srcId="{1FA758A5-5EFE-4490-9BEC-A061C04A9E27}" destId="{049C3558-0CA9-4290-A54D-4C8956E64605}" srcOrd="6" destOrd="0" presId="urn:microsoft.com/office/officeart/2005/8/layout/bProcess3"/>
    <dgm:cxn modelId="{0241245D-FAC2-4DFA-A2C0-5488117ABB78}" type="presParOf" srcId="{1FA758A5-5EFE-4490-9BEC-A061C04A9E27}" destId="{AF9E50F3-06D8-430D-8D66-C10F09CB52A4}" srcOrd="7" destOrd="0" presId="urn:microsoft.com/office/officeart/2005/8/layout/bProcess3"/>
    <dgm:cxn modelId="{7A1B0608-64F4-4BBB-9A98-35D380559EEB}" type="presParOf" srcId="{AF9E50F3-06D8-430D-8D66-C10F09CB52A4}" destId="{73F41A99-83F3-4609-A641-B61C2FBC06B9}" srcOrd="0" destOrd="0" presId="urn:microsoft.com/office/officeart/2005/8/layout/bProcess3"/>
    <dgm:cxn modelId="{89D540BD-E47B-47BC-8A6C-D1187C343A2B}" type="presParOf" srcId="{1FA758A5-5EFE-4490-9BEC-A061C04A9E27}" destId="{42BF96F6-DFDF-44B0-BA09-C72F87B0137C}" srcOrd="8" destOrd="0" presId="urn:microsoft.com/office/officeart/2005/8/layout/bProcess3"/>
    <dgm:cxn modelId="{E33C947B-D74B-4921-BC1B-09A409E287FB}" type="presParOf" srcId="{1FA758A5-5EFE-4490-9BEC-A061C04A9E27}" destId="{8CBD7912-CF7D-40A6-AEEF-5434C19B4FE2}" srcOrd="9" destOrd="0" presId="urn:microsoft.com/office/officeart/2005/8/layout/bProcess3"/>
    <dgm:cxn modelId="{0DEF3EE6-5136-4958-8E83-521CF5DB5EB8}" type="presParOf" srcId="{8CBD7912-CF7D-40A6-AEEF-5434C19B4FE2}" destId="{16EBE58A-1E4A-4DDC-8C65-2CD48CEBC001}" srcOrd="0" destOrd="0" presId="urn:microsoft.com/office/officeart/2005/8/layout/bProcess3"/>
    <dgm:cxn modelId="{A85AEBDE-E237-4837-A474-15504D1CE1DE}" type="presParOf" srcId="{1FA758A5-5EFE-4490-9BEC-A061C04A9E27}" destId="{8F366BE5-3AE4-4F90-A621-6F1C995291D3}" srcOrd="10" destOrd="0" presId="urn:microsoft.com/office/officeart/2005/8/layout/bProcess3"/>
    <dgm:cxn modelId="{074E6CAF-4E78-4120-8960-748369F4DC70}" type="presParOf" srcId="{1FA758A5-5EFE-4490-9BEC-A061C04A9E27}" destId="{49B97C60-B2A1-418B-B0A7-A931C228E458}" srcOrd="11" destOrd="0" presId="urn:microsoft.com/office/officeart/2005/8/layout/bProcess3"/>
    <dgm:cxn modelId="{7003CAB3-5448-4EB8-B4EB-CE5F4C690967}" type="presParOf" srcId="{49B97C60-B2A1-418B-B0A7-A931C228E458}" destId="{05962579-AA8E-4A03-A0B6-4F6AB49E9C59}" srcOrd="0" destOrd="0" presId="urn:microsoft.com/office/officeart/2005/8/layout/bProcess3"/>
    <dgm:cxn modelId="{FFB7A852-8518-4C23-B117-BD2D66FEEDD2}" type="presParOf" srcId="{1FA758A5-5EFE-4490-9BEC-A061C04A9E27}" destId="{01F873C0-83DB-4BA7-B430-7D52C2CD2EC3}" srcOrd="12" destOrd="0" presId="urn:microsoft.com/office/officeart/2005/8/layout/bProcess3"/>
    <dgm:cxn modelId="{48CCF1CC-F957-427F-A78F-B5DCE45E94EE}" type="presParOf" srcId="{1FA758A5-5EFE-4490-9BEC-A061C04A9E27}" destId="{9538D4EB-EE40-4FE6-99EB-BDB4ACB9B43A}" srcOrd="13" destOrd="0" presId="urn:microsoft.com/office/officeart/2005/8/layout/bProcess3"/>
    <dgm:cxn modelId="{0552F995-1676-4704-B0C0-FFD14B9D19BA}" type="presParOf" srcId="{9538D4EB-EE40-4FE6-99EB-BDB4ACB9B43A}" destId="{F3F7A8A9-3CAE-4EFB-9C0C-C3D51A59C7F8}" srcOrd="0" destOrd="0" presId="urn:microsoft.com/office/officeart/2005/8/layout/bProcess3"/>
    <dgm:cxn modelId="{5C12AEDB-A0FF-4227-8F90-8A912055C411}" type="presParOf" srcId="{1FA758A5-5EFE-4490-9BEC-A061C04A9E27}" destId="{AB027EEF-09F0-464F-9E0C-58474A3E671B}" srcOrd="14" destOrd="0" presId="urn:microsoft.com/office/officeart/2005/8/layout/bProcess3"/>
    <dgm:cxn modelId="{5CCE5E86-2B60-4420-8280-AA47AF629DAF}" type="presParOf" srcId="{1FA758A5-5EFE-4490-9BEC-A061C04A9E27}" destId="{504E8C05-A34D-4A31-90D1-4424D84561F2}" srcOrd="15" destOrd="0" presId="urn:microsoft.com/office/officeart/2005/8/layout/bProcess3"/>
    <dgm:cxn modelId="{FFD02F83-7498-494F-9073-5D9B627BB5EE}" type="presParOf" srcId="{504E8C05-A34D-4A31-90D1-4424D84561F2}" destId="{D0024027-E524-44F5-AA0A-968E89E741DB}" srcOrd="0" destOrd="0" presId="urn:microsoft.com/office/officeart/2005/8/layout/bProcess3"/>
    <dgm:cxn modelId="{CC6607BA-A25C-401C-84B8-F9B362C3C7C6}" type="presParOf" srcId="{1FA758A5-5EFE-4490-9BEC-A061C04A9E27}" destId="{A0A1A029-62B9-4B2A-B005-89939A7E2AA2}" srcOrd="16" destOrd="0" presId="urn:microsoft.com/office/officeart/2005/8/layout/bProcess3"/>
    <dgm:cxn modelId="{F9AA62BC-AA8E-4C58-B974-D8E48B71189C}" type="presParOf" srcId="{1FA758A5-5EFE-4490-9BEC-A061C04A9E27}" destId="{8444A7B3-C95E-45ED-A107-DF3F4D91FB6B}" srcOrd="17" destOrd="0" presId="urn:microsoft.com/office/officeart/2005/8/layout/bProcess3"/>
    <dgm:cxn modelId="{0A988A2D-3F47-4571-985F-D7599C9FBD35}" type="presParOf" srcId="{8444A7B3-C95E-45ED-A107-DF3F4D91FB6B}" destId="{99E104C9-EDA4-4D20-8F15-554D5C1C3125}" srcOrd="0" destOrd="0" presId="urn:microsoft.com/office/officeart/2005/8/layout/bProcess3"/>
    <dgm:cxn modelId="{2198B666-624F-4BDC-8EF6-9EFA650D747A}" type="presParOf" srcId="{1FA758A5-5EFE-4490-9BEC-A061C04A9E27}" destId="{A274F4EC-A88A-40CF-8CF8-7B3ADE965F94}" srcOrd="18" destOrd="0" presId="urn:microsoft.com/office/officeart/2005/8/layout/bProcess3"/>
    <dgm:cxn modelId="{ED9E0E62-3064-4D86-9019-FCA8070882BB}" type="presParOf" srcId="{1FA758A5-5EFE-4490-9BEC-A061C04A9E27}" destId="{BFAA9BDF-585F-45BB-8053-1347F6534B4F}" srcOrd="19" destOrd="0" presId="urn:microsoft.com/office/officeart/2005/8/layout/bProcess3"/>
    <dgm:cxn modelId="{4BF8E787-033E-46D2-AF48-598801091C23}" type="presParOf" srcId="{BFAA9BDF-585F-45BB-8053-1347F6534B4F}" destId="{798DA8F8-DFB2-46D5-A2C9-2E35DDAC488D}" srcOrd="0" destOrd="0" presId="urn:microsoft.com/office/officeart/2005/8/layout/bProcess3"/>
    <dgm:cxn modelId="{D80DECD7-A1AA-475D-94B5-8838B67F1386}" type="presParOf" srcId="{1FA758A5-5EFE-4490-9BEC-A061C04A9E27}" destId="{7E59EB8A-0B7E-4B31-9AC6-20F099DF6D86}" srcOrd="20" destOrd="0" presId="urn:microsoft.com/office/officeart/2005/8/layout/bProcess3"/>
    <dgm:cxn modelId="{D53DD22C-5121-4B6B-A6C4-F9E50A99B0FC}" type="presParOf" srcId="{1FA758A5-5EFE-4490-9BEC-A061C04A9E27}" destId="{56A8C4ED-3FD8-4B38-BD9A-0A46C043DE2B}" srcOrd="21" destOrd="0" presId="urn:microsoft.com/office/officeart/2005/8/layout/bProcess3"/>
    <dgm:cxn modelId="{F64B4A90-DABD-4F7C-BD67-33088CA91AA7}" type="presParOf" srcId="{56A8C4ED-3FD8-4B38-BD9A-0A46C043DE2B}" destId="{54E2F351-DC30-4312-B1C9-CFBA667B2726}" srcOrd="0" destOrd="0" presId="urn:microsoft.com/office/officeart/2005/8/layout/bProcess3"/>
    <dgm:cxn modelId="{9F2B9532-4D2B-4CC1-BC0F-4C577AD64E1A}" type="presParOf" srcId="{1FA758A5-5EFE-4490-9BEC-A061C04A9E27}" destId="{DF438D9D-E2BD-4E05-8EB5-A0C30EAD1232}" srcOrd="22" destOrd="0" presId="urn:microsoft.com/office/officeart/2005/8/layout/bProcess3"/>
    <dgm:cxn modelId="{5C1C6379-E83D-484B-A811-E085318BC03A}" type="presParOf" srcId="{1FA758A5-5EFE-4490-9BEC-A061C04A9E27}" destId="{7AA6913B-EF70-41A6-9E97-6BAAB1FC813B}" srcOrd="23" destOrd="0" presId="urn:microsoft.com/office/officeart/2005/8/layout/bProcess3"/>
    <dgm:cxn modelId="{01DFD065-DD85-413E-885D-B4A3A86958C6}" type="presParOf" srcId="{7AA6913B-EF70-41A6-9E97-6BAAB1FC813B}" destId="{19C29AF1-0815-451C-B6EF-FC2D36CC0D6F}" srcOrd="0" destOrd="0" presId="urn:microsoft.com/office/officeart/2005/8/layout/bProcess3"/>
    <dgm:cxn modelId="{466DB32F-1134-4CBD-BB68-C1292E50BC8A}" type="presParOf" srcId="{1FA758A5-5EFE-4490-9BEC-A061C04A9E27}" destId="{2AD86A48-6624-48C4-8E06-4D62068C17EA}" srcOrd="24" destOrd="0" presId="urn:microsoft.com/office/officeart/2005/8/layout/bProcess3"/>
    <dgm:cxn modelId="{F2C8A38A-232A-44A3-998B-429277A95485}" type="presParOf" srcId="{1FA758A5-5EFE-4490-9BEC-A061C04A9E27}" destId="{41A42148-6883-4EA7-AF8C-0A72E4AA04C0}" srcOrd="25" destOrd="0" presId="urn:microsoft.com/office/officeart/2005/8/layout/bProcess3"/>
    <dgm:cxn modelId="{53B1908F-0982-428A-9BB5-2D0FE3CAFFEF}" type="presParOf" srcId="{41A42148-6883-4EA7-AF8C-0A72E4AA04C0}" destId="{ED75680B-44ED-4020-BC95-75287EF56A9C}" srcOrd="0" destOrd="0" presId="urn:microsoft.com/office/officeart/2005/8/layout/bProcess3"/>
    <dgm:cxn modelId="{8F510EAC-3F99-4A45-BAF1-1855CA5CB8E7}" type="presParOf" srcId="{1FA758A5-5EFE-4490-9BEC-A061C04A9E27}" destId="{63BBADD2-205C-4F16-AB20-854980B58F7C}" srcOrd="26" destOrd="0" presId="urn:microsoft.com/office/officeart/2005/8/layout/bProcess3"/>
    <dgm:cxn modelId="{2EDEA128-1480-4FCF-BA68-87CB5C28B71A}" type="presParOf" srcId="{1FA758A5-5EFE-4490-9BEC-A061C04A9E27}" destId="{6CD3FB6F-B091-44FC-9C57-7F52F6C2EE92}" srcOrd="27" destOrd="0" presId="urn:microsoft.com/office/officeart/2005/8/layout/bProcess3"/>
    <dgm:cxn modelId="{76C9BCC3-7830-4E86-A966-395B5829649F}" type="presParOf" srcId="{6CD3FB6F-B091-44FC-9C57-7F52F6C2EE92}" destId="{80528199-F948-4559-9166-DACC89ABC574}" srcOrd="0" destOrd="0" presId="urn:microsoft.com/office/officeart/2005/8/layout/bProcess3"/>
    <dgm:cxn modelId="{FDBA569D-0D7B-44C2-B75B-CADB16B439EA}" type="presParOf" srcId="{1FA758A5-5EFE-4490-9BEC-A061C04A9E27}" destId="{4D853703-8C02-41A2-B321-31C57839DDF8}" srcOrd="28" destOrd="0" presId="urn:microsoft.com/office/officeart/2005/8/layout/bProcess3"/>
    <dgm:cxn modelId="{FCA995C9-862D-4827-9101-698F5167B70E}" type="presParOf" srcId="{1FA758A5-5EFE-4490-9BEC-A061C04A9E27}" destId="{6816D199-DDA7-4BC2-A4D6-8C0313392EE1}" srcOrd="29" destOrd="0" presId="urn:microsoft.com/office/officeart/2005/8/layout/bProcess3"/>
    <dgm:cxn modelId="{703FCB44-2522-46DA-82D8-3C61DEA345F7}" type="presParOf" srcId="{6816D199-DDA7-4BC2-A4D6-8C0313392EE1}" destId="{4DC623D0-BC6A-48F7-BE92-DC31708CE094}" srcOrd="0" destOrd="0" presId="urn:microsoft.com/office/officeart/2005/8/layout/bProcess3"/>
    <dgm:cxn modelId="{B070681A-76BB-4240-B954-9F3C29EF5647}" type="presParOf" srcId="{1FA758A5-5EFE-4490-9BEC-A061C04A9E27}" destId="{6359AB49-024B-4060-A89E-FB979541D2E8}" srcOrd="30" destOrd="0" presId="urn:microsoft.com/office/officeart/2005/8/layout/bProcess3"/>
    <dgm:cxn modelId="{E8ADC2E6-40F0-47A6-8080-1CD2F3A40248}" type="presParOf" srcId="{1FA758A5-5EFE-4490-9BEC-A061C04A9E27}" destId="{DE596BAF-0DF6-4353-A732-A99F7DE7D240}" srcOrd="31" destOrd="0" presId="urn:microsoft.com/office/officeart/2005/8/layout/bProcess3"/>
    <dgm:cxn modelId="{97815A30-57CC-4C31-B7BA-DB9123868619}" type="presParOf" srcId="{DE596BAF-0DF6-4353-A732-A99F7DE7D240}" destId="{A8ECC3DD-AA15-428C-8210-25F8D0264970}" srcOrd="0" destOrd="0" presId="urn:microsoft.com/office/officeart/2005/8/layout/bProcess3"/>
    <dgm:cxn modelId="{5BEC2D7E-1DED-4B10-A77A-FD4C05AC271E}" type="presParOf" srcId="{1FA758A5-5EFE-4490-9BEC-A061C04A9E27}" destId="{614DD22A-BB73-48A9-8010-5E1FEE53C116}" srcOrd="32" destOrd="0" presId="urn:microsoft.com/office/officeart/2005/8/layout/bProcess3"/>
    <dgm:cxn modelId="{617823F3-8E85-4F67-A629-4B3C46AF8CBD}" type="presParOf" srcId="{1FA758A5-5EFE-4490-9BEC-A061C04A9E27}" destId="{7B1B4C85-93E1-4142-B566-C53F4A633618}" srcOrd="33" destOrd="0" presId="urn:microsoft.com/office/officeart/2005/8/layout/bProcess3"/>
    <dgm:cxn modelId="{AC04DFFB-38A3-4D9B-8447-5332EF1C2701}" type="presParOf" srcId="{7B1B4C85-93E1-4142-B566-C53F4A633618}" destId="{00F5595B-0A54-408C-B621-87AD02A76ACB}" srcOrd="0" destOrd="0" presId="urn:microsoft.com/office/officeart/2005/8/layout/bProcess3"/>
    <dgm:cxn modelId="{BD9E5851-A393-4D1A-A95E-F440072D9D91}" type="presParOf" srcId="{1FA758A5-5EFE-4490-9BEC-A061C04A9E27}" destId="{462B3287-6E37-4306-B6F6-ECB05EC8AEA7}" srcOrd="34" destOrd="0" presId="urn:microsoft.com/office/officeart/2005/8/layout/bProcess3"/>
    <dgm:cxn modelId="{7BB32DBD-9D54-4522-99E3-E9B964AEB5E8}" type="presParOf" srcId="{1FA758A5-5EFE-4490-9BEC-A061C04A9E27}" destId="{B6512E2B-0C36-4C79-BD10-47ECB4BE306D}" srcOrd="35" destOrd="0" presId="urn:microsoft.com/office/officeart/2005/8/layout/bProcess3"/>
    <dgm:cxn modelId="{5581A069-2317-4128-86BA-2BF4BD1800BF}" type="presParOf" srcId="{B6512E2B-0C36-4C79-BD10-47ECB4BE306D}" destId="{F7CAB259-1094-4ACD-9DAD-2BF080DA8D26}" srcOrd="0" destOrd="0" presId="urn:microsoft.com/office/officeart/2005/8/layout/bProcess3"/>
    <dgm:cxn modelId="{8AC2FF68-4E59-4D88-BF60-E41DE43135C4}" type="presParOf" srcId="{1FA758A5-5EFE-4490-9BEC-A061C04A9E27}" destId="{3EE44EED-052A-4EB8-8F2D-3D1A3E0E5D28}" srcOrd="36" destOrd="0" presId="urn:microsoft.com/office/officeart/2005/8/layout/bProcess3"/>
    <dgm:cxn modelId="{A2F1D63B-EB64-4C4F-94BF-5DB1E819C170}" type="presParOf" srcId="{1FA758A5-5EFE-4490-9BEC-A061C04A9E27}" destId="{DEE3F1E7-8166-447E-8FBB-2A11A8C743EC}" srcOrd="37" destOrd="0" presId="urn:microsoft.com/office/officeart/2005/8/layout/bProcess3"/>
    <dgm:cxn modelId="{9CDA4B7E-C20A-4DA1-9B12-ABC5B553FE78}" type="presParOf" srcId="{DEE3F1E7-8166-447E-8FBB-2A11A8C743EC}" destId="{91EA43DB-6D8D-4A17-8630-983340CF8D94}" srcOrd="0" destOrd="0" presId="urn:microsoft.com/office/officeart/2005/8/layout/bProcess3"/>
    <dgm:cxn modelId="{D71ACECB-D937-4296-8F7D-FB5AE4504837}" type="presParOf" srcId="{1FA758A5-5EFE-4490-9BEC-A061C04A9E27}" destId="{C1100CA8-B5A6-42EE-9A51-F9884EAC11C9}" srcOrd="3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45ACBD-5F78-4499-80AA-230657AD158C}">
      <dsp:nvSpPr>
        <dsp:cNvPr id="0" name=""/>
        <dsp:cNvSpPr/>
      </dsp:nvSpPr>
      <dsp:spPr>
        <a:xfrm>
          <a:off x="2338021" y="373688"/>
          <a:ext cx="24842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41314" y="45720"/>
              </a:lnTo>
              <a:lnTo>
                <a:pt x="141314" y="47717"/>
              </a:lnTo>
              <a:lnTo>
                <a:pt x="248429" y="47717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2455259" y="417793"/>
        <a:ext cx="13951" cy="3230"/>
      </dsp:txXfrm>
    </dsp:sp>
    <dsp:sp modelId="{D0E49CE2-A26E-4715-A6B5-5EEE08ACE397}">
      <dsp:nvSpPr>
        <dsp:cNvPr id="0" name=""/>
        <dsp:cNvSpPr/>
      </dsp:nvSpPr>
      <dsp:spPr>
        <a:xfrm>
          <a:off x="795454" y="22592"/>
          <a:ext cx="1544366" cy="79363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 err="1"/>
            <a:t>Do</a:t>
          </a:r>
          <a:r>
            <a:rPr lang="fi-FI" sz="1200" kern="1200" dirty="0"/>
            <a:t> </a:t>
          </a:r>
          <a:r>
            <a:rPr lang="fi-FI" sz="1200" kern="1200" dirty="0" err="1"/>
            <a:t>you</a:t>
          </a:r>
          <a:r>
            <a:rPr lang="fi-FI" sz="1200" kern="1200" dirty="0"/>
            <a:t> </a:t>
          </a:r>
          <a:r>
            <a:rPr lang="fi-FI" sz="1200" kern="1200" dirty="0" err="1"/>
            <a:t>need</a:t>
          </a:r>
          <a:r>
            <a:rPr lang="fi-FI" sz="1200" kern="1200" dirty="0"/>
            <a:t> help?</a:t>
          </a:r>
        </a:p>
      </dsp:txBody>
      <dsp:txXfrm>
        <a:off x="795454" y="22592"/>
        <a:ext cx="1544366" cy="793633"/>
      </dsp:txXfrm>
    </dsp:sp>
    <dsp:sp modelId="{71E28068-33E4-4056-BEF4-59AFB182FD5C}">
      <dsp:nvSpPr>
        <dsp:cNvPr id="0" name=""/>
        <dsp:cNvSpPr/>
      </dsp:nvSpPr>
      <dsp:spPr>
        <a:xfrm>
          <a:off x="4021467" y="375685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35232"/>
              <a:satOff val="0"/>
              <a:lumOff val="216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159599" y="419790"/>
        <a:ext cx="16150" cy="3230"/>
      </dsp:txXfrm>
    </dsp:sp>
    <dsp:sp modelId="{0C67BF34-8EB4-47E8-85B0-3D6CDD2A9193}">
      <dsp:nvSpPr>
        <dsp:cNvPr id="0" name=""/>
        <dsp:cNvSpPr/>
      </dsp:nvSpPr>
      <dsp:spPr>
        <a:xfrm>
          <a:off x="2618850" y="80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105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2105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105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 err="1"/>
            <a:t>Yes</a:t>
          </a:r>
          <a:r>
            <a:rPr lang="fi-FI" sz="1200" kern="1200" dirty="0"/>
            <a:t>, </a:t>
          </a:r>
          <a:r>
            <a:rPr lang="fi-FI" sz="1200" kern="1200" dirty="0" err="1"/>
            <a:t>please</a:t>
          </a:r>
          <a:r>
            <a:rPr lang="fi-FI" sz="1200" kern="1200" dirty="0"/>
            <a:t>. I am </a:t>
          </a:r>
          <a:r>
            <a:rPr lang="fi-FI" sz="1200" kern="1200" dirty="0" err="1"/>
            <a:t>looking</a:t>
          </a:r>
          <a:r>
            <a:rPr lang="fi-FI" sz="1200" kern="1200" dirty="0"/>
            <a:t> for a </a:t>
          </a:r>
          <a:r>
            <a:rPr lang="fi-FI" sz="1200" kern="1200" dirty="0" err="1"/>
            <a:t>shirt</a:t>
          </a:r>
          <a:r>
            <a:rPr lang="fi-FI" sz="1200" kern="1200" dirty="0"/>
            <a:t>. </a:t>
          </a:r>
        </a:p>
      </dsp:txBody>
      <dsp:txXfrm>
        <a:off x="2618850" y="80"/>
        <a:ext cx="1404416" cy="842649"/>
      </dsp:txXfrm>
    </dsp:sp>
    <dsp:sp modelId="{D6EF8E1F-64DF-4F82-84C5-4ECB289D9748}">
      <dsp:nvSpPr>
        <dsp:cNvPr id="0" name=""/>
        <dsp:cNvSpPr/>
      </dsp:nvSpPr>
      <dsp:spPr>
        <a:xfrm>
          <a:off x="5748899" y="375685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70463"/>
              <a:satOff val="0"/>
              <a:lumOff val="433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5887032" y="419790"/>
        <a:ext cx="16150" cy="3230"/>
      </dsp:txXfrm>
    </dsp:sp>
    <dsp:sp modelId="{E209FD0B-6F9E-4E62-A85C-FF213B02C36D}">
      <dsp:nvSpPr>
        <dsp:cNvPr id="0" name=""/>
        <dsp:cNvSpPr/>
      </dsp:nvSpPr>
      <dsp:spPr>
        <a:xfrm>
          <a:off x="4346282" y="80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211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4211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211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 err="1"/>
            <a:t>What</a:t>
          </a:r>
          <a:r>
            <a:rPr lang="fi-FI" sz="1200" kern="1200" dirty="0"/>
            <a:t> is </a:t>
          </a:r>
          <a:r>
            <a:rPr lang="fi-FI" sz="1200" kern="1200" dirty="0" err="1"/>
            <a:t>your</a:t>
          </a:r>
          <a:r>
            <a:rPr lang="fi-FI" sz="1200" kern="1200" dirty="0"/>
            <a:t> </a:t>
          </a:r>
          <a:r>
            <a:rPr lang="fi-FI" sz="1200" kern="1200" dirty="0" err="1"/>
            <a:t>size</a:t>
          </a:r>
          <a:r>
            <a:rPr lang="fi-FI" sz="1200" kern="1200" dirty="0"/>
            <a:t>?</a:t>
          </a:r>
        </a:p>
      </dsp:txBody>
      <dsp:txXfrm>
        <a:off x="4346282" y="80"/>
        <a:ext cx="1404416" cy="842649"/>
      </dsp:txXfrm>
    </dsp:sp>
    <dsp:sp modelId="{AF9E50F3-06D8-430D-8D66-C10F09CB52A4}">
      <dsp:nvSpPr>
        <dsp:cNvPr id="0" name=""/>
        <dsp:cNvSpPr/>
      </dsp:nvSpPr>
      <dsp:spPr>
        <a:xfrm>
          <a:off x="1453676" y="840930"/>
          <a:ext cx="5322247" cy="292415"/>
        </a:xfrm>
        <a:custGeom>
          <a:avLst/>
          <a:gdLst/>
          <a:ahLst/>
          <a:cxnLst/>
          <a:rect l="0" t="0" r="0" b="0"/>
          <a:pathLst>
            <a:path>
              <a:moveTo>
                <a:pt x="5322247" y="0"/>
              </a:moveTo>
              <a:lnTo>
                <a:pt x="5322247" y="163307"/>
              </a:lnTo>
              <a:lnTo>
                <a:pt x="0" y="163307"/>
              </a:lnTo>
              <a:lnTo>
                <a:pt x="0" y="292415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105695"/>
              <a:satOff val="0"/>
              <a:lumOff val="650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3981498" y="985523"/>
        <a:ext cx="266602" cy="3230"/>
      </dsp:txXfrm>
    </dsp:sp>
    <dsp:sp modelId="{049C3558-0CA9-4290-A54D-4C8956E64605}">
      <dsp:nvSpPr>
        <dsp:cNvPr id="0" name=""/>
        <dsp:cNvSpPr/>
      </dsp:nvSpPr>
      <dsp:spPr>
        <a:xfrm>
          <a:off x="6073715" y="80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6316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6316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6316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My </a:t>
          </a:r>
          <a:r>
            <a:rPr lang="fi-FI" sz="1200" kern="1200" dirty="0" err="1"/>
            <a:t>size</a:t>
          </a:r>
          <a:r>
            <a:rPr lang="fi-FI" sz="1200" kern="1200" dirty="0"/>
            <a:t> is … </a:t>
          </a:r>
        </a:p>
      </dsp:txBody>
      <dsp:txXfrm>
        <a:off x="6073715" y="80"/>
        <a:ext cx="1404416" cy="842649"/>
      </dsp:txXfrm>
    </dsp:sp>
    <dsp:sp modelId="{8CBD7912-CF7D-40A6-AEEF-5434C19B4FE2}">
      <dsp:nvSpPr>
        <dsp:cNvPr id="0" name=""/>
        <dsp:cNvSpPr/>
      </dsp:nvSpPr>
      <dsp:spPr>
        <a:xfrm>
          <a:off x="2154084" y="1541351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140926"/>
              <a:satOff val="0"/>
              <a:lumOff val="867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2292217" y="1585456"/>
        <a:ext cx="16150" cy="3230"/>
      </dsp:txXfrm>
    </dsp:sp>
    <dsp:sp modelId="{42BF96F6-DFDF-44B0-BA09-C72F87B0137C}">
      <dsp:nvSpPr>
        <dsp:cNvPr id="0" name=""/>
        <dsp:cNvSpPr/>
      </dsp:nvSpPr>
      <dsp:spPr>
        <a:xfrm>
          <a:off x="751468" y="1165746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8421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8421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8421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Here </a:t>
          </a:r>
          <a:r>
            <a:rPr lang="fi-FI" sz="1200" kern="1200" dirty="0" err="1"/>
            <a:t>we</a:t>
          </a:r>
          <a:r>
            <a:rPr lang="fi-FI" sz="1200" kern="1200" dirty="0"/>
            <a:t> </a:t>
          </a:r>
          <a:r>
            <a:rPr lang="fi-FI" sz="1200" kern="1200" dirty="0" err="1"/>
            <a:t>have</a:t>
          </a:r>
          <a:r>
            <a:rPr lang="fi-FI" sz="1200" kern="1200" dirty="0"/>
            <a:t> </a:t>
          </a:r>
          <a:r>
            <a:rPr lang="fi-FI" sz="1200" kern="1200" dirty="0" err="1"/>
            <a:t>trousers</a:t>
          </a:r>
          <a:r>
            <a:rPr lang="fi-FI" sz="1200" kern="1200" dirty="0"/>
            <a:t> and </a:t>
          </a:r>
          <a:r>
            <a:rPr lang="fi-FI" sz="1200" kern="1200" dirty="0" err="1"/>
            <a:t>shirts</a:t>
          </a:r>
          <a:r>
            <a:rPr lang="fi-FI" sz="1200" kern="1200" dirty="0"/>
            <a:t>. </a:t>
          </a:r>
          <a:r>
            <a:rPr lang="fi-FI" sz="1200" kern="1200" dirty="0" err="1"/>
            <a:t>Do</a:t>
          </a:r>
          <a:r>
            <a:rPr lang="fi-FI" sz="1200" kern="1200" dirty="0"/>
            <a:t> </a:t>
          </a:r>
          <a:r>
            <a:rPr lang="fi-FI" sz="1200" kern="1200" dirty="0" err="1"/>
            <a:t>you</a:t>
          </a:r>
          <a:r>
            <a:rPr lang="fi-FI" sz="1200" kern="1200" dirty="0"/>
            <a:t> </a:t>
          </a:r>
          <a:r>
            <a:rPr lang="fi-FI" sz="1200" kern="1200" dirty="0" err="1"/>
            <a:t>like</a:t>
          </a:r>
          <a:r>
            <a:rPr lang="fi-FI" sz="1200" kern="1200" dirty="0"/>
            <a:t> </a:t>
          </a:r>
          <a:r>
            <a:rPr lang="fi-FI" sz="1200" kern="1200" dirty="0" err="1"/>
            <a:t>this</a:t>
          </a:r>
          <a:r>
            <a:rPr lang="fi-FI" sz="1200" kern="1200" dirty="0"/>
            <a:t> </a:t>
          </a:r>
          <a:r>
            <a:rPr lang="fi-FI" sz="1200" kern="1200" dirty="0" err="1"/>
            <a:t>shirt</a:t>
          </a:r>
          <a:r>
            <a:rPr lang="fi-FI" sz="1200" kern="1200" dirty="0"/>
            <a:t>?</a:t>
          </a:r>
        </a:p>
      </dsp:txBody>
      <dsp:txXfrm>
        <a:off x="751468" y="1165746"/>
        <a:ext cx="1404416" cy="842649"/>
      </dsp:txXfrm>
    </dsp:sp>
    <dsp:sp modelId="{49B97C60-B2A1-418B-B0A7-A931C228E458}">
      <dsp:nvSpPr>
        <dsp:cNvPr id="0" name=""/>
        <dsp:cNvSpPr/>
      </dsp:nvSpPr>
      <dsp:spPr>
        <a:xfrm>
          <a:off x="3881517" y="1541351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176158"/>
              <a:satOff val="0"/>
              <a:lumOff val="1084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019649" y="1585456"/>
        <a:ext cx="16150" cy="3230"/>
      </dsp:txXfrm>
    </dsp:sp>
    <dsp:sp modelId="{8F366BE5-3AE4-4F90-A621-6F1C995291D3}">
      <dsp:nvSpPr>
        <dsp:cNvPr id="0" name=""/>
        <dsp:cNvSpPr/>
      </dsp:nvSpPr>
      <dsp:spPr>
        <a:xfrm>
          <a:off x="2478900" y="1165746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0526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10526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0526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I </a:t>
          </a:r>
          <a:r>
            <a:rPr lang="fi-FI" sz="1200" kern="1200" dirty="0" err="1"/>
            <a:t>don´t</a:t>
          </a:r>
          <a:r>
            <a:rPr lang="fi-FI" sz="1200" kern="1200" dirty="0"/>
            <a:t> </a:t>
          </a:r>
          <a:r>
            <a:rPr lang="fi-FI" sz="1200" kern="1200" dirty="0" err="1"/>
            <a:t>like</a:t>
          </a:r>
          <a:r>
            <a:rPr lang="fi-FI" sz="1200" kern="1200" dirty="0"/>
            <a:t> it. I </a:t>
          </a:r>
          <a:r>
            <a:rPr lang="fi-FI" sz="1200" kern="1200" dirty="0" err="1"/>
            <a:t>would</a:t>
          </a:r>
          <a:r>
            <a:rPr lang="fi-FI" sz="1200" kern="1200" dirty="0"/>
            <a:t> </a:t>
          </a:r>
          <a:r>
            <a:rPr lang="fi-FI" sz="1200" kern="1200" dirty="0" err="1"/>
            <a:t>like</a:t>
          </a:r>
          <a:r>
            <a:rPr lang="fi-FI" sz="1200" kern="1200" dirty="0"/>
            <a:t> to </a:t>
          </a:r>
          <a:r>
            <a:rPr lang="fi-FI" sz="1200" kern="1200" dirty="0" err="1"/>
            <a:t>have</a:t>
          </a:r>
          <a:r>
            <a:rPr lang="fi-FI" sz="1200" kern="1200" dirty="0"/>
            <a:t> a </a:t>
          </a:r>
          <a:r>
            <a:rPr lang="fi-FI" sz="1200" kern="1200" dirty="0" err="1"/>
            <a:t>blue</a:t>
          </a:r>
          <a:r>
            <a:rPr lang="fi-FI" sz="1200" kern="1200" dirty="0"/>
            <a:t> </a:t>
          </a:r>
          <a:r>
            <a:rPr lang="fi-FI" sz="1200" kern="1200" dirty="0" err="1"/>
            <a:t>shirt</a:t>
          </a:r>
          <a:r>
            <a:rPr lang="fi-FI" sz="1200" kern="1200" dirty="0"/>
            <a:t>.</a:t>
          </a:r>
        </a:p>
      </dsp:txBody>
      <dsp:txXfrm>
        <a:off x="2478900" y="1165746"/>
        <a:ext cx="1404416" cy="842649"/>
      </dsp:txXfrm>
    </dsp:sp>
    <dsp:sp modelId="{9538D4EB-EE40-4FE6-99EB-BDB4ACB9B43A}">
      <dsp:nvSpPr>
        <dsp:cNvPr id="0" name=""/>
        <dsp:cNvSpPr/>
      </dsp:nvSpPr>
      <dsp:spPr>
        <a:xfrm>
          <a:off x="5608949" y="1541351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211389"/>
              <a:satOff val="0"/>
              <a:lumOff val="1301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5747081" y="1585456"/>
        <a:ext cx="16150" cy="3230"/>
      </dsp:txXfrm>
    </dsp:sp>
    <dsp:sp modelId="{01F873C0-83DB-4BA7-B430-7D52C2CD2EC3}">
      <dsp:nvSpPr>
        <dsp:cNvPr id="0" name=""/>
        <dsp:cNvSpPr/>
      </dsp:nvSpPr>
      <dsp:spPr>
        <a:xfrm>
          <a:off x="4206332" y="1165746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2632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12632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2632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Just a </a:t>
          </a:r>
          <a:r>
            <a:rPr lang="fi-FI" sz="1200" kern="1200" dirty="0" err="1"/>
            <a:t>moment</a:t>
          </a:r>
          <a:r>
            <a:rPr lang="fi-FI" sz="1200" kern="1200" dirty="0"/>
            <a:t>. Here it is.</a:t>
          </a:r>
        </a:p>
      </dsp:txBody>
      <dsp:txXfrm>
        <a:off x="4206332" y="1165746"/>
        <a:ext cx="1404416" cy="842649"/>
      </dsp:txXfrm>
    </dsp:sp>
    <dsp:sp modelId="{504E8C05-A34D-4A31-90D1-4424D84561F2}">
      <dsp:nvSpPr>
        <dsp:cNvPr id="0" name=""/>
        <dsp:cNvSpPr/>
      </dsp:nvSpPr>
      <dsp:spPr>
        <a:xfrm>
          <a:off x="1453676" y="2006596"/>
          <a:ext cx="5182297" cy="292415"/>
        </a:xfrm>
        <a:custGeom>
          <a:avLst/>
          <a:gdLst/>
          <a:ahLst/>
          <a:cxnLst/>
          <a:rect l="0" t="0" r="0" b="0"/>
          <a:pathLst>
            <a:path>
              <a:moveTo>
                <a:pt x="5182297" y="0"/>
              </a:moveTo>
              <a:lnTo>
                <a:pt x="5182297" y="163307"/>
              </a:lnTo>
              <a:lnTo>
                <a:pt x="0" y="163307"/>
              </a:lnTo>
              <a:lnTo>
                <a:pt x="0" y="292415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246621"/>
              <a:satOff val="0"/>
              <a:lumOff val="1518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3915016" y="2151189"/>
        <a:ext cx="259617" cy="3230"/>
      </dsp:txXfrm>
    </dsp:sp>
    <dsp:sp modelId="{AB027EEF-09F0-464F-9E0C-58474A3E671B}">
      <dsp:nvSpPr>
        <dsp:cNvPr id="0" name=""/>
        <dsp:cNvSpPr/>
      </dsp:nvSpPr>
      <dsp:spPr>
        <a:xfrm>
          <a:off x="5933765" y="1165746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4737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14737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4737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 err="1"/>
            <a:t>This</a:t>
          </a:r>
          <a:r>
            <a:rPr lang="fi-FI" sz="1200" kern="1200" dirty="0"/>
            <a:t> is </a:t>
          </a:r>
          <a:r>
            <a:rPr lang="fi-FI" sz="1200" kern="1200" dirty="0" err="1"/>
            <a:t>nice</a:t>
          </a:r>
          <a:r>
            <a:rPr lang="fi-FI" sz="1200" kern="1200" dirty="0"/>
            <a:t>. </a:t>
          </a:r>
          <a:r>
            <a:rPr lang="fi-FI" sz="1200" kern="1200" dirty="0" err="1"/>
            <a:t>Do</a:t>
          </a:r>
          <a:r>
            <a:rPr lang="fi-FI" sz="1200" kern="1200" dirty="0"/>
            <a:t> </a:t>
          </a:r>
          <a:r>
            <a:rPr lang="fi-FI" sz="1200" kern="1200" dirty="0" err="1"/>
            <a:t>you</a:t>
          </a:r>
          <a:r>
            <a:rPr lang="fi-FI" sz="1200" kern="1200" dirty="0"/>
            <a:t> </a:t>
          </a:r>
          <a:r>
            <a:rPr lang="fi-FI" sz="1200" kern="1200" dirty="0" err="1"/>
            <a:t>have</a:t>
          </a:r>
          <a:r>
            <a:rPr lang="fi-FI" sz="1200" kern="1200" dirty="0"/>
            <a:t> </a:t>
          </a:r>
          <a:r>
            <a:rPr lang="fi-FI" sz="1200" kern="1200" dirty="0" err="1"/>
            <a:t>size</a:t>
          </a:r>
          <a:r>
            <a:rPr lang="fi-FI" sz="1200" kern="1200" dirty="0"/>
            <a:t> M?</a:t>
          </a:r>
        </a:p>
      </dsp:txBody>
      <dsp:txXfrm>
        <a:off x="5933765" y="1165746"/>
        <a:ext cx="1404416" cy="842649"/>
      </dsp:txXfrm>
    </dsp:sp>
    <dsp:sp modelId="{8444A7B3-C95E-45ED-A107-DF3F4D91FB6B}">
      <dsp:nvSpPr>
        <dsp:cNvPr id="0" name=""/>
        <dsp:cNvSpPr/>
      </dsp:nvSpPr>
      <dsp:spPr>
        <a:xfrm>
          <a:off x="2154084" y="2707017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281853"/>
              <a:satOff val="0"/>
              <a:lumOff val="1734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2292217" y="2751122"/>
        <a:ext cx="16150" cy="3230"/>
      </dsp:txXfrm>
    </dsp:sp>
    <dsp:sp modelId="{A0A1A029-62B9-4B2A-B005-89939A7E2AA2}">
      <dsp:nvSpPr>
        <dsp:cNvPr id="0" name=""/>
        <dsp:cNvSpPr/>
      </dsp:nvSpPr>
      <dsp:spPr>
        <a:xfrm>
          <a:off x="751468" y="2331412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6842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16842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6842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 err="1"/>
            <a:t>Yes</a:t>
          </a:r>
          <a:r>
            <a:rPr lang="fi-FI" sz="1200" kern="1200" dirty="0"/>
            <a:t>, I </a:t>
          </a:r>
          <a:r>
            <a:rPr lang="fi-FI" sz="1200" kern="1200" dirty="0" err="1"/>
            <a:t>have</a:t>
          </a:r>
          <a:r>
            <a:rPr lang="fi-FI" sz="1200" kern="1200" dirty="0"/>
            <a:t>. Here </a:t>
          </a:r>
          <a:r>
            <a:rPr lang="fi-FI" sz="1200" kern="1200" dirty="0" err="1"/>
            <a:t>you</a:t>
          </a:r>
          <a:r>
            <a:rPr lang="fi-FI" sz="1200" kern="1200" dirty="0"/>
            <a:t> </a:t>
          </a:r>
          <a:r>
            <a:rPr lang="fi-FI" sz="1200" kern="1200" dirty="0" err="1"/>
            <a:t>are</a:t>
          </a:r>
          <a:r>
            <a:rPr lang="fi-FI" sz="1200" kern="1200" dirty="0"/>
            <a:t>.</a:t>
          </a:r>
        </a:p>
      </dsp:txBody>
      <dsp:txXfrm>
        <a:off x="751468" y="2331412"/>
        <a:ext cx="1404416" cy="842649"/>
      </dsp:txXfrm>
    </dsp:sp>
    <dsp:sp modelId="{BFAA9BDF-585F-45BB-8053-1347F6534B4F}">
      <dsp:nvSpPr>
        <dsp:cNvPr id="0" name=""/>
        <dsp:cNvSpPr/>
      </dsp:nvSpPr>
      <dsp:spPr>
        <a:xfrm>
          <a:off x="3881517" y="2707017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317084"/>
              <a:satOff val="0"/>
              <a:lumOff val="1951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019649" y="2751122"/>
        <a:ext cx="16150" cy="3230"/>
      </dsp:txXfrm>
    </dsp:sp>
    <dsp:sp modelId="{A274F4EC-A88A-40CF-8CF8-7B3ADE965F94}">
      <dsp:nvSpPr>
        <dsp:cNvPr id="0" name=""/>
        <dsp:cNvSpPr/>
      </dsp:nvSpPr>
      <dsp:spPr>
        <a:xfrm>
          <a:off x="2478900" y="2331412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8947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18947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8947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How </a:t>
          </a:r>
          <a:r>
            <a:rPr lang="fi-FI" sz="1200" kern="1200" dirty="0" err="1"/>
            <a:t>much</a:t>
          </a:r>
          <a:r>
            <a:rPr lang="fi-FI" sz="1200" kern="1200" dirty="0"/>
            <a:t> </a:t>
          </a:r>
          <a:r>
            <a:rPr lang="fi-FI" sz="1200" kern="1200" dirty="0" err="1"/>
            <a:t>does</a:t>
          </a:r>
          <a:r>
            <a:rPr lang="fi-FI" sz="1200" kern="1200" dirty="0"/>
            <a:t> </a:t>
          </a:r>
          <a:r>
            <a:rPr lang="fi-FI" sz="1200" kern="1200" dirty="0" err="1"/>
            <a:t>the</a:t>
          </a:r>
          <a:r>
            <a:rPr lang="fi-FI" sz="1200" kern="1200" dirty="0"/>
            <a:t> </a:t>
          </a:r>
          <a:r>
            <a:rPr lang="fi-FI" sz="1200" kern="1200" dirty="0" err="1"/>
            <a:t>shirt</a:t>
          </a:r>
          <a:r>
            <a:rPr lang="fi-FI" sz="1200" kern="1200" dirty="0"/>
            <a:t> </a:t>
          </a:r>
          <a:r>
            <a:rPr lang="fi-FI" sz="1200" kern="1200" dirty="0" err="1"/>
            <a:t>cost</a:t>
          </a:r>
          <a:r>
            <a:rPr lang="fi-FI" sz="1200" kern="1200" dirty="0"/>
            <a:t>?</a:t>
          </a:r>
        </a:p>
      </dsp:txBody>
      <dsp:txXfrm>
        <a:off x="2478900" y="2331412"/>
        <a:ext cx="1404416" cy="842649"/>
      </dsp:txXfrm>
    </dsp:sp>
    <dsp:sp modelId="{56A8C4ED-3FD8-4B38-BD9A-0A46C043DE2B}">
      <dsp:nvSpPr>
        <dsp:cNvPr id="0" name=""/>
        <dsp:cNvSpPr/>
      </dsp:nvSpPr>
      <dsp:spPr>
        <a:xfrm>
          <a:off x="5608949" y="2707017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352316"/>
              <a:satOff val="0"/>
              <a:lumOff val="2168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5747081" y="2751122"/>
        <a:ext cx="16150" cy="3230"/>
      </dsp:txXfrm>
    </dsp:sp>
    <dsp:sp modelId="{7E59EB8A-0B7E-4B31-9AC6-20F099DF6D86}">
      <dsp:nvSpPr>
        <dsp:cNvPr id="0" name=""/>
        <dsp:cNvSpPr/>
      </dsp:nvSpPr>
      <dsp:spPr>
        <a:xfrm>
          <a:off x="4206332" y="2331412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1053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21053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1053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It </a:t>
          </a:r>
          <a:r>
            <a:rPr lang="fi-FI" sz="1200" kern="1200" dirty="0" err="1"/>
            <a:t>costs</a:t>
          </a:r>
          <a:r>
            <a:rPr lang="fi-FI" sz="1200" kern="1200" dirty="0"/>
            <a:t> </a:t>
          </a:r>
          <a:r>
            <a:rPr lang="fi-FI" sz="1200" kern="1200" dirty="0" err="1"/>
            <a:t>only</a:t>
          </a:r>
          <a:r>
            <a:rPr lang="fi-FI" sz="1200" kern="1200" dirty="0"/>
            <a:t> 120 €.</a:t>
          </a:r>
        </a:p>
      </dsp:txBody>
      <dsp:txXfrm>
        <a:off x="4206332" y="2331412"/>
        <a:ext cx="1404416" cy="842649"/>
      </dsp:txXfrm>
    </dsp:sp>
    <dsp:sp modelId="{7AA6913B-EF70-41A6-9E97-6BAAB1FC813B}">
      <dsp:nvSpPr>
        <dsp:cNvPr id="0" name=""/>
        <dsp:cNvSpPr/>
      </dsp:nvSpPr>
      <dsp:spPr>
        <a:xfrm>
          <a:off x="1453676" y="3172262"/>
          <a:ext cx="5182297" cy="292415"/>
        </a:xfrm>
        <a:custGeom>
          <a:avLst/>
          <a:gdLst/>
          <a:ahLst/>
          <a:cxnLst/>
          <a:rect l="0" t="0" r="0" b="0"/>
          <a:pathLst>
            <a:path>
              <a:moveTo>
                <a:pt x="5182297" y="0"/>
              </a:moveTo>
              <a:lnTo>
                <a:pt x="5182297" y="163307"/>
              </a:lnTo>
              <a:lnTo>
                <a:pt x="0" y="163307"/>
              </a:lnTo>
              <a:lnTo>
                <a:pt x="0" y="292415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387547"/>
              <a:satOff val="0"/>
              <a:lumOff val="2385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3915016" y="3316855"/>
        <a:ext cx="259617" cy="3230"/>
      </dsp:txXfrm>
    </dsp:sp>
    <dsp:sp modelId="{DF438D9D-E2BD-4E05-8EB5-A0C30EAD1232}">
      <dsp:nvSpPr>
        <dsp:cNvPr id="0" name=""/>
        <dsp:cNvSpPr/>
      </dsp:nvSpPr>
      <dsp:spPr>
        <a:xfrm>
          <a:off x="5933765" y="2331412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3158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23158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3158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It is </a:t>
          </a:r>
          <a:r>
            <a:rPr lang="fi-FI" sz="1200" kern="1200" dirty="0" err="1"/>
            <a:t>so</a:t>
          </a:r>
          <a:r>
            <a:rPr lang="fi-FI" sz="1200" kern="1200" dirty="0"/>
            <a:t> </a:t>
          </a:r>
          <a:r>
            <a:rPr lang="fi-FI" sz="1200" kern="1200" dirty="0" err="1"/>
            <a:t>expensive</a:t>
          </a:r>
          <a:r>
            <a:rPr lang="fi-FI" sz="1200" kern="1200" dirty="0"/>
            <a:t>!</a:t>
          </a:r>
        </a:p>
      </dsp:txBody>
      <dsp:txXfrm>
        <a:off x="5933765" y="2331412"/>
        <a:ext cx="1404416" cy="842649"/>
      </dsp:txXfrm>
    </dsp:sp>
    <dsp:sp modelId="{41A42148-6883-4EA7-AF8C-0A72E4AA04C0}">
      <dsp:nvSpPr>
        <dsp:cNvPr id="0" name=""/>
        <dsp:cNvSpPr/>
      </dsp:nvSpPr>
      <dsp:spPr>
        <a:xfrm>
          <a:off x="2154084" y="3872683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422779"/>
              <a:satOff val="0"/>
              <a:lumOff val="2602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2292217" y="3916788"/>
        <a:ext cx="16150" cy="3230"/>
      </dsp:txXfrm>
    </dsp:sp>
    <dsp:sp modelId="{2AD86A48-6624-48C4-8E06-4D62068C17EA}">
      <dsp:nvSpPr>
        <dsp:cNvPr id="0" name=""/>
        <dsp:cNvSpPr/>
      </dsp:nvSpPr>
      <dsp:spPr>
        <a:xfrm>
          <a:off x="751468" y="3497078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5263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25263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5263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 err="1"/>
            <a:t>But</a:t>
          </a:r>
          <a:r>
            <a:rPr lang="fi-FI" sz="1200" kern="1200" dirty="0"/>
            <a:t> it is </a:t>
          </a:r>
          <a:r>
            <a:rPr lang="fi-FI" sz="1200" kern="1200" dirty="0" err="1"/>
            <a:t>good</a:t>
          </a:r>
          <a:r>
            <a:rPr lang="fi-FI" sz="1200" kern="1200" dirty="0"/>
            <a:t> </a:t>
          </a:r>
          <a:r>
            <a:rPr lang="fi-FI" sz="1200" kern="1200" dirty="0" err="1"/>
            <a:t>quality</a:t>
          </a:r>
          <a:r>
            <a:rPr lang="fi-FI" sz="1200" kern="1200" dirty="0"/>
            <a:t>.</a:t>
          </a:r>
        </a:p>
      </dsp:txBody>
      <dsp:txXfrm>
        <a:off x="751468" y="3497078"/>
        <a:ext cx="1404416" cy="842649"/>
      </dsp:txXfrm>
    </dsp:sp>
    <dsp:sp modelId="{E45B362B-1F5F-48A4-8FA9-D4CC4360B13D}">
      <dsp:nvSpPr>
        <dsp:cNvPr id="0" name=""/>
        <dsp:cNvSpPr/>
      </dsp:nvSpPr>
      <dsp:spPr>
        <a:xfrm>
          <a:off x="3881517" y="3872683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458010"/>
              <a:satOff val="0"/>
              <a:lumOff val="2819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500" kern="1200"/>
        </a:p>
      </dsp:txBody>
      <dsp:txXfrm>
        <a:off x="4019649" y="3916788"/>
        <a:ext cx="16150" cy="3230"/>
      </dsp:txXfrm>
    </dsp:sp>
    <dsp:sp modelId="{0BDBD5A2-05A7-4B11-A761-CCF4E54AA97B}">
      <dsp:nvSpPr>
        <dsp:cNvPr id="0" name=""/>
        <dsp:cNvSpPr/>
      </dsp:nvSpPr>
      <dsp:spPr>
        <a:xfrm>
          <a:off x="2478900" y="3497078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7368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27368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7368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 err="1"/>
            <a:t>Then</a:t>
          </a:r>
          <a:r>
            <a:rPr lang="sv-SE" sz="1200" kern="1200" dirty="0"/>
            <a:t> I </a:t>
          </a:r>
          <a:r>
            <a:rPr lang="sv-SE" sz="1200" kern="1200" dirty="0" err="1"/>
            <a:t>will</a:t>
          </a:r>
          <a:r>
            <a:rPr lang="sv-SE" sz="1200" kern="1200" dirty="0"/>
            <a:t> </a:t>
          </a:r>
          <a:r>
            <a:rPr lang="sv-SE" sz="1200" kern="1200" dirty="0" err="1"/>
            <a:t>take</a:t>
          </a:r>
          <a:r>
            <a:rPr lang="sv-SE" sz="1200" kern="1200" dirty="0"/>
            <a:t> it.</a:t>
          </a:r>
        </a:p>
      </dsp:txBody>
      <dsp:txXfrm>
        <a:off x="2478900" y="3497078"/>
        <a:ext cx="1404416" cy="842649"/>
      </dsp:txXfrm>
    </dsp:sp>
    <dsp:sp modelId="{6CD3FB6F-B091-44FC-9C57-7F52F6C2EE92}">
      <dsp:nvSpPr>
        <dsp:cNvPr id="0" name=""/>
        <dsp:cNvSpPr/>
      </dsp:nvSpPr>
      <dsp:spPr>
        <a:xfrm>
          <a:off x="5608949" y="3872683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493242"/>
              <a:satOff val="0"/>
              <a:lumOff val="3036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5747081" y="3916788"/>
        <a:ext cx="16150" cy="3230"/>
      </dsp:txXfrm>
    </dsp:sp>
    <dsp:sp modelId="{63BBADD2-205C-4F16-AB20-854980B58F7C}">
      <dsp:nvSpPr>
        <dsp:cNvPr id="0" name=""/>
        <dsp:cNvSpPr/>
      </dsp:nvSpPr>
      <dsp:spPr>
        <a:xfrm>
          <a:off x="4206332" y="3497078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9474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29474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9474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 err="1"/>
            <a:t>Do</a:t>
          </a:r>
          <a:r>
            <a:rPr lang="fi-FI" sz="1200" kern="1200" dirty="0"/>
            <a:t> </a:t>
          </a:r>
          <a:r>
            <a:rPr lang="fi-FI" sz="1200" kern="1200" dirty="0" err="1"/>
            <a:t>you</a:t>
          </a:r>
          <a:r>
            <a:rPr lang="fi-FI" sz="1200" kern="1200" dirty="0"/>
            <a:t> </a:t>
          </a:r>
          <a:r>
            <a:rPr lang="fi-FI" sz="1200" kern="1200" dirty="0" err="1"/>
            <a:t>pay</a:t>
          </a:r>
          <a:r>
            <a:rPr lang="fi-FI" sz="1200" kern="1200" dirty="0"/>
            <a:t> </a:t>
          </a:r>
          <a:r>
            <a:rPr lang="fi-FI" sz="1200" kern="1200" dirty="0" err="1"/>
            <a:t>with</a:t>
          </a:r>
          <a:r>
            <a:rPr lang="fi-FI" sz="1200" kern="1200" dirty="0"/>
            <a:t> </a:t>
          </a:r>
          <a:r>
            <a:rPr lang="fi-FI" sz="1200" kern="1200" dirty="0" err="1"/>
            <a:t>cash</a:t>
          </a:r>
          <a:r>
            <a:rPr lang="fi-FI" sz="1200" kern="1200" dirty="0"/>
            <a:t> </a:t>
          </a:r>
          <a:r>
            <a:rPr lang="fi-FI" sz="1200" kern="1200" dirty="0" err="1"/>
            <a:t>or</a:t>
          </a:r>
          <a:r>
            <a:rPr lang="fi-FI" sz="1200" kern="1200" dirty="0"/>
            <a:t> </a:t>
          </a:r>
          <a:r>
            <a:rPr lang="fi-FI" sz="1200" kern="1200" dirty="0" err="1"/>
            <a:t>with</a:t>
          </a:r>
          <a:r>
            <a:rPr lang="fi-FI" sz="1200" kern="1200" dirty="0"/>
            <a:t> </a:t>
          </a:r>
          <a:r>
            <a:rPr lang="fi-FI" sz="1200" kern="1200" dirty="0" err="1"/>
            <a:t>credit</a:t>
          </a:r>
          <a:r>
            <a:rPr lang="fi-FI" sz="1200" kern="1200" dirty="0"/>
            <a:t> </a:t>
          </a:r>
          <a:r>
            <a:rPr lang="fi-FI" sz="1200" kern="1200" dirty="0" err="1"/>
            <a:t>card</a:t>
          </a:r>
          <a:r>
            <a:rPr lang="fi-FI" sz="1200" kern="1200" dirty="0"/>
            <a:t>?</a:t>
          </a:r>
        </a:p>
      </dsp:txBody>
      <dsp:txXfrm>
        <a:off x="4206332" y="3497078"/>
        <a:ext cx="1404416" cy="842649"/>
      </dsp:txXfrm>
    </dsp:sp>
    <dsp:sp modelId="{DE596BAF-0DF6-4353-A732-A99F7DE7D240}">
      <dsp:nvSpPr>
        <dsp:cNvPr id="0" name=""/>
        <dsp:cNvSpPr/>
      </dsp:nvSpPr>
      <dsp:spPr>
        <a:xfrm>
          <a:off x="1453676" y="4337928"/>
          <a:ext cx="5182297" cy="292415"/>
        </a:xfrm>
        <a:custGeom>
          <a:avLst/>
          <a:gdLst/>
          <a:ahLst/>
          <a:cxnLst/>
          <a:rect l="0" t="0" r="0" b="0"/>
          <a:pathLst>
            <a:path>
              <a:moveTo>
                <a:pt x="5182297" y="0"/>
              </a:moveTo>
              <a:lnTo>
                <a:pt x="5182297" y="163307"/>
              </a:lnTo>
              <a:lnTo>
                <a:pt x="0" y="163307"/>
              </a:lnTo>
              <a:lnTo>
                <a:pt x="0" y="292415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528473"/>
              <a:satOff val="0"/>
              <a:lumOff val="3252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3915016" y="4482521"/>
        <a:ext cx="259617" cy="3230"/>
      </dsp:txXfrm>
    </dsp:sp>
    <dsp:sp modelId="{6359AB49-024B-4060-A89E-FB979541D2E8}">
      <dsp:nvSpPr>
        <dsp:cNvPr id="0" name=""/>
        <dsp:cNvSpPr/>
      </dsp:nvSpPr>
      <dsp:spPr>
        <a:xfrm>
          <a:off x="5933765" y="3497078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31579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31579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31579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 err="1"/>
            <a:t>With</a:t>
          </a:r>
          <a:r>
            <a:rPr lang="fi-FI" sz="1200" kern="1200" dirty="0"/>
            <a:t> </a:t>
          </a:r>
          <a:r>
            <a:rPr lang="fi-FI" sz="1200" kern="1200" dirty="0" err="1"/>
            <a:t>bank</a:t>
          </a:r>
          <a:r>
            <a:rPr lang="fi-FI" sz="1200" kern="1200" dirty="0"/>
            <a:t> </a:t>
          </a:r>
          <a:r>
            <a:rPr lang="fi-FI" sz="1200" kern="1200" dirty="0" err="1"/>
            <a:t>card</a:t>
          </a:r>
          <a:r>
            <a:rPr lang="fi-FI" sz="1200" kern="1200" dirty="0"/>
            <a:t>.</a:t>
          </a:r>
        </a:p>
      </dsp:txBody>
      <dsp:txXfrm>
        <a:off x="5933765" y="3497078"/>
        <a:ext cx="1404416" cy="842649"/>
      </dsp:txXfrm>
    </dsp:sp>
    <dsp:sp modelId="{7B1B4C85-93E1-4142-B566-C53F4A633618}">
      <dsp:nvSpPr>
        <dsp:cNvPr id="0" name=""/>
        <dsp:cNvSpPr/>
      </dsp:nvSpPr>
      <dsp:spPr>
        <a:xfrm>
          <a:off x="2154084" y="5038349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563705"/>
              <a:satOff val="0"/>
              <a:lumOff val="3469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2292217" y="5082453"/>
        <a:ext cx="16150" cy="3230"/>
      </dsp:txXfrm>
    </dsp:sp>
    <dsp:sp modelId="{614DD22A-BB73-48A9-8010-5E1FEE53C116}">
      <dsp:nvSpPr>
        <dsp:cNvPr id="0" name=""/>
        <dsp:cNvSpPr/>
      </dsp:nvSpPr>
      <dsp:spPr>
        <a:xfrm>
          <a:off x="751468" y="4662744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33684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33684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33684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 err="1"/>
            <a:t>Do</a:t>
          </a:r>
          <a:r>
            <a:rPr lang="fi-FI" sz="1200" kern="1200" dirty="0"/>
            <a:t> </a:t>
          </a:r>
          <a:r>
            <a:rPr lang="fi-FI" sz="1200" kern="1200" dirty="0" err="1"/>
            <a:t>you</a:t>
          </a:r>
          <a:r>
            <a:rPr lang="fi-FI" sz="1200" kern="1200" dirty="0"/>
            <a:t> </a:t>
          </a:r>
          <a:r>
            <a:rPr lang="fi-FI" sz="1200" kern="1200" dirty="0" err="1"/>
            <a:t>want</a:t>
          </a:r>
          <a:r>
            <a:rPr lang="fi-FI" sz="1200" kern="1200" dirty="0"/>
            <a:t> a </a:t>
          </a:r>
          <a:r>
            <a:rPr lang="fi-FI" sz="1200" kern="1200" dirty="0" err="1"/>
            <a:t>receipt</a:t>
          </a:r>
          <a:r>
            <a:rPr lang="fi-FI" sz="1200" kern="1200" dirty="0"/>
            <a:t>?</a:t>
          </a:r>
        </a:p>
      </dsp:txBody>
      <dsp:txXfrm>
        <a:off x="751468" y="4662744"/>
        <a:ext cx="1404416" cy="842649"/>
      </dsp:txXfrm>
    </dsp:sp>
    <dsp:sp modelId="{3754E6F4-90D8-4604-A576-C4C02C5A0BCE}">
      <dsp:nvSpPr>
        <dsp:cNvPr id="0" name=""/>
        <dsp:cNvSpPr/>
      </dsp:nvSpPr>
      <dsp:spPr>
        <a:xfrm>
          <a:off x="3881517" y="5038349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598937"/>
              <a:satOff val="0"/>
              <a:lumOff val="368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019649" y="5082453"/>
        <a:ext cx="16150" cy="3230"/>
      </dsp:txXfrm>
    </dsp:sp>
    <dsp:sp modelId="{8A28ACDD-E236-4A06-9869-8E30E628209F}">
      <dsp:nvSpPr>
        <dsp:cNvPr id="0" name=""/>
        <dsp:cNvSpPr/>
      </dsp:nvSpPr>
      <dsp:spPr>
        <a:xfrm>
          <a:off x="2478900" y="4662744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35789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35789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35789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 err="1"/>
            <a:t>Yes</a:t>
          </a:r>
          <a:r>
            <a:rPr lang="fi-FI" sz="1200" kern="1200" dirty="0"/>
            <a:t>, </a:t>
          </a:r>
          <a:r>
            <a:rPr lang="fi-FI" sz="1200" kern="1200" dirty="0" err="1"/>
            <a:t>thank</a:t>
          </a:r>
          <a:r>
            <a:rPr lang="fi-FI" sz="1200" kern="1200" dirty="0"/>
            <a:t> </a:t>
          </a:r>
          <a:r>
            <a:rPr lang="fi-FI" sz="1200" kern="1200" dirty="0" err="1"/>
            <a:t>you</a:t>
          </a:r>
          <a:r>
            <a:rPr lang="fi-FI" sz="1200" kern="1200" dirty="0"/>
            <a:t>, </a:t>
          </a:r>
          <a:r>
            <a:rPr lang="fi-FI" sz="1200" kern="1200" dirty="0" err="1"/>
            <a:t>with</a:t>
          </a:r>
          <a:r>
            <a:rPr lang="fi-FI" sz="1200" kern="1200" dirty="0"/>
            <a:t> </a:t>
          </a:r>
          <a:r>
            <a:rPr lang="fi-FI" sz="1200" kern="1200" dirty="0" err="1"/>
            <a:t>pleasure</a:t>
          </a:r>
          <a:r>
            <a:rPr lang="fi-FI" sz="1200" kern="1200" dirty="0"/>
            <a:t>.</a:t>
          </a:r>
        </a:p>
      </dsp:txBody>
      <dsp:txXfrm>
        <a:off x="2478900" y="4662744"/>
        <a:ext cx="1404416" cy="842649"/>
      </dsp:txXfrm>
    </dsp:sp>
    <dsp:sp modelId="{DEE3F1E7-8166-447E-8FBB-2A11A8C743EC}">
      <dsp:nvSpPr>
        <dsp:cNvPr id="0" name=""/>
        <dsp:cNvSpPr/>
      </dsp:nvSpPr>
      <dsp:spPr>
        <a:xfrm>
          <a:off x="5608949" y="5038349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4">
              <a:shade val="90000"/>
              <a:hueOff val="-634168"/>
              <a:satOff val="0"/>
              <a:lumOff val="3903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5747081" y="5082453"/>
        <a:ext cx="16150" cy="3230"/>
      </dsp:txXfrm>
    </dsp:sp>
    <dsp:sp modelId="{3EE44EED-052A-4EB8-8F2D-3D1A3E0E5D28}">
      <dsp:nvSpPr>
        <dsp:cNvPr id="0" name=""/>
        <dsp:cNvSpPr/>
      </dsp:nvSpPr>
      <dsp:spPr>
        <a:xfrm>
          <a:off x="4206332" y="4662744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37895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37895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37895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 err="1"/>
            <a:t>There</a:t>
          </a:r>
          <a:r>
            <a:rPr lang="fi-FI" sz="1200" kern="1200" dirty="0"/>
            <a:t> </a:t>
          </a:r>
          <a:r>
            <a:rPr lang="fi-FI" sz="1200" kern="1200" dirty="0" err="1"/>
            <a:t>you</a:t>
          </a:r>
          <a:r>
            <a:rPr lang="fi-FI" sz="1200" kern="1200" dirty="0"/>
            <a:t> go, </a:t>
          </a:r>
          <a:r>
            <a:rPr lang="fi-FI" sz="1200" kern="1200" dirty="0" err="1"/>
            <a:t>welcome</a:t>
          </a:r>
          <a:r>
            <a:rPr lang="fi-FI" sz="1200" kern="1200" dirty="0"/>
            <a:t> </a:t>
          </a:r>
          <a:r>
            <a:rPr lang="fi-FI" sz="1200" kern="1200" dirty="0" err="1"/>
            <a:t>again</a:t>
          </a:r>
          <a:r>
            <a:rPr lang="fi-FI" sz="1200" kern="1200" dirty="0"/>
            <a:t>!</a:t>
          </a:r>
        </a:p>
      </dsp:txBody>
      <dsp:txXfrm>
        <a:off x="4206332" y="4662744"/>
        <a:ext cx="1404416" cy="842649"/>
      </dsp:txXfrm>
    </dsp:sp>
    <dsp:sp modelId="{C1100CA8-B5A6-42EE-9A51-F9884EAC11C9}">
      <dsp:nvSpPr>
        <dsp:cNvPr id="0" name=""/>
        <dsp:cNvSpPr/>
      </dsp:nvSpPr>
      <dsp:spPr>
        <a:xfrm>
          <a:off x="5933765" y="4662744"/>
          <a:ext cx="1404416" cy="842649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 err="1"/>
            <a:t>Thank</a:t>
          </a:r>
          <a:r>
            <a:rPr lang="fi-FI" sz="1200" kern="1200" dirty="0"/>
            <a:t> </a:t>
          </a:r>
          <a:r>
            <a:rPr lang="fi-FI" sz="1200" kern="1200" dirty="0" err="1"/>
            <a:t>you</a:t>
          </a:r>
          <a:r>
            <a:rPr lang="fi-FI" sz="1200" kern="1200" dirty="0"/>
            <a:t>!</a:t>
          </a:r>
        </a:p>
      </dsp:txBody>
      <dsp:txXfrm>
        <a:off x="5933765" y="4662744"/>
        <a:ext cx="1404416" cy="842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45ACBD-5F78-4499-80AA-230657AD158C}">
      <dsp:nvSpPr>
        <dsp:cNvPr id="0" name=""/>
        <dsp:cNvSpPr/>
      </dsp:nvSpPr>
      <dsp:spPr>
        <a:xfrm>
          <a:off x="2224059" y="375685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2362192" y="419790"/>
        <a:ext cx="16150" cy="3230"/>
      </dsp:txXfrm>
    </dsp:sp>
    <dsp:sp modelId="{D0E49CE2-A26E-4715-A6B5-5EEE08ACE397}">
      <dsp:nvSpPr>
        <dsp:cNvPr id="0" name=""/>
        <dsp:cNvSpPr/>
      </dsp:nvSpPr>
      <dsp:spPr>
        <a:xfrm>
          <a:off x="821443" y="80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Behöver du hjälp?</a:t>
          </a:r>
          <a:endParaRPr lang="fi-FI" sz="1100" kern="1200" dirty="0"/>
        </a:p>
      </dsp:txBody>
      <dsp:txXfrm>
        <a:off x="821443" y="80"/>
        <a:ext cx="1404416" cy="842649"/>
      </dsp:txXfrm>
    </dsp:sp>
    <dsp:sp modelId="{71E28068-33E4-4056-BEF4-59AFB182FD5C}">
      <dsp:nvSpPr>
        <dsp:cNvPr id="0" name=""/>
        <dsp:cNvSpPr/>
      </dsp:nvSpPr>
      <dsp:spPr>
        <a:xfrm>
          <a:off x="3951492" y="375685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21104"/>
              <a:satOff val="-843"/>
              <a:lumOff val="195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089624" y="419790"/>
        <a:ext cx="16150" cy="3230"/>
      </dsp:txXfrm>
    </dsp:sp>
    <dsp:sp modelId="{0C67BF34-8EB4-47E8-85B0-3D6CDD2A9193}">
      <dsp:nvSpPr>
        <dsp:cNvPr id="0" name=""/>
        <dsp:cNvSpPr/>
      </dsp:nvSpPr>
      <dsp:spPr>
        <a:xfrm>
          <a:off x="2548875" y="80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105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2105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105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Ja, </a:t>
          </a:r>
          <a:r>
            <a:rPr lang="fi-FI" sz="1100" kern="1200" dirty="0" err="1"/>
            <a:t>tack</a:t>
          </a:r>
          <a:r>
            <a:rPr lang="fi-FI" sz="1100" kern="1200" dirty="0"/>
            <a:t>. </a:t>
          </a:r>
          <a:r>
            <a:rPr lang="fi-FI" sz="1100" kern="1200" dirty="0" err="1"/>
            <a:t>Jag</a:t>
          </a:r>
          <a:r>
            <a:rPr lang="fi-FI" sz="1100" kern="1200" dirty="0"/>
            <a:t> </a:t>
          </a:r>
          <a:r>
            <a:rPr lang="fi-FI" sz="1100" kern="1200" dirty="0" err="1"/>
            <a:t>söker</a:t>
          </a:r>
          <a:r>
            <a:rPr lang="fi-FI" sz="1100" kern="1200" dirty="0"/>
            <a:t>/</a:t>
          </a:r>
          <a:r>
            <a:rPr lang="fi-FI" sz="1100" kern="1200" dirty="0" err="1"/>
            <a:t>letar</a:t>
          </a:r>
          <a:r>
            <a:rPr lang="fi-FI" sz="1100" kern="1200" dirty="0"/>
            <a:t> </a:t>
          </a:r>
          <a:r>
            <a:rPr lang="fi-FI" sz="1100" kern="1200" dirty="0" err="1"/>
            <a:t>efter</a:t>
          </a:r>
          <a:r>
            <a:rPr lang="fi-FI" sz="1100" kern="1200" dirty="0"/>
            <a:t> en </a:t>
          </a:r>
          <a:r>
            <a:rPr lang="fi-FI" sz="1100" kern="1200" dirty="0" err="1"/>
            <a:t>skjorta</a:t>
          </a:r>
          <a:r>
            <a:rPr lang="fi-FI" sz="1100" kern="1200" dirty="0"/>
            <a:t>.</a:t>
          </a:r>
        </a:p>
      </dsp:txBody>
      <dsp:txXfrm>
        <a:off x="2548875" y="80"/>
        <a:ext cx="1404416" cy="842649"/>
      </dsp:txXfrm>
    </dsp:sp>
    <dsp:sp modelId="{D6EF8E1F-64DF-4F82-84C5-4ECB289D9748}">
      <dsp:nvSpPr>
        <dsp:cNvPr id="0" name=""/>
        <dsp:cNvSpPr/>
      </dsp:nvSpPr>
      <dsp:spPr>
        <a:xfrm>
          <a:off x="5678924" y="375685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42208"/>
              <a:satOff val="-1686"/>
              <a:lumOff val="391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5817057" y="419790"/>
        <a:ext cx="16150" cy="3230"/>
      </dsp:txXfrm>
    </dsp:sp>
    <dsp:sp modelId="{E209FD0B-6F9E-4E62-A85C-FF213B02C36D}">
      <dsp:nvSpPr>
        <dsp:cNvPr id="0" name=""/>
        <dsp:cNvSpPr/>
      </dsp:nvSpPr>
      <dsp:spPr>
        <a:xfrm>
          <a:off x="4276307" y="80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211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4211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211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Vad</a:t>
          </a:r>
          <a:r>
            <a:rPr lang="fi-FI" sz="1100" kern="1200" dirty="0"/>
            <a:t> </a:t>
          </a:r>
          <a:r>
            <a:rPr lang="fi-FI" sz="1100" kern="1200" dirty="0" err="1"/>
            <a:t>har</a:t>
          </a:r>
          <a:r>
            <a:rPr lang="fi-FI" sz="1100" kern="1200" dirty="0"/>
            <a:t> du för </a:t>
          </a:r>
          <a:r>
            <a:rPr lang="fi-FI" sz="1100" kern="1200" dirty="0" err="1"/>
            <a:t>storlek</a:t>
          </a:r>
          <a:r>
            <a:rPr lang="fi-FI" sz="1100" kern="1200" dirty="0"/>
            <a:t>?</a:t>
          </a:r>
        </a:p>
      </dsp:txBody>
      <dsp:txXfrm>
        <a:off x="4276307" y="80"/>
        <a:ext cx="1404416" cy="842649"/>
      </dsp:txXfrm>
    </dsp:sp>
    <dsp:sp modelId="{AF9E50F3-06D8-430D-8D66-C10F09CB52A4}">
      <dsp:nvSpPr>
        <dsp:cNvPr id="0" name=""/>
        <dsp:cNvSpPr/>
      </dsp:nvSpPr>
      <dsp:spPr>
        <a:xfrm>
          <a:off x="1523651" y="840930"/>
          <a:ext cx="5182297" cy="292415"/>
        </a:xfrm>
        <a:custGeom>
          <a:avLst/>
          <a:gdLst/>
          <a:ahLst/>
          <a:cxnLst/>
          <a:rect l="0" t="0" r="0" b="0"/>
          <a:pathLst>
            <a:path>
              <a:moveTo>
                <a:pt x="5182297" y="0"/>
              </a:moveTo>
              <a:lnTo>
                <a:pt x="5182297" y="163307"/>
              </a:lnTo>
              <a:lnTo>
                <a:pt x="0" y="163307"/>
              </a:lnTo>
              <a:lnTo>
                <a:pt x="0" y="292415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63312"/>
              <a:satOff val="-2529"/>
              <a:lumOff val="58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3984991" y="985523"/>
        <a:ext cx="259617" cy="3230"/>
      </dsp:txXfrm>
    </dsp:sp>
    <dsp:sp modelId="{049C3558-0CA9-4290-A54D-4C8956E64605}">
      <dsp:nvSpPr>
        <dsp:cNvPr id="0" name=""/>
        <dsp:cNvSpPr/>
      </dsp:nvSpPr>
      <dsp:spPr>
        <a:xfrm>
          <a:off x="6003740" y="80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6316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6316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6316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Jag</a:t>
          </a:r>
          <a:r>
            <a:rPr lang="fi-FI" sz="1100" kern="1200" dirty="0"/>
            <a:t> </a:t>
          </a:r>
          <a:r>
            <a:rPr lang="fi-FI" sz="1100" kern="1200" dirty="0" err="1"/>
            <a:t>har</a:t>
          </a:r>
          <a:r>
            <a:rPr lang="fi-FI" sz="1100" kern="1200" dirty="0"/>
            <a:t> </a:t>
          </a:r>
          <a:r>
            <a:rPr lang="fi-FI" sz="1100" kern="1200" dirty="0" err="1"/>
            <a:t>storlek</a:t>
          </a:r>
          <a:r>
            <a:rPr lang="fi-FI" sz="1100" kern="1200" dirty="0"/>
            <a:t>/Min </a:t>
          </a:r>
          <a:r>
            <a:rPr lang="fi-FI" sz="1100" kern="1200" dirty="0" err="1"/>
            <a:t>storlek</a:t>
          </a:r>
          <a:r>
            <a:rPr lang="fi-FI" sz="1100" kern="1200" dirty="0"/>
            <a:t> </a:t>
          </a:r>
          <a:r>
            <a:rPr lang="fi-FI" sz="1100" kern="1200" dirty="0" err="1"/>
            <a:t>är</a:t>
          </a:r>
          <a:r>
            <a:rPr lang="fi-FI" sz="1100" kern="1200" dirty="0"/>
            <a:t>… </a:t>
          </a:r>
        </a:p>
      </dsp:txBody>
      <dsp:txXfrm>
        <a:off x="6003740" y="80"/>
        <a:ext cx="1404416" cy="842649"/>
      </dsp:txXfrm>
    </dsp:sp>
    <dsp:sp modelId="{8CBD7912-CF7D-40A6-AEEF-5434C19B4FE2}">
      <dsp:nvSpPr>
        <dsp:cNvPr id="0" name=""/>
        <dsp:cNvSpPr/>
      </dsp:nvSpPr>
      <dsp:spPr>
        <a:xfrm>
          <a:off x="2224059" y="1541351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84415"/>
              <a:satOff val="-3372"/>
              <a:lumOff val="782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2362192" y="1585456"/>
        <a:ext cx="16150" cy="3230"/>
      </dsp:txXfrm>
    </dsp:sp>
    <dsp:sp modelId="{42BF96F6-DFDF-44B0-BA09-C72F87B0137C}">
      <dsp:nvSpPr>
        <dsp:cNvPr id="0" name=""/>
        <dsp:cNvSpPr/>
      </dsp:nvSpPr>
      <dsp:spPr>
        <a:xfrm>
          <a:off x="821443" y="1165746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8421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8421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8421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Här</a:t>
          </a:r>
          <a:r>
            <a:rPr lang="fi-FI" sz="1100" kern="1200" dirty="0"/>
            <a:t> </a:t>
          </a:r>
          <a:r>
            <a:rPr lang="fi-FI" sz="1100" kern="1200" dirty="0" err="1"/>
            <a:t>finns</a:t>
          </a:r>
          <a:r>
            <a:rPr lang="fi-FI" sz="1100" kern="1200" dirty="0"/>
            <a:t> </a:t>
          </a:r>
          <a:r>
            <a:rPr lang="fi-FI" sz="1100" kern="1200" dirty="0" err="1"/>
            <a:t>byxor</a:t>
          </a:r>
          <a:r>
            <a:rPr lang="fi-FI" sz="1100" kern="1200" dirty="0"/>
            <a:t> </a:t>
          </a:r>
          <a:r>
            <a:rPr lang="fi-FI" sz="1100" kern="1200" dirty="0" err="1"/>
            <a:t>och</a:t>
          </a:r>
          <a:r>
            <a:rPr lang="fi-FI" sz="1100" kern="1200" dirty="0"/>
            <a:t> </a:t>
          </a:r>
          <a:r>
            <a:rPr lang="fi-FI" sz="1100" kern="1200" dirty="0" err="1"/>
            <a:t>skjortor</a:t>
          </a:r>
          <a:r>
            <a:rPr lang="fi-FI" sz="1100" kern="1200" dirty="0"/>
            <a:t>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Tycker</a:t>
          </a:r>
          <a:r>
            <a:rPr lang="fi-FI" sz="1100" kern="1200" dirty="0"/>
            <a:t> du </a:t>
          </a:r>
          <a:r>
            <a:rPr lang="fi-FI" sz="1100" kern="1200" dirty="0" err="1"/>
            <a:t>om</a:t>
          </a:r>
          <a:r>
            <a:rPr lang="fi-FI" sz="1100" kern="1200" dirty="0"/>
            <a:t> </a:t>
          </a:r>
          <a:r>
            <a:rPr lang="fi-FI" sz="1100" kern="1200" dirty="0" err="1"/>
            <a:t>den</a:t>
          </a:r>
          <a:r>
            <a:rPr lang="fi-FI" sz="1100" kern="1200" dirty="0"/>
            <a:t> </a:t>
          </a:r>
          <a:r>
            <a:rPr lang="fi-FI" sz="1100" kern="1200" dirty="0" err="1"/>
            <a:t>här</a:t>
          </a:r>
          <a:r>
            <a:rPr lang="fi-FI" sz="1100" kern="1200" dirty="0"/>
            <a:t> </a:t>
          </a:r>
          <a:r>
            <a:rPr lang="fi-FI" sz="1100" kern="1200" dirty="0" err="1"/>
            <a:t>skjortan</a:t>
          </a:r>
          <a:r>
            <a:rPr lang="fi-FI" sz="1100" kern="1200" dirty="0"/>
            <a:t>?</a:t>
          </a:r>
        </a:p>
      </dsp:txBody>
      <dsp:txXfrm>
        <a:off x="821443" y="1165746"/>
        <a:ext cx="1404416" cy="842649"/>
      </dsp:txXfrm>
    </dsp:sp>
    <dsp:sp modelId="{49B97C60-B2A1-418B-B0A7-A931C228E458}">
      <dsp:nvSpPr>
        <dsp:cNvPr id="0" name=""/>
        <dsp:cNvSpPr/>
      </dsp:nvSpPr>
      <dsp:spPr>
        <a:xfrm>
          <a:off x="3951492" y="1541351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105519"/>
              <a:satOff val="-4215"/>
              <a:lumOff val="977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089624" y="1585456"/>
        <a:ext cx="16150" cy="3230"/>
      </dsp:txXfrm>
    </dsp:sp>
    <dsp:sp modelId="{8F366BE5-3AE4-4F90-A621-6F1C995291D3}">
      <dsp:nvSpPr>
        <dsp:cNvPr id="0" name=""/>
        <dsp:cNvSpPr/>
      </dsp:nvSpPr>
      <dsp:spPr>
        <a:xfrm>
          <a:off x="2548875" y="1165746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0526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10526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0526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Jag</a:t>
          </a:r>
          <a:r>
            <a:rPr lang="fi-FI" sz="1100" kern="1200" dirty="0"/>
            <a:t> </a:t>
          </a:r>
          <a:r>
            <a:rPr lang="fi-FI" sz="1100" kern="1200" dirty="0" err="1"/>
            <a:t>tycker</a:t>
          </a:r>
          <a:r>
            <a:rPr lang="fi-FI" sz="1100" kern="1200" dirty="0"/>
            <a:t> </a:t>
          </a:r>
          <a:r>
            <a:rPr lang="fi-FI" sz="1100" kern="1200" dirty="0" err="1"/>
            <a:t>inte</a:t>
          </a:r>
          <a:r>
            <a:rPr lang="fi-FI" sz="1100" kern="1200" dirty="0"/>
            <a:t> </a:t>
          </a:r>
          <a:r>
            <a:rPr lang="fi-FI" sz="1100" kern="1200" dirty="0" err="1"/>
            <a:t>om</a:t>
          </a:r>
          <a:r>
            <a:rPr lang="fi-FI" sz="1100" kern="1200" dirty="0"/>
            <a:t> den. </a:t>
          </a:r>
          <a:r>
            <a:rPr lang="fi-FI" sz="1100" kern="1200" dirty="0" err="1"/>
            <a:t>Jag</a:t>
          </a:r>
          <a:r>
            <a:rPr lang="fi-FI" sz="1100" kern="1200" dirty="0"/>
            <a:t> </a:t>
          </a:r>
          <a:r>
            <a:rPr lang="fi-FI" sz="1100" kern="1200" dirty="0" err="1"/>
            <a:t>skulle</a:t>
          </a:r>
          <a:r>
            <a:rPr lang="fi-FI" sz="1100" kern="1200" dirty="0"/>
            <a:t> vilja ha en </a:t>
          </a:r>
          <a:r>
            <a:rPr lang="fi-FI" sz="1100" kern="1200" dirty="0" err="1"/>
            <a:t>blå</a:t>
          </a:r>
          <a:r>
            <a:rPr lang="fi-FI" sz="1100" kern="1200" dirty="0"/>
            <a:t> </a:t>
          </a:r>
          <a:r>
            <a:rPr lang="fi-FI" sz="1100" kern="1200" dirty="0" err="1"/>
            <a:t>skjorta</a:t>
          </a:r>
          <a:r>
            <a:rPr lang="fi-FI" sz="1100" kern="1200" dirty="0"/>
            <a:t>?</a:t>
          </a:r>
        </a:p>
      </dsp:txBody>
      <dsp:txXfrm>
        <a:off x="2548875" y="1165746"/>
        <a:ext cx="1404416" cy="842649"/>
      </dsp:txXfrm>
    </dsp:sp>
    <dsp:sp modelId="{9538D4EB-EE40-4FE6-99EB-BDB4ACB9B43A}">
      <dsp:nvSpPr>
        <dsp:cNvPr id="0" name=""/>
        <dsp:cNvSpPr/>
      </dsp:nvSpPr>
      <dsp:spPr>
        <a:xfrm>
          <a:off x="5678924" y="1541351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126623"/>
              <a:satOff val="-5058"/>
              <a:lumOff val="1173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5817057" y="1585456"/>
        <a:ext cx="16150" cy="3230"/>
      </dsp:txXfrm>
    </dsp:sp>
    <dsp:sp modelId="{01F873C0-83DB-4BA7-B430-7D52C2CD2EC3}">
      <dsp:nvSpPr>
        <dsp:cNvPr id="0" name=""/>
        <dsp:cNvSpPr/>
      </dsp:nvSpPr>
      <dsp:spPr>
        <a:xfrm>
          <a:off x="4276307" y="1165746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2632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12632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2632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Ett ögonblick, här finns det.</a:t>
          </a:r>
          <a:endParaRPr lang="fi-FI" sz="1100" kern="1200" dirty="0"/>
        </a:p>
      </dsp:txBody>
      <dsp:txXfrm>
        <a:off x="4276307" y="1165746"/>
        <a:ext cx="1404416" cy="842649"/>
      </dsp:txXfrm>
    </dsp:sp>
    <dsp:sp modelId="{504E8C05-A34D-4A31-90D1-4424D84561F2}">
      <dsp:nvSpPr>
        <dsp:cNvPr id="0" name=""/>
        <dsp:cNvSpPr/>
      </dsp:nvSpPr>
      <dsp:spPr>
        <a:xfrm>
          <a:off x="1523651" y="2006596"/>
          <a:ext cx="5182297" cy="292415"/>
        </a:xfrm>
        <a:custGeom>
          <a:avLst/>
          <a:gdLst/>
          <a:ahLst/>
          <a:cxnLst/>
          <a:rect l="0" t="0" r="0" b="0"/>
          <a:pathLst>
            <a:path>
              <a:moveTo>
                <a:pt x="5182297" y="0"/>
              </a:moveTo>
              <a:lnTo>
                <a:pt x="5182297" y="163307"/>
              </a:lnTo>
              <a:lnTo>
                <a:pt x="0" y="163307"/>
              </a:lnTo>
              <a:lnTo>
                <a:pt x="0" y="292415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147727"/>
              <a:satOff val="-5901"/>
              <a:lumOff val="1368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3984991" y="2151189"/>
        <a:ext cx="259617" cy="3230"/>
      </dsp:txXfrm>
    </dsp:sp>
    <dsp:sp modelId="{AB027EEF-09F0-464F-9E0C-58474A3E671B}">
      <dsp:nvSpPr>
        <dsp:cNvPr id="0" name=""/>
        <dsp:cNvSpPr/>
      </dsp:nvSpPr>
      <dsp:spPr>
        <a:xfrm>
          <a:off x="6003740" y="1165746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4737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14737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4737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Den</a:t>
          </a:r>
          <a:r>
            <a:rPr lang="fi-FI" sz="1100" kern="1200" dirty="0"/>
            <a:t> </a:t>
          </a:r>
          <a:r>
            <a:rPr lang="fi-FI" sz="1100" kern="1200" dirty="0" err="1"/>
            <a:t>här</a:t>
          </a:r>
          <a:r>
            <a:rPr lang="fi-FI" sz="1100" kern="1200" dirty="0"/>
            <a:t> </a:t>
          </a:r>
          <a:r>
            <a:rPr lang="fi-FI" sz="1100" kern="1200" dirty="0" err="1"/>
            <a:t>är</a:t>
          </a:r>
          <a:r>
            <a:rPr lang="fi-FI" sz="1100" kern="1200" dirty="0"/>
            <a:t> fin. </a:t>
          </a:r>
          <a:r>
            <a:rPr lang="fi-FI" sz="1100" kern="1200" dirty="0" err="1"/>
            <a:t>Har</a:t>
          </a:r>
          <a:r>
            <a:rPr lang="fi-FI" sz="1100" kern="1200" dirty="0"/>
            <a:t> du </a:t>
          </a:r>
          <a:r>
            <a:rPr lang="fi-FI" sz="1100" kern="1200" dirty="0" err="1"/>
            <a:t>storlek</a:t>
          </a:r>
          <a:r>
            <a:rPr lang="fi-FI" sz="1100" kern="1200" dirty="0"/>
            <a:t> M?</a:t>
          </a:r>
        </a:p>
      </dsp:txBody>
      <dsp:txXfrm>
        <a:off x="6003740" y="1165746"/>
        <a:ext cx="1404416" cy="842649"/>
      </dsp:txXfrm>
    </dsp:sp>
    <dsp:sp modelId="{8444A7B3-C95E-45ED-A107-DF3F4D91FB6B}">
      <dsp:nvSpPr>
        <dsp:cNvPr id="0" name=""/>
        <dsp:cNvSpPr/>
      </dsp:nvSpPr>
      <dsp:spPr>
        <a:xfrm>
          <a:off x="2224059" y="2707017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168831"/>
              <a:satOff val="-6744"/>
              <a:lumOff val="1564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2362192" y="2751122"/>
        <a:ext cx="16150" cy="3230"/>
      </dsp:txXfrm>
    </dsp:sp>
    <dsp:sp modelId="{A0A1A029-62B9-4B2A-B005-89939A7E2AA2}">
      <dsp:nvSpPr>
        <dsp:cNvPr id="0" name=""/>
        <dsp:cNvSpPr/>
      </dsp:nvSpPr>
      <dsp:spPr>
        <a:xfrm>
          <a:off x="821443" y="2331412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6842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16842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6842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Ja, </a:t>
          </a:r>
          <a:r>
            <a:rPr lang="fi-FI" sz="1100" kern="1200" dirty="0" err="1"/>
            <a:t>det</a:t>
          </a:r>
          <a:r>
            <a:rPr lang="fi-FI" sz="1100" kern="1200" dirty="0"/>
            <a:t> </a:t>
          </a:r>
          <a:r>
            <a:rPr lang="fi-FI" sz="1100" kern="1200" dirty="0" err="1"/>
            <a:t>har</a:t>
          </a:r>
          <a:r>
            <a:rPr lang="fi-FI" sz="1100" kern="1200" dirty="0"/>
            <a:t> </a:t>
          </a:r>
          <a:r>
            <a:rPr lang="fi-FI" sz="1100" kern="1200" dirty="0" err="1"/>
            <a:t>jag</a:t>
          </a:r>
          <a:r>
            <a:rPr lang="fi-FI" sz="1100" kern="1200" dirty="0"/>
            <a:t>. </a:t>
          </a:r>
          <a:r>
            <a:rPr lang="fi-FI" sz="1100" kern="1200" dirty="0" err="1"/>
            <a:t>Här</a:t>
          </a:r>
          <a:r>
            <a:rPr lang="fi-FI" sz="1100" kern="1200" dirty="0"/>
            <a:t> </a:t>
          </a:r>
          <a:r>
            <a:rPr lang="fi-FI" sz="1100" kern="1200" dirty="0" err="1"/>
            <a:t>var</a:t>
          </a:r>
          <a:r>
            <a:rPr lang="fi-FI" sz="1100" kern="1200" dirty="0"/>
            <a:t> </a:t>
          </a:r>
          <a:r>
            <a:rPr lang="fi-FI" sz="1100" kern="1200" dirty="0" err="1"/>
            <a:t>så</a:t>
          </a:r>
          <a:r>
            <a:rPr lang="fi-FI" sz="1100" kern="1200" dirty="0"/>
            <a:t> </a:t>
          </a:r>
          <a:r>
            <a:rPr lang="fi-FI" sz="1100" kern="1200" dirty="0" err="1"/>
            <a:t>god</a:t>
          </a:r>
          <a:r>
            <a:rPr lang="fi-FI" sz="1100" kern="1200" dirty="0"/>
            <a:t>.</a:t>
          </a:r>
        </a:p>
      </dsp:txBody>
      <dsp:txXfrm>
        <a:off x="821443" y="2331412"/>
        <a:ext cx="1404416" cy="842649"/>
      </dsp:txXfrm>
    </dsp:sp>
    <dsp:sp modelId="{BFAA9BDF-585F-45BB-8053-1347F6534B4F}">
      <dsp:nvSpPr>
        <dsp:cNvPr id="0" name=""/>
        <dsp:cNvSpPr/>
      </dsp:nvSpPr>
      <dsp:spPr>
        <a:xfrm>
          <a:off x="3951492" y="2707017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189935"/>
              <a:satOff val="-7587"/>
              <a:lumOff val="1759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089624" y="2751122"/>
        <a:ext cx="16150" cy="3230"/>
      </dsp:txXfrm>
    </dsp:sp>
    <dsp:sp modelId="{A274F4EC-A88A-40CF-8CF8-7B3ADE965F94}">
      <dsp:nvSpPr>
        <dsp:cNvPr id="0" name=""/>
        <dsp:cNvSpPr/>
      </dsp:nvSpPr>
      <dsp:spPr>
        <a:xfrm>
          <a:off x="2548875" y="2331412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8947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18947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8947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Vad</a:t>
          </a:r>
          <a:r>
            <a:rPr lang="fi-FI" sz="1100" kern="1200" dirty="0"/>
            <a:t> </a:t>
          </a:r>
          <a:r>
            <a:rPr lang="fi-FI" sz="1100" kern="1200" dirty="0" err="1"/>
            <a:t>kostar</a:t>
          </a:r>
          <a:r>
            <a:rPr lang="fi-FI" sz="1100" kern="1200" dirty="0"/>
            <a:t> </a:t>
          </a:r>
          <a:r>
            <a:rPr lang="fi-FI" sz="1100" kern="1200" dirty="0" err="1"/>
            <a:t>skjortan</a:t>
          </a:r>
          <a:r>
            <a:rPr lang="fi-FI" sz="1100" kern="1200" dirty="0"/>
            <a:t>?</a:t>
          </a:r>
        </a:p>
      </dsp:txBody>
      <dsp:txXfrm>
        <a:off x="2548875" y="2331412"/>
        <a:ext cx="1404416" cy="842649"/>
      </dsp:txXfrm>
    </dsp:sp>
    <dsp:sp modelId="{56A8C4ED-3FD8-4B38-BD9A-0A46C043DE2B}">
      <dsp:nvSpPr>
        <dsp:cNvPr id="0" name=""/>
        <dsp:cNvSpPr/>
      </dsp:nvSpPr>
      <dsp:spPr>
        <a:xfrm>
          <a:off x="5678924" y="2707017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211039"/>
              <a:satOff val="-8429"/>
              <a:lumOff val="1955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5817057" y="2751122"/>
        <a:ext cx="16150" cy="3230"/>
      </dsp:txXfrm>
    </dsp:sp>
    <dsp:sp modelId="{7E59EB8A-0B7E-4B31-9AC6-20F099DF6D86}">
      <dsp:nvSpPr>
        <dsp:cNvPr id="0" name=""/>
        <dsp:cNvSpPr/>
      </dsp:nvSpPr>
      <dsp:spPr>
        <a:xfrm>
          <a:off x="4276307" y="2331412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1053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21053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1053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Den kostar bara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120 </a:t>
          </a:r>
          <a:r>
            <a:rPr lang="fi-FI" sz="1100" kern="1200" dirty="0"/>
            <a:t>€.</a:t>
          </a:r>
        </a:p>
      </dsp:txBody>
      <dsp:txXfrm>
        <a:off x="4276307" y="2331412"/>
        <a:ext cx="1404416" cy="842649"/>
      </dsp:txXfrm>
    </dsp:sp>
    <dsp:sp modelId="{7AA6913B-EF70-41A6-9E97-6BAAB1FC813B}">
      <dsp:nvSpPr>
        <dsp:cNvPr id="0" name=""/>
        <dsp:cNvSpPr/>
      </dsp:nvSpPr>
      <dsp:spPr>
        <a:xfrm>
          <a:off x="1523651" y="3172262"/>
          <a:ext cx="5182297" cy="292415"/>
        </a:xfrm>
        <a:custGeom>
          <a:avLst/>
          <a:gdLst/>
          <a:ahLst/>
          <a:cxnLst/>
          <a:rect l="0" t="0" r="0" b="0"/>
          <a:pathLst>
            <a:path>
              <a:moveTo>
                <a:pt x="5182297" y="0"/>
              </a:moveTo>
              <a:lnTo>
                <a:pt x="5182297" y="163307"/>
              </a:lnTo>
              <a:lnTo>
                <a:pt x="0" y="163307"/>
              </a:lnTo>
              <a:lnTo>
                <a:pt x="0" y="292415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232143"/>
              <a:satOff val="-9272"/>
              <a:lumOff val="2150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3984991" y="3316855"/>
        <a:ext cx="259617" cy="3230"/>
      </dsp:txXfrm>
    </dsp:sp>
    <dsp:sp modelId="{DF438D9D-E2BD-4E05-8EB5-A0C30EAD1232}">
      <dsp:nvSpPr>
        <dsp:cNvPr id="0" name=""/>
        <dsp:cNvSpPr/>
      </dsp:nvSpPr>
      <dsp:spPr>
        <a:xfrm>
          <a:off x="6003740" y="2331412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3158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23158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3158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Oj</a:t>
          </a:r>
          <a:r>
            <a:rPr lang="fi-FI" sz="1100" kern="1200" dirty="0"/>
            <a:t>, </a:t>
          </a:r>
          <a:r>
            <a:rPr lang="fi-FI" sz="1100" kern="1200" dirty="0" err="1"/>
            <a:t>den</a:t>
          </a:r>
          <a:r>
            <a:rPr lang="fi-FI" sz="1100" kern="1200" dirty="0"/>
            <a:t> </a:t>
          </a:r>
          <a:r>
            <a:rPr lang="fi-FI" sz="1100" kern="1200" dirty="0" err="1"/>
            <a:t>är</a:t>
          </a:r>
          <a:r>
            <a:rPr lang="fi-FI" sz="1100" kern="1200" dirty="0"/>
            <a:t> </a:t>
          </a:r>
          <a:r>
            <a:rPr lang="fi-FI" sz="1100" kern="1200" dirty="0" err="1"/>
            <a:t>jättedyr</a:t>
          </a:r>
          <a:r>
            <a:rPr lang="fi-FI" sz="1100" kern="1200" dirty="0"/>
            <a:t>!</a:t>
          </a:r>
        </a:p>
      </dsp:txBody>
      <dsp:txXfrm>
        <a:off x="6003740" y="2331412"/>
        <a:ext cx="1404416" cy="842649"/>
      </dsp:txXfrm>
    </dsp:sp>
    <dsp:sp modelId="{41A42148-6883-4EA7-AF8C-0A72E4AA04C0}">
      <dsp:nvSpPr>
        <dsp:cNvPr id="0" name=""/>
        <dsp:cNvSpPr/>
      </dsp:nvSpPr>
      <dsp:spPr>
        <a:xfrm>
          <a:off x="2224059" y="3872683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253246"/>
              <a:satOff val="-10115"/>
              <a:lumOff val="2346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2362192" y="3916788"/>
        <a:ext cx="16150" cy="3230"/>
      </dsp:txXfrm>
    </dsp:sp>
    <dsp:sp modelId="{2AD86A48-6624-48C4-8E06-4D62068C17EA}">
      <dsp:nvSpPr>
        <dsp:cNvPr id="0" name=""/>
        <dsp:cNvSpPr/>
      </dsp:nvSpPr>
      <dsp:spPr>
        <a:xfrm>
          <a:off x="821443" y="3497078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5263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25263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5263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Men</a:t>
          </a:r>
          <a:r>
            <a:rPr lang="fi-FI" sz="1100" kern="1200" dirty="0"/>
            <a:t> </a:t>
          </a:r>
          <a:r>
            <a:rPr lang="fi-FI" sz="1100" kern="1200" dirty="0" err="1"/>
            <a:t>den</a:t>
          </a:r>
          <a:r>
            <a:rPr lang="fi-FI" sz="1100" kern="1200" dirty="0"/>
            <a:t> </a:t>
          </a:r>
          <a:r>
            <a:rPr lang="fi-FI" sz="1100" kern="1200" dirty="0" err="1"/>
            <a:t>är</a:t>
          </a:r>
          <a:r>
            <a:rPr lang="fi-FI" sz="1100" kern="1200" dirty="0"/>
            <a:t> av </a:t>
          </a:r>
          <a:r>
            <a:rPr lang="fi-FI" sz="1100" kern="1200" dirty="0" err="1"/>
            <a:t>bra</a:t>
          </a:r>
          <a:r>
            <a:rPr lang="fi-FI" sz="1100" kern="1200" dirty="0"/>
            <a:t> </a:t>
          </a:r>
          <a:r>
            <a:rPr lang="fi-FI" sz="1100" kern="1200" dirty="0" err="1"/>
            <a:t>kvalitet</a:t>
          </a:r>
          <a:r>
            <a:rPr lang="fi-FI" sz="1100" kern="1200"/>
            <a:t>.</a:t>
          </a:r>
          <a:endParaRPr lang="fi-FI" sz="1100" kern="1200" dirty="0"/>
        </a:p>
      </dsp:txBody>
      <dsp:txXfrm>
        <a:off x="821443" y="3497078"/>
        <a:ext cx="1404416" cy="842649"/>
      </dsp:txXfrm>
    </dsp:sp>
    <dsp:sp modelId="{6CD3FB6F-B091-44FC-9C57-7F52F6C2EE92}">
      <dsp:nvSpPr>
        <dsp:cNvPr id="0" name=""/>
        <dsp:cNvSpPr/>
      </dsp:nvSpPr>
      <dsp:spPr>
        <a:xfrm>
          <a:off x="3951492" y="3872683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274350"/>
              <a:satOff val="-10958"/>
              <a:lumOff val="2541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089624" y="3916788"/>
        <a:ext cx="16150" cy="3230"/>
      </dsp:txXfrm>
    </dsp:sp>
    <dsp:sp modelId="{63BBADD2-205C-4F16-AB20-854980B58F7C}">
      <dsp:nvSpPr>
        <dsp:cNvPr id="0" name=""/>
        <dsp:cNvSpPr/>
      </dsp:nvSpPr>
      <dsp:spPr>
        <a:xfrm>
          <a:off x="2548875" y="3497078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7368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27368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7368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Då</a:t>
          </a:r>
          <a:r>
            <a:rPr lang="fi-FI" sz="1100" kern="1200" dirty="0"/>
            <a:t> </a:t>
          </a:r>
          <a:r>
            <a:rPr lang="fi-FI" sz="1100" kern="1200" dirty="0" err="1"/>
            <a:t>tar</a:t>
          </a:r>
          <a:r>
            <a:rPr lang="fi-FI" sz="1100" kern="1200" dirty="0"/>
            <a:t> </a:t>
          </a:r>
          <a:r>
            <a:rPr lang="fi-FI" sz="1100" kern="1200" dirty="0" err="1"/>
            <a:t>jag</a:t>
          </a:r>
          <a:r>
            <a:rPr lang="fi-FI" sz="1100" kern="1200" dirty="0"/>
            <a:t> den.</a:t>
          </a:r>
        </a:p>
      </dsp:txBody>
      <dsp:txXfrm>
        <a:off x="2548875" y="3497078"/>
        <a:ext cx="1404416" cy="842649"/>
      </dsp:txXfrm>
    </dsp:sp>
    <dsp:sp modelId="{6816D199-DDA7-4BC2-A4D6-8C0313392EE1}">
      <dsp:nvSpPr>
        <dsp:cNvPr id="0" name=""/>
        <dsp:cNvSpPr/>
      </dsp:nvSpPr>
      <dsp:spPr>
        <a:xfrm>
          <a:off x="5678924" y="3872683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295454"/>
              <a:satOff val="-11801"/>
              <a:lumOff val="2737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5817057" y="3916788"/>
        <a:ext cx="16150" cy="3230"/>
      </dsp:txXfrm>
    </dsp:sp>
    <dsp:sp modelId="{4D853703-8C02-41A2-B321-31C57839DDF8}">
      <dsp:nvSpPr>
        <dsp:cNvPr id="0" name=""/>
        <dsp:cNvSpPr/>
      </dsp:nvSpPr>
      <dsp:spPr>
        <a:xfrm>
          <a:off x="4276307" y="3497078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9474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29474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9474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Betalar</a:t>
          </a:r>
          <a:r>
            <a:rPr lang="fi-FI" sz="1100" kern="1200" dirty="0"/>
            <a:t> du </a:t>
          </a:r>
          <a:r>
            <a:rPr lang="fi-FI" sz="1100" kern="1200" dirty="0" err="1"/>
            <a:t>med</a:t>
          </a:r>
          <a:r>
            <a:rPr lang="fi-FI" sz="1100" kern="1200" dirty="0"/>
            <a:t> </a:t>
          </a:r>
          <a:r>
            <a:rPr lang="fi-FI" sz="1100" kern="1200" dirty="0" err="1"/>
            <a:t>kort</a:t>
          </a:r>
          <a:r>
            <a:rPr lang="fi-FI" sz="1100" kern="1200" dirty="0"/>
            <a:t> </a:t>
          </a:r>
          <a:r>
            <a:rPr lang="fi-FI" sz="1100" kern="1200" dirty="0" err="1"/>
            <a:t>eller</a:t>
          </a:r>
          <a:r>
            <a:rPr lang="fi-FI" sz="1100" kern="1200" dirty="0"/>
            <a:t> </a:t>
          </a:r>
          <a:r>
            <a:rPr lang="fi-FI" sz="1100" kern="1200" dirty="0" err="1"/>
            <a:t>kontant</a:t>
          </a:r>
          <a:r>
            <a:rPr lang="fi-FI" sz="1100" kern="1200" dirty="0"/>
            <a:t>?</a:t>
          </a:r>
        </a:p>
      </dsp:txBody>
      <dsp:txXfrm>
        <a:off x="4276307" y="3497078"/>
        <a:ext cx="1404416" cy="842649"/>
      </dsp:txXfrm>
    </dsp:sp>
    <dsp:sp modelId="{DE596BAF-0DF6-4353-A732-A99F7DE7D240}">
      <dsp:nvSpPr>
        <dsp:cNvPr id="0" name=""/>
        <dsp:cNvSpPr/>
      </dsp:nvSpPr>
      <dsp:spPr>
        <a:xfrm>
          <a:off x="1523651" y="4337928"/>
          <a:ext cx="5182297" cy="292415"/>
        </a:xfrm>
        <a:custGeom>
          <a:avLst/>
          <a:gdLst/>
          <a:ahLst/>
          <a:cxnLst/>
          <a:rect l="0" t="0" r="0" b="0"/>
          <a:pathLst>
            <a:path>
              <a:moveTo>
                <a:pt x="5182297" y="0"/>
              </a:moveTo>
              <a:lnTo>
                <a:pt x="5182297" y="163307"/>
              </a:lnTo>
              <a:lnTo>
                <a:pt x="0" y="163307"/>
              </a:lnTo>
              <a:lnTo>
                <a:pt x="0" y="292415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316558"/>
              <a:satOff val="-12644"/>
              <a:lumOff val="2932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3984991" y="4482521"/>
        <a:ext cx="259617" cy="3230"/>
      </dsp:txXfrm>
    </dsp:sp>
    <dsp:sp modelId="{6359AB49-024B-4060-A89E-FB979541D2E8}">
      <dsp:nvSpPr>
        <dsp:cNvPr id="0" name=""/>
        <dsp:cNvSpPr/>
      </dsp:nvSpPr>
      <dsp:spPr>
        <a:xfrm>
          <a:off x="6003740" y="3497078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1579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31579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1579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Med</a:t>
          </a:r>
          <a:r>
            <a:rPr lang="fi-FI" sz="1100" kern="1200" dirty="0"/>
            <a:t> </a:t>
          </a:r>
          <a:r>
            <a:rPr lang="fi-FI" sz="1100" kern="1200"/>
            <a:t>bankkort</a:t>
          </a:r>
          <a:r>
            <a:rPr lang="fi-FI" sz="1100" kern="1200" dirty="0"/>
            <a:t>.</a:t>
          </a:r>
        </a:p>
      </dsp:txBody>
      <dsp:txXfrm>
        <a:off x="6003740" y="3497078"/>
        <a:ext cx="1404416" cy="842649"/>
      </dsp:txXfrm>
    </dsp:sp>
    <dsp:sp modelId="{7B1B4C85-93E1-4142-B566-C53F4A633618}">
      <dsp:nvSpPr>
        <dsp:cNvPr id="0" name=""/>
        <dsp:cNvSpPr/>
      </dsp:nvSpPr>
      <dsp:spPr>
        <a:xfrm>
          <a:off x="2224059" y="5038349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337662"/>
              <a:satOff val="-13487"/>
              <a:lumOff val="3128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2362192" y="5082453"/>
        <a:ext cx="16150" cy="3230"/>
      </dsp:txXfrm>
    </dsp:sp>
    <dsp:sp modelId="{614DD22A-BB73-48A9-8010-5E1FEE53C116}">
      <dsp:nvSpPr>
        <dsp:cNvPr id="0" name=""/>
        <dsp:cNvSpPr/>
      </dsp:nvSpPr>
      <dsp:spPr>
        <a:xfrm>
          <a:off x="821443" y="4662744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3684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33684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3684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Vill</a:t>
          </a:r>
          <a:r>
            <a:rPr lang="fi-FI" sz="1100" kern="1200" dirty="0"/>
            <a:t> du ha ett </a:t>
          </a:r>
          <a:r>
            <a:rPr lang="fi-FI" sz="1100" kern="1200" dirty="0" err="1"/>
            <a:t>kvitto</a:t>
          </a:r>
          <a:r>
            <a:rPr lang="fi-FI" sz="1100" kern="1200" dirty="0"/>
            <a:t>?</a:t>
          </a:r>
        </a:p>
      </dsp:txBody>
      <dsp:txXfrm>
        <a:off x="821443" y="4662744"/>
        <a:ext cx="1404416" cy="842649"/>
      </dsp:txXfrm>
    </dsp:sp>
    <dsp:sp modelId="{B6512E2B-0C36-4C79-BD10-47ECB4BE306D}">
      <dsp:nvSpPr>
        <dsp:cNvPr id="0" name=""/>
        <dsp:cNvSpPr/>
      </dsp:nvSpPr>
      <dsp:spPr>
        <a:xfrm>
          <a:off x="3951492" y="5038349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358766"/>
              <a:satOff val="-14330"/>
              <a:lumOff val="3323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089624" y="5082453"/>
        <a:ext cx="16150" cy="3230"/>
      </dsp:txXfrm>
    </dsp:sp>
    <dsp:sp modelId="{462B3287-6E37-4306-B6F6-ECB05EC8AEA7}">
      <dsp:nvSpPr>
        <dsp:cNvPr id="0" name=""/>
        <dsp:cNvSpPr/>
      </dsp:nvSpPr>
      <dsp:spPr>
        <a:xfrm>
          <a:off x="2548875" y="4662744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5789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35789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5789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Ja, </a:t>
          </a:r>
          <a:r>
            <a:rPr lang="fi-FI" sz="1100" kern="1200" dirty="0" err="1"/>
            <a:t>tack</a:t>
          </a:r>
          <a:r>
            <a:rPr lang="fi-FI" sz="1100" kern="1200" dirty="0"/>
            <a:t>, </a:t>
          </a:r>
          <a:r>
            <a:rPr lang="fi-FI" sz="1100" kern="1200" dirty="0" err="1"/>
            <a:t>gärna</a:t>
          </a:r>
          <a:r>
            <a:rPr lang="fi-FI" sz="1100" kern="1200" dirty="0"/>
            <a:t>.</a:t>
          </a:r>
        </a:p>
      </dsp:txBody>
      <dsp:txXfrm>
        <a:off x="2548875" y="4662744"/>
        <a:ext cx="1404416" cy="842649"/>
      </dsp:txXfrm>
    </dsp:sp>
    <dsp:sp modelId="{DEE3F1E7-8166-447E-8FBB-2A11A8C743EC}">
      <dsp:nvSpPr>
        <dsp:cNvPr id="0" name=""/>
        <dsp:cNvSpPr/>
      </dsp:nvSpPr>
      <dsp:spPr>
        <a:xfrm>
          <a:off x="5678924" y="5038349"/>
          <a:ext cx="292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415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379870"/>
              <a:satOff val="-15173"/>
              <a:lumOff val="3519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5817057" y="5082453"/>
        <a:ext cx="16150" cy="3230"/>
      </dsp:txXfrm>
    </dsp:sp>
    <dsp:sp modelId="{3EE44EED-052A-4EB8-8F2D-3D1A3E0E5D28}">
      <dsp:nvSpPr>
        <dsp:cNvPr id="0" name=""/>
        <dsp:cNvSpPr/>
      </dsp:nvSpPr>
      <dsp:spPr>
        <a:xfrm>
          <a:off x="4276307" y="4662744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7895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37895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7895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Här</a:t>
          </a:r>
          <a:r>
            <a:rPr lang="fi-FI" sz="1100" kern="1200" dirty="0"/>
            <a:t> </a:t>
          </a:r>
          <a:r>
            <a:rPr lang="fi-FI" sz="1100" kern="1200" dirty="0" err="1"/>
            <a:t>var</a:t>
          </a:r>
          <a:r>
            <a:rPr lang="fi-FI" sz="1100" kern="1200" dirty="0"/>
            <a:t> </a:t>
          </a:r>
          <a:r>
            <a:rPr lang="fi-FI" sz="1100" kern="1200" dirty="0" err="1"/>
            <a:t>så</a:t>
          </a:r>
          <a:r>
            <a:rPr lang="fi-FI" sz="1100" kern="1200" dirty="0"/>
            <a:t> </a:t>
          </a:r>
          <a:r>
            <a:rPr lang="fi-FI" sz="1100" kern="1200" dirty="0" err="1"/>
            <a:t>god</a:t>
          </a:r>
          <a:r>
            <a:rPr lang="fi-FI" sz="1100" kern="1200" dirty="0"/>
            <a:t> </a:t>
          </a:r>
          <a:r>
            <a:rPr lang="fi-FI" sz="1100" kern="1200" dirty="0" err="1"/>
            <a:t>och</a:t>
          </a:r>
          <a:r>
            <a:rPr lang="fi-FI" sz="1100" kern="1200" dirty="0"/>
            <a:t> </a:t>
          </a:r>
          <a:r>
            <a:rPr lang="fi-FI" sz="1100" kern="1200" dirty="0" err="1"/>
            <a:t>välkommen</a:t>
          </a:r>
          <a:r>
            <a:rPr lang="fi-FI" sz="1100" kern="1200" dirty="0"/>
            <a:t> </a:t>
          </a:r>
          <a:r>
            <a:rPr lang="fi-FI" sz="1100" kern="1200" dirty="0" err="1"/>
            <a:t>åter</a:t>
          </a:r>
          <a:r>
            <a:rPr lang="fi-FI" sz="1100" kern="1200" dirty="0"/>
            <a:t>.</a:t>
          </a:r>
        </a:p>
      </dsp:txBody>
      <dsp:txXfrm>
        <a:off x="4276307" y="4662744"/>
        <a:ext cx="1404416" cy="842649"/>
      </dsp:txXfrm>
    </dsp:sp>
    <dsp:sp modelId="{C1100CA8-B5A6-42EE-9A51-F9884EAC11C9}">
      <dsp:nvSpPr>
        <dsp:cNvPr id="0" name=""/>
        <dsp:cNvSpPr/>
      </dsp:nvSpPr>
      <dsp:spPr>
        <a:xfrm>
          <a:off x="6003740" y="4662744"/>
          <a:ext cx="1404416" cy="842649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Tack!</a:t>
          </a:r>
          <a:endParaRPr lang="fi-FI" sz="1100" kern="1200" dirty="0"/>
        </a:p>
      </dsp:txBody>
      <dsp:txXfrm>
        <a:off x="6003740" y="4662744"/>
        <a:ext cx="1404416" cy="842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B8F0-69B9-4CF4-B43E-198D5213BE83}" type="datetimeFigureOut">
              <a:rPr lang="sv-FI" smtClean="0"/>
              <a:t>17-11-2022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8353-60B6-4588-A382-E4F7155DB9B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7620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B8F0-69B9-4CF4-B43E-198D5213BE83}" type="datetimeFigureOut">
              <a:rPr lang="sv-FI" smtClean="0"/>
              <a:t>17-11-2022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8353-60B6-4588-A382-E4F7155DB9B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1931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B8F0-69B9-4CF4-B43E-198D5213BE83}" type="datetimeFigureOut">
              <a:rPr lang="sv-FI" smtClean="0"/>
              <a:t>17-11-2022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8353-60B6-4588-A382-E4F7155DB9B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0867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B8F0-69B9-4CF4-B43E-198D5213BE83}" type="datetimeFigureOut">
              <a:rPr lang="sv-FI" smtClean="0"/>
              <a:t>17-11-2022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8353-60B6-4588-A382-E4F7155DB9B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1910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B8F0-69B9-4CF4-B43E-198D5213BE83}" type="datetimeFigureOut">
              <a:rPr lang="sv-FI" smtClean="0"/>
              <a:t>17-11-2022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8353-60B6-4588-A382-E4F7155DB9B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88567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B8F0-69B9-4CF4-B43E-198D5213BE83}" type="datetimeFigureOut">
              <a:rPr lang="sv-FI" smtClean="0"/>
              <a:t>17-11-2022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8353-60B6-4588-A382-E4F7155DB9B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883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B8F0-69B9-4CF4-B43E-198D5213BE83}" type="datetimeFigureOut">
              <a:rPr lang="sv-FI" smtClean="0"/>
              <a:t>17-11-2022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8353-60B6-4588-A382-E4F7155DB9B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57588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B8F0-69B9-4CF4-B43E-198D5213BE83}" type="datetimeFigureOut">
              <a:rPr lang="sv-FI" smtClean="0"/>
              <a:t>17-11-2022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8353-60B6-4588-A382-E4F7155DB9B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4799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B8F0-69B9-4CF4-B43E-198D5213BE83}" type="datetimeFigureOut">
              <a:rPr lang="sv-FI" smtClean="0"/>
              <a:t>17-11-2022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8353-60B6-4588-A382-E4F7155DB9B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9023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B8F0-69B9-4CF4-B43E-198D5213BE83}" type="datetimeFigureOut">
              <a:rPr lang="sv-FI" smtClean="0"/>
              <a:t>17-11-2022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8353-60B6-4588-A382-E4F7155DB9B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1710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B8F0-69B9-4CF4-B43E-198D5213BE83}" type="datetimeFigureOut">
              <a:rPr lang="sv-FI" smtClean="0"/>
              <a:t>17-11-2022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8353-60B6-4588-A382-E4F7155DB9B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66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FB8F0-69B9-4CF4-B43E-198D5213BE83}" type="datetimeFigureOut">
              <a:rPr lang="sv-FI" smtClean="0"/>
              <a:t>17-11-2022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F8353-60B6-4588-A382-E4F7155DB9B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6242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058666"/>
              </p:ext>
            </p:extLst>
          </p:nvPr>
        </p:nvGraphicFramePr>
        <p:xfrm>
          <a:off x="1981200" y="620689"/>
          <a:ext cx="8229600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2717074" y="116632"/>
            <a:ext cx="7627399" cy="5040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2000" b="1" dirty="0">
                <a:latin typeface="Arial Black" pitchFamily="34" charset="0"/>
              </a:rPr>
              <a:t>I </a:t>
            </a:r>
            <a:r>
              <a:rPr lang="fi-FI" sz="2000" b="1" dirty="0" err="1">
                <a:latin typeface="Arial Black" pitchFamily="34" charset="0"/>
              </a:rPr>
              <a:t>butiken</a:t>
            </a:r>
            <a:r>
              <a:rPr lang="fi-FI" sz="2000" b="1" dirty="0">
                <a:latin typeface="Arial Black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443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616669"/>
              </p:ext>
            </p:extLst>
          </p:nvPr>
        </p:nvGraphicFramePr>
        <p:xfrm>
          <a:off x="1981200" y="620689"/>
          <a:ext cx="8229600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2743200" y="116632"/>
            <a:ext cx="7601273" cy="5040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2000" b="1" dirty="0">
                <a:latin typeface="Arial Black" pitchFamily="34" charset="0"/>
              </a:rPr>
              <a:t>I </a:t>
            </a:r>
            <a:r>
              <a:rPr lang="fi-FI" sz="2000" b="1" dirty="0" err="1">
                <a:latin typeface="Arial Black" pitchFamily="34" charset="0"/>
              </a:rPr>
              <a:t>butiken</a:t>
            </a:r>
            <a:r>
              <a:rPr lang="fi-FI" sz="2000" b="1" dirty="0">
                <a:latin typeface="Arial Black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641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298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Office-tema</vt:lpstr>
      <vt:lpstr>PowerPoint Presentation</vt:lpstr>
      <vt:lpstr>PowerPoint Presentation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Laurikainen Heidi</dc:creator>
  <cp:lastModifiedBy>Fröjdman Isabella</cp:lastModifiedBy>
  <cp:revision>6</cp:revision>
  <cp:lastPrinted>2019-12-02T07:59:55Z</cp:lastPrinted>
  <dcterms:created xsi:type="dcterms:W3CDTF">2019-03-26T21:53:51Z</dcterms:created>
  <dcterms:modified xsi:type="dcterms:W3CDTF">2022-11-17T08:30:28Z</dcterms:modified>
</cp:coreProperties>
</file>