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9" r:id="rId2"/>
    <p:sldId id="261" r:id="rId3"/>
    <p:sldId id="262" r:id="rId4"/>
    <p:sldId id="263" r:id="rId5"/>
    <p:sldId id="269" r:id="rId6"/>
    <p:sldId id="266" r:id="rId7"/>
    <p:sldId id="264" r:id="rId8"/>
    <p:sldId id="265" r:id="rId9"/>
    <p:sldId id="267" r:id="rId10"/>
    <p:sldId id="268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300"/>
    <a:srgbClr val="FFCF06"/>
    <a:srgbClr val="F8C704"/>
    <a:srgbClr val="EFC002"/>
    <a:srgbClr val="00A8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49" autoAdjust="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1104" y="77"/>
      </p:cViewPr>
      <p:guideLst>
        <p:guide orient="horz"/>
        <p:guide pos="43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FA5426-6D4A-4DFE-933F-B3FBD252E7F9}" type="doc">
      <dgm:prSet loTypeId="urn:microsoft.com/office/officeart/2005/8/layout/lProcess3" loCatId="process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7520C438-5262-4EB7-98EA-B2321F22A166}">
      <dgm:prSet/>
      <dgm:spPr/>
      <dgm:t>
        <a:bodyPr/>
        <a:lstStyle/>
        <a:p>
          <a:pPr rtl="0"/>
          <a:r>
            <a:rPr lang="fi-FI" smtClean="0"/>
            <a:t>Perinteinen lainoppi eli voimassaolevan positiivisen oikeuden normatiivinen tutkimus (”oikeusdogmatiikka”) </a:t>
          </a:r>
          <a:endParaRPr lang="fi-FI"/>
        </a:p>
      </dgm:t>
    </dgm:pt>
    <dgm:pt modelId="{D00FB1BA-0B53-4B23-BB40-F5ED04B8CAA3}" type="parTrans" cxnId="{5259C468-0191-44AD-B079-6178E4291334}">
      <dgm:prSet/>
      <dgm:spPr/>
      <dgm:t>
        <a:bodyPr/>
        <a:lstStyle/>
        <a:p>
          <a:endParaRPr lang="en-US"/>
        </a:p>
      </dgm:t>
    </dgm:pt>
    <dgm:pt modelId="{C0FA2D9F-800B-4C34-BF0D-BDB1AF6C2642}" type="sibTrans" cxnId="{5259C468-0191-44AD-B079-6178E4291334}">
      <dgm:prSet/>
      <dgm:spPr/>
      <dgm:t>
        <a:bodyPr/>
        <a:lstStyle/>
        <a:p>
          <a:endParaRPr lang="en-US"/>
        </a:p>
      </dgm:t>
    </dgm:pt>
    <dgm:pt modelId="{FCB1A865-4427-4254-B58B-CCD7AC57FCB3}">
      <dgm:prSet/>
      <dgm:spPr/>
      <dgm:t>
        <a:bodyPr/>
        <a:lstStyle/>
        <a:p>
          <a:pPr rtl="0"/>
          <a:r>
            <a:rPr lang="fi-FI" smtClean="0"/>
            <a:t>Oikeustaloustiede </a:t>
          </a:r>
          <a:endParaRPr lang="fi-FI"/>
        </a:p>
      </dgm:t>
    </dgm:pt>
    <dgm:pt modelId="{827B917A-73D4-4ADD-93F1-DB179F67A567}" type="parTrans" cxnId="{2943604E-C557-44E8-9BE8-A3628AD3C6E8}">
      <dgm:prSet/>
      <dgm:spPr/>
      <dgm:t>
        <a:bodyPr/>
        <a:lstStyle/>
        <a:p>
          <a:endParaRPr lang="en-US"/>
        </a:p>
      </dgm:t>
    </dgm:pt>
    <dgm:pt modelId="{02C760C1-2EE4-4DE8-855D-6962B6229DCB}" type="sibTrans" cxnId="{2943604E-C557-44E8-9BE8-A3628AD3C6E8}">
      <dgm:prSet/>
      <dgm:spPr/>
      <dgm:t>
        <a:bodyPr/>
        <a:lstStyle/>
        <a:p>
          <a:endParaRPr lang="en-US"/>
        </a:p>
      </dgm:t>
    </dgm:pt>
    <dgm:pt modelId="{1C7A962F-DE78-4475-8051-E50C052DA50C}">
      <dgm:prSet/>
      <dgm:spPr/>
      <dgm:t>
        <a:bodyPr/>
        <a:lstStyle/>
        <a:p>
          <a:pPr rtl="0"/>
          <a:r>
            <a:rPr lang="fi-FI" i="1" smtClean="0"/>
            <a:t>Oikeustutkimus taloustieteiden menetelmin</a:t>
          </a:r>
          <a:endParaRPr lang="fi-FI"/>
        </a:p>
      </dgm:t>
    </dgm:pt>
    <dgm:pt modelId="{4EE7633C-AC3B-4400-B567-937A77CC763B}" type="parTrans" cxnId="{A463A76E-8CAA-4033-BE03-7AD7303D823F}">
      <dgm:prSet/>
      <dgm:spPr/>
      <dgm:t>
        <a:bodyPr/>
        <a:lstStyle/>
        <a:p>
          <a:endParaRPr lang="en-US"/>
        </a:p>
      </dgm:t>
    </dgm:pt>
    <dgm:pt modelId="{E6A25B01-E0E8-481F-B49A-7E409049748F}" type="sibTrans" cxnId="{A463A76E-8CAA-4033-BE03-7AD7303D823F}">
      <dgm:prSet/>
      <dgm:spPr/>
      <dgm:t>
        <a:bodyPr/>
        <a:lstStyle/>
        <a:p>
          <a:endParaRPr lang="en-US"/>
        </a:p>
      </dgm:t>
    </dgm:pt>
    <dgm:pt modelId="{FB0D7F51-D9CE-4471-9378-E57E7E21F54E}">
      <dgm:prSet/>
      <dgm:spPr/>
      <dgm:t>
        <a:bodyPr/>
        <a:lstStyle/>
        <a:p>
          <a:pPr rtl="0"/>
          <a:r>
            <a:rPr lang="fi-FI" i="1" smtClean="0"/>
            <a:t>Voi palvella perinteistä lainoppia tai muiden tieteiden näkökulmia</a:t>
          </a:r>
          <a:endParaRPr lang="fi-FI"/>
        </a:p>
      </dgm:t>
    </dgm:pt>
    <dgm:pt modelId="{6621C1AC-1AB7-4F99-8B63-43722672DD30}" type="parTrans" cxnId="{D958F84C-5F81-4DE5-8176-60A8BE48AF63}">
      <dgm:prSet/>
      <dgm:spPr/>
      <dgm:t>
        <a:bodyPr/>
        <a:lstStyle/>
        <a:p>
          <a:endParaRPr lang="en-US"/>
        </a:p>
      </dgm:t>
    </dgm:pt>
    <dgm:pt modelId="{B4127619-3916-419F-A07E-1AA5F53C0C33}" type="sibTrans" cxnId="{D958F84C-5F81-4DE5-8176-60A8BE48AF63}">
      <dgm:prSet/>
      <dgm:spPr/>
      <dgm:t>
        <a:bodyPr/>
        <a:lstStyle/>
        <a:p>
          <a:endParaRPr lang="en-US"/>
        </a:p>
      </dgm:t>
    </dgm:pt>
    <dgm:pt modelId="{6106B40B-B4ED-467B-B1B1-96783155F725}">
      <dgm:prSet/>
      <dgm:spPr/>
      <dgm:t>
        <a:bodyPr/>
        <a:lstStyle/>
        <a:p>
          <a:pPr rtl="0"/>
          <a:r>
            <a:rPr lang="fi-FI" smtClean="0"/>
            <a:t>Oikeussosiologia, oikeushistoria ym. </a:t>
          </a:r>
          <a:endParaRPr lang="fi-FI"/>
        </a:p>
      </dgm:t>
    </dgm:pt>
    <dgm:pt modelId="{AAD4BEB5-EBFC-4297-99E9-8E7186ECBBBA}" type="parTrans" cxnId="{4EE3BA01-EE74-43F7-AD00-CF88BDD3CBC0}">
      <dgm:prSet/>
      <dgm:spPr/>
      <dgm:t>
        <a:bodyPr/>
        <a:lstStyle/>
        <a:p>
          <a:endParaRPr lang="en-US"/>
        </a:p>
      </dgm:t>
    </dgm:pt>
    <dgm:pt modelId="{CB848E6B-F51B-42A2-AA7B-E65F4C6D69F3}" type="sibTrans" cxnId="{4EE3BA01-EE74-43F7-AD00-CF88BDD3CBC0}">
      <dgm:prSet/>
      <dgm:spPr/>
      <dgm:t>
        <a:bodyPr/>
        <a:lstStyle/>
        <a:p>
          <a:endParaRPr lang="en-US"/>
        </a:p>
      </dgm:t>
    </dgm:pt>
    <dgm:pt modelId="{F4810E4A-39A7-4533-99E3-860127CAF301}">
      <dgm:prSet/>
      <dgm:spPr/>
      <dgm:t>
        <a:bodyPr/>
        <a:lstStyle/>
        <a:p>
          <a:pPr rtl="0"/>
          <a:r>
            <a:rPr lang="fi-FI" smtClean="0"/>
            <a:t>Yritysjuridiikka</a:t>
          </a:r>
          <a:endParaRPr lang="fi-FI"/>
        </a:p>
      </dgm:t>
    </dgm:pt>
    <dgm:pt modelId="{6360A92A-397D-4E6B-BBDB-69285377C826}" type="parTrans" cxnId="{C24CFA3B-8EBF-4CB5-9716-7C7F0D34842B}">
      <dgm:prSet/>
      <dgm:spPr/>
      <dgm:t>
        <a:bodyPr/>
        <a:lstStyle/>
        <a:p>
          <a:endParaRPr lang="en-US"/>
        </a:p>
      </dgm:t>
    </dgm:pt>
    <dgm:pt modelId="{29FC9BA2-B75F-4D7C-8392-67EFC61A3B2B}" type="sibTrans" cxnId="{C24CFA3B-8EBF-4CB5-9716-7C7F0D34842B}">
      <dgm:prSet/>
      <dgm:spPr/>
      <dgm:t>
        <a:bodyPr/>
        <a:lstStyle/>
        <a:p>
          <a:endParaRPr lang="en-US"/>
        </a:p>
      </dgm:t>
    </dgm:pt>
    <dgm:pt modelId="{033F6107-C6F0-4B34-ACFF-869A2C6AE5C7}">
      <dgm:prSet/>
      <dgm:spPr/>
      <dgm:t>
        <a:bodyPr/>
        <a:lstStyle/>
        <a:p>
          <a:pPr rtl="0"/>
          <a:r>
            <a:rPr lang="fi-FI" i="1" smtClean="0"/>
            <a:t>Kohde ja tavoite: juridiikka liiketoiminnan palveluksessa </a:t>
          </a:r>
          <a:endParaRPr lang="fi-FI"/>
        </a:p>
      </dgm:t>
    </dgm:pt>
    <dgm:pt modelId="{0965B139-FC19-4200-9B1E-FA178C015CB5}" type="parTrans" cxnId="{F9FF0ACD-1D4C-4B9A-9F5B-343BCC358F87}">
      <dgm:prSet/>
      <dgm:spPr/>
      <dgm:t>
        <a:bodyPr/>
        <a:lstStyle/>
        <a:p>
          <a:endParaRPr lang="en-US"/>
        </a:p>
      </dgm:t>
    </dgm:pt>
    <dgm:pt modelId="{1AC4BD05-D442-4406-9E77-A0BA7292DE77}" type="sibTrans" cxnId="{F9FF0ACD-1D4C-4B9A-9F5B-343BCC358F87}">
      <dgm:prSet/>
      <dgm:spPr/>
      <dgm:t>
        <a:bodyPr/>
        <a:lstStyle/>
        <a:p>
          <a:endParaRPr lang="en-US"/>
        </a:p>
      </dgm:t>
    </dgm:pt>
    <dgm:pt modelId="{0A74E85D-95CF-49AE-BE1A-D7EA417B2045}">
      <dgm:prSet/>
      <dgm:spPr/>
      <dgm:t>
        <a:bodyPr/>
        <a:lstStyle/>
        <a:p>
          <a:pPr rtl="0"/>
          <a:r>
            <a:rPr lang="fi-FI" i="1" smtClean="0"/>
            <a:t>Lähtökohta: yrityksen tavoitteet eikä normatiiviset systeemit </a:t>
          </a:r>
          <a:endParaRPr lang="fi-FI"/>
        </a:p>
      </dgm:t>
    </dgm:pt>
    <dgm:pt modelId="{2AE3FFEF-9F68-4534-957A-C70940506F04}" type="parTrans" cxnId="{C5DEBB01-863B-4104-9D97-6EC9E6D55A2B}">
      <dgm:prSet/>
      <dgm:spPr/>
      <dgm:t>
        <a:bodyPr/>
        <a:lstStyle/>
        <a:p>
          <a:endParaRPr lang="en-US"/>
        </a:p>
      </dgm:t>
    </dgm:pt>
    <dgm:pt modelId="{A33B4CDA-FDC1-4E1A-8C64-022A3DD63138}" type="sibTrans" cxnId="{C5DEBB01-863B-4104-9D97-6EC9E6D55A2B}">
      <dgm:prSet/>
      <dgm:spPr/>
      <dgm:t>
        <a:bodyPr/>
        <a:lstStyle/>
        <a:p>
          <a:endParaRPr lang="en-US"/>
        </a:p>
      </dgm:t>
    </dgm:pt>
    <dgm:pt modelId="{C43B5B33-4D90-4B46-B8DA-B6BD60EBA798}">
      <dgm:prSet/>
      <dgm:spPr/>
      <dgm:t>
        <a:bodyPr/>
        <a:lstStyle/>
        <a:p>
          <a:pPr rtl="0"/>
          <a:r>
            <a:rPr lang="fi-FI" i="1" smtClean="0"/>
            <a:t>Esimerkiksi yrityksen sopimustoiminta – vrt. perinteinen sopimusoikeus </a:t>
          </a:r>
          <a:endParaRPr lang="fi-FI"/>
        </a:p>
      </dgm:t>
    </dgm:pt>
    <dgm:pt modelId="{CCAB25EA-3E87-4A6F-96E8-2687602E915B}" type="parTrans" cxnId="{02350AA7-FC24-491E-9306-497F39EEEF17}">
      <dgm:prSet/>
      <dgm:spPr/>
      <dgm:t>
        <a:bodyPr/>
        <a:lstStyle/>
        <a:p>
          <a:endParaRPr lang="en-US"/>
        </a:p>
      </dgm:t>
    </dgm:pt>
    <dgm:pt modelId="{910CA4A5-ED3A-49AA-A495-9FB0B5B6306C}" type="sibTrans" cxnId="{02350AA7-FC24-491E-9306-497F39EEEF17}">
      <dgm:prSet/>
      <dgm:spPr/>
      <dgm:t>
        <a:bodyPr/>
        <a:lstStyle/>
        <a:p>
          <a:endParaRPr lang="en-US"/>
        </a:p>
      </dgm:t>
    </dgm:pt>
    <dgm:pt modelId="{6AE3CE1D-6305-4104-8FE1-C18BC39F4900}">
      <dgm:prSet/>
      <dgm:spPr/>
      <dgm:t>
        <a:bodyPr/>
        <a:lstStyle/>
        <a:p>
          <a:pPr rtl="0"/>
          <a:r>
            <a:rPr lang="fi-FI" i="1" smtClean="0"/>
            <a:t>Tavoitteena toimiva, lisäarvoinen sopimus </a:t>
          </a:r>
          <a:endParaRPr lang="fi-FI"/>
        </a:p>
      </dgm:t>
    </dgm:pt>
    <dgm:pt modelId="{9E5EB69A-8773-4CDB-8993-1B4A120DA935}" type="parTrans" cxnId="{D956922F-510E-4787-B06C-C126D720592E}">
      <dgm:prSet/>
      <dgm:spPr/>
      <dgm:t>
        <a:bodyPr/>
        <a:lstStyle/>
        <a:p>
          <a:endParaRPr lang="en-US"/>
        </a:p>
      </dgm:t>
    </dgm:pt>
    <dgm:pt modelId="{83E34B9F-5C9A-4686-956B-2E2D9F91DCEF}" type="sibTrans" cxnId="{D956922F-510E-4787-B06C-C126D720592E}">
      <dgm:prSet/>
      <dgm:spPr/>
      <dgm:t>
        <a:bodyPr/>
        <a:lstStyle/>
        <a:p>
          <a:endParaRPr lang="en-US"/>
        </a:p>
      </dgm:t>
    </dgm:pt>
    <dgm:pt modelId="{EAF792AD-2E3F-4A30-A6AD-A16B802CE4DD}" type="pres">
      <dgm:prSet presAssocID="{1EFA5426-6D4A-4DFE-933F-B3FBD252E7F9}" presName="Name0" presStyleCnt="0">
        <dgm:presLayoutVars>
          <dgm:chPref val="3"/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198E0D8-8AB6-40EB-AAC0-CA14786F263A}" type="pres">
      <dgm:prSet presAssocID="{7520C438-5262-4EB7-98EA-B2321F22A166}" presName="horFlow" presStyleCnt="0"/>
      <dgm:spPr/>
    </dgm:pt>
    <dgm:pt modelId="{C7910296-2A6C-4F88-B4B7-9D729B32B3C6}" type="pres">
      <dgm:prSet presAssocID="{7520C438-5262-4EB7-98EA-B2321F22A166}" presName="bigChev" presStyleLbl="node1" presStyleIdx="0" presStyleCnt="4"/>
      <dgm:spPr/>
      <dgm:t>
        <a:bodyPr/>
        <a:lstStyle/>
        <a:p>
          <a:endParaRPr lang="en-US"/>
        </a:p>
      </dgm:t>
    </dgm:pt>
    <dgm:pt modelId="{3AAEEC16-0477-40AA-AC31-2456659C346B}" type="pres">
      <dgm:prSet presAssocID="{7520C438-5262-4EB7-98EA-B2321F22A166}" presName="vSp" presStyleCnt="0"/>
      <dgm:spPr/>
    </dgm:pt>
    <dgm:pt modelId="{0DDABA66-9B5B-4DB8-B449-C24433BE79F0}" type="pres">
      <dgm:prSet presAssocID="{FCB1A865-4427-4254-B58B-CCD7AC57FCB3}" presName="horFlow" presStyleCnt="0"/>
      <dgm:spPr/>
    </dgm:pt>
    <dgm:pt modelId="{44CF5E13-C835-425F-8FDF-D2A9DB759E88}" type="pres">
      <dgm:prSet presAssocID="{FCB1A865-4427-4254-B58B-CCD7AC57FCB3}" presName="bigChev" presStyleLbl="node1" presStyleIdx="1" presStyleCnt="4"/>
      <dgm:spPr/>
      <dgm:t>
        <a:bodyPr/>
        <a:lstStyle/>
        <a:p>
          <a:endParaRPr lang="en-US"/>
        </a:p>
      </dgm:t>
    </dgm:pt>
    <dgm:pt modelId="{512716C8-3B41-4FE8-8825-4A653DD38601}" type="pres">
      <dgm:prSet presAssocID="{4EE7633C-AC3B-4400-B567-937A77CC763B}" presName="parTrans" presStyleCnt="0"/>
      <dgm:spPr/>
    </dgm:pt>
    <dgm:pt modelId="{22BBD990-633B-4E65-886F-E4883350DE8C}" type="pres">
      <dgm:prSet presAssocID="{1C7A962F-DE78-4475-8051-E50C052DA50C}" presName="node" presStyleLbl="align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EC4019-1236-44A7-A949-AD4E5FB926DF}" type="pres">
      <dgm:prSet presAssocID="{E6A25B01-E0E8-481F-B49A-7E409049748F}" presName="sibTrans" presStyleCnt="0"/>
      <dgm:spPr/>
    </dgm:pt>
    <dgm:pt modelId="{701D3106-0141-4A55-98F5-56C608799B9E}" type="pres">
      <dgm:prSet presAssocID="{FB0D7F51-D9CE-4471-9378-E57E7E21F54E}" presName="node" presStyleLbl="align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CA0E8-2F34-4853-8E44-E6887D02D1D3}" type="pres">
      <dgm:prSet presAssocID="{FCB1A865-4427-4254-B58B-CCD7AC57FCB3}" presName="vSp" presStyleCnt="0"/>
      <dgm:spPr/>
    </dgm:pt>
    <dgm:pt modelId="{523D5400-36F6-4D8B-B4B0-7163CA9FE8C4}" type="pres">
      <dgm:prSet presAssocID="{6106B40B-B4ED-467B-B1B1-96783155F725}" presName="horFlow" presStyleCnt="0"/>
      <dgm:spPr/>
    </dgm:pt>
    <dgm:pt modelId="{98FB6873-1977-4867-8A46-E24A58505072}" type="pres">
      <dgm:prSet presAssocID="{6106B40B-B4ED-467B-B1B1-96783155F725}" presName="bigChev" presStyleLbl="node1" presStyleIdx="2" presStyleCnt="4"/>
      <dgm:spPr/>
      <dgm:t>
        <a:bodyPr/>
        <a:lstStyle/>
        <a:p>
          <a:endParaRPr lang="en-US"/>
        </a:p>
      </dgm:t>
    </dgm:pt>
    <dgm:pt modelId="{D03B1FDD-6375-4272-9345-BF851B4F578F}" type="pres">
      <dgm:prSet presAssocID="{6106B40B-B4ED-467B-B1B1-96783155F725}" presName="vSp" presStyleCnt="0"/>
      <dgm:spPr/>
    </dgm:pt>
    <dgm:pt modelId="{9BD4AC4E-EA30-4728-87EA-71180D7FEB88}" type="pres">
      <dgm:prSet presAssocID="{F4810E4A-39A7-4533-99E3-860127CAF301}" presName="horFlow" presStyleCnt="0"/>
      <dgm:spPr/>
    </dgm:pt>
    <dgm:pt modelId="{22FBA682-3F7B-408C-8411-D37BBBDBCDF1}" type="pres">
      <dgm:prSet presAssocID="{F4810E4A-39A7-4533-99E3-860127CAF301}" presName="bigChev" presStyleLbl="node1" presStyleIdx="3" presStyleCnt="4"/>
      <dgm:spPr/>
      <dgm:t>
        <a:bodyPr/>
        <a:lstStyle/>
        <a:p>
          <a:endParaRPr lang="en-US"/>
        </a:p>
      </dgm:t>
    </dgm:pt>
    <dgm:pt modelId="{B869448E-8E75-4B2C-AA38-B1FDAAA057D3}" type="pres">
      <dgm:prSet presAssocID="{0965B139-FC19-4200-9B1E-FA178C015CB5}" presName="parTrans" presStyleCnt="0"/>
      <dgm:spPr/>
    </dgm:pt>
    <dgm:pt modelId="{DFB98CDA-5A30-4257-9A45-E4F489F16B85}" type="pres">
      <dgm:prSet presAssocID="{033F6107-C6F0-4B34-ACFF-869A2C6AE5C7}" presName="node" presStyleLbl="align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F99554-5ECD-4D28-B9AB-8452D45DD692}" type="pres">
      <dgm:prSet presAssocID="{1AC4BD05-D442-4406-9E77-A0BA7292DE77}" presName="sibTrans" presStyleCnt="0"/>
      <dgm:spPr/>
    </dgm:pt>
    <dgm:pt modelId="{7E93832E-5D16-49F7-9D98-2074CF31A945}" type="pres">
      <dgm:prSet presAssocID="{0A74E85D-95CF-49AE-BE1A-D7EA417B2045}" presName="node" presStyleLbl="align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7F98B00-F789-4EBF-95E3-3C5DCABE9A3F}" type="pres">
      <dgm:prSet presAssocID="{A33B4CDA-FDC1-4E1A-8C64-022A3DD63138}" presName="sibTrans" presStyleCnt="0"/>
      <dgm:spPr/>
    </dgm:pt>
    <dgm:pt modelId="{26F6944A-7586-4BBB-AA71-6DFC3A85993E}" type="pres">
      <dgm:prSet presAssocID="{C43B5B33-4D90-4B46-B8DA-B6BD60EBA798}" presName="node" presStyleLbl="align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2C58EC-2F54-4EC1-BE1F-D4A86BB9F2DC}" type="pres">
      <dgm:prSet presAssocID="{910CA4A5-ED3A-49AA-A495-9FB0B5B6306C}" presName="sibTrans" presStyleCnt="0"/>
      <dgm:spPr/>
    </dgm:pt>
    <dgm:pt modelId="{EA4ABE90-47CE-4533-BA5A-7E90EA933B2D}" type="pres">
      <dgm:prSet presAssocID="{6AE3CE1D-6305-4104-8FE1-C18BC39F4900}" presName="node" presStyleLbl="align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F0ACD-1D4C-4B9A-9F5B-343BCC358F87}" srcId="{F4810E4A-39A7-4533-99E3-860127CAF301}" destId="{033F6107-C6F0-4B34-ACFF-869A2C6AE5C7}" srcOrd="0" destOrd="0" parTransId="{0965B139-FC19-4200-9B1E-FA178C015CB5}" sibTransId="{1AC4BD05-D442-4406-9E77-A0BA7292DE77}"/>
    <dgm:cxn modelId="{02A8B423-A3D4-499E-BA41-F65A885A6DE0}" type="presOf" srcId="{033F6107-C6F0-4B34-ACFF-869A2C6AE5C7}" destId="{DFB98CDA-5A30-4257-9A45-E4F489F16B85}" srcOrd="0" destOrd="0" presId="urn:microsoft.com/office/officeart/2005/8/layout/lProcess3"/>
    <dgm:cxn modelId="{D958F84C-5F81-4DE5-8176-60A8BE48AF63}" srcId="{FCB1A865-4427-4254-B58B-CCD7AC57FCB3}" destId="{FB0D7F51-D9CE-4471-9378-E57E7E21F54E}" srcOrd="1" destOrd="0" parTransId="{6621C1AC-1AB7-4F99-8B63-43722672DD30}" sibTransId="{B4127619-3916-419F-A07E-1AA5F53C0C33}"/>
    <dgm:cxn modelId="{02350AA7-FC24-491E-9306-497F39EEEF17}" srcId="{F4810E4A-39A7-4533-99E3-860127CAF301}" destId="{C43B5B33-4D90-4B46-B8DA-B6BD60EBA798}" srcOrd="2" destOrd="0" parTransId="{CCAB25EA-3E87-4A6F-96E8-2687602E915B}" sibTransId="{910CA4A5-ED3A-49AA-A495-9FB0B5B6306C}"/>
    <dgm:cxn modelId="{4070B33E-826C-486E-937C-00589B500288}" type="presOf" srcId="{0A74E85D-95CF-49AE-BE1A-D7EA417B2045}" destId="{7E93832E-5D16-49F7-9D98-2074CF31A945}" srcOrd="0" destOrd="0" presId="urn:microsoft.com/office/officeart/2005/8/layout/lProcess3"/>
    <dgm:cxn modelId="{FFC4B287-A2A4-4010-9E3E-4B74CC871DA2}" type="presOf" srcId="{1EFA5426-6D4A-4DFE-933F-B3FBD252E7F9}" destId="{EAF792AD-2E3F-4A30-A6AD-A16B802CE4DD}" srcOrd="0" destOrd="0" presId="urn:microsoft.com/office/officeart/2005/8/layout/lProcess3"/>
    <dgm:cxn modelId="{6B08873C-D965-421C-A841-B92C73575E5D}" type="presOf" srcId="{1C7A962F-DE78-4475-8051-E50C052DA50C}" destId="{22BBD990-633B-4E65-886F-E4883350DE8C}" srcOrd="0" destOrd="0" presId="urn:microsoft.com/office/officeart/2005/8/layout/lProcess3"/>
    <dgm:cxn modelId="{0448401D-1E07-4DD2-8171-AE615D38504E}" type="presOf" srcId="{FB0D7F51-D9CE-4471-9378-E57E7E21F54E}" destId="{701D3106-0141-4A55-98F5-56C608799B9E}" srcOrd="0" destOrd="0" presId="urn:microsoft.com/office/officeart/2005/8/layout/lProcess3"/>
    <dgm:cxn modelId="{2DF0B9B4-25FF-4BFC-807D-5DED14896CDB}" type="presOf" srcId="{6106B40B-B4ED-467B-B1B1-96783155F725}" destId="{98FB6873-1977-4867-8A46-E24A58505072}" srcOrd="0" destOrd="0" presId="urn:microsoft.com/office/officeart/2005/8/layout/lProcess3"/>
    <dgm:cxn modelId="{B4CD54D0-6D4C-4ECD-99FA-A909727B5F1D}" type="presOf" srcId="{F4810E4A-39A7-4533-99E3-860127CAF301}" destId="{22FBA682-3F7B-408C-8411-D37BBBDBCDF1}" srcOrd="0" destOrd="0" presId="urn:microsoft.com/office/officeart/2005/8/layout/lProcess3"/>
    <dgm:cxn modelId="{1E9F1CA5-35E2-49BF-8176-A89DF22111E8}" type="presOf" srcId="{6AE3CE1D-6305-4104-8FE1-C18BC39F4900}" destId="{EA4ABE90-47CE-4533-BA5A-7E90EA933B2D}" srcOrd="0" destOrd="0" presId="urn:microsoft.com/office/officeart/2005/8/layout/lProcess3"/>
    <dgm:cxn modelId="{63C19B74-1697-425C-986C-69E419695C49}" type="presOf" srcId="{7520C438-5262-4EB7-98EA-B2321F22A166}" destId="{C7910296-2A6C-4F88-B4B7-9D729B32B3C6}" srcOrd="0" destOrd="0" presId="urn:microsoft.com/office/officeart/2005/8/layout/lProcess3"/>
    <dgm:cxn modelId="{2943604E-C557-44E8-9BE8-A3628AD3C6E8}" srcId="{1EFA5426-6D4A-4DFE-933F-B3FBD252E7F9}" destId="{FCB1A865-4427-4254-B58B-CCD7AC57FCB3}" srcOrd="1" destOrd="0" parTransId="{827B917A-73D4-4ADD-93F1-DB179F67A567}" sibTransId="{02C760C1-2EE4-4DE8-855D-6962B6229DCB}"/>
    <dgm:cxn modelId="{C5DEBB01-863B-4104-9D97-6EC9E6D55A2B}" srcId="{F4810E4A-39A7-4533-99E3-860127CAF301}" destId="{0A74E85D-95CF-49AE-BE1A-D7EA417B2045}" srcOrd="1" destOrd="0" parTransId="{2AE3FFEF-9F68-4534-957A-C70940506F04}" sibTransId="{A33B4CDA-FDC1-4E1A-8C64-022A3DD63138}"/>
    <dgm:cxn modelId="{F078B35A-4EB8-4A3B-A156-4360A0BE2B96}" type="presOf" srcId="{FCB1A865-4427-4254-B58B-CCD7AC57FCB3}" destId="{44CF5E13-C835-425F-8FDF-D2A9DB759E88}" srcOrd="0" destOrd="0" presId="urn:microsoft.com/office/officeart/2005/8/layout/lProcess3"/>
    <dgm:cxn modelId="{A463A76E-8CAA-4033-BE03-7AD7303D823F}" srcId="{FCB1A865-4427-4254-B58B-CCD7AC57FCB3}" destId="{1C7A962F-DE78-4475-8051-E50C052DA50C}" srcOrd="0" destOrd="0" parTransId="{4EE7633C-AC3B-4400-B567-937A77CC763B}" sibTransId="{E6A25B01-E0E8-481F-B49A-7E409049748F}"/>
    <dgm:cxn modelId="{CDCEA156-63FA-48E2-B69A-9FF0DF6C1D63}" type="presOf" srcId="{C43B5B33-4D90-4B46-B8DA-B6BD60EBA798}" destId="{26F6944A-7586-4BBB-AA71-6DFC3A85993E}" srcOrd="0" destOrd="0" presId="urn:microsoft.com/office/officeart/2005/8/layout/lProcess3"/>
    <dgm:cxn modelId="{5259C468-0191-44AD-B079-6178E4291334}" srcId="{1EFA5426-6D4A-4DFE-933F-B3FBD252E7F9}" destId="{7520C438-5262-4EB7-98EA-B2321F22A166}" srcOrd="0" destOrd="0" parTransId="{D00FB1BA-0B53-4B23-BB40-F5ED04B8CAA3}" sibTransId="{C0FA2D9F-800B-4C34-BF0D-BDB1AF6C2642}"/>
    <dgm:cxn modelId="{C24CFA3B-8EBF-4CB5-9716-7C7F0D34842B}" srcId="{1EFA5426-6D4A-4DFE-933F-B3FBD252E7F9}" destId="{F4810E4A-39A7-4533-99E3-860127CAF301}" srcOrd="3" destOrd="0" parTransId="{6360A92A-397D-4E6B-BBDB-69285377C826}" sibTransId="{29FC9BA2-B75F-4D7C-8392-67EFC61A3B2B}"/>
    <dgm:cxn modelId="{4EE3BA01-EE74-43F7-AD00-CF88BDD3CBC0}" srcId="{1EFA5426-6D4A-4DFE-933F-B3FBD252E7F9}" destId="{6106B40B-B4ED-467B-B1B1-96783155F725}" srcOrd="2" destOrd="0" parTransId="{AAD4BEB5-EBFC-4297-99E9-8E7186ECBBBA}" sibTransId="{CB848E6B-F51B-42A2-AA7B-E65F4C6D69F3}"/>
    <dgm:cxn modelId="{D956922F-510E-4787-B06C-C126D720592E}" srcId="{F4810E4A-39A7-4533-99E3-860127CAF301}" destId="{6AE3CE1D-6305-4104-8FE1-C18BC39F4900}" srcOrd="3" destOrd="0" parTransId="{9E5EB69A-8773-4CDB-8993-1B4A120DA935}" sibTransId="{83E34B9F-5C9A-4686-956B-2E2D9F91DCEF}"/>
    <dgm:cxn modelId="{56C3CF5C-9639-4E05-B508-888805F2CAE9}" type="presParOf" srcId="{EAF792AD-2E3F-4A30-A6AD-A16B802CE4DD}" destId="{4198E0D8-8AB6-40EB-AAC0-CA14786F263A}" srcOrd="0" destOrd="0" presId="urn:microsoft.com/office/officeart/2005/8/layout/lProcess3"/>
    <dgm:cxn modelId="{E1D24F05-8FD6-43C2-A015-5413C0706EBC}" type="presParOf" srcId="{4198E0D8-8AB6-40EB-AAC0-CA14786F263A}" destId="{C7910296-2A6C-4F88-B4B7-9D729B32B3C6}" srcOrd="0" destOrd="0" presId="urn:microsoft.com/office/officeart/2005/8/layout/lProcess3"/>
    <dgm:cxn modelId="{0C9FD460-3C34-45B6-8CCE-6622DE1F2814}" type="presParOf" srcId="{EAF792AD-2E3F-4A30-A6AD-A16B802CE4DD}" destId="{3AAEEC16-0477-40AA-AC31-2456659C346B}" srcOrd="1" destOrd="0" presId="urn:microsoft.com/office/officeart/2005/8/layout/lProcess3"/>
    <dgm:cxn modelId="{13841159-D197-4913-BE0B-F6756B373622}" type="presParOf" srcId="{EAF792AD-2E3F-4A30-A6AD-A16B802CE4DD}" destId="{0DDABA66-9B5B-4DB8-B449-C24433BE79F0}" srcOrd="2" destOrd="0" presId="urn:microsoft.com/office/officeart/2005/8/layout/lProcess3"/>
    <dgm:cxn modelId="{6081BFF4-C0D8-441F-A8FC-D0AA9FFECD2B}" type="presParOf" srcId="{0DDABA66-9B5B-4DB8-B449-C24433BE79F0}" destId="{44CF5E13-C835-425F-8FDF-D2A9DB759E88}" srcOrd="0" destOrd="0" presId="urn:microsoft.com/office/officeart/2005/8/layout/lProcess3"/>
    <dgm:cxn modelId="{C1593DB6-99B3-4FE1-B224-6285A5C10841}" type="presParOf" srcId="{0DDABA66-9B5B-4DB8-B449-C24433BE79F0}" destId="{512716C8-3B41-4FE8-8825-4A653DD38601}" srcOrd="1" destOrd="0" presId="urn:microsoft.com/office/officeart/2005/8/layout/lProcess3"/>
    <dgm:cxn modelId="{221232A9-EBAA-428E-8896-6895BBB8E1C1}" type="presParOf" srcId="{0DDABA66-9B5B-4DB8-B449-C24433BE79F0}" destId="{22BBD990-633B-4E65-886F-E4883350DE8C}" srcOrd="2" destOrd="0" presId="urn:microsoft.com/office/officeart/2005/8/layout/lProcess3"/>
    <dgm:cxn modelId="{14DFDD73-63FB-4DE5-A060-F4717864572D}" type="presParOf" srcId="{0DDABA66-9B5B-4DB8-B449-C24433BE79F0}" destId="{1FEC4019-1236-44A7-A949-AD4E5FB926DF}" srcOrd="3" destOrd="0" presId="urn:microsoft.com/office/officeart/2005/8/layout/lProcess3"/>
    <dgm:cxn modelId="{5118AE88-0F0A-4EEA-A444-E4A51FC73715}" type="presParOf" srcId="{0DDABA66-9B5B-4DB8-B449-C24433BE79F0}" destId="{701D3106-0141-4A55-98F5-56C608799B9E}" srcOrd="4" destOrd="0" presId="urn:microsoft.com/office/officeart/2005/8/layout/lProcess3"/>
    <dgm:cxn modelId="{09A6A365-CA0E-425A-A55A-0A0FDD87309C}" type="presParOf" srcId="{EAF792AD-2E3F-4A30-A6AD-A16B802CE4DD}" destId="{2E6CA0E8-2F34-4853-8E44-E6887D02D1D3}" srcOrd="3" destOrd="0" presId="urn:microsoft.com/office/officeart/2005/8/layout/lProcess3"/>
    <dgm:cxn modelId="{F15210B7-C575-42CA-9E88-31D8EAD46102}" type="presParOf" srcId="{EAF792AD-2E3F-4A30-A6AD-A16B802CE4DD}" destId="{523D5400-36F6-4D8B-B4B0-7163CA9FE8C4}" srcOrd="4" destOrd="0" presId="urn:microsoft.com/office/officeart/2005/8/layout/lProcess3"/>
    <dgm:cxn modelId="{B0BA4281-79D0-40CB-932A-EFFC03DA7994}" type="presParOf" srcId="{523D5400-36F6-4D8B-B4B0-7163CA9FE8C4}" destId="{98FB6873-1977-4867-8A46-E24A58505072}" srcOrd="0" destOrd="0" presId="urn:microsoft.com/office/officeart/2005/8/layout/lProcess3"/>
    <dgm:cxn modelId="{5259AF8D-9225-47E3-991E-28F62CD1C31B}" type="presParOf" srcId="{EAF792AD-2E3F-4A30-A6AD-A16B802CE4DD}" destId="{D03B1FDD-6375-4272-9345-BF851B4F578F}" srcOrd="5" destOrd="0" presId="urn:microsoft.com/office/officeart/2005/8/layout/lProcess3"/>
    <dgm:cxn modelId="{5CF5883E-E593-43F0-9B44-BECC1269CC1A}" type="presParOf" srcId="{EAF792AD-2E3F-4A30-A6AD-A16B802CE4DD}" destId="{9BD4AC4E-EA30-4728-87EA-71180D7FEB88}" srcOrd="6" destOrd="0" presId="urn:microsoft.com/office/officeart/2005/8/layout/lProcess3"/>
    <dgm:cxn modelId="{FB11E21E-204D-4720-98CA-A4D3F5149699}" type="presParOf" srcId="{9BD4AC4E-EA30-4728-87EA-71180D7FEB88}" destId="{22FBA682-3F7B-408C-8411-D37BBBDBCDF1}" srcOrd="0" destOrd="0" presId="urn:microsoft.com/office/officeart/2005/8/layout/lProcess3"/>
    <dgm:cxn modelId="{E9E29E7B-BA07-4083-8C77-10EDC546041A}" type="presParOf" srcId="{9BD4AC4E-EA30-4728-87EA-71180D7FEB88}" destId="{B869448E-8E75-4B2C-AA38-B1FDAAA057D3}" srcOrd="1" destOrd="0" presId="urn:microsoft.com/office/officeart/2005/8/layout/lProcess3"/>
    <dgm:cxn modelId="{500F4A12-EC91-4A69-AA6D-4EBE737DC08D}" type="presParOf" srcId="{9BD4AC4E-EA30-4728-87EA-71180D7FEB88}" destId="{DFB98CDA-5A30-4257-9A45-E4F489F16B85}" srcOrd="2" destOrd="0" presId="urn:microsoft.com/office/officeart/2005/8/layout/lProcess3"/>
    <dgm:cxn modelId="{6B8A2D63-F2B2-4BE9-BB33-CC76B6C19655}" type="presParOf" srcId="{9BD4AC4E-EA30-4728-87EA-71180D7FEB88}" destId="{44F99554-5ECD-4D28-B9AB-8452D45DD692}" srcOrd="3" destOrd="0" presId="urn:microsoft.com/office/officeart/2005/8/layout/lProcess3"/>
    <dgm:cxn modelId="{4A13C6E6-1BE3-4702-96F1-63913F467473}" type="presParOf" srcId="{9BD4AC4E-EA30-4728-87EA-71180D7FEB88}" destId="{7E93832E-5D16-49F7-9D98-2074CF31A945}" srcOrd="4" destOrd="0" presId="urn:microsoft.com/office/officeart/2005/8/layout/lProcess3"/>
    <dgm:cxn modelId="{8C1B6554-1C91-415C-A952-FA4209392A08}" type="presParOf" srcId="{9BD4AC4E-EA30-4728-87EA-71180D7FEB88}" destId="{B7F98B00-F789-4EBF-95E3-3C5DCABE9A3F}" srcOrd="5" destOrd="0" presId="urn:microsoft.com/office/officeart/2005/8/layout/lProcess3"/>
    <dgm:cxn modelId="{7F3162FC-06CD-4CF6-AC02-FD1050BB578F}" type="presParOf" srcId="{9BD4AC4E-EA30-4728-87EA-71180D7FEB88}" destId="{26F6944A-7586-4BBB-AA71-6DFC3A85993E}" srcOrd="6" destOrd="0" presId="urn:microsoft.com/office/officeart/2005/8/layout/lProcess3"/>
    <dgm:cxn modelId="{E3FE8B8E-2BE3-4DB4-BFF9-6972835D4850}" type="presParOf" srcId="{9BD4AC4E-EA30-4728-87EA-71180D7FEB88}" destId="{242C58EC-2F54-4EC1-BE1F-D4A86BB9F2DC}" srcOrd="7" destOrd="0" presId="urn:microsoft.com/office/officeart/2005/8/layout/lProcess3"/>
    <dgm:cxn modelId="{C2F13C6E-CC27-4351-97D8-F7FC7F6FCE9B}" type="presParOf" srcId="{9BD4AC4E-EA30-4728-87EA-71180D7FEB88}" destId="{EA4ABE90-47CE-4533-BA5A-7E90EA933B2D}" srcOrd="8" destOrd="0" presId="urn:microsoft.com/office/officeart/2005/8/layout/l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FCC9E24-C0E6-42C7-BB66-AD91D46FE92E}" type="doc">
      <dgm:prSet loTypeId="urn:microsoft.com/office/officeart/2005/8/layout/vProcess5" loCatId="process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950E4A75-A79E-457D-A278-5836408E0B7E}">
      <dgm:prSet/>
      <dgm:spPr/>
      <dgm:t>
        <a:bodyPr/>
        <a:lstStyle/>
        <a:p>
          <a:pPr rtl="0"/>
          <a:r>
            <a:rPr lang="fi-FI" smtClean="0"/>
            <a:t>jäsentely (sisällysluettelo) </a:t>
          </a:r>
          <a:endParaRPr lang="fi-FI"/>
        </a:p>
      </dgm:t>
    </dgm:pt>
    <dgm:pt modelId="{408F93E4-08DC-461D-9F9E-B6AEB3324B4C}" type="parTrans" cxnId="{05CB278F-A521-445A-97ED-8C9F1D6DCB81}">
      <dgm:prSet/>
      <dgm:spPr/>
      <dgm:t>
        <a:bodyPr/>
        <a:lstStyle/>
        <a:p>
          <a:endParaRPr lang="en-US"/>
        </a:p>
      </dgm:t>
    </dgm:pt>
    <dgm:pt modelId="{DD518CCD-C5F6-4D19-95BD-01F1F47E3F7E}" type="sibTrans" cxnId="{05CB278F-A521-445A-97ED-8C9F1D6DCB81}">
      <dgm:prSet/>
      <dgm:spPr/>
      <dgm:t>
        <a:bodyPr/>
        <a:lstStyle/>
        <a:p>
          <a:endParaRPr lang="en-US"/>
        </a:p>
      </dgm:t>
    </dgm:pt>
    <dgm:pt modelId="{F1D68026-8754-4B6C-B2FC-147A2FA036CA}">
      <dgm:prSet/>
      <dgm:spPr/>
      <dgm:t>
        <a:bodyPr/>
        <a:lstStyle/>
        <a:p>
          <a:pPr rtl="0"/>
          <a:r>
            <a:rPr lang="fi-FI" i="1" smtClean="0"/>
            <a:t>Lähdeluettelo, (tarvittaessa) lyhenteet, oikeustapaukset </a:t>
          </a:r>
          <a:endParaRPr lang="fi-FI"/>
        </a:p>
      </dgm:t>
    </dgm:pt>
    <dgm:pt modelId="{60822C61-73DE-498F-A4E9-5C18CE3A3FEC}" type="parTrans" cxnId="{9A287A79-9042-49D8-8639-882B8676C288}">
      <dgm:prSet/>
      <dgm:spPr/>
      <dgm:t>
        <a:bodyPr/>
        <a:lstStyle/>
        <a:p>
          <a:endParaRPr lang="en-US"/>
        </a:p>
      </dgm:t>
    </dgm:pt>
    <dgm:pt modelId="{57F4084A-55FD-4494-95FB-D43B3DD5AC4E}" type="sibTrans" cxnId="{9A287A79-9042-49D8-8639-882B8676C288}">
      <dgm:prSet/>
      <dgm:spPr/>
      <dgm:t>
        <a:bodyPr/>
        <a:lstStyle/>
        <a:p>
          <a:endParaRPr lang="en-US"/>
        </a:p>
      </dgm:t>
    </dgm:pt>
    <dgm:pt modelId="{46828CA2-79E9-401C-B9FB-E2A157CE597A}">
      <dgm:prSet/>
      <dgm:spPr/>
      <dgm:t>
        <a:bodyPr/>
        <a:lstStyle/>
        <a:p>
          <a:pPr rtl="0"/>
          <a:r>
            <a:rPr lang="fi-FI" smtClean="0"/>
            <a:t>johdanto: taustat, tutkimuskysymykset ja rajaukset, (metodologia, teoria) </a:t>
          </a:r>
          <a:endParaRPr lang="fi-FI"/>
        </a:p>
      </dgm:t>
    </dgm:pt>
    <dgm:pt modelId="{F62D236F-FFEE-4FBB-B73C-3BE08F0C5956}" type="parTrans" cxnId="{8EB512AD-4FE3-46F8-8316-B071A85070DC}">
      <dgm:prSet/>
      <dgm:spPr/>
      <dgm:t>
        <a:bodyPr/>
        <a:lstStyle/>
        <a:p>
          <a:endParaRPr lang="en-US"/>
        </a:p>
      </dgm:t>
    </dgm:pt>
    <dgm:pt modelId="{FA84EA38-FB8D-4DE8-B0E4-1F38A41AD187}" type="sibTrans" cxnId="{8EB512AD-4FE3-46F8-8316-B071A85070DC}">
      <dgm:prSet/>
      <dgm:spPr/>
      <dgm:t>
        <a:bodyPr/>
        <a:lstStyle/>
        <a:p>
          <a:endParaRPr lang="en-US"/>
        </a:p>
      </dgm:t>
    </dgm:pt>
    <dgm:pt modelId="{0FC692E4-51A0-4418-965C-24C6CEA99652}">
      <dgm:prSet/>
      <dgm:spPr/>
      <dgm:t>
        <a:bodyPr/>
        <a:lstStyle/>
        <a:p>
          <a:pPr rtl="0"/>
          <a:r>
            <a:rPr lang="fi-FI" smtClean="0"/>
            <a:t>käsittelyjaksot </a:t>
          </a:r>
          <a:endParaRPr lang="fi-FI"/>
        </a:p>
      </dgm:t>
    </dgm:pt>
    <dgm:pt modelId="{89272B29-8CC5-46B8-901F-8BF7C90557E8}" type="parTrans" cxnId="{152D700E-E170-45B4-A1A8-029F13831E9D}">
      <dgm:prSet/>
      <dgm:spPr/>
      <dgm:t>
        <a:bodyPr/>
        <a:lstStyle/>
        <a:p>
          <a:endParaRPr lang="en-US"/>
        </a:p>
      </dgm:t>
    </dgm:pt>
    <dgm:pt modelId="{CB699C69-BDE9-489E-A3F3-5488DBFE5676}" type="sibTrans" cxnId="{152D700E-E170-45B4-A1A8-029F13831E9D}">
      <dgm:prSet/>
      <dgm:spPr/>
      <dgm:t>
        <a:bodyPr/>
        <a:lstStyle/>
        <a:p>
          <a:endParaRPr lang="en-US"/>
        </a:p>
      </dgm:t>
    </dgm:pt>
    <dgm:pt modelId="{6B319CB7-F2FF-405C-9623-FF3E0F7D0E7B}">
      <dgm:prSet/>
      <dgm:spPr/>
      <dgm:t>
        <a:bodyPr/>
        <a:lstStyle/>
        <a:p>
          <a:pPr rtl="0"/>
          <a:r>
            <a:rPr lang="fi-FI" smtClean="0"/>
            <a:t>johtopäätösosa </a:t>
          </a:r>
          <a:endParaRPr lang="fi-FI"/>
        </a:p>
      </dgm:t>
    </dgm:pt>
    <dgm:pt modelId="{64DCB439-7D11-47CC-980B-6C77FAA1AC21}" type="parTrans" cxnId="{BBA0FE8B-3A17-47BB-89EF-D0DEDE7FB5D1}">
      <dgm:prSet/>
      <dgm:spPr/>
      <dgm:t>
        <a:bodyPr/>
        <a:lstStyle/>
        <a:p>
          <a:endParaRPr lang="en-US"/>
        </a:p>
      </dgm:t>
    </dgm:pt>
    <dgm:pt modelId="{36DF55B9-DCB3-4186-8458-28C436E99CE1}" type="sibTrans" cxnId="{BBA0FE8B-3A17-47BB-89EF-D0DEDE7FB5D1}">
      <dgm:prSet/>
      <dgm:spPr/>
      <dgm:t>
        <a:bodyPr/>
        <a:lstStyle/>
        <a:p>
          <a:endParaRPr lang="en-US"/>
        </a:p>
      </dgm:t>
    </dgm:pt>
    <dgm:pt modelId="{5DD5832A-40A5-4D8A-B5F8-5D1585D416E8}" type="pres">
      <dgm:prSet presAssocID="{4FCC9E24-C0E6-42C7-BB66-AD91D46FE92E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F700510-6F33-49F3-9AAB-00E2ED3AB536}" type="pres">
      <dgm:prSet presAssocID="{4FCC9E24-C0E6-42C7-BB66-AD91D46FE92E}" presName="dummyMaxCanvas" presStyleCnt="0">
        <dgm:presLayoutVars/>
      </dgm:prSet>
      <dgm:spPr/>
      <dgm:t>
        <a:bodyPr/>
        <a:lstStyle/>
        <a:p>
          <a:endParaRPr lang="en-US"/>
        </a:p>
      </dgm:t>
    </dgm:pt>
    <dgm:pt modelId="{02249A36-624C-4730-A9E9-B9F33E9D5C66}" type="pres">
      <dgm:prSet presAssocID="{4FCC9E24-C0E6-42C7-BB66-AD91D46FE92E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67DBC0-FA8B-4AE1-843F-0B1C0400D92C}" type="pres">
      <dgm:prSet presAssocID="{4FCC9E24-C0E6-42C7-BB66-AD91D46FE92E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DF6B50-AC09-4BB8-BAB0-E835CD3309DF}" type="pres">
      <dgm:prSet presAssocID="{4FCC9E24-C0E6-42C7-BB66-AD91D46FE92E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96B643C-84B1-404E-A80A-1F382216D81E}" type="pres">
      <dgm:prSet presAssocID="{4FCC9E24-C0E6-42C7-BB66-AD91D46FE92E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3B1617-5514-4FE8-92C7-DADB25DFCE58}" type="pres">
      <dgm:prSet presAssocID="{4FCC9E24-C0E6-42C7-BB66-AD91D46FE92E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5CCD4A-1097-4FAF-8761-5129883D3B2F}" type="pres">
      <dgm:prSet presAssocID="{4FCC9E24-C0E6-42C7-BB66-AD91D46FE92E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69B1237-79E4-450C-B5D8-25DF83E5252C}" type="pres">
      <dgm:prSet presAssocID="{4FCC9E24-C0E6-42C7-BB66-AD91D46FE92E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76ECFB-00CB-4A8D-BFBA-03EB74A78EA4}" type="pres">
      <dgm:prSet presAssocID="{4FCC9E24-C0E6-42C7-BB66-AD91D46FE92E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39FC58A-6A04-4755-93C3-98588CF843FF}" type="pres">
      <dgm:prSet presAssocID="{4FCC9E24-C0E6-42C7-BB66-AD91D46FE92E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5279F-288A-478C-B200-33A09EC22BFE}" type="pres">
      <dgm:prSet presAssocID="{4FCC9E24-C0E6-42C7-BB66-AD91D46FE92E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C9E9CC-4F1B-495C-9576-C64CFA33DEE4}" type="pres">
      <dgm:prSet presAssocID="{4FCC9E24-C0E6-42C7-BB66-AD91D46FE92E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60F113D-A1AB-4FC0-9A2F-C22D436F9541}" type="presOf" srcId="{F1D68026-8754-4B6C-B2FC-147A2FA036CA}" destId="{0676ECFB-00CB-4A8D-BFBA-03EB74A78EA4}" srcOrd="1" destOrd="1" presId="urn:microsoft.com/office/officeart/2005/8/layout/vProcess5"/>
    <dgm:cxn modelId="{9A287A79-9042-49D8-8639-882B8676C288}" srcId="{950E4A75-A79E-457D-A278-5836408E0B7E}" destId="{F1D68026-8754-4B6C-B2FC-147A2FA036CA}" srcOrd="0" destOrd="0" parTransId="{60822C61-73DE-498F-A4E9-5C18CE3A3FEC}" sibTransId="{57F4084A-55FD-4494-95FB-D43B3DD5AC4E}"/>
    <dgm:cxn modelId="{41C70355-6668-4204-8001-4ECFEB690422}" type="presOf" srcId="{4FCC9E24-C0E6-42C7-BB66-AD91D46FE92E}" destId="{5DD5832A-40A5-4D8A-B5F8-5D1585D416E8}" srcOrd="0" destOrd="0" presId="urn:microsoft.com/office/officeart/2005/8/layout/vProcess5"/>
    <dgm:cxn modelId="{3767FBF5-22F7-46EA-9A7E-C5C9DBC52984}" type="presOf" srcId="{0FC692E4-51A0-4418-965C-24C6CEA99652}" destId="{26DF6B50-AC09-4BB8-BAB0-E835CD3309DF}" srcOrd="0" destOrd="0" presId="urn:microsoft.com/office/officeart/2005/8/layout/vProcess5"/>
    <dgm:cxn modelId="{152D700E-E170-45B4-A1A8-029F13831E9D}" srcId="{4FCC9E24-C0E6-42C7-BB66-AD91D46FE92E}" destId="{0FC692E4-51A0-4418-965C-24C6CEA99652}" srcOrd="2" destOrd="0" parTransId="{89272B29-8CC5-46B8-901F-8BF7C90557E8}" sibTransId="{CB699C69-BDE9-489E-A3F3-5488DBFE5676}"/>
    <dgm:cxn modelId="{05CB278F-A521-445A-97ED-8C9F1D6DCB81}" srcId="{4FCC9E24-C0E6-42C7-BB66-AD91D46FE92E}" destId="{950E4A75-A79E-457D-A278-5836408E0B7E}" srcOrd="0" destOrd="0" parTransId="{408F93E4-08DC-461D-9F9E-B6AEB3324B4C}" sibTransId="{DD518CCD-C5F6-4D19-95BD-01F1F47E3F7E}"/>
    <dgm:cxn modelId="{BBA0FE8B-3A17-47BB-89EF-D0DEDE7FB5D1}" srcId="{4FCC9E24-C0E6-42C7-BB66-AD91D46FE92E}" destId="{6B319CB7-F2FF-405C-9623-FF3E0F7D0E7B}" srcOrd="3" destOrd="0" parTransId="{64DCB439-7D11-47CC-980B-6C77FAA1AC21}" sibTransId="{36DF55B9-DCB3-4186-8458-28C436E99CE1}"/>
    <dgm:cxn modelId="{A79FD8D4-F5EC-4A12-894A-DEB6B4BA5309}" type="presOf" srcId="{DD518CCD-C5F6-4D19-95BD-01F1F47E3F7E}" destId="{3C3B1617-5514-4FE8-92C7-DADB25DFCE58}" srcOrd="0" destOrd="0" presId="urn:microsoft.com/office/officeart/2005/8/layout/vProcess5"/>
    <dgm:cxn modelId="{8EB512AD-4FE3-46F8-8316-B071A85070DC}" srcId="{4FCC9E24-C0E6-42C7-BB66-AD91D46FE92E}" destId="{46828CA2-79E9-401C-B9FB-E2A157CE597A}" srcOrd="1" destOrd="0" parTransId="{F62D236F-FFEE-4FBB-B73C-3BE08F0C5956}" sibTransId="{FA84EA38-FB8D-4DE8-B0E4-1F38A41AD187}"/>
    <dgm:cxn modelId="{FE205BDD-9E5E-41DF-88C4-AD681EF4C502}" type="presOf" srcId="{F1D68026-8754-4B6C-B2FC-147A2FA036CA}" destId="{02249A36-624C-4730-A9E9-B9F33E9D5C66}" srcOrd="0" destOrd="1" presId="urn:microsoft.com/office/officeart/2005/8/layout/vProcess5"/>
    <dgm:cxn modelId="{6B4EE888-02E2-485E-A66B-218F60FE556C}" type="presOf" srcId="{CB699C69-BDE9-489E-A3F3-5488DBFE5676}" destId="{969B1237-79E4-450C-B5D8-25DF83E5252C}" srcOrd="0" destOrd="0" presId="urn:microsoft.com/office/officeart/2005/8/layout/vProcess5"/>
    <dgm:cxn modelId="{1A813023-1AD6-4698-A7DC-846AE437A7A8}" type="presOf" srcId="{6B319CB7-F2FF-405C-9623-FF3E0F7D0E7B}" destId="{8AC9E9CC-4F1B-495C-9576-C64CFA33DEE4}" srcOrd="1" destOrd="0" presId="urn:microsoft.com/office/officeart/2005/8/layout/vProcess5"/>
    <dgm:cxn modelId="{3D4092D9-4786-455F-9CF6-D64E88F17B95}" type="presOf" srcId="{6B319CB7-F2FF-405C-9623-FF3E0F7D0E7B}" destId="{B96B643C-84B1-404E-A80A-1F382216D81E}" srcOrd="0" destOrd="0" presId="urn:microsoft.com/office/officeart/2005/8/layout/vProcess5"/>
    <dgm:cxn modelId="{72C24765-9425-4801-926E-242E18BB292B}" type="presOf" srcId="{950E4A75-A79E-457D-A278-5836408E0B7E}" destId="{0676ECFB-00CB-4A8D-BFBA-03EB74A78EA4}" srcOrd="1" destOrd="0" presId="urn:microsoft.com/office/officeart/2005/8/layout/vProcess5"/>
    <dgm:cxn modelId="{88A95466-2EF3-4753-A174-97178ACA45B3}" type="presOf" srcId="{46828CA2-79E9-401C-B9FB-E2A157CE597A}" destId="{739FC58A-6A04-4755-93C3-98588CF843FF}" srcOrd="1" destOrd="0" presId="urn:microsoft.com/office/officeart/2005/8/layout/vProcess5"/>
    <dgm:cxn modelId="{7035E640-B888-476B-97D1-0F1FD4CA7ED1}" type="presOf" srcId="{FA84EA38-FB8D-4DE8-B0E4-1F38A41AD187}" destId="{795CCD4A-1097-4FAF-8761-5129883D3B2F}" srcOrd="0" destOrd="0" presId="urn:microsoft.com/office/officeart/2005/8/layout/vProcess5"/>
    <dgm:cxn modelId="{93376EE2-69F9-4695-A021-0D033F8C42ED}" type="presOf" srcId="{950E4A75-A79E-457D-A278-5836408E0B7E}" destId="{02249A36-624C-4730-A9E9-B9F33E9D5C66}" srcOrd="0" destOrd="0" presId="urn:microsoft.com/office/officeart/2005/8/layout/vProcess5"/>
    <dgm:cxn modelId="{8849928B-A0DF-4263-9574-E903BA2197E0}" type="presOf" srcId="{0FC692E4-51A0-4418-965C-24C6CEA99652}" destId="{ECE5279F-288A-478C-B200-33A09EC22BFE}" srcOrd="1" destOrd="0" presId="urn:microsoft.com/office/officeart/2005/8/layout/vProcess5"/>
    <dgm:cxn modelId="{1E954B89-C1A7-47D7-898A-47B76E50950C}" type="presOf" srcId="{46828CA2-79E9-401C-B9FB-E2A157CE597A}" destId="{9267DBC0-FA8B-4AE1-843F-0B1C0400D92C}" srcOrd="0" destOrd="0" presId="urn:microsoft.com/office/officeart/2005/8/layout/vProcess5"/>
    <dgm:cxn modelId="{49CE92B8-93FD-4175-87CB-418837B0E45C}" type="presParOf" srcId="{5DD5832A-40A5-4D8A-B5F8-5D1585D416E8}" destId="{8F700510-6F33-49F3-9AAB-00E2ED3AB536}" srcOrd="0" destOrd="0" presId="urn:microsoft.com/office/officeart/2005/8/layout/vProcess5"/>
    <dgm:cxn modelId="{75FB5B2D-04A1-4524-8700-E06BE0A591DF}" type="presParOf" srcId="{5DD5832A-40A5-4D8A-B5F8-5D1585D416E8}" destId="{02249A36-624C-4730-A9E9-B9F33E9D5C66}" srcOrd="1" destOrd="0" presId="urn:microsoft.com/office/officeart/2005/8/layout/vProcess5"/>
    <dgm:cxn modelId="{4B227A91-786A-4394-BEAF-5D6F6E96ED29}" type="presParOf" srcId="{5DD5832A-40A5-4D8A-B5F8-5D1585D416E8}" destId="{9267DBC0-FA8B-4AE1-843F-0B1C0400D92C}" srcOrd="2" destOrd="0" presId="urn:microsoft.com/office/officeart/2005/8/layout/vProcess5"/>
    <dgm:cxn modelId="{2D43DDBB-0984-4C65-A526-026A14ACF08F}" type="presParOf" srcId="{5DD5832A-40A5-4D8A-B5F8-5D1585D416E8}" destId="{26DF6B50-AC09-4BB8-BAB0-E835CD3309DF}" srcOrd="3" destOrd="0" presId="urn:microsoft.com/office/officeart/2005/8/layout/vProcess5"/>
    <dgm:cxn modelId="{0698CED5-D07B-4AD2-B89C-225FA763D962}" type="presParOf" srcId="{5DD5832A-40A5-4D8A-B5F8-5D1585D416E8}" destId="{B96B643C-84B1-404E-A80A-1F382216D81E}" srcOrd="4" destOrd="0" presId="urn:microsoft.com/office/officeart/2005/8/layout/vProcess5"/>
    <dgm:cxn modelId="{32047A10-7F27-4782-B0AA-42A100FA3524}" type="presParOf" srcId="{5DD5832A-40A5-4D8A-B5F8-5D1585D416E8}" destId="{3C3B1617-5514-4FE8-92C7-DADB25DFCE58}" srcOrd="5" destOrd="0" presId="urn:microsoft.com/office/officeart/2005/8/layout/vProcess5"/>
    <dgm:cxn modelId="{448A2C34-742D-42EA-BA85-B81E6CFC3AB5}" type="presParOf" srcId="{5DD5832A-40A5-4D8A-B5F8-5D1585D416E8}" destId="{795CCD4A-1097-4FAF-8761-5129883D3B2F}" srcOrd="6" destOrd="0" presId="urn:microsoft.com/office/officeart/2005/8/layout/vProcess5"/>
    <dgm:cxn modelId="{09E8BD18-9902-459E-A922-CFF515D55C6A}" type="presParOf" srcId="{5DD5832A-40A5-4D8A-B5F8-5D1585D416E8}" destId="{969B1237-79E4-450C-B5D8-25DF83E5252C}" srcOrd="7" destOrd="0" presId="urn:microsoft.com/office/officeart/2005/8/layout/vProcess5"/>
    <dgm:cxn modelId="{61CCFBBF-A6D3-42DF-8203-27343922FE0C}" type="presParOf" srcId="{5DD5832A-40A5-4D8A-B5F8-5D1585D416E8}" destId="{0676ECFB-00CB-4A8D-BFBA-03EB74A78EA4}" srcOrd="8" destOrd="0" presId="urn:microsoft.com/office/officeart/2005/8/layout/vProcess5"/>
    <dgm:cxn modelId="{3BA29072-E663-4C30-B35C-4E4F82ADDCFD}" type="presParOf" srcId="{5DD5832A-40A5-4D8A-B5F8-5D1585D416E8}" destId="{739FC58A-6A04-4755-93C3-98588CF843FF}" srcOrd="9" destOrd="0" presId="urn:microsoft.com/office/officeart/2005/8/layout/vProcess5"/>
    <dgm:cxn modelId="{B60772FF-FC83-4CB0-8E90-5A115BAA7ACC}" type="presParOf" srcId="{5DD5832A-40A5-4D8A-B5F8-5D1585D416E8}" destId="{ECE5279F-288A-478C-B200-33A09EC22BFE}" srcOrd="10" destOrd="0" presId="urn:microsoft.com/office/officeart/2005/8/layout/vProcess5"/>
    <dgm:cxn modelId="{96612C2A-B214-4A88-92C3-68D881357553}" type="presParOf" srcId="{5DD5832A-40A5-4D8A-B5F8-5D1585D416E8}" destId="{8AC9E9CC-4F1B-495C-9576-C64CFA33DEE4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2C438F29-56AE-41DC-8BC0-F340EF38D4B0}" type="doc">
      <dgm:prSet loTypeId="urn:microsoft.com/office/officeart/2005/8/layout/vList5" loCatId="list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573568A5-7F2B-435F-B8E2-3D11E4A91A63}">
      <dgm:prSet/>
      <dgm:spPr/>
      <dgm:t>
        <a:bodyPr/>
        <a:lstStyle/>
        <a:p>
          <a:pPr rtl="0"/>
          <a:r>
            <a:rPr lang="fi-FI" b="1" smtClean="0"/>
            <a:t>Ei niin sidottu kuin useimmissa muissa liiketaloustieteissä, eli seuraava rakenne ei ole pakollinen: </a:t>
          </a:r>
          <a:endParaRPr lang="fi-FI"/>
        </a:p>
      </dgm:t>
    </dgm:pt>
    <dgm:pt modelId="{3A4CED00-31D0-458E-9A12-5F819637C8A8}" type="parTrans" cxnId="{A73B8B92-1F0A-4E04-8219-D53EB75F21E7}">
      <dgm:prSet/>
      <dgm:spPr/>
      <dgm:t>
        <a:bodyPr/>
        <a:lstStyle/>
        <a:p>
          <a:endParaRPr lang="en-US"/>
        </a:p>
      </dgm:t>
    </dgm:pt>
    <dgm:pt modelId="{9E3DCD5D-24B5-4522-AB72-7D4695F7A600}" type="sibTrans" cxnId="{A73B8B92-1F0A-4E04-8219-D53EB75F21E7}">
      <dgm:prSet/>
      <dgm:spPr/>
      <dgm:t>
        <a:bodyPr/>
        <a:lstStyle/>
        <a:p>
          <a:endParaRPr lang="en-US"/>
        </a:p>
      </dgm:t>
    </dgm:pt>
    <dgm:pt modelId="{4FA0C141-71DF-4B69-8E2D-2AE1CC7DBA96}">
      <dgm:prSet/>
      <dgm:spPr/>
      <dgm:t>
        <a:bodyPr/>
        <a:lstStyle/>
        <a:p>
          <a:pPr rtl="0"/>
          <a:r>
            <a:rPr lang="fi-FI" smtClean="0"/>
            <a:t>teoriataustan ja metodin esittely </a:t>
          </a:r>
          <a:endParaRPr lang="fi-FI"/>
        </a:p>
      </dgm:t>
    </dgm:pt>
    <dgm:pt modelId="{4ED55B27-CBF4-4ED3-8545-21A54787CC47}" type="parTrans" cxnId="{0B2DBD3B-D6BB-4CB1-A7F3-4D2F016B9317}">
      <dgm:prSet/>
      <dgm:spPr/>
      <dgm:t>
        <a:bodyPr/>
        <a:lstStyle/>
        <a:p>
          <a:endParaRPr lang="en-US"/>
        </a:p>
      </dgm:t>
    </dgm:pt>
    <dgm:pt modelId="{3D16AFD9-426B-4F36-AD0B-B272D0146AF7}" type="sibTrans" cxnId="{0B2DBD3B-D6BB-4CB1-A7F3-4D2F016B9317}">
      <dgm:prSet/>
      <dgm:spPr/>
      <dgm:t>
        <a:bodyPr/>
        <a:lstStyle/>
        <a:p>
          <a:endParaRPr lang="en-US"/>
        </a:p>
      </dgm:t>
    </dgm:pt>
    <dgm:pt modelId="{C1313B79-0974-4C14-BBF2-12D4AD9EC134}">
      <dgm:prSet/>
      <dgm:spPr/>
      <dgm:t>
        <a:bodyPr/>
        <a:lstStyle/>
        <a:p>
          <a:pPr rtl="0"/>
          <a:r>
            <a:rPr lang="fi-FI" smtClean="0"/>
            <a:t>kootun empiirisen aineiston esittely </a:t>
          </a:r>
          <a:endParaRPr lang="fi-FI"/>
        </a:p>
      </dgm:t>
    </dgm:pt>
    <dgm:pt modelId="{E3DA5F8D-5C9A-4419-B216-28327AE9B1D9}" type="parTrans" cxnId="{57F0CEBD-BCE8-42D5-BB10-44235A4E118E}">
      <dgm:prSet/>
      <dgm:spPr/>
      <dgm:t>
        <a:bodyPr/>
        <a:lstStyle/>
        <a:p>
          <a:endParaRPr lang="en-US"/>
        </a:p>
      </dgm:t>
    </dgm:pt>
    <dgm:pt modelId="{A7F5C5C6-D54C-46D3-9193-57ADD384C497}" type="sibTrans" cxnId="{57F0CEBD-BCE8-42D5-BB10-44235A4E118E}">
      <dgm:prSet/>
      <dgm:spPr/>
      <dgm:t>
        <a:bodyPr/>
        <a:lstStyle/>
        <a:p>
          <a:endParaRPr lang="en-US"/>
        </a:p>
      </dgm:t>
    </dgm:pt>
    <dgm:pt modelId="{EBB3F85C-476A-42CB-8CD7-2D62067ED888}">
      <dgm:prSet/>
      <dgm:spPr/>
      <dgm:t>
        <a:bodyPr/>
        <a:lstStyle/>
        <a:p>
          <a:pPr rtl="0"/>
          <a:r>
            <a:rPr lang="fi-FI" i="1" smtClean="0"/>
            <a:t>aineiston valintaan ja kokoamiseen liittyvät teoriat ja menetelmät </a:t>
          </a:r>
          <a:endParaRPr lang="fi-FI"/>
        </a:p>
      </dgm:t>
    </dgm:pt>
    <dgm:pt modelId="{972ABE73-9CD8-4F78-A439-4973AAC1C50C}" type="parTrans" cxnId="{C06C5C29-B49D-409B-A40E-C5EFCF7277DA}">
      <dgm:prSet/>
      <dgm:spPr/>
      <dgm:t>
        <a:bodyPr/>
        <a:lstStyle/>
        <a:p>
          <a:endParaRPr lang="en-US"/>
        </a:p>
      </dgm:t>
    </dgm:pt>
    <dgm:pt modelId="{3B961150-9F48-47C5-9E25-9F22C63D137E}" type="sibTrans" cxnId="{C06C5C29-B49D-409B-A40E-C5EFCF7277DA}">
      <dgm:prSet/>
      <dgm:spPr/>
      <dgm:t>
        <a:bodyPr/>
        <a:lstStyle/>
        <a:p>
          <a:endParaRPr lang="en-US"/>
        </a:p>
      </dgm:t>
    </dgm:pt>
    <dgm:pt modelId="{A49EAC1F-1A19-4E1D-8CD2-22C8E5B76788}">
      <dgm:prSet/>
      <dgm:spPr/>
      <dgm:t>
        <a:bodyPr/>
        <a:lstStyle/>
        <a:p>
          <a:pPr rtl="0"/>
          <a:r>
            <a:rPr lang="fi-FI" smtClean="0"/>
            <a:t>(tilastollinen tai muu tieteellinen) analyysi </a:t>
          </a:r>
          <a:endParaRPr lang="fi-FI"/>
        </a:p>
      </dgm:t>
    </dgm:pt>
    <dgm:pt modelId="{080C640A-3A24-4BE0-A069-C2F8401B50B1}" type="parTrans" cxnId="{09448089-42E6-4E96-BCFF-A1C25BFA41B0}">
      <dgm:prSet/>
      <dgm:spPr/>
      <dgm:t>
        <a:bodyPr/>
        <a:lstStyle/>
        <a:p>
          <a:endParaRPr lang="en-US"/>
        </a:p>
      </dgm:t>
    </dgm:pt>
    <dgm:pt modelId="{6D503D15-5041-4049-951D-4968C0682BB2}" type="sibTrans" cxnId="{09448089-42E6-4E96-BCFF-A1C25BFA41B0}">
      <dgm:prSet/>
      <dgm:spPr/>
      <dgm:t>
        <a:bodyPr/>
        <a:lstStyle/>
        <a:p>
          <a:endParaRPr lang="en-US"/>
        </a:p>
      </dgm:t>
    </dgm:pt>
    <dgm:pt modelId="{392B9D71-2F08-476D-B987-871B2C107BF8}">
      <dgm:prSet/>
      <dgm:spPr/>
      <dgm:t>
        <a:bodyPr/>
        <a:lstStyle/>
        <a:p>
          <a:pPr rtl="0"/>
          <a:r>
            <a:rPr lang="fi-FI" smtClean="0"/>
            <a:t>tutkimustulokset </a:t>
          </a:r>
          <a:endParaRPr lang="fi-FI"/>
        </a:p>
      </dgm:t>
    </dgm:pt>
    <dgm:pt modelId="{5B9D6C31-53AA-44D7-B9C0-182183BFAC3A}" type="parTrans" cxnId="{CB9ED827-58A6-4752-B860-D7545B2D297E}">
      <dgm:prSet/>
      <dgm:spPr/>
      <dgm:t>
        <a:bodyPr/>
        <a:lstStyle/>
        <a:p>
          <a:endParaRPr lang="en-US"/>
        </a:p>
      </dgm:t>
    </dgm:pt>
    <dgm:pt modelId="{00144289-E4DE-4252-A323-533521278ED9}" type="sibTrans" cxnId="{CB9ED827-58A6-4752-B860-D7545B2D297E}">
      <dgm:prSet/>
      <dgm:spPr/>
      <dgm:t>
        <a:bodyPr/>
        <a:lstStyle/>
        <a:p>
          <a:endParaRPr lang="en-US"/>
        </a:p>
      </dgm:t>
    </dgm:pt>
    <dgm:pt modelId="{63D49B4C-0380-48F6-A7B1-3E106E72E1ED}">
      <dgm:prSet/>
      <dgm:spPr/>
      <dgm:t>
        <a:bodyPr/>
        <a:lstStyle/>
        <a:p>
          <a:pPr rtl="0"/>
          <a:r>
            <a:rPr lang="fi-FI" b="1" smtClean="0"/>
            <a:t>Useimmiten edelleen laadullista tutkimusta </a:t>
          </a:r>
          <a:endParaRPr lang="fi-FI"/>
        </a:p>
      </dgm:t>
    </dgm:pt>
    <dgm:pt modelId="{4FE816F9-CA6B-4D54-83BB-9EDA7672F9BC}" type="parTrans" cxnId="{BB42BB84-44D6-4B16-8B36-132C39D56F4F}">
      <dgm:prSet/>
      <dgm:spPr/>
      <dgm:t>
        <a:bodyPr/>
        <a:lstStyle/>
        <a:p>
          <a:endParaRPr lang="en-US"/>
        </a:p>
      </dgm:t>
    </dgm:pt>
    <dgm:pt modelId="{7C698FA6-37FF-4504-8104-FF99EF998AA0}" type="sibTrans" cxnId="{BB42BB84-44D6-4B16-8B36-132C39D56F4F}">
      <dgm:prSet/>
      <dgm:spPr/>
      <dgm:t>
        <a:bodyPr/>
        <a:lstStyle/>
        <a:p>
          <a:endParaRPr lang="en-US"/>
        </a:p>
      </dgm:t>
    </dgm:pt>
    <dgm:pt modelId="{4689A445-7D38-44F8-9007-41007AC6D884}">
      <dgm:prSet/>
      <dgm:spPr/>
      <dgm:t>
        <a:bodyPr/>
        <a:lstStyle/>
        <a:p>
          <a:pPr rtl="0"/>
          <a:r>
            <a:rPr lang="fi-FI" smtClean="0"/>
            <a:t>Oikeustapaukset ja viranomaiskäytäntö? </a:t>
          </a:r>
          <a:endParaRPr lang="fi-FI"/>
        </a:p>
      </dgm:t>
    </dgm:pt>
    <dgm:pt modelId="{A457CD9F-FF17-4DC3-9AA6-231311E3E17F}" type="parTrans" cxnId="{08596A96-632B-4220-985B-49D636C8C3A8}">
      <dgm:prSet/>
      <dgm:spPr/>
      <dgm:t>
        <a:bodyPr/>
        <a:lstStyle/>
        <a:p>
          <a:endParaRPr lang="en-US"/>
        </a:p>
      </dgm:t>
    </dgm:pt>
    <dgm:pt modelId="{76456BFF-721D-4998-B310-BF250EEA6CA8}" type="sibTrans" cxnId="{08596A96-632B-4220-985B-49D636C8C3A8}">
      <dgm:prSet/>
      <dgm:spPr/>
      <dgm:t>
        <a:bodyPr/>
        <a:lstStyle/>
        <a:p>
          <a:endParaRPr lang="en-US"/>
        </a:p>
      </dgm:t>
    </dgm:pt>
    <dgm:pt modelId="{FD050DD8-EB55-448A-9282-98F63A6BAEAD}">
      <dgm:prSet/>
      <dgm:spPr/>
      <dgm:t>
        <a:bodyPr/>
        <a:lstStyle/>
        <a:p>
          <a:pPr rtl="0"/>
          <a:r>
            <a:rPr lang="fi-FI" smtClean="0"/>
            <a:t>Kirjallisuuskatsaus? </a:t>
          </a:r>
          <a:endParaRPr lang="fi-FI"/>
        </a:p>
      </dgm:t>
    </dgm:pt>
    <dgm:pt modelId="{A2C6827B-1C4F-430E-BBF1-6CE7AFA579B6}" type="parTrans" cxnId="{CF23A341-5833-4BD4-8F7F-4F9FE49E0F6F}">
      <dgm:prSet/>
      <dgm:spPr/>
      <dgm:t>
        <a:bodyPr/>
        <a:lstStyle/>
        <a:p>
          <a:endParaRPr lang="en-US"/>
        </a:p>
      </dgm:t>
    </dgm:pt>
    <dgm:pt modelId="{0D812C88-1F0C-490B-836B-87E771C3EDEF}" type="sibTrans" cxnId="{CF23A341-5833-4BD4-8F7F-4F9FE49E0F6F}">
      <dgm:prSet/>
      <dgm:spPr/>
      <dgm:t>
        <a:bodyPr/>
        <a:lstStyle/>
        <a:p>
          <a:endParaRPr lang="en-US"/>
        </a:p>
      </dgm:t>
    </dgm:pt>
    <dgm:pt modelId="{EE0F8F39-5A06-4F50-825A-4B4CC4BC9F6F}">
      <dgm:prSet/>
      <dgm:spPr/>
      <dgm:t>
        <a:bodyPr/>
        <a:lstStyle/>
        <a:p>
          <a:pPr rtl="0"/>
          <a:r>
            <a:rPr lang="fi-FI" smtClean="0"/>
            <a:t>Haastattelut?  </a:t>
          </a:r>
          <a:endParaRPr lang="fi-FI"/>
        </a:p>
      </dgm:t>
    </dgm:pt>
    <dgm:pt modelId="{4EB65C8D-FF94-4C92-8FD2-49275E26F646}" type="parTrans" cxnId="{82571B82-51DD-406E-B2B8-6C3A44D66462}">
      <dgm:prSet/>
      <dgm:spPr/>
      <dgm:t>
        <a:bodyPr/>
        <a:lstStyle/>
        <a:p>
          <a:endParaRPr lang="en-US"/>
        </a:p>
      </dgm:t>
    </dgm:pt>
    <dgm:pt modelId="{B52F72F8-A6E0-41A3-BC0D-77176EABFCBE}" type="sibTrans" cxnId="{82571B82-51DD-406E-B2B8-6C3A44D66462}">
      <dgm:prSet/>
      <dgm:spPr/>
      <dgm:t>
        <a:bodyPr/>
        <a:lstStyle/>
        <a:p>
          <a:endParaRPr lang="en-US"/>
        </a:p>
      </dgm:t>
    </dgm:pt>
    <dgm:pt modelId="{2A6FA16F-5983-4E1D-A4CE-7344C712E94E}" type="pres">
      <dgm:prSet presAssocID="{2C438F29-56AE-41DC-8BC0-F340EF38D4B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560A8C4-89E5-4F76-BF97-82A443C042D5}" type="pres">
      <dgm:prSet presAssocID="{573568A5-7F2B-435F-B8E2-3D11E4A91A63}" presName="linNode" presStyleCnt="0"/>
      <dgm:spPr/>
      <dgm:t>
        <a:bodyPr/>
        <a:lstStyle/>
        <a:p>
          <a:endParaRPr lang="en-US"/>
        </a:p>
      </dgm:t>
    </dgm:pt>
    <dgm:pt modelId="{10C551C6-2B27-4D5F-8D2D-7ED95F850FE4}" type="pres">
      <dgm:prSet presAssocID="{573568A5-7F2B-435F-B8E2-3D11E4A91A63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6BC80E-D7A5-4F20-B795-6B2D750EEAEB}" type="pres">
      <dgm:prSet presAssocID="{573568A5-7F2B-435F-B8E2-3D11E4A91A63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F4E445-32BE-4E32-9485-AB23915E991C}" type="pres">
      <dgm:prSet presAssocID="{9E3DCD5D-24B5-4522-AB72-7D4695F7A600}" presName="sp" presStyleCnt="0"/>
      <dgm:spPr/>
      <dgm:t>
        <a:bodyPr/>
        <a:lstStyle/>
        <a:p>
          <a:endParaRPr lang="en-US"/>
        </a:p>
      </dgm:t>
    </dgm:pt>
    <dgm:pt modelId="{11BA1844-EE58-4445-A0F0-8E1D3E3F5F3E}" type="pres">
      <dgm:prSet presAssocID="{63D49B4C-0380-48F6-A7B1-3E106E72E1ED}" presName="linNode" presStyleCnt="0"/>
      <dgm:spPr/>
      <dgm:t>
        <a:bodyPr/>
        <a:lstStyle/>
        <a:p>
          <a:endParaRPr lang="en-US"/>
        </a:p>
      </dgm:t>
    </dgm:pt>
    <dgm:pt modelId="{2ECB538F-7742-4F85-90C9-435F6E3C100A}" type="pres">
      <dgm:prSet presAssocID="{63D49B4C-0380-48F6-A7B1-3E106E72E1ED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5FF1AAA-12FF-45E8-BC0B-7D56158B3BDD}" type="pres">
      <dgm:prSet presAssocID="{63D49B4C-0380-48F6-A7B1-3E106E72E1ED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06C5C29-B49D-409B-A40E-C5EFCF7277DA}" srcId="{C1313B79-0974-4C14-BBF2-12D4AD9EC134}" destId="{EBB3F85C-476A-42CB-8CD7-2D62067ED888}" srcOrd="0" destOrd="0" parTransId="{972ABE73-9CD8-4F78-A439-4973AAC1C50C}" sibTransId="{3B961150-9F48-47C5-9E25-9F22C63D137E}"/>
    <dgm:cxn modelId="{806E0F37-2B45-430C-A353-73E504130DD1}" type="presOf" srcId="{4689A445-7D38-44F8-9007-41007AC6D884}" destId="{E5FF1AAA-12FF-45E8-BC0B-7D56158B3BDD}" srcOrd="0" destOrd="0" presId="urn:microsoft.com/office/officeart/2005/8/layout/vList5"/>
    <dgm:cxn modelId="{D2929872-EB3A-4DFB-A666-5BDA7418C121}" type="presOf" srcId="{2C438F29-56AE-41DC-8BC0-F340EF38D4B0}" destId="{2A6FA16F-5983-4E1D-A4CE-7344C712E94E}" srcOrd="0" destOrd="0" presId="urn:microsoft.com/office/officeart/2005/8/layout/vList5"/>
    <dgm:cxn modelId="{D3FCA295-AF9B-4715-99B5-B9A1FB2C3E95}" type="presOf" srcId="{C1313B79-0974-4C14-BBF2-12D4AD9EC134}" destId="{AD6BC80E-D7A5-4F20-B795-6B2D750EEAEB}" srcOrd="0" destOrd="1" presId="urn:microsoft.com/office/officeart/2005/8/layout/vList5"/>
    <dgm:cxn modelId="{619BF35B-B70A-4FA9-94B8-EB3949E7D5CE}" type="presOf" srcId="{392B9D71-2F08-476D-B987-871B2C107BF8}" destId="{AD6BC80E-D7A5-4F20-B795-6B2D750EEAEB}" srcOrd="0" destOrd="4" presId="urn:microsoft.com/office/officeart/2005/8/layout/vList5"/>
    <dgm:cxn modelId="{A73B8B92-1F0A-4E04-8219-D53EB75F21E7}" srcId="{2C438F29-56AE-41DC-8BC0-F340EF38D4B0}" destId="{573568A5-7F2B-435F-B8E2-3D11E4A91A63}" srcOrd="0" destOrd="0" parTransId="{3A4CED00-31D0-458E-9A12-5F819637C8A8}" sibTransId="{9E3DCD5D-24B5-4522-AB72-7D4695F7A600}"/>
    <dgm:cxn modelId="{08596A96-632B-4220-985B-49D636C8C3A8}" srcId="{63D49B4C-0380-48F6-A7B1-3E106E72E1ED}" destId="{4689A445-7D38-44F8-9007-41007AC6D884}" srcOrd="0" destOrd="0" parTransId="{A457CD9F-FF17-4DC3-9AA6-231311E3E17F}" sibTransId="{76456BFF-721D-4998-B310-BF250EEA6CA8}"/>
    <dgm:cxn modelId="{3BED46F3-1996-4F61-907B-C43163A2FF77}" type="presOf" srcId="{573568A5-7F2B-435F-B8E2-3D11E4A91A63}" destId="{10C551C6-2B27-4D5F-8D2D-7ED95F850FE4}" srcOrd="0" destOrd="0" presId="urn:microsoft.com/office/officeart/2005/8/layout/vList5"/>
    <dgm:cxn modelId="{FD379667-A96A-4B90-802F-E7222CC3FAF6}" type="presOf" srcId="{FD050DD8-EB55-448A-9282-98F63A6BAEAD}" destId="{E5FF1AAA-12FF-45E8-BC0B-7D56158B3BDD}" srcOrd="0" destOrd="1" presId="urn:microsoft.com/office/officeart/2005/8/layout/vList5"/>
    <dgm:cxn modelId="{9824F87F-41C0-4DD7-AE3E-2CC17D5B44E0}" type="presOf" srcId="{4FA0C141-71DF-4B69-8E2D-2AE1CC7DBA96}" destId="{AD6BC80E-D7A5-4F20-B795-6B2D750EEAEB}" srcOrd="0" destOrd="0" presId="urn:microsoft.com/office/officeart/2005/8/layout/vList5"/>
    <dgm:cxn modelId="{A25B183A-BB0E-4C0E-B23A-84FD0036892A}" type="presOf" srcId="{EE0F8F39-5A06-4F50-825A-4B4CC4BC9F6F}" destId="{E5FF1AAA-12FF-45E8-BC0B-7D56158B3BDD}" srcOrd="0" destOrd="2" presId="urn:microsoft.com/office/officeart/2005/8/layout/vList5"/>
    <dgm:cxn modelId="{CF23A341-5833-4BD4-8F7F-4F9FE49E0F6F}" srcId="{63D49B4C-0380-48F6-A7B1-3E106E72E1ED}" destId="{FD050DD8-EB55-448A-9282-98F63A6BAEAD}" srcOrd="1" destOrd="0" parTransId="{A2C6827B-1C4F-430E-BBF1-6CE7AFA579B6}" sibTransId="{0D812C88-1F0C-490B-836B-87E771C3EDEF}"/>
    <dgm:cxn modelId="{82571B82-51DD-406E-B2B8-6C3A44D66462}" srcId="{63D49B4C-0380-48F6-A7B1-3E106E72E1ED}" destId="{EE0F8F39-5A06-4F50-825A-4B4CC4BC9F6F}" srcOrd="2" destOrd="0" parTransId="{4EB65C8D-FF94-4C92-8FD2-49275E26F646}" sibTransId="{B52F72F8-A6E0-41A3-BC0D-77176EABFCBE}"/>
    <dgm:cxn modelId="{CCCE372D-1D81-4B3A-944D-DF8E036254E0}" type="presOf" srcId="{A49EAC1F-1A19-4E1D-8CD2-22C8E5B76788}" destId="{AD6BC80E-D7A5-4F20-B795-6B2D750EEAEB}" srcOrd="0" destOrd="3" presId="urn:microsoft.com/office/officeart/2005/8/layout/vList5"/>
    <dgm:cxn modelId="{43C47362-4E99-444E-A584-1ECB880D2C7C}" type="presOf" srcId="{EBB3F85C-476A-42CB-8CD7-2D62067ED888}" destId="{AD6BC80E-D7A5-4F20-B795-6B2D750EEAEB}" srcOrd="0" destOrd="2" presId="urn:microsoft.com/office/officeart/2005/8/layout/vList5"/>
    <dgm:cxn modelId="{BB42BB84-44D6-4B16-8B36-132C39D56F4F}" srcId="{2C438F29-56AE-41DC-8BC0-F340EF38D4B0}" destId="{63D49B4C-0380-48F6-A7B1-3E106E72E1ED}" srcOrd="1" destOrd="0" parTransId="{4FE816F9-CA6B-4D54-83BB-9EDA7672F9BC}" sibTransId="{7C698FA6-37FF-4504-8104-FF99EF998AA0}"/>
    <dgm:cxn modelId="{0B2DBD3B-D6BB-4CB1-A7F3-4D2F016B9317}" srcId="{573568A5-7F2B-435F-B8E2-3D11E4A91A63}" destId="{4FA0C141-71DF-4B69-8E2D-2AE1CC7DBA96}" srcOrd="0" destOrd="0" parTransId="{4ED55B27-CBF4-4ED3-8545-21A54787CC47}" sibTransId="{3D16AFD9-426B-4F36-AD0B-B272D0146AF7}"/>
    <dgm:cxn modelId="{8DB950C2-ABA7-403D-B12C-66E0AB66A2DD}" type="presOf" srcId="{63D49B4C-0380-48F6-A7B1-3E106E72E1ED}" destId="{2ECB538F-7742-4F85-90C9-435F6E3C100A}" srcOrd="0" destOrd="0" presId="urn:microsoft.com/office/officeart/2005/8/layout/vList5"/>
    <dgm:cxn modelId="{CB9ED827-58A6-4752-B860-D7545B2D297E}" srcId="{573568A5-7F2B-435F-B8E2-3D11E4A91A63}" destId="{392B9D71-2F08-476D-B987-871B2C107BF8}" srcOrd="3" destOrd="0" parTransId="{5B9D6C31-53AA-44D7-B9C0-182183BFAC3A}" sibTransId="{00144289-E4DE-4252-A323-533521278ED9}"/>
    <dgm:cxn modelId="{09448089-42E6-4E96-BCFF-A1C25BFA41B0}" srcId="{573568A5-7F2B-435F-B8E2-3D11E4A91A63}" destId="{A49EAC1F-1A19-4E1D-8CD2-22C8E5B76788}" srcOrd="2" destOrd="0" parTransId="{080C640A-3A24-4BE0-A069-C2F8401B50B1}" sibTransId="{6D503D15-5041-4049-951D-4968C0682BB2}"/>
    <dgm:cxn modelId="{57F0CEBD-BCE8-42D5-BB10-44235A4E118E}" srcId="{573568A5-7F2B-435F-B8E2-3D11E4A91A63}" destId="{C1313B79-0974-4C14-BBF2-12D4AD9EC134}" srcOrd="1" destOrd="0" parTransId="{E3DA5F8D-5C9A-4419-B216-28327AE9B1D9}" sibTransId="{A7F5C5C6-D54C-46D3-9193-57ADD384C497}"/>
    <dgm:cxn modelId="{C09BF010-8C7C-4F61-94D9-A7E95C1D3E9F}" type="presParOf" srcId="{2A6FA16F-5983-4E1D-A4CE-7344C712E94E}" destId="{B560A8C4-89E5-4F76-BF97-82A443C042D5}" srcOrd="0" destOrd="0" presId="urn:microsoft.com/office/officeart/2005/8/layout/vList5"/>
    <dgm:cxn modelId="{D1989626-7158-4450-BE13-60E0B2DAF61D}" type="presParOf" srcId="{B560A8C4-89E5-4F76-BF97-82A443C042D5}" destId="{10C551C6-2B27-4D5F-8D2D-7ED95F850FE4}" srcOrd="0" destOrd="0" presId="urn:microsoft.com/office/officeart/2005/8/layout/vList5"/>
    <dgm:cxn modelId="{0EB57CCF-2AA8-488A-857B-B3AF8E23773F}" type="presParOf" srcId="{B560A8C4-89E5-4F76-BF97-82A443C042D5}" destId="{AD6BC80E-D7A5-4F20-B795-6B2D750EEAEB}" srcOrd="1" destOrd="0" presId="urn:microsoft.com/office/officeart/2005/8/layout/vList5"/>
    <dgm:cxn modelId="{22D618DA-70A8-41B4-AF46-1866081EA265}" type="presParOf" srcId="{2A6FA16F-5983-4E1D-A4CE-7344C712E94E}" destId="{D2F4E445-32BE-4E32-9485-AB23915E991C}" srcOrd="1" destOrd="0" presId="urn:microsoft.com/office/officeart/2005/8/layout/vList5"/>
    <dgm:cxn modelId="{F24B0DBE-69BF-4A98-9152-0B9DB7A329C3}" type="presParOf" srcId="{2A6FA16F-5983-4E1D-A4CE-7344C712E94E}" destId="{11BA1844-EE58-4445-A0F0-8E1D3E3F5F3E}" srcOrd="2" destOrd="0" presId="urn:microsoft.com/office/officeart/2005/8/layout/vList5"/>
    <dgm:cxn modelId="{4B5989F6-3265-4425-B9A6-2B201E95C932}" type="presParOf" srcId="{11BA1844-EE58-4445-A0F0-8E1D3E3F5F3E}" destId="{2ECB538F-7742-4F85-90C9-435F6E3C100A}" srcOrd="0" destOrd="0" presId="urn:microsoft.com/office/officeart/2005/8/layout/vList5"/>
    <dgm:cxn modelId="{B3FF9ECD-433E-4B98-855B-CB592C0E1884}" type="presParOf" srcId="{11BA1844-EE58-4445-A0F0-8E1D3E3F5F3E}" destId="{E5FF1AAA-12FF-45E8-BC0B-7D56158B3BD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FC1B49C-7063-4F4F-B921-A022A5F723AF}" type="doc">
      <dgm:prSet loTypeId="urn:microsoft.com/office/officeart/2005/8/layout/orgChart1" loCatId="hierarchy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0F59FCCF-D2AB-4B65-8A70-58916090680C}">
      <dgm:prSet/>
      <dgm:spPr/>
      <dgm:t>
        <a:bodyPr/>
        <a:lstStyle/>
        <a:p>
          <a:pPr rtl="0"/>
          <a:r>
            <a:rPr lang="fi-FI" dirty="0" smtClean="0"/>
            <a:t>Metodologia opitaan gradun ja muiden opinnäytteiden yhteydessä -  metodologiaopinnot eivät ole välttämättömiä </a:t>
          </a:r>
          <a:endParaRPr lang="fi-FI" dirty="0"/>
        </a:p>
      </dgm:t>
    </dgm:pt>
    <dgm:pt modelId="{2DD9D647-516E-490F-9DE4-B55CCC394F52}" type="parTrans" cxnId="{07325B42-377E-438A-B047-6A703B080EE9}">
      <dgm:prSet/>
      <dgm:spPr/>
      <dgm:t>
        <a:bodyPr/>
        <a:lstStyle/>
        <a:p>
          <a:endParaRPr lang="en-US"/>
        </a:p>
      </dgm:t>
    </dgm:pt>
    <dgm:pt modelId="{80B8ECD4-C6DB-4738-88FF-04C246030782}" type="sibTrans" cxnId="{07325B42-377E-438A-B047-6A703B080EE9}">
      <dgm:prSet/>
      <dgm:spPr/>
      <dgm:t>
        <a:bodyPr/>
        <a:lstStyle/>
        <a:p>
          <a:endParaRPr lang="en-US"/>
        </a:p>
      </dgm:t>
    </dgm:pt>
    <dgm:pt modelId="{23CFE85D-C3F5-4B5A-AA6F-C6F87C3208A1}">
      <dgm:prSet/>
      <dgm:spPr/>
      <dgm:t>
        <a:bodyPr/>
        <a:lstStyle/>
        <a:p>
          <a:pPr rtl="0"/>
          <a:r>
            <a:rPr lang="fi-FI" smtClean="0"/>
            <a:t>”Oikeudogmaattinen” metodi: </a:t>
          </a:r>
          <a:endParaRPr lang="fi-FI"/>
        </a:p>
      </dgm:t>
    </dgm:pt>
    <dgm:pt modelId="{56744C57-A9E8-49E1-940D-3DEF1ECB22AE}" type="parTrans" cxnId="{D5EAD95E-AFB1-4275-950A-55E01B922863}">
      <dgm:prSet/>
      <dgm:spPr/>
      <dgm:t>
        <a:bodyPr/>
        <a:lstStyle/>
        <a:p>
          <a:endParaRPr lang="en-US"/>
        </a:p>
      </dgm:t>
    </dgm:pt>
    <dgm:pt modelId="{26537A22-CBF1-4EB1-AEBF-48A57CDEDBB9}" type="sibTrans" cxnId="{D5EAD95E-AFB1-4275-950A-55E01B922863}">
      <dgm:prSet/>
      <dgm:spPr/>
      <dgm:t>
        <a:bodyPr/>
        <a:lstStyle/>
        <a:p>
          <a:endParaRPr lang="en-US"/>
        </a:p>
      </dgm:t>
    </dgm:pt>
    <dgm:pt modelId="{CA315EA9-0B5F-41E0-8737-772EC1DD5A9D}">
      <dgm:prSet/>
      <dgm:spPr/>
      <dgm:t>
        <a:bodyPr/>
        <a:lstStyle/>
        <a:p>
          <a:pPr rtl="0"/>
          <a:r>
            <a:rPr lang="fi-FI" i="1" smtClean="0"/>
            <a:t>Aineiston hallinta ja jäsentäminen sekä ongelmanhahmotus </a:t>
          </a:r>
          <a:endParaRPr lang="fi-FI"/>
        </a:p>
      </dgm:t>
    </dgm:pt>
    <dgm:pt modelId="{17091CB5-49A4-41DA-99C1-3D0553323754}" type="parTrans" cxnId="{59D8CA0A-D917-4D6A-BB73-8F9758F63AC2}">
      <dgm:prSet/>
      <dgm:spPr/>
      <dgm:t>
        <a:bodyPr/>
        <a:lstStyle/>
        <a:p>
          <a:endParaRPr lang="en-US"/>
        </a:p>
      </dgm:t>
    </dgm:pt>
    <dgm:pt modelId="{CC1A2D75-F591-460A-8AE4-658DC529274E}" type="sibTrans" cxnId="{59D8CA0A-D917-4D6A-BB73-8F9758F63AC2}">
      <dgm:prSet/>
      <dgm:spPr/>
      <dgm:t>
        <a:bodyPr/>
        <a:lstStyle/>
        <a:p>
          <a:endParaRPr lang="en-US"/>
        </a:p>
      </dgm:t>
    </dgm:pt>
    <dgm:pt modelId="{DD67CB02-7487-44E4-972E-3A93DCFB268E}">
      <dgm:prSet/>
      <dgm:spPr/>
      <dgm:t>
        <a:bodyPr/>
        <a:lstStyle/>
        <a:p>
          <a:pPr rtl="0"/>
          <a:r>
            <a:rPr lang="fi-FI" i="1" smtClean="0"/>
            <a:t>Argumentaatio </a:t>
          </a:r>
          <a:endParaRPr lang="fi-FI"/>
        </a:p>
      </dgm:t>
    </dgm:pt>
    <dgm:pt modelId="{F612E500-E060-4837-B2EB-92A9052D06C4}" type="parTrans" cxnId="{213355E3-5F23-4F8A-B116-167EE19D17D0}">
      <dgm:prSet/>
      <dgm:spPr/>
      <dgm:t>
        <a:bodyPr/>
        <a:lstStyle/>
        <a:p>
          <a:endParaRPr lang="en-US"/>
        </a:p>
      </dgm:t>
    </dgm:pt>
    <dgm:pt modelId="{F482C773-F100-49B9-B52F-5F343A4544C8}" type="sibTrans" cxnId="{213355E3-5F23-4F8A-B116-167EE19D17D0}">
      <dgm:prSet/>
      <dgm:spPr/>
      <dgm:t>
        <a:bodyPr/>
        <a:lstStyle/>
        <a:p>
          <a:endParaRPr lang="en-US"/>
        </a:p>
      </dgm:t>
    </dgm:pt>
    <dgm:pt modelId="{C2D81988-B5B7-4C89-BBC3-0A24A6CBC90A}">
      <dgm:prSet/>
      <dgm:spPr/>
      <dgm:t>
        <a:bodyPr/>
        <a:lstStyle/>
        <a:p>
          <a:pPr rtl="0"/>
          <a:r>
            <a:rPr lang="fi-FI" i="1" smtClean="0"/>
            <a:t>Systematisointi </a:t>
          </a:r>
          <a:endParaRPr lang="fi-FI"/>
        </a:p>
      </dgm:t>
    </dgm:pt>
    <dgm:pt modelId="{DB874B17-3533-4D26-B3A7-1A7E97D6F59B}" type="parTrans" cxnId="{B244C006-6358-4763-A85F-3217E79A1345}">
      <dgm:prSet/>
      <dgm:spPr/>
      <dgm:t>
        <a:bodyPr/>
        <a:lstStyle/>
        <a:p>
          <a:endParaRPr lang="en-US"/>
        </a:p>
      </dgm:t>
    </dgm:pt>
    <dgm:pt modelId="{FBF7A4C5-0688-41B2-9759-40EC6A460AC1}" type="sibTrans" cxnId="{B244C006-6358-4763-A85F-3217E79A1345}">
      <dgm:prSet/>
      <dgm:spPr/>
      <dgm:t>
        <a:bodyPr/>
        <a:lstStyle/>
        <a:p>
          <a:endParaRPr lang="en-US"/>
        </a:p>
      </dgm:t>
    </dgm:pt>
    <dgm:pt modelId="{E169A179-BFF0-4D82-93CE-2943699C3242}">
      <dgm:prSet/>
      <dgm:spPr/>
      <dgm:t>
        <a:bodyPr/>
        <a:lstStyle/>
        <a:p>
          <a:pPr rtl="0"/>
          <a:r>
            <a:rPr lang="fi-FI" i="1" smtClean="0"/>
            <a:t>Tulkinta </a:t>
          </a:r>
          <a:endParaRPr lang="fi-FI"/>
        </a:p>
      </dgm:t>
    </dgm:pt>
    <dgm:pt modelId="{35E784D6-BB78-41DA-BADA-32FA63352ACC}" type="parTrans" cxnId="{CE80E86B-EADE-49D0-8E7B-93386A2AA565}">
      <dgm:prSet/>
      <dgm:spPr/>
      <dgm:t>
        <a:bodyPr/>
        <a:lstStyle/>
        <a:p>
          <a:endParaRPr lang="en-US"/>
        </a:p>
      </dgm:t>
    </dgm:pt>
    <dgm:pt modelId="{8C99DE88-92AF-4B77-BFD0-98FBA1BFB541}" type="sibTrans" cxnId="{CE80E86B-EADE-49D0-8E7B-93386A2AA565}">
      <dgm:prSet/>
      <dgm:spPr/>
      <dgm:t>
        <a:bodyPr/>
        <a:lstStyle/>
        <a:p>
          <a:endParaRPr lang="en-US"/>
        </a:p>
      </dgm:t>
    </dgm:pt>
    <dgm:pt modelId="{5977703C-7E26-4DA7-8F7D-0AD4734288FB}">
      <dgm:prSet/>
      <dgm:spPr/>
      <dgm:t>
        <a:bodyPr/>
        <a:lstStyle/>
        <a:p>
          <a:pPr rtl="0"/>
          <a:r>
            <a:rPr lang="fi-FI" i="1" smtClean="0"/>
            <a:t>Oikeuslähdeoppi </a:t>
          </a:r>
          <a:endParaRPr lang="fi-FI"/>
        </a:p>
      </dgm:t>
    </dgm:pt>
    <dgm:pt modelId="{F83940A1-77E0-4D5B-8910-07828F8F3FB3}" type="parTrans" cxnId="{BFAE93AC-BCD9-4672-8E89-29C42E08C436}">
      <dgm:prSet/>
      <dgm:spPr/>
      <dgm:t>
        <a:bodyPr/>
        <a:lstStyle/>
        <a:p>
          <a:endParaRPr lang="en-US"/>
        </a:p>
      </dgm:t>
    </dgm:pt>
    <dgm:pt modelId="{41DB59E1-1A56-415F-91E8-8FC2995C0AB2}" type="sibTrans" cxnId="{BFAE93AC-BCD9-4672-8E89-29C42E08C436}">
      <dgm:prSet/>
      <dgm:spPr/>
      <dgm:t>
        <a:bodyPr/>
        <a:lstStyle/>
        <a:p>
          <a:endParaRPr lang="en-US"/>
        </a:p>
      </dgm:t>
    </dgm:pt>
    <dgm:pt modelId="{1F273E4D-1924-4941-901F-D0E2D515BAE3}" type="pres">
      <dgm:prSet presAssocID="{EFC1B49C-7063-4F4F-B921-A022A5F723A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6D0766F1-2124-47A0-8286-144AC4C29ADE}" type="pres">
      <dgm:prSet presAssocID="{0F59FCCF-D2AB-4B65-8A70-58916090680C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07BB49E-E86D-4E38-B519-80194F3287DE}" type="pres">
      <dgm:prSet presAssocID="{0F59FCCF-D2AB-4B65-8A70-58916090680C}" presName="rootComposite1" presStyleCnt="0"/>
      <dgm:spPr/>
      <dgm:t>
        <a:bodyPr/>
        <a:lstStyle/>
        <a:p>
          <a:endParaRPr lang="en-US"/>
        </a:p>
      </dgm:t>
    </dgm:pt>
    <dgm:pt modelId="{2113F7A1-77E6-4C3D-8CC7-3CB29292AB82}" type="pres">
      <dgm:prSet presAssocID="{0F59FCCF-D2AB-4B65-8A70-58916090680C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932907D-4CC1-48A3-BD7D-9A958AB0DFC8}" type="pres">
      <dgm:prSet presAssocID="{0F59FCCF-D2AB-4B65-8A70-58916090680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303D995-EC62-4B78-BF5F-34A0DCA964DF}" type="pres">
      <dgm:prSet presAssocID="{0F59FCCF-D2AB-4B65-8A70-58916090680C}" presName="hierChild2" presStyleCnt="0"/>
      <dgm:spPr/>
      <dgm:t>
        <a:bodyPr/>
        <a:lstStyle/>
        <a:p>
          <a:endParaRPr lang="en-US"/>
        </a:p>
      </dgm:t>
    </dgm:pt>
    <dgm:pt modelId="{9DF52085-4F90-48CA-B17B-E46A1871A32E}" type="pres">
      <dgm:prSet presAssocID="{0F59FCCF-D2AB-4B65-8A70-58916090680C}" presName="hierChild3" presStyleCnt="0"/>
      <dgm:spPr/>
      <dgm:t>
        <a:bodyPr/>
        <a:lstStyle/>
        <a:p>
          <a:endParaRPr lang="en-US"/>
        </a:p>
      </dgm:t>
    </dgm:pt>
    <dgm:pt modelId="{7345D623-595E-43C5-B5D9-3BBCF98C1BF9}" type="pres">
      <dgm:prSet presAssocID="{23CFE85D-C3F5-4B5A-AA6F-C6F87C3208A1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467DBC7E-9111-408C-8E0F-3984A1B032F6}" type="pres">
      <dgm:prSet presAssocID="{23CFE85D-C3F5-4B5A-AA6F-C6F87C3208A1}" presName="rootComposite1" presStyleCnt="0"/>
      <dgm:spPr/>
      <dgm:t>
        <a:bodyPr/>
        <a:lstStyle/>
        <a:p>
          <a:endParaRPr lang="en-US"/>
        </a:p>
      </dgm:t>
    </dgm:pt>
    <dgm:pt modelId="{F9C393DE-9EC0-4AAB-921F-F6F0F9254610}" type="pres">
      <dgm:prSet presAssocID="{23CFE85D-C3F5-4B5A-AA6F-C6F87C3208A1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4200962-7857-4172-A07B-9566DDB3B402}" type="pres">
      <dgm:prSet presAssocID="{23CFE85D-C3F5-4B5A-AA6F-C6F87C3208A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7F219C7-F31C-454A-8874-B7AEB488184E}" type="pres">
      <dgm:prSet presAssocID="{23CFE85D-C3F5-4B5A-AA6F-C6F87C3208A1}" presName="hierChild2" presStyleCnt="0"/>
      <dgm:spPr/>
      <dgm:t>
        <a:bodyPr/>
        <a:lstStyle/>
        <a:p>
          <a:endParaRPr lang="en-US"/>
        </a:p>
      </dgm:t>
    </dgm:pt>
    <dgm:pt modelId="{9BF719D9-3B0D-42F8-9C83-55E44B82E28F}" type="pres">
      <dgm:prSet presAssocID="{17091CB5-49A4-41DA-99C1-3D0553323754}" presName="Name37" presStyleLbl="parChTrans1D2" presStyleIdx="0" presStyleCnt="5"/>
      <dgm:spPr/>
      <dgm:t>
        <a:bodyPr/>
        <a:lstStyle/>
        <a:p>
          <a:endParaRPr lang="en-US"/>
        </a:p>
      </dgm:t>
    </dgm:pt>
    <dgm:pt modelId="{858A249F-07AA-415B-AA1E-F756EFD6DE05}" type="pres">
      <dgm:prSet presAssocID="{CA315EA9-0B5F-41E0-8737-772EC1DD5A9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E5745CD-10AD-4515-ACAC-7515B638CFC6}" type="pres">
      <dgm:prSet presAssocID="{CA315EA9-0B5F-41E0-8737-772EC1DD5A9D}" presName="rootComposite" presStyleCnt="0"/>
      <dgm:spPr/>
      <dgm:t>
        <a:bodyPr/>
        <a:lstStyle/>
        <a:p>
          <a:endParaRPr lang="en-US"/>
        </a:p>
      </dgm:t>
    </dgm:pt>
    <dgm:pt modelId="{6570C62A-2D9C-4D67-B2C7-D676A375D22E}" type="pres">
      <dgm:prSet presAssocID="{CA315EA9-0B5F-41E0-8737-772EC1DD5A9D}" presName="rootText" presStyleLbl="node2" presStyleIdx="0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85C3EC9-898A-4B30-B6EB-F1A423D874EF}" type="pres">
      <dgm:prSet presAssocID="{CA315EA9-0B5F-41E0-8737-772EC1DD5A9D}" presName="rootConnector" presStyleLbl="node2" presStyleIdx="0" presStyleCnt="5"/>
      <dgm:spPr/>
      <dgm:t>
        <a:bodyPr/>
        <a:lstStyle/>
        <a:p>
          <a:endParaRPr lang="en-US"/>
        </a:p>
      </dgm:t>
    </dgm:pt>
    <dgm:pt modelId="{A09D1C32-97FD-4439-A4F0-03404D5C97DD}" type="pres">
      <dgm:prSet presAssocID="{CA315EA9-0B5F-41E0-8737-772EC1DD5A9D}" presName="hierChild4" presStyleCnt="0"/>
      <dgm:spPr/>
      <dgm:t>
        <a:bodyPr/>
        <a:lstStyle/>
        <a:p>
          <a:endParaRPr lang="en-US"/>
        </a:p>
      </dgm:t>
    </dgm:pt>
    <dgm:pt modelId="{15BE166E-A760-49D7-AE02-1BD1955D625A}" type="pres">
      <dgm:prSet presAssocID="{CA315EA9-0B5F-41E0-8737-772EC1DD5A9D}" presName="hierChild5" presStyleCnt="0"/>
      <dgm:spPr/>
      <dgm:t>
        <a:bodyPr/>
        <a:lstStyle/>
        <a:p>
          <a:endParaRPr lang="en-US"/>
        </a:p>
      </dgm:t>
    </dgm:pt>
    <dgm:pt modelId="{E3185982-581B-41C0-B5A5-DAD20244899B}" type="pres">
      <dgm:prSet presAssocID="{F612E500-E060-4837-B2EB-92A9052D06C4}" presName="Name37" presStyleLbl="parChTrans1D2" presStyleIdx="1" presStyleCnt="5"/>
      <dgm:spPr/>
      <dgm:t>
        <a:bodyPr/>
        <a:lstStyle/>
        <a:p>
          <a:endParaRPr lang="en-US"/>
        </a:p>
      </dgm:t>
    </dgm:pt>
    <dgm:pt modelId="{437EF7D9-5416-4E5E-8E4C-85DDCDA0BECE}" type="pres">
      <dgm:prSet presAssocID="{DD67CB02-7487-44E4-972E-3A93DCFB268E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AC7C384A-1F33-448A-A6AE-AD07FD564874}" type="pres">
      <dgm:prSet presAssocID="{DD67CB02-7487-44E4-972E-3A93DCFB268E}" presName="rootComposite" presStyleCnt="0"/>
      <dgm:spPr/>
      <dgm:t>
        <a:bodyPr/>
        <a:lstStyle/>
        <a:p>
          <a:endParaRPr lang="en-US"/>
        </a:p>
      </dgm:t>
    </dgm:pt>
    <dgm:pt modelId="{9F58A25D-51FF-4CF5-8A23-799C17EE95E3}" type="pres">
      <dgm:prSet presAssocID="{DD67CB02-7487-44E4-972E-3A93DCFB268E}" presName="rootText" presStyleLbl="node2" presStyleIdx="1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E99E0F2-18F9-4970-A907-58E969BDFB54}" type="pres">
      <dgm:prSet presAssocID="{DD67CB02-7487-44E4-972E-3A93DCFB268E}" presName="rootConnector" presStyleLbl="node2" presStyleIdx="1" presStyleCnt="5"/>
      <dgm:spPr/>
      <dgm:t>
        <a:bodyPr/>
        <a:lstStyle/>
        <a:p>
          <a:endParaRPr lang="en-US"/>
        </a:p>
      </dgm:t>
    </dgm:pt>
    <dgm:pt modelId="{3A7DC624-7D78-416F-8323-87A5D2788AE4}" type="pres">
      <dgm:prSet presAssocID="{DD67CB02-7487-44E4-972E-3A93DCFB268E}" presName="hierChild4" presStyleCnt="0"/>
      <dgm:spPr/>
      <dgm:t>
        <a:bodyPr/>
        <a:lstStyle/>
        <a:p>
          <a:endParaRPr lang="en-US"/>
        </a:p>
      </dgm:t>
    </dgm:pt>
    <dgm:pt modelId="{524491E8-4B18-484B-8559-6B01AEE2589C}" type="pres">
      <dgm:prSet presAssocID="{DD67CB02-7487-44E4-972E-3A93DCFB268E}" presName="hierChild5" presStyleCnt="0"/>
      <dgm:spPr/>
      <dgm:t>
        <a:bodyPr/>
        <a:lstStyle/>
        <a:p>
          <a:endParaRPr lang="en-US"/>
        </a:p>
      </dgm:t>
    </dgm:pt>
    <dgm:pt modelId="{5BD3B907-CCF4-4349-97C8-D627223FEC81}" type="pres">
      <dgm:prSet presAssocID="{DB874B17-3533-4D26-B3A7-1A7E97D6F59B}" presName="Name37" presStyleLbl="parChTrans1D2" presStyleIdx="2" presStyleCnt="5"/>
      <dgm:spPr/>
      <dgm:t>
        <a:bodyPr/>
        <a:lstStyle/>
        <a:p>
          <a:endParaRPr lang="en-US"/>
        </a:p>
      </dgm:t>
    </dgm:pt>
    <dgm:pt modelId="{D606B609-BAFD-498F-86B7-67C271DE36D1}" type="pres">
      <dgm:prSet presAssocID="{C2D81988-B5B7-4C89-BBC3-0A24A6CBC90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859DB4B-F7E9-4204-90E1-AE53D8A2DB52}" type="pres">
      <dgm:prSet presAssocID="{C2D81988-B5B7-4C89-BBC3-0A24A6CBC90A}" presName="rootComposite" presStyleCnt="0"/>
      <dgm:spPr/>
      <dgm:t>
        <a:bodyPr/>
        <a:lstStyle/>
        <a:p>
          <a:endParaRPr lang="en-US"/>
        </a:p>
      </dgm:t>
    </dgm:pt>
    <dgm:pt modelId="{3DDDB304-DE41-48E8-AAAE-908B362CB0D2}" type="pres">
      <dgm:prSet presAssocID="{C2D81988-B5B7-4C89-BBC3-0A24A6CBC90A}" presName="rootText" presStyleLbl="node2" presStyleIdx="2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31E551-07A0-42CF-A2D9-E82226D7E664}" type="pres">
      <dgm:prSet presAssocID="{C2D81988-B5B7-4C89-BBC3-0A24A6CBC90A}" presName="rootConnector" presStyleLbl="node2" presStyleIdx="2" presStyleCnt="5"/>
      <dgm:spPr/>
      <dgm:t>
        <a:bodyPr/>
        <a:lstStyle/>
        <a:p>
          <a:endParaRPr lang="en-US"/>
        </a:p>
      </dgm:t>
    </dgm:pt>
    <dgm:pt modelId="{6F367D5A-6323-4171-A255-64B4DA19BC0D}" type="pres">
      <dgm:prSet presAssocID="{C2D81988-B5B7-4C89-BBC3-0A24A6CBC90A}" presName="hierChild4" presStyleCnt="0"/>
      <dgm:spPr/>
      <dgm:t>
        <a:bodyPr/>
        <a:lstStyle/>
        <a:p>
          <a:endParaRPr lang="en-US"/>
        </a:p>
      </dgm:t>
    </dgm:pt>
    <dgm:pt modelId="{FF64A507-099E-4A68-BC96-607122BBE51B}" type="pres">
      <dgm:prSet presAssocID="{C2D81988-B5B7-4C89-BBC3-0A24A6CBC90A}" presName="hierChild5" presStyleCnt="0"/>
      <dgm:spPr/>
      <dgm:t>
        <a:bodyPr/>
        <a:lstStyle/>
        <a:p>
          <a:endParaRPr lang="en-US"/>
        </a:p>
      </dgm:t>
    </dgm:pt>
    <dgm:pt modelId="{450EF722-1676-4E79-855F-9B9197AE816B}" type="pres">
      <dgm:prSet presAssocID="{35E784D6-BB78-41DA-BADA-32FA63352ACC}" presName="Name37" presStyleLbl="parChTrans1D2" presStyleIdx="3" presStyleCnt="5"/>
      <dgm:spPr/>
      <dgm:t>
        <a:bodyPr/>
        <a:lstStyle/>
        <a:p>
          <a:endParaRPr lang="en-US"/>
        </a:p>
      </dgm:t>
    </dgm:pt>
    <dgm:pt modelId="{EC3D3558-D02A-446E-AB54-6A070B9E9C93}" type="pres">
      <dgm:prSet presAssocID="{E169A179-BFF0-4D82-93CE-2943699C3242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E71CA22B-548E-4882-9AF0-DDCDF27514CE}" type="pres">
      <dgm:prSet presAssocID="{E169A179-BFF0-4D82-93CE-2943699C3242}" presName="rootComposite" presStyleCnt="0"/>
      <dgm:spPr/>
      <dgm:t>
        <a:bodyPr/>
        <a:lstStyle/>
        <a:p>
          <a:endParaRPr lang="en-US"/>
        </a:p>
      </dgm:t>
    </dgm:pt>
    <dgm:pt modelId="{99141092-8F85-402B-AA71-205654FBEE4D}" type="pres">
      <dgm:prSet presAssocID="{E169A179-BFF0-4D82-93CE-2943699C3242}" presName="rootText" presStyleLbl="node2" presStyleIdx="3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7576DD7-3D5A-4B63-834F-DD8B72AFFCBA}" type="pres">
      <dgm:prSet presAssocID="{E169A179-BFF0-4D82-93CE-2943699C3242}" presName="rootConnector" presStyleLbl="node2" presStyleIdx="3" presStyleCnt="5"/>
      <dgm:spPr/>
      <dgm:t>
        <a:bodyPr/>
        <a:lstStyle/>
        <a:p>
          <a:endParaRPr lang="en-US"/>
        </a:p>
      </dgm:t>
    </dgm:pt>
    <dgm:pt modelId="{2947EE48-583A-471D-B361-7ACC9281207F}" type="pres">
      <dgm:prSet presAssocID="{E169A179-BFF0-4D82-93CE-2943699C3242}" presName="hierChild4" presStyleCnt="0"/>
      <dgm:spPr/>
      <dgm:t>
        <a:bodyPr/>
        <a:lstStyle/>
        <a:p>
          <a:endParaRPr lang="en-US"/>
        </a:p>
      </dgm:t>
    </dgm:pt>
    <dgm:pt modelId="{42204F27-138E-46B8-AF21-DF8C943D9A80}" type="pres">
      <dgm:prSet presAssocID="{E169A179-BFF0-4D82-93CE-2943699C3242}" presName="hierChild5" presStyleCnt="0"/>
      <dgm:spPr/>
      <dgm:t>
        <a:bodyPr/>
        <a:lstStyle/>
        <a:p>
          <a:endParaRPr lang="en-US"/>
        </a:p>
      </dgm:t>
    </dgm:pt>
    <dgm:pt modelId="{2FEC1895-8924-4A16-8C54-AC4D19537B3D}" type="pres">
      <dgm:prSet presAssocID="{F83940A1-77E0-4D5B-8910-07828F8F3FB3}" presName="Name37" presStyleLbl="parChTrans1D2" presStyleIdx="4" presStyleCnt="5"/>
      <dgm:spPr/>
      <dgm:t>
        <a:bodyPr/>
        <a:lstStyle/>
        <a:p>
          <a:endParaRPr lang="en-US"/>
        </a:p>
      </dgm:t>
    </dgm:pt>
    <dgm:pt modelId="{47E0E129-9EFC-4BD1-8892-342141E3262A}" type="pres">
      <dgm:prSet presAssocID="{5977703C-7E26-4DA7-8F7D-0AD4734288FB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5932FDB5-CA11-40DE-8FF8-0BCBE0A06A8C}" type="pres">
      <dgm:prSet presAssocID="{5977703C-7E26-4DA7-8F7D-0AD4734288FB}" presName="rootComposite" presStyleCnt="0"/>
      <dgm:spPr/>
      <dgm:t>
        <a:bodyPr/>
        <a:lstStyle/>
        <a:p>
          <a:endParaRPr lang="en-US"/>
        </a:p>
      </dgm:t>
    </dgm:pt>
    <dgm:pt modelId="{1EC60301-7662-4790-AF5E-508D2A93FB27}" type="pres">
      <dgm:prSet presAssocID="{5977703C-7E26-4DA7-8F7D-0AD4734288FB}" presName="rootText" presStyleLbl="node2" presStyleIdx="4" presStyleCnt="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18A5347-5DB4-47C6-A1DC-9BEBB1D62D07}" type="pres">
      <dgm:prSet presAssocID="{5977703C-7E26-4DA7-8F7D-0AD4734288FB}" presName="rootConnector" presStyleLbl="node2" presStyleIdx="4" presStyleCnt="5"/>
      <dgm:spPr/>
      <dgm:t>
        <a:bodyPr/>
        <a:lstStyle/>
        <a:p>
          <a:endParaRPr lang="en-US"/>
        </a:p>
      </dgm:t>
    </dgm:pt>
    <dgm:pt modelId="{0F2DA310-5E5B-4ADD-9DA5-453A79B0B18D}" type="pres">
      <dgm:prSet presAssocID="{5977703C-7E26-4DA7-8F7D-0AD4734288FB}" presName="hierChild4" presStyleCnt="0"/>
      <dgm:spPr/>
      <dgm:t>
        <a:bodyPr/>
        <a:lstStyle/>
        <a:p>
          <a:endParaRPr lang="en-US"/>
        </a:p>
      </dgm:t>
    </dgm:pt>
    <dgm:pt modelId="{4EF75EB8-9545-4D43-80E1-FE4A3EA46A47}" type="pres">
      <dgm:prSet presAssocID="{5977703C-7E26-4DA7-8F7D-0AD4734288FB}" presName="hierChild5" presStyleCnt="0"/>
      <dgm:spPr/>
      <dgm:t>
        <a:bodyPr/>
        <a:lstStyle/>
        <a:p>
          <a:endParaRPr lang="en-US"/>
        </a:p>
      </dgm:t>
    </dgm:pt>
    <dgm:pt modelId="{AEEA14FA-04B6-4EE8-AC51-4BF7A4973DC6}" type="pres">
      <dgm:prSet presAssocID="{23CFE85D-C3F5-4B5A-AA6F-C6F87C3208A1}" presName="hierChild3" presStyleCnt="0"/>
      <dgm:spPr/>
      <dgm:t>
        <a:bodyPr/>
        <a:lstStyle/>
        <a:p>
          <a:endParaRPr lang="en-US"/>
        </a:p>
      </dgm:t>
    </dgm:pt>
  </dgm:ptLst>
  <dgm:cxnLst>
    <dgm:cxn modelId="{F6B9BD59-87EA-4148-86F2-6E0CAEAFE9EE}" type="presOf" srcId="{DD67CB02-7487-44E4-972E-3A93DCFB268E}" destId="{9F58A25D-51FF-4CF5-8A23-799C17EE95E3}" srcOrd="0" destOrd="0" presId="urn:microsoft.com/office/officeart/2005/8/layout/orgChart1"/>
    <dgm:cxn modelId="{4390AACA-116F-443E-AAB3-65862F944CE4}" type="presOf" srcId="{E169A179-BFF0-4D82-93CE-2943699C3242}" destId="{57576DD7-3D5A-4B63-834F-DD8B72AFFCBA}" srcOrd="1" destOrd="0" presId="urn:microsoft.com/office/officeart/2005/8/layout/orgChart1"/>
    <dgm:cxn modelId="{38042DA2-E92E-426A-8E75-D8C8363F5A9E}" type="presOf" srcId="{C2D81988-B5B7-4C89-BBC3-0A24A6CBC90A}" destId="{6E31E551-07A0-42CF-A2D9-E82226D7E664}" srcOrd="1" destOrd="0" presId="urn:microsoft.com/office/officeart/2005/8/layout/orgChart1"/>
    <dgm:cxn modelId="{5E5CAEA5-3B05-4E2B-ADF1-F1FAEC39F6BE}" type="presOf" srcId="{CA315EA9-0B5F-41E0-8737-772EC1DD5A9D}" destId="{E85C3EC9-898A-4B30-B6EB-F1A423D874EF}" srcOrd="1" destOrd="0" presId="urn:microsoft.com/office/officeart/2005/8/layout/orgChart1"/>
    <dgm:cxn modelId="{7DBA6639-988C-4778-B95F-08A49AC2730C}" type="presOf" srcId="{35E784D6-BB78-41DA-BADA-32FA63352ACC}" destId="{450EF722-1676-4E79-855F-9B9197AE816B}" srcOrd="0" destOrd="0" presId="urn:microsoft.com/office/officeart/2005/8/layout/orgChart1"/>
    <dgm:cxn modelId="{D5EAD95E-AFB1-4275-950A-55E01B922863}" srcId="{EFC1B49C-7063-4F4F-B921-A022A5F723AF}" destId="{23CFE85D-C3F5-4B5A-AA6F-C6F87C3208A1}" srcOrd="1" destOrd="0" parTransId="{56744C57-A9E8-49E1-940D-3DEF1ECB22AE}" sibTransId="{26537A22-CBF1-4EB1-AEBF-48A57CDEDBB9}"/>
    <dgm:cxn modelId="{BFAE93AC-BCD9-4672-8E89-29C42E08C436}" srcId="{23CFE85D-C3F5-4B5A-AA6F-C6F87C3208A1}" destId="{5977703C-7E26-4DA7-8F7D-0AD4734288FB}" srcOrd="4" destOrd="0" parTransId="{F83940A1-77E0-4D5B-8910-07828F8F3FB3}" sibTransId="{41DB59E1-1A56-415F-91E8-8FC2995C0AB2}"/>
    <dgm:cxn modelId="{B58D1736-41DB-42EE-8012-5E938456DF0A}" type="presOf" srcId="{23CFE85D-C3F5-4B5A-AA6F-C6F87C3208A1}" destId="{34200962-7857-4172-A07B-9566DDB3B402}" srcOrd="1" destOrd="0" presId="urn:microsoft.com/office/officeart/2005/8/layout/orgChart1"/>
    <dgm:cxn modelId="{DD5F8BCA-163C-4F05-906C-590163D954EC}" type="presOf" srcId="{23CFE85D-C3F5-4B5A-AA6F-C6F87C3208A1}" destId="{F9C393DE-9EC0-4AAB-921F-F6F0F9254610}" srcOrd="0" destOrd="0" presId="urn:microsoft.com/office/officeart/2005/8/layout/orgChart1"/>
    <dgm:cxn modelId="{07325B42-377E-438A-B047-6A703B080EE9}" srcId="{EFC1B49C-7063-4F4F-B921-A022A5F723AF}" destId="{0F59FCCF-D2AB-4B65-8A70-58916090680C}" srcOrd="0" destOrd="0" parTransId="{2DD9D647-516E-490F-9DE4-B55CCC394F52}" sibTransId="{80B8ECD4-C6DB-4738-88FF-04C246030782}"/>
    <dgm:cxn modelId="{81BF83F1-368E-4465-9757-3DB77A5FA3EA}" type="presOf" srcId="{DB874B17-3533-4D26-B3A7-1A7E97D6F59B}" destId="{5BD3B907-CCF4-4349-97C8-D627223FEC81}" srcOrd="0" destOrd="0" presId="urn:microsoft.com/office/officeart/2005/8/layout/orgChart1"/>
    <dgm:cxn modelId="{E08CF232-9FE6-451A-927F-5ABB9EF74A6F}" type="presOf" srcId="{5977703C-7E26-4DA7-8F7D-0AD4734288FB}" destId="{B18A5347-5DB4-47C6-A1DC-9BEBB1D62D07}" srcOrd="1" destOrd="0" presId="urn:microsoft.com/office/officeart/2005/8/layout/orgChart1"/>
    <dgm:cxn modelId="{B244C006-6358-4763-A85F-3217E79A1345}" srcId="{23CFE85D-C3F5-4B5A-AA6F-C6F87C3208A1}" destId="{C2D81988-B5B7-4C89-BBC3-0A24A6CBC90A}" srcOrd="2" destOrd="0" parTransId="{DB874B17-3533-4D26-B3A7-1A7E97D6F59B}" sibTransId="{FBF7A4C5-0688-41B2-9759-40EC6A460AC1}"/>
    <dgm:cxn modelId="{9F99B05E-668D-4BB5-A268-7F480A7DA747}" type="presOf" srcId="{0F59FCCF-D2AB-4B65-8A70-58916090680C}" destId="{2113F7A1-77E6-4C3D-8CC7-3CB29292AB82}" srcOrd="0" destOrd="0" presId="urn:microsoft.com/office/officeart/2005/8/layout/orgChart1"/>
    <dgm:cxn modelId="{D91A7B42-BA27-4C1C-A0AB-819DAEB7A477}" type="presOf" srcId="{DD67CB02-7487-44E4-972E-3A93DCFB268E}" destId="{DE99E0F2-18F9-4970-A907-58E969BDFB54}" srcOrd="1" destOrd="0" presId="urn:microsoft.com/office/officeart/2005/8/layout/orgChart1"/>
    <dgm:cxn modelId="{ACDE3D18-A9C1-4C66-A4EC-F4E1C2B6C137}" type="presOf" srcId="{0F59FCCF-D2AB-4B65-8A70-58916090680C}" destId="{3932907D-4CC1-48A3-BD7D-9A958AB0DFC8}" srcOrd="1" destOrd="0" presId="urn:microsoft.com/office/officeart/2005/8/layout/orgChart1"/>
    <dgm:cxn modelId="{2B4F58E9-CB2D-46DB-8B04-9AECE0C4FA1E}" type="presOf" srcId="{C2D81988-B5B7-4C89-BBC3-0A24A6CBC90A}" destId="{3DDDB304-DE41-48E8-AAAE-908B362CB0D2}" srcOrd="0" destOrd="0" presId="urn:microsoft.com/office/officeart/2005/8/layout/orgChart1"/>
    <dgm:cxn modelId="{213355E3-5F23-4F8A-B116-167EE19D17D0}" srcId="{23CFE85D-C3F5-4B5A-AA6F-C6F87C3208A1}" destId="{DD67CB02-7487-44E4-972E-3A93DCFB268E}" srcOrd="1" destOrd="0" parTransId="{F612E500-E060-4837-B2EB-92A9052D06C4}" sibTransId="{F482C773-F100-49B9-B52F-5F343A4544C8}"/>
    <dgm:cxn modelId="{DE3AF0EA-BC3A-4261-AE95-2A786D49A7C2}" type="presOf" srcId="{EFC1B49C-7063-4F4F-B921-A022A5F723AF}" destId="{1F273E4D-1924-4941-901F-D0E2D515BAE3}" srcOrd="0" destOrd="0" presId="urn:microsoft.com/office/officeart/2005/8/layout/orgChart1"/>
    <dgm:cxn modelId="{340E29AD-9289-45C8-9EA3-0B1964B35245}" type="presOf" srcId="{E169A179-BFF0-4D82-93CE-2943699C3242}" destId="{99141092-8F85-402B-AA71-205654FBEE4D}" srcOrd="0" destOrd="0" presId="urn:microsoft.com/office/officeart/2005/8/layout/orgChart1"/>
    <dgm:cxn modelId="{6C254599-80A3-4939-B4C1-2C0A4B6DA17B}" type="presOf" srcId="{F612E500-E060-4837-B2EB-92A9052D06C4}" destId="{E3185982-581B-41C0-B5A5-DAD20244899B}" srcOrd="0" destOrd="0" presId="urn:microsoft.com/office/officeart/2005/8/layout/orgChart1"/>
    <dgm:cxn modelId="{4DDCAD2F-0DF0-4A42-9BD9-7FDD391142C0}" type="presOf" srcId="{5977703C-7E26-4DA7-8F7D-0AD4734288FB}" destId="{1EC60301-7662-4790-AF5E-508D2A93FB27}" srcOrd="0" destOrd="0" presId="urn:microsoft.com/office/officeart/2005/8/layout/orgChart1"/>
    <dgm:cxn modelId="{C85DDA62-5060-4FDC-8237-20D694EB4083}" type="presOf" srcId="{F83940A1-77E0-4D5B-8910-07828F8F3FB3}" destId="{2FEC1895-8924-4A16-8C54-AC4D19537B3D}" srcOrd="0" destOrd="0" presId="urn:microsoft.com/office/officeart/2005/8/layout/orgChart1"/>
    <dgm:cxn modelId="{7269D23F-9AF3-4913-820D-B42D4E447EDF}" type="presOf" srcId="{17091CB5-49A4-41DA-99C1-3D0553323754}" destId="{9BF719D9-3B0D-42F8-9C83-55E44B82E28F}" srcOrd="0" destOrd="0" presId="urn:microsoft.com/office/officeart/2005/8/layout/orgChart1"/>
    <dgm:cxn modelId="{C52AD34A-7A20-4351-92C9-346E212F08FB}" type="presOf" srcId="{CA315EA9-0B5F-41E0-8737-772EC1DD5A9D}" destId="{6570C62A-2D9C-4D67-B2C7-D676A375D22E}" srcOrd="0" destOrd="0" presId="urn:microsoft.com/office/officeart/2005/8/layout/orgChart1"/>
    <dgm:cxn modelId="{59D8CA0A-D917-4D6A-BB73-8F9758F63AC2}" srcId="{23CFE85D-C3F5-4B5A-AA6F-C6F87C3208A1}" destId="{CA315EA9-0B5F-41E0-8737-772EC1DD5A9D}" srcOrd="0" destOrd="0" parTransId="{17091CB5-49A4-41DA-99C1-3D0553323754}" sibTransId="{CC1A2D75-F591-460A-8AE4-658DC529274E}"/>
    <dgm:cxn modelId="{CE80E86B-EADE-49D0-8E7B-93386A2AA565}" srcId="{23CFE85D-C3F5-4B5A-AA6F-C6F87C3208A1}" destId="{E169A179-BFF0-4D82-93CE-2943699C3242}" srcOrd="3" destOrd="0" parTransId="{35E784D6-BB78-41DA-BADA-32FA63352ACC}" sibTransId="{8C99DE88-92AF-4B77-BFD0-98FBA1BFB541}"/>
    <dgm:cxn modelId="{004BD512-8954-4197-9A63-B3B654A94B14}" type="presParOf" srcId="{1F273E4D-1924-4941-901F-D0E2D515BAE3}" destId="{6D0766F1-2124-47A0-8286-144AC4C29ADE}" srcOrd="0" destOrd="0" presId="urn:microsoft.com/office/officeart/2005/8/layout/orgChart1"/>
    <dgm:cxn modelId="{B36E1382-B54C-47F8-ABFA-EF997AC58F65}" type="presParOf" srcId="{6D0766F1-2124-47A0-8286-144AC4C29ADE}" destId="{407BB49E-E86D-4E38-B519-80194F3287DE}" srcOrd="0" destOrd="0" presId="urn:microsoft.com/office/officeart/2005/8/layout/orgChart1"/>
    <dgm:cxn modelId="{A2A065BD-8F5B-496E-AB4C-B5D94221FDD8}" type="presParOf" srcId="{407BB49E-E86D-4E38-B519-80194F3287DE}" destId="{2113F7A1-77E6-4C3D-8CC7-3CB29292AB82}" srcOrd="0" destOrd="0" presId="urn:microsoft.com/office/officeart/2005/8/layout/orgChart1"/>
    <dgm:cxn modelId="{B68B4A02-BBA6-4D81-9163-B42C6DB6B014}" type="presParOf" srcId="{407BB49E-E86D-4E38-B519-80194F3287DE}" destId="{3932907D-4CC1-48A3-BD7D-9A958AB0DFC8}" srcOrd="1" destOrd="0" presId="urn:microsoft.com/office/officeart/2005/8/layout/orgChart1"/>
    <dgm:cxn modelId="{1B2FED98-13E3-4368-B194-C60A7F06442F}" type="presParOf" srcId="{6D0766F1-2124-47A0-8286-144AC4C29ADE}" destId="{1303D995-EC62-4B78-BF5F-34A0DCA964DF}" srcOrd="1" destOrd="0" presId="urn:microsoft.com/office/officeart/2005/8/layout/orgChart1"/>
    <dgm:cxn modelId="{E9DF0988-14EF-49DB-937B-1F1E5E18903A}" type="presParOf" srcId="{6D0766F1-2124-47A0-8286-144AC4C29ADE}" destId="{9DF52085-4F90-48CA-B17B-E46A1871A32E}" srcOrd="2" destOrd="0" presId="urn:microsoft.com/office/officeart/2005/8/layout/orgChart1"/>
    <dgm:cxn modelId="{097AB488-3AB7-4684-BB1F-B320682C809C}" type="presParOf" srcId="{1F273E4D-1924-4941-901F-D0E2D515BAE3}" destId="{7345D623-595E-43C5-B5D9-3BBCF98C1BF9}" srcOrd="1" destOrd="0" presId="urn:microsoft.com/office/officeart/2005/8/layout/orgChart1"/>
    <dgm:cxn modelId="{4889DB9C-A801-41F7-B4F7-E46A6058576F}" type="presParOf" srcId="{7345D623-595E-43C5-B5D9-3BBCF98C1BF9}" destId="{467DBC7E-9111-408C-8E0F-3984A1B032F6}" srcOrd="0" destOrd="0" presId="urn:microsoft.com/office/officeart/2005/8/layout/orgChart1"/>
    <dgm:cxn modelId="{0D95CB5A-7FBE-44F6-BD23-B13AE2452CA0}" type="presParOf" srcId="{467DBC7E-9111-408C-8E0F-3984A1B032F6}" destId="{F9C393DE-9EC0-4AAB-921F-F6F0F9254610}" srcOrd="0" destOrd="0" presId="urn:microsoft.com/office/officeart/2005/8/layout/orgChart1"/>
    <dgm:cxn modelId="{4AC52D27-C42B-4662-B348-79292FBA2ADE}" type="presParOf" srcId="{467DBC7E-9111-408C-8E0F-3984A1B032F6}" destId="{34200962-7857-4172-A07B-9566DDB3B402}" srcOrd="1" destOrd="0" presId="urn:microsoft.com/office/officeart/2005/8/layout/orgChart1"/>
    <dgm:cxn modelId="{67C22697-20B7-4FD0-A64D-4ECCC3344D0C}" type="presParOf" srcId="{7345D623-595E-43C5-B5D9-3BBCF98C1BF9}" destId="{B7F219C7-F31C-454A-8874-B7AEB488184E}" srcOrd="1" destOrd="0" presId="urn:microsoft.com/office/officeart/2005/8/layout/orgChart1"/>
    <dgm:cxn modelId="{0E6BB00D-0DC2-41ED-AF8A-D299213AD740}" type="presParOf" srcId="{B7F219C7-F31C-454A-8874-B7AEB488184E}" destId="{9BF719D9-3B0D-42F8-9C83-55E44B82E28F}" srcOrd="0" destOrd="0" presId="urn:microsoft.com/office/officeart/2005/8/layout/orgChart1"/>
    <dgm:cxn modelId="{CEF4D37F-806F-4563-A7CE-A5633FE8DB58}" type="presParOf" srcId="{B7F219C7-F31C-454A-8874-B7AEB488184E}" destId="{858A249F-07AA-415B-AA1E-F756EFD6DE05}" srcOrd="1" destOrd="0" presId="urn:microsoft.com/office/officeart/2005/8/layout/orgChart1"/>
    <dgm:cxn modelId="{311499D3-1A25-4ADB-832F-139EA2F8B4C6}" type="presParOf" srcId="{858A249F-07AA-415B-AA1E-F756EFD6DE05}" destId="{CE5745CD-10AD-4515-ACAC-7515B638CFC6}" srcOrd="0" destOrd="0" presId="urn:microsoft.com/office/officeart/2005/8/layout/orgChart1"/>
    <dgm:cxn modelId="{4C7F2687-C6BA-4C33-9209-530B1087595F}" type="presParOf" srcId="{CE5745CD-10AD-4515-ACAC-7515B638CFC6}" destId="{6570C62A-2D9C-4D67-B2C7-D676A375D22E}" srcOrd="0" destOrd="0" presId="urn:microsoft.com/office/officeart/2005/8/layout/orgChart1"/>
    <dgm:cxn modelId="{225FD7AC-011F-4AEB-953A-65E26BC3DF75}" type="presParOf" srcId="{CE5745CD-10AD-4515-ACAC-7515B638CFC6}" destId="{E85C3EC9-898A-4B30-B6EB-F1A423D874EF}" srcOrd="1" destOrd="0" presId="urn:microsoft.com/office/officeart/2005/8/layout/orgChart1"/>
    <dgm:cxn modelId="{4D208E75-6881-47EC-9A29-1F8A7C2F00D3}" type="presParOf" srcId="{858A249F-07AA-415B-AA1E-F756EFD6DE05}" destId="{A09D1C32-97FD-4439-A4F0-03404D5C97DD}" srcOrd="1" destOrd="0" presId="urn:microsoft.com/office/officeart/2005/8/layout/orgChart1"/>
    <dgm:cxn modelId="{057C76AE-FB7B-4FB5-8C59-0CB591F834CE}" type="presParOf" srcId="{858A249F-07AA-415B-AA1E-F756EFD6DE05}" destId="{15BE166E-A760-49D7-AE02-1BD1955D625A}" srcOrd="2" destOrd="0" presId="urn:microsoft.com/office/officeart/2005/8/layout/orgChart1"/>
    <dgm:cxn modelId="{3D9B0B03-748A-469C-BA20-8C668AE5E9D2}" type="presParOf" srcId="{B7F219C7-F31C-454A-8874-B7AEB488184E}" destId="{E3185982-581B-41C0-B5A5-DAD20244899B}" srcOrd="2" destOrd="0" presId="urn:microsoft.com/office/officeart/2005/8/layout/orgChart1"/>
    <dgm:cxn modelId="{69D9376F-CF78-4CAD-90AB-F9AF0B29DE75}" type="presParOf" srcId="{B7F219C7-F31C-454A-8874-B7AEB488184E}" destId="{437EF7D9-5416-4E5E-8E4C-85DDCDA0BECE}" srcOrd="3" destOrd="0" presId="urn:microsoft.com/office/officeart/2005/8/layout/orgChart1"/>
    <dgm:cxn modelId="{0BB6A4FE-5454-4BE5-A2E6-44D09C71FC1F}" type="presParOf" srcId="{437EF7D9-5416-4E5E-8E4C-85DDCDA0BECE}" destId="{AC7C384A-1F33-448A-A6AE-AD07FD564874}" srcOrd="0" destOrd="0" presId="urn:microsoft.com/office/officeart/2005/8/layout/orgChart1"/>
    <dgm:cxn modelId="{864F83E5-F3C7-44B4-95BA-D7AEAC71ED6C}" type="presParOf" srcId="{AC7C384A-1F33-448A-A6AE-AD07FD564874}" destId="{9F58A25D-51FF-4CF5-8A23-799C17EE95E3}" srcOrd="0" destOrd="0" presId="urn:microsoft.com/office/officeart/2005/8/layout/orgChart1"/>
    <dgm:cxn modelId="{E87FB3A1-2CA9-46E6-A0EF-772BA855912C}" type="presParOf" srcId="{AC7C384A-1F33-448A-A6AE-AD07FD564874}" destId="{DE99E0F2-18F9-4970-A907-58E969BDFB54}" srcOrd="1" destOrd="0" presId="urn:microsoft.com/office/officeart/2005/8/layout/orgChart1"/>
    <dgm:cxn modelId="{8C6488D6-18D5-49E3-998F-EF2DF7ED0104}" type="presParOf" srcId="{437EF7D9-5416-4E5E-8E4C-85DDCDA0BECE}" destId="{3A7DC624-7D78-416F-8323-87A5D2788AE4}" srcOrd="1" destOrd="0" presId="urn:microsoft.com/office/officeart/2005/8/layout/orgChart1"/>
    <dgm:cxn modelId="{0E825BBD-4CE8-4247-ABB5-35D871829BF5}" type="presParOf" srcId="{437EF7D9-5416-4E5E-8E4C-85DDCDA0BECE}" destId="{524491E8-4B18-484B-8559-6B01AEE2589C}" srcOrd="2" destOrd="0" presId="urn:microsoft.com/office/officeart/2005/8/layout/orgChart1"/>
    <dgm:cxn modelId="{0CB51D22-A0E9-4943-A8E8-CF702E7325CB}" type="presParOf" srcId="{B7F219C7-F31C-454A-8874-B7AEB488184E}" destId="{5BD3B907-CCF4-4349-97C8-D627223FEC81}" srcOrd="4" destOrd="0" presId="urn:microsoft.com/office/officeart/2005/8/layout/orgChart1"/>
    <dgm:cxn modelId="{25A1BE4D-E02A-4389-9D3B-D38A640D52E5}" type="presParOf" srcId="{B7F219C7-F31C-454A-8874-B7AEB488184E}" destId="{D606B609-BAFD-498F-86B7-67C271DE36D1}" srcOrd="5" destOrd="0" presId="urn:microsoft.com/office/officeart/2005/8/layout/orgChart1"/>
    <dgm:cxn modelId="{2AEBB02C-B202-4990-B873-65C6E0C495B9}" type="presParOf" srcId="{D606B609-BAFD-498F-86B7-67C271DE36D1}" destId="{B859DB4B-F7E9-4204-90E1-AE53D8A2DB52}" srcOrd="0" destOrd="0" presId="urn:microsoft.com/office/officeart/2005/8/layout/orgChart1"/>
    <dgm:cxn modelId="{D6FCB26C-1CE5-4AD9-852A-DD2036EFB51E}" type="presParOf" srcId="{B859DB4B-F7E9-4204-90E1-AE53D8A2DB52}" destId="{3DDDB304-DE41-48E8-AAAE-908B362CB0D2}" srcOrd="0" destOrd="0" presId="urn:microsoft.com/office/officeart/2005/8/layout/orgChart1"/>
    <dgm:cxn modelId="{6C57E257-B714-4D70-A6BD-CF387F6F8275}" type="presParOf" srcId="{B859DB4B-F7E9-4204-90E1-AE53D8A2DB52}" destId="{6E31E551-07A0-42CF-A2D9-E82226D7E664}" srcOrd="1" destOrd="0" presId="urn:microsoft.com/office/officeart/2005/8/layout/orgChart1"/>
    <dgm:cxn modelId="{F79373EB-0DA3-44E1-A5A1-B54DA7C827F5}" type="presParOf" srcId="{D606B609-BAFD-498F-86B7-67C271DE36D1}" destId="{6F367D5A-6323-4171-A255-64B4DA19BC0D}" srcOrd="1" destOrd="0" presId="urn:microsoft.com/office/officeart/2005/8/layout/orgChart1"/>
    <dgm:cxn modelId="{F3572430-5AC2-47D0-B1E7-074F59E2343E}" type="presParOf" srcId="{D606B609-BAFD-498F-86B7-67C271DE36D1}" destId="{FF64A507-099E-4A68-BC96-607122BBE51B}" srcOrd="2" destOrd="0" presId="urn:microsoft.com/office/officeart/2005/8/layout/orgChart1"/>
    <dgm:cxn modelId="{5028868E-2611-4E10-993D-49577C577A47}" type="presParOf" srcId="{B7F219C7-F31C-454A-8874-B7AEB488184E}" destId="{450EF722-1676-4E79-855F-9B9197AE816B}" srcOrd="6" destOrd="0" presId="urn:microsoft.com/office/officeart/2005/8/layout/orgChart1"/>
    <dgm:cxn modelId="{F3F44A3A-9501-4BF8-BFB2-71B2621432BC}" type="presParOf" srcId="{B7F219C7-F31C-454A-8874-B7AEB488184E}" destId="{EC3D3558-D02A-446E-AB54-6A070B9E9C93}" srcOrd="7" destOrd="0" presId="urn:microsoft.com/office/officeart/2005/8/layout/orgChart1"/>
    <dgm:cxn modelId="{DD91BFA3-E365-4A4F-8817-A3CEF5DBB0B9}" type="presParOf" srcId="{EC3D3558-D02A-446E-AB54-6A070B9E9C93}" destId="{E71CA22B-548E-4882-9AF0-DDCDF27514CE}" srcOrd="0" destOrd="0" presId="urn:microsoft.com/office/officeart/2005/8/layout/orgChart1"/>
    <dgm:cxn modelId="{5E1B6ABC-29A4-41A7-A3D8-E4A551FEF4AA}" type="presParOf" srcId="{E71CA22B-548E-4882-9AF0-DDCDF27514CE}" destId="{99141092-8F85-402B-AA71-205654FBEE4D}" srcOrd="0" destOrd="0" presId="urn:microsoft.com/office/officeart/2005/8/layout/orgChart1"/>
    <dgm:cxn modelId="{188D7A15-9334-4DFF-A051-605AD35FFC64}" type="presParOf" srcId="{E71CA22B-548E-4882-9AF0-DDCDF27514CE}" destId="{57576DD7-3D5A-4B63-834F-DD8B72AFFCBA}" srcOrd="1" destOrd="0" presId="urn:microsoft.com/office/officeart/2005/8/layout/orgChart1"/>
    <dgm:cxn modelId="{F978B8CA-D0F3-46FF-B91C-D55CD5BB3DCA}" type="presParOf" srcId="{EC3D3558-D02A-446E-AB54-6A070B9E9C93}" destId="{2947EE48-583A-471D-B361-7ACC9281207F}" srcOrd="1" destOrd="0" presId="urn:microsoft.com/office/officeart/2005/8/layout/orgChart1"/>
    <dgm:cxn modelId="{2A5D45B4-41A4-413F-9C02-FAFFFB8EFF3A}" type="presParOf" srcId="{EC3D3558-D02A-446E-AB54-6A070B9E9C93}" destId="{42204F27-138E-46B8-AF21-DF8C943D9A80}" srcOrd="2" destOrd="0" presId="urn:microsoft.com/office/officeart/2005/8/layout/orgChart1"/>
    <dgm:cxn modelId="{72953742-81E1-4EE4-B29E-4FFFAEE98912}" type="presParOf" srcId="{B7F219C7-F31C-454A-8874-B7AEB488184E}" destId="{2FEC1895-8924-4A16-8C54-AC4D19537B3D}" srcOrd="8" destOrd="0" presId="urn:microsoft.com/office/officeart/2005/8/layout/orgChart1"/>
    <dgm:cxn modelId="{B2044E07-DC4F-4665-BDE4-E91D1296060B}" type="presParOf" srcId="{B7F219C7-F31C-454A-8874-B7AEB488184E}" destId="{47E0E129-9EFC-4BD1-8892-342141E3262A}" srcOrd="9" destOrd="0" presId="urn:microsoft.com/office/officeart/2005/8/layout/orgChart1"/>
    <dgm:cxn modelId="{BBD56D41-34EA-48D8-8EC2-00481C645F9D}" type="presParOf" srcId="{47E0E129-9EFC-4BD1-8892-342141E3262A}" destId="{5932FDB5-CA11-40DE-8FF8-0BCBE0A06A8C}" srcOrd="0" destOrd="0" presId="urn:microsoft.com/office/officeart/2005/8/layout/orgChart1"/>
    <dgm:cxn modelId="{640827DF-0BD8-4BE7-90F2-5BA79A8B4FCE}" type="presParOf" srcId="{5932FDB5-CA11-40DE-8FF8-0BCBE0A06A8C}" destId="{1EC60301-7662-4790-AF5E-508D2A93FB27}" srcOrd="0" destOrd="0" presId="urn:microsoft.com/office/officeart/2005/8/layout/orgChart1"/>
    <dgm:cxn modelId="{523F567C-6ED7-41E3-9755-C6A82BDB5442}" type="presParOf" srcId="{5932FDB5-CA11-40DE-8FF8-0BCBE0A06A8C}" destId="{B18A5347-5DB4-47C6-A1DC-9BEBB1D62D07}" srcOrd="1" destOrd="0" presId="urn:microsoft.com/office/officeart/2005/8/layout/orgChart1"/>
    <dgm:cxn modelId="{6D884F9E-74FD-4873-A315-00F86E548841}" type="presParOf" srcId="{47E0E129-9EFC-4BD1-8892-342141E3262A}" destId="{0F2DA310-5E5B-4ADD-9DA5-453A79B0B18D}" srcOrd="1" destOrd="0" presId="urn:microsoft.com/office/officeart/2005/8/layout/orgChart1"/>
    <dgm:cxn modelId="{BCEA066C-2FDD-4275-99E8-90CBFC520254}" type="presParOf" srcId="{47E0E129-9EFC-4BD1-8892-342141E3262A}" destId="{4EF75EB8-9545-4D43-80E1-FE4A3EA46A47}" srcOrd="2" destOrd="0" presId="urn:microsoft.com/office/officeart/2005/8/layout/orgChart1"/>
    <dgm:cxn modelId="{470901BE-E471-4D2C-A428-3F1C065AC489}" type="presParOf" srcId="{7345D623-595E-43C5-B5D9-3BBCF98C1BF9}" destId="{AEEA14FA-04B6-4EE8-AC51-4BF7A4973DC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DC9EBE-5ECA-4FF6-AD24-3FEBA81DBE54}" type="doc">
      <dgm:prSet loTypeId="urn:microsoft.com/office/officeart/2005/8/layout/hierarchy4" loCatId="hierarchy" qsTypeId="urn:microsoft.com/office/officeart/2005/8/quickstyle/simple3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A71F3A5B-1A54-4966-B914-6B9269DDB76D}">
      <dgm:prSet/>
      <dgm:spPr/>
      <dgm:t>
        <a:bodyPr/>
        <a:lstStyle/>
        <a:p>
          <a:pPr rtl="0"/>
          <a:r>
            <a:rPr lang="fi-FI" b="1" dirty="0" smtClean="0"/>
            <a:t>Oikeuslähteet </a:t>
          </a:r>
          <a:endParaRPr lang="fi-FI" dirty="0"/>
        </a:p>
      </dgm:t>
    </dgm:pt>
    <dgm:pt modelId="{3EE54E6F-06DE-485A-938F-65037B3D0678}" type="parTrans" cxnId="{EE9F2727-EE63-4977-B633-788643EEFF8B}">
      <dgm:prSet/>
      <dgm:spPr/>
      <dgm:t>
        <a:bodyPr/>
        <a:lstStyle/>
        <a:p>
          <a:endParaRPr lang="en-US"/>
        </a:p>
      </dgm:t>
    </dgm:pt>
    <dgm:pt modelId="{AA56CB1C-B8D9-4391-97B3-6139204269C8}" type="sibTrans" cxnId="{EE9F2727-EE63-4977-B633-788643EEFF8B}">
      <dgm:prSet/>
      <dgm:spPr/>
      <dgm:t>
        <a:bodyPr/>
        <a:lstStyle/>
        <a:p>
          <a:endParaRPr lang="en-US"/>
        </a:p>
      </dgm:t>
    </dgm:pt>
    <dgm:pt modelId="{47CDE678-0668-40A4-AFB4-B4B55DF2CB23}">
      <dgm:prSet custT="1"/>
      <dgm:spPr/>
      <dgm:t>
        <a:bodyPr/>
        <a:lstStyle/>
        <a:p>
          <a:pPr rtl="0"/>
          <a:r>
            <a:rPr lang="fi-FI" sz="1050" smtClean="0"/>
            <a:t>Lainsäädäntö </a:t>
          </a:r>
          <a:endParaRPr lang="fi-FI" sz="1050"/>
        </a:p>
      </dgm:t>
    </dgm:pt>
    <dgm:pt modelId="{FE1D0CA9-9328-44BC-A08E-F45928076B80}" type="parTrans" cxnId="{7877E1BD-6C21-49D4-B12D-25E8C4D8725D}">
      <dgm:prSet/>
      <dgm:spPr/>
      <dgm:t>
        <a:bodyPr/>
        <a:lstStyle/>
        <a:p>
          <a:endParaRPr lang="en-US"/>
        </a:p>
      </dgm:t>
    </dgm:pt>
    <dgm:pt modelId="{E2E2DBD3-4D98-488F-A3BA-15904A16845A}" type="sibTrans" cxnId="{7877E1BD-6C21-49D4-B12D-25E8C4D8725D}">
      <dgm:prSet/>
      <dgm:spPr/>
      <dgm:t>
        <a:bodyPr/>
        <a:lstStyle/>
        <a:p>
          <a:endParaRPr lang="en-US"/>
        </a:p>
      </dgm:t>
    </dgm:pt>
    <dgm:pt modelId="{7C24BFA3-5279-42C2-B96A-AF0399EFEEAE}">
      <dgm:prSet custT="1"/>
      <dgm:spPr/>
      <dgm:t>
        <a:bodyPr/>
        <a:lstStyle/>
        <a:p>
          <a:pPr rtl="0"/>
          <a:r>
            <a:rPr lang="fi-FI" sz="1050" i="1" smtClean="0"/>
            <a:t>EU </a:t>
          </a:r>
          <a:endParaRPr lang="fi-FI" sz="1050"/>
        </a:p>
      </dgm:t>
    </dgm:pt>
    <dgm:pt modelId="{7B0E989E-08AA-40AB-9A93-9DD07350AFCC}" type="parTrans" cxnId="{ADD3A78B-D1A3-4302-98A2-76B085D1AAE5}">
      <dgm:prSet/>
      <dgm:spPr/>
      <dgm:t>
        <a:bodyPr/>
        <a:lstStyle/>
        <a:p>
          <a:endParaRPr lang="en-US"/>
        </a:p>
      </dgm:t>
    </dgm:pt>
    <dgm:pt modelId="{8389B06A-0450-43A9-A5A8-6CA318F3A1E4}" type="sibTrans" cxnId="{ADD3A78B-D1A3-4302-98A2-76B085D1AAE5}">
      <dgm:prSet/>
      <dgm:spPr/>
      <dgm:t>
        <a:bodyPr/>
        <a:lstStyle/>
        <a:p>
          <a:endParaRPr lang="en-US"/>
        </a:p>
      </dgm:t>
    </dgm:pt>
    <dgm:pt modelId="{47927618-C09A-4D3C-9B09-A6B38D873A9A}">
      <dgm:prSet custT="1"/>
      <dgm:spPr/>
      <dgm:t>
        <a:bodyPr/>
        <a:lstStyle/>
        <a:p>
          <a:pPr rtl="0"/>
          <a:r>
            <a:rPr lang="fi-FI" sz="1050" i="1" smtClean="0"/>
            <a:t>Kansallinen </a:t>
          </a:r>
          <a:endParaRPr lang="fi-FI" sz="1050"/>
        </a:p>
      </dgm:t>
    </dgm:pt>
    <dgm:pt modelId="{3DBCFE38-11E0-476E-85A4-A3536721F240}" type="parTrans" cxnId="{47F73F39-120B-4E89-8880-B14E95B59C51}">
      <dgm:prSet/>
      <dgm:spPr/>
      <dgm:t>
        <a:bodyPr/>
        <a:lstStyle/>
        <a:p>
          <a:endParaRPr lang="en-US"/>
        </a:p>
      </dgm:t>
    </dgm:pt>
    <dgm:pt modelId="{9A05B9DE-EF19-49FF-BF4A-72F86560FB6D}" type="sibTrans" cxnId="{47F73F39-120B-4E89-8880-B14E95B59C51}">
      <dgm:prSet/>
      <dgm:spPr/>
      <dgm:t>
        <a:bodyPr/>
        <a:lstStyle/>
        <a:p>
          <a:endParaRPr lang="en-US"/>
        </a:p>
      </dgm:t>
    </dgm:pt>
    <dgm:pt modelId="{68876D43-60E8-4A80-B855-8D8701CC6C83}">
      <dgm:prSet custT="1"/>
      <dgm:spPr/>
      <dgm:t>
        <a:bodyPr/>
        <a:lstStyle/>
        <a:p>
          <a:pPr rtl="0"/>
          <a:r>
            <a:rPr lang="fi-FI" sz="1050" i="1" dirty="0" err="1" smtClean="0"/>
            <a:t>Valtiosopi-mukset</a:t>
          </a:r>
          <a:r>
            <a:rPr lang="fi-FI" sz="1050" i="1" dirty="0" smtClean="0"/>
            <a:t>, </a:t>
          </a:r>
          <a:r>
            <a:rPr lang="fi-FI" sz="1050" i="1" dirty="0" err="1" smtClean="0"/>
            <a:t>kansainvä-listen</a:t>
          </a:r>
          <a:r>
            <a:rPr lang="fi-FI" sz="1050" i="1" dirty="0" smtClean="0"/>
            <a:t> </a:t>
          </a:r>
          <a:r>
            <a:rPr lang="fi-FI" sz="1050" i="1" dirty="0" smtClean="0"/>
            <a:t>järjestöjen normistot ym. </a:t>
          </a:r>
          <a:endParaRPr lang="fi-FI" sz="1050" dirty="0"/>
        </a:p>
      </dgm:t>
    </dgm:pt>
    <dgm:pt modelId="{22A7D969-B393-47CE-828E-AA4766DBCDB9}" type="parTrans" cxnId="{567F1E3F-F8D4-4541-B826-0E1530FED0EC}">
      <dgm:prSet/>
      <dgm:spPr/>
      <dgm:t>
        <a:bodyPr/>
        <a:lstStyle/>
        <a:p>
          <a:endParaRPr lang="en-US"/>
        </a:p>
      </dgm:t>
    </dgm:pt>
    <dgm:pt modelId="{841D3CBD-64EE-4314-98C4-72C440D9FC1B}" type="sibTrans" cxnId="{567F1E3F-F8D4-4541-B826-0E1530FED0EC}">
      <dgm:prSet/>
      <dgm:spPr/>
      <dgm:t>
        <a:bodyPr/>
        <a:lstStyle/>
        <a:p>
          <a:endParaRPr lang="en-US"/>
        </a:p>
      </dgm:t>
    </dgm:pt>
    <dgm:pt modelId="{D8F3EA0B-BAE8-4C01-BB63-D13C0E0B6382}">
      <dgm:prSet custT="1"/>
      <dgm:spPr/>
      <dgm:t>
        <a:bodyPr/>
        <a:lstStyle/>
        <a:p>
          <a:pPr rtl="0"/>
          <a:r>
            <a:rPr lang="fi-FI" sz="1050" dirty="0" smtClean="0"/>
            <a:t>Oikeus-käytännön </a:t>
          </a:r>
          <a:r>
            <a:rPr lang="fi-FI" sz="1050" dirty="0" smtClean="0"/>
            <a:t>ennakkotapaukset </a:t>
          </a:r>
          <a:endParaRPr lang="fi-FI" sz="1050" dirty="0"/>
        </a:p>
      </dgm:t>
    </dgm:pt>
    <dgm:pt modelId="{A056CA59-B2AB-4768-ADD2-D35A982AA018}" type="parTrans" cxnId="{C59FF69F-A58F-4AE0-A6ED-639D298164DD}">
      <dgm:prSet/>
      <dgm:spPr/>
      <dgm:t>
        <a:bodyPr/>
        <a:lstStyle/>
        <a:p>
          <a:endParaRPr lang="en-US"/>
        </a:p>
      </dgm:t>
    </dgm:pt>
    <dgm:pt modelId="{76FDD422-8D6E-48CF-9C3D-0CA4D120EDAF}" type="sibTrans" cxnId="{C59FF69F-A58F-4AE0-A6ED-639D298164DD}">
      <dgm:prSet/>
      <dgm:spPr/>
      <dgm:t>
        <a:bodyPr/>
        <a:lstStyle/>
        <a:p>
          <a:endParaRPr lang="en-US"/>
        </a:p>
      </dgm:t>
    </dgm:pt>
    <dgm:pt modelId="{8193A50A-7E7F-4554-BDB5-91462377ADAE}">
      <dgm:prSet custT="1"/>
      <dgm:spPr/>
      <dgm:t>
        <a:bodyPr/>
        <a:lstStyle/>
        <a:p>
          <a:pPr rtl="0"/>
          <a:r>
            <a:rPr lang="fi-FI" sz="1050" smtClean="0"/>
            <a:t>Lakien esityöt </a:t>
          </a:r>
          <a:endParaRPr lang="fi-FI" sz="1050"/>
        </a:p>
      </dgm:t>
    </dgm:pt>
    <dgm:pt modelId="{7DF13F05-DF5C-498A-A377-A03632628364}" type="parTrans" cxnId="{B974E88E-574E-4C31-9759-7B1DC67B93E0}">
      <dgm:prSet/>
      <dgm:spPr/>
      <dgm:t>
        <a:bodyPr/>
        <a:lstStyle/>
        <a:p>
          <a:endParaRPr lang="en-US"/>
        </a:p>
      </dgm:t>
    </dgm:pt>
    <dgm:pt modelId="{6D2288DD-AC34-41ED-AD92-FB5112A70A64}" type="sibTrans" cxnId="{B974E88E-574E-4C31-9759-7B1DC67B93E0}">
      <dgm:prSet/>
      <dgm:spPr/>
      <dgm:t>
        <a:bodyPr/>
        <a:lstStyle/>
        <a:p>
          <a:endParaRPr lang="en-US"/>
        </a:p>
      </dgm:t>
    </dgm:pt>
    <dgm:pt modelId="{B24FAF54-EC6E-4632-8B7E-BC9F9AD7338D}">
      <dgm:prSet custT="1"/>
      <dgm:spPr/>
      <dgm:t>
        <a:bodyPr/>
        <a:lstStyle/>
        <a:p>
          <a:pPr rtl="0"/>
          <a:r>
            <a:rPr lang="fi-FI" sz="1050" dirty="0" smtClean="0"/>
            <a:t>Oikeus-tutkimus </a:t>
          </a:r>
          <a:endParaRPr lang="fi-FI" sz="1050" dirty="0"/>
        </a:p>
      </dgm:t>
    </dgm:pt>
    <dgm:pt modelId="{2ACCD8E5-15F6-4931-AFDA-01B605BCE408}" type="parTrans" cxnId="{9293BE1E-4862-4169-8AC2-C93DB52E9D86}">
      <dgm:prSet/>
      <dgm:spPr/>
      <dgm:t>
        <a:bodyPr/>
        <a:lstStyle/>
        <a:p>
          <a:endParaRPr lang="en-US"/>
        </a:p>
      </dgm:t>
    </dgm:pt>
    <dgm:pt modelId="{316303C8-5564-4F89-88B2-811CA06B11E5}" type="sibTrans" cxnId="{9293BE1E-4862-4169-8AC2-C93DB52E9D86}">
      <dgm:prSet/>
      <dgm:spPr/>
      <dgm:t>
        <a:bodyPr/>
        <a:lstStyle/>
        <a:p>
          <a:endParaRPr lang="en-US"/>
        </a:p>
      </dgm:t>
    </dgm:pt>
    <dgm:pt modelId="{2DE9E3C0-1746-4AAE-8128-E914954BE3C7}">
      <dgm:prSet/>
      <dgm:spPr/>
      <dgm:t>
        <a:bodyPr/>
        <a:lstStyle/>
        <a:p>
          <a:pPr rtl="0"/>
          <a:r>
            <a:rPr lang="fi-FI" b="1" smtClean="0"/>
            <a:t>Empiiriset aineisto </a:t>
          </a:r>
          <a:endParaRPr lang="fi-FI"/>
        </a:p>
      </dgm:t>
    </dgm:pt>
    <dgm:pt modelId="{9DF25263-6E06-4A8A-80E7-D23ECBECF7A8}" type="parTrans" cxnId="{1B60C7A2-6D34-4075-BB64-14A1D4CF9176}">
      <dgm:prSet/>
      <dgm:spPr/>
      <dgm:t>
        <a:bodyPr/>
        <a:lstStyle/>
        <a:p>
          <a:endParaRPr lang="en-US"/>
        </a:p>
      </dgm:t>
    </dgm:pt>
    <dgm:pt modelId="{48E93724-12BE-46A9-9EEC-E1E3AD19CED8}" type="sibTrans" cxnId="{1B60C7A2-6D34-4075-BB64-14A1D4CF9176}">
      <dgm:prSet/>
      <dgm:spPr/>
      <dgm:t>
        <a:bodyPr/>
        <a:lstStyle/>
        <a:p>
          <a:endParaRPr lang="en-US"/>
        </a:p>
      </dgm:t>
    </dgm:pt>
    <dgm:pt modelId="{D172096F-EEF1-49D9-BE96-77CF3AD6C5EC}">
      <dgm:prSet custT="1"/>
      <dgm:spPr/>
      <dgm:t>
        <a:bodyPr/>
        <a:lstStyle/>
        <a:p>
          <a:pPr rtl="0"/>
          <a:r>
            <a:rPr lang="fi-FI" sz="1050" dirty="0" smtClean="0"/>
            <a:t>Haastatte-</a:t>
          </a:r>
          <a:r>
            <a:rPr lang="fi-FI" sz="1050" dirty="0" err="1" smtClean="0"/>
            <a:t>lut</a:t>
          </a:r>
          <a:r>
            <a:rPr lang="fi-FI" sz="1050" dirty="0" smtClean="0"/>
            <a:t> </a:t>
          </a:r>
          <a:endParaRPr lang="fi-FI" sz="1050" dirty="0"/>
        </a:p>
      </dgm:t>
    </dgm:pt>
    <dgm:pt modelId="{CBFBC174-81B1-4EAF-803F-2378C7FAD565}" type="parTrans" cxnId="{02F1DB5B-F560-49B4-B08F-BF0B664E5E80}">
      <dgm:prSet/>
      <dgm:spPr/>
      <dgm:t>
        <a:bodyPr/>
        <a:lstStyle/>
        <a:p>
          <a:endParaRPr lang="en-US"/>
        </a:p>
      </dgm:t>
    </dgm:pt>
    <dgm:pt modelId="{E821A4E4-BADC-48B7-A76F-15D2F7D80C87}" type="sibTrans" cxnId="{02F1DB5B-F560-49B4-B08F-BF0B664E5E80}">
      <dgm:prSet/>
      <dgm:spPr/>
      <dgm:t>
        <a:bodyPr/>
        <a:lstStyle/>
        <a:p>
          <a:endParaRPr lang="en-US"/>
        </a:p>
      </dgm:t>
    </dgm:pt>
    <dgm:pt modelId="{5489965E-54B7-4CEA-83E0-A866B695A7B5}">
      <dgm:prSet custT="1"/>
      <dgm:spPr/>
      <dgm:t>
        <a:bodyPr/>
        <a:lstStyle/>
        <a:p>
          <a:pPr rtl="0"/>
          <a:r>
            <a:rPr lang="fi-FI" sz="1050" dirty="0" smtClean="0"/>
            <a:t>Esim. </a:t>
          </a:r>
          <a:r>
            <a:rPr lang="fi-FI" sz="1050" dirty="0" err="1" smtClean="0"/>
            <a:t>sopimustoi-minnan</a:t>
          </a:r>
          <a:r>
            <a:rPr lang="fi-FI" sz="1050" dirty="0" smtClean="0"/>
            <a:t> </a:t>
          </a:r>
          <a:r>
            <a:rPr lang="fi-FI" sz="1050" dirty="0" smtClean="0"/>
            <a:t>dokumentit </a:t>
          </a:r>
          <a:endParaRPr lang="fi-FI" sz="1050" dirty="0"/>
        </a:p>
      </dgm:t>
    </dgm:pt>
    <dgm:pt modelId="{E96A9CFA-4765-4BB8-8EDF-FED36BD3088A}" type="parTrans" cxnId="{3F44708B-0095-4172-BE43-01AF18136DC7}">
      <dgm:prSet/>
      <dgm:spPr/>
      <dgm:t>
        <a:bodyPr/>
        <a:lstStyle/>
        <a:p>
          <a:endParaRPr lang="en-US"/>
        </a:p>
      </dgm:t>
    </dgm:pt>
    <dgm:pt modelId="{20443632-12FD-49A2-A53C-B98214DF7071}" type="sibTrans" cxnId="{3F44708B-0095-4172-BE43-01AF18136DC7}">
      <dgm:prSet/>
      <dgm:spPr/>
      <dgm:t>
        <a:bodyPr/>
        <a:lstStyle/>
        <a:p>
          <a:endParaRPr lang="en-US"/>
        </a:p>
      </dgm:t>
    </dgm:pt>
    <dgm:pt modelId="{BE1B1035-3CB1-491D-87DA-C825A2758525}">
      <dgm:prSet custT="1"/>
      <dgm:spPr/>
      <dgm:t>
        <a:bodyPr/>
        <a:lstStyle/>
        <a:p>
          <a:pPr rtl="0"/>
          <a:r>
            <a:rPr lang="fi-FI" sz="1050" dirty="0" smtClean="0"/>
            <a:t>Viran-omaisten </a:t>
          </a:r>
          <a:r>
            <a:rPr lang="fi-FI" sz="1050" dirty="0" smtClean="0"/>
            <a:t>käytäntö </a:t>
          </a:r>
          <a:endParaRPr lang="fi-FI" sz="1050" dirty="0"/>
        </a:p>
      </dgm:t>
    </dgm:pt>
    <dgm:pt modelId="{A21F91C7-C625-45F4-843D-0E78CCB7D86E}" type="parTrans" cxnId="{E00F7780-30CD-45DC-AE31-DAF416C7D545}">
      <dgm:prSet/>
      <dgm:spPr/>
      <dgm:t>
        <a:bodyPr/>
        <a:lstStyle/>
        <a:p>
          <a:endParaRPr lang="en-US"/>
        </a:p>
      </dgm:t>
    </dgm:pt>
    <dgm:pt modelId="{0B284F0D-1265-4AB1-B5B7-AD4C81303FFE}" type="sibTrans" cxnId="{E00F7780-30CD-45DC-AE31-DAF416C7D545}">
      <dgm:prSet/>
      <dgm:spPr/>
      <dgm:t>
        <a:bodyPr/>
        <a:lstStyle/>
        <a:p>
          <a:endParaRPr lang="en-US"/>
        </a:p>
      </dgm:t>
    </dgm:pt>
    <dgm:pt modelId="{57F3C788-0845-42DE-A7F2-697B3F844253}" type="pres">
      <dgm:prSet presAssocID="{21DC9EBE-5ECA-4FF6-AD24-3FEBA81DBE54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DB87F14-4C4F-4B17-BA19-86362351E194}" type="pres">
      <dgm:prSet presAssocID="{A71F3A5B-1A54-4966-B914-6B9269DDB76D}" presName="vertOne" presStyleCnt="0"/>
      <dgm:spPr/>
      <dgm:t>
        <a:bodyPr/>
        <a:lstStyle/>
        <a:p>
          <a:endParaRPr lang="en-US"/>
        </a:p>
      </dgm:t>
    </dgm:pt>
    <dgm:pt modelId="{BDC6A91F-5D41-422E-9D18-4804543DCB17}" type="pres">
      <dgm:prSet presAssocID="{A71F3A5B-1A54-4966-B914-6B9269DDB76D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7B82477-5312-49EE-ACD5-A40218C7666F}" type="pres">
      <dgm:prSet presAssocID="{A71F3A5B-1A54-4966-B914-6B9269DDB76D}" presName="parTransOne" presStyleCnt="0"/>
      <dgm:spPr/>
      <dgm:t>
        <a:bodyPr/>
        <a:lstStyle/>
        <a:p>
          <a:endParaRPr lang="en-US"/>
        </a:p>
      </dgm:t>
    </dgm:pt>
    <dgm:pt modelId="{7098474C-CCFE-42A6-88D7-B18FD11F8092}" type="pres">
      <dgm:prSet presAssocID="{A71F3A5B-1A54-4966-B914-6B9269DDB76D}" presName="horzOne" presStyleCnt="0"/>
      <dgm:spPr/>
      <dgm:t>
        <a:bodyPr/>
        <a:lstStyle/>
        <a:p>
          <a:endParaRPr lang="en-US"/>
        </a:p>
      </dgm:t>
    </dgm:pt>
    <dgm:pt modelId="{0C77050C-E2EA-45FB-A86E-EB2E62A30749}" type="pres">
      <dgm:prSet presAssocID="{47CDE678-0668-40A4-AFB4-B4B55DF2CB23}" presName="vertTwo" presStyleCnt="0"/>
      <dgm:spPr/>
      <dgm:t>
        <a:bodyPr/>
        <a:lstStyle/>
        <a:p>
          <a:endParaRPr lang="en-US"/>
        </a:p>
      </dgm:t>
    </dgm:pt>
    <dgm:pt modelId="{96B82610-CD47-4F41-8C9E-6E0E8D6E8828}" type="pres">
      <dgm:prSet presAssocID="{47CDE678-0668-40A4-AFB4-B4B55DF2CB23}" presName="txTwo" presStyleLbl="node2" presStyleIdx="0" presStyleCnt="7" custLinFactNeighborX="-182" custLinFactNeighborY="-57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AE5698B-9F7F-41AF-8CE0-956617DB6265}" type="pres">
      <dgm:prSet presAssocID="{47CDE678-0668-40A4-AFB4-B4B55DF2CB23}" presName="parTransTwo" presStyleCnt="0"/>
      <dgm:spPr/>
      <dgm:t>
        <a:bodyPr/>
        <a:lstStyle/>
        <a:p>
          <a:endParaRPr lang="en-US"/>
        </a:p>
      </dgm:t>
    </dgm:pt>
    <dgm:pt modelId="{8B4AF69A-59EA-4489-A2A1-4A72960E7730}" type="pres">
      <dgm:prSet presAssocID="{47CDE678-0668-40A4-AFB4-B4B55DF2CB23}" presName="horzTwo" presStyleCnt="0"/>
      <dgm:spPr/>
      <dgm:t>
        <a:bodyPr/>
        <a:lstStyle/>
        <a:p>
          <a:endParaRPr lang="en-US"/>
        </a:p>
      </dgm:t>
    </dgm:pt>
    <dgm:pt modelId="{AE971E90-A251-4A6D-A46E-0B723A2E8773}" type="pres">
      <dgm:prSet presAssocID="{7C24BFA3-5279-42C2-B96A-AF0399EFEEAE}" presName="vertThree" presStyleCnt="0"/>
      <dgm:spPr/>
      <dgm:t>
        <a:bodyPr/>
        <a:lstStyle/>
        <a:p>
          <a:endParaRPr lang="en-US"/>
        </a:p>
      </dgm:t>
    </dgm:pt>
    <dgm:pt modelId="{9EA31471-7FB5-4CC5-BED1-A98CCAF6A22D}" type="pres">
      <dgm:prSet presAssocID="{7C24BFA3-5279-42C2-B96A-AF0399EFEEAE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46CE912-35F3-4773-9B5D-4C9E68BC997E}" type="pres">
      <dgm:prSet presAssocID="{7C24BFA3-5279-42C2-B96A-AF0399EFEEAE}" presName="horzThree" presStyleCnt="0"/>
      <dgm:spPr/>
      <dgm:t>
        <a:bodyPr/>
        <a:lstStyle/>
        <a:p>
          <a:endParaRPr lang="en-US"/>
        </a:p>
      </dgm:t>
    </dgm:pt>
    <dgm:pt modelId="{15C672D4-638E-43CF-96C6-4729FA9D4CDE}" type="pres">
      <dgm:prSet presAssocID="{8389B06A-0450-43A9-A5A8-6CA318F3A1E4}" presName="sibSpaceThree" presStyleCnt="0"/>
      <dgm:spPr/>
      <dgm:t>
        <a:bodyPr/>
        <a:lstStyle/>
        <a:p>
          <a:endParaRPr lang="en-US"/>
        </a:p>
      </dgm:t>
    </dgm:pt>
    <dgm:pt modelId="{154BF988-7479-455A-BC74-A3BCA913E928}" type="pres">
      <dgm:prSet presAssocID="{47927618-C09A-4D3C-9B09-A6B38D873A9A}" presName="vertThree" presStyleCnt="0"/>
      <dgm:spPr/>
      <dgm:t>
        <a:bodyPr/>
        <a:lstStyle/>
        <a:p>
          <a:endParaRPr lang="en-US"/>
        </a:p>
      </dgm:t>
    </dgm:pt>
    <dgm:pt modelId="{DDCE61EB-DC20-4F35-B89F-14AF406C7A08}" type="pres">
      <dgm:prSet presAssocID="{47927618-C09A-4D3C-9B09-A6B38D873A9A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8EE8DCF-2ACA-4905-96F6-8C1D283D308A}" type="pres">
      <dgm:prSet presAssocID="{47927618-C09A-4D3C-9B09-A6B38D873A9A}" presName="horzThree" presStyleCnt="0"/>
      <dgm:spPr/>
      <dgm:t>
        <a:bodyPr/>
        <a:lstStyle/>
        <a:p>
          <a:endParaRPr lang="en-US"/>
        </a:p>
      </dgm:t>
    </dgm:pt>
    <dgm:pt modelId="{40CBC5E9-6D01-4B6B-B2A3-A38254D05B50}" type="pres">
      <dgm:prSet presAssocID="{9A05B9DE-EF19-49FF-BF4A-72F86560FB6D}" presName="sibSpaceThree" presStyleCnt="0"/>
      <dgm:spPr/>
      <dgm:t>
        <a:bodyPr/>
        <a:lstStyle/>
        <a:p>
          <a:endParaRPr lang="en-US"/>
        </a:p>
      </dgm:t>
    </dgm:pt>
    <dgm:pt modelId="{19B56556-B290-427F-AB46-16F7FF603CB2}" type="pres">
      <dgm:prSet presAssocID="{68876D43-60E8-4A80-B855-8D8701CC6C83}" presName="vertThree" presStyleCnt="0"/>
      <dgm:spPr/>
      <dgm:t>
        <a:bodyPr/>
        <a:lstStyle/>
        <a:p>
          <a:endParaRPr lang="en-US"/>
        </a:p>
      </dgm:t>
    </dgm:pt>
    <dgm:pt modelId="{3347CD56-487D-451F-A964-202DA8AE3FB3}" type="pres">
      <dgm:prSet presAssocID="{68876D43-60E8-4A80-B855-8D8701CC6C83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FED68C-D85F-43A6-9059-36964AB2B2A5}" type="pres">
      <dgm:prSet presAssocID="{68876D43-60E8-4A80-B855-8D8701CC6C83}" presName="horzThree" presStyleCnt="0"/>
      <dgm:spPr/>
      <dgm:t>
        <a:bodyPr/>
        <a:lstStyle/>
        <a:p>
          <a:endParaRPr lang="en-US"/>
        </a:p>
      </dgm:t>
    </dgm:pt>
    <dgm:pt modelId="{233F902C-31BB-44AD-96A3-AF7BD57A1EEF}" type="pres">
      <dgm:prSet presAssocID="{E2E2DBD3-4D98-488F-A3BA-15904A16845A}" presName="sibSpaceTwo" presStyleCnt="0"/>
      <dgm:spPr/>
      <dgm:t>
        <a:bodyPr/>
        <a:lstStyle/>
        <a:p>
          <a:endParaRPr lang="en-US"/>
        </a:p>
      </dgm:t>
    </dgm:pt>
    <dgm:pt modelId="{959662F7-5373-46E9-ADBC-B22B47AAE918}" type="pres">
      <dgm:prSet presAssocID="{D8F3EA0B-BAE8-4C01-BB63-D13C0E0B6382}" presName="vertTwo" presStyleCnt="0"/>
      <dgm:spPr/>
      <dgm:t>
        <a:bodyPr/>
        <a:lstStyle/>
        <a:p>
          <a:endParaRPr lang="en-US"/>
        </a:p>
      </dgm:t>
    </dgm:pt>
    <dgm:pt modelId="{D48187D0-4624-49D8-B6ED-95D87A845837}" type="pres">
      <dgm:prSet presAssocID="{D8F3EA0B-BAE8-4C01-BB63-D13C0E0B6382}" presName="txTwo" presStyleLbl="node2" presStyleIdx="1" presStyleCnt="7" custLinFactNeighborX="-561" custLinFactNeighborY="-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6D77EB7-D9A0-4D04-A809-D51207F9FA74}" type="pres">
      <dgm:prSet presAssocID="{D8F3EA0B-BAE8-4C01-BB63-D13C0E0B6382}" presName="horzTwo" presStyleCnt="0"/>
      <dgm:spPr/>
      <dgm:t>
        <a:bodyPr/>
        <a:lstStyle/>
        <a:p>
          <a:endParaRPr lang="en-US"/>
        </a:p>
      </dgm:t>
    </dgm:pt>
    <dgm:pt modelId="{546F1B2C-92BF-44B2-BEED-CC941BB8B524}" type="pres">
      <dgm:prSet presAssocID="{76FDD422-8D6E-48CF-9C3D-0CA4D120EDAF}" presName="sibSpaceTwo" presStyleCnt="0"/>
      <dgm:spPr/>
      <dgm:t>
        <a:bodyPr/>
        <a:lstStyle/>
        <a:p>
          <a:endParaRPr lang="en-US"/>
        </a:p>
      </dgm:t>
    </dgm:pt>
    <dgm:pt modelId="{86FF902F-5687-4AB5-A87F-8017A80BD64B}" type="pres">
      <dgm:prSet presAssocID="{8193A50A-7E7F-4554-BDB5-91462377ADAE}" presName="vertTwo" presStyleCnt="0"/>
      <dgm:spPr/>
      <dgm:t>
        <a:bodyPr/>
        <a:lstStyle/>
        <a:p>
          <a:endParaRPr lang="en-US"/>
        </a:p>
      </dgm:t>
    </dgm:pt>
    <dgm:pt modelId="{31A04FCA-1CCA-4088-9056-8D7958419CB6}" type="pres">
      <dgm:prSet presAssocID="{8193A50A-7E7F-4554-BDB5-91462377ADAE}" presName="txTwo" presStyleLbl="node2" presStyleIdx="2" presStyleCnt="7" custLinFactNeighborX="-561" custLinFactNeighborY="-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DA2068B-02F9-46A2-84CC-86997EA61224}" type="pres">
      <dgm:prSet presAssocID="{8193A50A-7E7F-4554-BDB5-91462377ADAE}" presName="horzTwo" presStyleCnt="0"/>
      <dgm:spPr/>
      <dgm:t>
        <a:bodyPr/>
        <a:lstStyle/>
        <a:p>
          <a:endParaRPr lang="en-US"/>
        </a:p>
      </dgm:t>
    </dgm:pt>
    <dgm:pt modelId="{7AD9965D-0375-4F55-AE00-723A9E30EB59}" type="pres">
      <dgm:prSet presAssocID="{6D2288DD-AC34-41ED-AD92-FB5112A70A64}" presName="sibSpaceTwo" presStyleCnt="0"/>
      <dgm:spPr/>
      <dgm:t>
        <a:bodyPr/>
        <a:lstStyle/>
        <a:p>
          <a:endParaRPr lang="en-US"/>
        </a:p>
      </dgm:t>
    </dgm:pt>
    <dgm:pt modelId="{2C930684-D200-4FD3-B9D5-C6AED60B8AD4}" type="pres">
      <dgm:prSet presAssocID="{B24FAF54-EC6E-4632-8B7E-BC9F9AD7338D}" presName="vertTwo" presStyleCnt="0"/>
      <dgm:spPr/>
      <dgm:t>
        <a:bodyPr/>
        <a:lstStyle/>
        <a:p>
          <a:endParaRPr lang="en-US"/>
        </a:p>
      </dgm:t>
    </dgm:pt>
    <dgm:pt modelId="{F756A6A1-640D-4A9C-8E3A-B2F71A107FF7}" type="pres">
      <dgm:prSet presAssocID="{B24FAF54-EC6E-4632-8B7E-BC9F9AD7338D}" presName="txTwo" presStyleLbl="node2" presStyleIdx="3" presStyleCnt="7" custLinFactNeighborX="-561" custLinFactNeighborY="-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A9B9C9F-8225-4BF3-9AC3-A373257532A2}" type="pres">
      <dgm:prSet presAssocID="{B24FAF54-EC6E-4632-8B7E-BC9F9AD7338D}" presName="horzTwo" presStyleCnt="0"/>
      <dgm:spPr/>
      <dgm:t>
        <a:bodyPr/>
        <a:lstStyle/>
        <a:p>
          <a:endParaRPr lang="en-US"/>
        </a:p>
      </dgm:t>
    </dgm:pt>
    <dgm:pt modelId="{72C7556D-C6B7-446D-9B3F-33920E444F43}" type="pres">
      <dgm:prSet presAssocID="{AA56CB1C-B8D9-4391-97B3-6139204269C8}" presName="sibSpaceOne" presStyleCnt="0"/>
      <dgm:spPr/>
      <dgm:t>
        <a:bodyPr/>
        <a:lstStyle/>
        <a:p>
          <a:endParaRPr lang="en-US"/>
        </a:p>
      </dgm:t>
    </dgm:pt>
    <dgm:pt modelId="{4A1859FF-E56A-41CB-B5B9-03B5AE75FBE2}" type="pres">
      <dgm:prSet presAssocID="{2DE9E3C0-1746-4AAE-8128-E914954BE3C7}" presName="vertOne" presStyleCnt="0"/>
      <dgm:spPr/>
      <dgm:t>
        <a:bodyPr/>
        <a:lstStyle/>
        <a:p>
          <a:endParaRPr lang="en-US"/>
        </a:p>
      </dgm:t>
    </dgm:pt>
    <dgm:pt modelId="{8BD75B84-7251-4425-8B78-01248A65A8C9}" type="pres">
      <dgm:prSet presAssocID="{2DE9E3C0-1746-4AAE-8128-E914954BE3C7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E3EFBD3-F57B-4BD8-B5A4-2E4CEF10C6EF}" type="pres">
      <dgm:prSet presAssocID="{2DE9E3C0-1746-4AAE-8128-E914954BE3C7}" presName="parTransOne" presStyleCnt="0"/>
      <dgm:spPr/>
      <dgm:t>
        <a:bodyPr/>
        <a:lstStyle/>
        <a:p>
          <a:endParaRPr lang="en-US"/>
        </a:p>
      </dgm:t>
    </dgm:pt>
    <dgm:pt modelId="{0BCBD0AF-FA9E-4BAF-93A6-5B9F26D440BD}" type="pres">
      <dgm:prSet presAssocID="{2DE9E3C0-1746-4AAE-8128-E914954BE3C7}" presName="horzOne" presStyleCnt="0"/>
      <dgm:spPr/>
      <dgm:t>
        <a:bodyPr/>
        <a:lstStyle/>
        <a:p>
          <a:endParaRPr lang="en-US"/>
        </a:p>
      </dgm:t>
    </dgm:pt>
    <dgm:pt modelId="{504E340C-4D88-4C2A-875A-A7B2D5308EEA}" type="pres">
      <dgm:prSet presAssocID="{D172096F-EEF1-49D9-BE96-77CF3AD6C5EC}" presName="vertTwo" presStyleCnt="0"/>
      <dgm:spPr/>
      <dgm:t>
        <a:bodyPr/>
        <a:lstStyle/>
        <a:p>
          <a:endParaRPr lang="en-US"/>
        </a:p>
      </dgm:t>
    </dgm:pt>
    <dgm:pt modelId="{726CDA98-0375-4774-9AFB-BF2DB9AB983F}" type="pres">
      <dgm:prSet presAssocID="{D172096F-EEF1-49D9-BE96-77CF3AD6C5EC}" presName="txTwo" presStyleLbl="node2" presStyleIdx="4" presStyleCnt="7" custLinFactNeighborX="-561" custLinFactNeighborY="-6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5288932-5E70-43EB-A259-D7F7107C7A2B}" type="pres">
      <dgm:prSet presAssocID="{D172096F-EEF1-49D9-BE96-77CF3AD6C5EC}" presName="horzTwo" presStyleCnt="0"/>
      <dgm:spPr/>
      <dgm:t>
        <a:bodyPr/>
        <a:lstStyle/>
        <a:p>
          <a:endParaRPr lang="en-US"/>
        </a:p>
      </dgm:t>
    </dgm:pt>
    <dgm:pt modelId="{3D5E34B5-BBEA-45F8-9182-E723EC29DC17}" type="pres">
      <dgm:prSet presAssocID="{E821A4E4-BADC-48B7-A76F-15D2F7D80C87}" presName="sibSpaceTwo" presStyleCnt="0"/>
      <dgm:spPr/>
      <dgm:t>
        <a:bodyPr/>
        <a:lstStyle/>
        <a:p>
          <a:endParaRPr lang="en-US"/>
        </a:p>
      </dgm:t>
    </dgm:pt>
    <dgm:pt modelId="{388509BD-E13D-483A-BAF0-00D9D5A89046}" type="pres">
      <dgm:prSet presAssocID="{5489965E-54B7-4CEA-83E0-A866B695A7B5}" presName="vertTwo" presStyleCnt="0"/>
      <dgm:spPr/>
      <dgm:t>
        <a:bodyPr/>
        <a:lstStyle/>
        <a:p>
          <a:endParaRPr lang="en-US"/>
        </a:p>
      </dgm:t>
    </dgm:pt>
    <dgm:pt modelId="{047D3349-D780-418A-8B74-9F5011102B74}" type="pres">
      <dgm:prSet presAssocID="{5489965E-54B7-4CEA-83E0-A866B695A7B5}" presName="txTwo" presStyleLbl="node2" presStyleIdx="5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9DF0E71-32B3-40CF-8927-6D6A3417B62F}" type="pres">
      <dgm:prSet presAssocID="{5489965E-54B7-4CEA-83E0-A866B695A7B5}" presName="horzTwo" presStyleCnt="0"/>
      <dgm:spPr/>
      <dgm:t>
        <a:bodyPr/>
        <a:lstStyle/>
        <a:p>
          <a:endParaRPr lang="en-US"/>
        </a:p>
      </dgm:t>
    </dgm:pt>
    <dgm:pt modelId="{90DBB064-0359-4786-BB75-F955F6804716}" type="pres">
      <dgm:prSet presAssocID="{20443632-12FD-49A2-A53C-B98214DF7071}" presName="sibSpaceTwo" presStyleCnt="0"/>
      <dgm:spPr/>
      <dgm:t>
        <a:bodyPr/>
        <a:lstStyle/>
        <a:p>
          <a:endParaRPr lang="en-US"/>
        </a:p>
      </dgm:t>
    </dgm:pt>
    <dgm:pt modelId="{7AF1D97D-0538-413B-AC5D-3C77549F0275}" type="pres">
      <dgm:prSet presAssocID="{BE1B1035-3CB1-491D-87DA-C825A2758525}" presName="vertTwo" presStyleCnt="0"/>
      <dgm:spPr/>
      <dgm:t>
        <a:bodyPr/>
        <a:lstStyle/>
        <a:p>
          <a:endParaRPr lang="en-US"/>
        </a:p>
      </dgm:t>
    </dgm:pt>
    <dgm:pt modelId="{5514E332-EB67-421A-AA00-69321B32555A}" type="pres">
      <dgm:prSet presAssocID="{BE1B1035-3CB1-491D-87DA-C825A2758525}" presName="txTwo" presStyleLbl="node2" presStyleIdx="6" presStyleCnt="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397F3E-585E-4374-ACF7-F56AF9EFAECA}" type="pres">
      <dgm:prSet presAssocID="{BE1B1035-3CB1-491D-87DA-C825A2758525}" presName="horzTwo" presStyleCnt="0"/>
      <dgm:spPr/>
      <dgm:t>
        <a:bodyPr/>
        <a:lstStyle/>
        <a:p>
          <a:endParaRPr lang="en-US"/>
        </a:p>
      </dgm:t>
    </dgm:pt>
  </dgm:ptLst>
  <dgm:cxnLst>
    <dgm:cxn modelId="{A2324DD3-9510-4C05-B521-EEBD7252CC80}" type="presOf" srcId="{47927618-C09A-4D3C-9B09-A6B38D873A9A}" destId="{DDCE61EB-DC20-4F35-B89F-14AF406C7A08}" srcOrd="0" destOrd="0" presId="urn:microsoft.com/office/officeart/2005/8/layout/hierarchy4"/>
    <dgm:cxn modelId="{1286B906-FCD8-4DE6-A660-B873B70DB18B}" type="presOf" srcId="{21DC9EBE-5ECA-4FF6-AD24-3FEBA81DBE54}" destId="{57F3C788-0845-42DE-A7F2-697B3F844253}" srcOrd="0" destOrd="0" presId="urn:microsoft.com/office/officeart/2005/8/layout/hierarchy4"/>
    <dgm:cxn modelId="{922D1284-6DEF-4D17-BFD4-C13B4C89AA09}" type="presOf" srcId="{B24FAF54-EC6E-4632-8B7E-BC9F9AD7338D}" destId="{F756A6A1-640D-4A9C-8E3A-B2F71A107FF7}" srcOrd="0" destOrd="0" presId="urn:microsoft.com/office/officeart/2005/8/layout/hierarchy4"/>
    <dgm:cxn modelId="{19F356DE-C814-40F0-B566-4ACA206B71F1}" type="presOf" srcId="{D8F3EA0B-BAE8-4C01-BB63-D13C0E0B6382}" destId="{D48187D0-4624-49D8-B6ED-95D87A845837}" srcOrd="0" destOrd="0" presId="urn:microsoft.com/office/officeart/2005/8/layout/hierarchy4"/>
    <dgm:cxn modelId="{3F44708B-0095-4172-BE43-01AF18136DC7}" srcId="{2DE9E3C0-1746-4AAE-8128-E914954BE3C7}" destId="{5489965E-54B7-4CEA-83E0-A866B695A7B5}" srcOrd="1" destOrd="0" parTransId="{E96A9CFA-4765-4BB8-8EDF-FED36BD3088A}" sibTransId="{20443632-12FD-49A2-A53C-B98214DF7071}"/>
    <dgm:cxn modelId="{7877E1BD-6C21-49D4-B12D-25E8C4D8725D}" srcId="{A71F3A5B-1A54-4966-B914-6B9269DDB76D}" destId="{47CDE678-0668-40A4-AFB4-B4B55DF2CB23}" srcOrd="0" destOrd="0" parTransId="{FE1D0CA9-9328-44BC-A08E-F45928076B80}" sibTransId="{E2E2DBD3-4D98-488F-A3BA-15904A16845A}"/>
    <dgm:cxn modelId="{E00F7780-30CD-45DC-AE31-DAF416C7D545}" srcId="{2DE9E3C0-1746-4AAE-8128-E914954BE3C7}" destId="{BE1B1035-3CB1-491D-87DA-C825A2758525}" srcOrd="2" destOrd="0" parTransId="{A21F91C7-C625-45F4-843D-0E78CCB7D86E}" sibTransId="{0B284F0D-1265-4AB1-B5B7-AD4C81303FFE}"/>
    <dgm:cxn modelId="{C59FF69F-A58F-4AE0-A6ED-639D298164DD}" srcId="{A71F3A5B-1A54-4966-B914-6B9269DDB76D}" destId="{D8F3EA0B-BAE8-4C01-BB63-D13C0E0B6382}" srcOrd="1" destOrd="0" parTransId="{A056CA59-B2AB-4768-ADD2-D35A982AA018}" sibTransId="{76FDD422-8D6E-48CF-9C3D-0CA4D120EDAF}"/>
    <dgm:cxn modelId="{9293BE1E-4862-4169-8AC2-C93DB52E9D86}" srcId="{A71F3A5B-1A54-4966-B914-6B9269DDB76D}" destId="{B24FAF54-EC6E-4632-8B7E-BC9F9AD7338D}" srcOrd="3" destOrd="0" parTransId="{2ACCD8E5-15F6-4931-AFDA-01B605BCE408}" sibTransId="{316303C8-5564-4F89-88B2-811CA06B11E5}"/>
    <dgm:cxn modelId="{18261051-B73F-4130-B1DA-DA3BBE1B64D1}" type="presOf" srcId="{BE1B1035-3CB1-491D-87DA-C825A2758525}" destId="{5514E332-EB67-421A-AA00-69321B32555A}" srcOrd="0" destOrd="0" presId="urn:microsoft.com/office/officeart/2005/8/layout/hierarchy4"/>
    <dgm:cxn modelId="{1B60C7A2-6D34-4075-BB64-14A1D4CF9176}" srcId="{21DC9EBE-5ECA-4FF6-AD24-3FEBA81DBE54}" destId="{2DE9E3C0-1746-4AAE-8128-E914954BE3C7}" srcOrd="1" destOrd="0" parTransId="{9DF25263-6E06-4A8A-80E7-D23ECBECF7A8}" sibTransId="{48E93724-12BE-46A9-9EEC-E1E3AD19CED8}"/>
    <dgm:cxn modelId="{4884F2B5-955B-4F8C-B586-1E4D342B101D}" type="presOf" srcId="{8193A50A-7E7F-4554-BDB5-91462377ADAE}" destId="{31A04FCA-1CCA-4088-9056-8D7958419CB6}" srcOrd="0" destOrd="0" presId="urn:microsoft.com/office/officeart/2005/8/layout/hierarchy4"/>
    <dgm:cxn modelId="{567F1E3F-F8D4-4541-B826-0E1530FED0EC}" srcId="{47CDE678-0668-40A4-AFB4-B4B55DF2CB23}" destId="{68876D43-60E8-4A80-B855-8D8701CC6C83}" srcOrd="2" destOrd="0" parTransId="{22A7D969-B393-47CE-828E-AA4766DBCDB9}" sibTransId="{841D3CBD-64EE-4314-98C4-72C440D9FC1B}"/>
    <dgm:cxn modelId="{47F73F39-120B-4E89-8880-B14E95B59C51}" srcId="{47CDE678-0668-40A4-AFB4-B4B55DF2CB23}" destId="{47927618-C09A-4D3C-9B09-A6B38D873A9A}" srcOrd="1" destOrd="0" parTransId="{3DBCFE38-11E0-476E-85A4-A3536721F240}" sibTransId="{9A05B9DE-EF19-49FF-BF4A-72F86560FB6D}"/>
    <dgm:cxn modelId="{ADD3A78B-D1A3-4302-98A2-76B085D1AAE5}" srcId="{47CDE678-0668-40A4-AFB4-B4B55DF2CB23}" destId="{7C24BFA3-5279-42C2-B96A-AF0399EFEEAE}" srcOrd="0" destOrd="0" parTransId="{7B0E989E-08AA-40AB-9A93-9DD07350AFCC}" sibTransId="{8389B06A-0450-43A9-A5A8-6CA318F3A1E4}"/>
    <dgm:cxn modelId="{BE2E4354-4F7D-423F-9027-E25AADD02AA5}" type="presOf" srcId="{7C24BFA3-5279-42C2-B96A-AF0399EFEEAE}" destId="{9EA31471-7FB5-4CC5-BED1-A98CCAF6A22D}" srcOrd="0" destOrd="0" presId="urn:microsoft.com/office/officeart/2005/8/layout/hierarchy4"/>
    <dgm:cxn modelId="{7999C580-C3DC-459D-8671-BE09C6C8AF0E}" type="presOf" srcId="{47CDE678-0668-40A4-AFB4-B4B55DF2CB23}" destId="{96B82610-CD47-4F41-8C9E-6E0E8D6E8828}" srcOrd="0" destOrd="0" presId="urn:microsoft.com/office/officeart/2005/8/layout/hierarchy4"/>
    <dgm:cxn modelId="{B201E64C-03DD-4B59-8A96-A1C2FE113312}" type="presOf" srcId="{2DE9E3C0-1746-4AAE-8128-E914954BE3C7}" destId="{8BD75B84-7251-4425-8B78-01248A65A8C9}" srcOrd="0" destOrd="0" presId="urn:microsoft.com/office/officeart/2005/8/layout/hierarchy4"/>
    <dgm:cxn modelId="{6D323A56-F68A-48B1-B7F2-745E9CC6D350}" type="presOf" srcId="{5489965E-54B7-4CEA-83E0-A866B695A7B5}" destId="{047D3349-D780-418A-8B74-9F5011102B74}" srcOrd="0" destOrd="0" presId="urn:microsoft.com/office/officeart/2005/8/layout/hierarchy4"/>
    <dgm:cxn modelId="{9A4019A1-1214-4047-AB99-B31DBB2E7F96}" type="presOf" srcId="{68876D43-60E8-4A80-B855-8D8701CC6C83}" destId="{3347CD56-487D-451F-A964-202DA8AE3FB3}" srcOrd="0" destOrd="0" presId="urn:microsoft.com/office/officeart/2005/8/layout/hierarchy4"/>
    <dgm:cxn modelId="{02F1DB5B-F560-49B4-B08F-BF0B664E5E80}" srcId="{2DE9E3C0-1746-4AAE-8128-E914954BE3C7}" destId="{D172096F-EEF1-49D9-BE96-77CF3AD6C5EC}" srcOrd="0" destOrd="0" parTransId="{CBFBC174-81B1-4EAF-803F-2378C7FAD565}" sibTransId="{E821A4E4-BADC-48B7-A76F-15D2F7D80C87}"/>
    <dgm:cxn modelId="{EE9F2727-EE63-4977-B633-788643EEFF8B}" srcId="{21DC9EBE-5ECA-4FF6-AD24-3FEBA81DBE54}" destId="{A71F3A5B-1A54-4966-B914-6B9269DDB76D}" srcOrd="0" destOrd="0" parTransId="{3EE54E6F-06DE-485A-938F-65037B3D0678}" sibTransId="{AA56CB1C-B8D9-4391-97B3-6139204269C8}"/>
    <dgm:cxn modelId="{B974E88E-574E-4C31-9759-7B1DC67B93E0}" srcId="{A71F3A5B-1A54-4966-B914-6B9269DDB76D}" destId="{8193A50A-7E7F-4554-BDB5-91462377ADAE}" srcOrd="2" destOrd="0" parTransId="{7DF13F05-DF5C-498A-A377-A03632628364}" sibTransId="{6D2288DD-AC34-41ED-AD92-FB5112A70A64}"/>
    <dgm:cxn modelId="{2CB71619-7DAB-4C5A-A5DB-CB0C92C77C3A}" type="presOf" srcId="{D172096F-EEF1-49D9-BE96-77CF3AD6C5EC}" destId="{726CDA98-0375-4774-9AFB-BF2DB9AB983F}" srcOrd="0" destOrd="0" presId="urn:microsoft.com/office/officeart/2005/8/layout/hierarchy4"/>
    <dgm:cxn modelId="{E33F7430-4F57-4EC1-8D08-A9C824EAC4EF}" type="presOf" srcId="{A71F3A5B-1A54-4966-B914-6B9269DDB76D}" destId="{BDC6A91F-5D41-422E-9D18-4804543DCB17}" srcOrd="0" destOrd="0" presId="urn:microsoft.com/office/officeart/2005/8/layout/hierarchy4"/>
    <dgm:cxn modelId="{E63967CD-AF8E-4DD4-8637-191D4C5AE4BC}" type="presParOf" srcId="{57F3C788-0845-42DE-A7F2-697B3F844253}" destId="{0DB87F14-4C4F-4B17-BA19-86362351E194}" srcOrd="0" destOrd="0" presId="urn:microsoft.com/office/officeart/2005/8/layout/hierarchy4"/>
    <dgm:cxn modelId="{10CAE7F8-7E95-4734-9459-7393E298BA77}" type="presParOf" srcId="{0DB87F14-4C4F-4B17-BA19-86362351E194}" destId="{BDC6A91F-5D41-422E-9D18-4804543DCB17}" srcOrd="0" destOrd="0" presId="urn:microsoft.com/office/officeart/2005/8/layout/hierarchy4"/>
    <dgm:cxn modelId="{4CA4E25D-57ED-47DF-8B48-4016455590BE}" type="presParOf" srcId="{0DB87F14-4C4F-4B17-BA19-86362351E194}" destId="{37B82477-5312-49EE-ACD5-A40218C7666F}" srcOrd="1" destOrd="0" presId="urn:microsoft.com/office/officeart/2005/8/layout/hierarchy4"/>
    <dgm:cxn modelId="{2FF80EAE-8004-4973-B683-9C4C62406EB7}" type="presParOf" srcId="{0DB87F14-4C4F-4B17-BA19-86362351E194}" destId="{7098474C-CCFE-42A6-88D7-B18FD11F8092}" srcOrd="2" destOrd="0" presId="urn:microsoft.com/office/officeart/2005/8/layout/hierarchy4"/>
    <dgm:cxn modelId="{11F51DA5-D040-4CDF-BE40-2558B86DA272}" type="presParOf" srcId="{7098474C-CCFE-42A6-88D7-B18FD11F8092}" destId="{0C77050C-E2EA-45FB-A86E-EB2E62A30749}" srcOrd="0" destOrd="0" presId="urn:microsoft.com/office/officeart/2005/8/layout/hierarchy4"/>
    <dgm:cxn modelId="{A0254E03-3BC4-465E-9A57-FD08D506A042}" type="presParOf" srcId="{0C77050C-E2EA-45FB-A86E-EB2E62A30749}" destId="{96B82610-CD47-4F41-8C9E-6E0E8D6E8828}" srcOrd="0" destOrd="0" presId="urn:microsoft.com/office/officeart/2005/8/layout/hierarchy4"/>
    <dgm:cxn modelId="{64283076-6602-42CB-AB81-71E0463F2ED1}" type="presParOf" srcId="{0C77050C-E2EA-45FB-A86E-EB2E62A30749}" destId="{CAE5698B-9F7F-41AF-8CE0-956617DB6265}" srcOrd="1" destOrd="0" presId="urn:microsoft.com/office/officeart/2005/8/layout/hierarchy4"/>
    <dgm:cxn modelId="{980E5EE9-3708-480B-8A02-F9677083945A}" type="presParOf" srcId="{0C77050C-E2EA-45FB-A86E-EB2E62A30749}" destId="{8B4AF69A-59EA-4489-A2A1-4A72960E7730}" srcOrd="2" destOrd="0" presId="urn:microsoft.com/office/officeart/2005/8/layout/hierarchy4"/>
    <dgm:cxn modelId="{0E847FAC-F277-4E3C-A10C-3D272BB9A0AE}" type="presParOf" srcId="{8B4AF69A-59EA-4489-A2A1-4A72960E7730}" destId="{AE971E90-A251-4A6D-A46E-0B723A2E8773}" srcOrd="0" destOrd="0" presId="urn:microsoft.com/office/officeart/2005/8/layout/hierarchy4"/>
    <dgm:cxn modelId="{027AF295-DFFF-43EF-B69C-A1ED7D083AD8}" type="presParOf" srcId="{AE971E90-A251-4A6D-A46E-0B723A2E8773}" destId="{9EA31471-7FB5-4CC5-BED1-A98CCAF6A22D}" srcOrd="0" destOrd="0" presId="urn:microsoft.com/office/officeart/2005/8/layout/hierarchy4"/>
    <dgm:cxn modelId="{952C7129-C047-43AF-BAE7-A1E82086A10B}" type="presParOf" srcId="{AE971E90-A251-4A6D-A46E-0B723A2E8773}" destId="{746CE912-35F3-4773-9B5D-4C9E68BC997E}" srcOrd="1" destOrd="0" presId="urn:microsoft.com/office/officeart/2005/8/layout/hierarchy4"/>
    <dgm:cxn modelId="{6F68BF5E-ED54-41C2-B02A-D9AA27957184}" type="presParOf" srcId="{8B4AF69A-59EA-4489-A2A1-4A72960E7730}" destId="{15C672D4-638E-43CF-96C6-4729FA9D4CDE}" srcOrd="1" destOrd="0" presId="urn:microsoft.com/office/officeart/2005/8/layout/hierarchy4"/>
    <dgm:cxn modelId="{E9ED9E07-99CF-4E4A-BBB4-F00DCC1F9EDF}" type="presParOf" srcId="{8B4AF69A-59EA-4489-A2A1-4A72960E7730}" destId="{154BF988-7479-455A-BC74-A3BCA913E928}" srcOrd="2" destOrd="0" presId="urn:microsoft.com/office/officeart/2005/8/layout/hierarchy4"/>
    <dgm:cxn modelId="{40733EFD-2F3A-4A4F-A504-657FF1FA66AC}" type="presParOf" srcId="{154BF988-7479-455A-BC74-A3BCA913E928}" destId="{DDCE61EB-DC20-4F35-B89F-14AF406C7A08}" srcOrd="0" destOrd="0" presId="urn:microsoft.com/office/officeart/2005/8/layout/hierarchy4"/>
    <dgm:cxn modelId="{2428B7B5-16F4-4F49-9D1F-E373A2FAF823}" type="presParOf" srcId="{154BF988-7479-455A-BC74-A3BCA913E928}" destId="{D8EE8DCF-2ACA-4905-96F6-8C1D283D308A}" srcOrd="1" destOrd="0" presId="urn:microsoft.com/office/officeart/2005/8/layout/hierarchy4"/>
    <dgm:cxn modelId="{2220CD0C-3BC7-4B4D-B390-5D6E07658AF3}" type="presParOf" srcId="{8B4AF69A-59EA-4489-A2A1-4A72960E7730}" destId="{40CBC5E9-6D01-4B6B-B2A3-A38254D05B50}" srcOrd="3" destOrd="0" presId="urn:microsoft.com/office/officeart/2005/8/layout/hierarchy4"/>
    <dgm:cxn modelId="{BB1BF155-BA82-4D48-A4D4-6EDA5FADF1E8}" type="presParOf" srcId="{8B4AF69A-59EA-4489-A2A1-4A72960E7730}" destId="{19B56556-B290-427F-AB46-16F7FF603CB2}" srcOrd="4" destOrd="0" presId="urn:microsoft.com/office/officeart/2005/8/layout/hierarchy4"/>
    <dgm:cxn modelId="{49306677-E30B-4CAE-BF49-22130B0A1343}" type="presParOf" srcId="{19B56556-B290-427F-AB46-16F7FF603CB2}" destId="{3347CD56-487D-451F-A964-202DA8AE3FB3}" srcOrd="0" destOrd="0" presId="urn:microsoft.com/office/officeart/2005/8/layout/hierarchy4"/>
    <dgm:cxn modelId="{23F0CE8D-52D8-4AB6-A882-4B3E72CB587D}" type="presParOf" srcId="{19B56556-B290-427F-AB46-16F7FF603CB2}" destId="{C5FED68C-D85F-43A6-9059-36964AB2B2A5}" srcOrd="1" destOrd="0" presId="urn:microsoft.com/office/officeart/2005/8/layout/hierarchy4"/>
    <dgm:cxn modelId="{6FD51ECD-AFD2-4AA5-B057-D26938F2D911}" type="presParOf" srcId="{7098474C-CCFE-42A6-88D7-B18FD11F8092}" destId="{233F902C-31BB-44AD-96A3-AF7BD57A1EEF}" srcOrd="1" destOrd="0" presId="urn:microsoft.com/office/officeart/2005/8/layout/hierarchy4"/>
    <dgm:cxn modelId="{50F063EB-CDDA-42DF-A167-385516C08519}" type="presParOf" srcId="{7098474C-CCFE-42A6-88D7-B18FD11F8092}" destId="{959662F7-5373-46E9-ADBC-B22B47AAE918}" srcOrd="2" destOrd="0" presId="urn:microsoft.com/office/officeart/2005/8/layout/hierarchy4"/>
    <dgm:cxn modelId="{01588C66-22BC-4CD7-8C85-64FF45FB23C0}" type="presParOf" srcId="{959662F7-5373-46E9-ADBC-B22B47AAE918}" destId="{D48187D0-4624-49D8-B6ED-95D87A845837}" srcOrd="0" destOrd="0" presId="urn:microsoft.com/office/officeart/2005/8/layout/hierarchy4"/>
    <dgm:cxn modelId="{33EBA739-3BED-4F01-81D7-38B548BE7BAA}" type="presParOf" srcId="{959662F7-5373-46E9-ADBC-B22B47AAE918}" destId="{76D77EB7-D9A0-4D04-A809-D51207F9FA74}" srcOrd="1" destOrd="0" presId="urn:microsoft.com/office/officeart/2005/8/layout/hierarchy4"/>
    <dgm:cxn modelId="{DEF0F164-626F-44E2-B128-ED8E9A393F4E}" type="presParOf" srcId="{7098474C-CCFE-42A6-88D7-B18FD11F8092}" destId="{546F1B2C-92BF-44B2-BEED-CC941BB8B524}" srcOrd="3" destOrd="0" presId="urn:microsoft.com/office/officeart/2005/8/layout/hierarchy4"/>
    <dgm:cxn modelId="{B328CAE8-6FB4-45F3-91A8-0723AF4F3E0D}" type="presParOf" srcId="{7098474C-CCFE-42A6-88D7-B18FD11F8092}" destId="{86FF902F-5687-4AB5-A87F-8017A80BD64B}" srcOrd="4" destOrd="0" presId="urn:microsoft.com/office/officeart/2005/8/layout/hierarchy4"/>
    <dgm:cxn modelId="{87AB5490-FEEA-4523-90C5-B3A502481E92}" type="presParOf" srcId="{86FF902F-5687-4AB5-A87F-8017A80BD64B}" destId="{31A04FCA-1CCA-4088-9056-8D7958419CB6}" srcOrd="0" destOrd="0" presId="urn:microsoft.com/office/officeart/2005/8/layout/hierarchy4"/>
    <dgm:cxn modelId="{0AC54161-9027-46D7-938B-A3A9AFAC1E8B}" type="presParOf" srcId="{86FF902F-5687-4AB5-A87F-8017A80BD64B}" destId="{CDA2068B-02F9-46A2-84CC-86997EA61224}" srcOrd="1" destOrd="0" presId="urn:microsoft.com/office/officeart/2005/8/layout/hierarchy4"/>
    <dgm:cxn modelId="{F5CB9BE8-68AC-4E2A-A706-0706D679A82A}" type="presParOf" srcId="{7098474C-CCFE-42A6-88D7-B18FD11F8092}" destId="{7AD9965D-0375-4F55-AE00-723A9E30EB59}" srcOrd="5" destOrd="0" presId="urn:microsoft.com/office/officeart/2005/8/layout/hierarchy4"/>
    <dgm:cxn modelId="{68C50538-2E98-44AB-93CC-8A9989205253}" type="presParOf" srcId="{7098474C-CCFE-42A6-88D7-B18FD11F8092}" destId="{2C930684-D200-4FD3-B9D5-C6AED60B8AD4}" srcOrd="6" destOrd="0" presId="urn:microsoft.com/office/officeart/2005/8/layout/hierarchy4"/>
    <dgm:cxn modelId="{05A4C51D-9982-47CD-AFBD-B02E1D3DB6E4}" type="presParOf" srcId="{2C930684-D200-4FD3-B9D5-C6AED60B8AD4}" destId="{F756A6A1-640D-4A9C-8E3A-B2F71A107FF7}" srcOrd="0" destOrd="0" presId="urn:microsoft.com/office/officeart/2005/8/layout/hierarchy4"/>
    <dgm:cxn modelId="{64C652C4-8E0A-41F2-9723-4FC592E2941C}" type="presParOf" srcId="{2C930684-D200-4FD3-B9D5-C6AED60B8AD4}" destId="{3A9B9C9F-8225-4BF3-9AC3-A373257532A2}" srcOrd="1" destOrd="0" presId="urn:microsoft.com/office/officeart/2005/8/layout/hierarchy4"/>
    <dgm:cxn modelId="{B2BE5E4A-29B3-4B04-85AD-3FC9F571E05A}" type="presParOf" srcId="{57F3C788-0845-42DE-A7F2-697B3F844253}" destId="{72C7556D-C6B7-446D-9B3F-33920E444F43}" srcOrd="1" destOrd="0" presId="urn:microsoft.com/office/officeart/2005/8/layout/hierarchy4"/>
    <dgm:cxn modelId="{18D3888E-D0C1-4672-B395-06E9017E5D1F}" type="presParOf" srcId="{57F3C788-0845-42DE-A7F2-697B3F844253}" destId="{4A1859FF-E56A-41CB-B5B9-03B5AE75FBE2}" srcOrd="2" destOrd="0" presId="urn:microsoft.com/office/officeart/2005/8/layout/hierarchy4"/>
    <dgm:cxn modelId="{B631DDD0-E518-4B3E-AFEE-9333464090F1}" type="presParOf" srcId="{4A1859FF-E56A-41CB-B5B9-03B5AE75FBE2}" destId="{8BD75B84-7251-4425-8B78-01248A65A8C9}" srcOrd="0" destOrd="0" presId="urn:microsoft.com/office/officeart/2005/8/layout/hierarchy4"/>
    <dgm:cxn modelId="{91203AF5-FA6D-4CF9-A8FC-3AFDAFEFD715}" type="presParOf" srcId="{4A1859FF-E56A-41CB-B5B9-03B5AE75FBE2}" destId="{2E3EFBD3-F57B-4BD8-B5A4-2E4CEF10C6EF}" srcOrd="1" destOrd="0" presId="urn:microsoft.com/office/officeart/2005/8/layout/hierarchy4"/>
    <dgm:cxn modelId="{6AE16DDB-3758-4584-89F5-AA2A4A0EF602}" type="presParOf" srcId="{4A1859FF-E56A-41CB-B5B9-03B5AE75FBE2}" destId="{0BCBD0AF-FA9E-4BAF-93A6-5B9F26D440BD}" srcOrd="2" destOrd="0" presId="urn:microsoft.com/office/officeart/2005/8/layout/hierarchy4"/>
    <dgm:cxn modelId="{D25DBD0A-362C-42F5-AA9C-2AAF596AF650}" type="presParOf" srcId="{0BCBD0AF-FA9E-4BAF-93A6-5B9F26D440BD}" destId="{504E340C-4D88-4C2A-875A-A7B2D5308EEA}" srcOrd="0" destOrd="0" presId="urn:microsoft.com/office/officeart/2005/8/layout/hierarchy4"/>
    <dgm:cxn modelId="{2AE03DB1-F4D8-4DD6-8FCE-8405CFCE3EAB}" type="presParOf" srcId="{504E340C-4D88-4C2A-875A-A7B2D5308EEA}" destId="{726CDA98-0375-4774-9AFB-BF2DB9AB983F}" srcOrd="0" destOrd="0" presId="urn:microsoft.com/office/officeart/2005/8/layout/hierarchy4"/>
    <dgm:cxn modelId="{F0F12921-034C-4817-9BDE-77929A1E51F3}" type="presParOf" srcId="{504E340C-4D88-4C2A-875A-A7B2D5308EEA}" destId="{45288932-5E70-43EB-A259-D7F7107C7A2B}" srcOrd="1" destOrd="0" presId="urn:microsoft.com/office/officeart/2005/8/layout/hierarchy4"/>
    <dgm:cxn modelId="{6250F2EF-69A4-4C4A-A435-EC98C1F869E1}" type="presParOf" srcId="{0BCBD0AF-FA9E-4BAF-93A6-5B9F26D440BD}" destId="{3D5E34B5-BBEA-45F8-9182-E723EC29DC17}" srcOrd="1" destOrd="0" presId="urn:microsoft.com/office/officeart/2005/8/layout/hierarchy4"/>
    <dgm:cxn modelId="{1E0D9058-ACEF-4880-9AA8-8E0BC9E176E5}" type="presParOf" srcId="{0BCBD0AF-FA9E-4BAF-93A6-5B9F26D440BD}" destId="{388509BD-E13D-483A-BAF0-00D9D5A89046}" srcOrd="2" destOrd="0" presId="urn:microsoft.com/office/officeart/2005/8/layout/hierarchy4"/>
    <dgm:cxn modelId="{0FC84599-4299-483F-84B4-156F48023CA3}" type="presParOf" srcId="{388509BD-E13D-483A-BAF0-00D9D5A89046}" destId="{047D3349-D780-418A-8B74-9F5011102B74}" srcOrd="0" destOrd="0" presId="urn:microsoft.com/office/officeart/2005/8/layout/hierarchy4"/>
    <dgm:cxn modelId="{199EF1A2-0E57-48ED-9D70-6EBC575FEC7D}" type="presParOf" srcId="{388509BD-E13D-483A-BAF0-00D9D5A89046}" destId="{09DF0E71-32B3-40CF-8927-6D6A3417B62F}" srcOrd="1" destOrd="0" presId="urn:microsoft.com/office/officeart/2005/8/layout/hierarchy4"/>
    <dgm:cxn modelId="{6CFE4821-A20D-48C5-BA8F-FD2B197A401F}" type="presParOf" srcId="{0BCBD0AF-FA9E-4BAF-93A6-5B9F26D440BD}" destId="{90DBB064-0359-4786-BB75-F955F6804716}" srcOrd="3" destOrd="0" presId="urn:microsoft.com/office/officeart/2005/8/layout/hierarchy4"/>
    <dgm:cxn modelId="{57875139-08A1-4437-9C44-1D0E360D5574}" type="presParOf" srcId="{0BCBD0AF-FA9E-4BAF-93A6-5B9F26D440BD}" destId="{7AF1D97D-0538-413B-AC5D-3C77549F0275}" srcOrd="4" destOrd="0" presId="urn:microsoft.com/office/officeart/2005/8/layout/hierarchy4"/>
    <dgm:cxn modelId="{47AC3234-82F1-46F2-9C73-17CB1BC5FF04}" type="presParOf" srcId="{7AF1D97D-0538-413B-AC5D-3C77549F0275}" destId="{5514E332-EB67-421A-AA00-69321B32555A}" srcOrd="0" destOrd="0" presId="urn:microsoft.com/office/officeart/2005/8/layout/hierarchy4"/>
    <dgm:cxn modelId="{C51868C0-7478-4EA5-A871-8ED6403DB1EB}" type="presParOf" srcId="{7AF1D97D-0538-413B-AC5D-3C77549F0275}" destId="{32397F3E-585E-4374-ACF7-F56AF9EFAECA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743BB9C-9B2D-42A3-ADAC-D418FF991DCB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003E6BF4-D2CD-4100-9AE3-4A41147C9533}">
      <dgm:prSet/>
      <dgm:spPr/>
      <dgm:t>
        <a:bodyPr/>
        <a:lstStyle/>
        <a:p>
          <a:pPr rtl="0"/>
          <a:r>
            <a:rPr lang="fi-FI" smtClean="0"/>
            <a:t>Yhteiskunta- ja taloustieteiden metodologia? </a:t>
          </a:r>
          <a:endParaRPr lang="fi-FI"/>
        </a:p>
      </dgm:t>
    </dgm:pt>
    <dgm:pt modelId="{EC96F958-36AA-402E-874C-3A38D46CD427}" type="parTrans" cxnId="{877267F6-E06E-4C19-A46F-621474F1620F}">
      <dgm:prSet/>
      <dgm:spPr/>
      <dgm:t>
        <a:bodyPr/>
        <a:lstStyle/>
        <a:p>
          <a:endParaRPr lang="en-US"/>
        </a:p>
      </dgm:t>
    </dgm:pt>
    <dgm:pt modelId="{408D2C7C-9380-4F67-A625-AA3474320E3F}" type="sibTrans" cxnId="{877267F6-E06E-4C19-A46F-621474F1620F}">
      <dgm:prSet/>
      <dgm:spPr/>
      <dgm:t>
        <a:bodyPr/>
        <a:lstStyle/>
        <a:p>
          <a:endParaRPr lang="en-US"/>
        </a:p>
      </dgm:t>
    </dgm:pt>
    <dgm:pt modelId="{9BBD379C-6B27-4C53-92A7-4F121F05F25F}">
      <dgm:prSet/>
      <dgm:spPr/>
      <dgm:t>
        <a:bodyPr/>
        <a:lstStyle/>
        <a:p>
          <a:pPr rtl="0"/>
          <a:r>
            <a:rPr lang="fi-FI" dirty="0" smtClean="0"/>
            <a:t>Kvalitatiivinen / kvantitatiivinen tutkimus </a:t>
          </a:r>
          <a:endParaRPr lang="fi-FI" dirty="0"/>
        </a:p>
      </dgm:t>
    </dgm:pt>
    <dgm:pt modelId="{61C2C893-3CFD-4740-BD0F-A151C083C3F3}" type="parTrans" cxnId="{D7183CFC-AEDD-4292-B4EB-A55EE96F093B}">
      <dgm:prSet/>
      <dgm:spPr/>
      <dgm:t>
        <a:bodyPr/>
        <a:lstStyle/>
        <a:p>
          <a:endParaRPr lang="en-US"/>
        </a:p>
      </dgm:t>
    </dgm:pt>
    <dgm:pt modelId="{5CCEE509-56DF-41FE-8A79-63BAF3FE32D7}" type="sibTrans" cxnId="{D7183CFC-AEDD-4292-B4EB-A55EE96F093B}">
      <dgm:prSet/>
      <dgm:spPr/>
      <dgm:t>
        <a:bodyPr/>
        <a:lstStyle/>
        <a:p>
          <a:endParaRPr lang="en-US"/>
        </a:p>
      </dgm:t>
    </dgm:pt>
    <dgm:pt modelId="{97B193FB-B1E3-4B79-BA02-67BFB8A0610E}">
      <dgm:prSet/>
      <dgm:spPr/>
      <dgm:t>
        <a:bodyPr/>
        <a:lstStyle/>
        <a:p>
          <a:pPr rtl="0"/>
          <a:r>
            <a:rPr lang="fi-FI" smtClean="0"/>
            <a:t>Haastattelut: kvalitatiivinen / kvantitatiivinen</a:t>
          </a:r>
          <a:endParaRPr lang="fi-FI"/>
        </a:p>
      </dgm:t>
    </dgm:pt>
    <dgm:pt modelId="{1C2348A0-BFEC-44E1-B13B-672BDF4045FA}" type="parTrans" cxnId="{10BC811B-D1CB-4A21-8FBB-349AB8D81838}">
      <dgm:prSet/>
      <dgm:spPr/>
      <dgm:t>
        <a:bodyPr/>
        <a:lstStyle/>
        <a:p>
          <a:endParaRPr lang="en-US"/>
        </a:p>
      </dgm:t>
    </dgm:pt>
    <dgm:pt modelId="{BA0B536D-C004-45BA-8635-CE5072339C13}" type="sibTrans" cxnId="{10BC811B-D1CB-4A21-8FBB-349AB8D81838}">
      <dgm:prSet/>
      <dgm:spPr/>
      <dgm:t>
        <a:bodyPr/>
        <a:lstStyle/>
        <a:p>
          <a:endParaRPr lang="en-US"/>
        </a:p>
      </dgm:t>
    </dgm:pt>
    <dgm:pt modelId="{2234F94F-8962-4BAA-98EE-02B4796F53B3}">
      <dgm:prSet/>
      <dgm:spPr/>
      <dgm:t>
        <a:bodyPr/>
        <a:lstStyle/>
        <a:p>
          <a:pPr rtl="0"/>
          <a:r>
            <a:rPr lang="fi-FI" i="1" smtClean="0"/>
            <a:t>Otannan määrittely </a:t>
          </a:r>
          <a:endParaRPr lang="fi-FI"/>
        </a:p>
      </dgm:t>
    </dgm:pt>
    <dgm:pt modelId="{3ADBDC73-F98B-4AF8-96ED-246EDBA3F066}" type="parTrans" cxnId="{5D4B1025-193D-4A60-9FF4-18D459E3A1A8}">
      <dgm:prSet/>
      <dgm:spPr/>
      <dgm:t>
        <a:bodyPr/>
        <a:lstStyle/>
        <a:p>
          <a:endParaRPr lang="en-US"/>
        </a:p>
      </dgm:t>
    </dgm:pt>
    <dgm:pt modelId="{CA2BF575-EC8E-4C1E-9E8E-8BE4E1CAFEB8}" type="sibTrans" cxnId="{5D4B1025-193D-4A60-9FF4-18D459E3A1A8}">
      <dgm:prSet/>
      <dgm:spPr/>
      <dgm:t>
        <a:bodyPr/>
        <a:lstStyle/>
        <a:p>
          <a:endParaRPr lang="en-US"/>
        </a:p>
      </dgm:t>
    </dgm:pt>
    <dgm:pt modelId="{9E9B2F0C-7A18-4A74-B59E-A41DBCB1FE27}">
      <dgm:prSet/>
      <dgm:spPr/>
      <dgm:t>
        <a:bodyPr/>
        <a:lstStyle/>
        <a:p>
          <a:pPr rtl="0"/>
          <a:r>
            <a:rPr lang="fi-FI" i="1" smtClean="0"/>
            <a:t>Strukturointi </a:t>
          </a:r>
          <a:endParaRPr lang="fi-FI"/>
        </a:p>
      </dgm:t>
    </dgm:pt>
    <dgm:pt modelId="{1ECDB433-358F-4F95-987C-A923C3F44A8D}" type="parTrans" cxnId="{8C9EAFCE-B0E0-408E-A275-80C54CDF7839}">
      <dgm:prSet/>
      <dgm:spPr/>
      <dgm:t>
        <a:bodyPr/>
        <a:lstStyle/>
        <a:p>
          <a:endParaRPr lang="en-US"/>
        </a:p>
      </dgm:t>
    </dgm:pt>
    <dgm:pt modelId="{17D43002-F346-44FC-B5A7-EAD9FE2D36CB}" type="sibTrans" cxnId="{8C9EAFCE-B0E0-408E-A275-80C54CDF7839}">
      <dgm:prSet/>
      <dgm:spPr/>
      <dgm:t>
        <a:bodyPr/>
        <a:lstStyle/>
        <a:p>
          <a:endParaRPr lang="en-US"/>
        </a:p>
      </dgm:t>
    </dgm:pt>
    <dgm:pt modelId="{585A0AB5-481E-43CB-BF70-C598F4F531BE}">
      <dgm:prSet/>
      <dgm:spPr/>
      <dgm:t>
        <a:bodyPr/>
        <a:lstStyle/>
        <a:p>
          <a:pPr rtl="0"/>
          <a:r>
            <a:rPr lang="fi-FI" i="1" smtClean="0"/>
            <a:t>Yleensä lisäarvoisia, vaikka metodologian vaatimuksista jouduttaisiin tinkimään </a:t>
          </a:r>
          <a:endParaRPr lang="fi-FI"/>
        </a:p>
      </dgm:t>
    </dgm:pt>
    <dgm:pt modelId="{FFD4C770-8C16-446A-B313-7E8A107C59F4}" type="parTrans" cxnId="{839548FB-7122-4528-885C-529481C9109F}">
      <dgm:prSet/>
      <dgm:spPr/>
      <dgm:t>
        <a:bodyPr/>
        <a:lstStyle/>
        <a:p>
          <a:endParaRPr lang="en-US"/>
        </a:p>
      </dgm:t>
    </dgm:pt>
    <dgm:pt modelId="{B6530E8F-5FD5-40ED-83FE-F20BF70D98F0}" type="sibTrans" cxnId="{839548FB-7122-4528-885C-529481C9109F}">
      <dgm:prSet/>
      <dgm:spPr/>
      <dgm:t>
        <a:bodyPr/>
        <a:lstStyle/>
        <a:p>
          <a:endParaRPr lang="en-US"/>
        </a:p>
      </dgm:t>
    </dgm:pt>
    <dgm:pt modelId="{95CF5750-9F22-4D8E-98C5-A2819C52B94F}">
      <dgm:prSet/>
      <dgm:spPr/>
      <dgm:t>
        <a:bodyPr/>
        <a:lstStyle/>
        <a:p>
          <a:pPr rtl="0"/>
          <a:r>
            <a:rPr lang="fi-FI" smtClean="0"/>
            <a:t>Aineiston tilastollinen käsittely </a:t>
          </a:r>
          <a:endParaRPr lang="fi-FI"/>
        </a:p>
      </dgm:t>
    </dgm:pt>
    <dgm:pt modelId="{C0F84414-1D7F-4F79-A643-253F568A4ACB}" type="parTrans" cxnId="{CF6C9AFB-CB09-4BDD-9080-9D7FF05CB519}">
      <dgm:prSet/>
      <dgm:spPr/>
      <dgm:t>
        <a:bodyPr/>
        <a:lstStyle/>
        <a:p>
          <a:endParaRPr lang="en-US"/>
        </a:p>
      </dgm:t>
    </dgm:pt>
    <dgm:pt modelId="{F543682C-FCEC-4A34-97F3-CD4375415CE7}" type="sibTrans" cxnId="{CF6C9AFB-CB09-4BDD-9080-9D7FF05CB519}">
      <dgm:prSet/>
      <dgm:spPr/>
      <dgm:t>
        <a:bodyPr/>
        <a:lstStyle/>
        <a:p>
          <a:endParaRPr lang="en-US"/>
        </a:p>
      </dgm:t>
    </dgm:pt>
    <dgm:pt modelId="{CE38B985-C253-44D5-978D-32BC330C06ED}">
      <dgm:prSet/>
      <dgm:spPr/>
      <dgm:t>
        <a:bodyPr/>
        <a:lstStyle/>
        <a:p>
          <a:pPr rtl="0"/>
          <a:r>
            <a:rPr lang="fi-FI" smtClean="0"/>
            <a:t>Tuomioistuinten ja viranomaisten ratkaisut aineistona </a:t>
          </a:r>
          <a:endParaRPr lang="fi-FI"/>
        </a:p>
      </dgm:t>
    </dgm:pt>
    <dgm:pt modelId="{0BE55081-AE04-4DB4-9D4A-94544D2A582E}" type="parTrans" cxnId="{6261BDC7-BD5E-4B87-AEF5-A95D7E1E865D}">
      <dgm:prSet/>
      <dgm:spPr/>
      <dgm:t>
        <a:bodyPr/>
        <a:lstStyle/>
        <a:p>
          <a:endParaRPr lang="en-US"/>
        </a:p>
      </dgm:t>
    </dgm:pt>
    <dgm:pt modelId="{A23DF18A-03DB-40D5-9C72-1AB31FA577EF}" type="sibTrans" cxnId="{6261BDC7-BD5E-4B87-AEF5-A95D7E1E865D}">
      <dgm:prSet/>
      <dgm:spPr/>
      <dgm:t>
        <a:bodyPr/>
        <a:lstStyle/>
        <a:p>
          <a:endParaRPr lang="en-US"/>
        </a:p>
      </dgm:t>
    </dgm:pt>
    <dgm:pt modelId="{AE1A06D2-F7B2-44F8-B789-07EB6FB615C7}" type="pres">
      <dgm:prSet presAssocID="{E743BB9C-9B2D-42A3-ADAC-D418FF991DC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305E0D-1915-4576-A73D-642CA199C150}" type="pres">
      <dgm:prSet presAssocID="{003E6BF4-D2CD-4100-9AE3-4A41147C9533}" presName="parentLin" presStyleCnt="0"/>
      <dgm:spPr/>
    </dgm:pt>
    <dgm:pt modelId="{4FFFD5A7-5BD9-4A9A-8803-2E51DE3DA51A}" type="pres">
      <dgm:prSet presAssocID="{003E6BF4-D2CD-4100-9AE3-4A41147C9533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0FDD2516-6575-43C9-947F-A986278667DF}" type="pres">
      <dgm:prSet presAssocID="{003E6BF4-D2CD-4100-9AE3-4A41147C9533}" presName="parentText" presStyleLbl="node1" presStyleIdx="0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F82F63-5B5C-4F75-806C-E575E3172CDF}" type="pres">
      <dgm:prSet presAssocID="{003E6BF4-D2CD-4100-9AE3-4A41147C9533}" presName="negativeSpace" presStyleCnt="0"/>
      <dgm:spPr/>
    </dgm:pt>
    <dgm:pt modelId="{78527E81-8D56-4185-925D-D65D7717C885}" type="pres">
      <dgm:prSet presAssocID="{003E6BF4-D2CD-4100-9AE3-4A41147C9533}" presName="childText" presStyleLbl="conFgAcc1" presStyleIdx="0" presStyleCnt="5">
        <dgm:presLayoutVars>
          <dgm:bulletEnabled val="1"/>
        </dgm:presLayoutVars>
      </dgm:prSet>
      <dgm:spPr/>
    </dgm:pt>
    <dgm:pt modelId="{1B1BDDE2-4AB4-40CD-A121-6B6B028B487D}" type="pres">
      <dgm:prSet presAssocID="{408D2C7C-9380-4F67-A625-AA3474320E3F}" presName="spaceBetweenRectangles" presStyleCnt="0"/>
      <dgm:spPr/>
    </dgm:pt>
    <dgm:pt modelId="{C37328EB-6A80-41DA-A990-F1D803098AAC}" type="pres">
      <dgm:prSet presAssocID="{9BBD379C-6B27-4C53-92A7-4F121F05F25F}" presName="parentLin" presStyleCnt="0"/>
      <dgm:spPr/>
    </dgm:pt>
    <dgm:pt modelId="{2089B37B-EC3A-4123-9C84-674E085EFBFE}" type="pres">
      <dgm:prSet presAssocID="{9BBD379C-6B27-4C53-92A7-4F121F05F25F}" presName="parentLeftMargin" presStyleLbl="node1" presStyleIdx="0" presStyleCnt="5"/>
      <dgm:spPr/>
      <dgm:t>
        <a:bodyPr/>
        <a:lstStyle/>
        <a:p>
          <a:endParaRPr lang="en-US"/>
        </a:p>
      </dgm:t>
    </dgm:pt>
    <dgm:pt modelId="{43B02931-1903-4BE0-96C7-C19C223E1ADF}" type="pres">
      <dgm:prSet presAssocID="{9BBD379C-6B27-4C53-92A7-4F121F05F25F}" presName="parentText" presStyleLbl="node1" presStyleIdx="1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0DA58D-DB50-4079-B15E-6EA9AC0B25D7}" type="pres">
      <dgm:prSet presAssocID="{9BBD379C-6B27-4C53-92A7-4F121F05F25F}" presName="negativeSpace" presStyleCnt="0"/>
      <dgm:spPr/>
    </dgm:pt>
    <dgm:pt modelId="{F664D7BB-4EBE-4FCD-888A-AB5CEF3A52AE}" type="pres">
      <dgm:prSet presAssocID="{9BBD379C-6B27-4C53-92A7-4F121F05F25F}" presName="childText" presStyleLbl="conFgAcc1" presStyleIdx="1" presStyleCnt="5">
        <dgm:presLayoutVars>
          <dgm:bulletEnabled val="1"/>
        </dgm:presLayoutVars>
      </dgm:prSet>
      <dgm:spPr/>
    </dgm:pt>
    <dgm:pt modelId="{E15DBF28-4D4F-45DB-9FC0-5EA35B3B8B0F}" type="pres">
      <dgm:prSet presAssocID="{5CCEE509-56DF-41FE-8A79-63BAF3FE32D7}" presName="spaceBetweenRectangles" presStyleCnt="0"/>
      <dgm:spPr/>
    </dgm:pt>
    <dgm:pt modelId="{351751C9-BEDE-4E5E-B71C-E32481B325B9}" type="pres">
      <dgm:prSet presAssocID="{97B193FB-B1E3-4B79-BA02-67BFB8A0610E}" presName="parentLin" presStyleCnt="0"/>
      <dgm:spPr/>
    </dgm:pt>
    <dgm:pt modelId="{E745BAE0-8A92-46B4-BBD2-26A5B083A922}" type="pres">
      <dgm:prSet presAssocID="{97B193FB-B1E3-4B79-BA02-67BFB8A0610E}" presName="parentLeftMargin" presStyleLbl="node1" presStyleIdx="1" presStyleCnt="5"/>
      <dgm:spPr/>
      <dgm:t>
        <a:bodyPr/>
        <a:lstStyle/>
        <a:p>
          <a:endParaRPr lang="en-US"/>
        </a:p>
      </dgm:t>
    </dgm:pt>
    <dgm:pt modelId="{851513BF-0AE7-4A8F-8064-474E52C82B97}" type="pres">
      <dgm:prSet presAssocID="{97B193FB-B1E3-4B79-BA02-67BFB8A0610E}" presName="parentText" presStyleLbl="node1" presStyleIdx="2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81B4D5-7B1A-4216-8498-F23599ABD1A2}" type="pres">
      <dgm:prSet presAssocID="{97B193FB-B1E3-4B79-BA02-67BFB8A0610E}" presName="negativeSpace" presStyleCnt="0"/>
      <dgm:spPr/>
    </dgm:pt>
    <dgm:pt modelId="{B0DE2255-3B28-43DA-A385-960F5154C8EF}" type="pres">
      <dgm:prSet presAssocID="{97B193FB-B1E3-4B79-BA02-67BFB8A0610E}" presName="childText" presStyleLbl="con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225327-9F38-4509-9778-614B3091A9D9}" type="pres">
      <dgm:prSet presAssocID="{BA0B536D-C004-45BA-8635-CE5072339C13}" presName="spaceBetweenRectangles" presStyleCnt="0"/>
      <dgm:spPr/>
    </dgm:pt>
    <dgm:pt modelId="{2640D37F-FEA5-468F-B335-3B426D4E4AB2}" type="pres">
      <dgm:prSet presAssocID="{95CF5750-9F22-4D8E-98C5-A2819C52B94F}" presName="parentLin" presStyleCnt="0"/>
      <dgm:spPr/>
    </dgm:pt>
    <dgm:pt modelId="{86B4CB1B-7CD6-4651-AFF6-C5EA8D4F8A18}" type="pres">
      <dgm:prSet presAssocID="{95CF5750-9F22-4D8E-98C5-A2819C52B94F}" presName="parentLeftMargin" presStyleLbl="node1" presStyleIdx="2" presStyleCnt="5"/>
      <dgm:spPr/>
      <dgm:t>
        <a:bodyPr/>
        <a:lstStyle/>
        <a:p>
          <a:endParaRPr lang="en-US"/>
        </a:p>
      </dgm:t>
    </dgm:pt>
    <dgm:pt modelId="{F2BCD00C-6A50-4A3E-A494-C8641551D726}" type="pres">
      <dgm:prSet presAssocID="{95CF5750-9F22-4D8E-98C5-A2819C52B94F}" presName="parentText" presStyleLbl="node1" presStyleIdx="3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AFD5E0F-772B-4F40-9CD3-9311A16279E6}" type="pres">
      <dgm:prSet presAssocID="{95CF5750-9F22-4D8E-98C5-A2819C52B94F}" presName="negativeSpace" presStyleCnt="0"/>
      <dgm:spPr/>
    </dgm:pt>
    <dgm:pt modelId="{4B093D8A-BA94-41FB-91A4-DFF4296F7C66}" type="pres">
      <dgm:prSet presAssocID="{95CF5750-9F22-4D8E-98C5-A2819C52B94F}" presName="childText" presStyleLbl="conFgAcc1" presStyleIdx="3" presStyleCnt="5">
        <dgm:presLayoutVars>
          <dgm:bulletEnabled val="1"/>
        </dgm:presLayoutVars>
      </dgm:prSet>
      <dgm:spPr/>
    </dgm:pt>
    <dgm:pt modelId="{1DCCA577-E9AC-4CF1-8627-B384F7C1209D}" type="pres">
      <dgm:prSet presAssocID="{F543682C-FCEC-4A34-97F3-CD4375415CE7}" presName="spaceBetweenRectangles" presStyleCnt="0"/>
      <dgm:spPr/>
    </dgm:pt>
    <dgm:pt modelId="{87D0353F-41EE-4ABB-B977-CE72E296ED36}" type="pres">
      <dgm:prSet presAssocID="{CE38B985-C253-44D5-978D-32BC330C06ED}" presName="parentLin" presStyleCnt="0"/>
      <dgm:spPr/>
    </dgm:pt>
    <dgm:pt modelId="{414A0C44-D92F-41ED-99CC-192687AA9988}" type="pres">
      <dgm:prSet presAssocID="{CE38B985-C253-44D5-978D-32BC330C06ED}" presName="parentLeftMargin" presStyleLbl="node1" presStyleIdx="3" presStyleCnt="5"/>
      <dgm:spPr/>
      <dgm:t>
        <a:bodyPr/>
        <a:lstStyle/>
        <a:p>
          <a:endParaRPr lang="en-US"/>
        </a:p>
      </dgm:t>
    </dgm:pt>
    <dgm:pt modelId="{3F56F825-B4EF-43F8-9359-C20058AE46EA}" type="pres">
      <dgm:prSet presAssocID="{CE38B985-C253-44D5-978D-32BC330C06ED}" presName="parentText" presStyleLbl="node1" presStyleIdx="4" presStyleCnt="5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D90D93-8388-4685-814B-54B1DC16ED84}" type="pres">
      <dgm:prSet presAssocID="{CE38B985-C253-44D5-978D-32BC330C06ED}" presName="negativeSpace" presStyleCnt="0"/>
      <dgm:spPr/>
    </dgm:pt>
    <dgm:pt modelId="{9E8B8301-5A70-431E-A71E-500CA9A066D6}" type="pres">
      <dgm:prSet presAssocID="{CE38B985-C253-44D5-978D-32BC330C06ED}" presName="childText" presStyleLbl="conFgAcc1" presStyleIdx="4" presStyleCnt="5">
        <dgm:presLayoutVars>
          <dgm:bulletEnabled val="1"/>
        </dgm:presLayoutVars>
      </dgm:prSet>
      <dgm:spPr/>
    </dgm:pt>
  </dgm:ptLst>
  <dgm:cxnLst>
    <dgm:cxn modelId="{BCD7F976-9BA4-4271-BE1D-F21F75B79CA1}" type="presOf" srcId="{003E6BF4-D2CD-4100-9AE3-4A41147C9533}" destId="{0FDD2516-6575-43C9-947F-A986278667DF}" srcOrd="1" destOrd="0" presId="urn:microsoft.com/office/officeart/2005/8/layout/list1"/>
    <dgm:cxn modelId="{CB78C851-962D-4544-9D40-6AD23DF59949}" type="presOf" srcId="{95CF5750-9F22-4D8E-98C5-A2819C52B94F}" destId="{F2BCD00C-6A50-4A3E-A494-C8641551D726}" srcOrd="1" destOrd="0" presId="urn:microsoft.com/office/officeart/2005/8/layout/list1"/>
    <dgm:cxn modelId="{0894D7E2-8E24-4C55-8090-4704321698AB}" type="presOf" srcId="{003E6BF4-D2CD-4100-9AE3-4A41147C9533}" destId="{4FFFD5A7-5BD9-4A9A-8803-2E51DE3DA51A}" srcOrd="0" destOrd="0" presId="urn:microsoft.com/office/officeart/2005/8/layout/list1"/>
    <dgm:cxn modelId="{C90E0185-00D8-4882-B97E-FC557C303F35}" type="presOf" srcId="{CE38B985-C253-44D5-978D-32BC330C06ED}" destId="{3F56F825-B4EF-43F8-9359-C20058AE46EA}" srcOrd="1" destOrd="0" presId="urn:microsoft.com/office/officeart/2005/8/layout/list1"/>
    <dgm:cxn modelId="{5D4B1025-193D-4A60-9FF4-18D459E3A1A8}" srcId="{97B193FB-B1E3-4B79-BA02-67BFB8A0610E}" destId="{2234F94F-8962-4BAA-98EE-02B4796F53B3}" srcOrd="0" destOrd="0" parTransId="{3ADBDC73-F98B-4AF8-96ED-246EDBA3F066}" sibTransId="{CA2BF575-EC8E-4C1E-9E8E-8BE4E1CAFEB8}"/>
    <dgm:cxn modelId="{40A04FF9-2DA6-4CA7-B433-9D4DE1289B79}" type="presOf" srcId="{95CF5750-9F22-4D8E-98C5-A2819C52B94F}" destId="{86B4CB1B-7CD6-4651-AFF6-C5EA8D4F8A18}" srcOrd="0" destOrd="0" presId="urn:microsoft.com/office/officeart/2005/8/layout/list1"/>
    <dgm:cxn modelId="{6261BDC7-BD5E-4B87-AEF5-A95D7E1E865D}" srcId="{E743BB9C-9B2D-42A3-ADAC-D418FF991DCB}" destId="{CE38B985-C253-44D5-978D-32BC330C06ED}" srcOrd="4" destOrd="0" parTransId="{0BE55081-AE04-4DB4-9D4A-94544D2A582E}" sibTransId="{A23DF18A-03DB-40D5-9C72-1AB31FA577EF}"/>
    <dgm:cxn modelId="{839548FB-7122-4528-885C-529481C9109F}" srcId="{97B193FB-B1E3-4B79-BA02-67BFB8A0610E}" destId="{585A0AB5-481E-43CB-BF70-C598F4F531BE}" srcOrd="2" destOrd="0" parTransId="{FFD4C770-8C16-446A-B313-7E8A107C59F4}" sibTransId="{B6530E8F-5FD5-40ED-83FE-F20BF70D98F0}"/>
    <dgm:cxn modelId="{CF6C9AFB-CB09-4BDD-9080-9D7FF05CB519}" srcId="{E743BB9C-9B2D-42A3-ADAC-D418FF991DCB}" destId="{95CF5750-9F22-4D8E-98C5-A2819C52B94F}" srcOrd="3" destOrd="0" parTransId="{C0F84414-1D7F-4F79-A643-253F568A4ACB}" sibTransId="{F543682C-FCEC-4A34-97F3-CD4375415CE7}"/>
    <dgm:cxn modelId="{10BC811B-D1CB-4A21-8FBB-349AB8D81838}" srcId="{E743BB9C-9B2D-42A3-ADAC-D418FF991DCB}" destId="{97B193FB-B1E3-4B79-BA02-67BFB8A0610E}" srcOrd="2" destOrd="0" parTransId="{1C2348A0-BFEC-44E1-B13B-672BDF4045FA}" sibTransId="{BA0B536D-C004-45BA-8635-CE5072339C13}"/>
    <dgm:cxn modelId="{D7183CFC-AEDD-4292-B4EB-A55EE96F093B}" srcId="{E743BB9C-9B2D-42A3-ADAC-D418FF991DCB}" destId="{9BBD379C-6B27-4C53-92A7-4F121F05F25F}" srcOrd="1" destOrd="0" parTransId="{61C2C893-3CFD-4740-BD0F-A151C083C3F3}" sibTransId="{5CCEE509-56DF-41FE-8A79-63BAF3FE32D7}"/>
    <dgm:cxn modelId="{9762B7E7-F688-4E6F-90E2-736FD108E0F6}" type="presOf" srcId="{9BBD379C-6B27-4C53-92A7-4F121F05F25F}" destId="{2089B37B-EC3A-4123-9C84-674E085EFBFE}" srcOrd="0" destOrd="0" presId="urn:microsoft.com/office/officeart/2005/8/layout/list1"/>
    <dgm:cxn modelId="{69B85BD1-8102-465F-84F6-26EF0BC461D2}" type="presOf" srcId="{9BBD379C-6B27-4C53-92A7-4F121F05F25F}" destId="{43B02931-1903-4BE0-96C7-C19C223E1ADF}" srcOrd="1" destOrd="0" presId="urn:microsoft.com/office/officeart/2005/8/layout/list1"/>
    <dgm:cxn modelId="{0251C55A-7240-4194-B5B5-E87E2E46EB35}" type="presOf" srcId="{CE38B985-C253-44D5-978D-32BC330C06ED}" destId="{414A0C44-D92F-41ED-99CC-192687AA9988}" srcOrd="0" destOrd="0" presId="urn:microsoft.com/office/officeart/2005/8/layout/list1"/>
    <dgm:cxn modelId="{2EC60CB2-8E53-4A0A-AED7-0CF62F20C9F2}" type="presOf" srcId="{97B193FB-B1E3-4B79-BA02-67BFB8A0610E}" destId="{851513BF-0AE7-4A8F-8064-474E52C82B97}" srcOrd="1" destOrd="0" presId="urn:microsoft.com/office/officeart/2005/8/layout/list1"/>
    <dgm:cxn modelId="{69FBD98A-BBB8-47A5-843F-F455E4705AB0}" type="presOf" srcId="{2234F94F-8962-4BAA-98EE-02B4796F53B3}" destId="{B0DE2255-3B28-43DA-A385-960F5154C8EF}" srcOrd="0" destOrd="0" presId="urn:microsoft.com/office/officeart/2005/8/layout/list1"/>
    <dgm:cxn modelId="{15AE3E7F-1BF2-4D0C-90D2-603C1DE395A4}" type="presOf" srcId="{97B193FB-B1E3-4B79-BA02-67BFB8A0610E}" destId="{E745BAE0-8A92-46B4-BBD2-26A5B083A922}" srcOrd="0" destOrd="0" presId="urn:microsoft.com/office/officeart/2005/8/layout/list1"/>
    <dgm:cxn modelId="{A4EEFF64-61CC-4100-8056-E20F43FA3EEE}" type="presOf" srcId="{585A0AB5-481E-43CB-BF70-C598F4F531BE}" destId="{B0DE2255-3B28-43DA-A385-960F5154C8EF}" srcOrd="0" destOrd="2" presId="urn:microsoft.com/office/officeart/2005/8/layout/list1"/>
    <dgm:cxn modelId="{8C9EAFCE-B0E0-408E-A275-80C54CDF7839}" srcId="{97B193FB-B1E3-4B79-BA02-67BFB8A0610E}" destId="{9E9B2F0C-7A18-4A74-B59E-A41DBCB1FE27}" srcOrd="1" destOrd="0" parTransId="{1ECDB433-358F-4F95-987C-A923C3F44A8D}" sibTransId="{17D43002-F346-44FC-B5A7-EAD9FE2D36CB}"/>
    <dgm:cxn modelId="{C28BAA2C-3D4E-49BB-BC42-5F608BB36AED}" type="presOf" srcId="{9E9B2F0C-7A18-4A74-B59E-A41DBCB1FE27}" destId="{B0DE2255-3B28-43DA-A385-960F5154C8EF}" srcOrd="0" destOrd="1" presId="urn:microsoft.com/office/officeart/2005/8/layout/list1"/>
    <dgm:cxn modelId="{877267F6-E06E-4C19-A46F-621474F1620F}" srcId="{E743BB9C-9B2D-42A3-ADAC-D418FF991DCB}" destId="{003E6BF4-D2CD-4100-9AE3-4A41147C9533}" srcOrd="0" destOrd="0" parTransId="{EC96F958-36AA-402E-874C-3A38D46CD427}" sibTransId="{408D2C7C-9380-4F67-A625-AA3474320E3F}"/>
    <dgm:cxn modelId="{5D278F35-D528-44D2-B66C-695C9B95FC30}" type="presOf" srcId="{E743BB9C-9B2D-42A3-ADAC-D418FF991DCB}" destId="{AE1A06D2-F7B2-44F8-B789-07EB6FB615C7}" srcOrd="0" destOrd="0" presId="urn:microsoft.com/office/officeart/2005/8/layout/list1"/>
    <dgm:cxn modelId="{F5622157-5620-43D9-BFA2-B30E3AD8AF2F}" type="presParOf" srcId="{AE1A06D2-F7B2-44F8-B789-07EB6FB615C7}" destId="{F6305E0D-1915-4576-A73D-642CA199C150}" srcOrd="0" destOrd="0" presId="urn:microsoft.com/office/officeart/2005/8/layout/list1"/>
    <dgm:cxn modelId="{4FCA36C6-D23D-4A74-B05A-F06063DF67E2}" type="presParOf" srcId="{F6305E0D-1915-4576-A73D-642CA199C150}" destId="{4FFFD5A7-5BD9-4A9A-8803-2E51DE3DA51A}" srcOrd="0" destOrd="0" presId="urn:microsoft.com/office/officeart/2005/8/layout/list1"/>
    <dgm:cxn modelId="{12E2BD11-1DD4-4CDB-908E-6F46021709AB}" type="presParOf" srcId="{F6305E0D-1915-4576-A73D-642CA199C150}" destId="{0FDD2516-6575-43C9-947F-A986278667DF}" srcOrd="1" destOrd="0" presId="urn:microsoft.com/office/officeart/2005/8/layout/list1"/>
    <dgm:cxn modelId="{1942AEEC-802D-4A96-A2EB-8F216019DE0E}" type="presParOf" srcId="{AE1A06D2-F7B2-44F8-B789-07EB6FB615C7}" destId="{45F82F63-5B5C-4F75-806C-E575E3172CDF}" srcOrd="1" destOrd="0" presId="urn:microsoft.com/office/officeart/2005/8/layout/list1"/>
    <dgm:cxn modelId="{C8A6A9B3-2405-4303-8B94-7AD7A9AE78E1}" type="presParOf" srcId="{AE1A06D2-F7B2-44F8-B789-07EB6FB615C7}" destId="{78527E81-8D56-4185-925D-D65D7717C885}" srcOrd="2" destOrd="0" presId="urn:microsoft.com/office/officeart/2005/8/layout/list1"/>
    <dgm:cxn modelId="{3A6AF1E9-F825-4D15-8255-7B8DD37DFA7B}" type="presParOf" srcId="{AE1A06D2-F7B2-44F8-B789-07EB6FB615C7}" destId="{1B1BDDE2-4AB4-40CD-A121-6B6B028B487D}" srcOrd="3" destOrd="0" presId="urn:microsoft.com/office/officeart/2005/8/layout/list1"/>
    <dgm:cxn modelId="{FBC0F3E3-F2BD-46B8-B998-67DEFCF9F78F}" type="presParOf" srcId="{AE1A06D2-F7B2-44F8-B789-07EB6FB615C7}" destId="{C37328EB-6A80-41DA-A990-F1D803098AAC}" srcOrd="4" destOrd="0" presId="urn:microsoft.com/office/officeart/2005/8/layout/list1"/>
    <dgm:cxn modelId="{C479A9F8-7072-4BC4-A489-47F87DF2BCA7}" type="presParOf" srcId="{C37328EB-6A80-41DA-A990-F1D803098AAC}" destId="{2089B37B-EC3A-4123-9C84-674E085EFBFE}" srcOrd="0" destOrd="0" presId="urn:microsoft.com/office/officeart/2005/8/layout/list1"/>
    <dgm:cxn modelId="{1907C2DF-2EDE-4C55-A2FA-DF7D65362629}" type="presParOf" srcId="{C37328EB-6A80-41DA-A990-F1D803098AAC}" destId="{43B02931-1903-4BE0-96C7-C19C223E1ADF}" srcOrd="1" destOrd="0" presId="urn:microsoft.com/office/officeart/2005/8/layout/list1"/>
    <dgm:cxn modelId="{A3F1EB8B-FCE6-4DDB-ABCF-900B55FF5AC0}" type="presParOf" srcId="{AE1A06D2-F7B2-44F8-B789-07EB6FB615C7}" destId="{9C0DA58D-DB50-4079-B15E-6EA9AC0B25D7}" srcOrd="5" destOrd="0" presId="urn:microsoft.com/office/officeart/2005/8/layout/list1"/>
    <dgm:cxn modelId="{E73E5289-08A7-4E65-B533-733A653856C2}" type="presParOf" srcId="{AE1A06D2-F7B2-44F8-B789-07EB6FB615C7}" destId="{F664D7BB-4EBE-4FCD-888A-AB5CEF3A52AE}" srcOrd="6" destOrd="0" presId="urn:microsoft.com/office/officeart/2005/8/layout/list1"/>
    <dgm:cxn modelId="{A1D03545-DD3E-492C-AEE9-DD9CA855B7C1}" type="presParOf" srcId="{AE1A06D2-F7B2-44F8-B789-07EB6FB615C7}" destId="{E15DBF28-4D4F-45DB-9FC0-5EA35B3B8B0F}" srcOrd="7" destOrd="0" presId="urn:microsoft.com/office/officeart/2005/8/layout/list1"/>
    <dgm:cxn modelId="{602382D9-A853-4AE4-ADE3-2312309E80C4}" type="presParOf" srcId="{AE1A06D2-F7B2-44F8-B789-07EB6FB615C7}" destId="{351751C9-BEDE-4E5E-B71C-E32481B325B9}" srcOrd="8" destOrd="0" presId="urn:microsoft.com/office/officeart/2005/8/layout/list1"/>
    <dgm:cxn modelId="{BEF91A86-14A9-4403-B9F8-7449FE7941AA}" type="presParOf" srcId="{351751C9-BEDE-4E5E-B71C-E32481B325B9}" destId="{E745BAE0-8A92-46B4-BBD2-26A5B083A922}" srcOrd="0" destOrd="0" presId="urn:microsoft.com/office/officeart/2005/8/layout/list1"/>
    <dgm:cxn modelId="{76A90D5F-8751-470B-AB86-9A31F406A44E}" type="presParOf" srcId="{351751C9-BEDE-4E5E-B71C-E32481B325B9}" destId="{851513BF-0AE7-4A8F-8064-474E52C82B97}" srcOrd="1" destOrd="0" presId="urn:microsoft.com/office/officeart/2005/8/layout/list1"/>
    <dgm:cxn modelId="{E7BC6849-DBA7-48C1-A3DE-B229A5396109}" type="presParOf" srcId="{AE1A06D2-F7B2-44F8-B789-07EB6FB615C7}" destId="{0281B4D5-7B1A-4216-8498-F23599ABD1A2}" srcOrd="9" destOrd="0" presId="urn:microsoft.com/office/officeart/2005/8/layout/list1"/>
    <dgm:cxn modelId="{794115AD-D436-4E90-ACEB-9FD40A5DFCC3}" type="presParOf" srcId="{AE1A06D2-F7B2-44F8-B789-07EB6FB615C7}" destId="{B0DE2255-3B28-43DA-A385-960F5154C8EF}" srcOrd="10" destOrd="0" presId="urn:microsoft.com/office/officeart/2005/8/layout/list1"/>
    <dgm:cxn modelId="{A164BC88-2175-418A-A53A-A57AB3865A00}" type="presParOf" srcId="{AE1A06D2-F7B2-44F8-B789-07EB6FB615C7}" destId="{5B225327-9F38-4509-9778-614B3091A9D9}" srcOrd="11" destOrd="0" presId="urn:microsoft.com/office/officeart/2005/8/layout/list1"/>
    <dgm:cxn modelId="{25AD2690-2BAB-4202-9C46-244410C1D186}" type="presParOf" srcId="{AE1A06D2-F7B2-44F8-B789-07EB6FB615C7}" destId="{2640D37F-FEA5-468F-B335-3B426D4E4AB2}" srcOrd="12" destOrd="0" presId="urn:microsoft.com/office/officeart/2005/8/layout/list1"/>
    <dgm:cxn modelId="{69791EBD-F72C-45C8-9929-A16999D19445}" type="presParOf" srcId="{2640D37F-FEA5-468F-B335-3B426D4E4AB2}" destId="{86B4CB1B-7CD6-4651-AFF6-C5EA8D4F8A18}" srcOrd="0" destOrd="0" presId="urn:microsoft.com/office/officeart/2005/8/layout/list1"/>
    <dgm:cxn modelId="{BE264876-B898-431E-89DD-8E01ABD3D27E}" type="presParOf" srcId="{2640D37F-FEA5-468F-B335-3B426D4E4AB2}" destId="{F2BCD00C-6A50-4A3E-A494-C8641551D726}" srcOrd="1" destOrd="0" presId="urn:microsoft.com/office/officeart/2005/8/layout/list1"/>
    <dgm:cxn modelId="{505038EA-45B9-4D96-A02E-6B60C7C73FC8}" type="presParOf" srcId="{AE1A06D2-F7B2-44F8-B789-07EB6FB615C7}" destId="{7AFD5E0F-772B-4F40-9CD3-9311A16279E6}" srcOrd="13" destOrd="0" presId="urn:microsoft.com/office/officeart/2005/8/layout/list1"/>
    <dgm:cxn modelId="{2BA4B5D4-920A-418E-979C-7447EFD35331}" type="presParOf" srcId="{AE1A06D2-F7B2-44F8-B789-07EB6FB615C7}" destId="{4B093D8A-BA94-41FB-91A4-DFF4296F7C66}" srcOrd="14" destOrd="0" presId="urn:microsoft.com/office/officeart/2005/8/layout/list1"/>
    <dgm:cxn modelId="{665D2853-1EB1-439F-9C06-D4B17C1754A8}" type="presParOf" srcId="{AE1A06D2-F7B2-44F8-B789-07EB6FB615C7}" destId="{1DCCA577-E9AC-4CF1-8627-B384F7C1209D}" srcOrd="15" destOrd="0" presId="urn:microsoft.com/office/officeart/2005/8/layout/list1"/>
    <dgm:cxn modelId="{AA0D175E-F29C-484B-80E7-9D7C15AD7F70}" type="presParOf" srcId="{AE1A06D2-F7B2-44F8-B789-07EB6FB615C7}" destId="{87D0353F-41EE-4ABB-B977-CE72E296ED36}" srcOrd="16" destOrd="0" presId="urn:microsoft.com/office/officeart/2005/8/layout/list1"/>
    <dgm:cxn modelId="{AF6B5FB3-AB3B-4492-B3E2-81FB7DD0ADC3}" type="presParOf" srcId="{87D0353F-41EE-4ABB-B977-CE72E296ED36}" destId="{414A0C44-D92F-41ED-99CC-192687AA9988}" srcOrd="0" destOrd="0" presId="urn:microsoft.com/office/officeart/2005/8/layout/list1"/>
    <dgm:cxn modelId="{F106E9A8-0CED-4886-8B52-B5330D674DB8}" type="presParOf" srcId="{87D0353F-41EE-4ABB-B977-CE72E296ED36}" destId="{3F56F825-B4EF-43F8-9359-C20058AE46EA}" srcOrd="1" destOrd="0" presId="urn:microsoft.com/office/officeart/2005/8/layout/list1"/>
    <dgm:cxn modelId="{BEF809B6-EBBA-42B8-BD38-01967D9E3FB5}" type="presParOf" srcId="{AE1A06D2-F7B2-44F8-B789-07EB6FB615C7}" destId="{B8D90D93-8388-4685-814B-54B1DC16ED84}" srcOrd="17" destOrd="0" presId="urn:microsoft.com/office/officeart/2005/8/layout/list1"/>
    <dgm:cxn modelId="{EB11F008-E0A0-44C5-AED4-41D8CBE41263}" type="presParOf" srcId="{AE1A06D2-F7B2-44F8-B789-07EB6FB615C7}" destId="{9E8B8301-5A70-431E-A71E-500CA9A066D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FB266C6-81E5-4F03-B972-DF1D3DE6D1C7}" type="doc">
      <dgm:prSet loTypeId="urn:microsoft.com/office/officeart/2005/8/layout/vList5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75367559-F648-4BCA-B90F-E2F694EB61ED}">
      <dgm:prSet/>
      <dgm:spPr/>
      <dgm:t>
        <a:bodyPr/>
        <a:lstStyle/>
        <a:p>
          <a:pPr rtl="0"/>
          <a:r>
            <a:rPr lang="fi-FI" b="1" dirty="0" smtClean="0"/>
            <a:t>Älä viittaa (ensisijaisesti) verohallinnon ohjeeseen, kun asia on säädetty laissa! </a:t>
          </a:r>
          <a:endParaRPr lang="fi-FI" dirty="0"/>
        </a:p>
      </dgm:t>
    </dgm:pt>
    <dgm:pt modelId="{089B1BD8-92F1-4221-B678-C214AE0E4291}" type="parTrans" cxnId="{D5DFB796-17C6-4249-A38F-F84344537FFD}">
      <dgm:prSet/>
      <dgm:spPr/>
      <dgm:t>
        <a:bodyPr/>
        <a:lstStyle/>
        <a:p>
          <a:endParaRPr lang="en-US"/>
        </a:p>
      </dgm:t>
    </dgm:pt>
    <dgm:pt modelId="{BEB605A4-C32E-4EC3-96C2-D0905663B387}" type="sibTrans" cxnId="{D5DFB796-17C6-4249-A38F-F84344537FFD}">
      <dgm:prSet/>
      <dgm:spPr/>
      <dgm:t>
        <a:bodyPr/>
        <a:lstStyle/>
        <a:p>
          <a:endParaRPr lang="en-US"/>
        </a:p>
      </dgm:t>
    </dgm:pt>
    <dgm:pt modelId="{6A9DBC41-3E6F-4DA9-9319-7C620CAAE9E3}">
      <dgm:prSet/>
      <dgm:spPr/>
      <dgm:t>
        <a:bodyPr/>
        <a:lstStyle/>
        <a:p>
          <a:pPr rtl="0"/>
          <a:r>
            <a:rPr lang="fi-FI" b="1" smtClean="0"/>
            <a:t>Hierarkia: </a:t>
          </a:r>
          <a:endParaRPr lang="fi-FI"/>
        </a:p>
      </dgm:t>
    </dgm:pt>
    <dgm:pt modelId="{1DDA5E70-FBD0-4609-B75E-4E23322370F0}" type="parTrans" cxnId="{52028035-8311-4D10-BD19-FA12BCDCCF1E}">
      <dgm:prSet/>
      <dgm:spPr/>
      <dgm:t>
        <a:bodyPr/>
        <a:lstStyle/>
        <a:p>
          <a:endParaRPr lang="en-US"/>
        </a:p>
      </dgm:t>
    </dgm:pt>
    <dgm:pt modelId="{CE207070-9223-49B9-9358-43987E5EBCB5}" type="sibTrans" cxnId="{52028035-8311-4D10-BD19-FA12BCDCCF1E}">
      <dgm:prSet/>
      <dgm:spPr/>
      <dgm:t>
        <a:bodyPr/>
        <a:lstStyle/>
        <a:p>
          <a:endParaRPr lang="en-US"/>
        </a:p>
      </dgm:t>
    </dgm:pt>
    <dgm:pt modelId="{389D1204-BFE3-4D66-84D5-3DA3D272C69A}">
      <dgm:prSet/>
      <dgm:spPr/>
      <dgm:t>
        <a:bodyPr/>
        <a:lstStyle/>
        <a:p>
          <a:pPr rtl="0"/>
          <a:r>
            <a:rPr lang="fi-FI" smtClean="0"/>
            <a:t>pakottavat säännökset laki ja alemmanasteiset virallissäädökset</a:t>
          </a:r>
          <a:endParaRPr lang="fi-FI"/>
        </a:p>
      </dgm:t>
    </dgm:pt>
    <dgm:pt modelId="{D82A6972-828C-469B-A45A-8B636AD30415}" type="parTrans" cxnId="{2FE34C92-EF7A-4432-82E1-C449262139DA}">
      <dgm:prSet/>
      <dgm:spPr/>
      <dgm:t>
        <a:bodyPr/>
        <a:lstStyle/>
        <a:p>
          <a:endParaRPr lang="en-US"/>
        </a:p>
      </dgm:t>
    </dgm:pt>
    <dgm:pt modelId="{2B6CE77D-E403-4CC8-8B4E-14B42077AD15}" type="sibTrans" cxnId="{2FE34C92-EF7A-4432-82E1-C449262139DA}">
      <dgm:prSet/>
      <dgm:spPr/>
      <dgm:t>
        <a:bodyPr/>
        <a:lstStyle/>
        <a:p>
          <a:endParaRPr lang="en-US"/>
        </a:p>
      </dgm:t>
    </dgm:pt>
    <dgm:pt modelId="{F5C5A84D-AD74-48FF-B7FC-06AF0F028799}">
      <dgm:prSet/>
      <dgm:spPr/>
      <dgm:t>
        <a:bodyPr/>
        <a:lstStyle/>
        <a:p>
          <a:pPr rtl="0"/>
          <a:r>
            <a:rPr lang="fi-FI" smtClean="0"/>
            <a:t>sopimus </a:t>
          </a:r>
          <a:endParaRPr lang="fi-FI"/>
        </a:p>
      </dgm:t>
    </dgm:pt>
    <dgm:pt modelId="{50332DB5-2391-4712-94E8-1B7F27D6FF45}" type="parTrans" cxnId="{EB21821C-00DD-420A-AA69-E5FEA91328EB}">
      <dgm:prSet/>
      <dgm:spPr/>
      <dgm:t>
        <a:bodyPr/>
        <a:lstStyle/>
        <a:p>
          <a:endParaRPr lang="en-US"/>
        </a:p>
      </dgm:t>
    </dgm:pt>
    <dgm:pt modelId="{22F36A92-3F64-4CFB-B5CC-411FE977B296}" type="sibTrans" cxnId="{EB21821C-00DD-420A-AA69-E5FEA91328EB}">
      <dgm:prSet/>
      <dgm:spPr/>
      <dgm:t>
        <a:bodyPr/>
        <a:lstStyle/>
        <a:p>
          <a:endParaRPr lang="en-US"/>
        </a:p>
      </dgm:t>
    </dgm:pt>
    <dgm:pt modelId="{A63D8BAA-F93B-457F-B8A7-5F566BEFFEF4}">
      <dgm:prSet/>
      <dgm:spPr/>
      <dgm:t>
        <a:bodyPr/>
        <a:lstStyle/>
        <a:p>
          <a:pPr rtl="0"/>
          <a:r>
            <a:rPr lang="fi-FI" smtClean="0"/>
            <a:t>velvoittava liike- ym. tapa </a:t>
          </a:r>
          <a:endParaRPr lang="fi-FI"/>
        </a:p>
      </dgm:t>
    </dgm:pt>
    <dgm:pt modelId="{0AE61D48-0B44-4E09-AD0A-0752A91E717A}" type="parTrans" cxnId="{2DDEE1B2-1E35-4632-8A29-3BE33F5BAF04}">
      <dgm:prSet/>
      <dgm:spPr/>
      <dgm:t>
        <a:bodyPr/>
        <a:lstStyle/>
        <a:p>
          <a:endParaRPr lang="en-US"/>
        </a:p>
      </dgm:t>
    </dgm:pt>
    <dgm:pt modelId="{F4750B3C-3C1A-4A4D-8862-EB40AA6DDBDA}" type="sibTrans" cxnId="{2DDEE1B2-1E35-4632-8A29-3BE33F5BAF04}">
      <dgm:prSet/>
      <dgm:spPr/>
      <dgm:t>
        <a:bodyPr/>
        <a:lstStyle/>
        <a:p>
          <a:endParaRPr lang="en-US"/>
        </a:p>
      </dgm:t>
    </dgm:pt>
    <dgm:pt modelId="{A0584074-876F-4E7F-AF25-02BAB9004100}">
      <dgm:prSet/>
      <dgm:spPr/>
      <dgm:t>
        <a:bodyPr/>
        <a:lstStyle/>
        <a:p>
          <a:pPr rtl="0"/>
          <a:r>
            <a:rPr lang="fi-FI" smtClean="0"/>
            <a:t>lain tahdonvaltaiset säännökset </a:t>
          </a:r>
          <a:endParaRPr lang="fi-FI"/>
        </a:p>
      </dgm:t>
    </dgm:pt>
    <dgm:pt modelId="{3036A055-8A36-472E-86D2-7245B0FE9EB9}" type="parTrans" cxnId="{D44D939C-52D2-4041-AA1E-2B70EE0CD348}">
      <dgm:prSet/>
      <dgm:spPr/>
      <dgm:t>
        <a:bodyPr/>
        <a:lstStyle/>
        <a:p>
          <a:endParaRPr lang="en-US"/>
        </a:p>
      </dgm:t>
    </dgm:pt>
    <dgm:pt modelId="{29FEF542-0E55-47A0-80EE-D55F88A00D4C}" type="sibTrans" cxnId="{D44D939C-52D2-4041-AA1E-2B70EE0CD348}">
      <dgm:prSet/>
      <dgm:spPr/>
      <dgm:t>
        <a:bodyPr/>
        <a:lstStyle/>
        <a:p>
          <a:endParaRPr lang="en-US"/>
        </a:p>
      </dgm:t>
    </dgm:pt>
    <dgm:pt modelId="{1EA2D18A-886B-4E80-A808-BC5FDA1E9940}">
      <dgm:prSet/>
      <dgm:spPr/>
      <dgm:t>
        <a:bodyPr/>
        <a:lstStyle/>
        <a:p>
          <a:pPr rtl="0"/>
          <a:r>
            <a:rPr lang="fi-FI" smtClean="0"/>
            <a:t>lakien esityöt </a:t>
          </a:r>
          <a:endParaRPr lang="fi-FI"/>
        </a:p>
      </dgm:t>
    </dgm:pt>
    <dgm:pt modelId="{BEEE21AB-A454-4F4F-8109-A9774BDB2C35}" type="parTrans" cxnId="{3E16787C-D003-488F-ABA2-B34BADA6E72C}">
      <dgm:prSet/>
      <dgm:spPr/>
      <dgm:t>
        <a:bodyPr/>
        <a:lstStyle/>
        <a:p>
          <a:endParaRPr lang="en-US"/>
        </a:p>
      </dgm:t>
    </dgm:pt>
    <dgm:pt modelId="{CD321273-FB44-4C86-85CE-5EE752E4AA76}" type="sibTrans" cxnId="{3E16787C-D003-488F-ABA2-B34BADA6E72C}">
      <dgm:prSet/>
      <dgm:spPr/>
      <dgm:t>
        <a:bodyPr/>
        <a:lstStyle/>
        <a:p>
          <a:endParaRPr lang="en-US"/>
        </a:p>
      </dgm:t>
    </dgm:pt>
    <dgm:pt modelId="{10E5F064-3B23-4CF6-AD11-887BD9D19AC9}">
      <dgm:prSet/>
      <dgm:spPr/>
      <dgm:t>
        <a:bodyPr/>
        <a:lstStyle/>
        <a:p>
          <a:pPr rtl="0"/>
          <a:r>
            <a:rPr lang="fi-FI" smtClean="0"/>
            <a:t>oikeuskäytäntö (tuomioistuinratkaisut) </a:t>
          </a:r>
          <a:endParaRPr lang="fi-FI"/>
        </a:p>
      </dgm:t>
    </dgm:pt>
    <dgm:pt modelId="{B1FE17F0-EA67-4667-A780-87D905D43F5F}" type="parTrans" cxnId="{53E8F120-3A27-4FD3-8D73-3394A4EB9434}">
      <dgm:prSet/>
      <dgm:spPr/>
      <dgm:t>
        <a:bodyPr/>
        <a:lstStyle/>
        <a:p>
          <a:endParaRPr lang="en-US"/>
        </a:p>
      </dgm:t>
    </dgm:pt>
    <dgm:pt modelId="{ECC8CEBD-182A-495A-B463-1713F8885ED8}" type="sibTrans" cxnId="{53E8F120-3A27-4FD3-8D73-3394A4EB9434}">
      <dgm:prSet/>
      <dgm:spPr/>
      <dgm:t>
        <a:bodyPr/>
        <a:lstStyle/>
        <a:p>
          <a:endParaRPr lang="en-US"/>
        </a:p>
      </dgm:t>
    </dgm:pt>
    <dgm:pt modelId="{0F69773D-0743-475B-87FD-A9D4B5B4AD63}">
      <dgm:prSet/>
      <dgm:spPr/>
      <dgm:t>
        <a:bodyPr/>
        <a:lstStyle/>
        <a:p>
          <a:pPr rtl="0"/>
          <a:r>
            <a:rPr lang="fi-FI" dirty="0" smtClean="0"/>
            <a:t>oikeustiede </a:t>
          </a:r>
          <a:endParaRPr lang="fi-FI" dirty="0"/>
        </a:p>
      </dgm:t>
    </dgm:pt>
    <dgm:pt modelId="{AF8CC1EC-4AB2-4D4B-9C63-992C98522949}" type="parTrans" cxnId="{FD4AC74F-90C4-4A30-9B81-C24392E43E2C}">
      <dgm:prSet/>
      <dgm:spPr/>
      <dgm:t>
        <a:bodyPr/>
        <a:lstStyle/>
        <a:p>
          <a:endParaRPr lang="en-US"/>
        </a:p>
      </dgm:t>
    </dgm:pt>
    <dgm:pt modelId="{62BFAE39-301A-47B6-8A53-48A8972CE5D3}" type="sibTrans" cxnId="{FD4AC74F-90C4-4A30-9B81-C24392E43E2C}">
      <dgm:prSet/>
      <dgm:spPr/>
      <dgm:t>
        <a:bodyPr/>
        <a:lstStyle/>
        <a:p>
          <a:endParaRPr lang="en-US"/>
        </a:p>
      </dgm:t>
    </dgm:pt>
    <dgm:pt modelId="{FB090766-FB40-4A38-A8AF-16B1EAAFF051}">
      <dgm:prSet/>
      <dgm:spPr/>
      <dgm:t>
        <a:bodyPr/>
        <a:lstStyle/>
        <a:p>
          <a:pPr rtl="0"/>
          <a:r>
            <a:rPr lang="fi-FI" smtClean="0"/>
            <a:t>yleiset oikeus- ja moraaliperiaatteet </a:t>
          </a:r>
          <a:endParaRPr lang="fi-FI"/>
        </a:p>
      </dgm:t>
    </dgm:pt>
    <dgm:pt modelId="{425B5F84-EDB4-4E44-BD68-402B626ED636}" type="parTrans" cxnId="{7DEC6A4F-A4A2-4E8C-868B-8079C9D956C9}">
      <dgm:prSet/>
      <dgm:spPr/>
      <dgm:t>
        <a:bodyPr/>
        <a:lstStyle/>
        <a:p>
          <a:endParaRPr lang="en-US"/>
        </a:p>
      </dgm:t>
    </dgm:pt>
    <dgm:pt modelId="{930E835D-3130-42C4-83ED-4E9B18AF4491}" type="sibTrans" cxnId="{7DEC6A4F-A4A2-4E8C-868B-8079C9D956C9}">
      <dgm:prSet/>
      <dgm:spPr/>
      <dgm:t>
        <a:bodyPr/>
        <a:lstStyle/>
        <a:p>
          <a:endParaRPr lang="en-US"/>
        </a:p>
      </dgm:t>
    </dgm:pt>
    <dgm:pt modelId="{C6E723AC-156B-4619-AF77-7F997591251C}">
      <dgm:prSet/>
      <dgm:spPr/>
      <dgm:t>
        <a:bodyPr/>
        <a:lstStyle/>
        <a:p>
          <a:pPr rtl="0"/>
          <a:r>
            <a:rPr lang="fi-FI" smtClean="0"/>
            <a:t>ns. reaaliset argumentit</a:t>
          </a:r>
          <a:endParaRPr lang="fi-FI"/>
        </a:p>
      </dgm:t>
    </dgm:pt>
    <dgm:pt modelId="{16492944-5011-4FBC-B6B3-2C4EBC189478}" type="parTrans" cxnId="{B0C5DA3C-3C84-4015-8B3B-E57479F70CBD}">
      <dgm:prSet/>
      <dgm:spPr/>
      <dgm:t>
        <a:bodyPr/>
        <a:lstStyle/>
        <a:p>
          <a:endParaRPr lang="en-US"/>
        </a:p>
      </dgm:t>
    </dgm:pt>
    <dgm:pt modelId="{E241A372-5972-4CC6-9CC0-337570DAE775}" type="sibTrans" cxnId="{B0C5DA3C-3C84-4015-8B3B-E57479F70CBD}">
      <dgm:prSet/>
      <dgm:spPr/>
      <dgm:t>
        <a:bodyPr/>
        <a:lstStyle/>
        <a:p>
          <a:endParaRPr lang="en-US"/>
        </a:p>
      </dgm:t>
    </dgm:pt>
    <dgm:pt modelId="{DA4CE060-8046-42B8-82A4-24B2D9DEAD79}" type="pres">
      <dgm:prSet presAssocID="{BFB266C6-81E5-4F03-B972-DF1D3DE6D1C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62A83D5-766C-4283-8584-0FC01F633621}" type="pres">
      <dgm:prSet presAssocID="{75367559-F648-4BCA-B90F-E2F694EB61ED}" presName="linNode" presStyleCnt="0"/>
      <dgm:spPr/>
      <dgm:t>
        <a:bodyPr/>
        <a:lstStyle/>
        <a:p>
          <a:endParaRPr lang="en-US"/>
        </a:p>
      </dgm:t>
    </dgm:pt>
    <dgm:pt modelId="{7E274218-0779-4A14-9F72-D24192855F3B}" type="pres">
      <dgm:prSet presAssocID="{75367559-F648-4BCA-B90F-E2F694EB61ED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313641-C63D-4AA2-9BFA-337797BE57EE}" type="pres">
      <dgm:prSet presAssocID="{BEB605A4-C32E-4EC3-96C2-D0905663B387}" presName="sp" presStyleCnt="0"/>
      <dgm:spPr/>
      <dgm:t>
        <a:bodyPr/>
        <a:lstStyle/>
        <a:p>
          <a:endParaRPr lang="en-US"/>
        </a:p>
      </dgm:t>
    </dgm:pt>
    <dgm:pt modelId="{DC251116-2231-41A2-AC1D-FA18144BAAF8}" type="pres">
      <dgm:prSet presAssocID="{6A9DBC41-3E6F-4DA9-9319-7C620CAAE9E3}" presName="linNode" presStyleCnt="0"/>
      <dgm:spPr/>
      <dgm:t>
        <a:bodyPr/>
        <a:lstStyle/>
        <a:p>
          <a:endParaRPr lang="en-US"/>
        </a:p>
      </dgm:t>
    </dgm:pt>
    <dgm:pt modelId="{973CF929-780D-4CBD-841A-953CF9C933F5}" type="pres">
      <dgm:prSet presAssocID="{6A9DBC41-3E6F-4DA9-9319-7C620CAAE9E3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2F89BB8-D062-41E0-8A65-AE4E8DD8540D}" type="pres">
      <dgm:prSet presAssocID="{6A9DBC41-3E6F-4DA9-9319-7C620CAAE9E3}" presName="descendantText" presStyleLbl="alignAccFollow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C35AA3D-0317-4138-8C80-FFA53EE91F02}" type="presOf" srcId="{C6E723AC-156B-4619-AF77-7F997591251C}" destId="{82F89BB8-D062-41E0-8A65-AE4E8DD8540D}" srcOrd="0" destOrd="8" presId="urn:microsoft.com/office/officeart/2005/8/layout/vList5"/>
    <dgm:cxn modelId="{1E29236D-03F7-42C8-AF41-F07C7C42272C}" type="presOf" srcId="{1EA2D18A-886B-4E80-A808-BC5FDA1E9940}" destId="{82F89BB8-D062-41E0-8A65-AE4E8DD8540D}" srcOrd="0" destOrd="4" presId="urn:microsoft.com/office/officeart/2005/8/layout/vList5"/>
    <dgm:cxn modelId="{218FF6E9-83DB-4DB2-BAAC-309E95F84142}" type="presOf" srcId="{A0584074-876F-4E7F-AF25-02BAB9004100}" destId="{82F89BB8-D062-41E0-8A65-AE4E8DD8540D}" srcOrd="0" destOrd="3" presId="urn:microsoft.com/office/officeart/2005/8/layout/vList5"/>
    <dgm:cxn modelId="{2FE34C92-EF7A-4432-82E1-C449262139DA}" srcId="{6A9DBC41-3E6F-4DA9-9319-7C620CAAE9E3}" destId="{389D1204-BFE3-4D66-84D5-3DA3D272C69A}" srcOrd="0" destOrd="0" parTransId="{D82A6972-828C-469B-A45A-8B636AD30415}" sibTransId="{2B6CE77D-E403-4CC8-8B4E-14B42077AD15}"/>
    <dgm:cxn modelId="{E64A5FD1-C87D-4137-AEF5-A2C2CCBE6B17}" type="presOf" srcId="{F5C5A84D-AD74-48FF-B7FC-06AF0F028799}" destId="{82F89BB8-D062-41E0-8A65-AE4E8DD8540D}" srcOrd="0" destOrd="1" presId="urn:microsoft.com/office/officeart/2005/8/layout/vList5"/>
    <dgm:cxn modelId="{21927D48-44AD-43B5-BE21-4CBCAE1FE056}" type="presOf" srcId="{389D1204-BFE3-4D66-84D5-3DA3D272C69A}" destId="{82F89BB8-D062-41E0-8A65-AE4E8DD8540D}" srcOrd="0" destOrd="0" presId="urn:microsoft.com/office/officeart/2005/8/layout/vList5"/>
    <dgm:cxn modelId="{B0C5DA3C-3C84-4015-8B3B-E57479F70CBD}" srcId="{6A9DBC41-3E6F-4DA9-9319-7C620CAAE9E3}" destId="{C6E723AC-156B-4619-AF77-7F997591251C}" srcOrd="8" destOrd="0" parTransId="{16492944-5011-4FBC-B6B3-2C4EBC189478}" sibTransId="{E241A372-5972-4CC6-9CC0-337570DAE775}"/>
    <dgm:cxn modelId="{EC902B5D-9D8D-4E8F-98DF-B94D95A28D42}" type="presOf" srcId="{6A9DBC41-3E6F-4DA9-9319-7C620CAAE9E3}" destId="{973CF929-780D-4CBD-841A-953CF9C933F5}" srcOrd="0" destOrd="0" presId="urn:microsoft.com/office/officeart/2005/8/layout/vList5"/>
    <dgm:cxn modelId="{52028035-8311-4D10-BD19-FA12BCDCCF1E}" srcId="{BFB266C6-81E5-4F03-B972-DF1D3DE6D1C7}" destId="{6A9DBC41-3E6F-4DA9-9319-7C620CAAE9E3}" srcOrd="1" destOrd="0" parTransId="{1DDA5E70-FBD0-4609-B75E-4E23322370F0}" sibTransId="{CE207070-9223-49B9-9358-43987E5EBCB5}"/>
    <dgm:cxn modelId="{2DDEE1B2-1E35-4632-8A29-3BE33F5BAF04}" srcId="{6A9DBC41-3E6F-4DA9-9319-7C620CAAE9E3}" destId="{A63D8BAA-F93B-457F-B8A7-5F566BEFFEF4}" srcOrd="2" destOrd="0" parTransId="{0AE61D48-0B44-4E09-AD0A-0752A91E717A}" sibTransId="{F4750B3C-3C1A-4A4D-8862-EB40AA6DDBDA}"/>
    <dgm:cxn modelId="{EB21821C-00DD-420A-AA69-E5FEA91328EB}" srcId="{6A9DBC41-3E6F-4DA9-9319-7C620CAAE9E3}" destId="{F5C5A84D-AD74-48FF-B7FC-06AF0F028799}" srcOrd="1" destOrd="0" parTransId="{50332DB5-2391-4712-94E8-1B7F27D6FF45}" sibTransId="{22F36A92-3F64-4CFB-B5CC-411FE977B296}"/>
    <dgm:cxn modelId="{53E8F120-3A27-4FD3-8D73-3394A4EB9434}" srcId="{6A9DBC41-3E6F-4DA9-9319-7C620CAAE9E3}" destId="{10E5F064-3B23-4CF6-AD11-887BD9D19AC9}" srcOrd="5" destOrd="0" parTransId="{B1FE17F0-EA67-4667-A780-87D905D43F5F}" sibTransId="{ECC8CEBD-182A-495A-B463-1713F8885ED8}"/>
    <dgm:cxn modelId="{4D55C1C0-8725-4C46-9966-D826BE58BB7F}" type="presOf" srcId="{0F69773D-0743-475B-87FD-A9D4B5B4AD63}" destId="{82F89BB8-D062-41E0-8A65-AE4E8DD8540D}" srcOrd="0" destOrd="6" presId="urn:microsoft.com/office/officeart/2005/8/layout/vList5"/>
    <dgm:cxn modelId="{D44D939C-52D2-4041-AA1E-2B70EE0CD348}" srcId="{6A9DBC41-3E6F-4DA9-9319-7C620CAAE9E3}" destId="{A0584074-876F-4E7F-AF25-02BAB9004100}" srcOrd="3" destOrd="0" parTransId="{3036A055-8A36-472E-86D2-7245B0FE9EB9}" sibTransId="{29FEF542-0E55-47A0-80EE-D55F88A00D4C}"/>
    <dgm:cxn modelId="{C29F8B90-BD92-4950-8D47-15384672FD46}" type="presOf" srcId="{BFB266C6-81E5-4F03-B972-DF1D3DE6D1C7}" destId="{DA4CE060-8046-42B8-82A4-24B2D9DEAD79}" srcOrd="0" destOrd="0" presId="urn:microsoft.com/office/officeart/2005/8/layout/vList5"/>
    <dgm:cxn modelId="{AD43207D-8E21-4A1F-A08C-FC8F6C4C5EC0}" type="presOf" srcId="{10E5F064-3B23-4CF6-AD11-887BD9D19AC9}" destId="{82F89BB8-D062-41E0-8A65-AE4E8DD8540D}" srcOrd="0" destOrd="5" presId="urn:microsoft.com/office/officeart/2005/8/layout/vList5"/>
    <dgm:cxn modelId="{3E16787C-D003-488F-ABA2-B34BADA6E72C}" srcId="{6A9DBC41-3E6F-4DA9-9319-7C620CAAE9E3}" destId="{1EA2D18A-886B-4E80-A808-BC5FDA1E9940}" srcOrd="4" destOrd="0" parTransId="{BEEE21AB-A454-4F4F-8109-A9774BDB2C35}" sibTransId="{CD321273-FB44-4C86-85CE-5EE752E4AA76}"/>
    <dgm:cxn modelId="{08E9726F-59FA-42B5-A4C3-221E2886E6CF}" type="presOf" srcId="{FB090766-FB40-4A38-A8AF-16B1EAAFF051}" destId="{82F89BB8-D062-41E0-8A65-AE4E8DD8540D}" srcOrd="0" destOrd="7" presId="urn:microsoft.com/office/officeart/2005/8/layout/vList5"/>
    <dgm:cxn modelId="{D5DFB796-17C6-4249-A38F-F84344537FFD}" srcId="{BFB266C6-81E5-4F03-B972-DF1D3DE6D1C7}" destId="{75367559-F648-4BCA-B90F-E2F694EB61ED}" srcOrd="0" destOrd="0" parTransId="{089B1BD8-92F1-4221-B678-C214AE0E4291}" sibTransId="{BEB605A4-C32E-4EC3-96C2-D0905663B387}"/>
    <dgm:cxn modelId="{7DEC6A4F-A4A2-4E8C-868B-8079C9D956C9}" srcId="{6A9DBC41-3E6F-4DA9-9319-7C620CAAE9E3}" destId="{FB090766-FB40-4A38-A8AF-16B1EAAFF051}" srcOrd="7" destOrd="0" parTransId="{425B5F84-EDB4-4E44-BD68-402B626ED636}" sibTransId="{930E835D-3130-42C4-83ED-4E9B18AF4491}"/>
    <dgm:cxn modelId="{FD4AC74F-90C4-4A30-9B81-C24392E43E2C}" srcId="{6A9DBC41-3E6F-4DA9-9319-7C620CAAE9E3}" destId="{0F69773D-0743-475B-87FD-A9D4B5B4AD63}" srcOrd="6" destOrd="0" parTransId="{AF8CC1EC-4AB2-4D4B-9C63-992C98522949}" sibTransId="{62BFAE39-301A-47B6-8A53-48A8972CE5D3}"/>
    <dgm:cxn modelId="{5BDFEE3E-3D87-48C0-89D6-679CB628FB2B}" type="presOf" srcId="{75367559-F648-4BCA-B90F-E2F694EB61ED}" destId="{7E274218-0779-4A14-9F72-D24192855F3B}" srcOrd="0" destOrd="0" presId="urn:microsoft.com/office/officeart/2005/8/layout/vList5"/>
    <dgm:cxn modelId="{5DA21B72-253C-49C6-A1CC-8504F62A21E3}" type="presOf" srcId="{A63D8BAA-F93B-457F-B8A7-5F566BEFFEF4}" destId="{82F89BB8-D062-41E0-8A65-AE4E8DD8540D}" srcOrd="0" destOrd="2" presId="urn:microsoft.com/office/officeart/2005/8/layout/vList5"/>
    <dgm:cxn modelId="{73D705D1-2283-4ABA-B6F0-122DC37C5A5C}" type="presParOf" srcId="{DA4CE060-8046-42B8-82A4-24B2D9DEAD79}" destId="{562A83D5-766C-4283-8584-0FC01F633621}" srcOrd="0" destOrd="0" presId="urn:microsoft.com/office/officeart/2005/8/layout/vList5"/>
    <dgm:cxn modelId="{FEE72FA6-4D1D-40FF-A639-76FE115BD137}" type="presParOf" srcId="{562A83D5-766C-4283-8584-0FC01F633621}" destId="{7E274218-0779-4A14-9F72-D24192855F3B}" srcOrd="0" destOrd="0" presId="urn:microsoft.com/office/officeart/2005/8/layout/vList5"/>
    <dgm:cxn modelId="{88EDC961-3338-4243-A9A4-EBFB6C37748B}" type="presParOf" srcId="{DA4CE060-8046-42B8-82A4-24B2D9DEAD79}" destId="{09313641-C63D-4AA2-9BFA-337797BE57EE}" srcOrd="1" destOrd="0" presId="urn:microsoft.com/office/officeart/2005/8/layout/vList5"/>
    <dgm:cxn modelId="{744CB7E4-E51B-4699-88E2-C809BD7BAF1A}" type="presParOf" srcId="{DA4CE060-8046-42B8-82A4-24B2D9DEAD79}" destId="{DC251116-2231-41A2-AC1D-FA18144BAAF8}" srcOrd="2" destOrd="0" presId="urn:microsoft.com/office/officeart/2005/8/layout/vList5"/>
    <dgm:cxn modelId="{3FD5BBFB-8B1D-44D5-A1BE-2996933F18C3}" type="presParOf" srcId="{DC251116-2231-41A2-AC1D-FA18144BAAF8}" destId="{973CF929-780D-4CBD-841A-953CF9C933F5}" srcOrd="0" destOrd="0" presId="urn:microsoft.com/office/officeart/2005/8/layout/vList5"/>
    <dgm:cxn modelId="{04D7F01E-88BB-4057-B850-29ED5CB5E10B}" type="presParOf" srcId="{DC251116-2231-41A2-AC1D-FA18144BAAF8}" destId="{82F89BB8-D062-41E0-8A65-AE4E8DD8540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4494CEC-CC11-4980-90D5-50432FF2478C}" type="doc">
      <dgm:prSet loTypeId="urn:microsoft.com/office/officeart/2005/8/layout/vList5" loCatId="list" qsTypeId="urn:microsoft.com/office/officeart/2005/8/quickstyle/simple3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C29F01CD-6077-402F-B0AC-1E0CE7E026E2}">
      <dgm:prSet/>
      <dgm:spPr/>
      <dgm:t>
        <a:bodyPr/>
        <a:lstStyle/>
        <a:p>
          <a:pPr rtl="0"/>
          <a:r>
            <a:rPr lang="fi-FI" dirty="0" smtClean="0"/>
            <a:t>Holistinen funktio - normatiivien tutkimuksen tieteellisyyden kriteeri </a:t>
          </a:r>
          <a:endParaRPr lang="fi-FI" dirty="0"/>
        </a:p>
      </dgm:t>
    </dgm:pt>
    <dgm:pt modelId="{FC008D94-5AA0-4C93-8828-B64323004A3D}" type="parTrans" cxnId="{CC5AD43E-727B-4226-A98F-ACC671127E94}">
      <dgm:prSet/>
      <dgm:spPr/>
      <dgm:t>
        <a:bodyPr/>
        <a:lstStyle/>
        <a:p>
          <a:endParaRPr lang="en-US"/>
        </a:p>
      </dgm:t>
    </dgm:pt>
    <dgm:pt modelId="{78B8650F-A21A-4C7F-8156-21F723C34D9E}" type="sibTrans" cxnId="{CC5AD43E-727B-4226-A98F-ACC671127E94}">
      <dgm:prSet/>
      <dgm:spPr/>
      <dgm:t>
        <a:bodyPr/>
        <a:lstStyle/>
        <a:p>
          <a:endParaRPr lang="en-US"/>
        </a:p>
      </dgm:t>
    </dgm:pt>
    <dgm:pt modelId="{32E594D6-6A1D-47A6-BD2C-3109C4B19D76}">
      <dgm:prSet/>
      <dgm:spPr/>
      <dgm:t>
        <a:bodyPr/>
        <a:lstStyle/>
        <a:p>
          <a:pPr rtl="0"/>
          <a:r>
            <a:rPr lang="fi-FI" smtClean="0"/>
            <a:t>Systeemis-rakenteellinen koheesio</a:t>
          </a:r>
          <a:endParaRPr lang="fi-FI"/>
        </a:p>
      </dgm:t>
    </dgm:pt>
    <dgm:pt modelId="{B31669D0-E0C3-4AD2-9313-7D8439630C3C}" type="parTrans" cxnId="{13E8F965-2077-4944-B8BD-DF94147152DB}">
      <dgm:prSet/>
      <dgm:spPr/>
      <dgm:t>
        <a:bodyPr/>
        <a:lstStyle/>
        <a:p>
          <a:endParaRPr lang="en-US"/>
        </a:p>
      </dgm:t>
    </dgm:pt>
    <dgm:pt modelId="{DF27A3C1-2E17-4A25-B814-D49B1251C5D4}" type="sibTrans" cxnId="{13E8F965-2077-4944-B8BD-DF94147152DB}">
      <dgm:prSet/>
      <dgm:spPr/>
      <dgm:t>
        <a:bodyPr/>
        <a:lstStyle/>
        <a:p>
          <a:endParaRPr lang="en-US"/>
        </a:p>
      </dgm:t>
    </dgm:pt>
    <dgm:pt modelId="{3230E151-A6D9-497E-B608-F49966EF9E95}">
      <dgm:prSet/>
      <dgm:spPr/>
      <dgm:t>
        <a:bodyPr/>
        <a:lstStyle/>
        <a:p>
          <a:pPr rtl="0"/>
          <a:r>
            <a:rPr lang="fi-FI" smtClean="0"/>
            <a:t>Normikokonaisuuksien toiminnalliset yhteydet </a:t>
          </a:r>
          <a:endParaRPr lang="fi-FI"/>
        </a:p>
      </dgm:t>
    </dgm:pt>
    <dgm:pt modelId="{65C07AC2-1E4B-4CE0-BF2B-E8B217AE098A}" type="parTrans" cxnId="{F0F36389-B126-4A80-8A6E-3CC37735B478}">
      <dgm:prSet/>
      <dgm:spPr/>
      <dgm:t>
        <a:bodyPr/>
        <a:lstStyle/>
        <a:p>
          <a:endParaRPr lang="en-US"/>
        </a:p>
      </dgm:t>
    </dgm:pt>
    <dgm:pt modelId="{FFCCD015-1CA4-48D9-AE9A-599C8EFAE61B}" type="sibTrans" cxnId="{F0F36389-B126-4A80-8A6E-3CC37735B478}">
      <dgm:prSet/>
      <dgm:spPr/>
      <dgm:t>
        <a:bodyPr/>
        <a:lstStyle/>
        <a:p>
          <a:endParaRPr lang="en-US"/>
        </a:p>
      </dgm:t>
    </dgm:pt>
    <dgm:pt modelId="{A03961CC-DABC-43D8-A44B-1B320D9AC61F}">
      <dgm:prSet/>
      <dgm:spPr/>
      <dgm:t>
        <a:bodyPr/>
        <a:lstStyle/>
        <a:p>
          <a:pPr rtl="0"/>
          <a:r>
            <a:rPr lang="fi-FI" i="1" smtClean="0"/>
            <a:t>Ristiriitojen havaitsemisen edellytys </a:t>
          </a:r>
          <a:endParaRPr lang="fi-FI"/>
        </a:p>
      </dgm:t>
    </dgm:pt>
    <dgm:pt modelId="{ED0C4F81-27F3-4FA3-8DBC-821E5E4AF8B6}" type="parTrans" cxnId="{ED22C016-1B38-418F-A7A0-28615548B81E}">
      <dgm:prSet/>
      <dgm:spPr/>
      <dgm:t>
        <a:bodyPr/>
        <a:lstStyle/>
        <a:p>
          <a:endParaRPr lang="en-US"/>
        </a:p>
      </dgm:t>
    </dgm:pt>
    <dgm:pt modelId="{C6673A35-4DCE-45DA-B3D8-8F6E45A75982}" type="sibTrans" cxnId="{ED22C016-1B38-418F-A7A0-28615548B81E}">
      <dgm:prSet/>
      <dgm:spPr/>
      <dgm:t>
        <a:bodyPr/>
        <a:lstStyle/>
        <a:p>
          <a:endParaRPr lang="en-US"/>
        </a:p>
      </dgm:t>
    </dgm:pt>
    <dgm:pt modelId="{CBDBE00B-1918-42C3-A379-FF8DA34F48E8}">
      <dgm:prSet/>
      <dgm:spPr/>
      <dgm:t>
        <a:bodyPr/>
        <a:lstStyle/>
        <a:p>
          <a:pPr rtl="0"/>
          <a:r>
            <a:rPr lang="fi-FI" i="1" smtClean="0"/>
            <a:t>Tuo esille sääntelemättömät tilanteet </a:t>
          </a:r>
          <a:endParaRPr lang="fi-FI"/>
        </a:p>
      </dgm:t>
    </dgm:pt>
    <dgm:pt modelId="{3F070E00-9958-41E8-8486-E470CB083521}" type="parTrans" cxnId="{17FD0FF4-9265-4786-A270-794BABE935F7}">
      <dgm:prSet/>
      <dgm:spPr/>
      <dgm:t>
        <a:bodyPr/>
        <a:lstStyle/>
        <a:p>
          <a:endParaRPr lang="en-US"/>
        </a:p>
      </dgm:t>
    </dgm:pt>
    <dgm:pt modelId="{3E3AC679-24B1-4EDE-88B3-6407BDF3B051}" type="sibTrans" cxnId="{17FD0FF4-9265-4786-A270-794BABE935F7}">
      <dgm:prSet/>
      <dgm:spPr/>
      <dgm:t>
        <a:bodyPr/>
        <a:lstStyle/>
        <a:p>
          <a:endParaRPr lang="en-US"/>
        </a:p>
      </dgm:t>
    </dgm:pt>
    <dgm:pt modelId="{BB743522-DCD0-4A75-838C-D3880DEA3CD4}">
      <dgm:prSet/>
      <dgm:spPr/>
      <dgm:t>
        <a:bodyPr/>
        <a:lstStyle/>
        <a:p>
          <a:pPr rtl="0"/>
          <a:r>
            <a:rPr lang="fi-FI" smtClean="0"/>
            <a:t>Vuorovaikutus tulkinnan kanssa </a:t>
          </a:r>
          <a:endParaRPr lang="fi-FI"/>
        </a:p>
      </dgm:t>
    </dgm:pt>
    <dgm:pt modelId="{40A76C01-DDB9-4AF5-BF4E-247204A80123}" type="parTrans" cxnId="{C24FE20F-6A05-4039-8D5A-4DCA6D031FA2}">
      <dgm:prSet/>
      <dgm:spPr/>
      <dgm:t>
        <a:bodyPr/>
        <a:lstStyle/>
        <a:p>
          <a:endParaRPr lang="en-US"/>
        </a:p>
      </dgm:t>
    </dgm:pt>
    <dgm:pt modelId="{E6D7F07B-2A89-411C-A239-84D014B12294}" type="sibTrans" cxnId="{C24FE20F-6A05-4039-8D5A-4DCA6D031FA2}">
      <dgm:prSet/>
      <dgm:spPr/>
      <dgm:t>
        <a:bodyPr/>
        <a:lstStyle/>
        <a:p>
          <a:endParaRPr lang="en-US"/>
        </a:p>
      </dgm:t>
    </dgm:pt>
    <dgm:pt modelId="{20892113-19F4-4EAE-BA1D-99799DBFEC55}">
      <dgm:prSet/>
      <dgm:spPr/>
      <dgm:t>
        <a:bodyPr/>
        <a:lstStyle/>
        <a:p>
          <a:pPr rtl="0"/>
          <a:r>
            <a:rPr lang="fi-FI" i="1" smtClean="0"/>
            <a:t>Edellyttää ja mahdollistaa ns. koherentin tulkinnan </a:t>
          </a:r>
          <a:endParaRPr lang="fi-FI"/>
        </a:p>
      </dgm:t>
    </dgm:pt>
    <dgm:pt modelId="{568608D7-0EE6-4ECB-982B-249355AE1766}" type="parTrans" cxnId="{A8F9A7C7-F75D-4465-AABD-EBD05FCAF0D2}">
      <dgm:prSet/>
      <dgm:spPr/>
      <dgm:t>
        <a:bodyPr/>
        <a:lstStyle/>
        <a:p>
          <a:endParaRPr lang="en-US"/>
        </a:p>
      </dgm:t>
    </dgm:pt>
    <dgm:pt modelId="{DAE3C9A5-257F-4867-88B0-D76731211655}" type="sibTrans" cxnId="{A8F9A7C7-F75D-4465-AABD-EBD05FCAF0D2}">
      <dgm:prSet/>
      <dgm:spPr/>
      <dgm:t>
        <a:bodyPr/>
        <a:lstStyle/>
        <a:p>
          <a:endParaRPr lang="en-US"/>
        </a:p>
      </dgm:t>
    </dgm:pt>
    <dgm:pt modelId="{140E0BF9-63B2-4B24-861A-BBCFB60E7DEB}">
      <dgm:prSet/>
      <dgm:spPr/>
      <dgm:t>
        <a:bodyPr/>
        <a:lstStyle/>
        <a:p>
          <a:pPr rtl="0"/>
          <a:r>
            <a:rPr lang="fi-FI" i="1" smtClean="0"/>
            <a:t>Tulkinta-argumenttien ja ratkaisuvaihtoehtojen löytäminen </a:t>
          </a:r>
          <a:endParaRPr lang="fi-FI"/>
        </a:p>
      </dgm:t>
    </dgm:pt>
    <dgm:pt modelId="{94C65FF4-D187-412F-B4D1-9AF1BA119D41}" type="parTrans" cxnId="{D991D144-B106-4F53-B6F5-4C91BC05C0FC}">
      <dgm:prSet/>
      <dgm:spPr/>
      <dgm:t>
        <a:bodyPr/>
        <a:lstStyle/>
        <a:p>
          <a:endParaRPr lang="en-US"/>
        </a:p>
      </dgm:t>
    </dgm:pt>
    <dgm:pt modelId="{BA4FE5B1-A4F7-42B8-910B-070E6D001966}" type="sibTrans" cxnId="{D991D144-B106-4F53-B6F5-4C91BC05C0FC}">
      <dgm:prSet/>
      <dgm:spPr/>
      <dgm:t>
        <a:bodyPr/>
        <a:lstStyle/>
        <a:p>
          <a:endParaRPr lang="en-US"/>
        </a:p>
      </dgm:t>
    </dgm:pt>
    <dgm:pt modelId="{585BB7B6-BD2E-4F66-880D-FC79821F5BB3}" type="pres">
      <dgm:prSet presAssocID="{14494CEC-CC11-4980-90D5-50432FF2478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E742BAB-AF5E-4E82-9100-9ABB8D16798B}" type="pres">
      <dgm:prSet presAssocID="{C29F01CD-6077-402F-B0AC-1E0CE7E026E2}" presName="linNode" presStyleCnt="0"/>
      <dgm:spPr/>
      <dgm:t>
        <a:bodyPr/>
        <a:lstStyle/>
        <a:p>
          <a:endParaRPr lang="en-US"/>
        </a:p>
      </dgm:t>
    </dgm:pt>
    <dgm:pt modelId="{22F8E272-06BE-4E9F-AE9A-734AF92FB395}" type="pres">
      <dgm:prSet presAssocID="{C29F01CD-6077-402F-B0AC-1E0CE7E026E2}" presName="parentText" presStyleLbl="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9942E5-5D9B-4456-A2D7-0744F32DD74B}" type="pres">
      <dgm:prSet presAssocID="{78B8650F-A21A-4C7F-8156-21F723C34D9E}" presName="sp" presStyleCnt="0"/>
      <dgm:spPr/>
      <dgm:t>
        <a:bodyPr/>
        <a:lstStyle/>
        <a:p>
          <a:endParaRPr lang="en-US"/>
        </a:p>
      </dgm:t>
    </dgm:pt>
    <dgm:pt modelId="{5477164A-2BFD-4D96-BC1E-17A8054B329D}" type="pres">
      <dgm:prSet presAssocID="{32E594D6-6A1D-47A6-BD2C-3109C4B19D76}" presName="linNode" presStyleCnt="0"/>
      <dgm:spPr/>
      <dgm:t>
        <a:bodyPr/>
        <a:lstStyle/>
        <a:p>
          <a:endParaRPr lang="en-US"/>
        </a:p>
      </dgm:t>
    </dgm:pt>
    <dgm:pt modelId="{F5134EDE-310B-4183-8192-B0587F2C3689}" type="pres">
      <dgm:prSet presAssocID="{32E594D6-6A1D-47A6-BD2C-3109C4B19D76}" presName="parentText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E48B2A-BF2C-4E38-8C11-BC50F585F185}" type="pres">
      <dgm:prSet presAssocID="{DF27A3C1-2E17-4A25-B814-D49B1251C5D4}" presName="sp" presStyleCnt="0"/>
      <dgm:spPr/>
      <dgm:t>
        <a:bodyPr/>
        <a:lstStyle/>
        <a:p>
          <a:endParaRPr lang="en-US"/>
        </a:p>
      </dgm:t>
    </dgm:pt>
    <dgm:pt modelId="{C02AC7F3-EF54-42F4-A730-B30681D5687D}" type="pres">
      <dgm:prSet presAssocID="{3230E151-A6D9-497E-B608-F49966EF9E95}" presName="linNode" presStyleCnt="0"/>
      <dgm:spPr/>
      <dgm:t>
        <a:bodyPr/>
        <a:lstStyle/>
        <a:p>
          <a:endParaRPr lang="en-US"/>
        </a:p>
      </dgm:t>
    </dgm:pt>
    <dgm:pt modelId="{FC8B9F2A-6B88-4971-A55C-367CC6F78268}" type="pres">
      <dgm:prSet presAssocID="{3230E151-A6D9-497E-B608-F49966EF9E95}" presName="parentText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FD11F4-C81F-4990-85E5-6155478F7E75}" type="pres">
      <dgm:prSet presAssocID="{3230E151-A6D9-497E-B608-F49966EF9E9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AB02A4-B2F5-4B2B-8289-0564D0BB669D}" type="pres">
      <dgm:prSet presAssocID="{FFCCD015-1CA4-48D9-AE9A-599C8EFAE61B}" presName="sp" presStyleCnt="0"/>
      <dgm:spPr/>
      <dgm:t>
        <a:bodyPr/>
        <a:lstStyle/>
        <a:p>
          <a:endParaRPr lang="en-US"/>
        </a:p>
      </dgm:t>
    </dgm:pt>
    <dgm:pt modelId="{E3F98C4D-FA15-4DC3-BEA1-56BF9FF8250D}" type="pres">
      <dgm:prSet presAssocID="{BB743522-DCD0-4A75-838C-D3880DEA3CD4}" presName="linNode" presStyleCnt="0"/>
      <dgm:spPr/>
      <dgm:t>
        <a:bodyPr/>
        <a:lstStyle/>
        <a:p>
          <a:endParaRPr lang="en-US"/>
        </a:p>
      </dgm:t>
    </dgm:pt>
    <dgm:pt modelId="{0BE85810-0BE9-4AF9-B93E-967CE91B0C53}" type="pres">
      <dgm:prSet presAssocID="{BB743522-DCD0-4A75-838C-D3880DEA3CD4}" presName="parentText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C4A0ED8-3A20-4A8E-A258-63B355D92968}" type="pres">
      <dgm:prSet presAssocID="{BB743522-DCD0-4A75-838C-D3880DEA3CD4}" presName="descendantText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0B28C85-5DCB-450B-B307-4604819BE54B}" type="presOf" srcId="{CBDBE00B-1918-42C3-A379-FF8DA34F48E8}" destId="{E4FD11F4-C81F-4990-85E5-6155478F7E75}" srcOrd="0" destOrd="1" presId="urn:microsoft.com/office/officeart/2005/8/layout/vList5"/>
    <dgm:cxn modelId="{F0F36389-B126-4A80-8A6E-3CC37735B478}" srcId="{14494CEC-CC11-4980-90D5-50432FF2478C}" destId="{3230E151-A6D9-497E-B608-F49966EF9E95}" srcOrd="2" destOrd="0" parTransId="{65C07AC2-1E4B-4CE0-BF2B-E8B217AE098A}" sibTransId="{FFCCD015-1CA4-48D9-AE9A-599C8EFAE61B}"/>
    <dgm:cxn modelId="{A8F9A7C7-F75D-4465-AABD-EBD05FCAF0D2}" srcId="{BB743522-DCD0-4A75-838C-D3880DEA3CD4}" destId="{20892113-19F4-4EAE-BA1D-99799DBFEC55}" srcOrd="0" destOrd="0" parTransId="{568608D7-0EE6-4ECB-982B-249355AE1766}" sibTransId="{DAE3C9A5-257F-4867-88B0-D76731211655}"/>
    <dgm:cxn modelId="{45A11529-CBD8-413A-8F31-F28C751051C2}" type="presOf" srcId="{14494CEC-CC11-4980-90D5-50432FF2478C}" destId="{585BB7B6-BD2E-4F66-880D-FC79821F5BB3}" srcOrd="0" destOrd="0" presId="urn:microsoft.com/office/officeart/2005/8/layout/vList5"/>
    <dgm:cxn modelId="{C24FE20F-6A05-4039-8D5A-4DCA6D031FA2}" srcId="{14494CEC-CC11-4980-90D5-50432FF2478C}" destId="{BB743522-DCD0-4A75-838C-D3880DEA3CD4}" srcOrd="3" destOrd="0" parTransId="{40A76C01-DDB9-4AF5-BF4E-247204A80123}" sibTransId="{E6D7F07B-2A89-411C-A239-84D014B12294}"/>
    <dgm:cxn modelId="{D9C9D3C7-4F42-4B54-9F39-F68A7E2620B4}" type="presOf" srcId="{140E0BF9-63B2-4B24-861A-BBCFB60E7DEB}" destId="{7C4A0ED8-3A20-4A8E-A258-63B355D92968}" srcOrd="0" destOrd="1" presId="urn:microsoft.com/office/officeart/2005/8/layout/vList5"/>
    <dgm:cxn modelId="{17FD0FF4-9265-4786-A270-794BABE935F7}" srcId="{3230E151-A6D9-497E-B608-F49966EF9E95}" destId="{CBDBE00B-1918-42C3-A379-FF8DA34F48E8}" srcOrd="1" destOrd="0" parTransId="{3F070E00-9958-41E8-8486-E470CB083521}" sibTransId="{3E3AC679-24B1-4EDE-88B3-6407BDF3B051}"/>
    <dgm:cxn modelId="{75554FDF-E3C7-48A2-BA17-E74910DF0540}" type="presOf" srcId="{32E594D6-6A1D-47A6-BD2C-3109C4B19D76}" destId="{F5134EDE-310B-4183-8192-B0587F2C3689}" srcOrd="0" destOrd="0" presId="urn:microsoft.com/office/officeart/2005/8/layout/vList5"/>
    <dgm:cxn modelId="{7DE2CA8D-9BD5-4999-BDC4-B6C7F9F51F51}" type="presOf" srcId="{C29F01CD-6077-402F-B0AC-1E0CE7E026E2}" destId="{22F8E272-06BE-4E9F-AE9A-734AF92FB395}" srcOrd="0" destOrd="0" presId="urn:microsoft.com/office/officeart/2005/8/layout/vList5"/>
    <dgm:cxn modelId="{14D07F11-C4B5-4E76-BD5E-A788D7069411}" type="presOf" srcId="{A03961CC-DABC-43D8-A44B-1B320D9AC61F}" destId="{E4FD11F4-C81F-4990-85E5-6155478F7E75}" srcOrd="0" destOrd="0" presId="urn:microsoft.com/office/officeart/2005/8/layout/vList5"/>
    <dgm:cxn modelId="{D991D144-B106-4F53-B6F5-4C91BC05C0FC}" srcId="{BB743522-DCD0-4A75-838C-D3880DEA3CD4}" destId="{140E0BF9-63B2-4B24-861A-BBCFB60E7DEB}" srcOrd="1" destOrd="0" parTransId="{94C65FF4-D187-412F-B4D1-9AF1BA119D41}" sibTransId="{BA4FE5B1-A4F7-42B8-910B-070E6D001966}"/>
    <dgm:cxn modelId="{D1A16A4B-68B1-498A-AB71-2464BB3AD9B6}" type="presOf" srcId="{BB743522-DCD0-4A75-838C-D3880DEA3CD4}" destId="{0BE85810-0BE9-4AF9-B93E-967CE91B0C53}" srcOrd="0" destOrd="0" presId="urn:microsoft.com/office/officeart/2005/8/layout/vList5"/>
    <dgm:cxn modelId="{CC5AD43E-727B-4226-A98F-ACC671127E94}" srcId="{14494CEC-CC11-4980-90D5-50432FF2478C}" destId="{C29F01CD-6077-402F-B0AC-1E0CE7E026E2}" srcOrd="0" destOrd="0" parTransId="{FC008D94-5AA0-4C93-8828-B64323004A3D}" sibTransId="{78B8650F-A21A-4C7F-8156-21F723C34D9E}"/>
    <dgm:cxn modelId="{7D059AF9-E489-4B39-B138-74C10C013F38}" type="presOf" srcId="{3230E151-A6D9-497E-B608-F49966EF9E95}" destId="{FC8B9F2A-6B88-4971-A55C-367CC6F78268}" srcOrd="0" destOrd="0" presId="urn:microsoft.com/office/officeart/2005/8/layout/vList5"/>
    <dgm:cxn modelId="{13E8F965-2077-4944-B8BD-DF94147152DB}" srcId="{14494CEC-CC11-4980-90D5-50432FF2478C}" destId="{32E594D6-6A1D-47A6-BD2C-3109C4B19D76}" srcOrd="1" destOrd="0" parTransId="{B31669D0-E0C3-4AD2-9313-7D8439630C3C}" sibTransId="{DF27A3C1-2E17-4A25-B814-D49B1251C5D4}"/>
    <dgm:cxn modelId="{0562CA3E-17A1-448E-B299-BB40972EF4D7}" type="presOf" srcId="{20892113-19F4-4EAE-BA1D-99799DBFEC55}" destId="{7C4A0ED8-3A20-4A8E-A258-63B355D92968}" srcOrd="0" destOrd="0" presId="urn:microsoft.com/office/officeart/2005/8/layout/vList5"/>
    <dgm:cxn modelId="{ED22C016-1B38-418F-A7A0-28615548B81E}" srcId="{3230E151-A6D9-497E-B608-F49966EF9E95}" destId="{A03961CC-DABC-43D8-A44B-1B320D9AC61F}" srcOrd="0" destOrd="0" parTransId="{ED0C4F81-27F3-4FA3-8DBC-821E5E4AF8B6}" sibTransId="{C6673A35-4DCE-45DA-B3D8-8F6E45A75982}"/>
    <dgm:cxn modelId="{D8244EA6-1C40-4CEE-B623-6BD20CDD64CA}" type="presParOf" srcId="{585BB7B6-BD2E-4F66-880D-FC79821F5BB3}" destId="{1E742BAB-AF5E-4E82-9100-9ABB8D16798B}" srcOrd="0" destOrd="0" presId="urn:microsoft.com/office/officeart/2005/8/layout/vList5"/>
    <dgm:cxn modelId="{006DA277-6E2B-4D2C-822F-96ADC7939C18}" type="presParOf" srcId="{1E742BAB-AF5E-4E82-9100-9ABB8D16798B}" destId="{22F8E272-06BE-4E9F-AE9A-734AF92FB395}" srcOrd="0" destOrd="0" presId="urn:microsoft.com/office/officeart/2005/8/layout/vList5"/>
    <dgm:cxn modelId="{CA161F14-2DF7-4F31-B823-F53C1C70D463}" type="presParOf" srcId="{585BB7B6-BD2E-4F66-880D-FC79821F5BB3}" destId="{3E9942E5-5D9B-4456-A2D7-0744F32DD74B}" srcOrd="1" destOrd="0" presId="urn:microsoft.com/office/officeart/2005/8/layout/vList5"/>
    <dgm:cxn modelId="{33FA631C-B4A2-42A9-9782-B0BAC72B7B67}" type="presParOf" srcId="{585BB7B6-BD2E-4F66-880D-FC79821F5BB3}" destId="{5477164A-2BFD-4D96-BC1E-17A8054B329D}" srcOrd="2" destOrd="0" presId="urn:microsoft.com/office/officeart/2005/8/layout/vList5"/>
    <dgm:cxn modelId="{BA1CB00E-F3EE-4751-A0AE-551CE8BEEF6D}" type="presParOf" srcId="{5477164A-2BFD-4D96-BC1E-17A8054B329D}" destId="{F5134EDE-310B-4183-8192-B0587F2C3689}" srcOrd="0" destOrd="0" presId="urn:microsoft.com/office/officeart/2005/8/layout/vList5"/>
    <dgm:cxn modelId="{BA52515D-573E-46D1-AAC4-3B6A8784BB58}" type="presParOf" srcId="{585BB7B6-BD2E-4F66-880D-FC79821F5BB3}" destId="{3EE48B2A-BF2C-4E38-8C11-BC50F585F185}" srcOrd="3" destOrd="0" presId="urn:microsoft.com/office/officeart/2005/8/layout/vList5"/>
    <dgm:cxn modelId="{A093666C-48C8-4A7B-8B02-83593335E997}" type="presParOf" srcId="{585BB7B6-BD2E-4F66-880D-FC79821F5BB3}" destId="{C02AC7F3-EF54-42F4-A730-B30681D5687D}" srcOrd="4" destOrd="0" presId="urn:microsoft.com/office/officeart/2005/8/layout/vList5"/>
    <dgm:cxn modelId="{D2F86CE2-3591-4AFC-B5BA-0D81DFBBA598}" type="presParOf" srcId="{C02AC7F3-EF54-42F4-A730-B30681D5687D}" destId="{FC8B9F2A-6B88-4971-A55C-367CC6F78268}" srcOrd="0" destOrd="0" presId="urn:microsoft.com/office/officeart/2005/8/layout/vList5"/>
    <dgm:cxn modelId="{CF9E58DB-66F0-4CBA-9127-8EA8C427A502}" type="presParOf" srcId="{C02AC7F3-EF54-42F4-A730-B30681D5687D}" destId="{E4FD11F4-C81F-4990-85E5-6155478F7E75}" srcOrd="1" destOrd="0" presId="urn:microsoft.com/office/officeart/2005/8/layout/vList5"/>
    <dgm:cxn modelId="{67922947-FC62-496C-92FF-F6074EA90FA2}" type="presParOf" srcId="{585BB7B6-BD2E-4F66-880D-FC79821F5BB3}" destId="{E8AB02A4-B2F5-4B2B-8289-0564D0BB669D}" srcOrd="5" destOrd="0" presId="urn:microsoft.com/office/officeart/2005/8/layout/vList5"/>
    <dgm:cxn modelId="{EA3F1C4D-989D-4AC6-B6A6-2A6524473961}" type="presParOf" srcId="{585BB7B6-BD2E-4F66-880D-FC79821F5BB3}" destId="{E3F98C4D-FA15-4DC3-BEA1-56BF9FF8250D}" srcOrd="6" destOrd="0" presId="urn:microsoft.com/office/officeart/2005/8/layout/vList5"/>
    <dgm:cxn modelId="{06C9C985-E4C0-4ECF-801B-58EA6D485E13}" type="presParOf" srcId="{E3F98C4D-FA15-4DC3-BEA1-56BF9FF8250D}" destId="{0BE85810-0BE9-4AF9-B93E-967CE91B0C53}" srcOrd="0" destOrd="0" presId="urn:microsoft.com/office/officeart/2005/8/layout/vList5"/>
    <dgm:cxn modelId="{A18AC795-B3A6-45AC-8042-89BC57837E48}" type="presParOf" srcId="{E3F98C4D-FA15-4DC3-BEA1-56BF9FF8250D}" destId="{7C4A0ED8-3A20-4A8E-A258-63B355D92968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0F22560-0D5C-4FE6-B045-F5F4DF30678F}" type="doc">
      <dgm:prSet loTypeId="urn:microsoft.com/office/officeart/2005/8/layout/orgChart1" loCatId="hierarchy" qsTypeId="urn:microsoft.com/office/officeart/2005/8/quickstyle/simple3" qsCatId="simple" csTypeId="urn:microsoft.com/office/officeart/2005/8/colors/colorful4" csCatId="colorful"/>
      <dgm:spPr/>
      <dgm:t>
        <a:bodyPr/>
        <a:lstStyle/>
        <a:p>
          <a:endParaRPr lang="en-US"/>
        </a:p>
      </dgm:t>
    </dgm:pt>
    <dgm:pt modelId="{CAAAA049-6383-40C5-A707-B064DC70C17A}">
      <dgm:prSet/>
      <dgm:spPr/>
      <dgm:t>
        <a:bodyPr/>
        <a:lstStyle/>
        <a:p>
          <a:pPr rtl="0"/>
          <a:r>
            <a:rPr lang="fi-FI" b="1" smtClean="0"/>
            <a:t>Näkökulmat: kielitiede, kommunikaatiotieteet, psykologia ym. </a:t>
          </a:r>
          <a:endParaRPr lang="fi-FI"/>
        </a:p>
      </dgm:t>
    </dgm:pt>
    <dgm:pt modelId="{AC71D166-E0FC-45D7-B1FE-AE8C4813031A}" type="parTrans" cxnId="{E01A1468-B9AD-4C9F-BAB7-E5803364A363}">
      <dgm:prSet/>
      <dgm:spPr/>
      <dgm:t>
        <a:bodyPr/>
        <a:lstStyle/>
        <a:p>
          <a:endParaRPr lang="en-US"/>
        </a:p>
      </dgm:t>
    </dgm:pt>
    <dgm:pt modelId="{300DEEF4-FA13-4304-9752-CCB1EA6C072C}" type="sibTrans" cxnId="{E01A1468-B9AD-4C9F-BAB7-E5803364A363}">
      <dgm:prSet/>
      <dgm:spPr/>
      <dgm:t>
        <a:bodyPr/>
        <a:lstStyle/>
        <a:p>
          <a:endParaRPr lang="en-US"/>
        </a:p>
      </dgm:t>
    </dgm:pt>
    <dgm:pt modelId="{9FA26398-C99B-4F9A-ADEC-B5039249A66E}">
      <dgm:prSet/>
      <dgm:spPr/>
      <dgm:t>
        <a:bodyPr/>
        <a:lstStyle/>
        <a:p>
          <a:pPr rtl="0"/>
          <a:r>
            <a:rPr lang="fi-FI" b="1" smtClean="0"/>
            <a:t>Oikeudellinen tulkinta </a:t>
          </a:r>
          <a:endParaRPr lang="fi-FI"/>
        </a:p>
      </dgm:t>
    </dgm:pt>
    <dgm:pt modelId="{7C38757D-5400-4EB0-9371-9F72DF64B4A2}" type="parTrans" cxnId="{BEB8C5D3-6443-4390-9253-DC7A319ADF29}">
      <dgm:prSet/>
      <dgm:spPr/>
      <dgm:t>
        <a:bodyPr/>
        <a:lstStyle/>
        <a:p>
          <a:endParaRPr lang="en-US"/>
        </a:p>
      </dgm:t>
    </dgm:pt>
    <dgm:pt modelId="{6E80767D-8206-48A2-949A-1FCFB678FDB8}" type="sibTrans" cxnId="{BEB8C5D3-6443-4390-9253-DC7A319ADF29}">
      <dgm:prSet/>
      <dgm:spPr/>
      <dgm:t>
        <a:bodyPr/>
        <a:lstStyle/>
        <a:p>
          <a:endParaRPr lang="en-US"/>
        </a:p>
      </dgm:t>
    </dgm:pt>
    <dgm:pt modelId="{496705EC-CB6E-48C7-BF27-5DBB39E8DFAD}">
      <dgm:prSet/>
      <dgm:spPr/>
      <dgm:t>
        <a:bodyPr/>
        <a:lstStyle/>
        <a:p>
          <a:pPr rtl="0"/>
          <a:r>
            <a:rPr lang="fi-FI" smtClean="0"/>
            <a:t>Säädösten / sopimusten tulkinta </a:t>
          </a:r>
          <a:endParaRPr lang="fi-FI"/>
        </a:p>
      </dgm:t>
    </dgm:pt>
    <dgm:pt modelId="{2D011F01-8DA8-4C7E-A5D0-1FF4057D8C09}" type="parTrans" cxnId="{1D1CF49F-24C7-4C03-B7AE-2BF958078240}">
      <dgm:prSet/>
      <dgm:spPr/>
      <dgm:t>
        <a:bodyPr/>
        <a:lstStyle/>
        <a:p>
          <a:endParaRPr lang="en-US"/>
        </a:p>
      </dgm:t>
    </dgm:pt>
    <dgm:pt modelId="{FC5E6F6E-B9A4-44AD-93F7-982514EE5D70}" type="sibTrans" cxnId="{1D1CF49F-24C7-4C03-B7AE-2BF958078240}">
      <dgm:prSet/>
      <dgm:spPr/>
      <dgm:t>
        <a:bodyPr/>
        <a:lstStyle/>
        <a:p>
          <a:endParaRPr lang="en-US"/>
        </a:p>
      </dgm:t>
    </dgm:pt>
    <dgm:pt modelId="{2257CBFE-F835-4711-B6B9-10DFFE19BB3A}">
      <dgm:prSet/>
      <dgm:spPr/>
      <dgm:t>
        <a:bodyPr/>
        <a:lstStyle/>
        <a:p>
          <a:pPr rtl="0"/>
          <a:r>
            <a:rPr lang="fi-FI" smtClean="0"/>
            <a:t>Tulkintamenetelmät </a:t>
          </a:r>
          <a:endParaRPr lang="fi-FI"/>
        </a:p>
      </dgm:t>
    </dgm:pt>
    <dgm:pt modelId="{57A62DB2-4F75-40F1-BA4A-BE2409B0465C}" type="parTrans" cxnId="{A8C0A5D0-E814-4F96-BBED-F7A53188D760}">
      <dgm:prSet/>
      <dgm:spPr/>
      <dgm:t>
        <a:bodyPr/>
        <a:lstStyle/>
        <a:p>
          <a:endParaRPr lang="en-US"/>
        </a:p>
      </dgm:t>
    </dgm:pt>
    <dgm:pt modelId="{5F48E1EF-C0DA-46F7-9BA4-6D8FDCE2D92C}" type="sibTrans" cxnId="{A8C0A5D0-E814-4F96-BBED-F7A53188D760}">
      <dgm:prSet/>
      <dgm:spPr/>
      <dgm:t>
        <a:bodyPr/>
        <a:lstStyle/>
        <a:p>
          <a:endParaRPr lang="en-US"/>
        </a:p>
      </dgm:t>
    </dgm:pt>
    <dgm:pt modelId="{1B576369-4055-4EC1-A4D4-087922B11540}">
      <dgm:prSet/>
      <dgm:spPr/>
      <dgm:t>
        <a:bodyPr/>
        <a:lstStyle/>
        <a:p>
          <a:pPr rtl="0"/>
          <a:r>
            <a:rPr lang="fi-FI" i="1" smtClean="0"/>
            <a:t>Objektiivinen / subjektiivinen </a:t>
          </a:r>
          <a:endParaRPr lang="fi-FI"/>
        </a:p>
      </dgm:t>
    </dgm:pt>
    <dgm:pt modelId="{7D13F025-BC55-4C77-8C1E-816B340E7C8B}" type="parTrans" cxnId="{AB87C147-D151-448B-BE78-B8A6BA10CB52}">
      <dgm:prSet/>
      <dgm:spPr/>
      <dgm:t>
        <a:bodyPr/>
        <a:lstStyle/>
        <a:p>
          <a:endParaRPr lang="en-US"/>
        </a:p>
      </dgm:t>
    </dgm:pt>
    <dgm:pt modelId="{52A918BB-CA86-40D4-B21E-B7941B95A06E}" type="sibTrans" cxnId="{AB87C147-D151-448B-BE78-B8A6BA10CB52}">
      <dgm:prSet/>
      <dgm:spPr/>
      <dgm:t>
        <a:bodyPr/>
        <a:lstStyle/>
        <a:p>
          <a:endParaRPr lang="en-US"/>
        </a:p>
      </dgm:t>
    </dgm:pt>
    <dgm:pt modelId="{7E016653-23F9-4427-86B2-D2A1A014027A}">
      <dgm:prSet/>
      <dgm:spPr/>
      <dgm:t>
        <a:bodyPr/>
        <a:lstStyle/>
        <a:p>
          <a:pPr rtl="0"/>
          <a:r>
            <a:rPr lang="fi-FI" i="1" smtClean="0"/>
            <a:t>Laatijan vahingoksi (contra proferentem) </a:t>
          </a:r>
          <a:endParaRPr lang="fi-FI"/>
        </a:p>
      </dgm:t>
    </dgm:pt>
    <dgm:pt modelId="{30AB971D-42BE-49E7-9980-ED36402247B9}" type="parTrans" cxnId="{8B89374F-89BF-4F95-9216-AA57C8BA4AF0}">
      <dgm:prSet/>
      <dgm:spPr/>
      <dgm:t>
        <a:bodyPr/>
        <a:lstStyle/>
        <a:p>
          <a:endParaRPr lang="en-US"/>
        </a:p>
      </dgm:t>
    </dgm:pt>
    <dgm:pt modelId="{C43FE121-ED67-4060-805A-ABBB82642440}" type="sibTrans" cxnId="{8B89374F-89BF-4F95-9216-AA57C8BA4AF0}">
      <dgm:prSet/>
      <dgm:spPr/>
      <dgm:t>
        <a:bodyPr/>
        <a:lstStyle/>
        <a:p>
          <a:endParaRPr lang="en-US"/>
        </a:p>
      </dgm:t>
    </dgm:pt>
    <dgm:pt modelId="{7638F510-E9E9-499C-BEC7-FE9655FD1A73}">
      <dgm:prSet/>
      <dgm:spPr/>
      <dgm:t>
        <a:bodyPr/>
        <a:lstStyle/>
        <a:p>
          <a:pPr rtl="0"/>
          <a:r>
            <a:rPr lang="fi-FI" i="1" smtClean="0"/>
            <a:t>Laaja / suppea: vastuunrajoitusehdot, vakiosopimusten yllättävät ja ankarat ehdot </a:t>
          </a:r>
          <a:endParaRPr lang="fi-FI"/>
        </a:p>
      </dgm:t>
    </dgm:pt>
    <dgm:pt modelId="{66B49168-172E-42F5-BBE9-67301F429EDC}" type="parTrans" cxnId="{09FAEE41-45FA-4E25-ADAE-06290946C962}">
      <dgm:prSet/>
      <dgm:spPr/>
      <dgm:t>
        <a:bodyPr/>
        <a:lstStyle/>
        <a:p>
          <a:endParaRPr lang="en-US"/>
        </a:p>
      </dgm:t>
    </dgm:pt>
    <dgm:pt modelId="{7CC74433-A3A1-4DCF-9039-7F4417357D19}" type="sibTrans" cxnId="{09FAEE41-45FA-4E25-ADAE-06290946C962}">
      <dgm:prSet/>
      <dgm:spPr/>
      <dgm:t>
        <a:bodyPr/>
        <a:lstStyle/>
        <a:p>
          <a:endParaRPr lang="en-US"/>
        </a:p>
      </dgm:t>
    </dgm:pt>
    <dgm:pt modelId="{A3FFA339-37E8-45A3-B42F-4C883E49A38E}" type="pres">
      <dgm:prSet presAssocID="{30F22560-0D5C-4FE6-B045-F5F4DF30678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337C667A-DA7B-457D-AC4A-BCA985B4162D}" type="pres">
      <dgm:prSet presAssocID="{CAAAA049-6383-40C5-A707-B064DC70C17A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23119497-874A-4415-8D66-BAD9F023E58B}" type="pres">
      <dgm:prSet presAssocID="{CAAAA049-6383-40C5-A707-B064DC70C17A}" presName="rootComposite1" presStyleCnt="0"/>
      <dgm:spPr/>
      <dgm:t>
        <a:bodyPr/>
        <a:lstStyle/>
        <a:p>
          <a:endParaRPr lang="en-US"/>
        </a:p>
      </dgm:t>
    </dgm:pt>
    <dgm:pt modelId="{5C9EEA44-8D42-4A0F-B413-2278FA86D381}" type="pres">
      <dgm:prSet presAssocID="{CAAAA049-6383-40C5-A707-B064DC70C17A}" presName="rootText1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F873CE1-F8C4-47FE-AC60-F0E17B6878BA}" type="pres">
      <dgm:prSet presAssocID="{CAAAA049-6383-40C5-A707-B064DC70C17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9F247973-E524-41E9-B522-DBFF4A251E77}" type="pres">
      <dgm:prSet presAssocID="{CAAAA049-6383-40C5-A707-B064DC70C17A}" presName="hierChild2" presStyleCnt="0"/>
      <dgm:spPr/>
      <dgm:t>
        <a:bodyPr/>
        <a:lstStyle/>
        <a:p>
          <a:endParaRPr lang="en-US"/>
        </a:p>
      </dgm:t>
    </dgm:pt>
    <dgm:pt modelId="{B8FF376F-98CD-42DE-957E-731017101B1F}" type="pres">
      <dgm:prSet presAssocID="{CAAAA049-6383-40C5-A707-B064DC70C17A}" presName="hierChild3" presStyleCnt="0"/>
      <dgm:spPr/>
      <dgm:t>
        <a:bodyPr/>
        <a:lstStyle/>
        <a:p>
          <a:endParaRPr lang="en-US"/>
        </a:p>
      </dgm:t>
    </dgm:pt>
    <dgm:pt modelId="{212E2249-8C9D-4034-88EC-63D3F16A762B}" type="pres">
      <dgm:prSet presAssocID="{9FA26398-C99B-4F9A-ADEC-B5039249A66E}" presName="hierRoot1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B3C20777-26E6-4A00-BD26-9A09C10289D8}" type="pres">
      <dgm:prSet presAssocID="{9FA26398-C99B-4F9A-ADEC-B5039249A66E}" presName="rootComposite1" presStyleCnt="0"/>
      <dgm:spPr/>
      <dgm:t>
        <a:bodyPr/>
        <a:lstStyle/>
        <a:p>
          <a:endParaRPr lang="en-US"/>
        </a:p>
      </dgm:t>
    </dgm:pt>
    <dgm:pt modelId="{C7775426-A802-4B3E-9C43-20CA10F29B4A}" type="pres">
      <dgm:prSet presAssocID="{9FA26398-C99B-4F9A-ADEC-B5039249A66E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6FF1397-FF57-48B8-8CE5-5AD1497966C6}" type="pres">
      <dgm:prSet presAssocID="{9FA26398-C99B-4F9A-ADEC-B5039249A66E}" presName="rootConnector1" presStyleLbl="node1" presStyleIdx="0" presStyleCnt="0"/>
      <dgm:spPr/>
      <dgm:t>
        <a:bodyPr/>
        <a:lstStyle/>
        <a:p>
          <a:endParaRPr lang="en-US"/>
        </a:p>
      </dgm:t>
    </dgm:pt>
    <dgm:pt modelId="{00C0F41B-2BD8-4237-BFD4-80F097D4A939}" type="pres">
      <dgm:prSet presAssocID="{9FA26398-C99B-4F9A-ADEC-B5039249A66E}" presName="hierChild2" presStyleCnt="0"/>
      <dgm:spPr/>
      <dgm:t>
        <a:bodyPr/>
        <a:lstStyle/>
        <a:p>
          <a:endParaRPr lang="en-US"/>
        </a:p>
      </dgm:t>
    </dgm:pt>
    <dgm:pt modelId="{C450FEC4-E97E-46DA-8C89-B7151FAA057A}" type="pres">
      <dgm:prSet presAssocID="{2D011F01-8DA8-4C7E-A5D0-1FF4057D8C09}" presName="Name37" presStyleLbl="parChTrans1D2" presStyleIdx="0" presStyleCnt="2"/>
      <dgm:spPr/>
      <dgm:t>
        <a:bodyPr/>
        <a:lstStyle/>
        <a:p>
          <a:endParaRPr lang="en-US"/>
        </a:p>
      </dgm:t>
    </dgm:pt>
    <dgm:pt modelId="{169DB766-2CDA-4CC5-8909-1DCE553A9AE2}" type="pres">
      <dgm:prSet presAssocID="{496705EC-CB6E-48C7-BF27-5DBB39E8DFAD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8B5475D7-98BE-45BB-B56C-E0B38ED4EE96}" type="pres">
      <dgm:prSet presAssocID="{496705EC-CB6E-48C7-BF27-5DBB39E8DFAD}" presName="rootComposite" presStyleCnt="0"/>
      <dgm:spPr/>
      <dgm:t>
        <a:bodyPr/>
        <a:lstStyle/>
        <a:p>
          <a:endParaRPr lang="en-US"/>
        </a:p>
      </dgm:t>
    </dgm:pt>
    <dgm:pt modelId="{E56C62C3-E78B-45E3-BF36-61EB5C69B07A}" type="pres">
      <dgm:prSet presAssocID="{496705EC-CB6E-48C7-BF27-5DBB39E8DFAD}" presName="rootText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D750B2-951C-4946-AA65-9C0BBA3C915B}" type="pres">
      <dgm:prSet presAssocID="{496705EC-CB6E-48C7-BF27-5DBB39E8DFAD}" presName="rootConnector" presStyleLbl="node2" presStyleIdx="0" presStyleCnt="2"/>
      <dgm:spPr/>
      <dgm:t>
        <a:bodyPr/>
        <a:lstStyle/>
        <a:p>
          <a:endParaRPr lang="en-US"/>
        </a:p>
      </dgm:t>
    </dgm:pt>
    <dgm:pt modelId="{5F137E8B-0734-4973-B3D6-D0C9FDFE6D9B}" type="pres">
      <dgm:prSet presAssocID="{496705EC-CB6E-48C7-BF27-5DBB39E8DFAD}" presName="hierChild4" presStyleCnt="0"/>
      <dgm:spPr/>
      <dgm:t>
        <a:bodyPr/>
        <a:lstStyle/>
        <a:p>
          <a:endParaRPr lang="en-US"/>
        </a:p>
      </dgm:t>
    </dgm:pt>
    <dgm:pt modelId="{31B26E39-5B4A-404D-9152-CFBA3B9885E3}" type="pres">
      <dgm:prSet presAssocID="{496705EC-CB6E-48C7-BF27-5DBB39E8DFAD}" presName="hierChild5" presStyleCnt="0"/>
      <dgm:spPr/>
      <dgm:t>
        <a:bodyPr/>
        <a:lstStyle/>
        <a:p>
          <a:endParaRPr lang="en-US"/>
        </a:p>
      </dgm:t>
    </dgm:pt>
    <dgm:pt modelId="{A3B08B0E-DACA-488F-9973-0A5DF9B96DDC}" type="pres">
      <dgm:prSet presAssocID="{57A62DB2-4F75-40F1-BA4A-BE2409B0465C}" presName="Name37" presStyleLbl="parChTrans1D2" presStyleIdx="1" presStyleCnt="2"/>
      <dgm:spPr/>
      <dgm:t>
        <a:bodyPr/>
        <a:lstStyle/>
        <a:p>
          <a:endParaRPr lang="en-US"/>
        </a:p>
      </dgm:t>
    </dgm:pt>
    <dgm:pt modelId="{8E8357D2-2E59-4A2C-9B32-8E9A26A9DCA2}" type="pres">
      <dgm:prSet presAssocID="{2257CBFE-F835-4711-B6B9-10DFFE19BB3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124C32BF-BB17-4BE6-8C9B-5B9C8941010B}" type="pres">
      <dgm:prSet presAssocID="{2257CBFE-F835-4711-B6B9-10DFFE19BB3A}" presName="rootComposite" presStyleCnt="0"/>
      <dgm:spPr/>
      <dgm:t>
        <a:bodyPr/>
        <a:lstStyle/>
        <a:p>
          <a:endParaRPr lang="en-US"/>
        </a:p>
      </dgm:t>
    </dgm:pt>
    <dgm:pt modelId="{C864A4E3-7C7E-43AB-8881-2E2C18F1839F}" type="pres">
      <dgm:prSet presAssocID="{2257CBFE-F835-4711-B6B9-10DFFE19BB3A}" presName="rootText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73CBDE-003B-4EE7-8F39-61A0180204F7}" type="pres">
      <dgm:prSet presAssocID="{2257CBFE-F835-4711-B6B9-10DFFE19BB3A}" presName="rootConnector" presStyleLbl="node2" presStyleIdx="1" presStyleCnt="2"/>
      <dgm:spPr/>
      <dgm:t>
        <a:bodyPr/>
        <a:lstStyle/>
        <a:p>
          <a:endParaRPr lang="en-US"/>
        </a:p>
      </dgm:t>
    </dgm:pt>
    <dgm:pt modelId="{5B690928-5FE3-421A-8649-F0AB4572D333}" type="pres">
      <dgm:prSet presAssocID="{2257CBFE-F835-4711-B6B9-10DFFE19BB3A}" presName="hierChild4" presStyleCnt="0"/>
      <dgm:spPr/>
      <dgm:t>
        <a:bodyPr/>
        <a:lstStyle/>
        <a:p>
          <a:endParaRPr lang="en-US"/>
        </a:p>
      </dgm:t>
    </dgm:pt>
    <dgm:pt modelId="{B08F2C79-AC42-43E7-A3D6-5CF214C4525A}" type="pres">
      <dgm:prSet presAssocID="{7D13F025-BC55-4C77-8C1E-816B340E7C8B}" presName="Name37" presStyleLbl="parChTrans1D3" presStyleIdx="0" presStyleCnt="3"/>
      <dgm:spPr/>
      <dgm:t>
        <a:bodyPr/>
        <a:lstStyle/>
        <a:p>
          <a:endParaRPr lang="en-US"/>
        </a:p>
      </dgm:t>
    </dgm:pt>
    <dgm:pt modelId="{D7D6E6EA-1003-43D8-BA76-B1406DDF523B}" type="pres">
      <dgm:prSet presAssocID="{1B576369-4055-4EC1-A4D4-087922B11540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90F0ADAD-26CD-4BB8-89A8-032E1E277635}" type="pres">
      <dgm:prSet presAssocID="{1B576369-4055-4EC1-A4D4-087922B11540}" presName="rootComposite" presStyleCnt="0"/>
      <dgm:spPr/>
      <dgm:t>
        <a:bodyPr/>
        <a:lstStyle/>
        <a:p>
          <a:endParaRPr lang="en-US"/>
        </a:p>
      </dgm:t>
    </dgm:pt>
    <dgm:pt modelId="{97CE206C-24EB-40B7-A1BA-166A3EC18755}" type="pres">
      <dgm:prSet presAssocID="{1B576369-4055-4EC1-A4D4-087922B11540}" presName="rootText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C72B715-0CFC-4CEE-B691-A2455A92CDBF}" type="pres">
      <dgm:prSet presAssocID="{1B576369-4055-4EC1-A4D4-087922B11540}" presName="rootConnector" presStyleLbl="node3" presStyleIdx="0" presStyleCnt="3"/>
      <dgm:spPr/>
      <dgm:t>
        <a:bodyPr/>
        <a:lstStyle/>
        <a:p>
          <a:endParaRPr lang="en-US"/>
        </a:p>
      </dgm:t>
    </dgm:pt>
    <dgm:pt modelId="{EB7C304A-7328-4E54-BAC9-DD4E90A9C1E5}" type="pres">
      <dgm:prSet presAssocID="{1B576369-4055-4EC1-A4D4-087922B11540}" presName="hierChild4" presStyleCnt="0"/>
      <dgm:spPr/>
      <dgm:t>
        <a:bodyPr/>
        <a:lstStyle/>
        <a:p>
          <a:endParaRPr lang="en-US"/>
        </a:p>
      </dgm:t>
    </dgm:pt>
    <dgm:pt modelId="{6F35FB46-DA2C-4B70-A630-2AFB335577DD}" type="pres">
      <dgm:prSet presAssocID="{1B576369-4055-4EC1-A4D4-087922B11540}" presName="hierChild5" presStyleCnt="0"/>
      <dgm:spPr/>
      <dgm:t>
        <a:bodyPr/>
        <a:lstStyle/>
        <a:p>
          <a:endParaRPr lang="en-US"/>
        </a:p>
      </dgm:t>
    </dgm:pt>
    <dgm:pt modelId="{B9C37B26-1F9A-46C3-98FC-34CF43FF6C7D}" type="pres">
      <dgm:prSet presAssocID="{30AB971D-42BE-49E7-9980-ED36402247B9}" presName="Name37" presStyleLbl="parChTrans1D3" presStyleIdx="1" presStyleCnt="3"/>
      <dgm:spPr/>
      <dgm:t>
        <a:bodyPr/>
        <a:lstStyle/>
        <a:p>
          <a:endParaRPr lang="en-US"/>
        </a:p>
      </dgm:t>
    </dgm:pt>
    <dgm:pt modelId="{05B24E78-56AE-4BB2-B5F7-B74A9771004A}" type="pres">
      <dgm:prSet presAssocID="{7E016653-23F9-4427-86B2-D2A1A014027A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FC165FD4-4470-4A1F-B4ED-968656CDD176}" type="pres">
      <dgm:prSet presAssocID="{7E016653-23F9-4427-86B2-D2A1A014027A}" presName="rootComposite" presStyleCnt="0"/>
      <dgm:spPr/>
      <dgm:t>
        <a:bodyPr/>
        <a:lstStyle/>
        <a:p>
          <a:endParaRPr lang="en-US"/>
        </a:p>
      </dgm:t>
    </dgm:pt>
    <dgm:pt modelId="{6BCB6CB9-7270-4289-8DF1-FD8D164D18CE}" type="pres">
      <dgm:prSet presAssocID="{7E016653-23F9-4427-86B2-D2A1A014027A}" presName="rootText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B801E2-E11D-4FB5-8CE3-547417404924}" type="pres">
      <dgm:prSet presAssocID="{7E016653-23F9-4427-86B2-D2A1A014027A}" presName="rootConnector" presStyleLbl="node3" presStyleIdx="1" presStyleCnt="3"/>
      <dgm:spPr/>
      <dgm:t>
        <a:bodyPr/>
        <a:lstStyle/>
        <a:p>
          <a:endParaRPr lang="en-US"/>
        </a:p>
      </dgm:t>
    </dgm:pt>
    <dgm:pt modelId="{805C7551-C17A-4C3B-95B5-72877208D4C0}" type="pres">
      <dgm:prSet presAssocID="{7E016653-23F9-4427-86B2-D2A1A014027A}" presName="hierChild4" presStyleCnt="0"/>
      <dgm:spPr/>
      <dgm:t>
        <a:bodyPr/>
        <a:lstStyle/>
        <a:p>
          <a:endParaRPr lang="en-US"/>
        </a:p>
      </dgm:t>
    </dgm:pt>
    <dgm:pt modelId="{742873BA-E096-458C-8DA1-C763A1A780BE}" type="pres">
      <dgm:prSet presAssocID="{7E016653-23F9-4427-86B2-D2A1A014027A}" presName="hierChild5" presStyleCnt="0"/>
      <dgm:spPr/>
      <dgm:t>
        <a:bodyPr/>
        <a:lstStyle/>
        <a:p>
          <a:endParaRPr lang="en-US"/>
        </a:p>
      </dgm:t>
    </dgm:pt>
    <dgm:pt modelId="{F894632B-BDC6-441F-A4CD-0E40398F7189}" type="pres">
      <dgm:prSet presAssocID="{66B49168-172E-42F5-BBE9-67301F429EDC}" presName="Name37" presStyleLbl="parChTrans1D3" presStyleIdx="2" presStyleCnt="3"/>
      <dgm:spPr/>
      <dgm:t>
        <a:bodyPr/>
        <a:lstStyle/>
        <a:p>
          <a:endParaRPr lang="en-US"/>
        </a:p>
      </dgm:t>
    </dgm:pt>
    <dgm:pt modelId="{83FB860B-3666-4C90-A44D-08C7F7D9BDE7}" type="pres">
      <dgm:prSet presAssocID="{7638F510-E9E9-499C-BEC7-FE9655FD1A73}" presName="hierRoot2" presStyleCnt="0">
        <dgm:presLayoutVars>
          <dgm:hierBranch val="init"/>
        </dgm:presLayoutVars>
      </dgm:prSet>
      <dgm:spPr/>
      <dgm:t>
        <a:bodyPr/>
        <a:lstStyle/>
        <a:p>
          <a:endParaRPr lang="en-US"/>
        </a:p>
      </dgm:t>
    </dgm:pt>
    <dgm:pt modelId="{CC356209-F018-45AF-9F25-327F006D41D0}" type="pres">
      <dgm:prSet presAssocID="{7638F510-E9E9-499C-BEC7-FE9655FD1A73}" presName="rootComposite" presStyleCnt="0"/>
      <dgm:spPr/>
      <dgm:t>
        <a:bodyPr/>
        <a:lstStyle/>
        <a:p>
          <a:endParaRPr lang="en-US"/>
        </a:p>
      </dgm:t>
    </dgm:pt>
    <dgm:pt modelId="{83D0FEA8-3EB4-4EA3-999B-AF098282B687}" type="pres">
      <dgm:prSet presAssocID="{7638F510-E9E9-499C-BEC7-FE9655FD1A73}" presName="rootText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757B99-33F9-4C0D-ADCA-DF2C9C9F7222}" type="pres">
      <dgm:prSet presAssocID="{7638F510-E9E9-499C-BEC7-FE9655FD1A73}" presName="rootConnector" presStyleLbl="node3" presStyleIdx="2" presStyleCnt="3"/>
      <dgm:spPr/>
      <dgm:t>
        <a:bodyPr/>
        <a:lstStyle/>
        <a:p>
          <a:endParaRPr lang="en-US"/>
        </a:p>
      </dgm:t>
    </dgm:pt>
    <dgm:pt modelId="{5E7ACEF7-C17A-4C76-A007-DA42D9C42D2C}" type="pres">
      <dgm:prSet presAssocID="{7638F510-E9E9-499C-BEC7-FE9655FD1A73}" presName="hierChild4" presStyleCnt="0"/>
      <dgm:spPr/>
      <dgm:t>
        <a:bodyPr/>
        <a:lstStyle/>
        <a:p>
          <a:endParaRPr lang="en-US"/>
        </a:p>
      </dgm:t>
    </dgm:pt>
    <dgm:pt modelId="{F211E733-670C-4AC3-84CA-2278AF5B32E8}" type="pres">
      <dgm:prSet presAssocID="{7638F510-E9E9-499C-BEC7-FE9655FD1A73}" presName="hierChild5" presStyleCnt="0"/>
      <dgm:spPr/>
      <dgm:t>
        <a:bodyPr/>
        <a:lstStyle/>
        <a:p>
          <a:endParaRPr lang="en-US"/>
        </a:p>
      </dgm:t>
    </dgm:pt>
    <dgm:pt modelId="{3ED3061F-9866-4EAB-AE48-09C955A7B5E6}" type="pres">
      <dgm:prSet presAssocID="{2257CBFE-F835-4711-B6B9-10DFFE19BB3A}" presName="hierChild5" presStyleCnt="0"/>
      <dgm:spPr/>
      <dgm:t>
        <a:bodyPr/>
        <a:lstStyle/>
        <a:p>
          <a:endParaRPr lang="en-US"/>
        </a:p>
      </dgm:t>
    </dgm:pt>
    <dgm:pt modelId="{F93DB904-CEC0-48B7-9D0B-AC5E3336CF29}" type="pres">
      <dgm:prSet presAssocID="{9FA26398-C99B-4F9A-ADEC-B5039249A66E}" presName="hierChild3" presStyleCnt="0"/>
      <dgm:spPr/>
      <dgm:t>
        <a:bodyPr/>
        <a:lstStyle/>
        <a:p>
          <a:endParaRPr lang="en-US"/>
        </a:p>
      </dgm:t>
    </dgm:pt>
  </dgm:ptLst>
  <dgm:cxnLst>
    <dgm:cxn modelId="{8F1EE5BD-30EF-4C23-A001-E7C4B3FCE497}" type="presOf" srcId="{7638F510-E9E9-499C-BEC7-FE9655FD1A73}" destId="{83D0FEA8-3EB4-4EA3-999B-AF098282B687}" srcOrd="0" destOrd="0" presId="urn:microsoft.com/office/officeart/2005/8/layout/orgChart1"/>
    <dgm:cxn modelId="{8B89374F-89BF-4F95-9216-AA57C8BA4AF0}" srcId="{2257CBFE-F835-4711-B6B9-10DFFE19BB3A}" destId="{7E016653-23F9-4427-86B2-D2A1A014027A}" srcOrd="1" destOrd="0" parTransId="{30AB971D-42BE-49E7-9980-ED36402247B9}" sibTransId="{C43FE121-ED67-4060-805A-ABBB82642440}"/>
    <dgm:cxn modelId="{89210F58-3717-4182-A5B0-6A10E9D38C6E}" type="presOf" srcId="{7E016653-23F9-4427-86B2-D2A1A014027A}" destId="{40B801E2-E11D-4FB5-8CE3-547417404924}" srcOrd="1" destOrd="0" presId="urn:microsoft.com/office/officeart/2005/8/layout/orgChart1"/>
    <dgm:cxn modelId="{A8C0A5D0-E814-4F96-BBED-F7A53188D760}" srcId="{9FA26398-C99B-4F9A-ADEC-B5039249A66E}" destId="{2257CBFE-F835-4711-B6B9-10DFFE19BB3A}" srcOrd="1" destOrd="0" parTransId="{57A62DB2-4F75-40F1-BA4A-BE2409B0465C}" sibTransId="{5F48E1EF-C0DA-46F7-9BA4-6D8FDCE2D92C}"/>
    <dgm:cxn modelId="{19A5D144-A6F8-4117-9EC7-BD8935C3E8A2}" type="presOf" srcId="{2257CBFE-F835-4711-B6B9-10DFFE19BB3A}" destId="{F273CBDE-003B-4EE7-8F39-61A0180204F7}" srcOrd="1" destOrd="0" presId="urn:microsoft.com/office/officeart/2005/8/layout/orgChart1"/>
    <dgm:cxn modelId="{3F8D377C-A523-4C31-A276-022ECCA983F9}" type="presOf" srcId="{7638F510-E9E9-499C-BEC7-FE9655FD1A73}" destId="{F2757B99-33F9-4C0D-ADCA-DF2C9C9F7222}" srcOrd="1" destOrd="0" presId="urn:microsoft.com/office/officeart/2005/8/layout/orgChart1"/>
    <dgm:cxn modelId="{017D4136-A25D-4B0F-9D36-1EDE67A7DB0C}" type="presOf" srcId="{1B576369-4055-4EC1-A4D4-087922B11540}" destId="{BC72B715-0CFC-4CEE-B691-A2455A92CDBF}" srcOrd="1" destOrd="0" presId="urn:microsoft.com/office/officeart/2005/8/layout/orgChart1"/>
    <dgm:cxn modelId="{09FAEE41-45FA-4E25-ADAE-06290946C962}" srcId="{2257CBFE-F835-4711-B6B9-10DFFE19BB3A}" destId="{7638F510-E9E9-499C-BEC7-FE9655FD1A73}" srcOrd="2" destOrd="0" parTransId="{66B49168-172E-42F5-BBE9-67301F429EDC}" sibTransId="{7CC74433-A3A1-4DCF-9039-7F4417357D19}"/>
    <dgm:cxn modelId="{AB87C147-D151-448B-BE78-B8A6BA10CB52}" srcId="{2257CBFE-F835-4711-B6B9-10DFFE19BB3A}" destId="{1B576369-4055-4EC1-A4D4-087922B11540}" srcOrd="0" destOrd="0" parTransId="{7D13F025-BC55-4C77-8C1E-816B340E7C8B}" sibTransId="{52A918BB-CA86-40D4-B21E-B7941B95A06E}"/>
    <dgm:cxn modelId="{5F16A27A-E45B-4D01-B7AD-8CD8720E2D19}" type="presOf" srcId="{496705EC-CB6E-48C7-BF27-5DBB39E8DFAD}" destId="{8FD750B2-951C-4946-AA65-9C0BBA3C915B}" srcOrd="1" destOrd="0" presId="urn:microsoft.com/office/officeart/2005/8/layout/orgChart1"/>
    <dgm:cxn modelId="{117B53E6-1387-4C5A-A043-7FDFDD4DAA17}" type="presOf" srcId="{CAAAA049-6383-40C5-A707-B064DC70C17A}" destId="{5C9EEA44-8D42-4A0F-B413-2278FA86D381}" srcOrd="0" destOrd="0" presId="urn:microsoft.com/office/officeart/2005/8/layout/orgChart1"/>
    <dgm:cxn modelId="{42D38AB0-9BD8-47A4-ACD2-826C19F377BD}" type="presOf" srcId="{30F22560-0D5C-4FE6-B045-F5F4DF30678F}" destId="{A3FFA339-37E8-45A3-B42F-4C883E49A38E}" srcOrd="0" destOrd="0" presId="urn:microsoft.com/office/officeart/2005/8/layout/orgChart1"/>
    <dgm:cxn modelId="{A9F009C5-4B97-4C8E-8C0F-2775416FFB04}" type="presOf" srcId="{1B576369-4055-4EC1-A4D4-087922B11540}" destId="{97CE206C-24EB-40B7-A1BA-166A3EC18755}" srcOrd="0" destOrd="0" presId="urn:microsoft.com/office/officeart/2005/8/layout/orgChart1"/>
    <dgm:cxn modelId="{80865093-344E-4AB2-8994-B563095568E9}" type="presOf" srcId="{CAAAA049-6383-40C5-A707-B064DC70C17A}" destId="{4F873CE1-F8C4-47FE-AC60-F0E17B6878BA}" srcOrd="1" destOrd="0" presId="urn:microsoft.com/office/officeart/2005/8/layout/orgChart1"/>
    <dgm:cxn modelId="{0BF53512-BFD4-4EF6-A848-50C25B06A4B4}" type="presOf" srcId="{7D13F025-BC55-4C77-8C1E-816B340E7C8B}" destId="{B08F2C79-AC42-43E7-A3D6-5CF214C4525A}" srcOrd="0" destOrd="0" presId="urn:microsoft.com/office/officeart/2005/8/layout/orgChart1"/>
    <dgm:cxn modelId="{E01A1468-B9AD-4C9F-BAB7-E5803364A363}" srcId="{30F22560-0D5C-4FE6-B045-F5F4DF30678F}" destId="{CAAAA049-6383-40C5-A707-B064DC70C17A}" srcOrd="0" destOrd="0" parTransId="{AC71D166-E0FC-45D7-B1FE-AE8C4813031A}" sibTransId="{300DEEF4-FA13-4304-9752-CCB1EA6C072C}"/>
    <dgm:cxn modelId="{F9D2D399-FE16-4170-AB82-EFA53054EE3A}" type="presOf" srcId="{57A62DB2-4F75-40F1-BA4A-BE2409B0465C}" destId="{A3B08B0E-DACA-488F-9973-0A5DF9B96DDC}" srcOrd="0" destOrd="0" presId="urn:microsoft.com/office/officeart/2005/8/layout/orgChart1"/>
    <dgm:cxn modelId="{B533942F-0290-413C-A1B8-515BEEFE8B7E}" type="presOf" srcId="{9FA26398-C99B-4F9A-ADEC-B5039249A66E}" destId="{C7775426-A802-4B3E-9C43-20CA10F29B4A}" srcOrd="0" destOrd="0" presId="urn:microsoft.com/office/officeart/2005/8/layout/orgChart1"/>
    <dgm:cxn modelId="{99C6F459-B280-460A-9DFB-2A3370A866F8}" type="presOf" srcId="{9FA26398-C99B-4F9A-ADEC-B5039249A66E}" destId="{86FF1397-FF57-48B8-8CE5-5AD1497966C6}" srcOrd="1" destOrd="0" presId="urn:microsoft.com/office/officeart/2005/8/layout/orgChart1"/>
    <dgm:cxn modelId="{1D1CF49F-24C7-4C03-B7AE-2BF958078240}" srcId="{9FA26398-C99B-4F9A-ADEC-B5039249A66E}" destId="{496705EC-CB6E-48C7-BF27-5DBB39E8DFAD}" srcOrd="0" destOrd="0" parTransId="{2D011F01-8DA8-4C7E-A5D0-1FF4057D8C09}" sibTransId="{FC5E6F6E-B9A4-44AD-93F7-982514EE5D70}"/>
    <dgm:cxn modelId="{384B5500-84C0-48D6-9BD0-4CCD67BECE0E}" type="presOf" srcId="{66B49168-172E-42F5-BBE9-67301F429EDC}" destId="{F894632B-BDC6-441F-A4CD-0E40398F7189}" srcOrd="0" destOrd="0" presId="urn:microsoft.com/office/officeart/2005/8/layout/orgChart1"/>
    <dgm:cxn modelId="{BEB8C5D3-6443-4390-9253-DC7A319ADF29}" srcId="{30F22560-0D5C-4FE6-B045-F5F4DF30678F}" destId="{9FA26398-C99B-4F9A-ADEC-B5039249A66E}" srcOrd="1" destOrd="0" parTransId="{7C38757D-5400-4EB0-9371-9F72DF64B4A2}" sibTransId="{6E80767D-8206-48A2-949A-1FCFB678FDB8}"/>
    <dgm:cxn modelId="{6810B65E-6BFD-4E16-B1E4-F10DD21A746C}" type="presOf" srcId="{7E016653-23F9-4427-86B2-D2A1A014027A}" destId="{6BCB6CB9-7270-4289-8DF1-FD8D164D18CE}" srcOrd="0" destOrd="0" presId="urn:microsoft.com/office/officeart/2005/8/layout/orgChart1"/>
    <dgm:cxn modelId="{F375681E-4F21-40EA-82F1-1E4D80DF606A}" type="presOf" srcId="{496705EC-CB6E-48C7-BF27-5DBB39E8DFAD}" destId="{E56C62C3-E78B-45E3-BF36-61EB5C69B07A}" srcOrd="0" destOrd="0" presId="urn:microsoft.com/office/officeart/2005/8/layout/orgChart1"/>
    <dgm:cxn modelId="{10EEA851-6DD7-47F5-AC74-FFF1AAE90BDD}" type="presOf" srcId="{30AB971D-42BE-49E7-9980-ED36402247B9}" destId="{B9C37B26-1F9A-46C3-98FC-34CF43FF6C7D}" srcOrd="0" destOrd="0" presId="urn:microsoft.com/office/officeart/2005/8/layout/orgChart1"/>
    <dgm:cxn modelId="{45100196-A577-4EFC-83E4-261437C69C41}" type="presOf" srcId="{2257CBFE-F835-4711-B6B9-10DFFE19BB3A}" destId="{C864A4E3-7C7E-43AB-8881-2E2C18F1839F}" srcOrd="0" destOrd="0" presId="urn:microsoft.com/office/officeart/2005/8/layout/orgChart1"/>
    <dgm:cxn modelId="{5EDE3542-A3F7-4487-97A2-41030878D19E}" type="presOf" srcId="{2D011F01-8DA8-4C7E-A5D0-1FF4057D8C09}" destId="{C450FEC4-E97E-46DA-8C89-B7151FAA057A}" srcOrd="0" destOrd="0" presId="urn:microsoft.com/office/officeart/2005/8/layout/orgChart1"/>
    <dgm:cxn modelId="{36FD1456-87C8-4D6C-B48B-9104B9B2520E}" type="presParOf" srcId="{A3FFA339-37E8-45A3-B42F-4C883E49A38E}" destId="{337C667A-DA7B-457D-AC4A-BCA985B4162D}" srcOrd="0" destOrd="0" presId="urn:microsoft.com/office/officeart/2005/8/layout/orgChart1"/>
    <dgm:cxn modelId="{BFCAEF5E-AF86-45BB-99B4-529B452EDEBB}" type="presParOf" srcId="{337C667A-DA7B-457D-AC4A-BCA985B4162D}" destId="{23119497-874A-4415-8D66-BAD9F023E58B}" srcOrd="0" destOrd="0" presId="urn:microsoft.com/office/officeart/2005/8/layout/orgChart1"/>
    <dgm:cxn modelId="{F1A7E5F2-93AB-48F1-9DCC-7FFE63DC1FCC}" type="presParOf" srcId="{23119497-874A-4415-8D66-BAD9F023E58B}" destId="{5C9EEA44-8D42-4A0F-B413-2278FA86D381}" srcOrd="0" destOrd="0" presId="urn:microsoft.com/office/officeart/2005/8/layout/orgChart1"/>
    <dgm:cxn modelId="{1FB1A546-5B5C-43F4-9E88-2B1FC1D9A538}" type="presParOf" srcId="{23119497-874A-4415-8D66-BAD9F023E58B}" destId="{4F873CE1-F8C4-47FE-AC60-F0E17B6878BA}" srcOrd="1" destOrd="0" presId="urn:microsoft.com/office/officeart/2005/8/layout/orgChart1"/>
    <dgm:cxn modelId="{DD7DC5F1-CAB2-4FE7-8D0F-E52106AF8C06}" type="presParOf" srcId="{337C667A-DA7B-457D-AC4A-BCA985B4162D}" destId="{9F247973-E524-41E9-B522-DBFF4A251E77}" srcOrd="1" destOrd="0" presId="urn:microsoft.com/office/officeart/2005/8/layout/orgChart1"/>
    <dgm:cxn modelId="{37E5241C-EC5C-4D86-A3B2-75B9DFA01646}" type="presParOf" srcId="{337C667A-DA7B-457D-AC4A-BCA985B4162D}" destId="{B8FF376F-98CD-42DE-957E-731017101B1F}" srcOrd="2" destOrd="0" presId="urn:microsoft.com/office/officeart/2005/8/layout/orgChart1"/>
    <dgm:cxn modelId="{82740DCF-48EE-4620-844D-4A9E94FB2BC7}" type="presParOf" srcId="{A3FFA339-37E8-45A3-B42F-4C883E49A38E}" destId="{212E2249-8C9D-4034-88EC-63D3F16A762B}" srcOrd="1" destOrd="0" presId="urn:microsoft.com/office/officeart/2005/8/layout/orgChart1"/>
    <dgm:cxn modelId="{696B5561-AD9B-49F2-AA06-BACB928DD90E}" type="presParOf" srcId="{212E2249-8C9D-4034-88EC-63D3F16A762B}" destId="{B3C20777-26E6-4A00-BD26-9A09C10289D8}" srcOrd="0" destOrd="0" presId="urn:microsoft.com/office/officeart/2005/8/layout/orgChart1"/>
    <dgm:cxn modelId="{56719D55-69CE-4A3B-9E33-0680BEB45F54}" type="presParOf" srcId="{B3C20777-26E6-4A00-BD26-9A09C10289D8}" destId="{C7775426-A802-4B3E-9C43-20CA10F29B4A}" srcOrd="0" destOrd="0" presId="urn:microsoft.com/office/officeart/2005/8/layout/orgChart1"/>
    <dgm:cxn modelId="{995C8AD5-8401-4114-B0A3-14B112A940CD}" type="presParOf" srcId="{B3C20777-26E6-4A00-BD26-9A09C10289D8}" destId="{86FF1397-FF57-48B8-8CE5-5AD1497966C6}" srcOrd="1" destOrd="0" presId="urn:microsoft.com/office/officeart/2005/8/layout/orgChart1"/>
    <dgm:cxn modelId="{C8C563B6-0D42-4E0B-868D-471BFF0F41B6}" type="presParOf" srcId="{212E2249-8C9D-4034-88EC-63D3F16A762B}" destId="{00C0F41B-2BD8-4237-BFD4-80F097D4A939}" srcOrd="1" destOrd="0" presId="urn:microsoft.com/office/officeart/2005/8/layout/orgChart1"/>
    <dgm:cxn modelId="{085D4E45-8A44-4931-A6AE-91A5625B1691}" type="presParOf" srcId="{00C0F41B-2BD8-4237-BFD4-80F097D4A939}" destId="{C450FEC4-E97E-46DA-8C89-B7151FAA057A}" srcOrd="0" destOrd="0" presId="urn:microsoft.com/office/officeart/2005/8/layout/orgChart1"/>
    <dgm:cxn modelId="{9E26038A-12F0-4E6F-B7BD-780409A974D8}" type="presParOf" srcId="{00C0F41B-2BD8-4237-BFD4-80F097D4A939}" destId="{169DB766-2CDA-4CC5-8909-1DCE553A9AE2}" srcOrd="1" destOrd="0" presId="urn:microsoft.com/office/officeart/2005/8/layout/orgChart1"/>
    <dgm:cxn modelId="{AEA21F30-16FA-4525-B4E3-AF1CE046AA3E}" type="presParOf" srcId="{169DB766-2CDA-4CC5-8909-1DCE553A9AE2}" destId="{8B5475D7-98BE-45BB-B56C-E0B38ED4EE96}" srcOrd="0" destOrd="0" presId="urn:microsoft.com/office/officeart/2005/8/layout/orgChart1"/>
    <dgm:cxn modelId="{9FC562FF-7648-471D-A499-763FFDA2EE46}" type="presParOf" srcId="{8B5475D7-98BE-45BB-B56C-E0B38ED4EE96}" destId="{E56C62C3-E78B-45E3-BF36-61EB5C69B07A}" srcOrd="0" destOrd="0" presId="urn:microsoft.com/office/officeart/2005/8/layout/orgChart1"/>
    <dgm:cxn modelId="{CF64AE9E-18FC-444E-8332-E750DEE42077}" type="presParOf" srcId="{8B5475D7-98BE-45BB-B56C-E0B38ED4EE96}" destId="{8FD750B2-951C-4946-AA65-9C0BBA3C915B}" srcOrd="1" destOrd="0" presId="urn:microsoft.com/office/officeart/2005/8/layout/orgChart1"/>
    <dgm:cxn modelId="{398A6D8F-AA50-4C42-B281-733DC97BD50B}" type="presParOf" srcId="{169DB766-2CDA-4CC5-8909-1DCE553A9AE2}" destId="{5F137E8B-0734-4973-B3D6-D0C9FDFE6D9B}" srcOrd="1" destOrd="0" presId="urn:microsoft.com/office/officeart/2005/8/layout/orgChart1"/>
    <dgm:cxn modelId="{A6A71957-FB49-430F-BC0F-DA9C3D684802}" type="presParOf" srcId="{169DB766-2CDA-4CC5-8909-1DCE553A9AE2}" destId="{31B26E39-5B4A-404D-9152-CFBA3B9885E3}" srcOrd="2" destOrd="0" presId="urn:microsoft.com/office/officeart/2005/8/layout/orgChart1"/>
    <dgm:cxn modelId="{D6B140EA-F7B4-417F-91FA-8194E47CE364}" type="presParOf" srcId="{00C0F41B-2BD8-4237-BFD4-80F097D4A939}" destId="{A3B08B0E-DACA-488F-9973-0A5DF9B96DDC}" srcOrd="2" destOrd="0" presId="urn:microsoft.com/office/officeart/2005/8/layout/orgChart1"/>
    <dgm:cxn modelId="{F80CF93F-A8D9-4E2B-9193-127890667C4B}" type="presParOf" srcId="{00C0F41B-2BD8-4237-BFD4-80F097D4A939}" destId="{8E8357D2-2E59-4A2C-9B32-8E9A26A9DCA2}" srcOrd="3" destOrd="0" presId="urn:microsoft.com/office/officeart/2005/8/layout/orgChart1"/>
    <dgm:cxn modelId="{C27A278C-F7C5-4021-8F46-D16CF7406911}" type="presParOf" srcId="{8E8357D2-2E59-4A2C-9B32-8E9A26A9DCA2}" destId="{124C32BF-BB17-4BE6-8C9B-5B9C8941010B}" srcOrd="0" destOrd="0" presId="urn:microsoft.com/office/officeart/2005/8/layout/orgChart1"/>
    <dgm:cxn modelId="{1AC7AD89-72BB-4C92-9924-4B2323BE2CFE}" type="presParOf" srcId="{124C32BF-BB17-4BE6-8C9B-5B9C8941010B}" destId="{C864A4E3-7C7E-43AB-8881-2E2C18F1839F}" srcOrd="0" destOrd="0" presId="urn:microsoft.com/office/officeart/2005/8/layout/orgChart1"/>
    <dgm:cxn modelId="{ED9CF786-9EB4-4390-AAAD-A8305B055BFB}" type="presParOf" srcId="{124C32BF-BB17-4BE6-8C9B-5B9C8941010B}" destId="{F273CBDE-003B-4EE7-8F39-61A0180204F7}" srcOrd="1" destOrd="0" presId="urn:microsoft.com/office/officeart/2005/8/layout/orgChart1"/>
    <dgm:cxn modelId="{3F3330AB-964B-40B6-ADF5-45D2B3BA1718}" type="presParOf" srcId="{8E8357D2-2E59-4A2C-9B32-8E9A26A9DCA2}" destId="{5B690928-5FE3-421A-8649-F0AB4572D333}" srcOrd="1" destOrd="0" presId="urn:microsoft.com/office/officeart/2005/8/layout/orgChart1"/>
    <dgm:cxn modelId="{15E534C5-936E-4045-8847-BE73A5F6D861}" type="presParOf" srcId="{5B690928-5FE3-421A-8649-F0AB4572D333}" destId="{B08F2C79-AC42-43E7-A3D6-5CF214C4525A}" srcOrd="0" destOrd="0" presId="urn:microsoft.com/office/officeart/2005/8/layout/orgChart1"/>
    <dgm:cxn modelId="{3AE34D80-168E-40A6-A47E-1638C33905F9}" type="presParOf" srcId="{5B690928-5FE3-421A-8649-F0AB4572D333}" destId="{D7D6E6EA-1003-43D8-BA76-B1406DDF523B}" srcOrd="1" destOrd="0" presId="urn:microsoft.com/office/officeart/2005/8/layout/orgChart1"/>
    <dgm:cxn modelId="{9E25F730-838C-448C-A69B-905093BB06C0}" type="presParOf" srcId="{D7D6E6EA-1003-43D8-BA76-B1406DDF523B}" destId="{90F0ADAD-26CD-4BB8-89A8-032E1E277635}" srcOrd="0" destOrd="0" presId="urn:microsoft.com/office/officeart/2005/8/layout/orgChart1"/>
    <dgm:cxn modelId="{ED71A54F-9479-4922-9476-F1DF3F181B87}" type="presParOf" srcId="{90F0ADAD-26CD-4BB8-89A8-032E1E277635}" destId="{97CE206C-24EB-40B7-A1BA-166A3EC18755}" srcOrd="0" destOrd="0" presId="urn:microsoft.com/office/officeart/2005/8/layout/orgChart1"/>
    <dgm:cxn modelId="{D3F79708-A5AB-44F5-9FD8-08857CB114FF}" type="presParOf" srcId="{90F0ADAD-26CD-4BB8-89A8-032E1E277635}" destId="{BC72B715-0CFC-4CEE-B691-A2455A92CDBF}" srcOrd="1" destOrd="0" presId="urn:microsoft.com/office/officeart/2005/8/layout/orgChart1"/>
    <dgm:cxn modelId="{D2C00C57-0BA2-4C32-B72C-05BE6DC573F4}" type="presParOf" srcId="{D7D6E6EA-1003-43D8-BA76-B1406DDF523B}" destId="{EB7C304A-7328-4E54-BAC9-DD4E90A9C1E5}" srcOrd="1" destOrd="0" presId="urn:microsoft.com/office/officeart/2005/8/layout/orgChart1"/>
    <dgm:cxn modelId="{615F384F-9D29-45BA-AF16-9DA324E13065}" type="presParOf" srcId="{D7D6E6EA-1003-43D8-BA76-B1406DDF523B}" destId="{6F35FB46-DA2C-4B70-A630-2AFB335577DD}" srcOrd="2" destOrd="0" presId="urn:microsoft.com/office/officeart/2005/8/layout/orgChart1"/>
    <dgm:cxn modelId="{73C0CB9A-0C29-4E1E-9892-22CDBF61730C}" type="presParOf" srcId="{5B690928-5FE3-421A-8649-F0AB4572D333}" destId="{B9C37B26-1F9A-46C3-98FC-34CF43FF6C7D}" srcOrd="2" destOrd="0" presId="urn:microsoft.com/office/officeart/2005/8/layout/orgChart1"/>
    <dgm:cxn modelId="{536FDBDF-20AE-4946-AB2E-F88436ECE06D}" type="presParOf" srcId="{5B690928-5FE3-421A-8649-F0AB4572D333}" destId="{05B24E78-56AE-4BB2-B5F7-B74A9771004A}" srcOrd="3" destOrd="0" presId="urn:microsoft.com/office/officeart/2005/8/layout/orgChart1"/>
    <dgm:cxn modelId="{1B0FD103-4AEE-41CC-AC2C-D46ABF1DB45D}" type="presParOf" srcId="{05B24E78-56AE-4BB2-B5F7-B74A9771004A}" destId="{FC165FD4-4470-4A1F-B4ED-968656CDD176}" srcOrd="0" destOrd="0" presId="urn:microsoft.com/office/officeart/2005/8/layout/orgChart1"/>
    <dgm:cxn modelId="{26420AC5-A8CB-4A6F-824A-287A21FA4029}" type="presParOf" srcId="{FC165FD4-4470-4A1F-B4ED-968656CDD176}" destId="{6BCB6CB9-7270-4289-8DF1-FD8D164D18CE}" srcOrd="0" destOrd="0" presId="urn:microsoft.com/office/officeart/2005/8/layout/orgChart1"/>
    <dgm:cxn modelId="{F084FBE0-92F7-49F4-A5BB-B3C253B718B2}" type="presParOf" srcId="{FC165FD4-4470-4A1F-B4ED-968656CDD176}" destId="{40B801E2-E11D-4FB5-8CE3-547417404924}" srcOrd="1" destOrd="0" presId="urn:microsoft.com/office/officeart/2005/8/layout/orgChart1"/>
    <dgm:cxn modelId="{D7C30A88-3B91-439A-8D66-FB1AD50719EE}" type="presParOf" srcId="{05B24E78-56AE-4BB2-B5F7-B74A9771004A}" destId="{805C7551-C17A-4C3B-95B5-72877208D4C0}" srcOrd="1" destOrd="0" presId="urn:microsoft.com/office/officeart/2005/8/layout/orgChart1"/>
    <dgm:cxn modelId="{029EE7FA-4915-4DA7-A5A2-E77C049EE3CA}" type="presParOf" srcId="{05B24E78-56AE-4BB2-B5F7-B74A9771004A}" destId="{742873BA-E096-458C-8DA1-C763A1A780BE}" srcOrd="2" destOrd="0" presId="urn:microsoft.com/office/officeart/2005/8/layout/orgChart1"/>
    <dgm:cxn modelId="{6C2DCE0B-F9FB-4C1A-924A-401219977EC1}" type="presParOf" srcId="{5B690928-5FE3-421A-8649-F0AB4572D333}" destId="{F894632B-BDC6-441F-A4CD-0E40398F7189}" srcOrd="4" destOrd="0" presId="urn:microsoft.com/office/officeart/2005/8/layout/orgChart1"/>
    <dgm:cxn modelId="{6CAF6F9B-8CB0-4046-957C-220B18CCF2D2}" type="presParOf" srcId="{5B690928-5FE3-421A-8649-F0AB4572D333}" destId="{83FB860B-3666-4C90-A44D-08C7F7D9BDE7}" srcOrd="5" destOrd="0" presId="urn:microsoft.com/office/officeart/2005/8/layout/orgChart1"/>
    <dgm:cxn modelId="{D355EDC9-A0A5-4FD9-A1B2-0F66B622F99F}" type="presParOf" srcId="{83FB860B-3666-4C90-A44D-08C7F7D9BDE7}" destId="{CC356209-F018-45AF-9F25-327F006D41D0}" srcOrd="0" destOrd="0" presId="urn:microsoft.com/office/officeart/2005/8/layout/orgChart1"/>
    <dgm:cxn modelId="{C031ACC2-B95E-4097-B325-B2B4C0FDBE9F}" type="presParOf" srcId="{CC356209-F018-45AF-9F25-327F006D41D0}" destId="{83D0FEA8-3EB4-4EA3-999B-AF098282B687}" srcOrd="0" destOrd="0" presId="urn:microsoft.com/office/officeart/2005/8/layout/orgChart1"/>
    <dgm:cxn modelId="{4FB524AA-B15B-4DA1-922B-174B3669CCA4}" type="presParOf" srcId="{CC356209-F018-45AF-9F25-327F006D41D0}" destId="{F2757B99-33F9-4C0D-ADCA-DF2C9C9F7222}" srcOrd="1" destOrd="0" presId="urn:microsoft.com/office/officeart/2005/8/layout/orgChart1"/>
    <dgm:cxn modelId="{54839B93-A614-42DC-B7B3-A3F576BDDF73}" type="presParOf" srcId="{83FB860B-3666-4C90-A44D-08C7F7D9BDE7}" destId="{5E7ACEF7-C17A-4C76-A007-DA42D9C42D2C}" srcOrd="1" destOrd="0" presId="urn:microsoft.com/office/officeart/2005/8/layout/orgChart1"/>
    <dgm:cxn modelId="{A02E2955-098A-4D48-AAD1-0A652015EC4E}" type="presParOf" srcId="{83FB860B-3666-4C90-A44D-08C7F7D9BDE7}" destId="{F211E733-670C-4AC3-84CA-2278AF5B32E8}" srcOrd="2" destOrd="0" presId="urn:microsoft.com/office/officeart/2005/8/layout/orgChart1"/>
    <dgm:cxn modelId="{F61FC69E-6543-40AC-AB7D-64D2BF886F53}" type="presParOf" srcId="{8E8357D2-2E59-4A2C-9B32-8E9A26A9DCA2}" destId="{3ED3061F-9866-4EAB-AE48-09C955A7B5E6}" srcOrd="2" destOrd="0" presId="urn:microsoft.com/office/officeart/2005/8/layout/orgChart1"/>
    <dgm:cxn modelId="{051CB6E5-3CF6-495E-830F-C2B0AE77DABE}" type="presParOf" srcId="{212E2249-8C9D-4034-88EC-63D3F16A762B}" destId="{F93DB904-CEC0-48B7-9D0B-AC5E3336CF2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879F909A-40A8-4437-85F2-F480B4E680C0}" type="doc">
      <dgm:prSet loTypeId="urn:microsoft.com/office/officeart/2009/3/layout/HorizontalOrganizationChart" loCatId="hierarchy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BFE72F27-F29F-42FA-BB7C-A242C181F1DC}">
      <dgm:prSet/>
      <dgm:spPr/>
      <dgm:t>
        <a:bodyPr/>
        <a:lstStyle/>
        <a:p>
          <a:pPr rtl="0"/>
          <a:r>
            <a:rPr lang="fi-FI" b="1" dirty="0" smtClean="0"/>
            <a:t>Normatiivisessa tutkimuksessa ei ole tosia / epätosia lauseita, vaan kyse on perustelujen vakuuttavuudesta </a:t>
          </a:r>
          <a:endParaRPr lang="fi-FI" dirty="0"/>
        </a:p>
      </dgm:t>
    </dgm:pt>
    <dgm:pt modelId="{30617023-E41D-4C34-8C80-53C8CE5C3337}" type="parTrans" cxnId="{2B4813E3-338E-4C54-9011-1EC0D80D5016}">
      <dgm:prSet/>
      <dgm:spPr/>
      <dgm:t>
        <a:bodyPr/>
        <a:lstStyle/>
        <a:p>
          <a:endParaRPr lang="en-US"/>
        </a:p>
      </dgm:t>
    </dgm:pt>
    <dgm:pt modelId="{D280E700-CE23-4A57-AACB-2EE5FD96B4B3}" type="sibTrans" cxnId="{2B4813E3-338E-4C54-9011-1EC0D80D5016}">
      <dgm:prSet/>
      <dgm:spPr/>
      <dgm:t>
        <a:bodyPr/>
        <a:lstStyle/>
        <a:p>
          <a:endParaRPr lang="en-US"/>
        </a:p>
      </dgm:t>
    </dgm:pt>
    <dgm:pt modelId="{40A8CD31-00C4-4B84-92F4-DC0CC3FA4C59}">
      <dgm:prSet custT="1"/>
      <dgm:spPr/>
      <dgm:t>
        <a:bodyPr/>
        <a:lstStyle/>
        <a:p>
          <a:pPr rtl="0"/>
          <a:r>
            <a:rPr lang="fi-FI" sz="1000" dirty="0" smtClean="0"/>
            <a:t>Yleensä ei ainoita oikeita ratkaisuja </a:t>
          </a:r>
          <a:endParaRPr lang="fi-FI" sz="1000" dirty="0"/>
        </a:p>
      </dgm:t>
    </dgm:pt>
    <dgm:pt modelId="{C6DE274D-8669-41E9-A4DE-523E19AD3980}" type="parTrans" cxnId="{1E362544-C2FD-4FCB-B0A9-6BBEC48D9193}">
      <dgm:prSet/>
      <dgm:spPr/>
      <dgm:t>
        <a:bodyPr/>
        <a:lstStyle/>
        <a:p>
          <a:endParaRPr lang="en-US"/>
        </a:p>
      </dgm:t>
    </dgm:pt>
    <dgm:pt modelId="{0BFB5C40-07FF-45AC-B6DA-7DE9E565D30F}" type="sibTrans" cxnId="{1E362544-C2FD-4FCB-B0A9-6BBEC48D9193}">
      <dgm:prSet/>
      <dgm:spPr/>
      <dgm:t>
        <a:bodyPr/>
        <a:lstStyle/>
        <a:p>
          <a:endParaRPr lang="en-US"/>
        </a:p>
      </dgm:t>
    </dgm:pt>
    <dgm:pt modelId="{17A05C85-1920-4DF9-B978-92C3D6423DE9}">
      <dgm:prSet/>
      <dgm:spPr/>
      <dgm:t>
        <a:bodyPr/>
        <a:lstStyle/>
        <a:p>
          <a:pPr rtl="0"/>
          <a:r>
            <a:rPr lang="fi-FI" b="1" dirty="0" smtClean="0"/>
            <a:t>Argumentit </a:t>
          </a:r>
          <a:endParaRPr lang="fi-FI" dirty="0"/>
        </a:p>
      </dgm:t>
    </dgm:pt>
    <dgm:pt modelId="{DCB808B2-F1E6-4361-9663-E36A5AD26069}" type="parTrans" cxnId="{AD80E45B-9FAE-4990-A844-DD7CA3B32936}">
      <dgm:prSet/>
      <dgm:spPr/>
      <dgm:t>
        <a:bodyPr/>
        <a:lstStyle/>
        <a:p>
          <a:endParaRPr lang="en-US"/>
        </a:p>
      </dgm:t>
    </dgm:pt>
    <dgm:pt modelId="{B381D1B6-8AE6-4357-9633-19B5E17934E9}" type="sibTrans" cxnId="{AD80E45B-9FAE-4990-A844-DD7CA3B32936}">
      <dgm:prSet/>
      <dgm:spPr/>
      <dgm:t>
        <a:bodyPr/>
        <a:lstStyle/>
        <a:p>
          <a:endParaRPr lang="en-US"/>
        </a:p>
      </dgm:t>
    </dgm:pt>
    <dgm:pt modelId="{7C550976-21D7-45BF-B701-741208F5CE90}">
      <dgm:prSet/>
      <dgm:spPr/>
      <dgm:t>
        <a:bodyPr/>
        <a:lstStyle/>
        <a:p>
          <a:pPr rtl="0"/>
          <a:r>
            <a:rPr lang="fi-FI" smtClean="0"/>
            <a:t>Common sense ja johdonmukaisuus </a:t>
          </a:r>
          <a:endParaRPr lang="fi-FI"/>
        </a:p>
      </dgm:t>
    </dgm:pt>
    <dgm:pt modelId="{B0801896-8441-4741-88C0-C4F3BC85D0C2}" type="parTrans" cxnId="{BF1A5821-9D40-4E84-BCFD-C7BDE2C263EB}">
      <dgm:prSet/>
      <dgm:spPr/>
      <dgm:t>
        <a:bodyPr/>
        <a:lstStyle/>
        <a:p>
          <a:endParaRPr lang="en-US"/>
        </a:p>
      </dgm:t>
    </dgm:pt>
    <dgm:pt modelId="{55A5B49F-B360-448A-90F1-ACCF3D8D033B}" type="sibTrans" cxnId="{BF1A5821-9D40-4E84-BCFD-C7BDE2C263EB}">
      <dgm:prSet/>
      <dgm:spPr/>
      <dgm:t>
        <a:bodyPr/>
        <a:lstStyle/>
        <a:p>
          <a:endParaRPr lang="en-US"/>
        </a:p>
      </dgm:t>
    </dgm:pt>
    <dgm:pt modelId="{673C4B81-6A50-47F3-B253-0A8EE87FBD04}">
      <dgm:prSet/>
      <dgm:spPr/>
      <dgm:t>
        <a:bodyPr/>
        <a:lstStyle/>
        <a:p>
          <a:pPr rtl="0"/>
          <a:r>
            <a:rPr lang="fi-FI" dirty="0" smtClean="0"/>
            <a:t>Mennään auktoriteettien taakse asiasyihin (ellei dokumentoida jonkun kantaa / vallitsevaa kantaa)</a:t>
          </a:r>
          <a:endParaRPr lang="fi-FI" dirty="0"/>
        </a:p>
      </dgm:t>
    </dgm:pt>
    <dgm:pt modelId="{67B2BECF-2BAF-4C10-8475-77046CBA6C7E}" type="parTrans" cxnId="{10154D92-A79F-4E73-8204-7D58FDB03E3D}">
      <dgm:prSet/>
      <dgm:spPr/>
      <dgm:t>
        <a:bodyPr/>
        <a:lstStyle/>
        <a:p>
          <a:endParaRPr lang="en-US"/>
        </a:p>
      </dgm:t>
    </dgm:pt>
    <dgm:pt modelId="{9DA91C8E-A8DF-4986-A239-512E474A4C37}" type="sibTrans" cxnId="{10154D92-A79F-4E73-8204-7D58FDB03E3D}">
      <dgm:prSet/>
      <dgm:spPr/>
      <dgm:t>
        <a:bodyPr/>
        <a:lstStyle/>
        <a:p>
          <a:endParaRPr lang="en-US"/>
        </a:p>
      </dgm:t>
    </dgm:pt>
    <dgm:pt modelId="{B9DD7F71-9AB5-41F3-8A5E-2791826F5612}">
      <dgm:prSet/>
      <dgm:spPr/>
      <dgm:t>
        <a:bodyPr/>
        <a:lstStyle/>
        <a:p>
          <a:pPr rtl="0"/>
          <a:r>
            <a:rPr lang="fi-FI" smtClean="0"/>
            <a:t>Yleinen tieteenteoria: deduktio, induktio ym. </a:t>
          </a:r>
          <a:endParaRPr lang="fi-FI"/>
        </a:p>
      </dgm:t>
    </dgm:pt>
    <dgm:pt modelId="{DEC157F5-832C-456F-9388-F1B02D00B7B2}" type="parTrans" cxnId="{6018D6B5-437A-4E49-8813-7DFE316417EA}">
      <dgm:prSet/>
      <dgm:spPr/>
      <dgm:t>
        <a:bodyPr/>
        <a:lstStyle/>
        <a:p>
          <a:endParaRPr lang="en-US"/>
        </a:p>
      </dgm:t>
    </dgm:pt>
    <dgm:pt modelId="{9ED2F7F2-3074-466C-90CB-CB72EFDB6507}" type="sibTrans" cxnId="{6018D6B5-437A-4E49-8813-7DFE316417EA}">
      <dgm:prSet/>
      <dgm:spPr/>
      <dgm:t>
        <a:bodyPr/>
        <a:lstStyle/>
        <a:p>
          <a:endParaRPr lang="en-US"/>
        </a:p>
      </dgm:t>
    </dgm:pt>
    <dgm:pt modelId="{59A4BB94-4FDA-4A05-9989-C405A4269F0F}">
      <dgm:prSet/>
      <dgm:spPr/>
      <dgm:t>
        <a:bodyPr/>
        <a:lstStyle/>
        <a:p>
          <a:pPr rtl="0"/>
          <a:r>
            <a:rPr lang="fi-FI" dirty="0" smtClean="0"/>
            <a:t>Analogia / vastakohtaispäätelmä (e </a:t>
          </a:r>
          <a:r>
            <a:rPr lang="fi-FI" dirty="0" err="1" smtClean="0"/>
            <a:t>contrario</a:t>
          </a:r>
          <a:r>
            <a:rPr lang="fi-FI" dirty="0" smtClean="0"/>
            <a:t>) </a:t>
          </a:r>
          <a:endParaRPr lang="fi-FI" dirty="0"/>
        </a:p>
      </dgm:t>
    </dgm:pt>
    <dgm:pt modelId="{53982D35-80B8-4917-AAA9-B1A0433AEE24}" type="parTrans" cxnId="{825948C7-AAC9-4FEF-82E8-0E21F5F08448}">
      <dgm:prSet/>
      <dgm:spPr/>
      <dgm:t>
        <a:bodyPr/>
        <a:lstStyle/>
        <a:p>
          <a:endParaRPr lang="en-US"/>
        </a:p>
      </dgm:t>
    </dgm:pt>
    <dgm:pt modelId="{385A04EB-F5DC-403C-9C11-3106616550B7}" type="sibTrans" cxnId="{825948C7-AAC9-4FEF-82E8-0E21F5F08448}">
      <dgm:prSet/>
      <dgm:spPr/>
      <dgm:t>
        <a:bodyPr/>
        <a:lstStyle/>
        <a:p>
          <a:endParaRPr lang="en-US"/>
        </a:p>
      </dgm:t>
    </dgm:pt>
    <dgm:pt modelId="{9537E630-D649-464D-8CD9-51AD73C929AE}">
      <dgm:prSet/>
      <dgm:spPr/>
      <dgm:t>
        <a:bodyPr/>
        <a:lstStyle/>
        <a:p>
          <a:pPr rtl="0"/>
          <a:r>
            <a:rPr lang="fi-FI" dirty="0" smtClean="0"/>
            <a:t>Logiikka: juridinen ratkaisu ei yleensä looginen päätelmä, vaan arvostusten soveltamista </a:t>
          </a:r>
          <a:endParaRPr lang="fi-FI" dirty="0"/>
        </a:p>
      </dgm:t>
    </dgm:pt>
    <dgm:pt modelId="{2384C5E7-50C2-4242-B084-5FE9576A3B98}" type="parTrans" cxnId="{7C2065BD-4062-45D7-B337-396C8B90A488}">
      <dgm:prSet/>
      <dgm:spPr/>
      <dgm:t>
        <a:bodyPr/>
        <a:lstStyle/>
        <a:p>
          <a:endParaRPr lang="en-US"/>
        </a:p>
      </dgm:t>
    </dgm:pt>
    <dgm:pt modelId="{12B7A148-9B25-41CD-8A54-B41419941FF1}" type="sibTrans" cxnId="{7C2065BD-4062-45D7-B337-396C8B90A488}">
      <dgm:prSet/>
      <dgm:spPr/>
      <dgm:t>
        <a:bodyPr/>
        <a:lstStyle/>
        <a:p>
          <a:endParaRPr lang="en-US"/>
        </a:p>
      </dgm:t>
    </dgm:pt>
    <dgm:pt modelId="{DBC9EE6B-9F38-4F6F-8B4E-528D9B0E8827}">
      <dgm:prSet/>
      <dgm:spPr/>
      <dgm:t>
        <a:bodyPr/>
        <a:lstStyle/>
        <a:p>
          <a:pPr rtl="0"/>
          <a:r>
            <a:rPr lang="fi-FI" dirty="0" smtClean="0"/>
            <a:t>Monitieteiset metodit: oikeustaloustiede, sosiologia ym. </a:t>
          </a:r>
          <a:endParaRPr lang="fi-FI" dirty="0"/>
        </a:p>
      </dgm:t>
    </dgm:pt>
    <dgm:pt modelId="{FFFB13F5-1B89-4A81-833F-97210689A26D}" type="parTrans" cxnId="{5F71D818-9C52-4647-892B-5BD8877054D3}">
      <dgm:prSet/>
      <dgm:spPr/>
      <dgm:t>
        <a:bodyPr/>
        <a:lstStyle/>
        <a:p>
          <a:endParaRPr lang="en-US"/>
        </a:p>
      </dgm:t>
    </dgm:pt>
    <dgm:pt modelId="{2FBDFA49-CEAC-4BDF-A8C9-36DE59215B49}" type="sibTrans" cxnId="{5F71D818-9C52-4647-892B-5BD8877054D3}">
      <dgm:prSet/>
      <dgm:spPr/>
      <dgm:t>
        <a:bodyPr/>
        <a:lstStyle/>
        <a:p>
          <a:endParaRPr lang="en-US"/>
        </a:p>
      </dgm:t>
    </dgm:pt>
    <dgm:pt modelId="{43DF886D-DD5E-40AD-9D41-E6AE82504354}" type="pres">
      <dgm:prSet presAssocID="{879F909A-40A8-4437-85F2-F480B4E680C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45412CB0-ABDC-45FB-83AA-CFC91F70F821}" type="pres">
      <dgm:prSet presAssocID="{BFE72F27-F29F-42FA-BB7C-A242C181F1DC}" presName="hierRoot1" presStyleCnt="0">
        <dgm:presLayoutVars>
          <dgm:hierBranch val="init"/>
        </dgm:presLayoutVars>
      </dgm:prSet>
      <dgm:spPr/>
    </dgm:pt>
    <dgm:pt modelId="{A18F8CC4-49CF-47C1-AD65-591F599B6D7D}" type="pres">
      <dgm:prSet presAssocID="{BFE72F27-F29F-42FA-BB7C-A242C181F1DC}" presName="rootComposite1" presStyleCnt="0"/>
      <dgm:spPr/>
    </dgm:pt>
    <dgm:pt modelId="{D3955500-77B1-4F8F-9829-F06DC13071AF}" type="pres">
      <dgm:prSet presAssocID="{BFE72F27-F29F-42FA-BB7C-A242C181F1DC}" presName="rootText1" presStyleLbl="node0" presStyleIdx="0" presStyleCnt="2" custScaleY="25952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FB2F4A7-21D1-4A34-A06B-E63A693360AF}" type="pres">
      <dgm:prSet presAssocID="{BFE72F27-F29F-42FA-BB7C-A242C181F1DC}" presName="rootConnector1" presStyleLbl="node1" presStyleIdx="0" presStyleCnt="0"/>
      <dgm:spPr/>
      <dgm:t>
        <a:bodyPr/>
        <a:lstStyle/>
        <a:p>
          <a:endParaRPr lang="en-US"/>
        </a:p>
      </dgm:t>
    </dgm:pt>
    <dgm:pt modelId="{547CE704-AB88-42A3-A2EC-291D82C9241D}" type="pres">
      <dgm:prSet presAssocID="{BFE72F27-F29F-42FA-BB7C-A242C181F1DC}" presName="hierChild2" presStyleCnt="0"/>
      <dgm:spPr/>
    </dgm:pt>
    <dgm:pt modelId="{0068F3F9-5F46-4120-B683-524CE8D51E7C}" type="pres">
      <dgm:prSet presAssocID="{C6DE274D-8669-41E9-A4DE-523E19AD3980}" presName="Name64" presStyleLbl="parChTrans1D2" presStyleIdx="0" presStyleCnt="7"/>
      <dgm:spPr/>
      <dgm:t>
        <a:bodyPr/>
        <a:lstStyle/>
        <a:p>
          <a:endParaRPr lang="en-US"/>
        </a:p>
      </dgm:t>
    </dgm:pt>
    <dgm:pt modelId="{EBA22628-6F70-4E0B-83AC-0533EB43925A}" type="pres">
      <dgm:prSet presAssocID="{40A8CD31-00C4-4B84-92F4-DC0CC3FA4C59}" presName="hierRoot2" presStyleCnt="0">
        <dgm:presLayoutVars>
          <dgm:hierBranch val="init"/>
        </dgm:presLayoutVars>
      </dgm:prSet>
      <dgm:spPr/>
    </dgm:pt>
    <dgm:pt modelId="{272D06D2-85EA-4A17-B18F-97215A0B7603}" type="pres">
      <dgm:prSet presAssocID="{40A8CD31-00C4-4B84-92F4-DC0CC3FA4C59}" presName="rootComposite" presStyleCnt="0"/>
      <dgm:spPr/>
    </dgm:pt>
    <dgm:pt modelId="{7D1464CE-2F8D-4824-9A3F-AC9B7204D0D3}" type="pres">
      <dgm:prSet presAssocID="{40A8CD31-00C4-4B84-92F4-DC0CC3FA4C59}" presName="rootText" presStyleLbl="node2" presStyleIdx="0" presStyleCnt="7" custScaleX="181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D24C27-DF73-4DB6-9AF3-4E43E66B996F}" type="pres">
      <dgm:prSet presAssocID="{40A8CD31-00C4-4B84-92F4-DC0CC3FA4C59}" presName="rootConnector" presStyleLbl="node2" presStyleIdx="0" presStyleCnt="7"/>
      <dgm:spPr/>
      <dgm:t>
        <a:bodyPr/>
        <a:lstStyle/>
        <a:p>
          <a:endParaRPr lang="en-US"/>
        </a:p>
      </dgm:t>
    </dgm:pt>
    <dgm:pt modelId="{5B368D25-67C8-4BAC-B5B2-0B05134E107F}" type="pres">
      <dgm:prSet presAssocID="{40A8CD31-00C4-4B84-92F4-DC0CC3FA4C59}" presName="hierChild4" presStyleCnt="0"/>
      <dgm:spPr/>
    </dgm:pt>
    <dgm:pt modelId="{929A26F1-B06A-4459-AC1C-3E0642601393}" type="pres">
      <dgm:prSet presAssocID="{40A8CD31-00C4-4B84-92F4-DC0CC3FA4C59}" presName="hierChild5" presStyleCnt="0"/>
      <dgm:spPr/>
    </dgm:pt>
    <dgm:pt modelId="{D81B51C7-B781-4E80-A2B3-3E13BAF740BB}" type="pres">
      <dgm:prSet presAssocID="{BFE72F27-F29F-42FA-BB7C-A242C181F1DC}" presName="hierChild3" presStyleCnt="0"/>
      <dgm:spPr/>
    </dgm:pt>
    <dgm:pt modelId="{955EFC8F-F332-425E-B741-8E53793C4641}" type="pres">
      <dgm:prSet presAssocID="{17A05C85-1920-4DF9-B978-92C3D6423DE9}" presName="hierRoot1" presStyleCnt="0">
        <dgm:presLayoutVars>
          <dgm:hierBranch val="init"/>
        </dgm:presLayoutVars>
      </dgm:prSet>
      <dgm:spPr/>
    </dgm:pt>
    <dgm:pt modelId="{0F645A5D-9770-40CA-AA8A-83BBA24282C0}" type="pres">
      <dgm:prSet presAssocID="{17A05C85-1920-4DF9-B978-92C3D6423DE9}" presName="rootComposite1" presStyleCnt="0"/>
      <dgm:spPr/>
    </dgm:pt>
    <dgm:pt modelId="{EFDB5C37-A697-4883-997B-27E95730D5F3}" type="pres">
      <dgm:prSet presAssocID="{17A05C85-1920-4DF9-B978-92C3D6423DE9}" presName="rootText1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1E9F812-3700-4BE6-9CA5-483CDFF473C3}" type="pres">
      <dgm:prSet presAssocID="{17A05C85-1920-4DF9-B978-92C3D6423DE9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9FEE795-2C98-4C28-9EAD-B49EE0141BED}" type="pres">
      <dgm:prSet presAssocID="{17A05C85-1920-4DF9-B978-92C3D6423DE9}" presName="hierChild2" presStyleCnt="0"/>
      <dgm:spPr/>
    </dgm:pt>
    <dgm:pt modelId="{23CCF1C9-2B6E-4423-B274-B9584FB8F63E}" type="pres">
      <dgm:prSet presAssocID="{B0801896-8441-4741-88C0-C4F3BC85D0C2}" presName="Name64" presStyleLbl="parChTrans1D2" presStyleIdx="1" presStyleCnt="7"/>
      <dgm:spPr/>
      <dgm:t>
        <a:bodyPr/>
        <a:lstStyle/>
        <a:p>
          <a:endParaRPr lang="en-US"/>
        </a:p>
      </dgm:t>
    </dgm:pt>
    <dgm:pt modelId="{26DF9EFC-3249-4E03-A080-93292331B3E3}" type="pres">
      <dgm:prSet presAssocID="{7C550976-21D7-45BF-B701-741208F5CE90}" presName="hierRoot2" presStyleCnt="0">
        <dgm:presLayoutVars>
          <dgm:hierBranch val="init"/>
        </dgm:presLayoutVars>
      </dgm:prSet>
      <dgm:spPr/>
    </dgm:pt>
    <dgm:pt modelId="{BFA45728-6408-48E3-9384-7D76E57694E8}" type="pres">
      <dgm:prSet presAssocID="{7C550976-21D7-45BF-B701-741208F5CE90}" presName="rootComposite" presStyleCnt="0"/>
      <dgm:spPr/>
    </dgm:pt>
    <dgm:pt modelId="{81CD1A5B-B835-4BAC-8F5B-F3AC747E489A}" type="pres">
      <dgm:prSet presAssocID="{7C550976-21D7-45BF-B701-741208F5CE90}" presName="rootText" presStyleLbl="node2" presStyleIdx="1" presStyleCnt="7" custScaleX="1797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C762E9-8274-4B4E-8355-CF4E0997E095}" type="pres">
      <dgm:prSet presAssocID="{7C550976-21D7-45BF-B701-741208F5CE90}" presName="rootConnector" presStyleLbl="node2" presStyleIdx="1" presStyleCnt="7"/>
      <dgm:spPr/>
      <dgm:t>
        <a:bodyPr/>
        <a:lstStyle/>
        <a:p>
          <a:endParaRPr lang="en-US"/>
        </a:p>
      </dgm:t>
    </dgm:pt>
    <dgm:pt modelId="{38306C5F-0F98-49AC-8418-CD3245B7BFBF}" type="pres">
      <dgm:prSet presAssocID="{7C550976-21D7-45BF-B701-741208F5CE90}" presName="hierChild4" presStyleCnt="0"/>
      <dgm:spPr/>
    </dgm:pt>
    <dgm:pt modelId="{77DE4775-8F1E-4347-9836-29E54F8F6AB1}" type="pres">
      <dgm:prSet presAssocID="{7C550976-21D7-45BF-B701-741208F5CE90}" presName="hierChild5" presStyleCnt="0"/>
      <dgm:spPr/>
    </dgm:pt>
    <dgm:pt modelId="{D7FCB04C-64DA-47BD-AE79-2A6ACCE989AF}" type="pres">
      <dgm:prSet presAssocID="{67B2BECF-2BAF-4C10-8475-77046CBA6C7E}" presName="Name64" presStyleLbl="parChTrans1D2" presStyleIdx="2" presStyleCnt="7"/>
      <dgm:spPr/>
      <dgm:t>
        <a:bodyPr/>
        <a:lstStyle/>
        <a:p>
          <a:endParaRPr lang="en-US"/>
        </a:p>
      </dgm:t>
    </dgm:pt>
    <dgm:pt modelId="{E36E735D-13E1-4EE8-BA10-3005E156F9B2}" type="pres">
      <dgm:prSet presAssocID="{673C4B81-6A50-47F3-B253-0A8EE87FBD04}" presName="hierRoot2" presStyleCnt="0">
        <dgm:presLayoutVars>
          <dgm:hierBranch val="init"/>
        </dgm:presLayoutVars>
      </dgm:prSet>
      <dgm:spPr/>
    </dgm:pt>
    <dgm:pt modelId="{B4CADDC0-1ACD-49CD-B574-D5D06F231663}" type="pres">
      <dgm:prSet presAssocID="{673C4B81-6A50-47F3-B253-0A8EE87FBD04}" presName="rootComposite" presStyleCnt="0"/>
      <dgm:spPr/>
    </dgm:pt>
    <dgm:pt modelId="{662E0604-9741-4B21-B373-15ADF9F479F6}" type="pres">
      <dgm:prSet presAssocID="{673C4B81-6A50-47F3-B253-0A8EE87FBD04}" presName="rootText" presStyleLbl="node2" presStyleIdx="2" presStyleCnt="7" custScaleX="18232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203BC92-DEE3-44E5-9A27-5D609512136F}" type="pres">
      <dgm:prSet presAssocID="{673C4B81-6A50-47F3-B253-0A8EE87FBD04}" presName="rootConnector" presStyleLbl="node2" presStyleIdx="2" presStyleCnt="7"/>
      <dgm:spPr/>
      <dgm:t>
        <a:bodyPr/>
        <a:lstStyle/>
        <a:p>
          <a:endParaRPr lang="en-US"/>
        </a:p>
      </dgm:t>
    </dgm:pt>
    <dgm:pt modelId="{00375C88-1727-47DF-9FB7-E6D18CEE3B52}" type="pres">
      <dgm:prSet presAssocID="{673C4B81-6A50-47F3-B253-0A8EE87FBD04}" presName="hierChild4" presStyleCnt="0"/>
      <dgm:spPr/>
    </dgm:pt>
    <dgm:pt modelId="{07275948-7863-4A1C-95A2-B03502A72041}" type="pres">
      <dgm:prSet presAssocID="{673C4B81-6A50-47F3-B253-0A8EE87FBD04}" presName="hierChild5" presStyleCnt="0"/>
      <dgm:spPr/>
    </dgm:pt>
    <dgm:pt modelId="{FCC69D47-2033-497D-AD79-5B5DB6670B8A}" type="pres">
      <dgm:prSet presAssocID="{DEC157F5-832C-456F-9388-F1B02D00B7B2}" presName="Name64" presStyleLbl="parChTrans1D2" presStyleIdx="3" presStyleCnt="7"/>
      <dgm:spPr/>
      <dgm:t>
        <a:bodyPr/>
        <a:lstStyle/>
        <a:p>
          <a:endParaRPr lang="en-US"/>
        </a:p>
      </dgm:t>
    </dgm:pt>
    <dgm:pt modelId="{60931470-3998-4A2C-B561-6CBE2D0A5948}" type="pres">
      <dgm:prSet presAssocID="{B9DD7F71-9AB5-41F3-8A5E-2791826F5612}" presName="hierRoot2" presStyleCnt="0">
        <dgm:presLayoutVars>
          <dgm:hierBranch val="init"/>
        </dgm:presLayoutVars>
      </dgm:prSet>
      <dgm:spPr/>
    </dgm:pt>
    <dgm:pt modelId="{8BD5AEFD-9188-47BC-B3D8-B61EF9B0C89A}" type="pres">
      <dgm:prSet presAssocID="{B9DD7F71-9AB5-41F3-8A5E-2791826F5612}" presName="rootComposite" presStyleCnt="0"/>
      <dgm:spPr/>
    </dgm:pt>
    <dgm:pt modelId="{08FF46C5-A3C2-4620-BA65-277C96408D68}" type="pres">
      <dgm:prSet presAssocID="{B9DD7F71-9AB5-41F3-8A5E-2791826F5612}" presName="rootText" presStyleLbl="node2" presStyleIdx="3" presStyleCnt="7" custScaleX="1783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1685C3-3049-4E1A-867E-2DCBE4308170}" type="pres">
      <dgm:prSet presAssocID="{B9DD7F71-9AB5-41F3-8A5E-2791826F5612}" presName="rootConnector" presStyleLbl="node2" presStyleIdx="3" presStyleCnt="7"/>
      <dgm:spPr/>
      <dgm:t>
        <a:bodyPr/>
        <a:lstStyle/>
        <a:p>
          <a:endParaRPr lang="en-US"/>
        </a:p>
      </dgm:t>
    </dgm:pt>
    <dgm:pt modelId="{33053B50-0023-4121-9632-2B87897097E7}" type="pres">
      <dgm:prSet presAssocID="{B9DD7F71-9AB5-41F3-8A5E-2791826F5612}" presName="hierChild4" presStyleCnt="0"/>
      <dgm:spPr/>
    </dgm:pt>
    <dgm:pt modelId="{E84F1C10-98DC-4446-B3A2-EFB31F31D0CB}" type="pres">
      <dgm:prSet presAssocID="{B9DD7F71-9AB5-41F3-8A5E-2791826F5612}" presName="hierChild5" presStyleCnt="0"/>
      <dgm:spPr/>
    </dgm:pt>
    <dgm:pt modelId="{1B08E408-D4A4-457D-931E-0A730516A12C}" type="pres">
      <dgm:prSet presAssocID="{53982D35-80B8-4917-AAA9-B1A0433AEE24}" presName="Name64" presStyleLbl="parChTrans1D2" presStyleIdx="4" presStyleCnt="7"/>
      <dgm:spPr/>
      <dgm:t>
        <a:bodyPr/>
        <a:lstStyle/>
        <a:p>
          <a:endParaRPr lang="en-US"/>
        </a:p>
      </dgm:t>
    </dgm:pt>
    <dgm:pt modelId="{6087327A-F8C7-4773-971A-3FC2BD61272E}" type="pres">
      <dgm:prSet presAssocID="{59A4BB94-4FDA-4A05-9989-C405A4269F0F}" presName="hierRoot2" presStyleCnt="0">
        <dgm:presLayoutVars>
          <dgm:hierBranch val="init"/>
        </dgm:presLayoutVars>
      </dgm:prSet>
      <dgm:spPr/>
    </dgm:pt>
    <dgm:pt modelId="{56ABBE1E-9AF4-4040-981D-0697D94F5AE8}" type="pres">
      <dgm:prSet presAssocID="{59A4BB94-4FDA-4A05-9989-C405A4269F0F}" presName="rootComposite" presStyleCnt="0"/>
      <dgm:spPr/>
    </dgm:pt>
    <dgm:pt modelId="{F162FE41-EBBE-4533-8989-F0BD9E49FEC9}" type="pres">
      <dgm:prSet presAssocID="{59A4BB94-4FDA-4A05-9989-C405A4269F0F}" presName="rootText" presStyleLbl="node2" presStyleIdx="4" presStyleCnt="7" custScaleX="1794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BCA6D8B-00D7-415B-813E-8D833172F495}" type="pres">
      <dgm:prSet presAssocID="{59A4BB94-4FDA-4A05-9989-C405A4269F0F}" presName="rootConnector" presStyleLbl="node2" presStyleIdx="4" presStyleCnt="7"/>
      <dgm:spPr/>
      <dgm:t>
        <a:bodyPr/>
        <a:lstStyle/>
        <a:p>
          <a:endParaRPr lang="en-US"/>
        </a:p>
      </dgm:t>
    </dgm:pt>
    <dgm:pt modelId="{90EE9328-439F-4D82-B580-5DE7CD0CAD42}" type="pres">
      <dgm:prSet presAssocID="{59A4BB94-4FDA-4A05-9989-C405A4269F0F}" presName="hierChild4" presStyleCnt="0"/>
      <dgm:spPr/>
    </dgm:pt>
    <dgm:pt modelId="{DF8D142E-9A42-42D5-873A-29B257A4C74B}" type="pres">
      <dgm:prSet presAssocID="{59A4BB94-4FDA-4A05-9989-C405A4269F0F}" presName="hierChild5" presStyleCnt="0"/>
      <dgm:spPr/>
    </dgm:pt>
    <dgm:pt modelId="{7D6B0B33-083A-4FE7-97B5-231593A5355C}" type="pres">
      <dgm:prSet presAssocID="{2384C5E7-50C2-4242-B084-5FE9576A3B98}" presName="Name64" presStyleLbl="parChTrans1D2" presStyleIdx="5" presStyleCnt="7"/>
      <dgm:spPr/>
      <dgm:t>
        <a:bodyPr/>
        <a:lstStyle/>
        <a:p>
          <a:endParaRPr lang="en-US"/>
        </a:p>
      </dgm:t>
    </dgm:pt>
    <dgm:pt modelId="{A482BE83-54DB-4EF1-941B-40EADF948207}" type="pres">
      <dgm:prSet presAssocID="{9537E630-D649-464D-8CD9-51AD73C929AE}" presName="hierRoot2" presStyleCnt="0">
        <dgm:presLayoutVars>
          <dgm:hierBranch val="init"/>
        </dgm:presLayoutVars>
      </dgm:prSet>
      <dgm:spPr/>
    </dgm:pt>
    <dgm:pt modelId="{E55B9294-9888-4C5A-8C98-88D74E08E9F9}" type="pres">
      <dgm:prSet presAssocID="{9537E630-D649-464D-8CD9-51AD73C929AE}" presName="rootComposite" presStyleCnt="0"/>
      <dgm:spPr/>
    </dgm:pt>
    <dgm:pt modelId="{55E602DF-78DF-4099-8FE9-7471DB22CDFF}" type="pres">
      <dgm:prSet presAssocID="{9537E630-D649-464D-8CD9-51AD73C929AE}" presName="rootText" presStyleLbl="node2" presStyleIdx="5" presStyleCnt="7" custScaleX="18101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2FFBADA-F917-4966-93D8-A041306A06EA}" type="pres">
      <dgm:prSet presAssocID="{9537E630-D649-464D-8CD9-51AD73C929AE}" presName="rootConnector" presStyleLbl="node2" presStyleIdx="5" presStyleCnt="7"/>
      <dgm:spPr/>
      <dgm:t>
        <a:bodyPr/>
        <a:lstStyle/>
        <a:p>
          <a:endParaRPr lang="en-US"/>
        </a:p>
      </dgm:t>
    </dgm:pt>
    <dgm:pt modelId="{BB0C1778-087B-4DA8-A699-F94D1538310E}" type="pres">
      <dgm:prSet presAssocID="{9537E630-D649-464D-8CD9-51AD73C929AE}" presName="hierChild4" presStyleCnt="0"/>
      <dgm:spPr/>
    </dgm:pt>
    <dgm:pt modelId="{BB3F5998-E32D-4341-A74B-219C499DD0EC}" type="pres">
      <dgm:prSet presAssocID="{9537E630-D649-464D-8CD9-51AD73C929AE}" presName="hierChild5" presStyleCnt="0"/>
      <dgm:spPr/>
    </dgm:pt>
    <dgm:pt modelId="{0C738986-E5A7-427C-BE5C-C5F63F882D8D}" type="pres">
      <dgm:prSet presAssocID="{FFFB13F5-1B89-4A81-833F-97210689A26D}" presName="Name64" presStyleLbl="parChTrans1D2" presStyleIdx="6" presStyleCnt="7"/>
      <dgm:spPr/>
      <dgm:t>
        <a:bodyPr/>
        <a:lstStyle/>
        <a:p>
          <a:endParaRPr lang="en-US"/>
        </a:p>
      </dgm:t>
    </dgm:pt>
    <dgm:pt modelId="{8C0A1079-3742-4BE6-A7CD-75C13E78472E}" type="pres">
      <dgm:prSet presAssocID="{DBC9EE6B-9F38-4F6F-8B4E-528D9B0E8827}" presName="hierRoot2" presStyleCnt="0">
        <dgm:presLayoutVars>
          <dgm:hierBranch val="init"/>
        </dgm:presLayoutVars>
      </dgm:prSet>
      <dgm:spPr/>
    </dgm:pt>
    <dgm:pt modelId="{D8D9CBA0-DEEE-4E8D-BDAF-99BC449E39F9}" type="pres">
      <dgm:prSet presAssocID="{DBC9EE6B-9F38-4F6F-8B4E-528D9B0E8827}" presName="rootComposite" presStyleCnt="0"/>
      <dgm:spPr/>
    </dgm:pt>
    <dgm:pt modelId="{03C0CC8D-7D0B-4A38-89B2-623A5F9ABF6D}" type="pres">
      <dgm:prSet presAssocID="{DBC9EE6B-9F38-4F6F-8B4E-528D9B0E8827}" presName="rootText" presStyleLbl="node2" presStyleIdx="6" presStyleCnt="7" custScaleX="17945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A04A43F-087B-48E3-AF4B-990E0E17336C}" type="pres">
      <dgm:prSet presAssocID="{DBC9EE6B-9F38-4F6F-8B4E-528D9B0E8827}" presName="rootConnector" presStyleLbl="node2" presStyleIdx="6" presStyleCnt="7"/>
      <dgm:spPr/>
      <dgm:t>
        <a:bodyPr/>
        <a:lstStyle/>
        <a:p>
          <a:endParaRPr lang="en-US"/>
        </a:p>
      </dgm:t>
    </dgm:pt>
    <dgm:pt modelId="{1FF01CD2-7C07-4994-A974-213463658455}" type="pres">
      <dgm:prSet presAssocID="{DBC9EE6B-9F38-4F6F-8B4E-528D9B0E8827}" presName="hierChild4" presStyleCnt="0"/>
      <dgm:spPr/>
    </dgm:pt>
    <dgm:pt modelId="{ACC0D981-AE32-45EF-9E7B-C2A8171B9534}" type="pres">
      <dgm:prSet presAssocID="{DBC9EE6B-9F38-4F6F-8B4E-528D9B0E8827}" presName="hierChild5" presStyleCnt="0"/>
      <dgm:spPr/>
    </dgm:pt>
    <dgm:pt modelId="{628F7821-EB4F-4CB4-827A-E33D9D50203A}" type="pres">
      <dgm:prSet presAssocID="{17A05C85-1920-4DF9-B978-92C3D6423DE9}" presName="hierChild3" presStyleCnt="0"/>
      <dgm:spPr/>
    </dgm:pt>
  </dgm:ptLst>
  <dgm:cxnLst>
    <dgm:cxn modelId="{1E362544-C2FD-4FCB-B0A9-6BBEC48D9193}" srcId="{BFE72F27-F29F-42FA-BB7C-A242C181F1DC}" destId="{40A8CD31-00C4-4B84-92F4-DC0CC3FA4C59}" srcOrd="0" destOrd="0" parTransId="{C6DE274D-8669-41E9-A4DE-523E19AD3980}" sibTransId="{0BFB5C40-07FF-45AC-B6DA-7DE9E565D30F}"/>
    <dgm:cxn modelId="{4CABE008-F6FE-4C9D-97A1-2047EB84B7BB}" type="presOf" srcId="{59A4BB94-4FDA-4A05-9989-C405A4269F0F}" destId="{9BCA6D8B-00D7-415B-813E-8D833172F495}" srcOrd="1" destOrd="0" presId="urn:microsoft.com/office/officeart/2009/3/layout/HorizontalOrganizationChart"/>
    <dgm:cxn modelId="{4EE210F9-6E02-46A1-A937-32B660940AF6}" type="presOf" srcId="{DEC157F5-832C-456F-9388-F1B02D00B7B2}" destId="{FCC69D47-2033-497D-AD79-5B5DB6670B8A}" srcOrd="0" destOrd="0" presId="urn:microsoft.com/office/officeart/2009/3/layout/HorizontalOrganizationChart"/>
    <dgm:cxn modelId="{AA4A85E2-5B36-4DE7-9DAF-ADF48F967589}" type="presOf" srcId="{DBC9EE6B-9F38-4F6F-8B4E-528D9B0E8827}" destId="{03C0CC8D-7D0B-4A38-89B2-623A5F9ABF6D}" srcOrd="0" destOrd="0" presId="urn:microsoft.com/office/officeart/2009/3/layout/HorizontalOrganizationChart"/>
    <dgm:cxn modelId="{E2671C4F-3208-4DBF-AB5C-249DC85DCBA1}" type="presOf" srcId="{BFE72F27-F29F-42FA-BB7C-A242C181F1DC}" destId="{D3955500-77B1-4F8F-9829-F06DC13071AF}" srcOrd="0" destOrd="0" presId="urn:microsoft.com/office/officeart/2009/3/layout/HorizontalOrganizationChart"/>
    <dgm:cxn modelId="{EC04F28C-39C7-40F7-B9B5-8C5026936872}" type="presOf" srcId="{9537E630-D649-464D-8CD9-51AD73C929AE}" destId="{72FFBADA-F917-4966-93D8-A041306A06EA}" srcOrd="1" destOrd="0" presId="urn:microsoft.com/office/officeart/2009/3/layout/HorizontalOrganizationChart"/>
    <dgm:cxn modelId="{8A409A5F-1C0E-46CE-A7A8-19898906CC56}" type="presOf" srcId="{BFE72F27-F29F-42FA-BB7C-A242C181F1DC}" destId="{3FB2F4A7-21D1-4A34-A06B-E63A693360AF}" srcOrd="1" destOrd="0" presId="urn:microsoft.com/office/officeart/2009/3/layout/HorizontalOrganizationChart"/>
    <dgm:cxn modelId="{B9BB81CE-8974-4FAC-AF1E-DD745766DD3D}" type="presOf" srcId="{C6DE274D-8669-41E9-A4DE-523E19AD3980}" destId="{0068F3F9-5F46-4120-B683-524CE8D51E7C}" srcOrd="0" destOrd="0" presId="urn:microsoft.com/office/officeart/2009/3/layout/HorizontalOrganizationChart"/>
    <dgm:cxn modelId="{D61CC864-3407-466F-89E7-665C6D4481EE}" type="presOf" srcId="{B9DD7F71-9AB5-41F3-8A5E-2791826F5612}" destId="{321685C3-3049-4E1A-867E-2DCBE4308170}" srcOrd="1" destOrd="0" presId="urn:microsoft.com/office/officeart/2009/3/layout/HorizontalOrganizationChart"/>
    <dgm:cxn modelId="{F440A935-E14D-42F2-B307-05099641FB1C}" type="presOf" srcId="{B0801896-8441-4741-88C0-C4F3BC85D0C2}" destId="{23CCF1C9-2B6E-4423-B274-B9584FB8F63E}" srcOrd="0" destOrd="0" presId="urn:microsoft.com/office/officeart/2009/3/layout/HorizontalOrganizationChart"/>
    <dgm:cxn modelId="{C8BAE199-7128-4332-9325-4ADE9EE427C9}" type="presOf" srcId="{9537E630-D649-464D-8CD9-51AD73C929AE}" destId="{55E602DF-78DF-4099-8FE9-7471DB22CDFF}" srcOrd="0" destOrd="0" presId="urn:microsoft.com/office/officeart/2009/3/layout/HorizontalOrganizationChart"/>
    <dgm:cxn modelId="{F7383242-53B8-4336-AB8F-99C12898058F}" type="presOf" srcId="{2384C5E7-50C2-4242-B084-5FE9576A3B98}" destId="{7D6B0B33-083A-4FE7-97B5-231593A5355C}" srcOrd="0" destOrd="0" presId="urn:microsoft.com/office/officeart/2009/3/layout/HorizontalOrganizationChart"/>
    <dgm:cxn modelId="{2B4813E3-338E-4C54-9011-1EC0D80D5016}" srcId="{879F909A-40A8-4437-85F2-F480B4E680C0}" destId="{BFE72F27-F29F-42FA-BB7C-A242C181F1DC}" srcOrd="0" destOrd="0" parTransId="{30617023-E41D-4C34-8C80-53C8CE5C3337}" sibTransId="{D280E700-CE23-4A57-AACB-2EE5FD96B4B3}"/>
    <dgm:cxn modelId="{ECB6A739-0834-4F11-BC92-F703B64816E2}" type="presOf" srcId="{7C550976-21D7-45BF-B701-741208F5CE90}" destId="{81CD1A5B-B835-4BAC-8F5B-F3AC747E489A}" srcOrd="0" destOrd="0" presId="urn:microsoft.com/office/officeart/2009/3/layout/HorizontalOrganizationChart"/>
    <dgm:cxn modelId="{7C2065BD-4062-45D7-B337-396C8B90A488}" srcId="{17A05C85-1920-4DF9-B978-92C3D6423DE9}" destId="{9537E630-D649-464D-8CD9-51AD73C929AE}" srcOrd="4" destOrd="0" parTransId="{2384C5E7-50C2-4242-B084-5FE9576A3B98}" sibTransId="{12B7A148-9B25-41CD-8A54-B41419941FF1}"/>
    <dgm:cxn modelId="{37E02954-62F0-4A35-9153-62C48E4E249F}" type="presOf" srcId="{17A05C85-1920-4DF9-B978-92C3D6423DE9}" destId="{EFDB5C37-A697-4883-997B-27E95730D5F3}" srcOrd="0" destOrd="0" presId="urn:microsoft.com/office/officeart/2009/3/layout/HorizontalOrganizationChart"/>
    <dgm:cxn modelId="{AD80E45B-9FAE-4990-A844-DD7CA3B32936}" srcId="{879F909A-40A8-4437-85F2-F480B4E680C0}" destId="{17A05C85-1920-4DF9-B978-92C3D6423DE9}" srcOrd="1" destOrd="0" parTransId="{DCB808B2-F1E6-4361-9663-E36A5AD26069}" sibTransId="{B381D1B6-8AE6-4357-9633-19B5E17934E9}"/>
    <dgm:cxn modelId="{5F71D818-9C52-4647-892B-5BD8877054D3}" srcId="{17A05C85-1920-4DF9-B978-92C3D6423DE9}" destId="{DBC9EE6B-9F38-4F6F-8B4E-528D9B0E8827}" srcOrd="5" destOrd="0" parTransId="{FFFB13F5-1B89-4A81-833F-97210689A26D}" sibTransId="{2FBDFA49-CEAC-4BDF-A8C9-36DE59215B49}"/>
    <dgm:cxn modelId="{8E368CEE-3ADB-42EF-8154-8446F1CB9E74}" type="presOf" srcId="{59A4BB94-4FDA-4A05-9989-C405A4269F0F}" destId="{F162FE41-EBBE-4533-8989-F0BD9E49FEC9}" srcOrd="0" destOrd="0" presId="urn:microsoft.com/office/officeart/2009/3/layout/HorizontalOrganizationChart"/>
    <dgm:cxn modelId="{31F2BF47-CF55-4EA2-A1BC-5ABFC853C6E5}" type="presOf" srcId="{673C4B81-6A50-47F3-B253-0A8EE87FBD04}" destId="{662E0604-9741-4B21-B373-15ADF9F479F6}" srcOrd="0" destOrd="0" presId="urn:microsoft.com/office/officeart/2009/3/layout/HorizontalOrganizationChart"/>
    <dgm:cxn modelId="{F6921AA4-C7FB-46B8-B16E-6398224DA9D3}" type="presOf" srcId="{17A05C85-1920-4DF9-B978-92C3D6423DE9}" destId="{91E9F812-3700-4BE6-9CA5-483CDFF473C3}" srcOrd="1" destOrd="0" presId="urn:microsoft.com/office/officeart/2009/3/layout/HorizontalOrganizationChart"/>
    <dgm:cxn modelId="{11F49387-9868-4FB0-A812-E8FC9F8F1151}" type="presOf" srcId="{40A8CD31-00C4-4B84-92F4-DC0CC3FA4C59}" destId="{3CD24C27-DF73-4DB6-9AF3-4E43E66B996F}" srcOrd="1" destOrd="0" presId="urn:microsoft.com/office/officeart/2009/3/layout/HorizontalOrganizationChart"/>
    <dgm:cxn modelId="{825948C7-AAC9-4FEF-82E8-0E21F5F08448}" srcId="{17A05C85-1920-4DF9-B978-92C3D6423DE9}" destId="{59A4BB94-4FDA-4A05-9989-C405A4269F0F}" srcOrd="3" destOrd="0" parTransId="{53982D35-80B8-4917-AAA9-B1A0433AEE24}" sibTransId="{385A04EB-F5DC-403C-9C11-3106616550B7}"/>
    <dgm:cxn modelId="{DED5C50D-D269-4AD1-BDD2-EFDB5A8CA4A8}" type="presOf" srcId="{40A8CD31-00C4-4B84-92F4-DC0CC3FA4C59}" destId="{7D1464CE-2F8D-4824-9A3F-AC9B7204D0D3}" srcOrd="0" destOrd="0" presId="urn:microsoft.com/office/officeart/2009/3/layout/HorizontalOrganizationChart"/>
    <dgm:cxn modelId="{3366A662-34CB-4623-A166-0985131D90F9}" type="presOf" srcId="{67B2BECF-2BAF-4C10-8475-77046CBA6C7E}" destId="{D7FCB04C-64DA-47BD-AE79-2A6ACCE989AF}" srcOrd="0" destOrd="0" presId="urn:microsoft.com/office/officeart/2009/3/layout/HorizontalOrganizationChart"/>
    <dgm:cxn modelId="{6018D6B5-437A-4E49-8813-7DFE316417EA}" srcId="{17A05C85-1920-4DF9-B978-92C3D6423DE9}" destId="{B9DD7F71-9AB5-41F3-8A5E-2791826F5612}" srcOrd="2" destOrd="0" parTransId="{DEC157F5-832C-456F-9388-F1B02D00B7B2}" sibTransId="{9ED2F7F2-3074-466C-90CB-CB72EFDB6507}"/>
    <dgm:cxn modelId="{10154D92-A79F-4E73-8204-7D58FDB03E3D}" srcId="{17A05C85-1920-4DF9-B978-92C3D6423DE9}" destId="{673C4B81-6A50-47F3-B253-0A8EE87FBD04}" srcOrd="1" destOrd="0" parTransId="{67B2BECF-2BAF-4C10-8475-77046CBA6C7E}" sibTransId="{9DA91C8E-A8DF-4986-A239-512E474A4C37}"/>
    <dgm:cxn modelId="{E63BA6BE-B4F9-473B-A0BC-32F2B2881F3B}" type="presOf" srcId="{B9DD7F71-9AB5-41F3-8A5E-2791826F5612}" destId="{08FF46C5-A3C2-4620-BA65-277C96408D68}" srcOrd="0" destOrd="0" presId="urn:microsoft.com/office/officeart/2009/3/layout/HorizontalOrganizationChart"/>
    <dgm:cxn modelId="{F679A42B-CCFC-47DB-BE0A-772137F382E5}" type="presOf" srcId="{673C4B81-6A50-47F3-B253-0A8EE87FBD04}" destId="{8203BC92-DEE3-44E5-9A27-5D609512136F}" srcOrd="1" destOrd="0" presId="urn:microsoft.com/office/officeart/2009/3/layout/HorizontalOrganizationChart"/>
    <dgm:cxn modelId="{16CA7B88-BF84-454F-9ED2-AA62E76ADDE4}" type="presOf" srcId="{879F909A-40A8-4437-85F2-F480B4E680C0}" destId="{43DF886D-DD5E-40AD-9D41-E6AE82504354}" srcOrd="0" destOrd="0" presId="urn:microsoft.com/office/officeart/2009/3/layout/HorizontalOrganizationChart"/>
    <dgm:cxn modelId="{878F1A41-4E0A-4D1F-A145-ABAE4E0F1762}" type="presOf" srcId="{DBC9EE6B-9F38-4F6F-8B4E-528D9B0E8827}" destId="{0A04A43F-087B-48E3-AF4B-990E0E17336C}" srcOrd="1" destOrd="0" presId="urn:microsoft.com/office/officeart/2009/3/layout/HorizontalOrganizationChart"/>
    <dgm:cxn modelId="{562DB9D5-079A-4069-B3A8-6D3F10AAE846}" type="presOf" srcId="{FFFB13F5-1B89-4A81-833F-97210689A26D}" destId="{0C738986-E5A7-427C-BE5C-C5F63F882D8D}" srcOrd="0" destOrd="0" presId="urn:microsoft.com/office/officeart/2009/3/layout/HorizontalOrganizationChart"/>
    <dgm:cxn modelId="{8A8EBBF2-AE25-41E0-8869-8A831E409C3E}" type="presOf" srcId="{7C550976-21D7-45BF-B701-741208F5CE90}" destId="{3CC762E9-8274-4B4E-8355-CF4E0997E095}" srcOrd="1" destOrd="0" presId="urn:microsoft.com/office/officeart/2009/3/layout/HorizontalOrganizationChart"/>
    <dgm:cxn modelId="{BF1A5821-9D40-4E84-BCFD-C7BDE2C263EB}" srcId="{17A05C85-1920-4DF9-B978-92C3D6423DE9}" destId="{7C550976-21D7-45BF-B701-741208F5CE90}" srcOrd="0" destOrd="0" parTransId="{B0801896-8441-4741-88C0-C4F3BC85D0C2}" sibTransId="{55A5B49F-B360-448A-90F1-ACCF3D8D033B}"/>
    <dgm:cxn modelId="{D8ED6294-ED6B-4912-A4E6-AD5B72DA2EB9}" type="presOf" srcId="{53982D35-80B8-4917-AAA9-B1A0433AEE24}" destId="{1B08E408-D4A4-457D-931E-0A730516A12C}" srcOrd="0" destOrd="0" presId="urn:microsoft.com/office/officeart/2009/3/layout/HorizontalOrganizationChart"/>
    <dgm:cxn modelId="{EDB78836-D49F-4BFB-A7CA-3CF094F95342}" type="presParOf" srcId="{43DF886D-DD5E-40AD-9D41-E6AE82504354}" destId="{45412CB0-ABDC-45FB-83AA-CFC91F70F821}" srcOrd="0" destOrd="0" presId="urn:microsoft.com/office/officeart/2009/3/layout/HorizontalOrganizationChart"/>
    <dgm:cxn modelId="{4C10A75D-C102-4C27-BF8F-AC9881469643}" type="presParOf" srcId="{45412CB0-ABDC-45FB-83AA-CFC91F70F821}" destId="{A18F8CC4-49CF-47C1-AD65-591F599B6D7D}" srcOrd="0" destOrd="0" presId="urn:microsoft.com/office/officeart/2009/3/layout/HorizontalOrganizationChart"/>
    <dgm:cxn modelId="{958F60AF-2B72-4725-AD0C-EE9990A3A3D3}" type="presParOf" srcId="{A18F8CC4-49CF-47C1-AD65-591F599B6D7D}" destId="{D3955500-77B1-4F8F-9829-F06DC13071AF}" srcOrd="0" destOrd="0" presId="urn:microsoft.com/office/officeart/2009/3/layout/HorizontalOrganizationChart"/>
    <dgm:cxn modelId="{0997061E-C638-456F-8A80-439BCDA44D7A}" type="presParOf" srcId="{A18F8CC4-49CF-47C1-AD65-591F599B6D7D}" destId="{3FB2F4A7-21D1-4A34-A06B-E63A693360AF}" srcOrd="1" destOrd="0" presId="urn:microsoft.com/office/officeart/2009/3/layout/HorizontalOrganizationChart"/>
    <dgm:cxn modelId="{4E1F09C4-70C4-4637-B93B-29EA2DEA3F42}" type="presParOf" srcId="{45412CB0-ABDC-45FB-83AA-CFC91F70F821}" destId="{547CE704-AB88-42A3-A2EC-291D82C9241D}" srcOrd="1" destOrd="0" presId="urn:microsoft.com/office/officeart/2009/3/layout/HorizontalOrganizationChart"/>
    <dgm:cxn modelId="{B800AE7F-7C2C-4673-8522-979D0F7CBA9B}" type="presParOf" srcId="{547CE704-AB88-42A3-A2EC-291D82C9241D}" destId="{0068F3F9-5F46-4120-B683-524CE8D51E7C}" srcOrd="0" destOrd="0" presId="urn:microsoft.com/office/officeart/2009/3/layout/HorizontalOrganizationChart"/>
    <dgm:cxn modelId="{7F0B4DC9-3F70-485C-8AEF-5782709C39D8}" type="presParOf" srcId="{547CE704-AB88-42A3-A2EC-291D82C9241D}" destId="{EBA22628-6F70-4E0B-83AC-0533EB43925A}" srcOrd="1" destOrd="0" presId="urn:microsoft.com/office/officeart/2009/3/layout/HorizontalOrganizationChart"/>
    <dgm:cxn modelId="{ABEAF35B-16EA-4440-BB31-701436FEAAF9}" type="presParOf" srcId="{EBA22628-6F70-4E0B-83AC-0533EB43925A}" destId="{272D06D2-85EA-4A17-B18F-97215A0B7603}" srcOrd="0" destOrd="0" presId="urn:microsoft.com/office/officeart/2009/3/layout/HorizontalOrganizationChart"/>
    <dgm:cxn modelId="{7B8693CE-FD1C-4D7E-80CB-4A444EE0915E}" type="presParOf" srcId="{272D06D2-85EA-4A17-B18F-97215A0B7603}" destId="{7D1464CE-2F8D-4824-9A3F-AC9B7204D0D3}" srcOrd="0" destOrd="0" presId="urn:microsoft.com/office/officeart/2009/3/layout/HorizontalOrganizationChart"/>
    <dgm:cxn modelId="{0B8514B1-D548-4E52-9991-FC9F5322ABB5}" type="presParOf" srcId="{272D06D2-85EA-4A17-B18F-97215A0B7603}" destId="{3CD24C27-DF73-4DB6-9AF3-4E43E66B996F}" srcOrd="1" destOrd="0" presId="urn:microsoft.com/office/officeart/2009/3/layout/HorizontalOrganizationChart"/>
    <dgm:cxn modelId="{1BDAB0DF-D666-407B-AFEE-B699D7C843D0}" type="presParOf" srcId="{EBA22628-6F70-4E0B-83AC-0533EB43925A}" destId="{5B368D25-67C8-4BAC-B5B2-0B05134E107F}" srcOrd="1" destOrd="0" presId="urn:microsoft.com/office/officeart/2009/3/layout/HorizontalOrganizationChart"/>
    <dgm:cxn modelId="{A37D0E7B-2A10-43CF-95F2-7704D7D688F0}" type="presParOf" srcId="{EBA22628-6F70-4E0B-83AC-0533EB43925A}" destId="{929A26F1-B06A-4459-AC1C-3E0642601393}" srcOrd="2" destOrd="0" presId="urn:microsoft.com/office/officeart/2009/3/layout/HorizontalOrganizationChart"/>
    <dgm:cxn modelId="{AA8710F0-F15D-4D19-891B-C9B758841BCE}" type="presParOf" srcId="{45412CB0-ABDC-45FB-83AA-CFC91F70F821}" destId="{D81B51C7-B781-4E80-A2B3-3E13BAF740BB}" srcOrd="2" destOrd="0" presId="urn:microsoft.com/office/officeart/2009/3/layout/HorizontalOrganizationChart"/>
    <dgm:cxn modelId="{1ECD299D-50C8-440F-827F-75A8C9AB47CE}" type="presParOf" srcId="{43DF886D-DD5E-40AD-9D41-E6AE82504354}" destId="{955EFC8F-F332-425E-B741-8E53793C4641}" srcOrd="1" destOrd="0" presId="urn:microsoft.com/office/officeart/2009/3/layout/HorizontalOrganizationChart"/>
    <dgm:cxn modelId="{5910F7D5-21A0-462C-84A0-79EF3BC59950}" type="presParOf" srcId="{955EFC8F-F332-425E-B741-8E53793C4641}" destId="{0F645A5D-9770-40CA-AA8A-83BBA24282C0}" srcOrd="0" destOrd="0" presId="urn:microsoft.com/office/officeart/2009/3/layout/HorizontalOrganizationChart"/>
    <dgm:cxn modelId="{7D4B6890-EBAB-46B8-A637-57FDD0EAC310}" type="presParOf" srcId="{0F645A5D-9770-40CA-AA8A-83BBA24282C0}" destId="{EFDB5C37-A697-4883-997B-27E95730D5F3}" srcOrd="0" destOrd="0" presId="urn:microsoft.com/office/officeart/2009/3/layout/HorizontalOrganizationChart"/>
    <dgm:cxn modelId="{F9D68AE7-C823-4487-9163-79F3D50DEDFC}" type="presParOf" srcId="{0F645A5D-9770-40CA-AA8A-83BBA24282C0}" destId="{91E9F812-3700-4BE6-9CA5-483CDFF473C3}" srcOrd="1" destOrd="0" presId="urn:microsoft.com/office/officeart/2009/3/layout/HorizontalOrganizationChart"/>
    <dgm:cxn modelId="{6C57E105-52A7-440D-BC47-03A5EF620292}" type="presParOf" srcId="{955EFC8F-F332-425E-B741-8E53793C4641}" destId="{B9FEE795-2C98-4C28-9EAD-B49EE0141BED}" srcOrd="1" destOrd="0" presId="urn:microsoft.com/office/officeart/2009/3/layout/HorizontalOrganizationChart"/>
    <dgm:cxn modelId="{24157437-BE31-43C2-857B-EDFB7C41A591}" type="presParOf" srcId="{B9FEE795-2C98-4C28-9EAD-B49EE0141BED}" destId="{23CCF1C9-2B6E-4423-B274-B9584FB8F63E}" srcOrd="0" destOrd="0" presId="urn:microsoft.com/office/officeart/2009/3/layout/HorizontalOrganizationChart"/>
    <dgm:cxn modelId="{45E23417-EFEB-4724-A073-EC7827FFAD3F}" type="presParOf" srcId="{B9FEE795-2C98-4C28-9EAD-B49EE0141BED}" destId="{26DF9EFC-3249-4E03-A080-93292331B3E3}" srcOrd="1" destOrd="0" presId="urn:microsoft.com/office/officeart/2009/3/layout/HorizontalOrganizationChart"/>
    <dgm:cxn modelId="{B3DB3855-4DD3-424F-8EC8-2A782FC71FC0}" type="presParOf" srcId="{26DF9EFC-3249-4E03-A080-93292331B3E3}" destId="{BFA45728-6408-48E3-9384-7D76E57694E8}" srcOrd="0" destOrd="0" presId="urn:microsoft.com/office/officeart/2009/3/layout/HorizontalOrganizationChart"/>
    <dgm:cxn modelId="{59654125-869C-400C-B6DA-C7B5BB5AB830}" type="presParOf" srcId="{BFA45728-6408-48E3-9384-7D76E57694E8}" destId="{81CD1A5B-B835-4BAC-8F5B-F3AC747E489A}" srcOrd="0" destOrd="0" presId="urn:microsoft.com/office/officeart/2009/3/layout/HorizontalOrganizationChart"/>
    <dgm:cxn modelId="{094FCB29-9F7A-4828-9846-FAF1E85EE1A8}" type="presParOf" srcId="{BFA45728-6408-48E3-9384-7D76E57694E8}" destId="{3CC762E9-8274-4B4E-8355-CF4E0997E095}" srcOrd="1" destOrd="0" presId="urn:microsoft.com/office/officeart/2009/3/layout/HorizontalOrganizationChart"/>
    <dgm:cxn modelId="{A1F577C3-A910-47B2-A193-B2EF828D4CF8}" type="presParOf" srcId="{26DF9EFC-3249-4E03-A080-93292331B3E3}" destId="{38306C5F-0F98-49AC-8418-CD3245B7BFBF}" srcOrd="1" destOrd="0" presId="urn:microsoft.com/office/officeart/2009/3/layout/HorizontalOrganizationChart"/>
    <dgm:cxn modelId="{DC4CC7F6-15BF-4CA8-8383-F111C771AA4D}" type="presParOf" srcId="{26DF9EFC-3249-4E03-A080-93292331B3E3}" destId="{77DE4775-8F1E-4347-9836-29E54F8F6AB1}" srcOrd="2" destOrd="0" presId="urn:microsoft.com/office/officeart/2009/3/layout/HorizontalOrganizationChart"/>
    <dgm:cxn modelId="{4AC029FC-5475-45C9-A3C5-56D4BFD95BD7}" type="presParOf" srcId="{B9FEE795-2C98-4C28-9EAD-B49EE0141BED}" destId="{D7FCB04C-64DA-47BD-AE79-2A6ACCE989AF}" srcOrd="2" destOrd="0" presId="urn:microsoft.com/office/officeart/2009/3/layout/HorizontalOrganizationChart"/>
    <dgm:cxn modelId="{7D4AA34D-3E27-4A0A-ACA0-262514674E06}" type="presParOf" srcId="{B9FEE795-2C98-4C28-9EAD-B49EE0141BED}" destId="{E36E735D-13E1-4EE8-BA10-3005E156F9B2}" srcOrd="3" destOrd="0" presId="urn:microsoft.com/office/officeart/2009/3/layout/HorizontalOrganizationChart"/>
    <dgm:cxn modelId="{CD6A730A-D02F-4915-8611-16E69960C29B}" type="presParOf" srcId="{E36E735D-13E1-4EE8-BA10-3005E156F9B2}" destId="{B4CADDC0-1ACD-49CD-B574-D5D06F231663}" srcOrd="0" destOrd="0" presId="urn:microsoft.com/office/officeart/2009/3/layout/HorizontalOrganizationChart"/>
    <dgm:cxn modelId="{1B77E72A-D6B4-4EE5-B8D1-76D473066113}" type="presParOf" srcId="{B4CADDC0-1ACD-49CD-B574-D5D06F231663}" destId="{662E0604-9741-4B21-B373-15ADF9F479F6}" srcOrd="0" destOrd="0" presId="urn:microsoft.com/office/officeart/2009/3/layout/HorizontalOrganizationChart"/>
    <dgm:cxn modelId="{5A67E1A2-1605-47A5-B8AC-DB9B1141BA70}" type="presParOf" srcId="{B4CADDC0-1ACD-49CD-B574-D5D06F231663}" destId="{8203BC92-DEE3-44E5-9A27-5D609512136F}" srcOrd="1" destOrd="0" presId="urn:microsoft.com/office/officeart/2009/3/layout/HorizontalOrganizationChart"/>
    <dgm:cxn modelId="{1DAD357D-71D0-4DBD-BDF4-BB0DB5CFC46A}" type="presParOf" srcId="{E36E735D-13E1-4EE8-BA10-3005E156F9B2}" destId="{00375C88-1727-47DF-9FB7-E6D18CEE3B52}" srcOrd="1" destOrd="0" presId="urn:microsoft.com/office/officeart/2009/3/layout/HorizontalOrganizationChart"/>
    <dgm:cxn modelId="{5E50772A-D94B-4ED4-9D06-7429C982C8D2}" type="presParOf" srcId="{E36E735D-13E1-4EE8-BA10-3005E156F9B2}" destId="{07275948-7863-4A1C-95A2-B03502A72041}" srcOrd="2" destOrd="0" presId="urn:microsoft.com/office/officeart/2009/3/layout/HorizontalOrganizationChart"/>
    <dgm:cxn modelId="{11193C7F-E225-4E49-9545-360440F7409D}" type="presParOf" srcId="{B9FEE795-2C98-4C28-9EAD-B49EE0141BED}" destId="{FCC69D47-2033-497D-AD79-5B5DB6670B8A}" srcOrd="4" destOrd="0" presId="urn:microsoft.com/office/officeart/2009/3/layout/HorizontalOrganizationChart"/>
    <dgm:cxn modelId="{BFDE14FF-EF0C-4D19-B742-C681391F7004}" type="presParOf" srcId="{B9FEE795-2C98-4C28-9EAD-B49EE0141BED}" destId="{60931470-3998-4A2C-B561-6CBE2D0A5948}" srcOrd="5" destOrd="0" presId="urn:microsoft.com/office/officeart/2009/3/layout/HorizontalOrganizationChart"/>
    <dgm:cxn modelId="{97817163-3F4E-48F3-95B2-E796139A1E97}" type="presParOf" srcId="{60931470-3998-4A2C-B561-6CBE2D0A5948}" destId="{8BD5AEFD-9188-47BC-B3D8-B61EF9B0C89A}" srcOrd="0" destOrd="0" presId="urn:microsoft.com/office/officeart/2009/3/layout/HorizontalOrganizationChart"/>
    <dgm:cxn modelId="{87EA4957-EB24-4424-8E8E-283E67C61CB3}" type="presParOf" srcId="{8BD5AEFD-9188-47BC-B3D8-B61EF9B0C89A}" destId="{08FF46C5-A3C2-4620-BA65-277C96408D68}" srcOrd="0" destOrd="0" presId="urn:microsoft.com/office/officeart/2009/3/layout/HorizontalOrganizationChart"/>
    <dgm:cxn modelId="{951E4903-FFA6-4C44-8905-6524F43B46DE}" type="presParOf" srcId="{8BD5AEFD-9188-47BC-B3D8-B61EF9B0C89A}" destId="{321685C3-3049-4E1A-867E-2DCBE4308170}" srcOrd="1" destOrd="0" presId="urn:microsoft.com/office/officeart/2009/3/layout/HorizontalOrganizationChart"/>
    <dgm:cxn modelId="{CBE9DF38-0FA8-4FEB-AB5F-9C18117A8B94}" type="presParOf" srcId="{60931470-3998-4A2C-B561-6CBE2D0A5948}" destId="{33053B50-0023-4121-9632-2B87897097E7}" srcOrd="1" destOrd="0" presId="urn:microsoft.com/office/officeart/2009/3/layout/HorizontalOrganizationChart"/>
    <dgm:cxn modelId="{9B53330E-F79A-478F-BCD5-A2978BBC55E3}" type="presParOf" srcId="{60931470-3998-4A2C-B561-6CBE2D0A5948}" destId="{E84F1C10-98DC-4446-B3A2-EFB31F31D0CB}" srcOrd="2" destOrd="0" presId="urn:microsoft.com/office/officeart/2009/3/layout/HorizontalOrganizationChart"/>
    <dgm:cxn modelId="{B4DD4032-2972-40F1-BE13-6047F237BCC0}" type="presParOf" srcId="{B9FEE795-2C98-4C28-9EAD-B49EE0141BED}" destId="{1B08E408-D4A4-457D-931E-0A730516A12C}" srcOrd="6" destOrd="0" presId="urn:microsoft.com/office/officeart/2009/3/layout/HorizontalOrganizationChart"/>
    <dgm:cxn modelId="{7243C77B-26A5-4487-9D1C-FD9794C933C2}" type="presParOf" srcId="{B9FEE795-2C98-4C28-9EAD-B49EE0141BED}" destId="{6087327A-F8C7-4773-971A-3FC2BD61272E}" srcOrd="7" destOrd="0" presId="urn:microsoft.com/office/officeart/2009/3/layout/HorizontalOrganizationChart"/>
    <dgm:cxn modelId="{2F27C99B-A6EC-4645-8208-78B9C3E6BC5E}" type="presParOf" srcId="{6087327A-F8C7-4773-971A-3FC2BD61272E}" destId="{56ABBE1E-9AF4-4040-981D-0697D94F5AE8}" srcOrd="0" destOrd="0" presId="urn:microsoft.com/office/officeart/2009/3/layout/HorizontalOrganizationChart"/>
    <dgm:cxn modelId="{5A95B838-1BDE-4500-A8A0-B000A26D661C}" type="presParOf" srcId="{56ABBE1E-9AF4-4040-981D-0697D94F5AE8}" destId="{F162FE41-EBBE-4533-8989-F0BD9E49FEC9}" srcOrd="0" destOrd="0" presId="urn:microsoft.com/office/officeart/2009/3/layout/HorizontalOrganizationChart"/>
    <dgm:cxn modelId="{339D8BC8-559D-41E9-A279-EBE67355A5B8}" type="presParOf" srcId="{56ABBE1E-9AF4-4040-981D-0697D94F5AE8}" destId="{9BCA6D8B-00D7-415B-813E-8D833172F495}" srcOrd="1" destOrd="0" presId="urn:microsoft.com/office/officeart/2009/3/layout/HorizontalOrganizationChart"/>
    <dgm:cxn modelId="{84B3A0CE-538F-46C8-A636-F1F1202B674E}" type="presParOf" srcId="{6087327A-F8C7-4773-971A-3FC2BD61272E}" destId="{90EE9328-439F-4D82-B580-5DE7CD0CAD42}" srcOrd="1" destOrd="0" presId="urn:microsoft.com/office/officeart/2009/3/layout/HorizontalOrganizationChart"/>
    <dgm:cxn modelId="{98CE895B-57FC-4F25-B549-9A5E486D1C57}" type="presParOf" srcId="{6087327A-F8C7-4773-971A-3FC2BD61272E}" destId="{DF8D142E-9A42-42D5-873A-29B257A4C74B}" srcOrd="2" destOrd="0" presId="urn:microsoft.com/office/officeart/2009/3/layout/HorizontalOrganizationChart"/>
    <dgm:cxn modelId="{C39520F2-4F9B-44CA-B2DE-93C29FB5A1DD}" type="presParOf" srcId="{B9FEE795-2C98-4C28-9EAD-B49EE0141BED}" destId="{7D6B0B33-083A-4FE7-97B5-231593A5355C}" srcOrd="8" destOrd="0" presId="urn:microsoft.com/office/officeart/2009/3/layout/HorizontalOrganizationChart"/>
    <dgm:cxn modelId="{31D76A46-5314-4273-9145-FA15C07609F1}" type="presParOf" srcId="{B9FEE795-2C98-4C28-9EAD-B49EE0141BED}" destId="{A482BE83-54DB-4EF1-941B-40EADF948207}" srcOrd="9" destOrd="0" presId="urn:microsoft.com/office/officeart/2009/3/layout/HorizontalOrganizationChart"/>
    <dgm:cxn modelId="{FEB25343-BD62-4D0D-915F-BD9DDD04065B}" type="presParOf" srcId="{A482BE83-54DB-4EF1-941B-40EADF948207}" destId="{E55B9294-9888-4C5A-8C98-88D74E08E9F9}" srcOrd="0" destOrd="0" presId="urn:microsoft.com/office/officeart/2009/3/layout/HorizontalOrganizationChart"/>
    <dgm:cxn modelId="{170E4402-2CDA-49EA-9FD1-553C5F9D8C80}" type="presParOf" srcId="{E55B9294-9888-4C5A-8C98-88D74E08E9F9}" destId="{55E602DF-78DF-4099-8FE9-7471DB22CDFF}" srcOrd="0" destOrd="0" presId="urn:microsoft.com/office/officeart/2009/3/layout/HorizontalOrganizationChart"/>
    <dgm:cxn modelId="{8DC2C672-24A5-4B33-9241-89FECEEEC1D6}" type="presParOf" srcId="{E55B9294-9888-4C5A-8C98-88D74E08E9F9}" destId="{72FFBADA-F917-4966-93D8-A041306A06EA}" srcOrd="1" destOrd="0" presId="urn:microsoft.com/office/officeart/2009/3/layout/HorizontalOrganizationChart"/>
    <dgm:cxn modelId="{0249A338-C0AC-483C-9000-CB3614633CA7}" type="presParOf" srcId="{A482BE83-54DB-4EF1-941B-40EADF948207}" destId="{BB0C1778-087B-4DA8-A699-F94D1538310E}" srcOrd="1" destOrd="0" presId="urn:microsoft.com/office/officeart/2009/3/layout/HorizontalOrganizationChart"/>
    <dgm:cxn modelId="{536DEEF7-C21D-41F8-8C58-9A9A3381E1D0}" type="presParOf" srcId="{A482BE83-54DB-4EF1-941B-40EADF948207}" destId="{BB3F5998-E32D-4341-A74B-219C499DD0EC}" srcOrd="2" destOrd="0" presId="urn:microsoft.com/office/officeart/2009/3/layout/HorizontalOrganizationChart"/>
    <dgm:cxn modelId="{8C680436-5CAD-4F5E-BA79-4888DB9D54A7}" type="presParOf" srcId="{B9FEE795-2C98-4C28-9EAD-B49EE0141BED}" destId="{0C738986-E5A7-427C-BE5C-C5F63F882D8D}" srcOrd="10" destOrd="0" presId="urn:microsoft.com/office/officeart/2009/3/layout/HorizontalOrganizationChart"/>
    <dgm:cxn modelId="{FF3BF1DE-53A6-4640-BC51-0E8A4FD487CF}" type="presParOf" srcId="{B9FEE795-2C98-4C28-9EAD-B49EE0141BED}" destId="{8C0A1079-3742-4BE6-A7CD-75C13E78472E}" srcOrd="11" destOrd="0" presId="urn:microsoft.com/office/officeart/2009/3/layout/HorizontalOrganizationChart"/>
    <dgm:cxn modelId="{691BDF2B-9E89-4ABE-BFC3-DE4E9D80A3C6}" type="presParOf" srcId="{8C0A1079-3742-4BE6-A7CD-75C13E78472E}" destId="{D8D9CBA0-DEEE-4E8D-BDAF-99BC449E39F9}" srcOrd="0" destOrd="0" presId="urn:microsoft.com/office/officeart/2009/3/layout/HorizontalOrganizationChart"/>
    <dgm:cxn modelId="{DDDC7E82-7425-41AB-80DA-3345DBB4CA5A}" type="presParOf" srcId="{D8D9CBA0-DEEE-4E8D-BDAF-99BC449E39F9}" destId="{03C0CC8D-7D0B-4A38-89B2-623A5F9ABF6D}" srcOrd="0" destOrd="0" presId="urn:microsoft.com/office/officeart/2009/3/layout/HorizontalOrganizationChart"/>
    <dgm:cxn modelId="{D723E7FF-AC10-495E-BE16-BFFEFC23013F}" type="presParOf" srcId="{D8D9CBA0-DEEE-4E8D-BDAF-99BC449E39F9}" destId="{0A04A43F-087B-48E3-AF4B-990E0E17336C}" srcOrd="1" destOrd="0" presId="urn:microsoft.com/office/officeart/2009/3/layout/HorizontalOrganizationChart"/>
    <dgm:cxn modelId="{06CC6BD4-D0EE-4F92-96FC-C388C296C4C7}" type="presParOf" srcId="{8C0A1079-3742-4BE6-A7CD-75C13E78472E}" destId="{1FF01CD2-7C07-4994-A974-213463658455}" srcOrd="1" destOrd="0" presId="urn:microsoft.com/office/officeart/2009/3/layout/HorizontalOrganizationChart"/>
    <dgm:cxn modelId="{34F8FAAA-4D3B-403F-823E-57BC84AFC3D2}" type="presParOf" srcId="{8C0A1079-3742-4BE6-A7CD-75C13E78472E}" destId="{ACC0D981-AE32-45EF-9E7B-C2A8171B9534}" srcOrd="2" destOrd="0" presId="urn:microsoft.com/office/officeart/2009/3/layout/HorizontalOrganizationChart"/>
    <dgm:cxn modelId="{1919A6C8-6270-4672-BE30-7EB3905F81D0}" type="presParOf" srcId="{955EFC8F-F332-425E-B741-8E53793C4641}" destId="{628F7821-EB4F-4CB4-827A-E33D9D50203A}" srcOrd="2" destOrd="0" presId="urn:microsoft.com/office/officeart/2009/3/layout/HorizontalOrganization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1F7373B-360C-4741-91ED-80BB82068131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/>
      <dgm:spPr/>
      <dgm:t>
        <a:bodyPr/>
        <a:lstStyle/>
        <a:p>
          <a:endParaRPr lang="en-US"/>
        </a:p>
      </dgm:t>
    </dgm:pt>
    <dgm:pt modelId="{A866061D-5D21-44EC-BC35-878A22167F6A}">
      <dgm:prSet/>
      <dgm:spPr/>
      <dgm:t>
        <a:bodyPr/>
        <a:lstStyle/>
        <a:p>
          <a:pPr rtl="0"/>
          <a:r>
            <a:rPr lang="fi-FI" b="1" smtClean="0"/>
            <a:t>Liiketaloudellis-normatiivinen lähestymistapa</a:t>
          </a:r>
          <a:endParaRPr lang="fi-FI"/>
        </a:p>
      </dgm:t>
    </dgm:pt>
    <dgm:pt modelId="{E17EA193-6352-4E49-9A12-B6028C2B4899}" type="parTrans" cxnId="{65B38892-A091-433F-BBE0-5B40A988F3E0}">
      <dgm:prSet/>
      <dgm:spPr/>
      <dgm:t>
        <a:bodyPr/>
        <a:lstStyle/>
        <a:p>
          <a:endParaRPr lang="en-US"/>
        </a:p>
      </dgm:t>
    </dgm:pt>
    <dgm:pt modelId="{56256155-AFC8-42A1-97D6-808C7B6714FC}" type="sibTrans" cxnId="{65B38892-A091-433F-BBE0-5B40A988F3E0}">
      <dgm:prSet/>
      <dgm:spPr/>
      <dgm:t>
        <a:bodyPr/>
        <a:lstStyle/>
        <a:p>
          <a:endParaRPr lang="en-US"/>
        </a:p>
      </dgm:t>
    </dgm:pt>
    <dgm:pt modelId="{47583B18-120A-4A07-A751-5A745FA2F7DE}">
      <dgm:prSet/>
      <dgm:spPr/>
      <dgm:t>
        <a:bodyPr/>
        <a:lstStyle/>
        <a:p>
          <a:pPr rtl="0"/>
          <a:r>
            <a:rPr lang="fi-FI" b="1" smtClean="0"/>
            <a:t>Oikeus liikennesääntöinä / liiketoiminnan lisäarvona </a:t>
          </a:r>
          <a:endParaRPr lang="fi-FI"/>
        </a:p>
      </dgm:t>
    </dgm:pt>
    <dgm:pt modelId="{0B578599-B750-43D6-82C4-D0467D7DA9C5}" type="parTrans" cxnId="{1BDDFA61-1918-4886-B594-D88741F6D723}">
      <dgm:prSet/>
      <dgm:spPr/>
      <dgm:t>
        <a:bodyPr/>
        <a:lstStyle/>
        <a:p>
          <a:endParaRPr lang="en-US"/>
        </a:p>
      </dgm:t>
    </dgm:pt>
    <dgm:pt modelId="{11D809DF-BFEB-4B81-963C-BAFA420F1D5D}" type="sibTrans" cxnId="{1BDDFA61-1918-4886-B594-D88741F6D723}">
      <dgm:prSet/>
      <dgm:spPr/>
      <dgm:t>
        <a:bodyPr/>
        <a:lstStyle/>
        <a:p>
          <a:endParaRPr lang="en-US"/>
        </a:p>
      </dgm:t>
    </dgm:pt>
    <dgm:pt modelId="{C6456BF6-F602-48AA-BD40-A9585F31B3DA}">
      <dgm:prSet/>
      <dgm:spPr/>
      <dgm:t>
        <a:bodyPr/>
        <a:lstStyle/>
        <a:p>
          <a:pPr rtl="0"/>
          <a:r>
            <a:rPr lang="fi-FI" smtClean="0"/>
            <a:t>Verotuksen kiertäminen – veron minimointi – verosuunnittelu – verotuksen haasteet yritykselle </a:t>
          </a:r>
          <a:endParaRPr lang="fi-FI"/>
        </a:p>
      </dgm:t>
    </dgm:pt>
    <dgm:pt modelId="{37DCEC7F-5BA6-4288-A23C-73F074514A60}" type="parTrans" cxnId="{FB5658E3-9382-46D0-B644-05542A91E9E6}">
      <dgm:prSet/>
      <dgm:spPr/>
      <dgm:t>
        <a:bodyPr/>
        <a:lstStyle/>
        <a:p>
          <a:endParaRPr lang="en-US"/>
        </a:p>
      </dgm:t>
    </dgm:pt>
    <dgm:pt modelId="{CBC8A2A0-2F28-4ADC-A1E3-EA59280C2733}" type="sibTrans" cxnId="{FB5658E3-9382-46D0-B644-05542A91E9E6}">
      <dgm:prSet/>
      <dgm:spPr/>
      <dgm:t>
        <a:bodyPr/>
        <a:lstStyle/>
        <a:p>
          <a:endParaRPr lang="en-US"/>
        </a:p>
      </dgm:t>
    </dgm:pt>
    <dgm:pt modelId="{74E0E5BF-6334-4160-873F-B0E180C08341}">
      <dgm:prSet/>
      <dgm:spPr/>
      <dgm:t>
        <a:bodyPr/>
        <a:lstStyle/>
        <a:p>
          <a:pPr rtl="0"/>
          <a:r>
            <a:rPr lang="fi-FI" b="1" smtClean="0"/>
            <a:t>Esim. sopimustoiminta </a:t>
          </a:r>
          <a:endParaRPr lang="fi-FI"/>
        </a:p>
      </dgm:t>
    </dgm:pt>
    <dgm:pt modelId="{510D8FD3-789E-4B1E-9838-18260F6043EA}" type="parTrans" cxnId="{B1106BC9-B77A-4BFE-9E95-EE2E1166E263}">
      <dgm:prSet/>
      <dgm:spPr/>
      <dgm:t>
        <a:bodyPr/>
        <a:lstStyle/>
        <a:p>
          <a:endParaRPr lang="en-US"/>
        </a:p>
      </dgm:t>
    </dgm:pt>
    <dgm:pt modelId="{39633144-362F-40B3-A34B-C40BE2BDD6A5}" type="sibTrans" cxnId="{B1106BC9-B77A-4BFE-9E95-EE2E1166E263}">
      <dgm:prSet/>
      <dgm:spPr/>
      <dgm:t>
        <a:bodyPr/>
        <a:lstStyle/>
        <a:p>
          <a:endParaRPr lang="en-US"/>
        </a:p>
      </dgm:t>
    </dgm:pt>
    <dgm:pt modelId="{9BE8F80D-35AF-4B67-ADF7-72C97070B0B6}">
      <dgm:prSet/>
      <dgm:spPr/>
      <dgm:t>
        <a:bodyPr/>
        <a:lstStyle/>
        <a:p>
          <a:pPr rtl="0"/>
          <a:r>
            <a:rPr lang="fi-FI" smtClean="0"/>
            <a:t>normi- / konflikti- / tuomioistuinkeskeistä lähestymistapaa vierastetaan liike-elämässä ja suositaan omaehtoisia tapoja hoitaa juridinen suunnittelu, sidonnaisuuden luominen ja konfliktinhallinta</a:t>
          </a:r>
          <a:endParaRPr lang="fi-FI"/>
        </a:p>
      </dgm:t>
    </dgm:pt>
    <dgm:pt modelId="{F59D611F-5343-4B04-AE20-8A67B73C4F7C}" type="parTrans" cxnId="{9AAAF822-7833-4796-A0A9-FBE332B747B3}">
      <dgm:prSet/>
      <dgm:spPr/>
      <dgm:t>
        <a:bodyPr/>
        <a:lstStyle/>
        <a:p>
          <a:endParaRPr lang="en-US"/>
        </a:p>
      </dgm:t>
    </dgm:pt>
    <dgm:pt modelId="{5ACBFFFF-C6C1-4AAF-AF18-644B610D1DB0}" type="sibTrans" cxnId="{9AAAF822-7833-4796-A0A9-FBE332B747B3}">
      <dgm:prSet/>
      <dgm:spPr/>
      <dgm:t>
        <a:bodyPr/>
        <a:lstStyle/>
        <a:p>
          <a:endParaRPr lang="en-US"/>
        </a:p>
      </dgm:t>
    </dgm:pt>
    <dgm:pt modelId="{B53F3B2C-D4B5-4105-BFBC-87BF0871048E}">
      <dgm:prSet/>
      <dgm:spPr/>
      <dgm:t>
        <a:bodyPr/>
        <a:lstStyle/>
        <a:p>
          <a:pPr rtl="0"/>
          <a:r>
            <a:rPr lang="fi-FI" smtClean="0"/>
            <a:t>vrt. ns. relational contracting –suuntaus </a:t>
          </a:r>
          <a:endParaRPr lang="fi-FI"/>
        </a:p>
      </dgm:t>
    </dgm:pt>
    <dgm:pt modelId="{6288B04D-A641-4A9D-9598-E71D372DDDE9}" type="parTrans" cxnId="{ADE3A836-7FF2-4FA0-AEC9-F0D3A961F08A}">
      <dgm:prSet/>
      <dgm:spPr/>
      <dgm:t>
        <a:bodyPr/>
        <a:lstStyle/>
        <a:p>
          <a:endParaRPr lang="en-US"/>
        </a:p>
      </dgm:t>
    </dgm:pt>
    <dgm:pt modelId="{E0BF3F1F-4AF0-4DCE-859D-084090B07B61}" type="sibTrans" cxnId="{ADE3A836-7FF2-4FA0-AEC9-F0D3A961F08A}">
      <dgm:prSet/>
      <dgm:spPr/>
      <dgm:t>
        <a:bodyPr/>
        <a:lstStyle/>
        <a:p>
          <a:endParaRPr lang="en-US"/>
        </a:p>
      </dgm:t>
    </dgm:pt>
    <dgm:pt modelId="{2F480222-93FA-4338-8D5A-8012772638F7}" type="pres">
      <dgm:prSet presAssocID="{E1F7373B-360C-4741-91ED-80BB8206813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807E7392-C19B-4D37-85AE-65D7C468B1A5}" type="pres">
      <dgm:prSet presAssocID="{A866061D-5D21-44EC-BC35-878A22167F6A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59F3FF-56C4-4CF4-8436-567D1AA3D70A}" type="pres">
      <dgm:prSet presAssocID="{56256155-AFC8-42A1-97D6-808C7B6714FC}" presName="spacer" presStyleCnt="0"/>
      <dgm:spPr/>
    </dgm:pt>
    <dgm:pt modelId="{AD3FDF1D-1304-45BA-9B68-8E1934D5DE77}" type="pres">
      <dgm:prSet presAssocID="{47583B18-120A-4A07-A751-5A745FA2F7DE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8AB9C5E-67E5-4FD2-A2E2-020597C1EFE0}" type="pres">
      <dgm:prSet presAssocID="{47583B18-120A-4A07-A751-5A745FA2F7DE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6361A8-D4B2-48D3-AB27-5B30C5282DF1}" type="pres">
      <dgm:prSet presAssocID="{74E0E5BF-6334-4160-873F-B0E180C08341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5EBEB67-484E-481A-91B6-5A60913BB419}" type="pres">
      <dgm:prSet presAssocID="{74E0E5BF-6334-4160-873F-B0E180C08341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BDDFA61-1918-4886-B594-D88741F6D723}" srcId="{E1F7373B-360C-4741-91ED-80BB82068131}" destId="{47583B18-120A-4A07-A751-5A745FA2F7DE}" srcOrd="1" destOrd="0" parTransId="{0B578599-B750-43D6-82C4-D0467D7DA9C5}" sibTransId="{11D809DF-BFEB-4B81-963C-BAFA420F1D5D}"/>
    <dgm:cxn modelId="{B1106BC9-B77A-4BFE-9E95-EE2E1166E263}" srcId="{E1F7373B-360C-4741-91ED-80BB82068131}" destId="{74E0E5BF-6334-4160-873F-B0E180C08341}" srcOrd="2" destOrd="0" parTransId="{510D8FD3-789E-4B1E-9838-18260F6043EA}" sibTransId="{39633144-362F-40B3-A34B-C40BE2BDD6A5}"/>
    <dgm:cxn modelId="{5EADDA24-8ADB-47AA-81F3-35600E48B95E}" type="presOf" srcId="{74E0E5BF-6334-4160-873F-B0E180C08341}" destId="{D26361A8-D4B2-48D3-AB27-5B30C5282DF1}" srcOrd="0" destOrd="0" presId="urn:microsoft.com/office/officeart/2005/8/layout/vList2"/>
    <dgm:cxn modelId="{ADE3A836-7FF2-4FA0-AEC9-F0D3A961F08A}" srcId="{74E0E5BF-6334-4160-873F-B0E180C08341}" destId="{B53F3B2C-D4B5-4105-BFBC-87BF0871048E}" srcOrd="1" destOrd="0" parTransId="{6288B04D-A641-4A9D-9598-E71D372DDDE9}" sibTransId="{E0BF3F1F-4AF0-4DCE-859D-084090B07B61}"/>
    <dgm:cxn modelId="{9AAAF822-7833-4796-A0A9-FBE332B747B3}" srcId="{74E0E5BF-6334-4160-873F-B0E180C08341}" destId="{9BE8F80D-35AF-4B67-ADF7-72C97070B0B6}" srcOrd="0" destOrd="0" parTransId="{F59D611F-5343-4B04-AE20-8A67B73C4F7C}" sibTransId="{5ACBFFFF-C6C1-4AAF-AF18-644B610D1DB0}"/>
    <dgm:cxn modelId="{FB5658E3-9382-46D0-B644-05542A91E9E6}" srcId="{47583B18-120A-4A07-A751-5A745FA2F7DE}" destId="{C6456BF6-F602-48AA-BD40-A9585F31B3DA}" srcOrd="0" destOrd="0" parTransId="{37DCEC7F-5BA6-4288-A23C-73F074514A60}" sibTransId="{CBC8A2A0-2F28-4ADC-A1E3-EA59280C2733}"/>
    <dgm:cxn modelId="{55F617EE-BC2F-4370-8F51-994006526076}" type="presOf" srcId="{47583B18-120A-4A07-A751-5A745FA2F7DE}" destId="{AD3FDF1D-1304-45BA-9B68-8E1934D5DE77}" srcOrd="0" destOrd="0" presId="urn:microsoft.com/office/officeart/2005/8/layout/vList2"/>
    <dgm:cxn modelId="{565BD806-DDEC-426F-9B2C-980F4F52EAAF}" type="presOf" srcId="{9BE8F80D-35AF-4B67-ADF7-72C97070B0B6}" destId="{D5EBEB67-484E-481A-91B6-5A60913BB419}" srcOrd="0" destOrd="0" presId="urn:microsoft.com/office/officeart/2005/8/layout/vList2"/>
    <dgm:cxn modelId="{3C956CA8-2EA6-42AB-BAFC-F687B18A3245}" type="presOf" srcId="{B53F3B2C-D4B5-4105-BFBC-87BF0871048E}" destId="{D5EBEB67-484E-481A-91B6-5A60913BB419}" srcOrd="0" destOrd="1" presId="urn:microsoft.com/office/officeart/2005/8/layout/vList2"/>
    <dgm:cxn modelId="{318A407B-9B70-4EEE-9824-521EF7D6E889}" type="presOf" srcId="{C6456BF6-F602-48AA-BD40-A9585F31B3DA}" destId="{98AB9C5E-67E5-4FD2-A2E2-020597C1EFE0}" srcOrd="0" destOrd="0" presId="urn:microsoft.com/office/officeart/2005/8/layout/vList2"/>
    <dgm:cxn modelId="{F8CBDEE1-9CB6-4389-ABBD-9BA2A4ECE157}" type="presOf" srcId="{A866061D-5D21-44EC-BC35-878A22167F6A}" destId="{807E7392-C19B-4D37-85AE-65D7C468B1A5}" srcOrd="0" destOrd="0" presId="urn:microsoft.com/office/officeart/2005/8/layout/vList2"/>
    <dgm:cxn modelId="{1432E874-76A4-4149-BD92-B296FFA4F4D3}" type="presOf" srcId="{E1F7373B-360C-4741-91ED-80BB82068131}" destId="{2F480222-93FA-4338-8D5A-8012772638F7}" srcOrd="0" destOrd="0" presId="urn:microsoft.com/office/officeart/2005/8/layout/vList2"/>
    <dgm:cxn modelId="{65B38892-A091-433F-BBE0-5B40A988F3E0}" srcId="{E1F7373B-360C-4741-91ED-80BB82068131}" destId="{A866061D-5D21-44EC-BC35-878A22167F6A}" srcOrd="0" destOrd="0" parTransId="{E17EA193-6352-4E49-9A12-B6028C2B4899}" sibTransId="{56256155-AFC8-42A1-97D6-808C7B6714FC}"/>
    <dgm:cxn modelId="{23F7E13B-E74E-4891-B1DD-7FA85D3F9F83}" type="presParOf" srcId="{2F480222-93FA-4338-8D5A-8012772638F7}" destId="{807E7392-C19B-4D37-85AE-65D7C468B1A5}" srcOrd="0" destOrd="0" presId="urn:microsoft.com/office/officeart/2005/8/layout/vList2"/>
    <dgm:cxn modelId="{3640A1F1-BB84-405E-8A60-4ED3A6F56A85}" type="presParOf" srcId="{2F480222-93FA-4338-8D5A-8012772638F7}" destId="{9059F3FF-56C4-4CF4-8436-567D1AA3D70A}" srcOrd="1" destOrd="0" presId="urn:microsoft.com/office/officeart/2005/8/layout/vList2"/>
    <dgm:cxn modelId="{9C808119-F450-4B0C-85C3-AF6EA0059CFE}" type="presParOf" srcId="{2F480222-93FA-4338-8D5A-8012772638F7}" destId="{AD3FDF1D-1304-45BA-9B68-8E1934D5DE77}" srcOrd="2" destOrd="0" presId="urn:microsoft.com/office/officeart/2005/8/layout/vList2"/>
    <dgm:cxn modelId="{23E977A9-931A-4369-9A41-60845E9C9409}" type="presParOf" srcId="{2F480222-93FA-4338-8D5A-8012772638F7}" destId="{98AB9C5E-67E5-4FD2-A2E2-020597C1EFE0}" srcOrd="3" destOrd="0" presId="urn:microsoft.com/office/officeart/2005/8/layout/vList2"/>
    <dgm:cxn modelId="{40BF0F3E-F23C-46C6-A812-836D07AD34B9}" type="presParOf" srcId="{2F480222-93FA-4338-8D5A-8012772638F7}" destId="{D26361A8-D4B2-48D3-AB27-5B30C5282DF1}" srcOrd="4" destOrd="0" presId="urn:microsoft.com/office/officeart/2005/8/layout/vList2"/>
    <dgm:cxn modelId="{488E30DB-C80E-4316-8072-20AC2D60DC36}" type="presParOf" srcId="{2F480222-93FA-4338-8D5A-8012772638F7}" destId="{D5EBEB67-484E-481A-91B6-5A60913BB419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910296-2A6C-4F88-B4B7-9D729B32B3C6}">
      <dsp:nvSpPr>
        <dsp:cNvPr id="0" name=""/>
        <dsp:cNvSpPr/>
      </dsp:nvSpPr>
      <dsp:spPr>
        <a:xfrm>
          <a:off x="1053" y="55569"/>
          <a:ext cx="2104308" cy="841723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Perinteinen lainoppi eli voimassaolevan positiivisen oikeuden normatiivinen tutkimus (”oikeusdogmatiikka”) </a:t>
          </a:r>
          <a:endParaRPr lang="fi-FI" sz="1000" kern="1200"/>
        </a:p>
      </dsp:txBody>
      <dsp:txXfrm>
        <a:off x="421915" y="55569"/>
        <a:ext cx="1262585" cy="841723"/>
      </dsp:txXfrm>
    </dsp:sp>
    <dsp:sp modelId="{44CF5E13-C835-425F-8FDF-D2A9DB759E88}">
      <dsp:nvSpPr>
        <dsp:cNvPr id="0" name=""/>
        <dsp:cNvSpPr/>
      </dsp:nvSpPr>
      <dsp:spPr>
        <a:xfrm>
          <a:off x="1053" y="1015134"/>
          <a:ext cx="2104308" cy="841723"/>
        </a:xfrm>
        <a:prstGeom prst="chevron">
          <a:avLst/>
        </a:prstGeom>
        <a:solidFill>
          <a:schemeClr val="accent3">
            <a:hueOff val="-1034973"/>
            <a:satOff val="0"/>
            <a:lumOff val="-22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Oikeustaloustiede </a:t>
          </a:r>
          <a:endParaRPr lang="fi-FI" sz="1000" kern="1200"/>
        </a:p>
      </dsp:txBody>
      <dsp:txXfrm>
        <a:off x="421915" y="1015134"/>
        <a:ext cx="1262585" cy="841723"/>
      </dsp:txXfrm>
    </dsp:sp>
    <dsp:sp modelId="{22BBD990-633B-4E65-886F-E4883350DE8C}">
      <dsp:nvSpPr>
        <dsp:cNvPr id="0" name=""/>
        <dsp:cNvSpPr/>
      </dsp:nvSpPr>
      <dsp:spPr>
        <a:xfrm>
          <a:off x="1831802" y="1086680"/>
          <a:ext cx="1746576" cy="698630"/>
        </a:xfrm>
        <a:prstGeom prst="chevron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i="1" kern="1200" smtClean="0"/>
            <a:t>Oikeustutkimus taloustieteiden menetelmin</a:t>
          </a:r>
          <a:endParaRPr lang="fi-FI" sz="1000" kern="1200"/>
        </a:p>
      </dsp:txBody>
      <dsp:txXfrm>
        <a:off x="2181117" y="1086680"/>
        <a:ext cx="1047946" cy="698630"/>
      </dsp:txXfrm>
    </dsp:sp>
    <dsp:sp modelId="{701D3106-0141-4A55-98F5-56C608799B9E}">
      <dsp:nvSpPr>
        <dsp:cNvPr id="0" name=""/>
        <dsp:cNvSpPr/>
      </dsp:nvSpPr>
      <dsp:spPr>
        <a:xfrm>
          <a:off x="3333857" y="1086680"/>
          <a:ext cx="1746576" cy="698630"/>
        </a:xfrm>
        <a:prstGeom prst="chevron">
          <a:avLst/>
        </a:prstGeom>
        <a:solidFill>
          <a:schemeClr val="accent3">
            <a:tint val="40000"/>
            <a:alpha val="90000"/>
            <a:hueOff val="-987705"/>
            <a:satOff val="-2893"/>
            <a:lumOff val="-361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987705"/>
              <a:satOff val="-2893"/>
              <a:lumOff val="-3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i="1" kern="1200" smtClean="0"/>
            <a:t>Voi palvella perinteistä lainoppia tai muiden tieteiden näkökulmia</a:t>
          </a:r>
          <a:endParaRPr lang="fi-FI" sz="1000" kern="1200"/>
        </a:p>
      </dsp:txBody>
      <dsp:txXfrm>
        <a:off x="3683172" y="1086680"/>
        <a:ext cx="1047946" cy="698630"/>
      </dsp:txXfrm>
    </dsp:sp>
    <dsp:sp modelId="{98FB6873-1977-4867-8A46-E24A58505072}">
      <dsp:nvSpPr>
        <dsp:cNvPr id="0" name=""/>
        <dsp:cNvSpPr/>
      </dsp:nvSpPr>
      <dsp:spPr>
        <a:xfrm>
          <a:off x="1053" y="1974699"/>
          <a:ext cx="2104308" cy="841723"/>
        </a:xfrm>
        <a:prstGeom prst="chevron">
          <a:avLst/>
        </a:prstGeom>
        <a:solidFill>
          <a:schemeClr val="accent3">
            <a:hueOff val="-2069947"/>
            <a:satOff val="0"/>
            <a:lumOff val="-444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Oikeussosiologia, oikeushistoria ym. </a:t>
          </a:r>
          <a:endParaRPr lang="fi-FI" sz="1000" kern="1200"/>
        </a:p>
      </dsp:txBody>
      <dsp:txXfrm>
        <a:off x="421915" y="1974699"/>
        <a:ext cx="1262585" cy="841723"/>
      </dsp:txXfrm>
    </dsp:sp>
    <dsp:sp modelId="{22FBA682-3F7B-408C-8411-D37BBBDBCDF1}">
      <dsp:nvSpPr>
        <dsp:cNvPr id="0" name=""/>
        <dsp:cNvSpPr/>
      </dsp:nvSpPr>
      <dsp:spPr>
        <a:xfrm>
          <a:off x="1053" y="2934263"/>
          <a:ext cx="2104308" cy="841723"/>
        </a:xfrm>
        <a:prstGeom prst="chevron">
          <a:avLst/>
        </a:prstGeom>
        <a:solidFill>
          <a:schemeClr val="accent3">
            <a:hueOff val="-3104920"/>
            <a:satOff val="0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smtClean="0"/>
            <a:t>Yritysjuridiikka</a:t>
          </a:r>
          <a:endParaRPr lang="fi-FI" sz="1000" kern="1200"/>
        </a:p>
      </dsp:txBody>
      <dsp:txXfrm>
        <a:off x="421915" y="2934263"/>
        <a:ext cx="1262585" cy="841723"/>
      </dsp:txXfrm>
    </dsp:sp>
    <dsp:sp modelId="{DFB98CDA-5A30-4257-9A45-E4F489F16B85}">
      <dsp:nvSpPr>
        <dsp:cNvPr id="0" name=""/>
        <dsp:cNvSpPr/>
      </dsp:nvSpPr>
      <dsp:spPr>
        <a:xfrm>
          <a:off x="1831802" y="3005810"/>
          <a:ext cx="1746576" cy="698630"/>
        </a:xfrm>
        <a:prstGeom prst="chevron">
          <a:avLst/>
        </a:prstGeom>
        <a:solidFill>
          <a:schemeClr val="accent3">
            <a:tint val="40000"/>
            <a:alpha val="90000"/>
            <a:hueOff val="-1975410"/>
            <a:satOff val="-5786"/>
            <a:lumOff val="-72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1975410"/>
              <a:satOff val="-5786"/>
              <a:lumOff val="-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i="1" kern="1200" smtClean="0"/>
            <a:t>Kohde ja tavoite: juridiikka liiketoiminnan palveluksessa </a:t>
          </a:r>
          <a:endParaRPr lang="fi-FI" sz="1000" kern="1200"/>
        </a:p>
      </dsp:txBody>
      <dsp:txXfrm>
        <a:off x="2181117" y="3005810"/>
        <a:ext cx="1047946" cy="698630"/>
      </dsp:txXfrm>
    </dsp:sp>
    <dsp:sp modelId="{7E93832E-5D16-49F7-9D98-2074CF31A945}">
      <dsp:nvSpPr>
        <dsp:cNvPr id="0" name=""/>
        <dsp:cNvSpPr/>
      </dsp:nvSpPr>
      <dsp:spPr>
        <a:xfrm>
          <a:off x="3333857" y="3005810"/>
          <a:ext cx="1746576" cy="698630"/>
        </a:xfrm>
        <a:prstGeom prst="chevron">
          <a:avLst/>
        </a:prstGeom>
        <a:solidFill>
          <a:schemeClr val="accent3">
            <a:tint val="40000"/>
            <a:alpha val="90000"/>
            <a:hueOff val="-2963115"/>
            <a:satOff val="-8680"/>
            <a:lumOff val="-1082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2963115"/>
              <a:satOff val="-8680"/>
              <a:lumOff val="-10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i="1" kern="1200" smtClean="0"/>
            <a:t>Lähtökohta: yrityksen tavoitteet eikä normatiiviset systeemit </a:t>
          </a:r>
          <a:endParaRPr lang="fi-FI" sz="1000" kern="1200"/>
        </a:p>
      </dsp:txBody>
      <dsp:txXfrm>
        <a:off x="3683172" y="3005810"/>
        <a:ext cx="1047946" cy="698630"/>
      </dsp:txXfrm>
    </dsp:sp>
    <dsp:sp modelId="{26F6944A-7586-4BBB-AA71-6DFC3A85993E}">
      <dsp:nvSpPr>
        <dsp:cNvPr id="0" name=""/>
        <dsp:cNvSpPr/>
      </dsp:nvSpPr>
      <dsp:spPr>
        <a:xfrm>
          <a:off x="4835913" y="3005810"/>
          <a:ext cx="1746576" cy="698630"/>
        </a:xfrm>
        <a:prstGeom prst="chevron">
          <a:avLst/>
        </a:prstGeom>
        <a:solidFill>
          <a:schemeClr val="accent3">
            <a:tint val="40000"/>
            <a:alpha val="90000"/>
            <a:hueOff val="-3950820"/>
            <a:satOff val="-11573"/>
            <a:lumOff val="-1443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3950820"/>
              <a:satOff val="-11573"/>
              <a:lumOff val="-14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i="1" kern="1200" smtClean="0"/>
            <a:t>Esimerkiksi yrityksen sopimustoiminta – vrt. perinteinen sopimusoikeus </a:t>
          </a:r>
          <a:endParaRPr lang="fi-FI" sz="1000" kern="1200"/>
        </a:p>
      </dsp:txBody>
      <dsp:txXfrm>
        <a:off x="5185228" y="3005810"/>
        <a:ext cx="1047946" cy="698630"/>
      </dsp:txXfrm>
    </dsp:sp>
    <dsp:sp modelId="{EA4ABE90-47CE-4533-BA5A-7E90EA933B2D}">
      <dsp:nvSpPr>
        <dsp:cNvPr id="0" name=""/>
        <dsp:cNvSpPr/>
      </dsp:nvSpPr>
      <dsp:spPr>
        <a:xfrm>
          <a:off x="6337969" y="3005810"/>
          <a:ext cx="1746576" cy="698630"/>
        </a:xfrm>
        <a:prstGeom prst="chevron">
          <a:avLst/>
        </a:prstGeom>
        <a:solidFill>
          <a:schemeClr val="accent3">
            <a:tint val="40000"/>
            <a:alpha val="90000"/>
            <a:hueOff val="-4938526"/>
            <a:satOff val="-14466"/>
            <a:lumOff val="-1804"/>
            <a:alphaOff val="0"/>
          </a:schemeClr>
        </a:solidFill>
        <a:ln w="25400" cap="flat" cmpd="sng" algn="ctr">
          <a:solidFill>
            <a:schemeClr val="accent3">
              <a:tint val="40000"/>
              <a:alpha val="90000"/>
              <a:hueOff val="-4938526"/>
              <a:satOff val="-14466"/>
              <a:lumOff val="-180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6350" rIns="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i="1" kern="1200" smtClean="0"/>
            <a:t>Tavoitteena toimiva, lisäarvoinen sopimus </a:t>
          </a:r>
          <a:endParaRPr lang="fi-FI" sz="1000" kern="1200"/>
        </a:p>
      </dsp:txBody>
      <dsp:txXfrm>
        <a:off x="6687284" y="3005810"/>
        <a:ext cx="1047946" cy="69863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249A36-624C-4730-A9E9-B9F33E9D5C66}">
      <dsp:nvSpPr>
        <dsp:cNvPr id="0" name=""/>
        <dsp:cNvSpPr/>
      </dsp:nvSpPr>
      <dsp:spPr>
        <a:xfrm>
          <a:off x="0" y="0"/>
          <a:ext cx="6468479" cy="842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smtClean="0"/>
            <a:t>jäsentely (sisällysluettelo) </a:t>
          </a:r>
          <a:endParaRPr lang="fi-FI" sz="21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600" i="1" kern="1200" smtClean="0"/>
            <a:t>Lähdeluettelo, (tarvittaessa) lyhenteet, oikeustapaukset </a:t>
          </a:r>
          <a:endParaRPr lang="fi-FI" sz="1600" kern="1200"/>
        </a:p>
      </dsp:txBody>
      <dsp:txXfrm>
        <a:off x="24689" y="24689"/>
        <a:ext cx="5487649" cy="793564"/>
      </dsp:txXfrm>
    </dsp:sp>
    <dsp:sp modelId="{9267DBC0-FA8B-4AE1-843F-0B1C0400D92C}">
      <dsp:nvSpPr>
        <dsp:cNvPr id="0" name=""/>
        <dsp:cNvSpPr/>
      </dsp:nvSpPr>
      <dsp:spPr>
        <a:xfrm>
          <a:off x="541735" y="996204"/>
          <a:ext cx="6468479" cy="842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1034973"/>
                <a:satOff val="0"/>
                <a:lumOff val="-2222"/>
                <a:alphaOff val="0"/>
                <a:tint val="50000"/>
                <a:satMod val="300000"/>
              </a:schemeClr>
            </a:gs>
            <a:gs pos="35000">
              <a:schemeClr val="accent3">
                <a:hueOff val="-1034973"/>
                <a:satOff val="0"/>
                <a:lumOff val="-2222"/>
                <a:alphaOff val="0"/>
                <a:tint val="37000"/>
                <a:satMod val="300000"/>
              </a:schemeClr>
            </a:gs>
            <a:gs pos="100000">
              <a:schemeClr val="accent3">
                <a:hueOff val="-1034973"/>
                <a:satOff val="0"/>
                <a:lumOff val="-22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smtClean="0"/>
            <a:t>johdanto: taustat, tutkimuskysymykset ja rajaukset, (metodologia, teoria) </a:t>
          </a:r>
          <a:endParaRPr lang="fi-FI" sz="2100" kern="1200"/>
        </a:p>
      </dsp:txBody>
      <dsp:txXfrm>
        <a:off x="566424" y="1020893"/>
        <a:ext cx="5329453" cy="793564"/>
      </dsp:txXfrm>
    </dsp:sp>
    <dsp:sp modelId="{26DF6B50-AC09-4BB8-BAB0-E835CD3309DF}">
      <dsp:nvSpPr>
        <dsp:cNvPr id="0" name=""/>
        <dsp:cNvSpPr/>
      </dsp:nvSpPr>
      <dsp:spPr>
        <a:xfrm>
          <a:off x="1075384" y="1992409"/>
          <a:ext cx="6468479" cy="842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2069947"/>
                <a:satOff val="0"/>
                <a:lumOff val="-4444"/>
                <a:alphaOff val="0"/>
                <a:tint val="50000"/>
                <a:satMod val="300000"/>
              </a:schemeClr>
            </a:gs>
            <a:gs pos="35000">
              <a:schemeClr val="accent3">
                <a:hueOff val="-2069947"/>
                <a:satOff val="0"/>
                <a:lumOff val="-4444"/>
                <a:alphaOff val="0"/>
                <a:tint val="37000"/>
                <a:satMod val="300000"/>
              </a:schemeClr>
            </a:gs>
            <a:gs pos="100000">
              <a:schemeClr val="accent3">
                <a:hueOff val="-2069947"/>
                <a:satOff val="0"/>
                <a:lumOff val="-444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smtClean="0"/>
            <a:t>käsittelyjaksot </a:t>
          </a:r>
          <a:endParaRPr lang="fi-FI" sz="2100" kern="1200"/>
        </a:p>
      </dsp:txBody>
      <dsp:txXfrm>
        <a:off x="1100073" y="2017098"/>
        <a:ext cx="5337539" cy="793564"/>
      </dsp:txXfrm>
    </dsp:sp>
    <dsp:sp modelId="{B96B643C-84B1-404E-A80A-1F382216D81E}">
      <dsp:nvSpPr>
        <dsp:cNvPr id="0" name=""/>
        <dsp:cNvSpPr/>
      </dsp:nvSpPr>
      <dsp:spPr>
        <a:xfrm>
          <a:off x="1617119" y="2988614"/>
          <a:ext cx="6468479" cy="84294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-3104920"/>
                <a:satOff val="0"/>
                <a:lumOff val="-6666"/>
                <a:alphaOff val="0"/>
                <a:tint val="50000"/>
                <a:satMod val="300000"/>
              </a:schemeClr>
            </a:gs>
            <a:gs pos="35000">
              <a:schemeClr val="accent3">
                <a:hueOff val="-3104920"/>
                <a:satOff val="0"/>
                <a:lumOff val="-6666"/>
                <a:alphaOff val="0"/>
                <a:tint val="37000"/>
                <a:satMod val="300000"/>
              </a:schemeClr>
            </a:gs>
            <a:gs pos="100000">
              <a:schemeClr val="accent3">
                <a:hueOff val="-3104920"/>
                <a:satOff val="0"/>
                <a:lumOff val="-66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kern="1200" smtClean="0"/>
            <a:t>johtopäätösosa </a:t>
          </a:r>
          <a:endParaRPr lang="fi-FI" sz="2100" kern="1200"/>
        </a:p>
      </dsp:txBody>
      <dsp:txXfrm>
        <a:off x="1641808" y="3013303"/>
        <a:ext cx="5329453" cy="793564"/>
      </dsp:txXfrm>
    </dsp:sp>
    <dsp:sp modelId="{3C3B1617-5514-4FE8-92C7-DADB25DFCE58}">
      <dsp:nvSpPr>
        <dsp:cNvPr id="0" name=""/>
        <dsp:cNvSpPr/>
      </dsp:nvSpPr>
      <dsp:spPr>
        <a:xfrm>
          <a:off x="5920566" y="645617"/>
          <a:ext cx="547912" cy="5479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043846" y="645617"/>
        <a:ext cx="301352" cy="412304"/>
      </dsp:txXfrm>
    </dsp:sp>
    <dsp:sp modelId="{795CCD4A-1097-4FAF-8761-5129883D3B2F}">
      <dsp:nvSpPr>
        <dsp:cNvPr id="0" name=""/>
        <dsp:cNvSpPr/>
      </dsp:nvSpPr>
      <dsp:spPr>
        <a:xfrm>
          <a:off x="6462301" y="1641822"/>
          <a:ext cx="547912" cy="5479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2469263"/>
            <a:satOff val="-7233"/>
            <a:lumOff val="-902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2469263"/>
              <a:satOff val="-7233"/>
              <a:lumOff val="-902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6585581" y="1641822"/>
        <a:ext cx="301352" cy="412304"/>
      </dsp:txXfrm>
    </dsp:sp>
    <dsp:sp modelId="{969B1237-79E4-450C-B5D8-25DF83E5252C}">
      <dsp:nvSpPr>
        <dsp:cNvPr id="0" name=""/>
        <dsp:cNvSpPr/>
      </dsp:nvSpPr>
      <dsp:spPr>
        <a:xfrm>
          <a:off x="6995951" y="2638026"/>
          <a:ext cx="547912" cy="547912"/>
        </a:xfrm>
        <a:prstGeom prst="downArrow">
          <a:avLst>
            <a:gd name="adj1" fmla="val 55000"/>
            <a:gd name="adj2" fmla="val 45000"/>
          </a:avLst>
        </a:prstGeom>
        <a:solidFill>
          <a:schemeClr val="accent3">
            <a:tint val="40000"/>
            <a:alpha val="90000"/>
            <a:hueOff val="-4938526"/>
            <a:satOff val="-14466"/>
            <a:lumOff val="-180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4938526"/>
              <a:satOff val="-14466"/>
              <a:lumOff val="-1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3020" tIns="33020" rIns="33020" bIns="3302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600" kern="1200"/>
        </a:p>
      </dsp:txBody>
      <dsp:txXfrm>
        <a:off x="7119231" y="2638026"/>
        <a:ext cx="301352" cy="412304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6BC80E-D7A5-4F20-B795-6B2D750EEAEB}">
      <dsp:nvSpPr>
        <dsp:cNvPr id="0" name=""/>
        <dsp:cNvSpPr/>
      </dsp:nvSpPr>
      <dsp:spPr>
        <a:xfrm rot="5400000">
          <a:off x="4750604" y="-1652841"/>
          <a:ext cx="1495205" cy="5174783"/>
        </a:xfrm>
        <a:prstGeom prst="round2SameRect">
          <a:avLst/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teoriataustan ja metodin esittely 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kootun empiirisen aineiston esittely </a:t>
          </a:r>
          <a:endParaRPr lang="fi-FI" sz="1400" kern="1200"/>
        </a:p>
        <a:p>
          <a:pPr marL="228600" lvl="2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i="1" kern="1200" smtClean="0"/>
            <a:t>aineiston valintaan ja kokoamiseen liittyvät teoriat ja menetelmät 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(tilastollinen tai muu tieteellinen) analyysi 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tutkimustulokset </a:t>
          </a:r>
          <a:endParaRPr lang="fi-FI" sz="1400" kern="1200"/>
        </a:p>
      </dsp:txBody>
      <dsp:txXfrm rot="-5400000">
        <a:off x="2910815" y="259938"/>
        <a:ext cx="5101793" cy="1349225"/>
      </dsp:txXfrm>
    </dsp:sp>
    <dsp:sp modelId="{10C551C6-2B27-4D5F-8D2D-7ED95F850FE4}">
      <dsp:nvSpPr>
        <dsp:cNvPr id="0" name=""/>
        <dsp:cNvSpPr/>
      </dsp:nvSpPr>
      <dsp:spPr>
        <a:xfrm>
          <a:off x="0" y="46"/>
          <a:ext cx="2910815" cy="1869006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smtClean="0"/>
            <a:t>Ei niin sidottu kuin useimmissa muissa liiketaloustieteissä, eli seuraava rakenne ei ole pakollinen: </a:t>
          </a:r>
          <a:endParaRPr lang="fi-FI" sz="2000" kern="1200"/>
        </a:p>
      </dsp:txBody>
      <dsp:txXfrm>
        <a:off x="91237" y="91283"/>
        <a:ext cx="2728341" cy="1686532"/>
      </dsp:txXfrm>
    </dsp:sp>
    <dsp:sp modelId="{E5FF1AAA-12FF-45E8-BC0B-7D56158B3BDD}">
      <dsp:nvSpPr>
        <dsp:cNvPr id="0" name=""/>
        <dsp:cNvSpPr/>
      </dsp:nvSpPr>
      <dsp:spPr>
        <a:xfrm rot="5400000">
          <a:off x="4750604" y="309615"/>
          <a:ext cx="1495205" cy="5174783"/>
        </a:xfrm>
        <a:prstGeom prst="round2SameRect">
          <a:avLst/>
        </a:prstGeom>
        <a:solidFill>
          <a:schemeClr val="accent4">
            <a:tint val="40000"/>
            <a:alpha val="90000"/>
            <a:hueOff val="6741421"/>
            <a:satOff val="18615"/>
            <a:lumOff val="3774"/>
            <a:alphaOff val="0"/>
          </a:schemeClr>
        </a:solidFill>
        <a:ln w="9525" cap="flat" cmpd="sng" algn="ctr">
          <a:solidFill>
            <a:schemeClr val="accent4">
              <a:tint val="40000"/>
              <a:alpha val="90000"/>
              <a:hueOff val="6741421"/>
              <a:satOff val="18615"/>
              <a:lumOff val="377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Oikeustapaukset ja viranomaiskäytäntö? 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Kirjallisuuskatsaus? 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kern="1200" smtClean="0"/>
            <a:t>Haastattelut?  </a:t>
          </a:r>
          <a:endParaRPr lang="fi-FI" sz="1400" kern="1200"/>
        </a:p>
      </dsp:txBody>
      <dsp:txXfrm rot="-5400000">
        <a:off x="2910815" y="2222394"/>
        <a:ext cx="5101793" cy="1349225"/>
      </dsp:txXfrm>
    </dsp:sp>
    <dsp:sp modelId="{2ECB538F-7742-4F85-90C9-435F6E3C100A}">
      <dsp:nvSpPr>
        <dsp:cNvPr id="0" name=""/>
        <dsp:cNvSpPr/>
      </dsp:nvSpPr>
      <dsp:spPr>
        <a:xfrm>
          <a:off x="0" y="1962503"/>
          <a:ext cx="2910815" cy="1869006"/>
        </a:xfrm>
        <a:prstGeom prst="roundRect">
          <a:avLst/>
        </a:prstGeom>
        <a:gradFill rotWithShape="0">
          <a:gsLst>
            <a:gs pos="0">
              <a:schemeClr val="accent4">
                <a:hueOff val="6207228"/>
                <a:satOff val="-49558"/>
                <a:lumOff val="26274"/>
                <a:alphaOff val="0"/>
                <a:tint val="50000"/>
                <a:satMod val="300000"/>
              </a:schemeClr>
            </a:gs>
            <a:gs pos="35000">
              <a:schemeClr val="accent4">
                <a:hueOff val="6207228"/>
                <a:satOff val="-49558"/>
                <a:lumOff val="26274"/>
                <a:alphaOff val="0"/>
                <a:tint val="37000"/>
                <a:satMod val="300000"/>
              </a:schemeClr>
            </a:gs>
            <a:gs pos="100000">
              <a:schemeClr val="accent4">
                <a:hueOff val="6207228"/>
                <a:satOff val="-49558"/>
                <a:lumOff val="2627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000" b="1" kern="1200" smtClean="0"/>
            <a:t>Useimmiten edelleen laadullista tutkimusta </a:t>
          </a:r>
          <a:endParaRPr lang="fi-FI" sz="2000" kern="1200"/>
        </a:p>
      </dsp:txBody>
      <dsp:txXfrm>
        <a:off x="91237" y="2053740"/>
        <a:ext cx="2728341" cy="16865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EC1895-8924-4A16-8C54-AC4D19537B3D}">
      <dsp:nvSpPr>
        <dsp:cNvPr id="0" name=""/>
        <dsp:cNvSpPr/>
      </dsp:nvSpPr>
      <dsp:spPr>
        <a:xfrm>
          <a:off x="4042799" y="1770428"/>
          <a:ext cx="3349966" cy="29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49"/>
              </a:lnTo>
              <a:lnTo>
                <a:pt x="3349966" y="145349"/>
              </a:lnTo>
              <a:lnTo>
                <a:pt x="3349966" y="290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0EF722-1676-4E79-855F-9B9197AE816B}">
      <dsp:nvSpPr>
        <dsp:cNvPr id="0" name=""/>
        <dsp:cNvSpPr/>
      </dsp:nvSpPr>
      <dsp:spPr>
        <a:xfrm>
          <a:off x="4042799" y="1770428"/>
          <a:ext cx="1674983" cy="290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5349"/>
              </a:lnTo>
              <a:lnTo>
                <a:pt x="1674983" y="145349"/>
              </a:lnTo>
              <a:lnTo>
                <a:pt x="1674983" y="290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BD3B907-CCF4-4349-97C8-D627223FEC81}">
      <dsp:nvSpPr>
        <dsp:cNvPr id="0" name=""/>
        <dsp:cNvSpPr/>
      </dsp:nvSpPr>
      <dsp:spPr>
        <a:xfrm>
          <a:off x="3997079" y="1770428"/>
          <a:ext cx="91440" cy="29069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90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185982-581B-41C0-B5A5-DAD20244899B}">
      <dsp:nvSpPr>
        <dsp:cNvPr id="0" name=""/>
        <dsp:cNvSpPr/>
      </dsp:nvSpPr>
      <dsp:spPr>
        <a:xfrm>
          <a:off x="2367816" y="1770428"/>
          <a:ext cx="1674983" cy="290699"/>
        </a:xfrm>
        <a:custGeom>
          <a:avLst/>
          <a:gdLst/>
          <a:ahLst/>
          <a:cxnLst/>
          <a:rect l="0" t="0" r="0" b="0"/>
          <a:pathLst>
            <a:path>
              <a:moveTo>
                <a:pt x="1674983" y="0"/>
              </a:moveTo>
              <a:lnTo>
                <a:pt x="1674983" y="145349"/>
              </a:lnTo>
              <a:lnTo>
                <a:pt x="0" y="145349"/>
              </a:lnTo>
              <a:lnTo>
                <a:pt x="0" y="290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F719D9-3B0D-42F8-9C83-55E44B82E28F}">
      <dsp:nvSpPr>
        <dsp:cNvPr id="0" name=""/>
        <dsp:cNvSpPr/>
      </dsp:nvSpPr>
      <dsp:spPr>
        <a:xfrm>
          <a:off x="692832" y="1770428"/>
          <a:ext cx="3349966" cy="290699"/>
        </a:xfrm>
        <a:custGeom>
          <a:avLst/>
          <a:gdLst/>
          <a:ahLst/>
          <a:cxnLst/>
          <a:rect l="0" t="0" r="0" b="0"/>
          <a:pathLst>
            <a:path>
              <a:moveTo>
                <a:pt x="3349966" y="0"/>
              </a:moveTo>
              <a:lnTo>
                <a:pt x="3349966" y="145349"/>
              </a:lnTo>
              <a:lnTo>
                <a:pt x="0" y="145349"/>
              </a:lnTo>
              <a:lnTo>
                <a:pt x="0" y="29069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113F7A1-77E6-4C3D-8CC7-3CB29292AB82}">
      <dsp:nvSpPr>
        <dsp:cNvPr id="0" name=""/>
        <dsp:cNvSpPr/>
      </dsp:nvSpPr>
      <dsp:spPr>
        <a:xfrm>
          <a:off x="1675674" y="1078286"/>
          <a:ext cx="1384283" cy="6921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Metodologia opitaan gradun ja muiden opinnäytteiden yhteydessä -  metodologiaopinnot eivät ole välttämättömiä </a:t>
          </a:r>
          <a:endParaRPr lang="fi-FI" sz="900" kern="1200" dirty="0"/>
        </a:p>
      </dsp:txBody>
      <dsp:txXfrm>
        <a:off x="1675674" y="1078286"/>
        <a:ext cx="1384283" cy="692141"/>
      </dsp:txXfrm>
    </dsp:sp>
    <dsp:sp modelId="{F9C393DE-9EC0-4AAB-921F-F6F0F9254610}">
      <dsp:nvSpPr>
        <dsp:cNvPr id="0" name=""/>
        <dsp:cNvSpPr/>
      </dsp:nvSpPr>
      <dsp:spPr>
        <a:xfrm>
          <a:off x="3350657" y="1078286"/>
          <a:ext cx="1384283" cy="69214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smtClean="0"/>
            <a:t>”Oikeudogmaattinen” metodi: </a:t>
          </a:r>
          <a:endParaRPr lang="fi-FI" sz="900" kern="1200"/>
        </a:p>
      </dsp:txBody>
      <dsp:txXfrm>
        <a:off x="3350657" y="1078286"/>
        <a:ext cx="1384283" cy="692141"/>
      </dsp:txXfrm>
    </dsp:sp>
    <dsp:sp modelId="{6570C62A-2D9C-4D67-B2C7-D676A375D22E}">
      <dsp:nvSpPr>
        <dsp:cNvPr id="0" name=""/>
        <dsp:cNvSpPr/>
      </dsp:nvSpPr>
      <dsp:spPr>
        <a:xfrm>
          <a:off x="690" y="2061128"/>
          <a:ext cx="1384283" cy="6921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i="1" kern="1200" smtClean="0"/>
            <a:t>Aineiston hallinta ja jäsentäminen sekä ongelmanhahmotus </a:t>
          </a:r>
          <a:endParaRPr lang="fi-FI" sz="900" kern="1200"/>
        </a:p>
      </dsp:txBody>
      <dsp:txXfrm>
        <a:off x="690" y="2061128"/>
        <a:ext cx="1384283" cy="692141"/>
      </dsp:txXfrm>
    </dsp:sp>
    <dsp:sp modelId="{9F58A25D-51FF-4CF5-8A23-799C17EE95E3}">
      <dsp:nvSpPr>
        <dsp:cNvPr id="0" name=""/>
        <dsp:cNvSpPr/>
      </dsp:nvSpPr>
      <dsp:spPr>
        <a:xfrm>
          <a:off x="1675674" y="2061128"/>
          <a:ext cx="1384283" cy="6921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i="1" kern="1200" smtClean="0"/>
            <a:t>Argumentaatio </a:t>
          </a:r>
          <a:endParaRPr lang="fi-FI" sz="900" kern="1200"/>
        </a:p>
      </dsp:txBody>
      <dsp:txXfrm>
        <a:off x="1675674" y="2061128"/>
        <a:ext cx="1384283" cy="692141"/>
      </dsp:txXfrm>
    </dsp:sp>
    <dsp:sp modelId="{3DDDB304-DE41-48E8-AAAE-908B362CB0D2}">
      <dsp:nvSpPr>
        <dsp:cNvPr id="0" name=""/>
        <dsp:cNvSpPr/>
      </dsp:nvSpPr>
      <dsp:spPr>
        <a:xfrm>
          <a:off x="3350657" y="2061128"/>
          <a:ext cx="1384283" cy="6921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i="1" kern="1200" smtClean="0"/>
            <a:t>Systematisointi </a:t>
          </a:r>
          <a:endParaRPr lang="fi-FI" sz="900" kern="1200"/>
        </a:p>
      </dsp:txBody>
      <dsp:txXfrm>
        <a:off x="3350657" y="2061128"/>
        <a:ext cx="1384283" cy="692141"/>
      </dsp:txXfrm>
    </dsp:sp>
    <dsp:sp modelId="{99141092-8F85-402B-AA71-205654FBEE4D}">
      <dsp:nvSpPr>
        <dsp:cNvPr id="0" name=""/>
        <dsp:cNvSpPr/>
      </dsp:nvSpPr>
      <dsp:spPr>
        <a:xfrm>
          <a:off x="5025640" y="2061128"/>
          <a:ext cx="1384283" cy="6921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i="1" kern="1200" smtClean="0"/>
            <a:t>Tulkinta </a:t>
          </a:r>
          <a:endParaRPr lang="fi-FI" sz="900" kern="1200"/>
        </a:p>
      </dsp:txBody>
      <dsp:txXfrm>
        <a:off x="5025640" y="2061128"/>
        <a:ext cx="1384283" cy="692141"/>
      </dsp:txXfrm>
    </dsp:sp>
    <dsp:sp modelId="{1EC60301-7662-4790-AF5E-508D2A93FB27}">
      <dsp:nvSpPr>
        <dsp:cNvPr id="0" name=""/>
        <dsp:cNvSpPr/>
      </dsp:nvSpPr>
      <dsp:spPr>
        <a:xfrm>
          <a:off x="6700624" y="2061128"/>
          <a:ext cx="1384283" cy="69214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i="1" kern="1200" smtClean="0"/>
            <a:t>Oikeuslähdeoppi </a:t>
          </a:r>
          <a:endParaRPr lang="fi-FI" sz="900" kern="1200"/>
        </a:p>
      </dsp:txBody>
      <dsp:txXfrm>
        <a:off x="6700624" y="2061128"/>
        <a:ext cx="1384283" cy="69214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C6A91F-5D41-422E-9D18-4804543DCB17}">
      <dsp:nvSpPr>
        <dsp:cNvPr id="0" name=""/>
        <dsp:cNvSpPr/>
      </dsp:nvSpPr>
      <dsp:spPr>
        <a:xfrm>
          <a:off x="4682" y="2457"/>
          <a:ext cx="5290634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b="1" kern="1200" dirty="0" smtClean="0"/>
            <a:t>Oikeuslähteet </a:t>
          </a:r>
          <a:endParaRPr lang="fi-FI" sz="3200" kern="1200" dirty="0"/>
        </a:p>
      </dsp:txBody>
      <dsp:txXfrm>
        <a:off x="39313" y="37088"/>
        <a:ext cx="5221372" cy="1113132"/>
      </dsp:txXfrm>
    </dsp:sp>
    <dsp:sp modelId="{96B82610-CD47-4F41-8C9E-6E0E8D6E8828}">
      <dsp:nvSpPr>
        <dsp:cNvPr id="0" name=""/>
        <dsp:cNvSpPr/>
      </dsp:nvSpPr>
      <dsp:spPr>
        <a:xfrm>
          <a:off x="0" y="1316560"/>
          <a:ext cx="2575176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smtClean="0"/>
            <a:t>Lainsäädäntö </a:t>
          </a:r>
          <a:endParaRPr lang="fi-FI" sz="1050" kern="1200"/>
        </a:p>
      </dsp:txBody>
      <dsp:txXfrm>
        <a:off x="34631" y="1351191"/>
        <a:ext cx="2505914" cy="1113132"/>
      </dsp:txXfrm>
    </dsp:sp>
    <dsp:sp modelId="{9EA31471-7FB5-4CC5-BED1-A98CCAF6A22D}">
      <dsp:nvSpPr>
        <dsp:cNvPr id="0" name=""/>
        <dsp:cNvSpPr/>
      </dsp:nvSpPr>
      <dsp:spPr>
        <a:xfrm>
          <a:off x="4682" y="2646705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i="1" kern="1200" smtClean="0"/>
            <a:t>EU </a:t>
          </a:r>
          <a:endParaRPr lang="fi-FI" sz="1050" kern="1200"/>
        </a:p>
      </dsp:txBody>
      <dsp:txXfrm>
        <a:off x="29139" y="2671162"/>
        <a:ext cx="786097" cy="1133480"/>
      </dsp:txXfrm>
    </dsp:sp>
    <dsp:sp modelId="{DDCE61EB-DC20-4F35-B89F-14AF406C7A08}">
      <dsp:nvSpPr>
        <dsp:cNvPr id="0" name=""/>
        <dsp:cNvSpPr/>
      </dsp:nvSpPr>
      <dsp:spPr>
        <a:xfrm>
          <a:off x="874764" y="2646705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i="1" kern="1200" smtClean="0"/>
            <a:t>Kansallinen </a:t>
          </a:r>
          <a:endParaRPr lang="fi-FI" sz="1050" kern="1200"/>
        </a:p>
      </dsp:txBody>
      <dsp:txXfrm>
        <a:off x="899221" y="2671162"/>
        <a:ext cx="786097" cy="1133480"/>
      </dsp:txXfrm>
    </dsp:sp>
    <dsp:sp modelId="{3347CD56-487D-451F-A964-202DA8AE3FB3}">
      <dsp:nvSpPr>
        <dsp:cNvPr id="0" name=""/>
        <dsp:cNvSpPr/>
      </dsp:nvSpPr>
      <dsp:spPr>
        <a:xfrm>
          <a:off x="1744846" y="2646705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i="1" kern="1200" dirty="0" err="1" smtClean="0"/>
            <a:t>Valtiosopi-mukset</a:t>
          </a:r>
          <a:r>
            <a:rPr lang="fi-FI" sz="1050" i="1" kern="1200" dirty="0" smtClean="0"/>
            <a:t>, </a:t>
          </a:r>
          <a:r>
            <a:rPr lang="fi-FI" sz="1050" i="1" kern="1200" dirty="0" err="1" smtClean="0"/>
            <a:t>kansainvä-listen</a:t>
          </a:r>
          <a:r>
            <a:rPr lang="fi-FI" sz="1050" i="1" kern="1200" dirty="0" smtClean="0"/>
            <a:t> </a:t>
          </a:r>
          <a:r>
            <a:rPr lang="fi-FI" sz="1050" i="1" kern="1200" dirty="0" smtClean="0"/>
            <a:t>järjestöjen normistot ym. </a:t>
          </a:r>
          <a:endParaRPr lang="fi-FI" sz="1050" kern="1200" dirty="0"/>
        </a:p>
      </dsp:txBody>
      <dsp:txXfrm>
        <a:off x="1769303" y="2671162"/>
        <a:ext cx="786097" cy="1133480"/>
      </dsp:txXfrm>
    </dsp:sp>
    <dsp:sp modelId="{D48187D0-4624-49D8-B6ED-95D87A845837}">
      <dsp:nvSpPr>
        <dsp:cNvPr id="0" name=""/>
        <dsp:cNvSpPr/>
      </dsp:nvSpPr>
      <dsp:spPr>
        <a:xfrm>
          <a:off x="2645315" y="1316564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Oikeus-käytännön </a:t>
          </a:r>
          <a:r>
            <a:rPr lang="fi-FI" sz="1050" kern="1200" dirty="0" smtClean="0"/>
            <a:t>ennakkotapaukset </a:t>
          </a:r>
          <a:endParaRPr lang="fi-FI" sz="1050" kern="1200" dirty="0"/>
        </a:p>
      </dsp:txBody>
      <dsp:txXfrm>
        <a:off x="2669772" y="1341021"/>
        <a:ext cx="786097" cy="1133480"/>
      </dsp:txXfrm>
    </dsp:sp>
    <dsp:sp modelId="{31A04FCA-1CCA-4088-9056-8D7958419CB6}">
      <dsp:nvSpPr>
        <dsp:cNvPr id="0" name=""/>
        <dsp:cNvSpPr/>
      </dsp:nvSpPr>
      <dsp:spPr>
        <a:xfrm>
          <a:off x="3550468" y="1316564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smtClean="0"/>
            <a:t>Lakien esityöt </a:t>
          </a:r>
          <a:endParaRPr lang="fi-FI" sz="1050" kern="1200"/>
        </a:p>
      </dsp:txBody>
      <dsp:txXfrm>
        <a:off x="3574925" y="1341021"/>
        <a:ext cx="786097" cy="1133480"/>
      </dsp:txXfrm>
    </dsp:sp>
    <dsp:sp modelId="{F756A6A1-640D-4A9C-8E3A-B2F71A107FF7}">
      <dsp:nvSpPr>
        <dsp:cNvPr id="0" name=""/>
        <dsp:cNvSpPr/>
      </dsp:nvSpPr>
      <dsp:spPr>
        <a:xfrm>
          <a:off x="4455620" y="1316564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Oikeus-tutkimus </a:t>
          </a:r>
          <a:endParaRPr lang="fi-FI" sz="1050" kern="1200" dirty="0"/>
        </a:p>
      </dsp:txBody>
      <dsp:txXfrm>
        <a:off x="4480077" y="1341021"/>
        <a:ext cx="786097" cy="1133480"/>
      </dsp:txXfrm>
    </dsp:sp>
    <dsp:sp modelId="{8BD75B84-7251-4425-8B78-01248A65A8C9}">
      <dsp:nvSpPr>
        <dsp:cNvPr id="0" name=""/>
        <dsp:cNvSpPr/>
      </dsp:nvSpPr>
      <dsp:spPr>
        <a:xfrm>
          <a:off x="5435599" y="2457"/>
          <a:ext cx="2645317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3200" b="1" kern="1200" smtClean="0"/>
            <a:t>Empiiriset aineisto </a:t>
          </a:r>
          <a:endParaRPr lang="fi-FI" sz="3200" kern="1200"/>
        </a:p>
      </dsp:txBody>
      <dsp:txXfrm>
        <a:off x="5470230" y="37088"/>
        <a:ext cx="2576055" cy="1113132"/>
      </dsp:txXfrm>
    </dsp:sp>
    <dsp:sp modelId="{726CDA98-0375-4774-9AFB-BF2DB9AB983F}">
      <dsp:nvSpPr>
        <dsp:cNvPr id="0" name=""/>
        <dsp:cNvSpPr/>
      </dsp:nvSpPr>
      <dsp:spPr>
        <a:xfrm>
          <a:off x="5430914" y="1316564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Haastatte-</a:t>
          </a:r>
          <a:r>
            <a:rPr lang="fi-FI" sz="1050" kern="1200" dirty="0" err="1" smtClean="0"/>
            <a:t>lut</a:t>
          </a:r>
          <a:r>
            <a:rPr lang="fi-FI" sz="1050" kern="1200" dirty="0" smtClean="0"/>
            <a:t> </a:t>
          </a:r>
          <a:endParaRPr lang="fi-FI" sz="1050" kern="1200" dirty="0"/>
        </a:p>
      </dsp:txBody>
      <dsp:txXfrm>
        <a:off x="5455371" y="1341021"/>
        <a:ext cx="786097" cy="1133480"/>
      </dsp:txXfrm>
    </dsp:sp>
    <dsp:sp modelId="{047D3349-D780-418A-8B74-9F5011102B74}">
      <dsp:nvSpPr>
        <dsp:cNvPr id="0" name=""/>
        <dsp:cNvSpPr/>
      </dsp:nvSpPr>
      <dsp:spPr>
        <a:xfrm>
          <a:off x="6340752" y="1324581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Esim. </a:t>
          </a:r>
          <a:r>
            <a:rPr lang="fi-FI" sz="1050" kern="1200" dirty="0" err="1" smtClean="0"/>
            <a:t>sopimustoi-minnan</a:t>
          </a:r>
          <a:r>
            <a:rPr lang="fi-FI" sz="1050" kern="1200" dirty="0" smtClean="0"/>
            <a:t> </a:t>
          </a:r>
          <a:r>
            <a:rPr lang="fi-FI" sz="1050" kern="1200" dirty="0" smtClean="0"/>
            <a:t>dokumentit </a:t>
          </a:r>
          <a:endParaRPr lang="fi-FI" sz="1050" kern="1200" dirty="0"/>
        </a:p>
      </dsp:txBody>
      <dsp:txXfrm>
        <a:off x="6365209" y="1349038"/>
        <a:ext cx="786097" cy="1133480"/>
      </dsp:txXfrm>
    </dsp:sp>
    <dsp:sp modelId="{5514E332-EB67-421A-AA00-69321B32555A}">
      <dsp:nvSpPr>
        <dsp:cNvPr id="0" name=""/>
        <dsp:cNvSpPr/>
      </dsp:nvSpPr>
      <dsp:spPr>
        <a:xfrm>
          <a:off x="7245904" y="1324581"/>
          <a:ext cx="835011" cy="11823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50" kern="1200" dirty="0" smtClean="0"/>
            <a:t>Viran-omaisten </a:t>
          </a:r>
          <a:r>
            <a:rPr lang="fi-FI" sz="1050" kern="1200" dirty="0" smtClean="0"/>
            <a:t>käytäntö </a:t>
          </a:r>
          <a:endParaRPr lang="fi-FI" sz="1050" kern="1200" dirty="0"/>
        </a:p>
      </dsp:txBody>
      <dsp:txXfrm>
        <a:off x="7270361" y="1349038"/>
        <a:ext cx="786097" cy="113348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527E81-8D56-4185-925D-D65D7717C885}">
      <dsp:nvSpPr>
        <dsp:cNvPr id="0" name=""/>
        <dsp:cNvSpPr/>
      </dsp:nvSpPr>
      <dsp:spPr>
        <a:xfrm>
          <a:off x="0" y="241868"/>
          <a:ext cx="8085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FDD2516-6575-43C9-947F-A986278667DF}">
      <dsp:nvSpPr>
        <dsp:cNvPr id="0" name=""/>
        <dsp:cNvSpPr/>
      </dsp:nvSpPr>
      <dsp:spPr>
        <a:xfrm>
          <a:off x="404279" y="35228"/>
          <a:ext cx="5659919" cy="4132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931" tIns="0" rIns="2139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smtClean="0"/>
            <a:t>Yhteiskunta- ja taloustieteiden metodologia? </a:t>
          </a:r>
          <a:endParaRPr lang="fi-FI" sz="1400" kern="1200"/>
        </a:p>
      </dsp:txBody>
      <dsp:txXfrm>
        <a:off x="424454" y="55403"/>
        <a:ext cx="5619569" cy="372930"/>
      </dsp:txXfrm>
    </dsp:sp>
    <dsp:sp modelId="{F664D7BB-4EBE-4FCD-888A-AB5CEF3A52AE}">
      <dsp:nvSpPr>
        <dsp:cNvPr id="0" name=""/>
        <dsp:cNvSpPr/>
      </dsp:nvSpPr>
      <dsp:spPr>
        <a:xfrm>
          <a:off x="0" y="876908"/>
          <a:ext cx="8085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3340507"/>
              <a:satOff val="12390"/>
              <a:lumOff val="-14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3B02931-1903-4BE0-96C7-C19C223E1ADF}">
      <dsp:nvSpPr>
        <dsp:cNvPr id="0" name=""/>
        <dsp:cNvSpPr/>
      </dsp:nvSpPr>
      <dsp:spPr>
        <a:xfrm>
          <a:off x="404279" y="670268"/>
          <a:ext cx="5659919" cy="413280"/>
        </a:xfrm>
        <a:prstGeom prst="roundRect">
          <a:avLst/>
        </a:prstGeom>
        <a:solidFill>
          <a:schemeClr val="accent5">
            <a:hueOff val="-3340507"/>
            <a:satOff val="12390"/>
            <a:lumOff val="-142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931" tIns="0" rIns="2139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dirty="0" smtClean="0"/>
            <a:t>Kvalitatiivinen / kvantitatiivinen tutkimus </a:t>
          </a:r>
          <a:endParaRPr lang="fi-FI" sz="1400" kern="1200" dirty="0"/>
        </a:p>
      </dsp:txBody>
      <dsp:txXfrm>
        <a:off x="424454" y="690443"/>
        <a:ext cx="5619569" cy="372930"/>
      </dsp:txXfrm>
    </dsp:sp>
    <dsp:sp modelId="{B0DE2255-3B28-43DA-A385-960F5154C8EF}">
      <dsp:nvSpPr>
        <dsp:cNvPr id="0" name=""/>
        <dsp:cNvSpPr/>
      </dsp:nvSpPr>
      <dsp:spPr>
        <a:xfrm>
          <a:off x="0" y="1511948"/>
          <a:ext cx="8085599" cy="1014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6681013"/>
              <a:satOff val="24779"/>
              <a:lumOff val="-284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27532" tIns="291592" rIns="627532" bIns="99568" numCol="1" spcCol="1270" anchor="t" anchorCtr="0">
          <a:noAutofit/>
        </a:bodyPr>
        <a:lstStyle/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i="1" kern="1200" smtClean="0"/>
            <a:t>Otannan määrittely 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i="1" kern="1200" smtClean="0"/>
            <a:t>Strukturointi </a:t>
          </a:r>
          <a:endParaRPr lang="fi-FI" sz="1400" kern="1200"/>
        </a:p>
        <a:p>
          <a:pPr marL="114300" lvl="1" indent="-114300" algn="l" defTabSz="6223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400" i="1" kern="1200" smtClean="0"/>
            <a:t>Yleensä lisäarvoisia, vaikka metodologian vaatimuksista jouduttaisiin tinkimään </a:t>
          </a:r>
          <a:endParaRPr lang="fi-FI" sz="1400" kern="1200"/>
        </a:p>
      </dsp:txBody>
      <dsp:txXfrm>
        <a:off x="0" y="1511948"/>
        <a:ext cx="8085599" cy="1014300"/>
      </dsp:txXfrm>
    </dsp:sp>
    <dsp:sp modelId="{851513BF-0AE7-4A8F-8064-474E52C82B97}">
      <dsp:nvSpPr>
        <dsp:cNvPr id="0" name=""/>
        <dsp:cNvSpPr/>
      </dsp:nvSpPr>
      <dsp:spPr>
        <a:xfrm>
          <a:off x="404279" y="1305308"/>
          <a:ext cx="5659919" cy="413280"/>
        </a:xfrm>
        <a:prstGeom prst="roundRect">
          <a:avLst/>
        </a:prstGeom>
        <a:solidFill>
          <a:schemeClr val="accent5">
            <a:hueOff val="-6681013"/>
            <a:satOff val="24779"/>
            <a:lumOff val="-284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931" tIns="0" rIns="2139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smtClean="0"/>
            <a:t>Haastattelut: kvalitatiivinen / kvantitatiivinen</a:t>
          </a:r>
          <a:endParaRPr lang="fi-FI" sz="1400" kern="1200"/>
        </a:p>
      </dsp:txBody>
      <dsp:txXfrm>
        <a:off x="424454" y="1325483"/>
        <a:ext cx="5619569" cy="372930"/>
      </dsp:txXfrm>
    </dsp:sp>
    <dsp:sp modelId="{4B093D8A-BA94-41FB-91A4-DFF4296F7C66}">
      <dsp:nvSpPr>
        <dsp:cNvPr id="0" name=""/>
        <dsp:cNvSpPr/>
      </dsp:nvSpPr>
      <dsp:spPr>
        <a:xfrm>
          <a:off x="0" y="2808488"/>
          <a:ext cx="8085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0021520"/>
              <a:satOff val="37169"/>
              <a:lumOff val="-426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2BCD00C-6A50-4A3E-A494-C8641551D726}">
      <dsp:nvSpPr>
        <dsp:cNvPr id="0" name=""/>
        <dsp:cNvSpPr/>
      </dsp:nvSpPr>
      <dsp:spPr>
        <a:xfrm>
          <a:off x="404279" y="2601848"/>
          <a:ext cx="5659919" cy="413280"/>
        </a:xfrm>
        <a:prstGeom prst="roundRect">
          <a:avLst/>
        </a:prstGeom>
        <a:solidFill>
          <a:schemeClr val="accent5">
            <a:hueOff val="-10021520"/>
            <a:satOff val="37169"/>
            <a:lumOff val="-426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931" tIns="0" rIns="2139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smtClean="0"/>
            <a:t>Aineiston tilastollinen käsittely </a:t>
          </a:r>
          <a:endParaRPr lang="fi-FI" sz="1400" kern="1200"/>
        </a:p>
      </dsp:txBody>
      <dsp:txXfrm>
        <a:off x="424454" y="2622023"/>
        <a:ext cx="5619569" cy="372930"/>
      </dsp:txXfrm>
    </dsp:sp>
    <dsp:sp modelId="{9E8B8301-5A70-431E-A71E-500CA9A066D6}">
      <dsp:nvSpPr>
        <dsp:cNvPr id="0" name=""/>
        <dsp:cNvSpPr/>
      </dsp:nvSpPr>
      <dsp:spPr>
        <a:xfrm>
          <a:off x="0" y="3443528"/>
          <a:ext cx="8085599" cy="352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-13362026"/>
              <a:satOff val="49558"/>
              <a:lumOff val="-568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56F825-B4EF-43F8-9359-C20058AE46EA}">
      <dsp:nvSpPr>
        <dsp:cNvPr id="0" name=""/>
        <dsp:cNvSpPr/>
      </dsp:nvSpPr>
      <dsp:spPr>
        <a:xfrm>
          <a:off x="404279" y="3236888"/>
          <a:ext cx="5659919" cy="413280"/>
        </a:xfrm>
        <a:prstGeom prst="roundRect">
          <a:avLst/>
        </a:prstGeom>
        <a:solidFill>
          <a:schemeClr val="accent5">
            <a:hueOff val="-13362026"/>
            <a:satOff val="49558"/>
            <a:lumOff val="-568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931" tIns="0" rIns="213931" bIns="0" numCol="1" spcCol="1270" anchor="ctr" anchorCtr="0">
          <a:noAutofit/>
        </a:bodyPr>
        <a:lstStyle/>
        <a:p>
          <a:pPr lvl="0" algn="l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400" kern="1200" smtClean="0"/>
            <a:t>Tuomioistuinten ja viranomaisten ratkaisut aineistona </a:t>
          </a:r>
          <a:endParaRPr lang="fi-FI" sz="1400" kern="1200"/>
        </a:p>
      </dsp:txBody>
      <dsp:txXfrm>
        <a:off x="424454" y="3257063"/>
        <a:ext cx="5619569" cy="37293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E274218-0779-4A14-9F72-D24192855F3B}">
      <dsp:nvSpPr>
        <dsp:cNvPr id="0" name=""/>
        <dsp:cNvSpPr/>
      </dsp:nvSpPr>
      <dsp:spPr>
        <a:xfrm>
          <a:off x="0" y="46"/>
          <a:ext cx="2910815" cy="1869006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b="1" kern="1200" dirty="0" smtClean="0"/>
            <a:t>Älä viittaa (ensisijaisesti) verohallinnon ohjeeseen, kun asia on säädetty laissa! </a:t>
          </a:r>
          <a:endParaRPr lang="fi-FI" sz="2100" kern="1200" dirty="0"/>
        </a:p>
      </dsp:txBody>
      <dsp:txXfrm>
        <a:off x="91237" y="91283"/>
        <a:ext cx="2728341" cy="1686532"/>
      </dsp:txXfrm>
    </dsp:sp>
    <dsp:sp modelId="{82F89BB8-D062-41E0-8A65-AE4E8DD8540D}">
      <dsp:nvSpPr>
        <dsp:cNvPr id="0" name=""/>
        <dsp:cNvSpPr/>
      </dsp:nvSpPr>
      <dsp:spPr>
        <a:xfrm rot="5400000">
          <a:off x="4750604" y="309615"/>
          <a:ext cx="1495205" cy="5174783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17145" rIns="34290" bIns="17145" numCol="1" spcCol="1270" anchor="ctr" anchorCtr="0">
          <a:noAutofit/>
        </a:bodyPr>
        <a:lstStyle/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smtClean="0"/>
            <a:t>pakottavat säännökset laki ja alemmanasteiset virallissäädökset</a:t>
          </a:r>
          <a:endParaRPr lang="fi-FI" sz="900" kern="120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smtClean="0"/>
            <a:t>sopimus </a:t>
          </a:r>
          <a:endParaRPr lang="fi-FI" sz="900" kern="120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smtClean="0"/>
            <a:t>velvoittava liike- ym. tapa </a:t>
          </a:r>
          <a:endParaRPr lang="fi-FI" sz="900" kern="120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smtClean="0"/>
            <a:t>lain tahdonvaltaiset säännökset </a:t>
          </a:r>
          <a:endParaRPr lang="fi-FI" sz="900" kern="120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smtClean="0"/>
            <a:t>lakien esityöt </a:t>
          </a:r>
          <a:endParaRPr lang="fi-FI" sz="900" kern="120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smtClean="0"/>
            <a:t>oikeuskäytäntö (tuomioistuinratkaisut) </a:t>
          </a:r>
          <a:endParaRPr lang="fi-FI" sz="900" kern="120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dirty="0" smtClean="0"/>
            <a:t>oikeustiede </a:t>
          </a:r>
          <a:endParaRPr lang="fi-FI" sz="900" kern="1200" dirty="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smtClean="0"/>
            <a:t>yleiset oikeus- ja moraaliperiaatteet </a:t>
          </a:r>
          <a:endParaRPr lang="fi-FI" sz="900" kern="1200"/>
        </a:p>
        <a:p>
          <a:pPr marL="57150" lvl="1" indent="-57150" algn="l" defTabSz="4000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900" kern="1200" smtClean="0"/>
            <a:t>ns. reaaliset argumentit</a:t>
          </a:r>
          <a:endParaRPr lang="fi-FI" sz="900" kern="1200"/>
        </a:p>
      </dsp:txBody>
      <dsp:txXfrm rot="-5400000">
        <a:off x="2910815" y="2222394"/>
        <a:ext cx="5101793" cy="1349225"/>
      </dsp:txXfrm>
    </dsp:sp>
    <dsp:sp modelId="{973CF929-780D-4CBD-841A-953CF9C933F5}">
      <dsp:nvSpPr>
        <dsp:cNvPr id="0" name=""/>
        <dsp:cNvSpPr/>
      </dsp:nvSpPr>
      <dsp:spPr>
        <a:xfrm>
          <a:off x="0" y="1962503"/>
          <a:ext cx="2910815" cy="1869006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0010" tIns="40005" rIns="80010" bIns="40005" numCol="1" spcCol="1270" anchor="ctr" anchorCtr="0">
          <a:noAutofit/>
        </a:bodyPr>
        <a:lstStyle/>
        <a:p>
          <a:pPr lvl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100" b="1" kern="1200" smtClean="0"/>
            <a:t>Hierarkia: </a:t>
          </a:r>
          <a:endParaRPr lang="fi-FI" sz="2100" kern="1200"/>
        </a:p>
      </dsp:txBody>
      <dsp:txXfrm>
        <a:off x="91237" y="2053740"/>
        <a:ext cx="2728341" cy="168653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2F8E272-06BE-4E9F-AE9A-734AF92FB395}">
      <dsp:nvSpPr>
        <dsp:cNvPr id="0" name=""/>
        <dsp:cNvSpPr/>
      </dsp:nvSpPr>
      <dsp:spPr>
        <a:xfrm>
          <a:off x="0" y="1917"/>
          <a:ext cx="2910815" cy="922342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dirty="0" smtClean="0"/>
            <a:t>Holistinen funktio - normatiivien tutkimuksen tieteellisyyden kriteeri </a:t>
          </a:r>
          <a:endParaRPr lang="fi-FI" sz="1900" kern="1200" dirty="0"/>
        </a:p>
      </dsp:txBody>
      <dsp:txXfrm>
        <a:off x="45025" y="46942"/>
        <a:ext cx="2820765" cy="832292"/>
      </dsp:txXfrm>
    </dsp:sp>
    <dsp:sp modelId="{F5134EDE-310B-4183-8192-B0587F2C3689}">
      <dsp:nvSpPr>
        <dsp:cNvPr id="0" name=""/>
        <dsp:cNvSpPr/>
      </dsp:nvSpPr>
      <dsp:spPr>
        <a:xfrm>
          <a:off x="0" y="970377"/>
          <a:ext cx="2910815" cy="922342"/>
        </a:xfrm>
        <a:prstGeom prst="roundRect">
          <a:avLst/>
        </a:prstGeom>
        <a:gradFill rotWithShape="0">
          <a:gsLst>
            <a:gs pos="0">
              <a:schemeClr val="accent3">
                <a:hueOff val="-1034973"/>
                <a:satOff val="0"/>
                <a:lumOff val="-2222"/>
                <a:alphaOff val="0"/>
                <a:tint val="50000"/>
                <a:satMod val="300000"/>
              </a:schemeClr>
            </a:gs>
            <a:gs pos="35000">
              <a:schemeClr val="accent3">
                <a:hueOff val="-1034973"/>
                <a:satOff val="0"/>
                <a:lumOff val="-2222"/>
                <a:alphaOff val="0"/>
                <a:tint val="37000"/>
                <a:satMod val="300000"/>
              </a:schemeClr>
            </a:gs>
            <a:gs pos="100000">
              <a:schemeClr val="accent3">
                <a:hueOff val="-1034973"/>
                <a:satOff val="0"/>
                <a:lumOff val="-2222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smtClean="0"/>
            <a:t>Systeemis-rakenteellinen koheesio</a:t>
          </a:r>
          <a:endParaRPr lang="fi-FI" sz="1900" kern="1200"/>
        </a:p>
      </dsp:txBody>
      <dsp:txXfrm>
        <a:off x="45025" y="1015402"/>
        <a:ext cx="2820765" cy="832292"/>
      </dsp:txXfrm>
    </dsp:sp>
    <dsp:sp modelId="{E4FD11F4-C81F-4990-85E5-6155478F7E75}">
      <dsp:nvSpPr>
        <dsp:cNvPr id="0" name=""/>
        <dsp:cNvSpPr/>
      </dsp:nvSpPr>
      <dsp:spPr>
        <a:xfrm rot="5400000">
          <a:off x="5129270" y="-187383"/>
          <a:ext cx="737874" cy="5174783"/>
        </a:xfrm>
        <a:prstGeom prst="round2Same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i="1" kern="1200" smtClean="0"/>
            <a:t>Ristiriitojen havaitsemisen edellytys </a:t>
          </a:r>
          <a:endParaRPr lang="fi-FI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i="1" kern="1200" smtClean="0"/>
            <a:t>Tuo esille sääntelemättömät tilanteet </a:t>
          </a:r>
          <a:endParaRPr lang="fi-FI" sz="1500" kern="1200"/>
        </a:p>
      </dsp:txBody>
      <dsp:txXfrm rot="-5400000">
        <a:off x="2910816" y="2067091"/>
        <a:ext cx="5138763" cy="665834"/>
      </dsp:txXfrm>
    </dsp:sp>
    <dsp:sp modelId="{FC8B9F2A-6B88-4971-A55C-367CC6F78268}">
      <dsp:nvSpPr>
        <dsp:cNvPr id="0" name=""/>
        <dsp:cNvSpPr/>
      </dsp:nvSpPr>
      <dsp:spPr>
        <a:xfrm>
          <a:off x="0" y="1938837"/>
          <a:ext cx="2910815" cy="922342"/>
        </a:xfrm>
        <a:prstGeom prst="roundRect">
          <a:avLst/>
        </a:prstGeom>
        <a:gradFill rotWithShape="0">
          <a:gsLst>
            <a:gs pos="0">
              <a:schemeClr val="accent3">
                <a:hueOff val="-2069947"/>
                <a:satOff val="0"/>
                <a:lumOff val="-4444"/>
                <a:alphaOff val="0"/>
                <a:tint val="50000"/>
                <a:satMod val="300000"/>
              </a:schemeClr>
            </a:gs>
            <a:gs pos="35000">
              <a:schemeClr val="accent3">
                <a:hueOff val="-2069947"/>
                <a:satOff val="0"/>
                <a:lumOff val="-4444"/>
                <a:alphaOff val="0"/>
                <a:tint val="37000"/>
                <a:satMod val="300000"/>
              </a:schemeClr>
            </a:gs>
            <a:gs pos="100000">
              <a:schemeClr val="accent3">
                <a:hueOff val="-2069947"/>
                <a:satOff val="0"/>
                <a:lumOff val="-444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smtClean="0"/>
            <a:t>Normikokonaisuuksien toiminnalliset yhteydet </a:t>
          </a:r>
          <a:endParaRPr lang="fi-FI" sz="1900" kern="1200"/>
        </a:p>
      </dsp:txBody>
      <dsp:txXfrm>
        <a:off x="45025" y="1983862"/>
        <a:ext cx="2820765" cy="832292"/>
      </dsp:txXfrm>
    </dsp:sp>
    <dsp:sp modelId="{7C4A0ED8-3A20-4A8E-A258-63B355D92968}">
      <dsp:nvSpPr>
        <dsp:cNvPr id="0" name=""/>
        <dsp:cNvSpPr/>
      </dsp:nvSpPr>
      <dsp:spPr>
        <a:xfrm rot="5400000">
          <a:off x="5129270" y="781076"/>
          <a:ext cx="737874" cy="5174783"/>
        </a:xfrm>
        <a:prstGeom prst="round2SameRect">
          <a:avLst/>
        </a:prstGeom>
        <a:solidFill>
          <a:schemeClr val="accent3">
            <a:tint val="40000"/>
            <a:alpha val="90000"/>
            <a:hueOff val="-4938526"/>
            <a:satOff val="-14466"/>
            <a:lumOff val="-1804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-4938526"/>
              <a:satOff val="-14466"/>
              <a:lumOff val="-180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i="1" kern="1200" smtClean="0"/>
            <a:t>Edellyttää ja mahdollistaa ns. koherentin tulkinnan </a:t>
          </a:r>
          <a:endParaRPr lang="fi-FI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fi-FI" sz="1500" i="1" kern="1200" smtClean="0"/>
            <a:t>Tulkinta-argumenttien ja ratkaisuvaihtoehtojen löytäminen </a:t>
          </a:r>
          <a:endParaRPr lang="fi-FI" sz="1500" kern="1200"/>
        </a:p>
      </dsp:txBody>
      <dsp:txXfrm rot="-5400000">
        <a:off x="2910816" y="3035550"/>
        <a:ext cx="5138763" cy="665834"/>
      </dsp:txXfrm>
    </dsp:sp>
    <dsp:sp modelId="{0BE85810-0BE9-4AF9-B93E-967CE91B0C53}">
      <dsp:nvSpPr>
        <dsp:cNvPr id="0" name=""/>
        <dsp:cNvSpPr/>
      </dsp:nvSpPr>
      <dsp:spPr>
        <a:xfrm>
          <a:off x="0" y="2907296"/>
          <a:ext cx="2910815" cy="922342"/>
        </a:xfrm>
        <a:prstGeom prst="roundRect">
          <a:avLst/>
        </a:prstGeom>
        <a:gradFill rotWithShape="0">
          <a:gsLst>
            <a:gs pos="0">
              <a:schemeClr val="accent3">
                <a:hueOff val="-3104920"/>
                <a:satOff val="0"/>
                <a:lumOff val="-6666"/>
                <a:alphaOff val="0"/>
                <a:tint val="50000"/>
                <a:satMod val="300000"/>
              </a:schemeClr>
            </a:gs>
            <a:gs pos="35000">
              <a:schemeClr val="accent3">
                <a:hueOff val="-3104920"/>
                <a:satOff val="0"/>
                <a:lumOff val="-6666"/>
                <a:alphaOff val="0"/>
                <a:tint val="37000"/>
                <a:satMod val="300000"/>
              </a:schemeClr>
            </a:gs>
            <a:gs pos="100000">
              <a:schemeClr val="accent3">
                <a:hueOff val="-3104920"/>
                <a:satOff val="0"/>
                <a:lumOff val="-666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2390" tIns="36195" rIns="72390" bIns="36195" numCol="1" spcCol="1270" anchor="ctr" anchorCtr="0">
          <a:noAutofit/>
        </a:bodyPr>
        <a:lstStyle/>
        <a:p>
          <a:pPr lvl="0" algn="ctr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900" kern="1200" smtClean="0"/>
            <a:t>Vuorovaikutus tulkinnan kanssa </a:t>
          </a:r>
          <a:endParaRPr lang="fi-FI" sz="1900" kern="1200"/>
        </a:p>
      </dsp:txBody>
      <dsp:txXfrm>
        <a:off x="45025" y="2952321"/>
        <a:ext cx="2820765" cy="83229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94632B-BDC6-441F-A4CD-0E40398F7189}">
      <dsp:nvSpPr>
        <dsp:cNvPr id="0" name=""/>
        <dsp:cNvSpPr/>
      </dsp:nvSpPr>
      <dsp:spPr>
        <a:xfrm>
          <a:off x="4481208" y="1388541"/>
          <a:ext cx="171925" cy="21547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4794"/>
              </a:lnTo>
              <a:lnTo>
                <a:pt x="171925" y="2154794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9C37B26-1F9A-46C3-98FC-34CF43FF6C7D}">
      <dsp:nvSpPr>
        <dsp:cNvPr id="0" name=""/>
        <dsp:cNvSpPr/>
      </dsp:nvSpPr>
      <dsp:spPr>
        <a:xfrm>
          <a:off x="4481208" y="1388541"/>
          <a:ext cx="171925" cy="13410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41015"/>
              </a:lnTo>
              <a:lnTo>
                <a:pt x="171925" y="134101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8F2C79-AC42-43E7-A3D6-5CF214C4525A}">
      <dsp:nvSpPr>
        <dsp:cNvPr id="0" name=""/>
        <dsp:cNvSpPr/>
      </dsp:nvSpPr>
      <dsp:spPr>
        <a:xfrm>
          <a:off x="4481208" y="1388541"/>
          <a:ext cx="171925" cy="527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7236"/>
              </a:lnTo>
              <a:lnTo>
                <a:pt x="171925" y="527236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B08B0E-DACA-488F-9973-0A5DF9B96DDC}">
      <dsp:nvSpPr>
        <dsp:cNvPr id="0" name=""/>
        <dsp:cNvSpPr/>
      </dsp:nvSpPr>
      <dsp:spPr>
        <a:xfrm>
          <a:off x="4246244" y="574762"/>
          <a:ext cx="693431" cy="2406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0347"/>
              </a:lnTo>
              <a:lnTo>
                <a:pt x="693431" y="120347"/>
              </a:lnTo>
              <a:lnTo>
                <a:pt x="693431" y="2406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450FEC4-E97E-46DA-8C89-B7151FAA057A}">
      <dsp:nvSpPr>
        <dsp:cNvPr id="0" name=""/>
        <dsp:cNvSpPr/>
      </dsp:nvSpPr>
      <dsp:spPr>
        <a:xfrm>
          <a:off x="3552813" y="574762"/>
          <a:ext cx="693431" cy="240695"/>
        </a:xfrm>
        <a:custGeom>
          <a:avLst/>
          <a:gdLst/>
          <a:ahLst/>
          <a:cxnLst/>
          <a:rect l="0" t="0" r="0" b="0"/>
          <a:pathLst>
            <a:path>
              <a:moveTo>
                <a:pt x="693431" y="0"/>
              </a:moveTo>
              <a:lnTo>
                <a:pt x="693431" y="120347"/>
              </a:lnTo>
              <a:lnTo>
                <a:pt x="0" y="120347"/>
              </a:lnTo>
              <a:lnTo>
                <a:pt x="0" y="240695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EEA44-8D42-4A0F-B413-2278FA86D381}">
      <dsp:nvSpPr>
        <dsp:cNvPr id="0" name=""/>
        <dsp:cNvSpPr/>
      </dsp:nvSpPr>
      <dsp:spPr>
        <a:xfrm>
          <a:off x="2286298" y="1679"/>
          <a:ext cx="1146167" cy="5730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b="1" kern="1200" smtClean="0"/>
            <a:t>Näkökulmat: kielitiede, kommunikaatiotieteet, psykologia ym. </a:t>
          </a:r>
          <a:endParaRPr lang="fi-FI" sz="800" kern="1200"/>
        </a:p>
      </dsp:txBody>
      <dsp:txXfrm>
        <a:off x="2286298" y="1679"/>
        <a:ext cx="1146167" cy="573083"/>
      </dsp:txXfrm>
    </dsp:sp>
    <dsp:sp modelId="{C7775426-A802-4B3E-9C43-20CA10F29B4A}">
      <dsp:nvSpPr>
        <dsp:cNvPr id="0" name=""/>
        <dsp:cNvSpPr/>
      </dsp:nvSpPr>
      <dsp:spPr>
        <a:xfrm>
          <a:off x="3673160" y="1679"/>
          <a:ext cx="1146167" cy="573083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b="1" kern="1200" smtClean="0"/>
            <a:t>Oikeudellinen tulkinta </a:t>
          </a:r>
          <a:endParaRPr lang="fi-FI" sz="800" kern="1200"/>
        </a:p>
      </dsp:txBody>
      <dsp:txXfrm>
        <a:off x="3673160" y="1679"/>
        <a:ext cx="1146167" cy="573083"/>
      </dsp:txXfrm>
    </dsp:sp>
    <dsp:sp modelId="{E56C62C3-E78B-45E3-BF36-61EB5C69B07A}">
      <dsp:nvSpPr>
        <dsp:cNvPr id="0" name=""/>
        <dsp:cNvSpPr/>
      </dsp:nvSpPr>
      <dsp:spPr>
        <a:xfrm>
          <a:off x="2979729" y="815457"/>
          <a:ext cx="1146167" cy="57308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smtClean="0"/>
            <a:t>Säädösten / sopimusten tulkinta </a:t>
          </a:r>
          <a:endParaRPr lang="fi-FI" sz="800" kern="1200"/>
        </a:p>
      </dsp:txBody>
      <dsp:txXfrm>
        <a:off x="2979729" y="815457"/>
        <a:ext cx="1146167" cy="573083"/>
      </dsp:txXfrm>
    </dsp:sp>
    <dsp:sp modelId="{C864A4E3-7C7E-43AB-8881-2E2C18F1839F}">
      <dsp:nvSpPr>
        <dsp:cNvPr id="0" name=""/>
        <dsp:cNvSpPr/>
      </dsp:nvSpPr>
      <dsp:spPr>
        <a:xfrm>
          <a:off x="4366591" y="815457"/>
          <a:ext cx="1146167" cy="573083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kern="1200" smtClean="0"/>
            <a:t>Tulkintamenetelmät </a:t>
          </a:r>
          <a:endParaRPr lang="fi-FI" sz="800" kern="1200"/>
        </a:p>
      </dsp:txBody>
      <dsp:txXfrm>
        <a:off x="4366591" y="815457"/>
        <a:ext cx="1146167" cy="573083"/>
      </dsp:txXfrm>
    </dsp:sp>
    <dsp:sp modelId="{97CE206C-24EB-40B7-A1BA-166A3EC18755}">
      <dsp:nvSpPr>
        <dsp:cNvPr id="0" name=""/>
        <dsp:cNvSpPr/>
      </dsp:nvSpPr>
      <dsp:spPr>
        <a:xfrm>
          <a:off x="4653133" y="1629236"/>
          <a:ext cx="1146167" cy="57308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i="1" kern="1200" smtClean="0"/>
            <a:t>Objektiivinen / subjektiivinen </a:t>
          </a:r>
          <a:endParaRPr lang="fi-FI" sz="800" kern="1200"/>
        </a:p>
      </dsp:txBody>
      <dsp:txXfrm>
        <a:off x="4653133" y="1629236"/>
        <a:ext cx="1146167" cy="573083"/>
      </dsp:txXfrm>
    </dsp:sp>
    <dsp:sp modelId="{6BCB6CB9-7270-4289-8DF1-FD8D164D18CE}">
      <dsp:nvSpPr>
        <dsp:cNvPr id="0" name=""/>
        <dsp:cNvSpPr/>
      </dsp:nvSpPr>
      <dsp:spPr>
        <a:xfrm>
          <a:off x="4653133" y="2443015"/>
          <a:ext cx="1146167" cy="57308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i="1" kern="1200" smtClean="0"/>
            <a:t>Laatijan vahingoksi (contra proferentem) </a:t>
          </a:r>
          <a:endParaRPr lang="fi-FI" sz="800" kern="1200"/>
        </a:p>
      </dsp:txBody>
      <dsp:txXfrm>
        <a:off x="4653133" y="2443015"/>
        <a:ext cx="1146167" cy="573083"/>
      </dsp:txXfrm>
    </dsp:sp>
    <dsp:sp modelId="{83D0FEA8-3EB4-4EA3-999B-AF098282B687}">
      <dsp:nvSpPr>
        <dsp:cNvPr id="0" name=""/>
        <dsp:cNvSpPr/>
      </dsp:nvSpPr>
      <dsp:spPr>
        <a:xfrm>
          <a:off x="4653133" y="3256794"/>
          <a:ext cx="1146167" cy="57308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lvl="0" algn="ctr" defTabSz="355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800" i="1" kern="1200" smtClean="0"/>
            <a:t>Laaja / suppea: vastuunrajoitusehdot, vakiosopimusten yllättävät ja ankarat ehdot </a:t>
          </a:r>
          <a:endParaRPr lang="fi-FI" sz="800" kern="1200"/>
        </a:p>
      </dsp:txBody>
      <dsp:txXfrm>
        <a:off x="4653133" y="3256794"/>
        <a:ext cx="1146167" cy="573083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738986-E5A7-427C-BE5C-C5F63F882D8D}">
      <dsp:nvSpPr>
        <dsp:cNvPr id="0" name=""/>
        <dsp:cNvSpPr/>
      </dsp:nvSpPr>
      <dsp:spPr>
        <a:xfrm>
          <a:off x="3416606" y="2327785"/>
          <a:ext cx="244778" cy="13156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389" y="0"/>
              </a:lnTo>
              <a:lnTo>
                <a:pt x="122389" y="1315686"/>
              </a:lnTo>
              <a:lnTo>
                <a:pt x="244778" y="1315686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D6B0B33-083A-4FE7-97B5-231593A5355C}">
      <dsp:nvSpPr>
        <dsp:cNvPr id="0" name=""/>
        <dsp:cNvSpPr/>
      </dsp:nvSpPr>
      <dsp:spPr>
        <a:xfrm>
          <a:off x="3416606" y="2327785"/>
          <a:ext cx="244778" cy="78941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389" y="0"/>
              </a:lnTo>
              <a:lnTo>
                <a:pt x="122389" y="789411"/>
              </a:lnTo>
              <a:lnTo>
                <a:pt x="244778" y="789411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08E408-D4A4-457D-931E-0A730516A12C}">
      <dsp:nvSpPr>
        <dsp:cNvPr id="0" name=""/>
        <dsp:cNvSpPr/>
      </dsp:nvSpPr>
      <dsp:spPr>
        <a:xfrm>
          <a:off x="3416606" y="2327785"/>
          <a:ext cx="244778" cy="26313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122389" y="0"/>
              </a:lnTo>
              <a:lnTo>
                <a:pt x="122389" y="263137"/>
              </a:lnTo>
              <a:lnTo>
                <a:pt x="244778" y="263137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C69D47-2033-497D-AD79-5B5DB6670B8A}">
      <dsp:nvSpPr>
        <dsp:cNvPr id="0" name=""/>
        <dsp:cNvSpPr/>
      </dsp:nvSpPr>
      <dsp:spPr>
        <a:xfrm>
          <a:off x="3416606" y="2064648"/>
          <a:ext cx="244778" cy="263137"/>
        </a:xfrm>
        <a:custGeom>
          <a:avLst/>
          <a:gdLst/>
          <a:ahLst/>
          <a:cxnLst/>
          <a:rect l="0" t="0" r="0" b="0"/>
          <a:pathLst>
            <a:path>
              <a:moveTo>
                <a:pt x="0" y="263137"/>
              </a:moveTo>
              <a:lnTo>
                <a:pt x="122389" y="263137"/>
              </a:lnTo>
              <a:lnTo>
                <a:pt x="122389" y="0"/>
              </a:lnTo>
              <a:lnTo>
                <a:pt x="24477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FCB04C-64DA-47BD-AE79-2A6ACCE989AF}">
      <dsp:nvSpPr>
        <dsp:cNvPr id="0" name=""/>
        <dsp:cNvSpPr/>
      </dsp:nvSpPr>
      <dsp:spPr>
        <a:xfrm>
          <a:off x="3416606" y="1538373"/>
          <a:ext cx="244778" cy="789411"/>
        </a:xfrm>
        <a:custGeom>
          <a:avLst/>
          <a:gdLst/>
          <a:ahLst/>
          <a:cxnLst/>
          <a:rect l="0" t="0" r="0" b="0"/>
          <a:pathLst>
            <a:path>
              <a:moveTo>
                <a:pt x="0" y="789411"/>
              </a:moveTo>
              <a:lnTo>
                <a:pt x="122389" y="789411"/>
              </a:lnTo>
              <a:lnTo>
                <a:pt x="122389" y="0"/>
              </a:lnTo>
              <a:lnTo>
                <a:pt x="24477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CCF1C9-2B6E-4423-B274-B9584FB8F63E}">
      <dsp:nvSpPr>
        <dsp:cNvPr id="0" name=""/>
        <dsp:cNvSpPr/>
      </dsp:nvSpPr>
      <dsp:spPr>
        <a:xfrm>
          <a:off x="3416606" y="1012099"/>
          <a:ext cx="244778" cy="1315686"/>
        </a:xfrm>
        <a:custGeom>
          <a:avLst/>
          <a:gdLst/>
          <a:ahLst/>
          <a:cxnLst/>
          <a:rect l="0" t="0" r="0" b="0"/>
          <a:pathLst>
            <a:path>
              <a:moveTo>
                <a:pt x="0" y="1315686"/>
              </a:moveTo>
              <a:lnTo>
                <a:pt x="122389" y="1315686"/>
              </a:lnTo>
              <a:lnTo>
                <a:pt x="122389" y="0"/>
              </a:lnTo>
              <a:lnTo>
                <a:pt x="244778" y="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68F3F9-5F46-4120-B683-524CE8D51E7C}">
      <dsp:nvSpPr>
        <dsp:cNvPr id="0" name=""/>
        <dsp:cNvSpPr/>
      </dsp:nvSpPr>
      <dsp:spPr>
        <a:xfrm>
          <a:off x="3416606" y="440104"/>
          <a:ext cx="244778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244778" y="45720"/>
              </a:lnTo>
            </a:path>
          </a:pathLst>
        </a:custGeom>
        <a:noFill/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3955500-77B1-4F8F-9829-F06DC13071AF}">
      <dsp:nvSpPr>
        <dsp:cNvPr id="0" name=""/>
        <dsp:cNvSpPr/>
      </dsp:nvSpPr>
      <dsp:spPr>
        <a:xfrm>
          <a:off x="2192711" y="1440"/>
          <a:ext cx="1223894" cy="96876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1" kern="1200" dirty="0" smtClean="0"/>
            <a:t>Normatiivisessa tutkimuksessa ei ole tosia / epätosia lauseita, vaan kyse on perustelujen vakuuttavuudesta </a:t>
          </a:r>
          <a:endParaRPr lang="fi-FI" sz="900" kern="1200" dirty="0"/>
        </a:p>
      </dsp:txBody>
      <dsp:txXfrm>
        <a:off x="2192711" y="1440"/>
        <a:ext cx="1223894" cy="968767"/>
      </dsp:txXfrm>
    </dsp:sp>
    <dsp:sp modelId="{7D1464CE-2F8D-4824-9A3F-AC9B7204D0D3}">
      <dsp:nvSpPr>
        <dsp:cNvPr id="0" name=""/>
        <dsp:cNvSpPr/>
      </dsp:nvSpPr>
      <dsp:spPr>
        <a:xfrm>
          <a:off x="3661385" y="299180"/>
          <a:ext cx="2215456" cy="373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1000" kern="1200" dirty="0" smtClean="0"/>
            <a:t>Yleensä ei ainoita oikeita ratkaisuja </a:t>
          </a:r>
          <a:endParaRPr lang="fi-FI" sz="1000" kern="1200" dirty="0"/>
        </a:p>
      </dsp:txBody>
      <dsp:txXfrm>
        <a:off x="3661385" y="299180"/>
        <a:ext cx="2215456" cy="373287"/>
      </dsp:txXfrm>
    </dsp:sp>
    <dsp:sp modelId="{EFDB5C37-A697-4883-997B-27E95730D5F3}">
      <dsp:nvSpPr>
        <dsp:cNvPr id="0" name=""/>
        <dsp:cNvSpPr/>
      </dsp:nvSpPr>
      <dsp:spPr>
        <a:xfrm>
          <a:off x="2192711" y="2141141"/>
          <a:ext cx="1223894" cy="3732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b="1" kern="1200" dirty="0" smtClean="0"/>
            <a:t>Argumentit </a:t>
          </a:r>
          <a:endParaRPr lang="fi-FI" sz="900" kern="1200" dirty="0"/>
        </a:p>
      </dsp:txBody>
      <dsp:txXfrm>
        <a:off x="2192711" y="2141141"/>
        <a:ext cx="1223894" cy="373287"/>
      </dsp:txXfrm>
    </dsp:sp>
    <dsp:sp modelId="{81CD1A5B-B835-4BAC-8F5B-F3AC747E489A}">
      <dsp:nvSpPr>
        <dsp:cNvPr id="0" name=""/>
        <dsp:cNvSpPr/>
      </dsp:nvSpPr>
      <dsp:spPr>
        <a:xfrm>
          <a:off x="3661385" y="825455"/>
          <a:ext cx="2199411" cy="373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smtClean="0"/>
            <a:t>Common sense ja johdonmukaisuus </a:t>
          </a:r>
          <a:endParaRPr lang="fi-FI" sz="900" kern="1200"/>
        </a:p>
      </dsp:txBody>
      <dsp:txXfrm>
        <a:off x="3661385" y="825455"/>
        <a:ext cx="2199411" cy="373287"/>
      </dsp:txXfrm>
    </dsp:sp>
    <dsp:sp modelId="{662E0604-9741-4B21-B373-15ADF9F479F6}">
      <dsp:nvSpPr>
        <dsp:cNvPr id="0" name=""/>
        <dsp:cNvSpPr/>
      </dsp:nvSpPr>
      <dsp:spPr>
        <a:xfrm>
          <a:off x="3661385" y="1351729"/>
          <a:ext cx="2231502" cy="373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Mennään auktoriteettien taakse asiasyihin (ellei dokumentoida jonkun kantaa / vallitsevaa kantaa)</a:t>
          </a:r>
          <a:endParaRPr lang="fi-FI" sz="900" kern="1200" dirty="0"/>
        </a:p>
      </dsp:txBody>
      <dsp:txXfrm>
        <a:off x="3661385" y="1351729"/>
        <a:ext cx="2231502" cy="373287"/>
      </dsp:txXfrm>
    </dsp:sp>
    <dsp:sp modelId="{08FF46C5-A3C2-4620-BA65-277C96408D68}">
      <dsp:nvSpPr>
        <dsp:cNvPr id="0" name=""/>
        <dsp:cNvSpPr/>
      </dsp:nvSpPr>
      <dsp:spPr>
        <a:xfrm>
          <a:off x="3661385" y="1878004"/>
          <a:ext cx="2183366" cy="373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smtClean="0"/>
            <a:t>Yleinen tieteenteoria: deduktio, induktio ym. </a:t>
          </a:r>
          <a:endParaRPr lang="fi-FI" sz="900" kern="1200"/>
        </a:p>
      </dsp:txBody>
      <dsp:txXfrm>
        <a:off x="3661385" y="1878004"/>
        <a:ext cx="2183366" cy="373287"/>
      </dsp:txXfrm>
    </dsp:sp>
    <dsp:sp modelId="{F162FE41-EBBE-4533-8989-F0BD9E49FEC9}">
      <dsp:nvSpPr>
        <dsp:cNvPr id="0" name=""/>
        <dsp:cNvSpPr/>
      </dsp:nvSpPr>
      <dsp:spPr>
        <a:xfrm>
          <a:off x="3661385" y="2404279"/>
          <a:ext cx="2196364" cy="373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Analogia / vastakohtaispäätelmä (e </a:t>
          </a:r>
          <a:r>
            <a:rPr lang="fi-FI" sz="900" kern="1200" dirty="0" err="1" smtClean="0"/>
            <a:t>contrario</a:t>
          </a:r>
          <a:r>
            <a:rPr lang="fi-FI" sz="900" kern="1200" dirty="0" smtClean="0"/>
            <a:t>) </a:t>
          </a:r>
          <a:endParaRPr lang="fi-FI" sz="900" kern="1200" dirty="0"/>
        </a:p>
      </dsp:txBody>
      <dsp:txXfrm>
        <a:off x="3661385" y="2404279"/>
        <a:ext cx="2196364" cy="373287"/>
      </dsp:txXfrm>
    </dsp:sp>
    <dsp:sp modelId="{55E602DF-78DF-4099-8FE9-7471DB22CDFF}">
      <dsp:nvSpPr>
        <dsp:cNvPr id="0" name=""/>
        <dsp:cNvSpPr/>
      </dsp:nvSpPr>
      <dsp:spPr>
        <a:xfrm>
          <a:off x="3661385" y="2930553"/>
          <a:ext cx="2215456" cy="373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Logiikka: juridinen ratkaisu ei yleensä looginen päätelmä, vaan arvostusten soveltamista </a:t>
          </a:r>
          <a:endParaRPr lang="fi-FI" sz="900" kern="1200" dirty="0"/>
        </a:p>
      </dsp:txBody>
      <dsp:txXfrm>
        <a:off x="3661385" y="2930553"/>
        <a:ext cx="2215456" cy="373287"/>
      </dsp:txXfrm>
    </dsp:sp>
    <dsp:sp modelId="{03C0CC8D-7D0B-4A38-89B2-623A5F9ABF6D}">
      <dsp:nvSpPr>
        <dsp:cNvPr id="0" name=""/>
        <dsp:cNvSpPr/>
      </dsp:nvSpPr>
      <dsp:spPr>
        <a:xfrm>
          <a:off x="3661385" y="3456828"/>
          <a:ext cx="2196364" cy="373287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lvl="0" algn="ctr" defTabSz="4000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900" kern="1200" dirty="0" smtClean="0"/>
            <a:t>Monitieteiset metodit: oikeustaloustiede, sosiologia ym. </a:t>
          </a:r>
          <a:endParaRPr lang="fi-FI" sz="900" kern="1200" dirty="0"/>
        </a:p>
      </dsp:txBody>
      <dsp:txXfrm>
        <a:off x="3661385" y="3456828"/>
        <a:ext cx="2196364" cy="373287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07E7392-C19B-4D37-85AE-65D7C468B1A5}">
      <dsp:nvSpPr>
        <dsp:cNvPr id="0" name=""/>
        <dsp:cNvSpPr/>
      </dsp:nvSpPr>
      <dsp:spPr>
        <a:xfrm>
          <a:off x="0" y="194258"/>
          <a:ext cx="8085599" cy="561599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smtClean="0"/>
            <a:t>Liiketaloudellis-normatiivinen lähestymistapa</a:t>
          </a:r>
          <a:endParaRPr lang="fi-FI" sz="2400" kern="1200"/>
        </a:p>
      </dsp:txBody>
      <dsp:txXfrm>
        <a:off x="27415" y="221673"/>
        <a:ext cx="8030769" cy="506769"/>
      </dsp:txXfrm>
    </dsp:sp>
    <dsp:sp modelId="{AD3FDF1D-1304-45BA-9B68-8E1934D5DE77}">
      <dsp:nvSpPr>
        <dsp:cNvPr id="0" name=""/>
        <dsp:cNvSpPr/>
      </dsp:nvSpPr>
      <dsp:spPr>
        <a:xfrm>
          <a:off x="0" y="824978"/>
          <a:ext cx="8085599" cy="561599"/>
        </a:xfrm>
        <a:prstGeom prst="roundRect">
          <a:avLst/>
        </a:prstGeom>
        <a:solidFill>
          <a:schemeClr val="accent3">
            <a:hueOff val="-1552460"/>
            <a:satOff val="0"/>
            <a:lumOff val="-333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smtClean="0"/>
            <a:t>Oikeus liikennesääntöinä / liiketoiminnan lisäarvona </a:t>
          </a:r>
          <a:endParaRPr lang="fi-FI" sz="2400" kern="1200"/>
        </a:p>
      </dsp:txBody>
      <dsp:txXfrm>
        <a:off x="27415" y="852393"/>
        <a:ext cx="8030769" cy="506769"/>
      </dsp:txXfrm>
    </dsp:sp>
    <dsp:sp modelId="{98AB9C5E-67E5-4FD2-A2E2-020597C1EFE0}">
      <dsp:nvSpPr>
        <dsp:cNvPr id="0" name=""/>
        <dsp:cNvSpPr/>
      </dsp:nvSpPr>
      <dsp:spPr>
        <a:xfrm>
          <a:off x="0" y="1386578"/>
          <a:ext cx="8085599" cy="5713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900" kern="1200" smtClean="0"/>
            <a:t>Verotuksen kiertäminen – veron minimointi – verosuunnittelu – verotuksen haasteet yritykselle </a:t>
          </a:r>
          <a:endParaRPr lang="fi-FI" sz="1900" kern="1200"/>
        </a:p>
      </dsp:txBody>
      <dsp:txXfrm>
        <a:off x="0" y="1386578"/>
        <a:ext cx="8085599" cy="571320"/>
      </dsp:txXfrm>
    </dsp:sp>
    <dsp:sp modelId="{D26361A8-D4B2-48D3-AB27-5B30C5282DF1}">
      <dsp:nvSpPr>
        <dsp:cNvPr id="0" name=""/>
        <dsp:cNvSpPr/>
      </dsp:nvSpPr>
      <dsp:spPr>
        <a:xfrm>
          <a:off x="0" y="1957898"/>
          <a:ext cx="8085599" cy="561599"/>
        </a:xfrm>
        <a:prstGeom prst="roundRect">
          <a:avLst/>
        </a:prstGeom>
        <a:solidFill>
          <a:schemeClr val="accent3">
            <a:hueOff val="-3104920"/>
            <a:satOff val="0"/>
            <a:lumOff val="-666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i-FI" sz="2400" b="1" kern="1200" smtClean="0"/>
            <a:t>Esim. sopimustoiminta </a:t>
          </a:r>
          <a:endParaRPr lang="fi-FI" sz="2400" kern="1200"/>
        </a:p>
      </dsp:txBody>
      <dsp:txXfrm>
        <a:off x="27415" y="1985313"/>
        <a:ext cx="8030769" cy="506769"/>
      </dsp:txXfrm>
    </dsp:sp>
    <dsp:sp modelId="{D5EBEB67-484E-481A-91B6-5A60913BB419}">
      <dsp:nvSpPr>
        <dsp:cNvPr id="0" name=""/>
        <dsp:cNvSpPr/>
      </dsp:nvSpPr>
      <dsp:spPr>
        <a:xfrm>
          <a:off x="0" y="2519498"/>
          <a:ext cx="8085599" cy="1117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718" tIns="30480" rIns="170688" bIns="30480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900" kern="1200" smtClean="0"/>
            <a:t>normi- / konflikti- / tuomioistuinkeskeistä lähestymistapaa vierastetaan liike-elämässä ja suositaan omaehtoisia tapoja hoitaa juridinen suunnittelu, sidonnaisuuden luominen ja konfliktinhallinta</a:t>
          </a:r>
          <a:endParaRPr lang="fi-FI" sz="1900" kern="1200"/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fi-FI" sz="1900" kern="1200" smtClean="0"/>
            <a:t>vrt. ns. relational contracting –suuntaus </a:t>
          </a:r>
          <a:endParaRPr lang="fi-FI" sz="1900" kern="1200"/>
        </a:p>
      </dsp:txBody>
      <dsp:txXfrm>
        <a:off x="0" y="2519498"/>
        <a:ext cx="8085599" cy="1117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3">
  <dgm:title val=""/>
  <dgm:desc val=""/>
  <dgm:catLst>
    <dgm:cat type="process" pri="11000"/>
    <dgm:cat type="convert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chPref val="3"/>
      <dgm:dir/>
      <dgm:animLvl val="lvl"/>
      <dgm:resizeHandles/>
    </dgm:varLst>
    <dgm:choose name="Name1">
      <dgm:if name="Name2" func="var" arg="dir" op="equ" val="norm">
        <dgm:alg type="lin">
          <dgm:param type="linDir" val="fromT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T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bigChev" refType="w"/>
      <dgm:constr type="h" for="des" forName="bigChev" refType="w" refFor="des" refForName="bigChev" op="equ" fact="0.4"/>
      <dgm:constr type="w" for="des" forName="node" refType="w" refFor="des" refForName="bigChev" fact="0.83"/>
      <dgm:constr type="h" for="des" forName="node" refType="w" refFor="des" refForName="node" op="equ" fact="0.4"/>
      <dgm:constr type="w" for="des" forName="parTrans" refType="w" refFor="des" refForName="bigChev" op="equ" fact="-0.13"/>
      <dgm:constr type="w" for="des" forName="sibTrans" refType="w" refFor="des" refForName="node" op="equ" fact="-0.14"/>
      <dgm:constr type="h" for="ch" forName="vSp" refType="h" refFor="des" refForName="bigChev" op="equ" fact="0.14"/>
      <dgm:constr type="primFontSz" for="des" forName="node" op="equ"/>
      <dgm:constr type="primFontSz" for="des" forName="bigChev" op="equ"/>
    </dgm:constrLst>
    <dgm:ruleLst/>
    <dgm:forEach name="Name4" axis="ch" ptType="node">
      <dgm:layoutNode name="horFlow">
        <dgm:choose name="Name5">
          <dgm:if name="Name6" func="var" arg="dir" op="equ" val="norm">
            <dgm:alg type="lin">
              <dgm:param type="linDir" val="fromL"/>
              <dgm:param type="nodeHorzAlign" val="l"/>
              <dgm:param type="nodeVertAlign" val="mid"/>
              <dgm:param type="fallback" val="2D"/>
            </dgm:alg>
          </dgm:if>
          <dgm:else name="Name7">
            <dgm:alg type="lin">
              <dgm:param type="linDir" val="fromR"/>
              <dgm:param type="nodeHorzAlign" val="r"/>
              <dgm:param type="nodeVertAlign" val="mid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bigChev" styleLbl="node1">
          <dgm:alg type="tx"/>
          <dgm:choose name="Name8">
            <dgm:if name="Name9" func="var" arg="dir" op="equ" val="norm">
              <dgm:shape xmlns:r="http://schemas.openxmlformats.org/officeDocument/2006/relationships" type="chevron" r:blip="">
                <dgm:adjLst/>
              </dgm:shape>
              <dgm:presOf axis="self"/>
              <dgm:constrLst>
                <dgm:constr type="primFontSz" val="65"/>
                <dgm:constr type="rMarg"/>
                <dgm:constr type="lMarg" refType="primFontSz" fact="0.1"/>
                <dgm:constr type="tMarg" refType="primFontSz" fact="0.05"/>
                <dgm:constr type="bMarg" refType="primFontSz" fact="0.05"/>
              </dgm:constrLst>
            </dgm:if>
            <dgm:else name="Name10">
              <dgm:shape xmlns:r="http://schemas.openxmlformats.org/officeDocument/2006/relationships" rot="180" type="chevron" r:blip="">
                <dgm:adjLst/>
              </dgm:shape>
              <dgm:presOf axis="self"/>
              <dgm:constrLst>
                <dgm:constr type="primFontSz" val="65"/>
                <dgm:constr type="lMarg"/>
                <dgm:constr type="rMarg" refType="primFontSz" fact="0.1"/>
                <dgm:constr type="tMarg" refType="primFontSz" fact="0.05"/>
                <dgm:constr type="bMarg" refType="primFontSz" fact="0.05"/>
              </dgm:constrLst>
            </dgm:else>
          </dgm:choose>
          <dgm:ruleLst>
            <dgm:rule type="primFontSz" val="5" fact="NaN" max="NaN"/>
          </dgm:ruleLst>
        </dgm:layoutNode>
        <dgm:forEach name="parTransForEach" axis="ch" ptType="parTrans" cnt="1">
          <dgm:layoutNode name="par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  <dgm:forEach name="Name11" axis="ch" ptType="node">
          <dgm:layoutNode name="node" styleLbl="alignAccFollowNode1">
            <dgm:varLst>
              <dgm:bulletEnabled val="1"/>
            </dgm:varLst>
            <dgm:alg type="tx"/>
            <dgm:choose name="Name12">
              <dgm:if name="Name13" func="var" arg="dir" op="equ" val="norm">
                <dgm:shape xmlns:r="http://schemas.openxmlformats.org/officeDocument/2006/relationships" type="chevron" r:blip="">
                  <dgm:adjLst/>
                </dgm:shape>
                <dgm:presOf axis="desOrSelf" ptType="node"/>
                <dgm:constrLst>
                  <dgm:constr type="primFontSz" val="65"/>
                  <dgm:constr type="rMarg"/>
                  <dgm:constr type="lMarg" refType="primFontSz" fact="0.1"/>
                  <dgm:constr type="tMarg" refType="primFontSz" fact="0.05"/>
                  <dgm:constr type="bMarg" refType="primFontSz" fact="0.05"/>
                </dgm:constrLst>
              </dgm:if>
              <dgm:else name="Name14">
                <dgm:shape xmlns:r="http://schemas.openxmlformats.org/officeDocument/2006/relationships" rot="180" type="chevron" r:blip="">
                  <dgm:adjLst/>
                </dgm:shape>
                <dgm:presOf axis="desOrSelf" ptType="node"/>
                <dgm:constrLst>
                  <dgm:constr type="primFontSz" val="65"/>
                  <dgm:constr type="lMarg"/>
                  <dgm:constr type="rMarg" refType="primFontSz" fact="0.1"/>
                  <dgm:constr type="tMarg" refType="primFontSz" fact="0.05"/>
                  <dgm:constr type="bMarg" refType="primFontSz" fact="0.05"/>
                </dgm:constrLst>
              </dgm:else>
            </dgm:choose>
            <dgm:ruleLst>
              <dgm:rule type="primFontSz" val="5" fact="NaN" max="NaN"/>
            </dgm:ruleLst>
          </dgm:layoutNode>
          <dgm:forEach name="sibTransForEach" axis="followSib" ptType="sibTrans" cnt="1">
            <dgm:layoutNode name="sibTrans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layoutNode>
      <dgm:choose name="Name15">
        <dgm:if name="Name16" axis="self" ptType="node" func="revPos" op="gte" val="2">
          <dgm:layoutNode name="v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3/layout/HorizontalOrganizationChart">
  <dgm:title val=""/>
  <dgm:desc val=""/>
  <dgm:catLst>
    <dgm:cat type="hierarchy" pri="43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305"/>
      <dgm:constr type="w" for="des" forName="rootComposite" refType="w" fact="10"/>
      <dgm:constr type="h" for="des" forName="rootComposite" refType="w" refFor="des" refForName="rootComposite1" fact="0.305"/>
      <dgm:constr type="w" for="des" forName="rootComposite3" refType="w" fact="10"/>
      <dgm:constr type="h" for="des" forName="rootComposite3" refType="w" refFor="des" refForName="rootComposite1" fact="0.305"/>
      <dgm:constr type="primFontSz" for="des" ptType="node" op="equ"/>
      <dgm:constr type="sp" for="des" op="equ"/>
      <dgm:constr type="sp" for="des" forName="hierRoot1" refType="w" refFor="des" refForName="rootComposite1" fact="0.2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125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125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func="var" arg="dir" op="equ" val="norm">
                  <dgm:alg type="hierRoot">
                    <dgm:param type="hierAlign" val="lT"/>
                  </dgm:alg>
                  <dgm:constrLst>
                    <dgm:constr type="alignOff" val="0.75"/>
                  </dgm:constrLst>
                </dgm:if>
                <dgm:else name="Name9">
                  <dgm:alg type="hierRoot">
                    <dgm:param type="hierAlign" val="rT"/>
                  </dgm:alg>
                  <dgm:constrLst>
                    <dgm:constr type="alignOff" val="0.75"/>
                  </dgm:constrLst>
                </dgm:else>
              </dgm:choose>
            </dgm:if>
            <dgm:if name="Name10" func="var" arg="hierBranch" op="equ" val="r">
              <dgm:choose name="Name11">
                <dgm:if name="Name12" func="var" arg="dir" op="equ" val="norm">
                  <dgm:alg type="hierRoot">
                    <dgm:param type="hierAlign" val="lB"/>
                  </dgm:alg>
                  <dgm:constrLst>
                    <dgm:constr type="alignOff" val="0.75"/>
                  </dgm:constrLst>
                </dgm:if>
                <dgm:else name="Name13">
                  <dgm:alg type="hierRoot">
                    <dgm:param type="hierAlign" val="rB"/>
                  </dgm:alg>
                  <dgm:constrLst>
                    <dgm:constr type="alignOff" val="0.75"/>
                  </dgm:constrLst>
                </dgm:else>
              </dgm:choose>
            </dgm:if>
            <dgm:if name="Name14" func="var" arg="hierBranch" op="equ" val="hang">
              <dgm:choose name="Name15">
                <dgm:if name="Name16" func="var" arg="dir" op="equ" val="norm">
                  <dgm:alg type="hierRoot">
                    <dgm:param type="hierAlign" val="lCtrCh"/>
                  </dgm:alg>
                  <dgm:constrLst>
                    <dgm:constr type="alignOff" val="0.65"/>
                  </dgm:constrLst>
                </dgm:if>
                <dgm:else name="Name17">
                  <dgm:alg type="hierRoot">
                    <dgm:param type="hierAlign" val="rCtrCh"/>
                  </dgm:alg>
                  <dgm:constrLst>
                    <dgm:constr type="alignOff" val="0.65"/>
                  </dgm:constrLst>
                </dgm:else>
              </dgm:choose>
            </dgm:if>
            <dgm:else name="Name18">
              <dgm:choose name="Name19">
                <dgm:if name="Name20" func="var" arg="dir" op="equ" val="norm">
                  <dgm:alg type="hierRoot">
                    <dgm:param type="hierAlign" val="l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if>
                <dgm:else name="Name21">
                  <dgm:alg type="hierRoot">
                    <dgm:param type="hierAlign" val="rCtrCh"/>
                  </dgm:alg>
                  <dgm:constrLst>
                    <dgm:constr type="alignOff"/>
                    <dgm:constr type="bendDist" for="des" ptType="parTrans" refType="sp" fact="0.5"/>
                  </dgm:constrLst>
                </dgm:else>
              </dgm:choose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22">
              <dgm:if name="Name23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4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25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6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7">
              <dgm:if name="Name28" func="var" arg="hierBranch" op="equ" val="l">
                <dgm:choose name="Name29">
                  <dgm:if name="Name30" func="var" arg="dir" op="equ" val="norm">
                    <dgm:alg type="hierChild">
                      <dgm:param type="chAlign" val="t"/>
                      <dgm:param type="linDir" val="fromL"/>
                    </dgm:alg>
                  </dgm:if>
                  <dgm:else name="Name31">
                    <dgm:alg type="hierChild">
                      <dgm:param type="chAlign" val="t"/>
                      <dgm:param type="linDir" val="fromR"/>
                    </dgm:alg>
                  </dgm:else>
                </dgm:choose>
              </dgm:if>
              <dgm:if name="Name32" func="var" arg="hierBranch" op="equ" val="r">
                <dgm:choose name="Name33">
                  <dgm:if name="Name34" func="var" arg="dir" op="equ" val="norm">
                    <dgm:alg type="hierChild">
                      <dgm:param type="chAlign" val="b"/>
                      <dgm:param type="linDir" val="fromL"/>
                    </dgm:alg>
                  </dgm:if>
                  <dgm:else name="Name35">
                    <dgm:alg type="hierChild">
                      <dgm:param type="chAlign" val="b"/>
                      <dgm:param type="linDir" val="fromR"/>
                    </dgm:alg>
                  </dgm:else>
                </dgm:choose>
              </dgm:if>
              <dgm:if name="Name36" func="var" arg="hierBranch" op="equ" val="hang">
                <dgm:choose name="Name37">
                  <dgm:if name="Name38" func="var" arg="dir" op="equ" val="norm">
                    <dgm:alg type="hierChild">
                      <dgm:param type="chAlign" val="l"/>
                      <dgm:param type="linDir" val="fromT"/>
                      <dgm:param type="secChAlign" val="t"/>
                      <dgm:param type="secLinDir" val="fromL"/>
                    </dgm:alg>
                  </dgm:if>
                  <dgm:else name="Name39">
                    <dgm:alg type="hierChild">
                      <dgm:param type="chAlign" val="r"/>
                      <dgm:param type="linDir" val="fromT"/>
                      <dgm:param type="secChAlign" val="t"/>
                      <dgm:param type="secLinDir" val="fromR"/>
                    </dgm:alg>
                  </dgm:else>
                </dgm:choose>
              </dgm:if>
              <dgm:else name="Name40">
                <dgm:choose name="Name41">
                  <dgm:if name="Name4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43">
                    <dgm:alg type="hierChild">
                      <dgm:param type="linDir" val="fromT"/>
                      <dgm:param type="ch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44" axis="precedSib" ptType="parTrans" st="-1" cnt="1">
                <dgm:choose name="Name45">
                  <dgm:if name="Name46" func="var" arg="hierBranch" op="equ" val="hang">
                    <dgm:layoutNode name="Name47">
                      <dgm:choose name="Name48">
                        <dgm:if name="Name4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 tCtr"/>
                          </dgm:alg>
                        </dgm:if>
                        <dgm:else name="Name5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 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1" func="var" arg="hierBranch" op="equ" val="l">
                    <dgm:layoutNode name="Name52">
                      <dgm:choose name="Name53">
                        <dgm:if name="Name54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tCtr"/>
                          </dgm:alg>
                        </dgm:if>
                        <dgm:else name="Name55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t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56" func="var" arg="hierBranch" op="equ" val="r">
                    <dgm:layoutNode name="Name57">
                      <dgm:choose name="Name58">
                        <dgm:if name="Name59" func="var" arg="dir" op="equ" val="norm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bCtr"/>
                          </dgm:alg>
                        </dgm:if>
                        <dgm:else name="Name6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bCtr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61">
                    <dgm:choose name="Name62">
                      <dgm:if name="Name63" func="var" arg="dir" op="equ" val="norm">
                        <dgm:layoutNode name="Name64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R"/>
                            <dgm:param type="endPts" val="midL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if>
                      <dgm:else name="Name65">
                        <dgm:layoutNode name="Name66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midL"/>
                            <dgm:param type="endPts" val="midR"/>
                            <dgm:param type="bendPt" val="end"/>
                          </dgm:alg>
                          <dgm:shape xmlns:r="http://schemas.openxmlformats.org/officeDocument/2006/relationships" type="conn" r:blip="" zOrderOff="-99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else>
                    </dgm:choos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7">
                  <dgm:if name="Name68" func="var" arg="hierBranch" op="equ" val="l">
                    <dgm:choose name="Name69">
                      <dgm:if name="Name70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71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2" func="var" arg="hierBranch" op="equ" val="r">
                    <dgm:choose name="Name73">
                      <dgm:if name="Name74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75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76" func="var" arg="hierBranch" op="equ" val="hang">
                    <dgm:choose name="Name77">
                      <dgm:if name="Name78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79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80">
                    <dgm:choose name="Name81">
                      <dgm:if name="Name82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83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84">
                    <dgm:if name="Name85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6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7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8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9">
                    <dgm:if name="Name90" func="var" arg="hierBranch" op="equ" val="l">
                      <dgm:choose name="Name91">
                        <dgm:if name="Name92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93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r">
                      <dgm:choose name="Name95">
                        <dgm:if name="Name96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97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98" func="var" arg="hierBranch" op="equ" val="hang">
                      <dgm:choose name="Name99">
                        <dgm:if name="Name100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01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05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a"/>
                </dgm:layoutNode>
                <dgm:layoutNode name="hierChild5">
                  <dgm:choose name="Name107">
                    <dgm:if name="Name108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09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10" ref="rep2b"/>
                </dgm:layoutNode>
              </dgm:layoutNode>
            </dgm:forEach>
          </dgm:layoutNode>
          <dgm:layoutNode name="hierChild3">
            <dgm:choose name="Name111">
              <dgm:if name="Name112" func="var" arg="dir" op="equ" val="norm">
                <dgm:alg type="hierChild">
                  <dgm:param type="chAlign" val="l"/>
                  <dgm:param type="linDir" val="fromT"/>
                  <dgm:param type="secChAlign" val="t"/>
                  <dgm:param type="secLinDir" val="fromL"/>
                </dgm:alg>
              </dgm:if>
              <dgm:else name="Name113">
                <dgm:alg type="hierChild">
                  <dgm:param type="chAlign" val="r"/>
                  <dgm:param type="linDir" val="fromT"/>
                  <dgm:param type="secChAlign" val="t"/>
                  <dgm:param type="sec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4" axis="precedSib" ptType="parTrans" st="-1" cnt="1">
                <dgm:layoutNode name="Name115">
                  <dgm:choose name="Name116">
                    <dgm:if name="Name117" func="var" arg="dir" op="equ" val="norm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R"/>
                        <dgm:param type="endPts" val="bCtr tCtr"/>
                      </dgm:alg>
                    </dgm:if>
                    <dgm:else name="Name11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midL"/>
                        <dgm:param type="endPts" val="bCtr tCtr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9">
                  <dgm:if name="Name120" func="var" arg="hierBranch" op="equ" val="l">
                    <dgm:choose name="Name121">
                      <dgm:if name="Name122" func="var" arg="dir" op="equ" val="norm">
                        <dgm:alg type="hierRoot">
                          <dgm:param type="hierAlign" val="lT"/>
                        </dgm:alg>
                        <dgm:constrLst>
                          <dgm:constr type="alignOff" val="0.75"/>
                        </dgm:constrLst>
                      </dgm:if>
                      <dgm:else name="Name123">
                        <dgm:alg type="hierRoot">
                          <dgm:param type="hierAlign" val="rT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4" func="var" arg="hierBranch" op="equ" val="r">
                    <dgm:choose name="Name125">
                      <dgm:if name="Name126" func="var" arg="dir" op="equ" val="norm">
                        <dgm:alg type="hierRoot">
                          <dgm:param type="hierAlign" val="lB"/>
                        </dgm:alg>
                        <dgm:constrLst>
                          <dgm:constr type="alignOff" val="0.75"/>
                        </dgm:constrLst>
                      </dgm:if>
                      <dgm:else name="Name127">
                        <dgm:alg type="hierRoot">
                          <dgm:param type="hierAlign" val="rB"/>
                        </dgm:alg>
                        <dgm:constrLst>
                          <dgm:constr type="alignOff" val="0.75"/>
                        </dgm:constrLst>
                      </dgm:else>
                    </dgm:choose>
                  </dgm:if>
                  <dgm:if name="Name128" func="var" arg="hierBranch" op="equ" val="hang">
                    <dgm:choose name="Name129">
                      <dgm:if name="Name130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 val="0.65"/>
                        </dgm:constrLst>
                      </dgm:if>
                      <dgm:else name="Name131">
                        <dgm:alg type="hierRoot">
                          <dgm:param type="hierAlign" val="rCtrCh"/>
                        </dgm:alg>
                        <dgm:constrLst>
                          <dgm:constr type="alignOff" val="0.65"/>
                        </dgm:constrLst>
                      </dgm:else>
                    </dgm:choose>
                  </dgm:if>
                  <dgm:else name="Name132">
                    <dgm:choose name="Name133">
                      <dgm:if name="Name134" func="var" arg="dir" op="equ" val="norm">
                        <dgm:alg type="hierRoot">
                          <dgm:param type="hierAlign" val="l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if>
                      <dgm:else name="Name135">
                        <dgm:alg type="hierRoot">
                          <dgm:param type="hierAlign" val="rCtrCh"/>
                        </dgm:alg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36">
                    <dgm:if name="Name137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8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39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40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41">
                    <dgm:if name="Name142" func="var" arg="hierBranch" op="equ" val="l">
                      <dgm:choose name="Name143">
                        <dgm:if name="Name144" func="var" arg="dir" op="equ" val="norm">
                          <dgm:alg type="hierChild">
                            <dgm:param type="chAlign" val="t"/>
                            <dgm:param type="linDir" val="fromL"/>
                          </dgm:alg>
                        </dgm:if>
                        <dgm:else name="Name145">
                          <dgm:alg type="hierChild">
                            <dgm:param type="chAlign" val="t"/>
                            <dgm:param type="linDir" val="fromR"/>
                          </dgm:alg>
                        </dgm:else>
                      </dgm:choose>
                    </dgm:if>
                    <dgm:if name="Name146" func="var" arg="hierBranch" op="equ" val="r">
                      <dgm:choose name="Name147">
                        <dgm:if name="Name148" func="var" arg="dir" op="equ" val="norm">
                          <dgm:alg type="hierChild">
                            <dgm:param type="chAlign" val="b"/>
                            <dgm:param type="linDir" val="fromL"/>
                          </dgm:alg>
                        </dgm:if>
                        <dgm:else name="Name149">
                          <dgm:alg type="hierChild">
                            <dgm:param type="chAlign" val="b"/>
                            <dgm:param type="linDir" val="fromR"/>
                          </dgm:alg>
                        </dgm:else>
                      </dgm:choose>
                    </dgm:if>
                    <dgm:if name="Name150" func="var" arg="hierBranch" op="equ" val="hang">
                      <dgm:choose name="Name151">
                        <dgm:if name="Name152" func="var" arg="dir" op="equ" val="norm">
                          <dgm:alg type="hierChild">
                            <dgm:param type="chAlign" val="l"/>
                            <dgm:param type="linDir" val="fromT"/>
                            <dgm:param type="secChAlign" val="t"/>
                            <dgm:param type="secLinDir" val="fromL"/>
                          </dgm:alg>
                        </dgm:if>
                        <dgm:else name="Name153">
                          <dgm:alg type="hierChild">
                            <dgm:param type="chAlign" val="r"/>
                            <dgm:param type="linDir" val="fromT"/>
                            <dgm:param type="secChAlign" val="t"/>
                            <dgm:param type="secLinDir" val="fromR"/>
                          </dgm:alg>
                        </dgm:else>
                      </dgm:choose>
                    </dgm:if>
                    <dgm:else name="Name154">
                      <dgm:choose name="Name155">
                        <dgm:if name="Name156" func="var" arg="dir" op="equ" val="norm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57">
                          <dgm:alg type="hierChild">
                            <dgm:param type="linDir" val="fromT"/>
                            <dgm:param type="ch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58" ref="rep2a"/>
                </dgm:layoutNode>
                <dgm:layoutNode name="hierChild7">
                  <dgm:choose name="Name159">
                    <dgm:if name="Name160" func="var" arg="dir" op="equ" val="norm">
                      <dgm:alg type="hierChild">
                        <dgm:param type="chAlign" val="l"/>
                        <dgm:param type="linDir" val="fromT"/>
                        <dgm:param type="secChAlign" val="t"/>
                        <dgm:param type="secLinDir" val="fromL"/>
                      </dgm:alg>
                    </dgm:if>
                    <dgm:else name="Name161">
                      <dgm:alg type="hierChild">
                        <dgm:param type="chAlign" val="r"/>
                        <dgm:param type="linDir" val="fromT"/>
                        <dgm:param type="secChAlign" val="t"/>
                        <dgm:param type="sec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62" ref="rep2b"/>
                </dgm:layoutNode>
              </dgm:layoutNode>
            </dgm:forEach>
          </dgm:layoutNode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939D04D9-2D90-E741-8C77-A958108973E5}" type="datetimeFigureOut">
              <a:rPr lang="en-US"/>
              <a:pPr>
                <a:defRPr/>
              </a:pPr>
              <a:t>10/12/2017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2666334D-7A27-9F43-9EC7-CCD7CF254AD1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078059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CBA4E3A-D2E6-4947-B46E-18DB598EA3A1}" type="datetime1">
              <a:rPr lang="fi-FI"/>
              <a:pPr>
                <a:defRPr/>
              </a:pPr>
              <a:t>12.10.2017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noProof="0" smtClean="0"/>
              <a:t>Click to edit Master text styles</a:t>
            </a:r>
          </a:p>
          <a:p>
            <a:pPr lvl="1"/>
            <a:r>
              <a:rPr lang="fi-FI" noProof="0" smtClean="0"/>
              <a:t>Second level</a:t>
            </a:r>
          </a:p>
          <a:p>
            <a:pPr lvl="2"/>
            <a:r>
              <a:rPr lang="fi-FI" noProof="0" smtClean="0"/>
              <a:t>Third level</a:t>
            </a:r>
          </a:p>
          <a:p>
            <a:pPr lvl="3"/>
            <a:r>
              <a:rPr lang="fi-FI" noProof="0" smtClean="0"/>
              <a:t>Fourth level</a:t>
            </a:r>
          </a:p>
          <a:p>
            <a:pPr lvl="4"/>
            <a:r>
              <a:rPr lang="fi-FI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F0889F7-7C3B-BA40-BE46-7E19F6C05879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48377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rgbClr val="FFFFFF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881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taustakuvalla">
    <p:bg>
      <p:bgPr>
        <a:solidFill>
          <a:schemeClr val="tx1">
            <a:lumMod val="50000"/>
            <a:lumOff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584309" y="5454200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chemeClr val="bg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" y="290"/>
            <a:ext cx="2623278" cy="228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799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lkotaustainen kan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584308" y="2740334"/>
            <a:ext cx="7975385" cy="263600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584309" y="5504997"/>
            <a:ext cx="5379423" cy="7920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712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nsi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49262" y="180000"/>
            <a:ext cx="4629692" cy="6498000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fi-FI" noProof="0"/>
              <a:t>Drag picture to placeholder or click icon to add</a:t>
            </a:r>
          </a:p>
        </p:txBody>
      </p:sp>
      <p:sp>
        <p:nvSpPr>
          <p:cNvPr id="6" name="Title 1"/>
          <p:cNvSpPr>
            <a:spLocks noGrp="1"/>
          </p:cNvSpPr>
          <p:nvPr>
            <p:ph type="ctrTitle"/>
          </p:nvPr>
        </p:nvSpPr>
        <p:spPr>
          <a:xfrm>
            <a:off x="584310" y="2435535"/>
            <a:ext cx="3319477" cy="32329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6000" b="1" spc="-2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584310" y="5884335"/>
            <a:ext cx="3319477" cy="583200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spcBef>
                <a:spcPts val="0"/>
              </a:spcBef>
              <a:buNone/>
              <a:defRPr sz="1600" i="1">
                <a:solidFill>
                  <a:srgbClr val="928B81"/>
                </a:solidFill>
                <a:latin typeface="Georgia"/>
                <a:cs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Click to edit Master subtitle style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6" y="0"/>
            <a:ext cx="2585474" cy="22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485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äliotsikk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584308" y="1912266"/>
            <a:ext cx="7975385" cy="2636000"/>
          </a:xfrm>
          <a:prstGeom prst="rect">
            <a:avLst/>
          </a:prstGeom>
        </p:spPr>
        <p:txBody>
          <a:bodyPr lIns="0" tIns="0" rIns="0" bIns="0" anchor="t">
            <a:noAutofit/>
          </a:bodyPr>
          <a:lstStyle>
            <a:lvl1pPr algn="l">
              <a:lnSpc>
                <a:spcPct val="80000"/>
              </a:lnSpc>
              <a:defRPr sz="7200" b="1" spc="-2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543" y="5599324"/>
            <a:ext cx="2828527" cy="1194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59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808559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45826-0ED3-42ED-A647-109ABF3CF572}" type="datetime1">
              <a:rPr lang="fi-FI" smtClean="0"/>
              <a:t>12.10.2017</a:t>
            </a:fld>
            <a:endParaRPr lang="fi-FI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7628F-9402-FB47-93B5-FC3C3BFEEBE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21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sältö - Kaksi palst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 userDrawn="1"/>
        </p:nvCxnSpPr>
        <p:spPr>
          <a:xfrm>
            <a:off x="539750" y="5765800"/>
            <a:ext cx="8085138" cy="0"/>
          </a:xfrm>
          <a:prstGeom prst="line">
            <a:avLst/>
          </a:prstGeom>
          <a:ln w="12700" cmpd="sng">
            <a:solidFill>
              <a:schemeClr val="accent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ctrTitle"/>
          </p:nvPr>
        </p:nvSpPr>
        <p:spPr>
          <a:xfrm>
            <a:off x="540001" y="381000"/>
            <a:ext cx="8085599" cy="1195798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ct val="85000"/>
              </a:lnSpc>
              <a:defRPr sz="3600" b="1" spc="-100">
                <a:solidFill>
                  <a:schemeClr val="accent1"/>
                </a:solidFill>
              </a:defRPr>
            </a:lvl1pPr>
          </a:lstStyle>
          <a:p>
            <a:r>
              <a:rPr lang="fi-FI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4000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12" name="Content Placeholder 10"/>
          <p:cNvSpPr>
            <a:spLocks noGrp="1"/>
          </p:cNvSpPr>
          <p:nvPr>
            <p:ph sz="quarter" idx="18"/>
          </p:nvPr>
        </p:nvSpPr>
        <p:spPr>
          <a:xfrm>
            <a:off x="4637521" y="1685675"/>
            <a:ext cx="3988079" cy="3831557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None/>
              <a:defRPr sz="2100" b="1">
                <a:latin typeface="+mj-lt"/>
              </a:defRPr>
            </a:lvl1pPr>
            <a:lvl2pPr marL="237600" indent="-212400">
              <a:buFont typeface="Arial"/>
              <a:buChar char="•"/>
              <a:defRPr sz="2000">
                <a:latin typeface="Georgia"/>
              </a:defRPr>
            </a:lvl2pPr>
            <a:lvl3pPr marL="460800" indent="-230400">
              <a:buFont typeface="Lucida Grande"/>
              <a:buChar char="-"/>
              <a:defRPr sz="1600" i="1">
                <a:latin typeface="Georgia"/>
                <a:cs typeface="Georgia"/>
              </a:defRPr>
            </a:lvl3pPr>
            <a:lvl4pPr marL="792000" indent="-194400">
              <a:buFont typeface="Arial"/>
              <a:buChar char="•"/>
              <a:defRPr sz="1400" baseline="0">
                <a:latin typeface="Georgia"/>
              </a:defRPr>
            </a:lvl4pPr>
            <a:lvl5pPr marL="1087200" indent="-228600">
              <a:buFont typeface="Courier New"/>
              <a:buChar char="o"/>
              <a:defRPr sz="1300" baseline="0"/>
            </a:lvl5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122802-D191-4A9B-986A-42C07EFF498A}" type="datetime1">
              <a:rPr lang="fi-FI" smtClean="0"/>
              <a:t>12.10.2017</a:t>
            </a:fld>
            <a:endParaRPr lang="fi-FI"/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9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B6B250-F217-B84A-8E10-659CA258BA50}" type="slidenum">
              <a:rPr lang="fi-FI"/>
              <a:pPr>
                <a:defRPr/>
              </a:pPr>
              <a:t>‹#›</a:t>
            </a:fld>
            <a:endParaRPr lang="fi-FI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009" y="5598246"/>
            <a:ext cx="2825594" cy="119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6121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940300" y="5953125"/>
            <a:ext cx="3619500" cy="15875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2"/>
          </p:nvPr>
        </p:nvSpPr>
        <p:spPr>
          <a:xfrm>
            <a:off x="4940300" y="6111875"/>
            <a:ext cx="3619500" cy="185738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7180484-D944-47E1-B4DE-AE7F1549A8BC}" type="datetime1">
              <a:rPr lang="fi-FI" smtClean="0"/>
              <a:t>12.10.2017</a:t>
            </a:fld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4"/>
          </p:nvPr>
        </p:nvSpPr>
        <p:spPr>
          <a:xfrm>
            <a:off x="4940300" y="6297613"/>
            <a:ext cx="3619500" cy="1619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65DB13D-24FD-0641-8100-A6CD964B88B6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91" r:id="rId1"/>
    <p:sldLayoutId id="2147484794" r:id="rId2"/>
    <p:sldLayoutId id="2147484797" r:id="rId3"/>
    <p:sldLayoutId id="2147484800" r:id="rId4"/>
    <p:sldLayoutId id="2147484803" r:id="rId5"/>
    <p:sldLayoutId id="2147484806" r:id="rId6"/>
    <p:sldLayoutId id="2147484809" r:id="rId7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MS PGothic" pitchFamily="34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charset="0"/>
          <a:cs typeface="MS PGothic" pitchFamily="34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ヒラギノ角ゴ Pro W3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MS PGothic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6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4400" dirty="0" err="1" smtClean="0"/>
              <a:t>Oikeustutki-muksen</a:t>
            </a:r>
            <a:r>
              <a:rPr lang="fi-FI" sz="4400" dirty="0" smtClean="0"/>
              <a:t> metodit</a:t>
            </a:r>
            <a:br>
              <a:rPr lang="fi-FI" sz="4400" dirty="0" smtClean="0"/>
            </a:br>
            <a:r>
              <a:rPr lang="fi-FI" sz="4400" dirty="0" smtClean="0"/>
              <a:t/>
            </a:r>
            <a:br>
              <a:rPr lang="fi-FI" sz="4400" dirty="0" smtClean="0"/>
            </a:br>
            <a:r>
              <a:rPr lang="fi-FI" sz="3200" dirty="0" smtClean="0"/>
              <a:t>Yksityisoikeuden graduseminaari</a:t>
            </a:r>
            <a:endParaRPr lang="fi-FI" sz="32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13" name="Picture Placeholder 12" descr="A.jpg"/>
          <p:cNvPicPr>
            <a:picLocks noGrp="1" noChangeAspect="1"/>
          </p:cNvPicPr>
          <p:nvPr>
            <p:ph type="pic" sz="quarter" idx="10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31998"/>
          <a:stretch/>
        </p:blipFill>
        <p:spPr/>
      </p:pic>
    </p:spTree>
    <p:extLst>
      <p:ext uri="{BB962C8B-B14F-4D97-AF65-F5344CB8AC3E}">
        <p14:creationId xmlns:p14="http://schemas.microsoft.com/office/powerpoint/2010/main" val="290964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Yritysjuridiikan tehtävä ja metodiikka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246365217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10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9898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07E7392-C19B-4D37-85AE-65D7C468B1A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3FDF1D-1304-45BA-9B68-8E1934D5DE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8AB9C5E-67E5-4FD2-A2E2-020597C1EFE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26361A8-D4B2-48D3-AB27-5B30C5282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5EBEB67-484E-481A-91B6-5A60913BB41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Metodiikan heijastuminen gradun rakenteeseen 1: ulkoinen rakenne </a:t>
            </a:r>
            <a:endParaRPr lang="fi-FI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702233360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11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1223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02249A36-624C-4730-A9E9-B9F33E9D5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3C3B1617-5514-4FE8-92C7-DADB25DFCE5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267DBC0-FA8B-4AE1-843F-0B1C0400D9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795CCD4A-1097-4FAF-8761-5129883D3B2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26DF6B50-AC09-4BB8-BAB0-E835CD3309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969B1237-79E4-450C-B5D8-25DF83E525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dgm id="{B96B643C-84B1-404E-A80A-1F382216D81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Metodiikan heijastuminen gradun </a:t>
            </a:r>
            <a:r>
              <a:rPr lang="fi-FI" dirty="0" smtClean="0"/>
              <a:t>rakenteeseen 2: sisäinen rakenne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999735019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12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32251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0C551C6-2B27-4D5F-8D2D-7ED95F850FE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D6BC80E-D7A5-4F20-B795-6B2D750EEA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ECB538F-7742-4F85-90C9-435F6E3C100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FF1AAA-12FF-45E8-BC0B-7D56158B3BD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fi-FI" dirty="0" smtClean="0"/>
              <a:t>Oikeustutkimuksen näkökulmat </a:t>
            </a:r>
            <a:endParaRPr lang="fi-FI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36109027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F6ED7A9A-829A-6842-9098-EDF953E56D4F}" type="slidenum">
              <a:rPr lang="fi-FI"/>
              <a:pPr>
                <a:defRPr/>
              </a:pPr>
              <a:t>2</a:t>
            </a:fld>
            <a:endParaRPr lang="fi-FI"/>
          </a:p>
        </p:txBody>
      </p:sp>
      <p:pic>
        <p:nvPicPr>
          <p:cNvPr id="39941" name="Picture 5" descr="tab.jp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461423" y="3052763"/>
            <a:ext cx="339725" cy="27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Footer Placeholder 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8591415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7910296-2A6C-4F88-B4B7-9D729B32B3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4CF5E13-C835-425F-8FDF-D2A9DB759E8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BBD990-633B-4E65-886F-E4883350DE8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01D3106-0141-4A55-98F5-56C608799B9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8FB6873-1977-4867-8A46-E24A585050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2FBA682-3F7B-408C-8411-D37BBBDBCDF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B98CDA-5A30-4257-9A45-E4F489F16B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E93832E-5D16-49F7-9D98-2074CF31A9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F6944A-7586-4BBB-AA71-6DFC3A8599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A4ABE90-47CE-4533-BA5A-7E90EA933B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>
              <a:defRPr/>
            </a:pPr>
            <a:r>
              <a:rPr lang="fi-FI" dirty="0" smtClean="0"/>
              <a:t>Metodologiset valmiudet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750073481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C762A262-73F1-9942-AAD6-914D3B8C29C9}" type="slidenum">
              <a:rPr lang="fi-FI"/>
              <a:pPr>
                <a:defRPr/>
              </a:pPr>
              <a:t>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7819704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113F7A1-77E6-4C3D-8CC7-3CB29292AB8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9C393DE-9EC0-4AAB-921F-F6F0F92546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BF719D9-3B0D-42F8-9C83-55E44B82E2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570C62A-2D9C-4D67-B2C7-D676A375D22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3185982-581B-41C0-B5A5-DAD20244899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F58A25D-51FF-4CF5-8A23-799C17EE95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BD3B907-CCF4-4349-97C8-D627223FEC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DDDB304-DE41-48E8-AAAE-908B362CB0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50EF722-1676-4E79-855F-9B9197AE81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9141092-8F85-402B-AA71-205654FBEE4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FEC1895-8924-4A16-8C54-AC4D19537B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EC60301-7662-4790-AF5E-508D2A93FB2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Aineistot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3324196852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96639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DC6A91F-5D41-422E-9D18-4804543DCB1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6B82610-CD47-4F41-8C9E-6E0E8D6E882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A31471-7FB5-4CC5-BED1-A98CCAF6A22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DCE61EB-DC20-4F35-B89F-14AF406C7A0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347CD56-487D-451F-A964-202DA8AE3FB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48187D0-4624-49D8-B6ED-95D87A84583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1A04FCA-1CCA-4088-9056-8D7958419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756A6A1-640D-4A9C-8E3A-B2F71A107FF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BD75B84-7251-4425-8B78-01248A65A8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26CDA98-0375-4774-9AFB-BF2DB9AB983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47D3349-D780-418A-8B74-9F5011102B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14E332-EB67-421A-AA00-69321B3255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Empiirisen aineiston käsittely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924315084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08608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FDD2516-6575-43C9-947F-A986278667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8527E81-8D56-4185-925D-D65D7717C88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3B02931-1903-4BE0-96C7-C19C223E1AD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664D7BB-4EBE-4FCD-888A-AB5CEF3A52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51513BF-0AE7-4A8F-8064-474E52C82B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DE2255-3B28-43DA-A385-960F5154C8E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2BCD00C-6A50-4A3E-A494-C8641551D72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B093D8A-BA94-41FB-91A4-DFF4296F7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F56F825-B4EF-43F8-9359-C20058AE46E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E8B8301-5A70-431E-A71E-500CA9A066D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Oikeuslähdeoppi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4092269305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0986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E274218-0779-4A14-9F72-D24192855F3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3CF929-780D-4CBD-841A-953CF9C933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F89BB8-D062-41E0-8A65-AE4E8DD854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Systematisointi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290075169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30522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2F8E272-06BE-4E9F-AE9A-734AF92FB39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5134EDE-310B-4183-8192-B0587F2C36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8B9F2A-6B88-4971-A55C-367CC6F782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4FD11F4-C81F-4990-85E5-6155478F7E7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BE85810-0BE9-4AF9-B93E-967CE91B0C5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C4A0ED8-3A20-4A8E-A258-63B355D929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Tulkinta 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1103503946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52323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C9EEA44-8D42-4A0F-B413-2278FA86D38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7775426-A802-4B3E-9C43-20CA10F29B4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450FEC4-E97E-46DA-8C89-B7151FAA05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56C62C3-E78B-45E3-BF36-61EB5C69B07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3B08B0E-DACA-488F-9973-0A5DF9B96DD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864A4E3-7C7E-43AB-8881-2E2C18F1839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08F2C79-AC42-43E7-A3D6-5CF214C452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7CE206C-24EB-40B7-A1BA-166A3EC187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B9C37B26-1F9A-46C3-98FC-34CF43FF6C7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BCB6CB9-7270-4289-8DF1-FD8D164D18C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894632B-BDC6-441F-A4CD-0E40398F71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3D0FEA8-3EB4-4EA3-999B-AF098282B68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Argumentaatio</a:t>
            </a:r>
            <a:endParaRPr lang="fi-FI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4"/>
            <p:extLst>
              <p:ext uri="{D42A27DB-BD31-4B8C-83A1-F6EECF244321}">
                <p14:modId xmlns:p14="http://schemas.microsoft.com/office/powerpoint/2010/main" val="247844956"/>
              </p:ext>
            </p:extLst>
          </p:nvPr>
        </p:nvGraphicFramePr>
        <p:xfrm>
          <a:off x="540001" y="1685675"/>
          <a:ext cx="8085599" cy="3831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pPr>
              <a:defRPr/>
            </a:pPr>
            <a:r>
              <a:rPr lang="fi-FI" smtClean="0"/>
              <a:t>Oikeustutkimuksen metodit</a:t>
            </a:r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pPr>
              <a:defRPr/>
            </a:pPr>
            <a:fld id="{1C07628F-9402-FB47-93B5-FC3C3BFEEBE0}" type="slidenum">
              <a:rPr lang="fi-FI" smtClean="0"/>
              <a:pPr>
                <a:defRPr/>
              </a:pPr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0910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3955500-77B1-4F8F-9829-F06DC13071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068F3F9-5F46-4120-B683-524CE8D51E7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1464CE-2F8D-4824-9A3F-AC9B7204D0D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EFDB5C37-A697-4883-997B-27E95730D5F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23CCF1C9-2B6E-4423-B274-B9584FB8F63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1CD1A5B-B835-4BAC-8F5B-F3AC747E489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7FCB04C-64DA-47BD-AE79-2A6ACCE989A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662E0604-9741-4B21-B373-15ADF9F479F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CC69D47-2033-497D-AD79-5B5DB6670B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8FF46C5-A3C2-4620-BA65-277C96408D6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1B08E408-D4A4-457D-931E-0A730516A12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162FE41-EBBE-4533-8989-F0BD9E49FEC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7D6B0B33-083A-4FE7-97B5-231593A5355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5E602DF-78DF-4099-8FE9-7471DB22CD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738986-E5A7-427C-BE5C-C5F63F882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3C0CC8D-7D0B-4A38-89B2-623A5F9ABF6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theme/theme1.xml><?xml version="1.0" encoding="utf-8"?>
<a:theme xmlns:a="http://schemas.openxmlformats.org/drawingml/2006/main" name="Aalto_BIZ_121031">
  <a:themeElements>
    <a:clrScheme name="AALTO - Yliopisto">
      <a:dk1>
        <a:sysClr val="windowText" lastClr="000000"/>
      </a:dk1>
      <a:lt1>
        <a:sysClr val="window" lastClr="FFFFFF"/>
      </a:lt1>
      <a:dk2>
        <a:srgbClr val="1F497D"/>
      </a:dk2>
      <a:lt2>
        <a:srgbClr val="928B81"/>
      </a:lt2>
      <a:accent1>
        <a:srgbClr val="78BE20"/>
      </a:accent1>
      <a:accent2>
        <a:srgbClr val="EF3340"/>
      </a:accent2>
      <a:accent3>
        <a:srgbClr val="005EB8"/>
      </a:accent3>
      <a:accent4>
        <a:srgbClr val="00965E"/>
      </a:accent4>
      <a:accent5>
        <a:srgbClr val="7D55C7"/>
      </a:accent5>
      <a:accent6>
        <a:srgbClr val="FFA300"/>
      </a:accent6>
      <a:hlink>
        <a:srgbClr val="000000"/>
      </a:hlink>
      <a:folHlink>
        <a:srgbClr val="928B81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b="1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Aalto_BIZ_121031.potx</Template>
  <TotalTime>22522</TotalTime>
  <Words>522</Words>
  <Application>Microsoft Office PowerPoint</Application>
  <PresentationFormat>On-screen Show (4:3)</PresentationFormat>
  <Paragraphs>127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MS PGothic</vt:lpstr>
      <vt:lpstr>MS PGothic</vt:lpstr>
      <vt:lpstr>Arial</vt:lpstr>
      <vt:lpstr>Calibri</vt:lpstr>
      <vt:lpstr>Courier New</vt:lpstr>
      <vt:lpstr>Georgia</vt:lpstr>
      <vt:lpstr>Lucida Grande</vt:lpstr>
      <vt:lpstr>ヒラギノ角ゴ Pro W3</vt:lpstr>
      <vt:lpstr>Aalto_BIZ_121031</vt:lpstr>
      <vt:lpstr>Oikeustutki-muksen metodit  Yksityisoikeuden graduseminaari</vt:lpstr>
      <vt:lpstr>Oikeustutkimuksen näkökulmat </vt:lpstr>
      <vt:lpstr>Metodologiset valmiudet </vt:lpstr>
      <vt:lpstr>Aineistot </vt:lpstr>
      <vt:lpstr>Empiirisen aineiston käsittely</vt:lpstr>
      <vt:lpstr>Oikeuslähdeoppi </vt:lpstr>
      <vt:lpstr>Systematisointi </vt:lpstr>
      <vt:lpstr>Tulkinta </vt:lpstr>
      <vt:lpstr>Argumentaatio</vt:lpstr>
      <vt:lpstr>Yritysjuridiikan tehtävä ja metodiikka </vt:lpstr>
      <vt:lpstr>Metodiikan heijastuminen gradun rakenteeseen 1: ulkoinen rakenne </vt:lpstr>
      <vt:lpstr>Metodiikan heijastuminen gradun rakenteeseen 2: sisäinen rakenne 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Aalto BIZ</dc:title>
  <dc:subject/>
  <dc:creator>TBWA\HELSINKI</dc:creator>
  <cp:keywords/>
  <dc:description/>
  <cp:lastModifiedBy>Rudanko Matti</cp:lastModifiedBy>
  <cp:revision>290</cp:revision>
  <cp:lastPrinted>2012-10-17T07:14:15Z</cp:lastPrinted>
  <dcterms:created xsi:type="dcterms:W3CDTF">2012-05-14T17:33:12Z</dcterms:created>
  <dcterms:modified xsi:type="dcterms:W3CDTF">2017-10-12T09:29:58Z</dcterms:modified>
  <cp:category/>
</cp:coreProperties>
</file>