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314" r:id="rId5"/>
    <p:sldId id="283" r:id="rId6"/>
    <p:sldId id="285" r:id="rId7"/>
    <p:sldId id="319" r:id="rId8"/>
    <p:sldId id="258" r:id="rId9"/>
    <p:sldId id="315" r:id="rId10"/>
    <p:sldId id="326" r:id="rId11"/>
    <p:sldId id="318" r:id="rId12"/>
    <p:sldId id="316" r:id="rId13"/>
    <p:sldId id="317" r:id="rId14"/>
    <p:sldId id="320" r:id="rId15"/>
    <p:sldId id="327" r:id="rId16"/>
    <p:sldId id="328" r:id="rId17"/>
    <p:sldId id="306" r:id="rId18"/>
    <p:sldId id="307" r:id="rId19"/>
    <p:sldId id="321" r:id="rId20"/>
    <p:sldId id="329" r:id="rId21"/>
    <p:sldId id="322" r:id="rId22"/>
    <p:sldId id="323" r:id="rId23"/>
    <p:sldId id="330" r:id="rId24"/>
    <p:sldId id="331" r:id="rId25"/>
    <p:sldId id="332" r:id="rId26"/>
    <p:sldId id="324" r:id="rId27"/>
    <p:sldId id="309" r:id="rId28"/>
    <p:sldId id="301" r:id="rId2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897D6F-30FA-4167-B84E-F045157E2ECD}" v="15" dt="2023-01-23T11:30:54.6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Nikonen" userId="21ccc40ad04ce58a" providerId="LiveId" clId="{32897D6F-30FA-4167-B84E-F045157E2ECD}"/>
    <pc:docChg chg="undo custSel addSld delSld modSld sldOrd">
      <pc:chgData name="Mari Nikonen" userId="21ccc40ad04ce58a" providerId="LiveId" clId="{32897D6F-30FA-4167-B84E-F045157E2ECD}" dt="2023-01-23T16:34:31.398" v="1994" actId="12"/>
      <pc:docMkLst>
        <pc:docMk/>
      </pc:docMkLst>
      <pc:sldChg chg="modSp mod">
        <pc:chgData name="Mari Nikonen" userId="21ccc40ad04ce58a" providerId="LiveId" clId="{32897D6F-30FA-4167-B84E-F045157E2ECD}" dt="2023-01-23T10:41:11.465" v="25" actId="20577"/>
        <pc:sldMkLst>
          <pc:docMk/>
          <pc:sldMk cId="3214483749" sldId="256"/>
        </pc:sldMkLst>
        <pc:spChg chg="mod">
          <ac:chgData name="Mari Nikonen" userId="21ccc40ad04ce58a" providerId="LiveId" clId="{32897D6F-30FA-4167-B84E-F045157E2ECD}" dt="2023-01-23T10:41:11.465" v="25" actId="20577"/>
          <ac:spMkLst>
            <pc:docMk/>
            <pc:sldMk cId="3214483749" sldId="256"/>
            <ac:spMk id="2" creationId="{C7ECBDF5-86DD-4485-9621-F5A9F98CF70D}"/>
          </ac:spMkLst>
        </pc:spChg>
        <pc:spChg chg="mod">
          <ac:chgData name="Mari Nikonen" userId="21ccc40ad04ce58a" providerId="LiveId" clId="{32897D6F-30FA-4167-B84E-F045157E2ECD}" dt="2023-01-23T10:41:08.145" v="20" actId="20577"/>
          <ac:spMkLst>
            <pc:docMk/>
            <pc:sldMk cId="3214483749" sldId="256"/>
            <ac:spMk id="3" creationId="{BB96F4F8-2F8C-4DA7-A11D-06976C6D2880}"/>
          </ac:spMkLst>
        </pc:spChg>
      </pc:sldChg>
      <pc:sldChg chg="del">
        <pc:chgData name="Mari Nikonen" userId="21ccc40ad04ce58a" providerId="LiveId" clId="{32897D6F-30FA-4167-B84E-F045157E2ECD}" dt="2023-01-23T11:08:17.148" v="406" actId="47"/>
        <pc:sldMkLst>
          <pc:docMk/>
          <pc:sldMk cId="1529278494" sldId="282"/>
        </pc:sldMkLst>
      </pc:sldChg>
      <pc:sldChg chg="modSp mod ord">
        <pc:chgData name="Mari Nikonen" userId="21ccc40ad04ce58a" providerId="LiveId" clId="{32897D6F-30FA-4167-B84E-F045157E2ECD}" dt="2023-01-23T11:04:25.736" v="162" actId="27636"/>
        <pc:sldMkLst>
          <pc:docMk/>
          <pc:sldMk cId="326709900" sldId="284"/>
        </pc:sldMkLst>
        <pc:spChg chg="mod">
          <ac:chgData name="Mari Nikonen" userId="21ccc40ad04ce58a" providerId="LiveId" clId="{32897D6F-30FA-4167-B84E-F045157E2ECD}" dt="2023-01-23T11:04:25.736" v="162" actId="27636"/>
          <ac:spMkLst>
            <pc:docMk/>
            <pc:sldMk cId="326709900" sldId="284"/>
            <ac:spMk id="3" creationId="{1C3BB075-08B5-45CF-B5C9-3CC233463C19}"/>
          </ac:spMkLst>
        </pc:spChg>
      </pc:sldChg>
      <pc:sldChg chg="del">
        <pc:chgData name="Mari Nikonen" userId="21ccc40ad04ce58a" providerId="LiveId" clId="{32897D6F-30FA-4167-B84E-F045157E2ECD}" dt="2023-01-23T11:08:12.658" v="403" actId="47"/>
        <pc:sldMkLst>
          <pc:docMk/>
          <pc:sldMk cId="1476850272" sldId="286"/>
        </pc:sldMkLst>
      </pc:sldChg>
      <pc:sldChg chg="del">
        <pc:chgData name="Mari Nikonen" userId="21ccc40ad04ce58a" providerId="LiveId" clId="{32897D6F-30FA-4167-B84E-F045157E2ECD}" dt="2023-01-23T11:23:55.295" v="628" actId="47"/>
        <pc:sldMkLst>
          <pc:docMk/>
          <pc:sldMk cId="2318107829" sldId="288"/>
        </pc:sldMkLst>
      </pc:sldChg>
      <pc:sldChg chg="del">
        <pc:chgData name="Mari Nikonen" userId="21ccc40ad04ce58a" providerId="LiveId" clId="{32897D6F-30FA-4167-B84E-F045157E2ECD}" dt="2023-01-23T11:24:09.480" v="636" actId="47"/>
        <pc:sldMkLst>
          <pc:docMk/>
          <pc:sldMk cId="3841121629" sldId="289"/>
        </pc:sldMkLst>
      </pc:sldChg>
      <pc:sldChg chg="del">
        <pc:chgData name="Mari Nikonen" userId="21ccc40ad04ce58a" providerId="LiveId" clId="{32897D6F-30FA-4167-B84E-F045157E2ECD}" dt="2023-01-23T11:24:16.451" v="638" actId="47"/>
        <pc:sldMkLst>
          <pc:docMk/>
          <pc:sldMk cId="584764279" sldId="290"/>
        </pc:sldMkLst>
      </pc:sldChg>
      <pc:sldChg chg="del ord">
        <pc:chgData name="Mari Nikonen" userId="21ccc40ad04ce58a" providerId="LiveId" clId="{32897D6F-30FA-4167-B84E-F045157E2ECD}" dt="2023-01-23T11:24:27.221" v="640" actId="47"/>
        <pc:sldMkLst>
          <pc:docMk/>
          <pc:sldMk cId="4141694514" sldId="291"/>
        </pc:sldMkLst>
      </pc:sldChg>
      <pc:sldChg chg="del">
        <pc:chgData name="Mari Nikonen" userId="21ccc40ad04ce58a" providerId="LiveId" clId="{32897D6F-30FA-4167-B84E-F045157E2ECD}" dt="2023-01-23T11:08:14.369" v="404" actId="47"/>
        <pc:sldMkLst>
          <pc:docMk/>
          <pc:sldMk cId="648505887" sldId="292"/>
        </pc:sldMkLst>
      </pc:sldChg>
      <pc:sldChg chg="del">
        <pc:chgData name="Mari Nikonen" userId="21ccc40ad04ce58a" providerId="LiveId" clId="{32897D6F-30FA-4167-B84E-F045157E2ECD}" dt="2023-01-23T11:08:15.154" v="405" actId="47"/>
        <pc:sldMkLst>
          <pc:docMk/>
          <pc:sldMk cId="3453569882" sldId="294"/>
        </pc:sldMkLst>
      </pc:sldChg>
      <pc:sldChg chg="del">
        <pc:chgData name="Mari Nikonen" userId="21ccc40ad04ce58a" providerId="LiveId" clId="{32897D6F-30FA-4167-B84E-F045157E2ECD}" dt="2023-01-23T11:08:20.356" v="408" actId="47"/>
        <pc:sldMkLst>
          <pc:docMk/>
          <pc:sldMk cId="3237142238" sldId="295"/>
        </pc:sldMkLst>
      </pc:sldChg>
      <pc:sldChg chg="del">
        <pc:chgData name="Mari Nikonen" userId="21ccc40ad04ce58a" providerId="LiveId" clId="{32897D6F-30FA-4167-B84E-F045157E2ECD}" dt="2023-01-23T11:24:01.175" v="631" actId="47"/>
        <pc:sldMkLst>
          <pc:docMk/>
          <pc:sldMk cId="1349968724" sldId="296"/>
        </pc:sldMkLst>
      </pc:sldChg>
      <pc:sldChg chg="del">
        <pc:chgData name="Mari Nikonen" userId="21ccc40ad04ce58a" providerId="LiveId" clId="{32897D6F-30FA-4167-B84E-F045157E2ECD}" dt="2023-01-23T11:24:03.063" v="632" actId="47"/>
        <pc:sldMkLst>
          <pc:docMk/>
          <pc:sldMk cId="37655030" sldId="297"/>
        </pc:sldMkLst>
      </pc:sldChg>
      <pc:sldChg chg="del">
        <pc:chgData name="Mari Nikonen" userId="21ccc40ad04ce58a" providerId="LiveId" clId="{32897D6F-30FA-4167-B84E-F045157E2ECD}" dt="2023-01-23T11:24:17.842" v="639" actId="47"/>
        <pc:sldMkLst>
          <pc:docMk/>
          <pc:sldMk cId="499287518" sldId="299"/>
        </pc:sldMkLst>
      </pc:sldChg>
      <pc:sldChg chg="modSp mod">
        <pc:chgData name="Mari Nikonen" userId="21ccc40ad04ce58a" providerId="LiveId" clId="{32897D6F-30FA-4167-B84E-F045157E2ECD}" dt="2023-01-23T11:24:39.094" v="656" actId="20577"/>
        <pc:sldMkLst>
          <pc:docMk/>
          <pc:sldMk cId="3823319253" sldId="301"/>
        </pc:sldMkLst>
        <pc:spChg chg="mod">
          <ac:chgData name="Mari Nikonen" userId="21ccc40ad04ce58a" providerId="LiveId" clId="{32897D6F-30FA-4167-B84E-F045157E2ECD}" dt="2023-01-23T11:24:39.094" v="656" actId="20577"/>
          <ac:spMkLst>
            <pc:docMk/>
            <pc:sldMk cId="3823319253" sldId="301"/>
            <ac:spMk id="3" creationId="{D7025FAA-C54A-46CC-99CA-5B4F3BBB8192}"/>
          </ac:spMkLst>
        </pc:spChg>
      </pc:sldChg>
      <pc:sldChg chg="del">
        <pc:chgData name="Mari Nikonen" userId="21ccc40ad04ce58a" providerId="LiveId" clId="{32897D6F-30FA-4167-B84E-F045157E2ECD}" dt="2023-01-23T11:08:18.983" v="407" actId="47"/>
        <pc:sldMkLst>
          <pc:docMk/>
          <pc:sldMk cId="1334160600" sldId="302"/>
        </pc:sldMkLst>
      </pc:sldChg>
      <pc:sldChg chg="del">
        <pc:chgData name="Mari Nikonen" userId="21ccc40ad04ce58a" providerId="LiveId" clId="{32897D6F-30FA-4167-B84E-F045157E2ECD}" dt="2023-01-23T11:24:29.321" v="641" actId="47"/>
        <pc:sldMkLst>
          <pc:docMk/>
          <pc:sldMk cId="4270087915" sldId="303"/>
        </pc:sldMkLst>
      </pc:sldChg>
      <pc:sldChg chg="del">
        <pc:chgData name="Mari Nikonen" userId="21ccc40ad04ce58a" providerId="LiveId" clId="{32897D6F-30FA-4167-B84E-F045157E2ECD}" dt="2023-01-23T11:24:31.172" v="642" actId="47"/>
        <pc:sldMkLst>
          <pc:docMk/>
          <pc:sldMk cId="1257688769" sldId="304"/>
        </pc:sldMkLst>
      </pc:sldChg>
      <pc:sldChg chg="del">
        <pc:chgData name="Mari Nikonen" userId="21ccc40ad04ce58a" providerId="LiveId" clId="{32897D6F-30FA-4167-B84E-F045157E2ECD}" dt="2023-01-23T11:24:34.181" v="643" actId="47"/>
        <pc:sldMkLst>
          <pc:docMk/>
          <pc:sldMk cId="1635561040" sldId="305"/>
        </pc:sldMkLst>
      </pc:sldChg>
      <pc:sldChg chg="del">
        <pc:chgData name="Mari Nikonen" userId="21ccc40ad04ce58a" providerId="LiveId" clId="{32897D6F-30FA-4167-B84E-F045157E2ECD}" dt="2023-01-23T11:08:23.220" v="409" actId="47"/>
        <pc:sldMkLst>
          <pc:docMk/>
          <pc:sldMk cId="1708796488" sldId="306"/>
        </pc:sldMkLst>
      </pc:sldChg>
      <pc:sldChg chg="modSp add mod">
        <pc:chgData name="Mari Nikonen" userId="21ccc40ad04ce58a" providerId="LiveId" clId="{32897D6F-30FA-4167-B84E-F045157E2ECD}" dt="2023-01-23T15:15:02.953" v="1339" actId="20577"/>
        <pc:sldMkLst>
          <pc:docMk/>
          <pc:sldMk cId="3659755592" sldId="306"/>
        </pc:sldMkLst>
        <pc:spChg chg="mod">
          <ac:chgData name="Mari Nikonen" userId="21ccc40ad04ce58a" providerId="LiveId" clId="{32897D6F-30FA-4167-B84E-F045157E2ECD}" dt="2023-01-23T15:15:02.953" v="1339" actId="20577"/>
          <ac:spMkLst>
            <pc:docMk/>
            <pc:sldMk cId="3659755592" sldId="306"/>
            <ac:spMk id="3" creationId="{DDE58359-8057-48AD-80EE-ACE63DCE6818}"/>
          </ac:spMkLst>
        </pc:spChg>
      </pc:sldChg>
      <pc:sldChg chg="add">
        <pc:chgData name="Mari Nikonen" userId="21ccc40ad04ce58a" providerId="LiveId" clId="{32897D6F-30FA-4167-B84E-F045157E2ECD}" dt="2023-01-23T11:10:27.237" v="462"/>
        <pc:sldMkLst>
          <pc:docMk/>
          <pc:sldMk cId="843047648" sldId="307"/>
        </pc:sldMkLst>
      </pc:sldChg>
      <pc:sldChg chg="del">
        <pc:chgData name="Mari Nikonen" userId="21ccc40ad04ce58a" providerId="LiveId" clId="{32897D6F-30FA-4167-B84E-F045157E2ECD}" dt="2023-01-23T11:08:52.250" v="457" actId="47"/>
        <pc:sldMkLst>
          <pc:docMk/>
          <pc:sldMk cId="2325593411" sldId="307"/>
        </pc:sldMkLst>
      </pc:sldChg>
      <pc:sldChg chg="del">
        <pc:chgData name="Mari Nikonen" userId="21ccc40ad04ce58a" providerId="LiveId" clId="{32897D6F-30FA-4167-B84E-F045157E2ECD}" dt="2023-01-23T11:23:56.301" v="629" actId="47"/>
        <pc:sldMkLst>
          <pc:docMk/>
          <pc:sldMk cId="4106349658" sldId="308"/>
        </pc:sldMkLst>
      </pc:sldChg>
      <pc:sldChg chg="del">
        <pc:chgData name="Mari Nikonen" userId="21ccc40ad04ce58a" providerId="LiveId" clId="{32897D6F-30FA-4167-B84E-F045157E2ECD}" dt="2023-01-23T11:23:57.409" v="630" actId="47"/>
        <pc:sldMkLst>
          <pc:docMk/>
          <pc:sldMk cId="1675721609" sldId="309"/>
        </pc:sldMkLst>
      </pc:sldChg>
      <pc:sldChg chg="modSp add mod">
        <pc:chgData name="Mari Nikonen" userId="21ccc40ad04ce58a" providerId="LiveId" clId="{32897D6F-30FA-4167-B84E-F045157E2ECD}" dt="2023-01-23T16:34:31.398" v="1994" actId="12"/>
        <pc:sldMkLst>
          <pc:docMk/>
          <pc:sldMk cId="3170596668" sldId="309"/>
        </pc:sldMkLst>
        <pc:spChg chg="mod">
          <ac:chgData name="Mari Nikonen" userId="21ccc40ad04ce58a" providerId="LiveId" clId="{32897D6F-30FA-4167-B84E-F045157E2ECD}" dt="2023-01-23T16:34:31.398" v="1994" actId="12"/>
          <ac:spMkLst>
            <pc:docMk/>
            <pc:sldMk cId="3170596668" sldId="309"/>
            <ac:spMk id="3" creationId="{81613C10-6DFA-9665-9150-4D527B220BF0}"/>
          </ac:spMkLst>
        </pc:spChg>
      </pc:sldChg>
      <pc:sldChg chg="del">
        <pc:chgData name="Mari Nikonen" userId="21ccc40ad04ce58a" providerId="LiveId" clId="{32897D6F-30FA-4167-B84E-F045157E2ECD}" dt="2023-01-23T11:24:07.711" v="635" actId="47"/>
        <pc:sldMkLst>
          <pc:docMk/>
          <pc:sldMk cId="2416969556" sldId="310"/>
        </pc:sldMkLst>
      </pc:sldChg>
      <pc:sldChg chg="del">
        <pc:chgData name="Mari Nikonen" userId="21ccc40ad04ce58a" providerId="LiveId" clId="{32897D6F-30FA-4167-B84E-F045157E2ECD}" dt="2023-01-23T11:24:04.684" v="633" actId="47"/>
        <pc:sldMkLst>
          <pc:docMk/>
          <pc:sldMk cId="731565219" sldId="311"/>
        </pc:sldMkLst>
      </pc:sldChg>
      <pc:sldChg chg="del">
        <pc:chgData name="Mari Nikonen" userId="21ccc40ad04ce58a" providerId="LiveId" clId="{32897D6F-30FA-4167-B84E-F045157E2ECD}" dt="2023-01-23T11:24:05.932" v="634" actId="47"/>
        <pc:sldMkLst>
          <pc:docMk/>
          <pc:sldMk cId="580909797" sldId="312"/>
        </pc:sldMkLst>
      </pc:sldChg>
      <pc:sldChg chg="del">
        <pc:chgData name="Mari Nikonen" userId="21ccc40ad04ce58a" providerId="LiveId" clId="{32897D6F-30FA-4167-B84E-F045157E2ECD}" dt="2023-01-23T11:24:10.857" v="637" actId="47"/>
        <pc:sldMkLst>
          <pc:docMk/>
          <pc:sldMk cId="611588734" sldId="313"/>
        </pc:sldMkLst>
      </pc:sldChg>
      <pc:sldChg chg="modSp new mod">
        <pc:chgData name="Mari Nikonen" userId="21ccc40ad04ce58a" providerId="LiveId" clId="{32897D6F-30FA-4167-B84E-F045157E2ECD}" dt="2023-01-23T11:21:09.191" v="540" actId="20577"/>
        <pc:sldMkLst>
          <pc:docMk/>
          <pc:sldMk cId="1455361374" sldId="314"/>
        </pc:sldMkLst>
        <pc:spChg chg="mod">
          <ac:chgData name="Mari Nikonen" userId="21ccc40ad04ce58a" providerId="LiveId" clId="{32897D6F-30FA-4167-B84E-F045157E2ECD}" dt="2023-01-23T11:04:30.212" v="169" actId="20577"/>
          <ac:spMkLst>
            <pc:docMk/>
            <pc:sldMk cId="1455361374" sldId="314"/>
            <ac:spMk id="2" creationId="{F5C14BD4-7398-FD9C-9FB8-8E050D96CE79}"/>
          </ac:spMkLst>
        </pc:spChg>
        <pc:spChg chg="mod">
          <ac:chgData name="Mari Nikonen" userId="21ccc40ad04ce58a" providerId="LiveId" clId="{32897D6F-30FA-4167-B84E-F045157E2ECD}" dt="2023-01-23T11:21:09.191" v="540" actId="20577"/>
          <ac:spMkLst>
            <pc:docMk/>
            <pc:sldMk cId="1455361374" sldId="314"/>
            <ac:spMk id="3" creationId="{DBB9F827-986C-A04D-9289-AC54DF28E3ED}"/>
          </ac:spMkLst>
        </pc:spChg>
      </pc:sldChg>
      <pc:sldChg chg="add ord">
        <pc:chgData name="Mari Nikonen" userId="21ccc40ad04ce58a" providerId="LiveId" clId="{32897D6F-30FA-4167-B84E-F045157E2ECD}" dt="2023-01-23T11:06:15.806" v="255"/>
        <pc:sldMkLst>
          <pc:docMk/>
          <pc:sldMk cId="141371623" sldId="315"/>
        </pc:sldMkLst>
      </pc:sldChg>
      <pc:sldChg chg="modSp add mod">
        <pc:chgData name="Mari Nikonen" userId="21ccc40ad04ce58a" providerId="LiveId" clId="{32897D6F-30FA-4167-B84E-F045157E2ECD}" dt="2023-01-23T15:04:02.380" v="998" actId="20577"/>
        <pc:sldMkLst>
          <pc:docMk/>
          <pc:sldMk cId="3955309011" sldId="316"/>
        </pc:sldMkLst>
        <pc:spChg chg="mod">
          <ac:chgData name="Mari Nikonen" userId="21ccc40ad04ce58a" providerId="LiveId" clId="{32897D6F-30FA-4167-B84E-F045157E2ECD}" dt="2023-01-23T15:04:02.380" v="998" actId="20577"/>
          <ac:spMkLst>
            <pc:docMk/>
            <pc:sldMk cId="3955309011" sldId="316"/>
            <ac:spMk id="3" creationId="{5736B01F-61A0-0CB5-6347-EFFF037F4A52}"/>
          </ac:spMkLst>
        </pc:spChg>
      </pc:sldChg>
      <pc:sldChg chg="modSp add mod">
        <pc:chgData name="Mari Nikonen" userId="21ccc40ad04ce58a" providerId="LiveId" clId="{32897D6F-30FA-4167-B84E-F045157E2ECD}" dt="2023-01-23T15:02:08.756" v="858"/>
        <pc:sldMkLst>
          <pc:docMk/>
          <pc:sldMk cId="101275053" sldId="317"/>
        </pc:sldMkLst>
        <pc:spChg chg="mod">
          <ac:chgData name="Mari Nikonen" userId="21ccc40ad04ce58a" providerId="LiveId" clId="{32897D6F-30FA-4167-B84E-F045157E2ECD}" dt="2023-01-23T15:02:08.756" v="858"/>
          <ac:spMkLst>
            <pc:docMk/>
            <pc:sldMk cId="101275053" sldId="317"/>
            <ac:spMk id="3" creationId="{8F8A65B1-B15B-DF10-AD99-A64DC2461F94}"/>
          </ac:spMkLst>
        </pc:spChg>
      </pc:sldChg>
      <pc:sldChg chg="modSp add mod">
        <pc:chgData name="Mari Nikonen" userId="21ccc40ad04ce58a" providerId="LiveId" clId="{32897D6F-30FA-4167-B84E-F045157E2ECD}" dt="2023-01-23T14:54:56.842" v="849" actId="27636"/>
        <pc:sldMkLst>
          <pc:docMk/>
          <pc:sldMk cId="2464340059" sldId="318"/>
        </pc:sldMkLst>
        <pc:spChg chg="mod">
          <ac:chgData name="Mari Nikonen" userId="21ccc40ad04ce58a" providerId="LiveId" clId="{32897D6F-30FA-4167-B84E-F045157E2ECD}" dt="2023-01-23T14:54:56.842" v="849" actId="27636"/>
          <ac:spMkLst>
            <pc:docMk/>
            <pc:sldMk cId="2464340059" sldId="318"/>
            <ac:spMk id="3" creationId="{92DDEEA7-39DF-C115-70D5-A873B377C83F}"/>
          </ac:spMkLst>
        </pc:spChg>
      </pc:sldChg>
      <pc:sldChg chg="modSp new mod">
        <pc:chgData name="Mari Nikonen" userId="21ccc40ad04ce58a" providerId="LiveId" clId="{32897D6F-30FA-4167-B84E-F045157E2ECD}" dt="2023-01-23T11:07:39.290" v="402" actId="20577"/>
        <pc:sldMkLst>
          <pc:docMk/>
          <pc:sldMk cId="118254888" sldId="319"/>
        </pc:sldMkLst>
        <pc:spChg chg="mod">
          <ac:chgData name="Mari Nikonen" userId="21ccc40ad04ce58a" providerId="LiveId" clId="{32897D6F-30FA-4167-B84E-F045157E2ECD}" dt="2023-01-23T11:07:04.636" v="298" actId="20577"/>
          <ac:spMkLst>
            <pc:docMk/>
            <pc:sldMk cId="118254888" sldId="319"/>
            <ac:spMk id="2" creationId="{68D752CF-53DB-F6B6-3077-9B84D749DAA5}"/>
          </ac:spMkLst>
        </pc:spChg>
        <pc:spChg chg="mod">
          <ac:chgData name="Mari Nikonen" userId="21ccc40ad04ce58a" providerId="LiveId" clId="{32897D6F-30FA-4167-B84E-F045157E2ECD}" dt="2023-01-23T11:07:39.290" v="402" actId="20577"/>
          <ac:spMkLst>
            <pc:docMk/>
            <pc:sldMk cId="118254888" sldId="319"/>
            <ac:spMk id="3" creationId="{97401E47-DBF9-7CE6-E04F-1147C9450089}"/>
          </ac:spMkLst>
        </pc:spChg>
      </pc:sldChg>
      <pc:sldChg chg="modSp new mod">
        <pc:chgData name="Mari Nikonen" userId="21ccc40ad04ce58a" providerId="LiveId" clId="{32897D6F-30FA-4167-B84E-F045157E2ECD}" dt="2023-01-23T11:08:48.097" v="456" actId="20577"/>
        <pc:sldMkLst>
          <pc:docMk/>
          <pc:sldMk cId="467855416" sldId="320"/>
        </pc:sldMkLst>
        <pc:spChg chg="mod">
          <ac:chgData name="Mari Nikonen" userId="21ccc40ad04ce58a" providerId="LiveId" clId="{32897D6F-30FA-4167-B84E-F045157E2ECD}" dt="2023-01-23T11:08:36.740" v="454" actId="20577"/>
          <ac:spMkLst>
            <pc:docMk/>
            <pc:sldMk cId="467855416" sldId="320"/>
            <ac:spMk id="2" creationId="{53803484-0865-C5EE-4825-84BC14CFA6C1}"/>
          </ac:spMkLst>
        </pc:spChg>
        <pc:spChg chg="mod">
          <ac:chgData name="Mari Nikonen" userId="21ccc40ad04ce58a" providerId="LiveId" clId="{32897D6F-30FA-4167-B84E-F045157E2ECD}" dt="2023-01-23T11:08:48.097" v="456" actId="20577"/>
          <ac:spMkLst>
            <pc:docMk/>
            <pc:sldMk cId="467855416" sldId="320"/>
            <ac:spMk id="3" creationId="{96F1C9D4-3C60-C997-F274-0A2832F892C1}"/>
          </ac:spMkLst>
        </pc:spChg>
      </pc:sldChg>
      <pc:sldChg chg="modSp add del mod">
        <pc:chgData name="Mari Nikonen" userId="21ccc40ad04ce58a" providerId="LiveId" clId="{32897D6F-30FA-4167-B84E-F045157E2ECD}" dt="2023-01-23T11:10:05.970" v="460" actId="47"/>
        <pc:sldMkLst>
          <pc:docMk/>
          <pc:sldMk cId="1082625078" sldId="321"/>
        </pc:sldMkLst>
        <pc:spChg chg="mod">
          <ac:chgData name="Mari Nikonen" userId="21ccc40ad04ce58a" providerId="LiveId" clId="{32897D6F-30FA-4167-B84E-F045157E2ECD}" dt="2023-01-23T11:09:37.023" v="459" actId="113"/>
          <ac:spMkLst>
            <pc:docMk/>
            <pc:sldMk cId="1082625078" sldId="321"/>
            <ac:spMk id="3" creationId="{A04FE79F-3D9A-BC2F-EF2D-2A9CEB6C1615}"/>
          </ac:spMkLst>
        </pc:spChg>
      </pc:sldChg>
      <pc:sldChg chg="add">
        <pc:chgData name="Mari Nikonen" userId="21ccc40ad04ce58a" providerId="LiveId" clId="{32897D6F-30FA-4167-B84E-F045157E2ECD}" dt="2023-01-23T11:11:02.386" v="465"/>
        <pc:sldMkLst>
          <pc:docMk/>
          <pc:sldMk cId="1559174737" sldId="321"/>
        </pc:sldMkLst>
      </pc:sldChg>
      <pc:sldChg chg="add del">
        <pc:chgData name="Mari Nikonen" userId="21ccc40ad04ce58a" providerId="LiveId" clId="{32897D6F-30FA-4167-B84E-F045157E2ECD}" dt="2023-01-23T11:10:54.422" v="464"/>
        <pc:sldMkLst>
          <pc:docMk/>
          <pc:sldMk cId="1934915337" sldId="321"/>
        </pc:sldMkLst>
      </pc:sldChg>
      <pc:sldChg chg="modSp new mod">
        <pc:chgData name="Mari Nikonen" userId="21ccc40ad04ce58a" providerId="LiveId" clId="{32897D6F-30FA-4167-B84E-F045157E2ECD}" dt="2023-01-23T15:28:17.692" v="1396" actId="20577"/>
        <pc:sldMkLst>
          <pc:docMk/>
          <pc:sldMk cId="3881498235" sldId="322"/>
        </pc:sldMkLst>
        <pc:spChg chg="mod">
          <ac:chgData name="Mari Nikonen" userId="21ccc40ad04ce58a" providerId="LiveId" clId="{32897D6F-30FA-4167-B84E-F045157E2ECD}" dt="2023-01-23T11:11:21.958" v="471" actId="20577"/>
          <ac:spMkLst>
            <pc:docMk/>
            <pc:sldMk cId="3881498235" sldId="322"/>
            <ac:spMk id="2" creationId="{33F6C33E-9164-FAAB-E4D0-0D494571733F}"/>
          </ac:spMkLst>
        </pc:spChg>
        <pc:spChg chg="mod">
          <ac:chgData name="Mari Nikonen" userId="21ccc40ad04ce58a" providerId="LiveId" clId="{32897D6F-30FA-4167-B84E-F045157E2ECD}" dt="2023-01-23T15:28:17.692" v="1396" actId="20577"/>
          <ac:spMkLst>
            <pc:docMk/>
            <pc:sldMk cId="3881498235" sldId="322"/>
            <ac:spMk id="3" creationId="{416EB48E-9EA2-4532-CB09-8B9D2A71D88E}"/>
          </ac:spMkLst>
        </pc:spChg>
      </pc:sldChg>
      <pc:sldChg chg="modSp new mod">
        <pc:chgData name="Mari Nikonen" userId="21ccc40ad04ce58a" providerId="LiveId" clId="{32897D6F-30FA-4167-B84E-F045157E2ECD}" dt="2023-01-23T11:19:36.726" v="492" actId="20577"/>
        <pc:sldMkLst>
          <pc:docMk/>
          <pc:sldMk cId="3476033088" sldId="323"/>
        </pc:sldMkLst>
        <pc:spChg chg="mod">
          <ac:chgData name="Mari Nikonen" userId="21ccc40ad04ce58a" providerId="LiveId" clId="{32897D6F-30FA-4167-B84E-F045157E2ECD}" dt="2023-01-23T11:19:31.013" v="489" actId="20577"/>
          <ac:spMkLst>
            <pc:docMk/>
            <pc:sldMk cId="3476033088" sldId="323"/>
            <ac:spMk id="2" creationId="{C5784661-5DE2-8736-5A07-A0D95E827C73}"/>
          </ac:spMkLst>
        </pc:spChg>
        <pc:spChg chg="mod">
          <ac:chgData name="Mari Nikonen" userId="21ccc40ad04ce58a" providerId="LiveId" clId="{32897D6F-30FA-4167-B84E-F045157E2ECD}" dt="2023-01-23T11:19:36.726" v="492" actId="20577"/>
          <ac:spMkLst>
            <pc:docMk/>
            <pc:sldMk cId="3476033088" sldId="323"/>
            <ac:spMk id="3" creationId="{F62071E7-2A37-34DD-3E81-E6DE2064ED6B}"/>
          </ac:spMkLst>
        </pc:spChg>
      </pc:sldChg>
      <pc:sldChg chg="add">
        <pc:chgData name="Mari Nikonen" userId="21ccc40ad04ce58a" providerId="LiveId" clId="{32897D6F-30FA-4167-B84E-F045157E2ECD}" dt="2023-01-23T11:19:48.737" v="493"/>
        <pc:sldMkLst>
          <pc:docMk/>
          <pc:sldMk cId="1595900375" sldId="324"/>
        </pc:sldMkLst>
      </pc:sldChg>
      <pc:sldChg chg="addSp delSp modSp new del mod ord">
        <pc:chgData name="Mari Nikonen" userId="21ccc40ad04ce58a" providerId="LiveId" clId="{32897D6F-30FA-4167-B84E-F045157E2ECD}" dt="2023-01-23T16:28:09.698" v="1871" actId="47"/>
        <pc:sldMkLst>
          <pc:docMk/>
          <pc:sldMk cId="1034107734" sldId="325"/>
        </pc:sldMkLst>
        <pc:spChg chg="mod">
          <ac:chgData name="Mari Nikonen" userId="21ccc40ad04ce58a" providerId="LiveId" clId="{32897D6F-30FA-4167-B84E-F045157E2ECD}" dt="2023-01-23T11:21:17.651" v="541" actId="20577"/>
          <ac:spMkLst>
            <pc:docMk/>
            <pc:sldMk cId="1034107734" sldId="325"/>
            <ac:spMk id="2" creationId="{AE126EB4-3DCF-2A82-D7E3-486967119BB3}"/>
          </ac:spMkLst>
        </pc:spChg>
        <pc:spChg chg="mod">
          <ac:chgData name="Mari Nikonen" userId="21ccc40ad04ce58a" providerId="LiveId" clId="{32897D6F-30FA-4167-B84E-F045157E2ECD}" dt="2023-01-23T11:21:36.869" v="627" actId="20577"/>
          <ac:spMkLst>
            <pc:docMk/>
            <pc:sldMk cId="1034107734" sldId="325"/>
            <ac:spMk id="3" creationId="{3517A1A3-B884-1CCA-1106-6B58CE290939}"/>
          </ac:spMkLst>
        </pc:spChg>
        <pc:spChg chg="add del">
          <ac:chgData name="Mari Nikonen" userId="21ccc40ad04ce58a" providerId="LiveId" clId="{32897D6F-30FA-4167-B84E-F045157E2ECD}" dt="2023-01-23T11:30:11.496" v="659" actId="22"/>
          <ac:spMkLst>
            <pc:docMk/>
            <pc:sldMk cId="1034107734" sldId="325"/>
            <ac:spMk id="5" creationId="{91836D3B-68B5-DFBC-18AA-2C5DC79A73E9}"/>
          </ac:spMkLst>
        </pc:spChg>
      </pc:sldChg>
      <pc:sldChg chg="new del">
        <pc:chgData name="Mari Nikonen" userId="21ccc40ad04ce58a" providerId="LiveId" clId="{32897D6F-30FA-4167-B84E-F045157E2ECD}" dt="2023-01-23T11:31:07.408" v="676" actId="47"/>
        <pc:sldMkLst>
          <pc:docMk/>
          <pc:sldMk cId="1156203152" sldId="326"/>
        </pc:sldMkLst>
      </pc:sldChg>
      <pc:sldChg chg="modSp new mod">
        <pc:chgData name="Mari Nikonen" userId="21ccc40ad04ce58a" providerId="LiveId" clId="{32897D6F-30FA-4167-B84E-F045157E2ECD}" dt="2023-01-23T14:52:08.178" v="779" actId="20577"/>
        <pc:sldMkLst>
          <pc:docMk/>
          <pc:sldMk cId="1920229080" sldId="326"/>
        </pc:sldMkLst>
        <pc:spChg chg="mod">
          <ac:chgData name="Mari Nikonen" userId="21ccc40ad04ce58a" providerId="LiveId" clId="{32897D6F-30FA-4167-B84E-F045157E2ECD}" dt="2023-01-23T14:50:20.963" v="680" actId="20577"/>
          <ac:spMkLst>
            <pc:docMk/>
            <pc:sldMk cId="1920229080" sldId="326"/>
            <ac:spMk id="2" creationId="{A0AE6FEA-82AC-E7D1-0725-A2FA1947D6FA}"/>
          </ac:spMkLst>
        </pc:spChg>
        <pc:spChg chg="mod">
          <ac:chgData name="Mari Nikonen" userId="21ccc40ad04ce58a" providerId="LiveId" clId="{32897D6F-30FA-4167-B84E-F045157E2ECD}" dt="2023-01-23T14:52:08.178" v="779" actId="20577"/>
          <ac:spMkLst>
            <pc:docMk/>
            <pc:sldMk cId="1920229080" sldId="326"/>
            <ac:spMk id="3" creationId="{A2EB7008-9A80-43D7-46E9-18197F2D1306}"/>
          </ac:spMkLst>
        </pc:spChg>
      </pc:sldChg>
      <pc:sldChg chg="modSp new mod">
        <pc:chgData name="Mari Nikonen" userId="21ccc40ad04ce58a" providerId="LiveId" clId="{32897D6F-30FA-4167-B84E-F045157E2ECD}" dt="2023-01-23T15:09:52.051" v="1115" actId="20577"/>
        <pc:sldMkLst>
          <pc:docMk/>
          <pc:sldMk cId="1103638991" sldId="327"/>
        </pc:sldMkLst>
        <pc:spChg chg="mod">
          <ac:chgData name="Mari Nikonen" userId="21ccc40ad04ce58a" providerId="LiveId" clId="{32897D6F-30FA-4167-B84E-F045157E2ECD}" dt="2023-01-23T15:09:10.825" v="1016" actId="20577"/>
          <ac:spMkLst>
            <pc:docMk/>
            <pc:sldMk cId="1103638991" sldId="327"/>
            <ac:spMk id="2" creationId="{91D5023E-1074-0B1D-5802-C66A42B3627E}"/>
          </ac:spMkLst>
        </pc:spChg>
        <pc:spChg chg="mod">
          <ac:chgData name="Mari Nikonen" userId="21ccc40ad04ce58a" providerId="LiveId" clId="{32897D6F-30FA-4167-B84E-F045157E2ECD}" dt="2023-01-23T15:09:52.051" v="1115" actId="20577"/>
          <ac:spMkLst>
            <pc:docMk/>
            <pc:sldMk cId="1103638991" sldId="327"/>
            <ac:spMk id="3" creationId="{D94FE6B1-9A3F-5569-A7A4-52C439DBF0F0}"/>
          </ac:spMkLst>
        </pc:spChg>
      </pc:sldChg>
      <pc:sldChg chg="modSp new mod">
        <pc:chgData name="Mari Nikonen" userId="21ccc40ad04ce58a" providerId="LiveId" clId="{32897D6F-30FA-4167-B84E-F045157E2ECD}" dt="2023-01-23T15:13:41.406" v="1246" actId="113"/>
        <pc:sldMkLst>
          <pc:docMk/>
          <pc:sldMk cId="152855020" sldId="328"/>
        </pc:sldMkLst>
        <pc:spChg chg="mod">
          <ac:chgData name="Mari Nikonen" userId="21ccc40ad04ce58a" providerId="LiveId" clId="{32897D6F-30FA-4167-B84E-F045157E2ECD}" dt="2023-01-23T15:10:52.423" v="1134" actId="20577"/>
          <ac:spMkLst>
            <pc:docMk/>
            <pc:sldMk cId="152855020" sldId="328"/>
            <ac:spMk id="2" creationId="{82E5CB73-903D-AA5F-7321-971E085CFA28}"/>
          </ac:spMkLst>
        </pc:spChg>
        <pc:spChg chg="mod">
          <ac:chgData name="Mari Nikonen" userId="21ccc40ad04ce58a" providerId="LiveId" clId="{32897D6F-30FA-4167-B84E-F045157E2ECD}" dt="2023-01-23T15:13:41.406" v="1246" actId="113"/>
          <ac:spMkLst>
            <pc:docMk/>
            <pc:sldMk cId="152855020" sldId="328"/>
            <ac:spMk id="3" creationId="{AD1FB341-8EC5-6424-6B9C-DD72F3084627}"/>
          </ac:spMkLst>
        </pc:spChg>
      </pc:sldChg>
      <pc:sldChg chg="modSp new mod">
        <pc:chgData name="Mari Nikonen" userId="21ccc40ad04ce58a" providerId="LiveId" clId="{32897D6F-30FA-4167-B84E-F045157E2ECD}" dt="2023-01-23T15:25:30.105" v="1351" actId="20577"/>
        <pc:sldMkLst>
          <pc:docMk/>
          <pc:sldMk cId="3867596613" sldId="329"/>
        </pc:sldMkLst>
        <pc:spChg chg="mod">
          <ac:chgData name="Mari Nikonen" userId="21ccc40ad04ce58a" providerId="LiveId" clId="{32897D6F-30FA-4167-B84E-F045157E2ECD}" dt="2023-01-23T15:25:30.105" v="1351" actId="20577"/>
          <ac:spMkLst>
            <pc:docMk/>
            <pc:sldMk cId="3867596613" sldId="329"/>
            <ac:spMk id="3" creationId="{74191DB5-6B07-1633-4B4B-F95ECB8378DA}"/>
          </ac:spMkLst>
        </pc:spChg>
      </pc:sldChg>
      <pc:sldChg chg="modSp new mod">
        <pc:chgData name="Mari Nikonen" userId="21ccc40ad04ce58a" providerId="LiveId" clId="{32897D6F-30FA-4167-B84E-F045157E2ECD}" dt="2023-01-23T16:24:24.467" v="1530" actId="20577"/>
        <pc:sldMkLst>
          <pc:docMk/>
          <pc:sldMk cId="3794717571" sldId="330"/>
        </pc:sldMkLst>
        <pc:spChg chg="mod">
          <ac:chgData name="Mari Nikonen" userId="21ccc40ad04ce58a" providerId="LiveId" clId="{32897D6F-30FA-4167-B84E-F045157E2ECD}" dt="2023-01-23T16:22:28.287" v="1414" actId="20577"/>
          <ac:spMkLst>
            <pc:docMk/>
            <pc:sldMk cId="3794717571" sldId="330"/>
            <ac:spMk id="2" creationId="{0DFF6FE3-74E6-A94A-17A8-7EAA58F3D5AA}"/>
          </ac:spMkLst>
        </pc:spChg>
        <pc:spChg chg="mod">
          <ac:chgData name="Mari Nikonen" userId="21ccc40ad04ce58a" providerId="LiveId" clId="{32897D6F-30FA-4167-B84E-F045157E2ECD}" dt="2023-01-23T16:24:24.467" v="1530" actId="20577"/>
          <ac:spMkLst>
            <pc:docMk/>
            <pc:sldMk cId="3794717571" sldId="330"/>
            <ac:spMk id="3" creationId="{7BABF4AE-B85E-CDC1-E487-F74ADA1B9796}"/>
          </ac:spMkLst>
        </pc:spChg>
      </pc:sldChg>
      <pc:sldChg chg="modSp new mod">
        <pc:chgData name="Mari Nikonen" userId="21ccc40ad04ce58a" providerId="LiveId" clId="{32897D6F-30FA-4167-B84E-F045157E2ECD}" dt="2023-01-23T16:26:44.818" v="1753" actId="20577"/>
        <pc:sldMkLst>
          <pc:docMk/>
          <pc:sldMk cId="896739630" sldId="331"/>
        </pc:sldMkLst>
        <pc:spChg chg="mod">
          <ac:chgData name="Mari Nikonen" userId="21ccc40ad04ce58a" providerId="LiveId" clId="{32897D6F-30FA-4167-B84E-F045157E2ECD}" dt="2023-01-23T16:25:07.199" v="1562" actId="113"/>
          <ac:spMkLst>
            <pc:docMk/>
            <pc:sldMk cId="896739630" sldId="331"/>
            <ac:spMk id="2" creationId="{46723892-0A31-E246-B94E-864DF862A7C8}"/>
          </ac:spMkLst>
        </pc:spChg>
        <pc:spChg chg="mod">
          <ac:chgData name="Mari Nikonen" userId="21ccc40ad04ce58a" providerId="LiveId" clId="{32897D6F-30FA-4167-B84E-F045157E2ECD}" dt="2023-01-23T16:26:44.818" v="1753" actId="20577"/>
          <ac:spMkLst>
            <pc:docMk/>
            <pc:sldMk cId="896739630" sldId="331"/>
            <ac:spMk id="3" creationId="{1B7BB9E2-1FBE-ACF5-1D1C-47FA06D6B481}"/>
          </ac:spMkLst>
        </pc:spChg>
      </pc:sldChg>
      <pc:sldChg chg="modSp new mod">
        <pc:chgData name="Mari Nikonen" userId="21ccc40ad04ce58a" providerId="LiveId" clId="{32897D6F-30FA-4167-B84E-F045157E2ECD}" dt="2023-01-23T16:27:49.932" v="1870" actId="113"/>
        <pc:sldMkLst>
          <pc:docMk/>
          <pc:sldMk cId="2732895103" sldId="332"/>
        </pc:sldMkLst>
        <pc:spChg chg="mod">
          <ac:chgData name="Mari Nikonen" userId="21ccc40ad04ce58a" providerId="LiveId" clId="{32897D6F-30FA-4167-B84E-F045157E2ECD}" dt="2023-01-23T16:27:13.543" v="1786" actId="20577"/>
          <ac:spMkLst>
            <pc:docMk/>
            <pc:sldMk cId="2732895103" sldId="332"/>
            <ac:spMk id="2" creationId="{EDA1D9DE-FB38-B1DC-B9FE-CBBEB6D62D1D}"/>
          </ac:spMkLst>
        </pc:spChg>
        <pc:spChg chg="mod">
          <ac:chgData name="Mari Nikonen" userId="21ccc40ad04ce58a" providerId="LiveId" clId="{32897D6F-30FA-4167-B84E-F045157E2ECD}" dt="2023-01-23T16:27:49.932" v="1870" actId="113"/>
          <ac:spMkLst>
            <pc:docMk/>
            <pc:sldMk cId="2732895103" sldId="332"/>
            <ac:spMk id="3" creationId="{DC8C6081-C818-7551-2634-68DFA49AFD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12B4C6-0B36-4382-BCD5-BFEDE5167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55D7FC-5E9A-48D9-AE21-66A6F4F63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6DB5E1-748D-42A9-AB48-80C03D1E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9DCFA8-E096-42DF-9B23-87741DB6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D8E734-CF7C-48AE-B272-B670B2BC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726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E40AD-4075-4F20-B6D9-E0C8C88E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F04C4CC-DEB4-4245-87AE-93698B157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26E1B-7406-4787-8831-6A2443A1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E16D62-D9B3-4632-9616-FD1B5E26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6346A5-3444-4494-93DA-3C49E03E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70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6795BBC-78EA-4E0E-83E5-2D993C77B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DADF191-C620-4C7F-AEAA-A8B9BC757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0AFE28-79EB-424F-A1BE-0E76E515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3BE4B2-AA87-4C24-8022-7E253115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33CBC4-EFB1-43D0-80EC-21FDE5B0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8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7A5D1F-1B28-44E5-A7BA-7EA9152CA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E0FDA9-E2F6-4F7D-9EBF-3D653CD9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33852E-78EA-4F75-90C2-430E3D76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64F6AB-8CEF-4EC1-BA79-1FF86318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5AE1D0-F36A-4D64-B457-9B7862D5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30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79E8A1-945F-44D0-808F-CFAE4ADB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ACF5AF-A2B4-41A0-872D-B01FCCA55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4619C5-4A68-4A5C-95B1-BBED3F9A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7FFE20-3E14-4002-8565-BCFCC6E5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765A1A-D494-411D-88E1-2027B9C0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9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33DF19-F355-432E-8D61-FB60B699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F1D14B-1D6C-4D72-A3BF-612A1951F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976C64-9BDB-4EAB-8C23-DCA3AE147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3BAA1AF-F7BA-4ED9-9A3B-69B170D4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5DE4AD-FACF-4D1D-BA7A-2F652296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D42ACE-F4AB-4536-919F-29DDC48A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5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7438B9-3437-4664-B91B-0B508694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7D30F5-F1FD-4F8A-9257-A79B0944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643A6D-4DDA-45EC-84CA-87D843A11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8C53B5-903E-41B4-8CB9-713E57096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039E9A4-5382-4473-9776-25C35C481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D9BC3E2-43C8-4127-BBE3-647262F5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3E57F89-CC04-4523-B55E-5373203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4444F21-5F99-4829-B964-8DC2A148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42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9D1C95-D105-4174-802E-3365AE0F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15F6C81-0354-4724-BDC4-0D6C01AF8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06A281-1A14-4619-863E-25C55594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D2FD17-A894-465C-8E4E-B2ED1F1A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22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7C79871-0C61-4EC4-A9D6-956B6484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3FE6934-0D8C-46A8-9595-1207CC41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D9BB1CB-2833-4ECB-8849-8FD21A75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6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ADE74-7A1E-4EA1-8209-E0CA58A6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DB94D3-8577-4DD2-B48A-980890DC8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D31A75-AD74-45C8-AF10-FAC583B96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6E2FE2-1F35-4390-ACE9-C805D028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1A0148F-2BEB-44AB-8535-2DE65D1B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B51D1A-E7A9-48DD-A1DD-FE95D4A1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67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5BC8F2-DAF8-4F49-A899-FDB7D797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86F9A90-CDA3-4853-B72C-B12D4C708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63A36F-E8F7-4547-93C9-D0DEA678B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F60DEA7-B7DF-4002-80D9-C7F42519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8B4BA7-32BF-4F04-87AB-50F32485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53BE2A-7281-4F11-9A89-053D5E58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5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6AA1A53-0B5B-4A48-817E-7C157348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8DAD99-3344-4823-ABFA-916EA025F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F16596-7411-4C1C-B6B1-B187EAAAF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01DE-5731-4C38-85E0-256D9C086206}" type="datetimeFigureOut">
              <a:rPr lang="fi-FI" smtClean="0"/>
              <a:t>23.1.2023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E7A50C-A501-4D9B-8C9B-BBE394E88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D92BC6-E1BA-408C-8FE6-52265D53B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42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flinga.fi/s/ESPNLA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play/3916/390/635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38216&amp;section=3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38216&amp;section=4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9B08BAE-BCFD-4845-8C70-211E060CF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" r="783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7ECBDF5-86DD-4485-9621-F5A9F98CF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i-FI" sz="4800"/>
              <a:t>Suomi </a:t>
            </a:r>
            <a:r>
              <a:rPr lang="fi-FI" sz="4800" dirty="0"/>
              <a:t>1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B96F4F8-2F8C-4DA7-A11D-06976C6D2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i-FI" sz="1700" dirty="0"/>
              <a:t>ALC-7220</a:t>
            </a:r>
          </a:p>
          <a:p>
            <a:pPr algn="l"/>
            <a:r>
              <a:rPr lang="fi-FI" sz="1700" dirty="0"/>
              <a:t>Mari Nikonen </a:t>
            </a:r>
          </a:p>
          <a:p>
            <a:pPr algn="l"/>
            <a:r>
              <a:rPr lang="fi-FI" sz="1700" dirty="0"/>
              <a:t>3</a:t>
            </a:r>
            <a:r>
              <a:rPr lang="fi-FI" sz="1700"/>
              <a:t>. </a:t>
            </a:r>
            <a:r>
              <a:rPr lang="fi-FI" sz="1700" dirty="0"/>
              <a:t>tapaaminen </a:t>
            </a:r>
          </a:p>
          <a:p>
            <a:pPr algn="l"/>
            <a:r>
              <a:rPr lang="fi-FI" sz="1700"/>
              <a:t>Maanantaina 23.1.2022 klo 16.30-18.30</a:t>
            </a:r>
            <a:endParaRPr lang="fi-FI" sz="1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48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AE6FEA-82AC-E7D1-0725-A2FA1947D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555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2EB7008-9A80-43D7-46E9-18197F2D1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viisisataaviisikymmentäviisi </a:t>
            </a:r>
          </a:p>
          <a:p>
            <a:r>
              <a:rPr lang="fi-FI"/>
              <a:t>viisisataa viisikymmentä viisi </a:t>
            </a:r>
          </a:p>
          <a:p>
            <a:endParaRPr lang="fi-FI"/>
          </a:p>
          <a:p>
            <a:r>
              <a:rPr lang="fi-FI"/>
              <a:t>Spoken: viissataa viiskyt viis</a:t>
            </a:r>
          </a:p>
        </p:txBody>
      </p:sp>
    </p:spTree>
    <p:extLst>
      <p:ext uri="{BB962C8B-B14F-4D97-AF65-F5344CB8AC3E}">
        <p14:creationId xmlns:p14="http://schemas.microsoft.com/office/powerpoint/2010/main" val="1920229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D21624-DA7B-F9AA-1B6E-75F1F38FE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Ääntämistä: n, m ja ŋ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2DDEEA7-39DF-C115-70D5-A873B377C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/>
              <a:t>m: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 b="1"/>
              <a:t>M</a:t>
            </a:r>
            <a:r>
              <a:rPr lang="fi-FI"/>
              <a:t>ikä sun osoite on? </a:t>
            </a:r>
          </a:p>
          <a:p>
            <a:pPr marL="0" indent="0">
              <a:buNone/>
            </a:pPr>
            <a:r>
              <a:rPr lang="fi-FI" b="1"/>
              <a:t>M</a:t>
            </a:r>
            <a:r>
              <a:rPr lang="fi-FI"/>
              <a:t>un osoite on...</a:t>
            </a:r>
          </a:p>
          <a:p>
            <a:pPr marL="0" indent="0">
              <a:buNone/>
            </a:pPr>
            <a:r>
              <a:rPr lang="fi-FI"/>
              <a:t>O</a:t>
            </a:r>
            <a:r>
              <a:rPr lang="fi-FI" b="1"/>
              <a:t>mm</a:t>
            </a:r>
            <a:r>
              <a:rPr lang="fi-FI"/>
              <a:t>eltie kol</a:t>
            </a:r>
            <a:r>
              <a:rPr lang="fi-FI" b="1"/>
              <a:t>m</a:t>
            </a:r>
            <a:r>
              <a:rPr lang="fi-FI"/>
              <a:t>e </a:t>
            </a:r>
            <a:r>
              <a:rPr lang="fi-FI" b="1"/>
              <a:t>äm </a:t>
            </a:r>
            <a:r>
              <a:rPr lang="fi-FI"/>
              <a:t>= 3 M</a:t>
            </a:r>
          </a:p>
          <a:p>
            <a:pPr marL="0" indent="0">
              <a:buNone/>
            </a:pPr>
            <a:r>
              <a:rPr lang="fi-FI"/>
              <a:t>	- Ommeltie 3 M 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tie = road </a:t>
            </a:r>
          </a:p>
          <a:p>
            <a:pPr marL="0" indent="0">
              <a:buNone/>
            </a:pPr>
            <a:r>
              <a:rPr lang="fi-FI"/>
              <a:t>katu = street </a:t>
            </a:r>
          </a:p>
          <a:p>
            <a:pPr marL="0" indent="0">
              <a:buNone/>
            </a:pPr>
            <a:endParaRPr lang="fi-FI" b="1"/>
          </a:p>
        </p:txBody>
      </p:sp>
    </p:spTree>
    <p:extLst>
      <p:ext uri="{BB962C8B-B14F-4D97-AF65-F5344CB8AC3E}">
        <p14:creationId xmlns:p14="http://schemas.microsoft.com/office/powerpoint/2010/main" val="2464340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997246-4E0A-F214-CE88-8E1EE853F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Ääntämistä: n, m ja ŋ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36B01F-61A0-0CB5-6347-EFFF037F4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/>
              <a:t>ŋ</a:t>
            </a:r>
          </a:p>
          <a:p>
            <a:pPr marL="0" indent="0">
              <a:buNone/>
            </a:pPr>
            <a:r>
              <a:rPr lang="fi-FI"/>
              <a:t>Mi</a:t>
            </a:r>
            <a:r>
              <a:rPr lang="fi-FI" b="1"/>
              <a:t>n</a:t>
            </a:r>
            <a:r>
              <a:rPr lang="fi-FI"/>
              <a:t>kä ikänen sä oot? = How old are you? (Of what age are you) </a:t>
            </a:r>
          </a:p>
          <a:p>
            <a:pPr marL="0" indent="0">
              <a:buNone/>
            </a:pPr>
            <a:r>
              <a:rPr lang="fi-FI"/>
              <a:t>[miŋkä]</a:t>
            </a:r>
          </a:p>
          <a:p>
            <a:pPr marL="0" indent="0">
              <a:buNone/>
            </a:pPr>
            <a:r>
              <a:rPr lang="fi-FI"/>
              <a:t>Mä oon kolkyt kuus vuotta. = I am 36 years old. </a:t>
            </a:r>
          </a:p>
          <a:p>
            <a:pPr marL="0" indent="0">
              <a:buNone/>
            </a:pPr>
            <a:r>
              <a:rPr lang="fi-FI"/>
              <a:t>= Minä olen kolmekymmentä kuusi vuotta. </a:t>
            </a:r>
          </a:p>
          <a:p>
            <a:pPr marL="0" indent="0">
              <a:buNone/>
            </a:pPr>
            <a:r>
              <a:rPr lang="fi-FI"/>
              <a:t>Kui</a:t>
            </a:r>
            <a:r>
              <a:rPr lang="fi-FI" b="1"/>
              <a:t>n</a:t>
            </a:r>
            <a:r>
              <a:rPr lang="fi-FI"/>
              <a:t>ka vanha sä oot? = How old are you? </a:t>
            </a:r>
          </a:p>
          <a:p>
            <a:pPr marL="0" indent="0">
              <a:buNone/>
            </a:pPr>
            <a:r>
              <a:rPr lang="fi-FI"/>
              <a:t>[kuiŋka]</a:t>
            </a:r>
          </a:p>
          <a:p>
            <a:pPr marL="0" indent="0">
              <a:buNone/>
            </a:pPr>
            <a:r>
              <a:rPr lang="fi-FI"/>
              <a:t>Mä oon kolkyt kuus vuotta.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Onko joku o</a:t>
            </a:r>
            <a:r>
              <a:rPr lang="fi-FI" b="1"/>
              <a:t>ng</a:t>
            </a:r>
            <a:r>
              <a:rPr lang="fi-FI"/>
              <a:t>elma? = Is something a problem. </a:t>
            </a:r>
          </a:p>
          <a:p>
            <a:pPr marL="0" indent="0">
              <a:buNone/>
            </a:pPr>
            <a:r>
              <a:rPr lang="fi-FI"/>
              <a:t>[o</a:t>
            </a:r>
            <a:r>
              <a:rPr lang="fi-FI" b="1"/>
              <a:t>ŋŋ</a:t>
            </a:r>
            <a:r>
              <a:rPr lang="fi-FI"/>
              <a:t>elma] </a:t>
            </a:r>
          </a:p>
        </p:txBody>
      </p:sp>
    </p:spTree>
    <p:extLst>
      <p:ext uri="{BB962C8B-B14F-4D97-AF65-F5344CB8AC3E}">
        <p14:creationId xmlns:p14="http://schemas.microsoft.com/office/powerpoint/2010/main" val="3955309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F8F756-CBE8-A878-1A18-7846342CF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the letter n is pronounced as ŋ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F8A65B1-B15B-DF10-AD99-A64DC2461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Whenever n in writing is accompanied by a k:</a:t>
            </a:r>
          </a:p>
          <a:p>
            <a:pPr lvl="1"/>
            <a:r>
              <a:rPr lang="fi-FI"/>
              <a:t>Onko [o ŋ ko]</a:t>
            </a:r>
          </a:p>
          <a:p>
            <a:pPr lvl="1"/>
            <a:r>
              <a:rPr lang="fi-FI"/>
              <a:t>Kuinka [kuiŋka]</a:t>
            </a:r>
          </a:p>
          <a:p>
            <a:pPr lvl="1"/>
            <a:r>
              <a:rPr lang="fi-FI"/>
              <a:t>kenkä [keŋkä] = shoe</a:t>
            </a:r>
          </a:p>
          <a:p>
            <a:r>
              <a:rPr lang="fi-FI"/>
              <a:t>When there’s an ng in writing:</a:t>
            </a:r>
          </a:p>
          <a:p>
            <a:pPr lvl="1"/>
            <a:r>
              <a:rPr lang="fi-FI"/>
              <a:t>ng -&gt; ŋŋ</a:t>
            </a:r>
          </a:p>
          <a:p>
            <a:pPr lvl="1"/>
            <a:r>
              <a:rPr lang="fi-FI"/>
              <a:t>o</a:t>
            </a:r>
            <a:r>
              <a:rPr lang="fi-FI" b="1"/>
              <a:t>ng</a:t>
            </a:r>
            <a:r>
              <a:rPr lang="fi-FI"/>
              <a:t>lema [oŋŋelma] = problem</a:t>
            </a:r>
          </a:p>
          <a:p>
            <a:pPr lvl="1"/>
            <a:r>
              <a:rPr lang="fi-FI"/>
              <a:t>Helsi</a:t>
            </a:r>
            <a:r>
              <a:rPr lang="fi-FI" b="1"/>
              <a:t>ng</a:t>
            </a:r>
            <a:r>
              <a:rPr lang="fi-FI"/>
              <a:t>issä [Helsiŋŋissä] = in Helsinki</a:t>
            </a:r>
          </a:p>
        </p:txBody>
      </p:sp>
    </p:spTree>
    <p:extLst>
      <p:ext uri="{BB962C8B-B14F-4D97-AF65-F5344CB8AC3E}">
        <p14:creationId xmlns:p14="http://schemas.microsoft.com/office/powerpoint/2010/main" val="101275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803484-0865-C5EE-4825-84BC14CF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 ja kommentteja kotitehtävistä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F1C9D4-3C60-C997-F274-0A2832F89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>
                <a:hlinkClick r:id="rId2"/>
              </a:rPr>
              <a:t>https://edu.flinga.fi/s/ESPNLAM</a:t>
            </a:r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7855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D5023E-1074-0B1D-5802-C66A42B3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Missä sinä asut?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94FE6B1-9A3F-5569-A7A4-52C439DBF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Minä asun Eirassa, Helsingissä. </a:t>
            </a:r>
          </a:p>
          <a:p>
            <a:r>
              <a:rPr lang="fi-FI"/>
              <a:t>Minä asun Kannelmäessä, Helsingissä. </a:t>
            </a:r>
          </a:p>
          <a:p>
            <a:pPr lvl="1"/>
            <a:r>
              <a:rPr lang="fi-FI"/>
              <a:t>Kannelmäki + ssa/sää </a:t>
            </a:r>
          </a:p>
        </p:txBody>
      </p:sp>
    </p:spTree>
    <p:extLst>
      <p:ext uri="{BB962C8B-B14F-4D97-AF65-F5344CB8AC3E}">
        <p14:creationId xmlns:p14="http://schemas.microsoft.com/office/powerpoint/2010/main" val="1103638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E5CB73-903D-AA5F-7321-971E085CF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’s = genitive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1FB341-8EC5-6424-6B9C-DD72F3084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Marin = Mari’s</a:t>
            </a:r>
          </a:p>
          <a:p>
            <a:r>
              <a:rPr lang="fi-FI"/>
              <a:t>Montanan = Montana’s </a:t>
            </a:r>
          </a:p>
          <a:p>
            <a:r>
              <a:rPr lang="fi-FI"/>
              <a:t>Emilin</a:t>
            </a:r>
          </a:p>
          <a:p>
            <a:pPr lvl="1"/>
            <a:r>
              <a:rPr lang="fi-FI"/>
              <a:t>Emi</a:t>
            </a:r>
            <a:r>
              <a:rPr lang="fi-FI" b="1"/>
              <a:t>l</a:t>
            </a:r>
          </a:p>
          <a:p>
            <a:pPr lvl="1"/>
            <a:r>
              <a:rPr lang="fi-FI"/>
              <a:t>consonant</a:t>
            </a:r>
          </a:p>
          <a:p>
            <a:pPr lvl="1"/>
            <a:r>
              <a:rPr lang="fi-FI"/>
              <a:t>add </a:t>
            </a:r>
            <a:r>
              <a:rPr lang="fi-FI" b="1"/>
              <a:t>i</a:t>
            </a:r>
            <a:r>
              <a:rPr lang="fi-FI"/>
              <a:t> in between as a bridge </a:t>
            </a:r>
          </a:p>
          <a:p>
            <a:r>
              <a:rPr lang="fi-FI"/>
              <a:t>bussin </a:t>
            </a:r>
          </a:p>
        </p:txBody>
      </p:sp>
    </p:spTree>
    <p:extLst>
      <p:ext uri="{BB962C8B-B14F-4D97-AF65-F5344CB8AC3E}">
        <p14:creationId xmlns:p14="http://schemas.microsoft.com/office/powerpoint/2010/main" val="152855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FD5431-8EBE-4572-812C-5429FCD1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Kertaus: Vokaaliharmonia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E58359-8057-48AD-80EE-ACE63DCE6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/>
              <a:t>= Recap: Vowel harmony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Puhut</a:t>
            </a:r>
            <a:r>
              <a:rPr lang="fi-FI" b="1"/>
              <a:t>ko</a:t>
            </a:r>
            <a:r>
              <a:rPr lang="fi-FI"/>
              <a:t> suomea? = Do you speak Finnish? Asun Oulu</a:t>
            </a:r>
            <a:r>
              <a:rPr lang="fi-FI" b="1"/>
              <a:t>ssa</a:t>
            </a:r>
            <a:r>
              <a:rPr lang="fi-FI"/>
              <a:t>. =   I live in Oulu. </a:t>
            </a:r>
          </a:p>
          <a:p>
            <a:pPr marL="0" indent="0">
              <a:buNone/>
            </a:pPr>
            <a:r>
              <a:rPr lang="fi-FI"/>
              <a:t>Ymmärrät</a:t>
            </a:r>
            <a:r>
              <a:rPr lang="fi-FI" b="1"/>
              <a:t>kö</a:t>
            </a:r>
            <a:r>
              <a:rPr lang="fi-FI"/>
              <a:t>? = Do you understand? Asun Helsingi</a:t>
            </a:r>
            <a:r>
              <a:rPr lang="fi-FI" b="1"/>
              <a:t>ssä</a:t>
            </a:r>
            <a:r>
              <a:rPr lang="fi-FI"/>
              <a:t>. = I live in Helsinki.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Takavokaalit: </a:t>
            </a:r>
            <a:r>
              <a:rPr lang="fi-FI" b="1"/>
              <a:t>a, o, u</a:t>
            </a:r>
          </a:p>
          <a:p>
            <a:pPr marL="0" indent="0">
              <a:buNone/>
            </a:pPr>
            <a:r>
              <a:rPr lang="fi-FI"/>
              <a:t>	- ”back vowels”	-&gt; 	</a:t>
            </a:r>
            <a:r>
              <a:rPr lang="fi-FI" b="1"/>
              <a:t>-ko, -ssa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Etuvokaalit: ä, ö, y, </a:t>
            </a:r>
          </a:p>
          <a:p>
            <a:pPr marL="0" indent="0">
              <a:buNone/>
            </a:pPr>
            <a:r>
              <a:rPr lang="fi-FI"/>
              <a:t>+ e, i: (neutraaleja)	-&gt; 		</a:t>
            </a:r>
            <a:r>
              <a:rPr lang="fi-FI" b="1"/>
              <a:t>-kö, -ssä</a:t>
            </a:r>
          </a:p>
        </p:txBody>
      </p:sp>
    </p:spTree>
    <p:extLst>
      <p:ext uri="{BB962C8B-B14F-4D97-AF65-F5344CB8AC3E}">
        <p14:creationId xmlns:p14="http://schemas.microsoft.com/office/powerpoint/2010/main" val="3659755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2A4B52-CC0C-4C43-AB95-9FC53DC64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Vokaaliharmonia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BBE657-D14E-4498-8E79-E583F306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In compound words, the second word determines the ending</a:t>
            </a:r>
          </a:p>
          <a:p>
            <a:endParaRPr lang="fi-FI"/>
          </a:p>
          <a:p>
            <a:pPr marL="0" indent="0">
              <a:buNone/>
            </a:pPr>
            <a:r>
              <a:rPr lang="fi-FI"/>
              <a:t>Asun Etelä-Suomessa.</a:t>
            </a:r>
          </a:p>
          <a:p>
            <a:pPr marL="0" indent="0">
              <a:buNone/>
            </a:pPr>
            <a:r>
              <a:rPr lang="fi-FI"/>
              <a:t>= I live in Southern Finland.</a:t>
            </a:r>
          </a:p>
          <a:p>
            <a:pPr marL="0" indent="0">
              <a:buNone/>
            </a:pPr>
            <a:r>
              <a:rPr lang="fi-FI"/>
              <a:t>Asun Suomessa.</a:t>
            </a:r>
          </a:p>
          <a:p>
            <a:pPr marL="0" indent="0">
              <a:buNone/>
            </a:pPr>
            <a:r>
              <a:rPr lang="fi-FI"/>
              <a:t>= I live in Finland.</a:t>
            </a:r>
          </a:p>
          <a:p>
            <a:pPr marL="0" indent="0">
              <a:buNone/>
            </a:pPr>
            <a:r>
              <a:rPr lang="fi-FI"/>
              <a:t>Asun Etelässä. </a:t>
            </a:r>
          </a:p>
          <a:p>
            <a:pPr marL="0" indent="0">
              <a:buNone/>
            </a:pPr>
            <a:r>
              <a:rPr lang="fi-FI"/>
              <a:t>= I live in the South. </a:t>
            </a:r>
          </a:p>
        </p:txBody>
      </p:sp>
    </p:spTree>
    <p:extLst>
      <p:ext uri="{BB962C8B-B14F-4D97-AF65-F5344CB8AC3E}">
        <p14:creationId xmlns:p14="http://schemas.microsoft.com/office/powerpoint/2010/main" val="843047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159ADA-4AE7-A285-43C5-D4AED705D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Harojoitus: Vokaaliharmonia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DDBDDF-4487-55C6-ABC1-F5D358722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>
                <a:hlinkClick r:id="rId2"/>
              </a:rPr>
              <a:t>https://wordwall.net/play/3916/390/6353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917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60E-B490-485A-8110-3B653D35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Tervetuloa tunnille!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76009-E852-44DF-80A4-3FB764C1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Tervetuloa tunni-lle!</a:t>
            </a:r>
          </a:p>
          <a:p>
            <a:pPr marL="0" indent="0">
              <a:buNone/>
            </a:pPr>
            <a:r>
              <a:rPr lang="fi-FI"/>
              <a:t>Welcome lesson-to!</a:t>
            </a:r>
          </a:p>
          <a:p>
            <a:pPr marL="0" indent="0">
              <a:buNone/>
            </a:pPr>
            <a:r>
              <a:rPr lang="fi-FI"/>
              <a:t>= Welcome to the lesson!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tunti = hour, lesson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9975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F28789-6B74-C569-1999-13B7F563C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191DB5-6B07-1633-4B4B-F95ECB83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i-FI"/>
              <a:t>a</a:t>
            </a:r>
          </a:p>
          <a:p>
            <a:pPr marL="514350" indent="-514350">
              <a:buAutoNum type="arabicPeriod"/>
            </a:pPr>
            <a:r>
              <a:rPr lang="fi-FI"/>
              <a:t>ä </a:t>
            </a:r>
          </a:p>
        </p:txBody>
      </p:sp>
    </p:spTree>
    <p:extLst>
      <p:ext uri="{BB962C8B-B14F-4D97-AF65-F5344CB8AC3E}">
        <p14:creationId xmlns:p14="http://schemas.microsoft.com/office/powerpoint/2010/main" val="3867596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F6C33E-9164-FAAB-E4D0-0D4945717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6EB48E-9EA2-4532-CB09-8B9D2A71D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Kello on nyt 17.28</a:t>
            </a:r>
          </a:p>
          <a:p>
            <a:r>
              <a:rPr lang="fi-FI"/>
              <a:t>Jatketaan kello </a:t>
            </a:r>
            <a:r>
              <a:rPr lang="fi-FI" b="1"/>
              <a:t>17.38</a:t>
            </a:r>
          </a:p>
        </p:txBody>
      </p:sp>
    </p:spTree>
    <p:extLst>
      <p:ext uri="{BB962C8B-B14F-4D97-AF65-F5344CB8AC3E}">
        <p14:creationId xmlns:p14="http://schemas.microsoft.com/office/powerpoint/2010/main" val="3881498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784661-5DE2-8736-5A07-A0D95E827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Pienissä ryhmissä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62071E7-2A37-34DD-3E81-E6DE2064E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>
                <a:hlinkClick r:id="rId2"/>
              </a:rPr>
              <a:t>https://mycourses.aalto.fi/course/view.php?id=38216&amp;section=3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6033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FF6FE3-74E6-A94A-17A8-7EAA58F3D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Sähköpostiosoite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ABF4AE-B85E-CDC1-E487-F74ADA1B9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e-mail address</a:t>
            </a:r>
          </a:p>
          <a:p>
            <a:r>
              <a:rPr lang="fi-FI"/>
              <a:t>sähkö + posti + osoite</a:t>
            </a:r>
          </a:p>
          <a:p>
            <a:endParaRPr lang="fi-FI"/>
          </a:p>
          <a:p>
            <a:endParaRPr lang="fi-FI"/>
          </a:p>
          <a:p>
            <a:pPr marL="0" indent="0">
              <a:buNone/>
            </a:pPr>
            <a:r>
              <a:rPr lang="fi-FI"/>
              <a:t>SÄHkö POSti OSoite </a:t>
            </a:r>
          </a:p>
          <a:p>
            <a:pPr marL="0" indent="0">
              <a:buNone/>
            </a:pPr>
            <a:r>
              <a:rPr lang="fi-FI"/>
              <a:t> . = piste </a:t>
            </a:r>
          </a:p>
          <a:p>
            <a:pPr marL="0" indent="0">
              <a:buNone/>
            </a:pPr>
            <a:r>
              <a:rPr lang="fi-FI"/>
              <a:t>@ = ät 	(miukumauku) </a:t>
            </a:r>
          </a:p>
        </p:txBody>
      </p:sp>
    </p:spTree>
    <p:extLst>
      <p:ext uri="{BB962C8B-B14F-4D97-AF65-F5344CB8AC3E}">
        <p14:creationId xmlns:p14="http://schemas.microsoft.com/office/powerpoint/2010/main" val="3794717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723892-0A31-E246-B94E-864DF862A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/>
              <a:t>Mikä</a:t>
            </a:r>
            <a:r>
              <a:rPr lang="fi-FI"/>
              <a:t> sinun/sun äidinkieli on?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7BB9E2-1FBE-ACF5-1D1C-47FA06D6B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Mikä -&gt; dictionary form </a:t>
            </a:r>
          </a:p>
          <a:p>
            <a:r>
              <a:rPr lang="fi-FI"/>
              <a:t>Suomi. </a:t>
            </a:r>
          </a:p>
          <a:p>
            <a:endParaRPr lang="fi-FI"/>
          </a:p>
          <a:p>
            <a:pPr marL="0" indent="0">
              <a:buNone/>
            </a:pPr>
            <a:r>
              <a:rPr lang="fi-FI" b="1"/>
              <a:t>Mitä</a:t>
            </a:r>
            <a:r>
              <a:rPr lang="fi-FI"/>
              <a:t> kieltä sinä puhut? </a:t>
            </a:r>
          </a:p>
          <a:p>
            <a:r>
              <a:rPr lang="fi-FI"/>
              <a:t>Mitä = partitive form of ”mikä”</a:t>
            </a:r>
          </a:p>
          <a:p>
            <a:pPr marL="0" indent="0">
              <a:buNone/>
            </a:pPr>
            <a:r>
              <a:rPr lang="fi-FI"/>
              <a:t>Answer has to match, answer in the partitive. </a:t>
            </a:r>
          </a:p>
          <a:p>
            <a:r>
              <a:rPr lang="fi-FI"/>
              <a:t>Suomea (partitive of suomi) </a:t>
            </a:r>
          </a:p>
        </p:txBody>
      </p:sp>
    </p:spTree>
    <p:extLst>
      <p:ext uri="{BB962C8B-B14F-4D97-AF65-F5344CB8AC3E}">
        <p14:creationId xmlns:p14="http://schemas.microsoft.com/office/powerpoint/2010/main" val="896739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A1D9DE-FB38-B1DC-B9FE-CBBEB6D62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Questions and answers must match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8C6081-C818-7551-2634-68DFA49AF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/>
              <a:t>Mitä</a:t>
            </a:r>
            <a:r>
              <a:rPr lang="fi-FI"/>
              <a:t> kieltä -&gt; suomea</a:t>
            </a:r>
          </a:p>
          <a:p>
            <a:r>
              <a:rPr lang="fi-FI" b="1"/>
              <a:t>Mikä</a:t>
            </a:r>
            <a:r>
              <a:rPr lang="fi-FI"/>
              <a:t> on äidinkieli -&gt; suomi </a:t>
            </a:r>
          </a:p>
          <a:p>
            <a:r>
              <a:rPr lang="fi-FI" b="1"/>
              <a:t>Missä</a:t>
            </a:r>
            <a:r>
              <a:rPr lang="fi-FI"/>
              <a:t> sinä asut? -&gt; Suomessa. </a:t>
            </a:r>
          </a:p>
        </p:txBody>
      </p:sp>
    </p:spTree>
    <p:extLst>
      <p:ext uri="{BB962C8B-B14F-4D97-AF65-F5344CB8AC3E}">
        <p14:creationId xmlns:p14="http://schemas.microsoft.com/office/powerpoint/2010/main" val="27328951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635CEA-41B8-3BC8-E0A4-262CC62A5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 ja kommentteja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541991-3BC8-EFA7-CBF5-4E21B0ADD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5900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4EDE66-FD1A-014B-1747-A22DA4F2E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613C10-6DFA-9665-9150-4D527B220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/>
              <a:t>Check the exercises you did in the breakout room (homework key below) </a:t>
            </a:r>
          </a:p>
          <a:p>
            <a:pPr marL="0" indent="0">
              <a:buNone/>
            </a:pPr>
            <a:r>
              <a:rPr lang="fi-FI"/>
              <a:t>Kertaa kaikkea kappaleessa 1 = Revise everything in chapter 1</a:t>
            </a:r>
          </a:p>
          <a:p>
            <a:pPr marL="457200" lvl="1" indent="0">
              <a:buNone/>
            </a:pPr>
            <a:r>
              <a:rPr lang="fi-FI"/>
              <a:t>Dialogi sivulla 6</a:t>
            </a:r>
          </a:p>
          <a:p>
            <a:pPr marL="457200" lvl="1" indent="0">
              <a:buNone/>
            </a:pPr>
            <a:r>
              <a:rPr lang="fi-FI"/>
              <a:t>Kysymykset ja vastaukset</a:t>
            </a:r>
          </a:p>
          <a:p>
            <a:pPr marL="457200" lvl="1" indent="0">
              <a:buNone/>
            </a:pPr>
            <a:r>
              <a:rPr lang="fi-FI"/>
              <a:t>Numerot </a:t>
            </a:r>
          </a:p>
          <a:p>
            <a:pPr marL="457200" lvl="1" indent="0">
              <a:buNone/>
            </a:pPr>
            <a:r>
              <a:rPr lang="fi-FI"/>
              <a:t>Vokaaliharmonia</a:t>
            </a:r>
          </a:p>
          <a:p>
            <a:pPr marL="457200" lvl="1" indent="0">
              <a:buNone/>
            </a:pPr>
            <a:r>
              <a:rPr lang="fi-FI"/>
              <a:t>Verbit olla, puhua ja asua </a:t>
            </a:r>
          </a:p>
          <a:p>
            <a:pPr marL="0" indent="0">
              <a:buNone/>
            </a:pPr>
            <a:r>
              <a:rPr lang="fi-FI"/>
              <a:t>Assessed homework 1 = Arvoitu kotitehtävä 1</a:t>
            </a:r>
          </a:p>
          <a:p>
            <a:pPr marL="457200" lvl="1" indent="0">
              <a:buNone/>
            </a:pPr>
            <a:r>
              <a:rPr lang="fi-FI"/>
              <a:t>MyCoursesissa </a:t>
            </a:r>
            <a:r>
              <a:rPr lang="fi-FI">
                <a:hlinkClick r:id="rId2"/>
              </a:rPr>
              <a:t>https://mycourses.aalto.fi/course/view.php?id=38216&amp;section=4</a:t>
            </a:r>
            <a:endParaRPr lang="fi-FI"/>
          </a:p>
          <a:p>
            <a:pPr marL="457200" lvl="1" indent="0">
              <a:buNone/>
            </a:pPr>
            <a:r>
              <a:rPr lang="fi-FI"/>
              <a:t>Määräaika (= deadline): Maanantaina 30.1.2022</a:t>
            </a:r>
          </a:p>
          <a:p>
            <a:pPr marL="457200" lvl="1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05966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5EE47E-2B7C-4C7C-92D4-E46D7280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025FAA-C54A-46CC-99CA-5B4F3BBB8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Nähdään keskiviikkona!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331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7E3F37-097A-4BB5-8A58-B30FC849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Tänään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3BB075-08B5-45CF-B5C9-3CC23346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1690688"/>
            <a:ext cx="10515600" cy="4351338"/>
          </a:xfrm>
        </p:spPr>
        <p:txBody>
          <a:bodyPr>
            <a:normAutofit/>
          </a:bodyPr>
          <a:lstStyle/>
          <a:p>
            <a:r>
              <a:rPr lang="fi-FI"/>
              <a:t>Mitä kuuluu? = How are you today? </a:t>
            </a:r>
          </a:p>
          <a:p>
            <a:r>
              <a:rPr lang="fi-FI"/>
              <a:t>Jumppaa ja ääntämistä: konsonantit m, n ja ŋ</a:t>
            </a:r>
          </a:p>
          <a:p>
            <a:r>
              <a:rPr lang="fi-FI"/>
              <a:t>Kysymyksiä ja kommentteja kotitehtävistä = Questions and comments about the homework </a:t>
            </a:r>
          </a:p>
          <a:p>
            <a:r>
              <a:rPr lang="fi-FI"/>
              <a:t>Kertaus: Vokaaliharmonia = Recap: Vowel harmony</a:t>
            </a:r>
          </a:p>
          <a:p>
            <a:r>
              <a:rPr lang="fi-FI" b="1"/>
              <a:t>Noin 17.30 pieni tauko = At about 17.30 a small break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709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C14BD4-7398-FD9C-9FB8-8E050D96C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Tänään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B9F827-986C-A04D-9289-AC54DF28E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Harjoituksia pienissä ryhmissä = Exercises in small goups </a:t>
            </a:r>
          </a:p>
          <a:p>
            <a:r>
              <a:rPr lang="fi-FI"/>
              <a:t>If we have the time: Kuunteluharjoitus</a:t>
            </a:r>
          </a:p>
          <a:p>
            <a:r>
              <a:rPr lang="fi-FI"/>
              <a:t>Kotitehtävät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5361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2FFEA1-E60A-FF11-97D4-02FA328CB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kuuluu?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570C6B-DAA2-9C3E-BB02-9BEE8016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= How are you?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Oikein hyvää! = Tosi hyvää! = Very good! </a:t>
            </a:r>
          </a:p>
          <a:p>
            <a:pPr marL="0" indent="0">
              <a:buNone/>
            </a:pPr>
            <a:r>
              <a:rPr lang="fi-FI"/>
              <a:t>Hyvää, kiitos! = Fine thanks! </a:t>
            </a:r>
          </a:p>
          <a:p>
            <a:pPr marL="0" indent="0">
              <a:buNone/>
            </a:pPr>
            <a:r>
              <a:rPr lang="fi-FI"/>
              <a:t>Ihan hyvää. = Quite good. </a:t>
            </a:r>
          </a:p>
          <a:p>
            <a:pPr marL="0" indent="0">
              <a:buNone/>
            </a:pPr>
            <a:r>
              <a:rPr lang="fi-FI"/>
              <a:t>Ei hyvää. = Not good. 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5806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60E-B490-485A-8110-3B653D35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Kirjoita chattiin = Write in the chat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76009-E852-44DF-80A4-3FB764C1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i-FI"/>
              <a:t>Mikä sun nimi on? = What is your name? </a:t>
            </a:r>
          </a:p>
          <a:p>
            <a:pPr marL="514350" indent="-514350">
              <a:buAutoNum type="arabicPeriod"/>
            </a:pPr>
            <a:r>
              <a:rPr lang="fi-FI"/>
              <a:t>Mitä kuuluu? = How are you? </a:t>
            </a:r>
          </a:p>
          <a:p>
            <a:pPr marL="514350" indent="-514350">
              <a:buAutoNum type="arabicPeriod"/>
            </a:pPr>
            <a:endParaRPr lang="fi-FI"/>
          </a:p>
          <a:p>
            <a:pPr marL="0" indent="0">
              <a:buNone/>
            </a:pPr>
            <a:r>
              <a:rPr lang="fi-FI"/>
              <a:t>Esimerkiksi: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Mun nimi on Mari. Mulle kuuluu hyvää.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2403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D752CF-53DB-F6B6-3077-9B84D749D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Kotitehtävistä = About the homework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401E47-DBF9-7CE6-E04F-1147C9450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The website osaan suomea is down</a:t>
            </a:r>
          </a:p>
          <a:p>
            <a:r>
              <a:rPr lang="fi-FI"/>
              <a:t>Anteeksi! </a:t>
            </a:r>
          </a:p>
        </p:txBody>
      </p:sp>
    </p:spTree>
    <p:extLst>
      <p:ext uri="{BB962C8B-B14F-4D97-AF65-F5344CB8AC3E}">
        <p14:creationId xmlns:p14="http://schemas.microsoft.com/office/powerpoint/2010/main" val="118254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CA8C8-4598-4EED-811F-24BAEDF9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Jumppaa ja ääntämistä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A7D3A2-32C6-480D-9EA7-E93DA214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3 + 1</a:t>
            </a:r>
          </a:p>
          <a:p>
            <a:pPr marL="0" indent="0">
              <a:buNone/>
            </a:pPr>
            <a:r>
              <a:rPr lang="fi-FI" dirty="0"/>
              <a:t>Opettaja 3</a:t>
            </a:r>
          </a:p>
          <a:p>
            <a:pPr marL="0" indent="0">
              <a:buNone/>
            </a:pPr>
            <a:r>
              <a:rPr lang="fi-FI" dirty="0"/>
              <a:t>Opiskelijat 1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3200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613171-5B19-4980-981C-479FCFF3D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Ääntämistä: n, m ja ŋ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7F78A6-0838-4B1B-B62A-2DA94A0E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n:</a:t>
            </a:r>
          </a:p>
          <a:p>
            <a:pPr marL="0" indent="0">
              <a:buNone/>
            </a:pPr>
            <a:r>
              <a:rPr lang="fi-FI"/>
              <a:t>Mikä su</a:t>
            </a:r>
            <a:r>
              <a:rPr lang="fi-FI" b="1"/>
              <a:t>n</a:t>
            </a:r>
            <a:r>
              <a:rPr lang="fi-FI"/>
              <a:t> puheli</a:t>
            </a:r>
            <a:r>
              <a:rPr lang="fi-FI" b="1"/>
              <a:t>nn</a:t>
            </a:r>
            <a:r>
              <a:rPr lang="fi-FI"/>
              <a:t>umero o</a:t>
            </a:r>
            <a:r>
              <a:rPr lang="fi-FI" b="1"/>
              <a:t>n</a:t>
            </a:r>
            <a:r>
              <a:rPr lang="fi-FI"/>
              <a:t>? </a:t>
            </a:r>
          </a:p>
          <a:p>
            <a:pPr marL="0" indent="0">
              <a:buNone/>
            </a:pPr>
            <a:r>
              <a:rPr lang="fi-FI"/>
              <a:t>Mun puheli</a:t>
            </a:r>
            <a:r>
              <a:rPr lang="fi-FI" b="1"/>
              <a:t>nn</a:t>
            </a:r>
            <a:r>
              <a:rPr lang="fi-FI"/>
              <a:t>umero on...</a:t>
            </a:r>
          </a:p>
          <a:p>
            <a:pPr marL="0" indent="0">
              <a:buNone/>
            </a:pPr>
            <a:r>
              <a:rPr lang="fi-FI" b="1"/>
              <a:t>n</a:t>
            </a:r>
            <a:r>
              <a:rPr lang="fi-FI"/>
              <a:t>olla viis </a:t>
            </a:r>
            <a:r>
              <a:rPr lang="fi-FI" b="1"/>
              <a:t>n</a:t>
            </a:r>
            <a:r>
              <a:rPr lang="fi-FI"/>
              <a:t>olla</a:t>
            </a:r>
          </a:p>
          <a:p>
            <a:pPr marL="0" indent="0">
              <a:buNone/>
            </a:pPr>
            <a:r>
              <a:rPr lang="fi-FI"/>
              <a:t>viis viis </a:t>
            </a:r>
            <a:r>
              <a:rPr lang="fi-FI" b="1"/>
              <a:t>n</a:t>
            </a:r>
            <a:r>
              <a:rPr lang="fi-FI"/>
              <a:t>eljä</a:t>
            </a:r>
          </a:p>
          <a:p>
            <a:pPr marL="0" indent="0">
              <a:buNone/>
            </a:pPr>
            <a:r>
              <a:rPr lang="fi-FI"/>
              <a:t>kolme </a:t>
            </a:r>
            <a:r>
              <a:rPr lang="fi-FI" b="1"/>
              <a:t>n</a:t>
            </a:r>
            <a:r>
              <a:rPr lang="fi-FI"/>
              <a:t>olla</a:t>
            </a:r>
          </a:p>
          <a:p>
            <a:pPr marL="0" indent="0">
              <a:buNone/>
            </a:pPr>
            <a:r>
              <a:rPr lang="fi-FI"/>
              <a:t>kaks yks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371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4684</TotalTime>
  <Words>807</Words>
  <Application>Microsoft Office PowerPoint</Application>
  <PresentationFormat>Laajakuva</PresentationFormat>
  <Paragraphs>163</Paragraphs>
  <Slides>28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Office-teema</vt:lpstr>
      <vt:lpstr>Suomi 1</vt:lpstr>
      <vt:lpstr>Tervetuloa tunnille!</vt:lpstr>
      <vt:lpstr>Tänään</vt:lpstr>
      <vt:lpstr>Tänään</vt:lpstr>
      <vt:lpstr>Mitä kuuluu? </vt:lpstr>
      <vt:lpstr>Kirjoita chattiin = Write in the chat </vt:lpstr>
      <vt:lpstr>Kotitehtävistä = About the homework</vt:lpstr>
      <vt:lpstr>Jumppaa ja ääntämistä</vt:lpstr>
      <vt:lpstr>Ääntämistä: n, m ja ŋ</vt:lpstr>
      <vt:lpstr>555</vt:lpstr>
      <vt:lpstr>Ääntämistä: n, m ja ŋ</vt:lpstr>
      <vt:lpstr>Ääntämistä: n, m ja ŋ</vt:lpstr>
      <vt:lpstr>the letter n is pronounced as ŋ </vt:lpstr>
      <vt:lpstr>Kysymyksiä ja kommentteja kotitehtävistä</vt:lpstr>
      <vt:lpstr>Missä sinä asut? </vt:lpstr>
      <vt:lpstr>’s = genitive</vt:lpstr>
      <vt:lpstr>Kertaus: Vokaaliharmonia</vt:lpstr>
      <vt:lpstr>Vokaaliharmonia </vt:lpstr>
      <vt:lpstr>Harojoitus: Vokaaliharmonia</vt:lpstr>
      <vt:lpstr>PowerPoint-esitys</vt:lpstr>
      <vt:lpstr>Tauko</vt:lpstr>
      <vt:lpstr>Pienissä ryhmissä</vt:lpstr>
      <vt:lpstr>Sähköpostiosoite </vt:lpstr>
      <vt:lpstr>Mikä sinun/sun äidinkieli on? </vt:lpstr>
      <vt:lpstr>Questions and answers must match</vt:lpstr>
      <vt:lpstr>Kysymyksiä ja kommentteja</vt:lpstr>
      <vt:lpstr>Kotitehtävät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Finnish 2</dc:title>
  <dc:creator>Mari Nikonen</dc:creator>
  <cp:lastModifiedBy>Mari Nikonen</cp:lastModifiedBy>
  <cp:revision>14</cp:revision>
  <cp:lastPrinted>2023-01-23T16:34:27Z</cp:lastPrinted>
  <dcterms:created xsi:type="dcterms:W3CDTF">2021-09-13T12:59:36Z</dcterms:created>
  <dcterms:modified xsi:type="dcterms:W3CDTF">2023-01-23T16:34:40Z</dcterms:modified>
</cp:coreProperties>
</file>