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35" y="3429000"/>
            <a:ext cx="10664796" cy="6685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5" y="5620518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5" y="6013077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1024"/>
            <a:ext cx="2333879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6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1947280"/>
            <a:ext cx="5533496" cy="39185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520" b="1" smtClean="0">
                <a:solidFill>
                  <a:srgbClr val="FFFFFF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>
                <a:solidFill>
                  <a:srgbClr val="FFFFFF"/>
                </a:solidFill>
              </a:defRPr>
            </a:lvl2pPr>
            <a:lvl3pPr marL="965836" indent="-211456">
              <a:buFont typeface="Arial" panose="020B0604020202020204" pitchFamily="34" charset="0"/>
              <a:buChar char="•"/>
              <a:defRPr sz="1920">
                <a:solidFill>
                  <a:srgbClr val="FFFFFF"/>
                </a:solidFill>
              </a:defRPr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78908"/>
            <a:ext cx="11329457" cy="15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75389" y="1947279"/>
            <a:ext cx="5437188" cy="39208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b="1">
                <a:solidFill>
                  <a:srgbClr val="FFFFFF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>
                <a:solidFill>
                  <a:srgbClr val="FFFFFF"/>
                </a:solidFill>
              </a:defRPr>
            </a:lvl2pPr>
            <a:lvl3pPr marL="965836" indent="-211456">
              <a:buFont typeface="Arial" panose="020B0604020202020204" pitchFamily="34" charset="0"/>
              <a:buChar char="•"/>
              <a:defRPr sz="1920">
                <a:solidFill>
                  <a:srgbClr val="FFFFFF"/>
                </a:solidFill>
              </a:defRPr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4221"/>
            <a:ext cx="2644695" cy="1035286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3016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88141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20" y="1761313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48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35437"/>
            <a:ext cx="2700528" cy="1014984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748290"/>
            <a:ext cx="7314685" cy="192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83118" y="3888693"/>
            <a:ext cx="7314685" cy="1973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8384159" y="1748288"/>
            <a:ext cx="2889504" cy="41493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6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86828"/>
            <a:ext cx="10890545" cy="1346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4372" y="2084773"/>
            <a:ext cx="2166224" cy="3498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04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8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85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0088"/>
            <a:ext cx="2700528" cy="101498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72040" y="692149"/>
            <a:ext cx="6840537" cy="553817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3121" y="3487879"/>
            <a:ext cx="4020607" cy="2224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60" b="1" i="0" baseline="0">
                <a:solidFill>
                  <a:schemeClr val="tx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526474"/>
            <a:ext cx="4020608" cy="2496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364783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2671" y="187171"/>
            <a:ext cx="11319904" cy="1327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75" y="3379323"/>
            <a:ext cx="2052000" cy="2338537"/>
          </a:xfrm>
          <a:prstGeom prst="rect">
            <a:avLst/>
          </a:prstGeom>
        </p:spPr>
        <p:txBody>
          <a:bodyPr lIns="0" tIns="0" rIns="0" bIns="0"/>
          <a:lstStyle>
            <a:lvl1pPr marL="97200" indent="-97200" algn="l" defTabSz="617323" rtl="0" eaLnBrk="1" latinLnBrk="0" hangingPunct="1">
              <a:lnSpc>
                <a:spcPct val="100000"/>
              </a:lnSpc>
              <a:buFont typeface="Arial" charset="0"/>
              <a:buChar char="•"/>
              <a:defRPr sz="168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None/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946">
                <a:solidFill>
                  <a:schemeClr val="bg1"/>
                </a:solidFill>
              </a:defRPr>
            </a:lvl3pPr>
          </a:lstStyle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971" y="3382342"/>
            <a:ext cx="2052000" cy="2676242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362" y="1686770"/>
            <a:ext cx="1600831" cy="144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5559" y="1686770"/>
            <a:ext cx="1600831" cy="144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1534" y="1686770"/>
            <a:ext cx="1600831" cy="144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849" y="1686770"/>
            <a:ext cx="1600831" cy="144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86163" y="1686770"/>
            <a:ext cx="1600831" cy="144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405"/>
            <a:ext cx="2626491" cy="1035286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8668" y="3382342"/>
            <a:ext cx="2052000" cy="2676242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54660" y="3382342"/>
            <a:ext cx="2052000" cy="2676242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3357" y="3382342"/>
            <a:ext cx="2052000" cy="2676242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3201"/>
            <a:ext cx="2736980" cy="101498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87913"/>
            <a:ext cx="11329457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341" y="1899823"/>
            <a:ext cx="1151663" cy="1036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1174" y="1899823"/>
            <a:ext cx="1151663" cy="1036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341" y="1899823"/>
            <a:ext cx="1151663" cy="1036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9069" y="1899823"/>
            <a:ext cx="1151663" cy="1036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10577" y="1899823"/>
            <a:ext cx="1151663" cy="1036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072409"/>
            <a:ext cx="2052000" cy="26395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31172" y="3091069"/>
            <a:ext cx="2052000" cy="262093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51339" y="3091067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59067" y="3091066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091066"/>
            <a:ext cx="2052000" cy="2620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387439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4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4956489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216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125787" y="3824289"/>
            <a:ext cx="3940431" cy="47168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3" y="1819522"/>
            <a:ext cx="7994649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rgbClr val="FFFFFF"/>
                </a:solidFill>
                <a:latin typeface="+mj-lt"/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17"/>
            <a:ext cx="2313084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24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19560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32888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6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72551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17"/>
            <a:ext cx="2313084" cy="202880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9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19560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6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32888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72551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17"/>
            <a:ext cx="2313084" cy="202880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6096019" y="0"/>
            <a:ext cx="6096000" cy="68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3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19560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6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32888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72551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17"/>
            <a:ext cx="2313084" cy="2028802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6102289" y="2"/>
            <a:ext cx="609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4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19560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37506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72551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1024"/>
            <a:ext cx="2333879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624213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714"/>
            <a:ext cx="2626491" cy="103528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6286907" y="0"/>
            <a:ext cx="5904000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43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624213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714"/>
            <a:ext cx="2626491" cy="103528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6297139" y="0"/>
            <a:ext cx="5904000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36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624213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6284536" y="2"/>
            <a:ext cx="5904000" cy="6857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714"/>
            <a:ext cx="2626491" cy="1035286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400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79079" y="1912267"/>
            <a:ext cx="1063384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79081" y="5454200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" y="36604"/>
            <a:ext cx="298464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9667" y="5765800"/>
            <a:ext cx="10780184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79079" y="1912267"/>
            <a:ext cx="1063384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402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896" y="5597525"/>
            <a:ext cx="3298173" cy="11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719667" y="5765800"/>
            <a:ext cx="10780184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0003" y="381000"/>
            <a:ext cx="107807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20003" y="1685676"/>
            <a:ext cx="107807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90" indent="-212392">
              <a:buFont typeface="Arial"/>
              <a:buChar char="•"/>
              <a:defRPr sz="2000">
                <a:latin typeface="Georgia"/>
              </a:defRPr>
            </a:lvl2pPr>
            <a:lvl3pPr marL="460782" indent="-23039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969" indent="-194393">
              <a:buFont typeface="Arial"/>
              <a:buChar char="•"/>
              <a:defRPr sz="1400" baseline="0">
                <a:latin typeface="Georgia"/>
              </a:defRPr>
            </a:lvl4pPr>
            <a:lvl5pPr marL="1087157" indent="-22859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19.1.2022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488951"/>
            <a:ext cx="10646833" cy="1079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582739"/>
            <a:ext cx="10646833" cy="413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19.1.2022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D2D0-3ED9-4D74-BDD2-1B48CC7A4B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819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19667" y="5765800"/>
            <a:ext cx="10780184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79079" y="1912267"/>
            <a:ext cx="1063384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1" y="5634639"/>
            <a:ext cx="3176141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95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19667" y="5765800"/>
            <a:ext cx="10780184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79091" y="1912269"/>
            <a:ext cx="1063384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776" b="1" spc="-216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1" y="5659054"/>
            <a:ext cx="3176141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E533D-F419-4FB5-B247-7CBFB1D3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F5A9-9694-4843-94E3-C179A67934DC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CBAF8-8EDD-41ED-9504-5489C0C9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76D8F-6038-4E8D-BAE3-95A1D05C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441F-4600-4815-B6EB-EDC2FD6EE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85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3" y="1805517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19.1.2022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2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2632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188143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3" y="2849451"/>
            <a:ext cx="11323863" cy="30127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89773" y="1750101"/>
            <a:ext cx="11323863" cy="8651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19.1.2022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2632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9" y="186167"/>
            <a:ext cx="11329457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947278"/>
            <a:ext cx="5533496" cy="3914950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388" y="1947278"/>
            <a:ext cx="5438245" cy="3914950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19.1.2022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0088"/>
            <a:ext cx="2700528" cy="1014984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9" y="0"/>
            <a:ext cx="591094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20" y="1961610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520" b="1" smtClean="0"/>
            </a:lvl1pPr>
            <a:lvl2pPr marL="411480" indent="0">
              <a:buFontTx/>
              <a:buNone/>
              <a:defRPr sz="2520"/>
            </a:lvl2pPr>
            <a:lvl3pPr marL="754380" indent="0">
              <a:buFontTx/>
              <a:buNone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96627"/>
            <a:ext cx="540296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19.1.2022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9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2714"/>
            <a:ext cx="2644695" cy="103528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624213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1742502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36" y="2345901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2714"/>
            <a:ext cx="2644695" cy="1035286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0088"/>
            <a:ext cx="2700528" cy="1014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78"/>
            <a:ext cx="4020608" cy="21935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60" b="1" i="0" baseline="0">
                <a:solidFill>
                  <a:schemeClr val="tx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535139"/>
            <a:ext cx="4020608" cy="2330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72039" y="618262"/>
            <a:ext cx="6840536" cy="5063143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>
              <a:buFontTx/>
              <a:buNone/>
              <a:defRPr sz="2520"/>
            </a:lvl2pPr>
            <a:lvl3pPr marL="754380" indent="0">
              <a:buFontTx/>
              <a:buNone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15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19.1.2022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7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5DC3E-E9C9-4EAB-9C28-1FDB7479A6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Method/model for decision-making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8D56-439E-479C-8F00-70E72C5679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22960"/>
            <a:r>
              <a:rPr lang="fi-FI">
                <a:solidFill>
                  <a:prstClr val="black"/>
                </a:solidFill>
                <a:latin typeface="Arial" panose="020B0604020202020204"/>
              </a:rPr>
              <a:t>19.1.2022</a:t>
            </a:r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48E0D-3E43-4A2C-BBB5-73F640C064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822960"/>
            <a:fld id="{28F7F04C-F568-F649-A2AE-EA61C66B69B4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822960"/>
              <a:t>1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D64603E-5141-4D08-8EC8-299AEEEAB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48098"/>
              </p:ext>
            </p:extLst>
          </p:nvPr>
        </p:nvGraphicFramePr>
        <p:xfrm>
          <a:off x="478364" y="1076325"/>
          <a:ext cx="11084988" cy="48014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1247">
                  <a:extLst>
                    <a:ext uri="{9D8B030D-6E8A-4147-A177-3AD203B41FA5}">
                      <a16:colId xmlns:a16="http://schemas.microsoft.com/office/drawing/2014/main" val="3932969303"/>
                    </a:ext>
                  </a:extLst>
                </a:gridCol>
                <a:gridCol w="2771247">
                  <a:extLst>
                    <a:ext uri="{9D8B030D-6E8A-4147-A177-3AD203B41FA5}">
                      <a16:colId xmlns:a16="http://schemas.microsoft.com/office/drawing/2014/main" val="3673295065"/>
                    </a:ext>
                  </a:extLst>
                </a:gridCol>
                <a:gridCol w="2771247">
                  <a:extLst>
                    <a:ext uri="{9D8B030D-6E8A-4147-A177-3AD203B41FA5}">
                      <a16:colId xmlns:a16="http://schemas.microsoft.com/office/drawing/2014/main" val="596221446"/>
                    </a:ext>
                  </a:extLst>
                </a:gridCol>
                <a:gridCol w="2771247">
                  <a:extLst>
                    <a:ext uri="{9D8B030D-6E8A-4147-A177-3AD203B41FA5}">
                      <a16:colId xmlns:a16="http://schemas.microsoft.com/office/drawing/2014/main" val="901313097"/>
                    </a:ext>
                  </a:extLst>
                </a:gridCol>
              </a:tblGrid>
              <a:tr h="604165">
                <a:tc gridSpan="4">
                  <a:txBody>
                    <a:bodyPr/>
                    <a:lstStyle/>
                    <a:p>
                      <a:r>
                        <a:rPr lang="en-US" sz="1900" dirty="0"/>
                        <a:t>OUR TOPIC: </a:t>
                      </a:r>
                    </a:p>
                  </a:txBody>
                  <a:tcPr marL="109728" marR="109728" marT="54864" marB="548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37614"/>
                  </a:ext>
                </a:extLst>
              </a:tr>
              <a:tr h="1732290">
                <a:tc>
                  <a:txBody>
                    <a:bodyPr/>
                    <a:lstStyle/>
                    <a:p>
                      <a:r>
                        <a:rPr lang="en-US" sz="1400" b="1" dirty="0"/>
                        <a:t>DEFINITION</a:t>
                      </a:r>
                    </a:p>
                    <a:p>
                      <a:r>
                        <a:rPr lang="en-US" sz="1400" dirty="0"/>
                        <a:t>What does this topic mean to me, why did I choose this? </a:t>
                      </a:r>
                    </a:p>
                    <a:p>
                      <a:r>
                        <a:rPr lang="en-US" sz="1400" dirty="0"/>
                        <a:t>What kind of different aspects can we identify about this theme?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CORE QUESTIONS</a:t>
                      </a:r>
                    </a:p>
                    <a:p>
                      <a:r>
                        <a:rPr lang="en-US" sz="1400" dirty="0"/>
                        <a:t>What is the core question or topic we want to choose? </a:t>
                      </a:r>
                    </a:p>
                    <a:p>
                      <a:r>
                        <a:rPr lang="en-US" sz="1400" dirty="0"/>
                        <a:t>Where do we want to focus? 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SOLUTIONS</a:t>
                      </a:r>
                    </a:p>
                    <a:p>
                      <a:r>
                        <a:rPr lang="en-US" sz="1400" dirty="0"/>
                        <a:t>How do we want to approach this theme? What and how do we want to tell others about this? 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NEXT STEPS</a:t>
                      </a:r>
                    </a:p>
                    <a:p>
                      <a:r>
                        <a:rPr lang="en-US" sz="1400" dirty="0"/>
                        <a:t>What are our next steps?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090124611"/>
                  </a:ext>
                </a:extLst>
              </a:tr>
              <a:tr h="24649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338038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6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otx" id="{807D7090-37C1-4F70-90DD-4591AAA9614F}" vid="{17CB250D-4AE5-404E-9506-5813DC997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</vt:lpstr>
      <vt:lpstr>Courier New</vt:lpstr>
      <vt:lpstr>Georgia</vt:lpstr>
      <vt:lpstr>Lucida Grande</vt:lpstr>
      <vt:lpstr>Office-teema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Myllyniemi Erika</dc:creator>
  <cp:lastModifiedBy>Myllyniemi Erika</cp:lastModifiedBy>
  <cp:revision>1</cp:revision>
  <dcterms:created xsi:type="dcterms:W3CDTF">2022-01-19T13:39:12Z</dcterms:created>
  <dcterms:modified xsi:type="dcterms:W3CDTF">2022-01-19T13:40:43Z</dcterms:modified>
</cp:coreProperties>
</file>