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 id="2147483652" r:id="rId3"/>
    <p:sldMasterId id="2147484040" r:id="rId4"/>
  </p:sldMasterIdLst>
  <p:notesMasterIdLst>
    <p:notesMasterId r:id="rId18"/>
  </p:notesMasterIdLst>
  <p:handoutMasterIdLst>
    <p:handoutMasterId r:id="rId19"/>
  </p:handoutMasterIdLst>
  <p:sldIdLst>
    <p:sldId id="256" r:id="rId5"/>
    <p:sldId id="260" r:id="rId6"/>
    <p:sldId id="261" r:id="rId7"/>
    <p:sldId id="262" r:id="rId8"/>
    <p:sldId id="263" r:id="rId9"/>
    <p:sldId id="290" r:id="rId10"/>
    <p:sldId id="289" r:id="rId11"/>
    <p:sldId id="268" r:id="rId12"/>
    <p:sldId id="269" r:id="rId13"/>
    <p:sldId id="291" r:id="rId14"/>
    <p:sldId id="271" r:id="rId15"/>
    <p:sldId id="272" r:id="rId16"/>
    <p:sldId id="273" r:id="rId17"/>
  </p:sldIdLst>
  <p:sldSz cx="9144000" cy="6858000" type="screen4x3"/>
  <p:notesSz cx="6797675" cy="9926638"/>
  <p:defaultTextStyle>
    <a:defPPr>
      <a:defRPr lang="fi-FI"/>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2939"/>
    <a:srgbClr val="0065BD"/>
    <a:srgbClr val="898989"/>
    <a:srgbClr val="928B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75DB31-04AB-41D5-A1A5-A94EABB87815}" type="doc">
      <dgm:prSet loTypeId="urn:microsoft.com/office/officeart/2005/8/layout/hierarchy4" loCatId="list" qsTypeId="urn:microsoft.com/office/officeart/2005/8/quickstyle/simple1" qsCatId="simple" csTypeId="urn:microsoft.com/office/officeart/2005/8/colors/colorful4" csCatId="colorful"/>
      <dgm:spPr/>
      <dgm:t>
        <a:bodyPr/>
        <a:lstStyle/>
        <a:p>
          <a:endParaRPr lang="en-US"/>
        </a:p>
      </dgm:t>
    </dgm:pt>
    <dgm:pt modelId="{7922FBA5-AD57-49DF-8EB0-3F2546B24348}">
      <dgm:prSet/>
      <dgm:spPr/>
      <dgm:t>
        <a:bodyPr/>
        <a:lstStyle/>
        <a:p>
          <a:pPr rtl="0"/>
          <a:r>
            <a:rPr lang="en-US" b="1" smtClean="0"/>
            <a:t>Contract Liability</a:t>
          </a:r>
          <a:endParaRPr lang="fi-FI"/>
        </a:p>
      </dgm:t>
    </dgm:pt>
    <dgm:pt modelId="{31499178-D2A3-4278-ADBB-B602332AD421}" type="parTrans" cxnId="{21F4E4FE-5985-418D-90AE-66B95A73E1A4}">
      <dgm:prSet/>
      <dgm:spPr/>
      <dgm:t>
        <a:bodyPr/>
        <a:lstStyle/>
        <a:p>
          <a:endParaRPr lang="en-US"/>
        </a:p>
      </dgm:t>
    </dgm:pt>
    <dgm:pt modelId="{40F1890B-27D0-4A01-A75C-CA5357C4BF00}" type="sibTrans" cxnId="{21F4E4FE-5985-418D-90AE-66B95A73E1A4}">
      <dgm:prSet/>
      <dgm:spPr/>
      <dgm:t>
        <a:bodyPr/>
        <a:lstStyle/>
        <a:p>
          <a:endParaRPr lang="en-US"/>
        </a:p>
      </dgm:t>
    </dgm:pt>
    <dgm:pt modelId="{3340AF35-CAC1-4DCC-A790-5DE26291B770}">
      <dgm:prSet/>
      <dgm:spPr/>
      <dgm:t>
        <a:bodyPr/>
        <a:lstStyle/>
        <a:p>
          <a:pPr rtl="0"/>
          <a:r>
            <a:rPr lang="en-US" smtClean="0"/>
            <a:t>(pure) economic loss </a:t>
          </a:r>
          <a:endParaRPr lang="fi-FI"/>
        </a:p>
      </dgm:t>
    </dgm:pt>
    <dgm:pt modelId="{6330C3FD-CCA9-459F-823C-9E9A65E9468F}" type="parTrans" cxnId="{9B28EE78-58B4-41E2-83AA-89A201973611}">
      <dgm:prSet/>
      <dgm:spPr/>
      <dgm:t>
        <a:bodyPr/>
        <a:lstStyle/>
        <a:p>
          <a:endParaRPr lang="en-US"/>
        </a:p>
      </dgm:t>
    </dgm:pt>
    <dgm:pt modelId="{5B0CE101-3271-4070-9795-2D7E5D6CC1BA}" type="sibTrans" cxnId="{9B28EE78-58B4-41E2-83AA-89A201973611}">
      <dgm:prSet/>
      <dgm:spPr/>
      <dgm:t>
        <a:bodyPr/>
        <a:lstStyle/>
        <a:p>
          <a:endParaRPr lang="en-US"/>
        </a:p>
      </dgm:t>
    </dgm:pt>
    <dgm:pt modelId="{C929773D-A0AD-4141-BAB6-72EAC11A1F50}">
      <dgm:prSet/>
      <dgm:spPr/>
      <dgm:t>
        <a:bodyPr/>
        <a:lstStyle/>
        <a:p>
          <a:pPr rtl="0"/>
          <a:r>
            <a:rPr lang="en-US" dirty="0" smtClean="0"/>
            <a:t>burden of proof of  negligence reversed on the </a:t>
          </a:r>
          <a:r>
            <a:rPr lang="en-US" dirty="0" err="1" smtClean="0"/>
            <a:t>tortfeasor</a:t>
          </a:r>
          <a:endParaRPr lang="fi-FI" dirty="0"/>
        </a:p>
      </dgm:t>
    </dgm:pt>
    <dgm:pt modelId="{73560A71-9BF6-498E-BAB1-4B93F23E47EE}" type="parTrans" cxnId="{7819A149-C1DD-47D9-8194-39B3CAF2429E}">
      <dgm:prSet/>
      <dgm:spPr/>
      <dgm:t>
        <a:bodyPr/>
        <a:lstStyle/>
        <a:p>
          <a:endParaRPr lang="en-US"/>
        </a:p>
      </dgm:t>
    </dgm:pt>
    <dgm:pt modelId="{3F10EFFB-17B5-4FC8-A786-4BFC41A0DE77}" type="sibTrans" cxnId="{7819A149-C1DD-47D9-8194-39B3CAF2429E}">
      <dgm:prSet/>
      <dgm:spPr/>
      <dgm:t>
        <a:bodyPr/>
        <a:lstStyle/>
        <a:p>
          <a:endParaRPr lang="en-US"/>
        </a:p>
      </dgm:t>
    </dgm:pt>
    <dgm:pt modelId="{441B8C80-4823-4BAB-ABE9-7FAACA3AECB2}">
      <dgm:prSet/>
      <dgm:spPr/>
      <dgm:t>
        <a:bodyPr/>
        <a:lstStyle/>
        <a:p>
          <a:pPr rtl="0"/>
          <a:r>
            <a:rPr lang="en-US" smtClean="0"/>
            <a:t>Covers both employees and employed independent contractors</a:t>
          </a:r>
          <a:endParaRPr lang="fi-FI"/>
        </a:p>
      </dgm:t>
    </dgm:pt>
    <dgm:pt modelId="{0817A0F6-0397-4ADC-AE70-C090D45681FB}" type="parTrans" cxnId="{CDA313C6-F123-4A1C-9665-A5EE54DE2A62}">
      <dgm:prSet/>
      <dgm:spPr/>
      <dgm:t>
        <a:bodyPr/>
        <a:lstStyle/>
        <a:p>
          <a:endParaRPr lang="en-US"/>
        </a:p>
      </dgm:t>
    </dgm:pt>
    <dgm:pt modelId="{03759777-644F-458D-ACB3-BB07A11B3484}" type="sibTrans" cxnId="{CDA313C6-F123-4A1C-9665-A5EE54DE2A62}">
      <dgm:prSet/>
      <dgm:spPr/>
      <dgm:t>
        <a:bodyPr/>
        <a:lstStyle/>
        <a:p>
          <a:endParaRPr lang="en-US"/>
        </a:p>
      </dgm:t>
    </dgm:pt>
    <dgm:pt modelId="{CAFDE9A2-E9AC-43AB-95EF-B2D13D808623}">
      <dgm:prSet/>
      <dgm:spPr/>
      <dgm:t>
        <a:bodyPr/>
        <a:lstStyle/>
        <a:p>
          <a:pPr rtl="0"/>
          <a:r>
            <a:rPr lang="en-US" b="1" smtClean="0"/>
            <a:t>Tort Liability</a:t>
          </a:r>
          <a:endParaRPr lang="fi-FI"/>
        </a:p>
      </dgm:t>
    </dgm:pt>
    <dgm:pt modelId="{98355261-494A-4EB5-85EA-AE0586D5265C}" type="parTrans" cxnId="{16A784D6-74AE-479D-A2F8-895DD9A51D03}">
      <dgm:prSet/>
      <dgm:spPr/>
      <dgm:t>
        <a:bodyPr/>
        <a:lstStyle/>
        <a:p>
          <a:endParaRPr lang="en-US"/>
        </a:p>
      </dgm:t>
    </dgm:pt>
    <dgm:pt modelId="{E034B6F1-0615-43AC-AA69-F68AC3FBC3C7}" type="sibTrans" cxnId="{16A784D6-74AE-479D-A2F8-895DD9A51D03}">
      <dgm:prSet/>
      <dgm:spPr/>
      <dgm:t>
        <a:bodyPr/>
        <a:lstStyle/>
        <a:p>
          <a:endParaRPr lang="en-US"/>
        </a:p>
      </dgm:t>
    </dgm:pt>
    <dgm:pt modelId="{A0C64D96-97D1-4D15-BAB8-E9ECD86E5696}">
      <dgm:prSet/>
      <dgm:spPr/>
      <dgm:t>
        <a:bodyPr/>
        <a:lstStyle/>
        <a:p>
          <a:pPr rtl="0"/>
          <a:r>
            <a:rPr lang="en-US" b="0" smtClean="0"/>
            <a:t>general rule: only physical injuries and damages to property</a:t>
          </a:r>
          <a:endParaRPr lang="fi-FI"/>
        </a:p>
      </dgm:t>
    </dgm:pt>
    <dgm:pt modelId="{908F5D84-87A8-42E4-982C-E6A81F045ED4}" type="parTrans" cxnId="{C7CA44EC-0D35-4AA3-8844-32EFC5B9E23F}">
      <dgm:prSet/>
      <dgm:spPr/>
      <dgm:t>
        <a:bodyPr/>
        <a:lstStyle/>
        <a:p>
          <a:endParaRPr lang="en-US"/>
        </a:p>
      </dgm:t>
    </dgm:pt>
    <dgm:pt modelId="{1CF28270-D938-4D5D-A357-A40B94B2ED8F}" type="sibTrans" cxnId="{C7CA44EC-0D35-4AA3-8844-32EFC5B9E23F}">
      <dgm:prSet/>
      <dgm:spPr/>
      <dgm:t>
        <a:bodyPr/>
        <a:lstStyle/>
        <a:p>
          <a:endParaRPr lang="en-US"/>
        </a:p>
      </dgm:t>
    </dgm:pt>
    <dgm:pt modelId="{A7E1867F-9492-42C0-BFC7-DEED04CB1E26}">
      <dgm:prSet/>
      <dgm:spPr/>
      <dgm:t>
        <a:bodyPr/>
        <a:lstStyle/>
        <a:p>
          <a:pPr rtl="0"/>
          <a:r>
            <a:rPr lang="en-US" b="0" smtClean="0"/>
            <a:t>burden of proof of  negligence too lies on the injured person </a:t>
          </a:r>
          <a:endParaRPr lang="fi-FI"/>
        </a:p>
      </dgm:t>
    </dgm:pt>
    <dgm:pt modelId="{55CFE6AA-1A08-44B6-9F2B-2F10FB334E2D}" type="parTrans" cxnId="{DAAEFCF7-9305-4E00-A08B-C5D2671A7375}">
      <dgm:prSet/>
      <dgm:spPr/>
      <dgm:t>
        <a:bodyPr/>
        <a:lstStyle/>
        <a:p>
          <a:endParaRPr lang="en-US"/>
        </a:p>
      </dgm:t>
    </dgm:pt>
    <dgm:pt modelId="{12210BB8-1AD0-4351-97BA-4FFE23887F44}" type="sibTrans" cxnId="{DAAEFCF7-9305-4E00-A08B-C5D2671A7375}">
      <dgm:prSet/>
      <dgm:spPr/>
      <dgm:t>
        <a:bodyPr/>
        <a:lstStyle/>
        <a:p>
          <a:endParaRPr lang="en-US"/>
        </a:p>
      </dgm:t>
    </dgm:pt>
    <dgm:pt modelId="{799C3507-23AD-46E0-9207-B31C2B50BEDC}">
      <dgm:prSet/>
      <dgm:spPr/>
      <dgm:t>
        <a:bodyPr/>
        <a:lstStyle/>
        <a:p>
          <a:pPr rtl="0"/>
          <a:r>
            <a:rPr lang="en-US" b="0" smtClean="0"/>
            <a:t>covers only employees </a:t>
          </a:r>
          <a:endParaRPr lang="fi-FI"/>
        </a:p>
      </dgm:t>
    </dgm:pt>
    <dgm:pt modelId="{885AF8A6-88D6-4A30-A472-00824FB58FA1}" type="parTrans" cxnId="{0B2EB187-2B6F-4AB2-959E-3A35189E02A4}">
      <dgm:prSet/>
      <dgm:spPr/>
      <dgm:t>
        <a:bodyPr/>
        <a:lstStyle/>
        <a:p>
          <a:endParaRPr lang="en-US"/>
        </a:p>
      </dgm:t>
    </dgm:pt>
    <dgm:pt modelId="{6B5F5920-F1F9-4D42-8B6F-D48D047F28F8}" type="sibTrans" cxnId="{0B2EB187-2B6F-4AB2-959E-3A35189E02A4}">
      <dgm:prSet/>
      <dgm:spPr/>
      <dgm:t>
        <a:bodyPr/>
        <a:lstStyle/>
        <a:p>
          <a:endParaRPr lang="en-US"/>
        </a:p>
      </dgm:t>
    </dgm:pt>
    <dgm:pt modelId="{4DA9E985-EB9D-4668-A914-B8AB722B7B61}" type="pres">
      <dgm:prSet presAssocID="{FF75DB31-04AB-41D5-A1A5-A94EABB87815}" presName="Name0" presStyleCnt="0">
        <dgm:presLayoutVars>
          <dgm:chPref val="1"/>
          <dgm:dir/>
          <dgm:animOne val="branch"/>
          <dgm:animLvl val="lvl"/>
          <dgm:resizeHandles/>
        </dgm:presLayoutVars>
      </dgm:prSet>
      <dgm:spPr/>
      <dgm:t>
        <a:bodyPr/>
        <a:lstStyle/>
        <a:p>
          <a:endParaRPr lang="en-US"/>
        </a:p>
      </dgm:t>
    </dgm:pt>
    <dgm:pt modelId="{34812A27-4E45-44D0-8549-A847823C8E08}" type="pres">
      <dgm:prSet presAssocID="{7922FBA5-AD57-49DF-8EB0-3F2546B24348}" presName="vertOne" presStyleCnt="0"/>
      <dgm:spPr/>
    </dgm:pt>
    <dgm:pt modelId="{21E627B0-5065-4ACA-8870-065D4966855A}" type="pres">
      <dgm:prSet presAssocID="{7922FBA5-AD57-49DF-8EB0-3F2546B24348}" presName="txOne" presStyleLbl="node0" presStyleIdx="0" presStyleCnt="2">
        <dgm:presLayoutVars>
          <dgm:chPref val="3"/>
        </dgm:presLayoutVars>
      </dgm:prSet>
      <dgm:spPr/>
      <dgm:t>
        <a:bodyPr/>
        <a:lstStyle/>
        <a:p>
          <a:endParaRPr lang="en-US"/>
        </a:p>
      </dgm:t>
    </dgm:pt>
    <dgm:pt modelId="{83854290-1C6C-4ABA-A595-7332030A3E71}" type="pres">
      <dgm:prSet presAssocID="{7922FBA5-AD57-49DF-8EB0-3F2546B24348}" presName="parTransOne" presStyleCnt="0"/>
      <dgm:spPr/>
    </dgm:pt>
    <dgm:pt modelId="{A810A82A-A30C-4B2C-8110-CF2C3273D74D}" type="pres">
      <dgm:prSet presAssocID="{7922FBA5-AD57-49DF-8EB0-3F2546B24348}" presName="horzOne" presStyleCnt="0"/>
      <dgm:spPr/>
    </dgm:pt>
    <dgm:pt modelId="{D1C378E5-73D7-45B2-B5D3-706625E13703}" type="pres">
      <dgm:prSet presAssocID="{3340AF35-CAC1-4DCC-A790-5DE26291B770}" presName="vertTwo" presStyleCnt="0"/>
      <dgm:spPr/>
    </dgm:pt>
    <dgm:pt modelId="{9A003B2F-2B0E-4E50-A6AA-840BCAFEF964}" type="pres">
      <dgm:prSet presAssocID="{3340AF35-CAC1-4DCC-A790-5DE26291B770}" presName="txTwo" presStyleLbl="node2" presStyleIdx="0" presStyleCnt="6">
        <dgm:presLayoutVars>
          <dgm:chPref val="3"/>
        </dgm:presLayoutVars>
      </dgm:prSet>
      <dgm:spPr/>
      <dgm:t>
        <a:bodyPr/>
        <a:lstStyle/>
        <a:p>
          <a:endParaRPr lang="en-US"/>
        </a:p>
      </dgm:t>
    </dgm:pt>
    <dgm:pt modelId="{703F87D6-9F29-462D-B34B-1E43B13DA2C4}" type="pres">
      <dgm:prSet presAssocID="{3340AF35-CAC1-4DCC-A790-5DE26291B770}" presName="horzTwo" presStyleCnt="0"/>
      <dgm:spPr/>
    </dgm:pt>
    <dgm:pt modelId="{9A7BB49A-4287-4CDC-99DC-1C363D4D3C0E}" type="pres">
      <dgm:prSet presAssocID="{5B0CE101-3271-4070-9795-2D7E5D6CC1BA}" presName="sibSpaceTwo" presStyleCnt="0"/>
      <dgm:spPr/>
    </dgm:pt>
    <dgm:pt modelId="{77279062-C227-414E-96F3-710D8EEBDCCE}" type="pres">
      <dgm:prSet presAssocID="{C929773D-A0AD-4141-BAB6-72EAC11A1F50}" presName="vertTwo" presStyleCnt="0"/>
      <dgm:spPr/>
    </dgm:pt>
    <dgm:pt modelId="{0896BF48-4124-482A-BDAE-424EB10E30BE}" type="pres">
      <dgm:prSet presAssocID="{C929773D-A0AD-4141-BAB6-72EAC11A1F50}" presName="txTwo" presStyleLbl="node2" presStyleIdx="1" presStyleCnt="6">
        <dgm:presLayoutVars>
          <dgm:chPref val="3"/>
        </dgm:presLayoutVars>
      </dgm:prSet>
      <dgm:spPr/>
      <dgm:t>
        <a:bodyPr/>
        <a:lstStyle/>
        <a:p>
          <a:endParaRPr lang="en-US"/>
        </a:p>
      </dgm:t>
    </dgm:pt>
    <dgm:pt modelId="{87404459-006B-41AC-8420-DB3587B47F8C}" type="pres">
      <dgm:prSet presAssocID="{C929773D-A0AD-4141-BAB6-72EAC11A1F50}" presName="horzTwo" presStyleCnt="0"/>
      <dgm:spPr/>
    </dgm:pt>
    <dgm:pt modelId="{55249E5E-D42C-4F23-809C-77BDDE091E89}" type="pres">
      <dgm:prSet presAssocID="{3F10EFFB-17B5-4FC8-A786-4BFC41A0DE77}" presName="sibSpaceTwo" presStyleCnt="0"/>
      <dgm:spPr/>
    </dgm:pt>
    <dgm:pt modelId="{7774751F-17A0-4A93-9B5D-495EE880F8BD}" type="pres">
      <dgm:prSet presAssocID="{441B8C80-4823-4BAB-ABE9-7FAACA3AECB2}" presName="vertTwo" presStyleCnt="0"/>
      <dgm:spPr/>
    </dgm:pt>
    <dgm:pt modelId="{99B51C7A-D46E-455D-80F3-D1239EA1FBAB}" type="pres">
      <dgm:prSet presAssocID="{441B8C80-4823-4BAB-ABE9-7FAACA3AECB2}" presName="txTwo" presStyleLbl="node2" presStyleIdx="2" presStyleCnt="6">
        <dgm:presLayoutVars>
          <dgm:chPref val="3"/>
        </dgm:presLayoutVars>
      </dgm:prSet>
      <dgm:spPr/>
      <dgm:t>
        <a:bodyPr/>
        <a:lstStyle/>
        <a:p>
          <a:endParaRPr lang="en-US"/>
        </a:p>
      </dgm:t>
    </dgm:pt>
    <dgm:pt modelId="{6B5A62D3-AA88-4614-AB11-698B9AD601B4}" type="pres">
      <dgm:prSet presAssocID="{441B8C80-4823-4BAB-ABE9-7FAACA3AECB2}" presName="horzTwo" presStyleCnt="0"/>
      <dgm:spPr/>
    </dgm:pt>
    <dgm:pt modelId="{E7872117-5A3C-4D98-9E8B-23B0859E984F}" type="pres">
      <dgm:prSet presAssocID="{40F1890B-27D0-4A01-A75C-CA5357C4BF00}" presName="sibSpaceOne" presStyleCnt="0"/>
      <dgm:spPr/>
    </dgm:pt>
    <dgm:pt modelId="{D8EC85D0-0643-420B-84FE-6E8C3931B803}" type="pres">
      <dgm:prSet presAssocID="{CAFDE9A2-E9AC-43AB-95EF-B2D13D808623}" presName="vertOne" presStyleCnt="0"/>
      <dgm:spPr/>
    </dgm:pt>
    <dgm:pt modelId="{979844D3-91E0-4A75-A2D3-AF93DEFB06C8}" type="pres">
      <dgm:prSet presAssocID="{CAFDE9A2-E9AC-43AB-95EF-B2D13D808623}" presName="txOne" presStyleLbl="node0" presStyleIdx="1" presStyleCnt="2">
        <dgm:presLayoutVars>
          <dgm:chPref val="3"/>
        </dgm:presLayoutVars>
      </dgm:prSet>
      <dgm:spPr/>
      <dgm:t>
        <a:bodyPr/>
        <a:lstStyle/>
        <a:p>
          <a:endParaRPr lang="en-US"/>
        </a:p>
      </dgm:t>
    </dgm:pt>
    <dgm:pt modelId="{2C4F574E-6038-4B18-AA55-C91461407005}" type="pres">
      <dgm:prSet presAssocID="{CAFDE9A2-E9AC-43AB-95EF-B2D13D808623}" presName="parTransOne" presStyleCnt="0"/>
      <dgm:spPr/>
    </dgm:pt>
    <dgm:pt modelId="{C60BE487-A2CC-4207-93BC-1187098EB34A}" type="pres">
      <dgm:prSet presAssocID="{CAFDE9A2-E9AC-43AB-95EF-B2D13D808623}" presName="horzOne" presStyleCnt="0"/>
      <dgm:spPr/>
    </dgm:pt>
    <dgm:pt modelId="{282D3AB9-9CDC-4C3A-9C81-759F5A006EDE}" type="pres">
      <dgm:prSet presAssocID="{A0C64D96-97D1-4D15-BAB8-E9ECD86E5696}" presName="vertTwo" presStyleCnt="0"/>
      <dgm:spPr/>
    </dgm:pt>
    <dgm:pt modelId="{A4A5EE04-0C42-4B08-AAC4-59B8EF8AE057}" type="pres">
      <dgm:prSet presAssocID="{A0C64D96-97D1-4D15-BAB8-E9ECD86E5696}" presName="txTwo" presStyleLbl="node2" presStyleIdx="3" presStyleCnt="6">
        <dgm:presLayoutVars>
          <dgm:chPref val="3"/>
        </dgm:presLayoutVars>
      </dgm:prSet>
      <dgm:spPr/>
      <dgm:t>
        <a:bodyPr/>
        <a:lstStyle/>
        <a:p>
          <a:endParaRPr lang="en-US"/>
        </a:p>
      </dgm:t>
    </dgm:pt>
    <dgm:pt modelId="{F062C37C-69B9-438C-95C3-7DAE621FCBFB}" type="pres">
      <dgm:prSet presAssocID="{A0C64D96-97D1-4D15-BAB8-E9ECD86E5696}" presName="horzTwo" presStyleCnt="0"/>
      <dgm:spPr/>
    </dgm:pt>
    <dgm:pt modelId="{08F0E49D-8B6D-4C99-9FBF-7AA47E785A05}" type="pres">
      <dgm:prSet presAssocID="{1CF28270-D938-4D5D-A357-A40B94B2ED8F}" presName="sibSpaceTwo" presStyleCnt="0"/>
      <dgm:spPr/>
    </dgm:pt>
    <dgm:pt modelId="{43AADB0B-F5B5-4156-98C3-7E0AD94CD748}" type="pres">
      <dgm:prSet presAssocID="{A7E1867F-9492-42C0-BFC7-DEED04CB1E26}" presName="vertTwo" presStyleCnt="0"/>
      <dgm:spPr/>
    </dgm:pt>
    <dgm:pt modelId="{E7728863-B5E0-405E-968E-5CB9E9BD0DD9}" type="pres">
      <dgm:prSet presAssocID="{A7E1867F-9492-42C0-BFC7-DEED04CB1E26}" presName="txTwo" presStyleLbl="node2" presStyleIdx="4" presStyleCnt="6">
        <dgm:presLayoutVars>
          <dgm:chPref val="3"/>
        </dgm:presLayoutVars>
      </dgm:prSet>
      <dgm:spPr/>
      <dgm:t>
        <a:bodyPr/>
        <a:lstStyle/>
        <a:p>
          <a:endParaRPr lang="en-US"/>
        </a:p>
      </dgm:t>
    </dgm:pt>
    <dgm:pt modelId="{7B55E1FC-693D-4F8C-8DB4-E014BF286059}" type="pres">
      <dgm:prSet presAssocID="{A7E1867F-9492-42C0-BFC7-DEED04CB1E26}" presName="horzTwo" presStyleCnt="0"/>
      <dgm:spPr/>
    </dgm:pt>
    <dgm:pt modelId="{2B7EA3D6-315A-488A-8D0B-E4EEBCC4F19B}" type="pres">
      <dgm:prSet presAssocID="{12210BB8-1AD0-4351-97BA-4FFE23887F44}" presName="sibSpaceTwo" presStyleCnt="0"/>
      <dgm:spPr/>
    </dgm:pt>
    <dgm:pt modelId="{C6266BFE-EE44-46D6-B9F9-64A43DBB0B00}" type="pres">
      <dgm:prSet presAssocID="{799C3507-23AD-46E0-9207-B31C2B50BEDC}" presName="vertTwo" presStyleCnt="0"/>
      <dgm:spPr/>
    </dgm:pt>
    <dgm:pt modelId="{DE626606-EE1E-49E7-A953-93EF121EDB0F}" type="pres">
      <dgm:prSet presAssocID="{799C3507-23AD-46E0-9207-B31C2B50BEDC}" presName="txTwo" presStyleLbl="node2" presStyleIdx="5" presStyleCnt="6">
        <dgm:presLayoutVars>
          <dgm:chPref val="3"/>
        </dgm:presLayoutVars>
      </dgm:prSet>
      <dgm:spPr/>
      <dgm:t>
        <a:bodyPr/>
        <a:lstStyle/>
        <a:p>
          <a:endParaRPr lang="en-US"/>
        </a:p>
      </dgm:t>
    </dgm:pt>
    <dgm:pt modelId="{11745F5D-446E-4083-869F-BFC474E809F8}" type="pres">
      <dgm:prSet presAssocID="{799C3507-23AD-46E0-9207-B31C2B50BEDC}" presName="horzTwo" presStyleCnt="0"/>
      <dgm:spPr/>
    </dgm:pt>
  </dgm:ptLst>
  <dgm:cxnLst>
    <dgm:cxn modelId="{0B2EB187-2B6F-4AB2-959E-3A35189E02A4}" srcId="{CAFDE9A2-E9AC-43AB-95EF-B2D13D808623}" destId="{799C3507-23AD-46E0-9207-B31C2B50BEDC}" srcOrd="2" destOrd="0" parTransId="{885AF8A6-88D6-4A30-A472-00824FB58FA1}" sibTransId="{6B5F5920-F1F9-4D42-8B6F-D48D047F28F8}"/>
    <dgm:cxn modelId="{4A8B74FA-D94B-42EE-9261-0952855675AE}" type="presOf" srcId="{A7E1867F-9492-42C0-BFC7-DEED04CB1E26}" destId="{E7728863-B5E0-405E-968E-5CB9E9BD0DD9}" srcOrd="0" destOrd="0" presId="urn:microsoft.com/office/officeart/2005/8/layout/hierarchy4"/>
    <dgm:cxn modelId="{9B28EE78-58B4-41E2-83AA-89A201973611}" srcId="{7922FBA5-AD57-49DF-8EB0-3F2546B24348}" destId="{3340AF35-CAC1-4DCC-A790-5DE26291B770}" srcOrd="0" destOrd="0" parTransId="{6330C3FD-CCA9-459F-823C-9E9A65E9468F}" sibTransId="{5B0CE101-3271-4070-9795-2D7E5D6CC1BA}"/>
    <dgm:cxn modelId="{A3159D4E-C268-4E2A-B1DC-BAD0C7B07B32}" type="presOf" srcId="{3340AF35-CAC1-4DCC-A790-5DE26291B770}" destId="{9A003B2F-2B0E-4E50-A6AA-840BCAFEF964}" srcOrd="0" destOrd="0" presId="urn:microsoft.com/office/officeart/2005/8/layout/hierarchy4"/>
    <dgm:cxn modelId="{1AA91CCD-953B-4F70-9E2B-EB29BA85F4A8}" type="presOf" srcId="{7922FBA5-AD57-49DF-8EB0-3F2546B24348}" destId="{21E627B0-5065-4ACA-8870-065D4966855A}" srcOrd="0" destOrd="0" presId="urn:microsoft.com/office/officeart/2005/8/layout/hierarchy4"/>
    <dgm:cxn modelId="{B6A9E22A-BA9A-4B57-8C71-68F8419F56D2}" type="presOf" srcId="{FF75DB31-04AB-41D5-A1A5-A94EABB87815}" destId="{4DA9E985-EB9D-4668-A914-B8AB722B7B61}" srcOrd="0" destOrd="0" presId="urn:microsoft.com/office/officeart/2005/8/layout/hierarchy4"/>
    <dgm:cxn modelId="{DAAEFCF7-9305-4E00-A08B-C5D2671A7375}" srcId="{CAFDE9A2-E9AC-43AB-95EF-B2D13D808623}" destId="{A7E1867F-9492-42C0-BFC7-DEED04CB1E26}" srcOrd="1" destOrd="0" parTransId="{55CFE6AA-1A08-44B6-9F2B-2F10FB334E2D}" sibTransId="{12210BB8-1AD0-4351-97BA-4FFE23887F44}"/>
    <dgm:cxn modelId="{0CED8012-B4AF-46EB-8020-AEA3A9788AB0}" type="presOf" srcId="{799C3507-23AD-46E0-9207-B31C2B50BEDC}" destId="{DE626606-EE1E-49E7-A953-93EF121EDB0F}" srcOrd="0" destOrd="0" presId="urn:microsoft.com/office/officeart/2005/8/layout/hierarchy4"/>
    <dgm:cxn modelId="{C7CA44EC-0D35-4AA3-8844-32EFC5B9E23F}" srcId="{CAFDE9A2-E9AC-43AB-95EF-B2D13D808623}" destId="{A0C64D96-97D1-4D15-BAB8-E9ECD86E5696}" srcOrd="0" destOrd="0" parTransId="{908F5D84-87A8-42E4-982C-E6A81F045ED4}" sibTransId="{1CF28270-D938-4D5D-A357-A40B94B2ED8F}"/>
    <dgm:cxn modelId="{7819A149-C1DD-47D9-8194-39B3CAF2429E}" srcId="{7922FBA5-AD57-49DF-8EB0-3F2546B24348}" destId="{C929773D-A0AD-4141-BAB6-72EAC11A1F50}" srcOrd="1" destOrd="0" parTransId="{73560A71-9BF6-498E-BAB1-4B93F23E47EE}" sibTransId="{3F10EFFB-17B5-4FC8-A786-4BFC41A0DE77}"/>
    <dgm:cxn modelId="{CDA313C6-F123-4A1C-9665-A5EE54DE2A62}" srcId="{7922FBA5-AD57-49DF-8EB0-3F2546B24348}" destId="{441B8C80-4823-4BAB-ABE9-7FAACA3AECB2}" srcOrd="2" destOrd="0" parTransId="{0817A0F6-0397-4ADC-AE70-C090D45681FB}" sibTransId="{03759777-644F-458D-ACB3-BB07A11B3484}"/>
    <dgm:cxn modelId="{93E08146-AE91-4062-867B-2671DD14AF62}" type="presOf" srcId="{CAFDE9A2-E9AC-43AB-95EF-B2D13D808623}" destId="{979844D3-91E0-4A75-A2D3-AF93DEFB06C8}" srcOrd="0" destOrd="0" presId="urn:microsoft.com/office/officeart/2005/8/layout/hierarchy4"/>
    <dgm:cxn modelId="{389A5592-0994-418A-A5CC-671FF0395690}" type="presOf" srcId="{A0C64D96-97D1-4D15-BAB8-E9ECD86E5696}" destId="{A4A5EE04-0C42-4B08-AAC4-59B8EF8AE057}" srcOrd="0" destOrd="0" presId="urn:microsoft.com/office/officeart/2005/8/layout/hierarchy4"/>
    <dgm:cxn modelId="{BD20EF60-F30B-4E1F-B5E7-16FACC04A0E0}" type="presOf" srcId="{C929773D-A0AD-4141-BAB6-72EAC11A1F50}" destId="{0896BF48-4124-482A-BDAE-424EB10E30BE}" srcOrd="0" destOrd="0" presId="urn:microsoft.com/office/officeart/2005/8/layout/hierarchy4"/>
    <dgm:cxn modelId="{C25DE274-7191-4008-948E-5696BAD00783}" type="presOf" srcId="{441B8C80-4823-4BAB-ABE9-7FAACA3AECB2}" destId="{99B51C7A-D46E-455D-80F3-D1239EA1FBAB}" srcOrd="0" destOrd="0" presId="urn:microsoft.com/office/officeart/2005/8/layout/hierarchy4"/>
    <dgm:cxn modelId="{21F4E4FE-5985-418D-90AE-66B95A73E1A4}" srcId="{FF75DB31-04AB-41D5-A1A5-A94EABB87815}" destId="{7922FBA5-AD57-49DF-8EB0-3F2546B24348}" srcOrd="0" destOrd="0" parTransId="{31499178-D2A3-4278-ADBB-B602332AD421}" sibTransId="{40F1890B-27D0-4A01-A75C-CA5357C4BF00}"/>
    <dgm:cxn modelId="{16A784D6-74AE-479D-A2F8-895DD9A51D03}" srcId="{FF75DB31-04AB-41D5-A1A5-A94EABB87815}" destId="{CAFDE9A2-E9AC-43AB-95EF-B2D13D808623}" srcOrd="1" destOrd="0" parTransId="{98355261-494A-4EB5-85EA-AE0586D5265C}" sibTransId="{E034B6F1-0615-43AC-AA69-F68AC3FBC3C7}"/>
    <dgm:cxn modelId="{DBB74941-D4AF-44F3-B51A-0935A3DF7949}" type="presParOf" srcId="{4DA9E985-EB9D-4668-A914-B8AB722B7B61}" destId="{34812A27-4E45-44D0-8549-A847823C8E08}" srcOrd="0" destOrd="0" presId="urn:microsoft.com/office/officeart/2005/8/layout/hierarchy4"/>
    <dgm:cxn modelId="{9C2A3708-1C9C-4688-80B9-9ED6B385728F}" type="presParOf" srcId="{34812A27-4E45-44D0-8549-A847823C8E08}" destId="{21E627B0-5065-4ACA-8870-065D4966855A}" srcOrd="0" destOrd="0" presId="urn:microsoft.com/office/officeart/2005/8/layout/hierarchy4"/>
    <dgm:cxn modelId="{0DB6D5E7-9E76-4953-8B32-48FF00CFC8C8}" type="presParOf" srcId="{34812A27-4E45-44D0-8549-A847823C8E08}" destId="{83854290-1C6C-4ABA-A595-7332030A3E71}" srcOrd="1" destOrd="0" presId="urn:microsoft.com/office/officeart/2005/8/layout/hierarchy4"/>
    <dgm:cxn modelId="{29788BD6-7A8F-4C76-9347-CA0583077A0C}" type="presParOf" srcId="{34812A27-4E45-44D0-8549-A847823C8E08}" destId="{A810A82A-A30C-4B2C-8110-CF2C3273D74D}" srcOrd="2" destOrd="0" presId="urn:microsoft.com/office/officeart/2005/8/layout/hierarchy4"/>
    <dgm:cxn modelId="{72B8E7E6-D798-449C-A4CC-C4882F009DE1}" type="presParOf" srcId="{A810A82A-A30C-4B2C-8110-CF2C3273D74D}" destId="{D1C378E5-73D7-45B2-B5D3-706625E13703}" srcOrd="0" destOrd="0" presId="urn:microsoft.com/office/officeart/2005/8/layout/hierarchy4"/>
    <dgm:cxn modelId="{E0EC96B9-81FC-48CA-8F00-41F776DE96D7}" type="presParOf" srcId="{D1C378E5-73D7-45B2-B5D3-706625E13703}" destId="{9A003B2F-2B0E-4E50-A6AA-840BCAFEF964}" srcOrd="0" destOrd="0" presId="urn:microsoft.com/office/officeart/2005/8/layout/hierarchy4"/>
    <dgm:cxn modelId="{E2164E8F-5F05-4EC1-B240-F90F8EA117D1}" type="presParOf" srcId="{D1C378E5-73D7-45B2-B5D3-706625E13703}" destId="{703F87D6-9F29-462D-B34B-1E43B13DA2C4}" srcOrd="1" destOrd="0" presId="urn:microsoft.com/office/officeart/2005/8/layout/hierarchy4"/>
    <dgm:cxn modelId="{770E7AF1-6073-4884-8EFE-A573F8A329D9}" type="presParOf" srcId="{A810A82A-A30C-4B2C-8110-CF2C3273D74D}" destId="{9A7BB49A-4287-4CDC-99DC-1C363D4D3C0E}" srcOrd="1" destOrd="0" presId="urn:microsoft.com/office/officeart/2005/8/layout/hierarchy4"/>
    <dgm:cxn modelId="{227371B3-35B8-48A3-A2B6-BFE77DB245FB}" type="presParOf" srcId="{A810A82A-A30C-4B2C-8110-CF2C3273D74D}" destId="{77279062-C227-414E-96F3-710D8EEBDCCE}" srcOrd="2" destOrd="0" presId="urn:microsoft.com/office/officeart/2005/8/layout/hierarchy4"/>
    <dgm:cxn modelId="{BA1652A1-0084-463A-8649-A4303F08972D}" type="presParOf" srcId="{77279062-C227-414E-96F3-710D8EEBDCCE}" destId="{0896BF48-4124-482A-BDAE-424EB10E30BE}" srcOrd="0" destOrd="0" presId="urn:microsoft.com/office/officeart/2005/8/layout/hierarchy4"/>
    <dgm:cxn modelId="{B990EAAC-BE21-4BCC-B7AF-0398981444A7}" type="presParOf" srcId="{77279062-C227-414E-96F3-710D8EEBDCCE}" destId="{87404459-006B-41AC-8420-DB3587B47F8C}" srcOrd="1" destOrd="0" presId="urn:microsoft.com/office/officeart/2005/8/layout/hierarchy4"/>
    <dgm:cxn modelId="{CF5A55CC-4250-44EE-8A5B-AC058F99E19D}" type="presParOf" srcId="{A810A82A-A30C-4B2C-8110-CF2C3273D74D}" destId="{55249E5E-D42C-4F23-809C-77BDDE091E89}" srcOrd="3" destOrd="0" presId="urn:microsoft.com/office/officeart/2005/8/layout/hierarchy4"/>
    <dgm:cxn modelId="{08EBA9D4-B78B-46C3-B16F-D4E51F7E6829}" type="presParOf" srcId="{A810A82A-A30C-4B2C-8110-CF2C3273D74D}" destId="{7774751F-17A0-4A93-9B5D-495EE880F8BD}" srcOrd="4" destOrd="0" presId="urn:microsoft.com/office/officeart/2005/8/layout/hierarchy4"/>
    <dgm:cxn modelId="{7CA07313-BAD9-418E-ABC5-469F2CB151EB}" type="presParOf" srcId="{7774751F-17A0-4A93-9B5D-495EE880F8BD}" destId="{99B51C7A-D46E-455D-80F3-D1239EA1FBAB}" srcOrd="0" destOrd="0" presId="urn:microsoft.com/office/officeart/2005/8/layout/hierarchy4"/>
    <dgm:cxn modelId="{097EBD2C-DB79-4F88-B072-0C539054ED8E}" type="presParOf" srcId="{7774751F-17A0-4A93-9B5D-495EE880F8BD}" destId="{6B5A62D3-AA88-4614-AB11-698B9AD601B4}" srcOrd="1" destOrd="0" presId="urn:microsoft.com/office/officeart/2005/8/layout/hierarchy4"/>
    <dgm:cxn modelId="{6090FA1F-CEAA-4E7E-B01B-1947130C8E26}" type="presParOf" srcId="{4DA9E985-EB9D-4668-A914-B8AB722B7B61}" destId="{E7872117-5A3C-4D98-9E8B-23B0859E984F}" srcOrd="1" destOrd="0" presId="urn:microsoft.com/office/officeart/2005/8/layout/hierarchy4"/>
    <dgm:cxn modelId="{8DE98612-2EF3-4E98-A5C1-4D108E26E8A4}" type="presParOf" srcId="{4DA9E985-EB9D-4668-A914-B8AB722B7B61}" destId="{D8EC85D0-0643-420B-84FE-6E8C3931B803}" srcOrd="2" destOrd="0" presId="urn:microsoft.com/office/officeart/2005/8/layout/hierarchy4"/>
    <dgm:cxn modelId="{5554782B-17EB-4C53-9867-10596520F277}" type="presParOf" srcId="{D8EC85D0-0643-420B-84FE-6E8C3931B803}" destId="{979844D3-91E0-4A75-A2D3-AF93DEFB06C8}" srcOrd="0" destOrd="0" presId="urn:microsoft.com/office/officeart/2005/8/layout/hierarchy4"/>
    <dgm:cxn modelId="{43752043-12C2-496F-AC98-01F4DBA4837A}" type="presParOf" srcId="{D8EC85D0-0643-420B-84FE-6E8C3931B803}" destId="{2C4F574E-6038-4B18-AA55-C91461407005}" srcOrd="1" destOrd="0" presId="urn:microsoft.com/office/officeart/2005/8/layout/hierarchy4"/>
    <dgm:cxn modelId="{5A057D79-95A7-4A96-8F08-00660CC7373A}" type="presParOf" srcId="{D8EC85D0-0643-420B-84FE-6E8C3931B803}" destId="{C60BE487-A2CC-4207-93BC-1187098EB34A}" srcOrd="2" destOrd="0" presId="urn:microsoft.com/office/officeart/2005/8/layout/hierarchy4"/>
    <dgm:cxn modelId="{4F56C197-96F1-4EFB-BE28-DC2D6B936460}" type="presParOf" srcId="{C60BE487-A2CC-4207-93BC-1187098EB34A}" destId="{282D3AB9-9CDC-4C3A-9C81-759F5A006EDE}" srcOrd="0" destOrd="0" presId="urn:microsoft.com/office/officeart/2005/8/layout/hierarchy4"/>
    <dgm:cxn modelId="{4821ABBE-C7D6-4653-9B0F-AA2300C97D10}" type="presParOf" srcId="{282D3AB9-9CDC-4C3A-9C81-759F5A006EDE}" destId="{A4A5EE04-0C42-4B08-AAC4-59B8EF8AE057}" srcOrd="0" destOrd="0" presId="urn:microsoft.com/office/officeart/2005/8/layout/hierarchy4"/>
    <dgm:cxn modelId="{A46CB050-4F7C-4732-B486-5863BBAA7C4E}" type="presParOf" srcId="{282D3AB9-9CDC-4C3A-9C81-759F5A006EDE}" destId="{F062C37C-69B9-438C-95C3-7DAE621FCBFB}" srcOrd="1" destOrd="0" presId="urn:microsoft.com/office/officeart/2005/8/layout/hierarchy4"/>
    <dgm:cxn modelId="{2D39E94A-F15E-4ADD-A046-7C908D8DEBAA}" type="presParOf" srcId="{C60BE487-A2CC-4207-93BC-1187098EB34A}" destId="{08F0E49D-8B6D-4C99-9FBF-7AA47E785A05}" srcOrd="1" destOrd="0" presId="urn:microsoft.com/office/officeart/2005/8/layout/hierarchy4"/>
    <dgm:cxn modelId="{C96D6FEE-019A-49BB-A834-05491FA2D5B3}" type="presParOf" srcId="{C60BE487-A2CC-4207-93BC-1187098EB34A}" destId="{43AADB0B-F5B5-4156-98C3-7E0AD94CD748}" srcOrd="2" destOrd="0" presId="urn:microsoft.com/office/officeart/2005/8/layout/hierarchy4"/>
    <dgm:cxn modelId="{304F5CEB-F7F6-4DB2-84CF-DC083D0BD468}" type="presParOf" srcId="{43AADB0B-F5B5-4156-98C3-7E0AD94CD748}" destId="{E7728863-B5E0-405E-968E-5CB9E9BD0DD9}" srcOrd="0" destOrd="0" presId="urn:microsoft.com/office/officeart/2005/8/layout/hierarchy4"/>
    <dgm:cxn modelId="{9180D5DA-63FC-4B8B-8180-42B551003118}" type="presParOf" srcId="{43AADB0B-F5B5-4156-98C3-7E0AD94CD748}" destId="{7B55E1FC-693D-4F8C-8DB4-E014BF286059}" srcOrd="1" destOrd="0" presId="urn:microsoft.com/office/officeart/2005/8/layout/hierarchy4"/>
    <dgm:cxn modelId="{2B9E443C-41D1-4BAC-8997-3FC8F996E65E}" type="presParOf" srcId="{C60BE487-A2CC-4207-93BC-1187098EB34A}" destId="{2B7EA3D6-315A-488A-8D0B-E4EEBCC4F19B}" srcOrd="3" destOrd="0" presId="urn:microsoft.com/office/officeart/2005/8/layout/hierarchy4"/>
    <dgm:cxn modelId="{D9F8A380-65C1-4137-A0B3-B4682CDAFB80}" type="presParOf" srcId="{C60BE487-A2CC-4207-93BC-1187098EB34A}" destId="{C6266BFE-EE44-46D6-B9F9-64A43DBB0B00}" srcOrd="4" destOrd="0" presId="urn:microsoft.com/office/officeart/2005/8/layout/hierarchy4"/>
    <dgm:cxn modelId="{71F035DD-E98B-4302-8714-0039B50B6F37}" type="presParOf" srcId="{C6266BFE-EE44-46D6-B9F9-64A43DBB0B00}" destId="{DE626606-EE1E-49E7-A953-93EF121EDB0F}" srcOrd="0" destOrd="0" presId="urn:microsoft.com/office/officeart/2005/8/layout/hierarchy4"/>
    <dgm:cxn modelId="{506DEFEE-7A58-4331-9249-0849436D8B99}" type="presParOf" srcId="{C6266BFE-EE44-46D6-B9F9-64A43DBB0B00}" destId="{11745F5D-446E-4083-869F-BFC474E809F8}"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32DD0E-5302-431C-9444-624AEFC93069}" type="doc">
      <dgm:prSet loTypeId="urn:microsoft.com/office/officeart/2005/8/layout/hProcess9" loCatId="process" qsTypeId="urn:microsoft.com/office/officeart/2005/8/quickstyle/simple1" qsCatId="simple" csTypeId="urn:microsoft.com/office/officeart/2005/8/colors/colorful4" csCatId="colorful"/>
      <dgm:spPr/>
      <dgm:t>
        <a:bodyPr/>
        <a:lstStyle/>
        <a:p>
          <a:endParaRPr lang="fi-FI"/>
        </a:p>
      </dgm:t>
    </dgm:pt>
    <dgm:pt modelId="{7BC3C307-9F62-4834-95E8-D10DCE53B498}">
      <dgm:prSet/>
      <dgm:spPr/>
      <dgm:t>
        <a:bodyPr/>
        <a:lstStyle/>
        <a:p>
          <a:pPr rtl="0"/>
          <a:r>
            <a:rPr lang="en-US" smtClean="0"/>
            <a:t>Anyone who deliberately or negligently causes damage through procedure that is against this Act or against provisions issued thereunder shall be liable to compensate the damage he has caused. </a:t>
          </a:r>
          <a:endParaRPr lang="fi-FI"/>
        </a:p>
      </dgm:t>
    </dgm:pt>
    <dgm:pt modelId="{F7F45D87-20DA-4FBC-9E57-557A786412B1}" type="parTrans" cxnId="{F5C522C6-5121-489A-BF8E-8775419B89C1}">
      <dgm:prSet/>
      <dgm:spPr/>
      <dgm:t>
        <a:bodyPr/>
        <a:lstStyle/>
        <a:p>
          <a:endParaRPr lang="fi-FI"/>
        </a:p>
      </dgm:t>
    </dgm:pt>
    <dgm:pt modelId="{9796626B-56F8-4E2D-80A1-2E71F089E82D}" type="sibTrans" cxnId="{F5C522C6-5121-489A-BF8E-8775419B89C1}">
      <dgm:prSet/>
      <dgm:spPr/>
      <dgm:t>
        <a:bodyPr/>
        <a:lstStyle/>
        <a:p>
          <a:endParaRPr lang="fi-FI"/>
        </a:p>
      </dgm:t>
    </dgm:pt>
    <dgm:pt modelId="{053B122B-EC5B-4B2F-8B5A-E9AFDCF3AE1C}">
      <dgm:prSet/>
      <dgm:spPr/>
      <dgm:t>
        <a:bodyPr/>
        <a:lstStyle/>
        <a:p>
          <a:pPr rtl="0"/>
          <a:r>
            <a:rPr lang="fi-FI" dirty="0" err="1" smtClean="0"/>
            <a:t>The</a:t>
          </a:r>
          <a:r>
            <a:rPr lang="fi-FI" dirty="0" smtClean="0"/>
            <a:t> </a:t>
          </a:r>
          <a:r>
            <a:rPr lang="fi-FI" dirty="0" err="1" smtClean="0"/>
            <a:t>damage</a:t>
          </a:r>
          <a:r>
            <a:rPr lang="fi-FI" dirty="0" smtClean="0"/>
            <a:t> is </a:t>
          </a:r>
          <a:r>
            <a:rPr lang="fi-FI" dirty="0" err="1" smtClean="0"/>
            <a:t>deemed</a:t>
          </a:r>
          <a:r>
            <a:rPr lang="fi-FI" dirty="0" smtClean="0"/>
            <a:t> to </a:t>
          </a:r>
          <a:r>
            <a:rPr lang="fi-FI" dirty="0" err="1" smtClean="0"/>
            <a:t>be</a:t>
          </a:r>
          <a:r>
            <a:rPr lang="fi-FI" dirty="0" smtClean="0"/>
            <a:t> </a:t>
          </a:r>
          <a:r>
            <a:rPr lang="fi-FI" dirty="0" err="1" smtClean="0"/>
            <a:t>caused</a:t>
          </a:r>
          <a:r>
            <a:rPr lang="fi-FI" dirty="0" smtClean="0"/>
            <a:t> </a:t>
          </a:r>
          <a:r>
            <a:rPr lang="fi-FI" dirty="0" err="1" smtClean="0"/>
            <a:t>by</a:t>
          </a:r>
          <a:r>
            <a:rPr lang="fi-FI" dirty="0" smtClean="0"/>
            <a:t> </a:t>
          </a:r>
          <a:r>
            <a:rPr lang="fi-FI" dirty="0" err="1" smtClean="0"/>
            <a:t>negligence</a:t>
          </a:r>
          <a:r>
            <a:rPr lang="fi-FI" dirty="0" smtClean="0"/>
            <a:t> </a:t>
          </a:r>
          <a:r>
            <a:rPr lang="fi-FI" dirty="0" err="1" smtClean="0"/>
            <a:t>unless</a:t>
          </a:r>
          <a:r>
            <a:rPr lang="fi-FI" dirty="0" smtClean="0"/>
            <a:t> </a:t>
          </a:r>
          <a:r>
            <a:rPr lang="fi-FI" dirty="0" err="1" smtClean="0"/>
            <a:t>the</a:t>
          </a:r>
          <a:r>
            <a:rPr lang="fi-FI" dirty="0" smtClean="0"/>
            <a:t> person </a:t>
          </a:r>
          <a:r>
            <a:rPr lang="fi-FI" dirty="0" err="1" smtClean="0"/>
            <a:t>responsible</a:t>
          </a:r>
          <a:r>
            <a:rPr lang="fi-FI" dirty="0" smtClean="0"/>
            <a:t> for </a:t>
          </a:r>
          <a:r>
            <a:rPr lang="fi-FI" dirty="0" err="1" smtClean="0"/>
            <a:t>the</a:t>
          </a:r>
          <a:r>
            <a:rPr lang="fi-FI" dirty="0" smtClean="0"/>
            <a:t> </a:t>
          </a:r>
          <a:r>
            <a:rPr lang="fi-FI" dirty="0" err="1" smtClean="0"/>
            <a:t>procedure</a:t>
          </a:r>
          <a:r>
            <a:rPr lang="fi-FI" dirty="0" smtClean="0"/>
            <a:t> </a:t>
          </a:r>
          <a:r>
            <a:rPr lang="fi-FI" dirty="0" err="1" smtClean="0"/>
            <a:t>shows</a:t>
          </a:r>
          <a:r>
            <a:rPr lang="fi-FI" dirty="0" smtClean="0"/>
            <a:t> </a:t>
          </a:r>
          <a:r>
            <a:rPr lang="fi-FI" dirty="0" err="1" smtClean="0"/>
            <a:t>that</a:t>
          </a:r>
          <a:r>
            <a:rPr lang="fi-FI" dirty="0" smtClean="0"/>
            <a:t> he </a:t>
          </a:r>
          <a:r>
            <a:rPr lang="fi-FI" dirty="0" err="1" smtClean="0"/>
            <a:t>or</a:t>
          </a:r>
          <a:r>
            <a:rPr lang="fi-FI" dirty="0" smtClean="0"/>
            <a:t> </a:t>
          </a:r>
          <a:r>
            <a:rPr lang="fi-FI" dirty="0" err="1" smtClean="0"/>
            <a:t>she</a:t>
          </a:r>
          <a:r>
            <a:rPr lang="fi-FI" dirty="0" smtClean="0"/>
            <a:t> </a:t>
          </a:r>
          <a:r>
            <a:rPr lang="fi-FI" dirty="0" err="1" smtClean="0"/>
            <a:t>has</a:t>
          </a:r>
          <a:r>
            <a:rPr lang="fi-FI" dirty="0" smtClean="0"/>
            <a:t> </a:t>
          </a:r>
          <a:r>
            <a:rPr lang="fi-FI" dirty="0" err="1" smtClean="0"/>
            <a:t>acted</a:t>
          </a:r>
          <a:r>
            <a:rPr lang="fi-FI" dirty="0" smtClean="0"/>
            <a:t> </a:t>
          </a:r>
          <a:r>
            <a:rPr lang="fi-FI" dirty="0" err="1" smtClean="0"/>
            <a:t>carefully</a:t>
          </a:r>
          <a:r>
            <a:rPr lang="fi-FI" dirty="0" smtClean="0"/>
            <a:t> (</a:t>
          </a:r>
          <a:r>
            <a:rPr lang="fi-FI" dirty="0" err="1" smtClean="0"/>
            <a:t>burden</a:t>
          </a:r>
          <a:r>
            <a:rPr lang="fi-FI" dirty="0" smtClean="0"/>
            <a:t> of </a:t>
          </a:r>
          <a:r>
            <a:rPr lang="fi-FI" dirty="0" err="1" smtClean="0"/>
            <a:t>proof</a:t>
          </a:r>
          <a:r>
            <a:rPr lang="fi-FI" dirty="0" smtClean="0"/>
            <a:t>) </a:t>
          </a:r>
          <a:endParaRPr lang="fi-FI" dirty="0"/>
        </a:p>
      </dgm:t>
    </dgm:pt>
    <dgm:pt modelId="{69EB9DD8-2F10-4183-9339-39F5D898BABF}" type="parTrans" cxnId="{8F5FC664-0DE8-4009-8E4D-44B0014A9EDE}">
      <dgm:prSet/>
      <dgm:spPr/>
      <dgm:t>
        <a:bodyPr/>
        <a:lstStyle/>
        <a:p>
          <a:endParaRPr lang="fi-FI"/>
        </a:p>
      </dgm:t>
    </dgm:pt>
    <dgm:pt modelId="{8B20191D-555A-4CC5-AEB5-D2002A08ACE1}" type="sibTrans" cxnId="{8F5FC664-0DE8-4009-8E4D-44B0014A9EDE}">
      <dgm:prSet/>
      <dgm:spPr/>
      <dgm:t>
        <a:bodyPr/>
        <a:lstStyle/>
        <a:p>
          <a:endParaRPr lang="fi-FI"/>
        </a:p>
      </dgm:t>
    </dgm:pt>
    <dgm:pt modelId="{3271069B-2BFF-48AA-B8DD-D5E22E02171B}">
      <dgm:prSet custT="1"/>
      <dgm:spPr/>
      <dgm:t>
        <a:bodyPr/>
        <a:lstStyle/>
        <a:p>
          <a:pPr rtl="0"/>
          <a:r>
            <a:rPr lang="fi-FI" sz="1600" dirty="0" smtClean="0"/>
            <a:t>The </a:t>
          </a:r>
          <a:r>
            <a:rPr lang="fi-FI" sz="1600" dirty="0" err="1" smtClean="0"/>
            <a:t>significance</a:t>
          </a:r>
          <a:r>
            <a:rPr lang="fi-FI" sz="1600" dirty="0" smtClean="0"/>
            <a:t> of the </a:t>
          </a:r>
          <a:r>
            <a:rPr lang="fi-FI" sz="1600" dirty="0" err="1" smtClean="0"/>
            <a:t>legal</a:t>
          </a:r>
          <a:r>
            <a:rPr lang="fi-FI" sz="1600" dirty="0" smtClean="0"/>
            <a:t> </a:t>
          </a:r>
          <a:r>
            <a:rPr lang="fi-FI" sz="1600" dirty="0" err="1" smtClean="0"/>
            <a:t>provisions</a:t>
          </a:r>
          <a:r>
            <a:rPr lang="fi-FI" sz="1600" dirty="0" smtClean="0"/>
            <a:t>: </a:t>
          </a:r>
          <a:endParaRPr lang="fi-FI" sz="1600" dirty="0"/>
        </a:p>
      </dgm:t>
    </dgm:pt>
    <dgm:pt modelId="{66B6D69B-7BB7-4237-93FA-5A0F60BD1FA0}" type="parTrans" cxnId="{010C8E7E-3899-433B-9D02-7E99C3E2F2AB}">
      <dgm:prSet/>
      <dgm:spPr/>
      <dgm:t>
        <a:bodyPr/>
        <a:lstStyle/>
        <a:p>
          <a:endParaRPr lang="fi-FI"/>
        </a:p>
      </dgm:t>
    </dgm:pt>
    <dgm:pt modelId="{0CBF9EB1-7BD0-40BB-93A6-7CBC2095FDD3}" type="sibTrans" cxnId="{010C8E7E-3899-433B-9D02-7E99C3E2F2AB}">
      <dgm:prSet/>
      <dgm:spPr/>
      <dgm:t>
        <a:bodyPr/>
        <a:lstStyle/>
        <a:p>
          <a:endParaRPr lang="fi-FI"/>
        </a:p>
      </dgm:t>
    </dgm:pt>
    <dgm:pt modelId="{57CA83B9-0AC3-4B99-B219-04BDE038A2D6}">
      <dgm:prSet custT="1"/>
      <dgm:spPr/>
      <dgm:t>
        <a:bodyPr/>
        <a:lstStyle/>
        <a:p>
          <a:pPr rtl="0"/>
          <a:r>
            <a:rPr lang="fi-FI" sz="1600" smtClean="0"/>
            <a:t>Liability </a:t>
          </a:r>
          <a:r>
            <a:rPr lang="en-US" sz="1600" smtClean="0"/>
            <a:t>covers pure economic loss (typical damage consists of only economic losses) </a:t>
          </a:r>
          <a:endParaRPr lang="fi-FI" sz="1600" dirty="0"/>
        </a:p>
      </dgm:t>
    </dgm:pt>
    <dgm:pt modelId="{61583653-D460-4253-B638-0E6EEFB23B32}" type="parTrans" cxnId="{C8ACB0B5-2DDF-4F5D-8335-EF3EF38A0A93}">
      <dgm:prSet/>
      <dgm:spPr/>
      <dgm:t>
        <a:bodyPr/>
        <a:lstStyle/>
        <a:p>
          <a:endParaRPr lang="fi-FI"/>
        </a:p>
      </dgm:t>
    </dgm:pt>
    <dgm:pt modelId="{3EA3C0F9-482D-4A4B-AADF-DDA1AEA5B4EB}" type="sibTrans" cxnId="{C8ACB0B5-2DDF-4F5D-8335-EF3EF38A0A93}">
      <dgm:prSet/>
      <dgm:spPr/>
      <dgm:t>
        <a:bodyPr/>
        <a:lstStyle/>
        <a:p>
          <a:endParaRPr lang="fi-FI"/>
        </a:p>
      </dgm:t>
    </dgm:pt>
    <dgm:pt modelId="{BE5ADAAD-836A-4775-8851-378A3DE63BD0}" type="pres">
      <dgm:prSet presAssocID="{FE32DD0E-5302-431C-9444-624AEFC93069}" presName="CompostProcess" presStyleCnt="0">
        <dgm:presLayoutVars>
          <dgm:dir/>
          <dgm:resizeHandles val="exact"/>
        </dgm:presLayoutVars>
      </dgm:prSet>
      <dgm:spPr/>
      <dgm:t>
        <a:bodyPr/>
        <a:lstStyle/>
        <a:p>
          <a:endParaRPr lang="fi-FI"/>
        </a:p>
      </dgm:t>
    </dgm:pt>
    <dgm:pt modelId="{ABD46BAB-4855-45DE-931C-37BF193A39EC}" type="pres">
      <dgm:prSet presAssocID="{FE32DD0E-5302-431C-9444-624AEFC93069}" presName="arrow" presStyleLbl="bgShp" presStyleIdx="0" presStyleCnt="1"/>
      <dgm:spPr/>
      <dgm:t>
        <a:bodyPr/>
        <a:lstStyle/>
        <a:p>
          <a:endParaRPr lang="en-US"/>
        </a:p>
      </dgm:t>
    </dgm:pt>
    <dgm:pt modelId="{EB594C8A-531A-4365-BBE8-58BFAA231BAF}" type="pres">
      <dgm:prSet presAssocID="{FE32DD0E-5302-431C-9444-624AEFC93069}" presName="linearProcess" presStyleCnt="0"/>
      <dgm:spPr/>
      <dgm:t>
        <a:bodyPr/>
        <a:lstStyle/>
        <a:p>
          <a:endParaRPr lang="en-US"/>
        </a:p>
      </dgm:t>
    </dgm:pt>
    <dgm:pt modelId="{02EA2AED-D448-4D30-889A-D978BBBE628C}" type="pres">
      <dgm:prSet presAssocID="{7BC3C307-9F62-4834-95E8-D10DCE53B498}" presName="textNode" presStyleLbl="node1" presStyleIdx="0" presStyleCnt="3">
        <dgm:presLayoutVars>
          <dgm:bulletEnabled val="1"/>
        </dgm:presLayoutVars>
      </dgm:prSet>
      <dgm:spPr/>
      <dgm:t>
        <a:bodyPr/>
        <a:lstStyle/>
        <a:p>
          <a:endParaRPr lang="fi-FI"/>
        </a:p>
      </dgm:t>
    </dgm:pt>
    <dgm:pt modelId="{BB28FD17-F61D-4E28-8002-B4548589D3D3}" type="pres">
      <dgm:prSet presAssocID="{9796626B-56F8-4E2D-80A1-2E71F089E82D}" presName="sibTrans" presStyleCnt="0"/>
      <dgm:spPr/>
      <dgm:t>
        <a:bodyPr/>
        <a:lstStyle/>
        <a:p>
          <a:endParaRPr lang="en-US"/>
        </a:p>
      </dgm:t>
    </dgm:pt>
    <dgm:pt modelId="{B2C27CD3-2416-465D-8D50-25A6CF316A5F}" type="pres">
      <dgm:prSet presAssocID="{053B122B-EC5B-4B2F-8B5A-E9AFDCF3AE1C}" presName="textNode" presStyleLbl="node1" presStyleIdx="1" presStyleCnt="3">
        <dgm:presLayoutVars>
          <dgm:bulletEnabled val="1"/>
        </dgm:presLayoutVars>
      </dgm:prSet>
      <dgm:spPr/>
      <dgm:t>
        <a:bodyPr/>
        <a:lstStyle/>
        <a:p>
          <a:endParaRPr lang="fi-FI"/>
        </a:p>
      </dgm:t>
    </dgm:pt>
    <dgm:pt modelId="{8E8D1540-DB12-4DD8-91E1-169CA306653E}" type="pres">
      <dgm:prSet presAssocID="{8B20191D-555A-4CC5-AEB5-D2002A08ACE1}" presName="sibTrans" presStyleCnt="0"/>
      <dgm:spPr/>
      <dgm:t>
        <a:bodyPr/>
        <a:lstStyle/>
        <a:p>
          <a:endParaRPr lang="en-US"/>
        </a:p>
      </dgm:t>
    </dgm:pt>
    <dgm:pt modelId="{A1BF4762-01A6-4386-A728-6FDFD89677D0}" type="pres">
      <dgm:prSet presAssocID="{3271069B-2BFF-48AA-B8DD-D5E22E02171B}" presName="textNode" presStyleLbl="node1" presStyleIdx="2" presStyleCnt="3">
        <dgm:presLayoutVars>
          <dgm:bulletEnabled val="1"/>
        </dgm:presLayoutVars>
      </dgm:prSet>
      <dgm:spPr/>
      <dgm:t>
        <a:bodyPr/>
        <a:lstStyle/>
        <a:p>
          <a:endParaRPr lang="fi-FI"/>
        </a:p>
      </dgm:t>
    </dgm:pt>
  </dgm:ptLst>
  <dgm:cxnLst>
    <dgm:cxn modelId="{24A914AF-07DF-4EBD-87D8-A45493A98DF9}" type="presOf" srcId="{57CA83B9-0AC3-4B99-B219-04BDE038A2D6}" destId="{A1BF4762-01A6-4386-A728-6FDFD89677D0}" srcOrd="0" destOrd="1" presId="urn:microsoft.com/office/officeart/2005/8/layout/hProcess9"/>
    <dgm:cxn modelId="{7D9ED41B-4BED-4B30-81DE-5C8796FA2299}" type="presOf" srcId="{3271069B-2BFF-48AA-B8DD-D5E22E02171B}" destId="{A1BF4762-01A6-4386-A728-6FDFD89677D0}" srcOrd="0" destOrd="0" presId="urn:microsoft.com/office/officeart/2005/8/layout/hProcess9"/>
    <dgm:cxn modelId="{010C8E7E-3899-433B-9D02-7E99C3E2F2AB}" srcId="{FE32DD0E-5302-431C-9444-624AEFC93069}" destId="{3271069B-2BFF-48AA-B8DD-D5E22E02171B}" srcOrd="2" destOrd="0" parTransId="{66B6D69B-7BB7-4237-93FA-5A0F60BD1FA0}" sibTransId="{0CBF9EB1-7BD0-40BB-93A6-7CBC2095FDD3}"/>
    <dgm:cxn modelId="{8F5FC664-0DE8-4009-8E4D-44B0014A9EDE}" srcId="{FE32DD0E-5302-431C-9444-624AEFC93069}" destId="{053B122B-EC5B-4B2F-8B5A-E9AFDCF3AE1C}" srcOrd="1" destOrd="0" parTransId="{69EB9DD8-2F10-4183-9339-39F5D898BABF}" sibTransId="{8B20191D-555A-4CC5-AEB5-D2002A08ACE1}"/>
    <dgm:cxn modelId="{A2EFC7A0-3802-4514-A094-C3D2D55169D1}" type="presOf" srcId="{053B122B-EC5B-4B2F-8B5A-E9AFDCF3AE1C}" destId="{B2C27CD3-2416-465D-8D50-25A6CF316A5F}" srcOrd="0" destOrd="0" presId="urn:microsoft.com/office/officeart/2005/8/layout/hProcess9"/>
    <dgm:cxn modelId="{C8BA1BF7-6EEC-4DBD-B93C-0DD6941668C1}" type="presOf" srcId="{7BC3C307-9F62-4834-95E8-D10DCE53B498}" destId="{02EA2AED-D448-4D30-889A-D978BBBE628C}" srcOrd="0" destOrd="0" presId="urn:microsoft.com/office/officeart/2005/8/layout/hProcess9"/>
    <dgm:cxn modelId="{C94D1A33-D660-4A9E-9F40-B2BC27F443E8}" type="presOf" srcId="{FE32DD0E-5302-431C-9444-624AEFC93069}" destId="{BE5ADAAD-836A-4775-8851-378A3DE63BD0}" srcOrd="0" destOrd="0" presId="urn:microsoft.com/office/officeart/2005/8/layout/hProcess9"/>
    <dgm:cxn modelId="{F5C522C6-5121-489A-BF8E-8775419B89C1}" srcId="{FE32DD0E-5302-431C-9444-624AEFC93069}" destId="{7BC3C307-9F62-4834-95E8-D10DCE53B498}" srcOrd="0" destOrd="0" parTransId="{F7F45D87-20DA-4FBC-9E57-557A786412B1}" sibTransId="{9796626B-56F8-4E2D-80A1-2E71F089E82D}"/>
    <dgm:cxn modelId="{C8ACB0B5-2DDF-4F5D-8335-EF3EF38A0A93}" srcId="{3271069B-2BFF-48AA-B8DD-D5E22E02171B}" destId="{57CA83B9-0AC3-4B99-B219-04BDE038A2D6}" srcOrd="0" destOrd="0" parTransId="{61583653-D460-4253-B638-0E6EEFB23B32}" sibTransId="{3EA3C0F9-482D-4A4B-AADF-DDA1AEA5B4EB}"/>
    <dgm:cxn modelId="{7C443D0B-BD16-4937-A4E3-2C8639C52607}" type="presParOf" srcId="{BE5ADAAD-836A-4775-8851-378A3DE63BD0}" destId="{ABD46BAB-4855-45DE-931C-37BF193A39EC}" srcOrd="0" destOrd="0" presId="urn:microsoft.com/office/officeart/2005/8/layout/hProcess9"/>
    <dgm:cxn modelId="{7F4DE62C-77FF-409D-B044-A767591292A3}" type="presParOf" srcId="{BE5ADAAD-836A-4775-8851-378A3DE63BD0}" destId="{EB594C8A-531A-4365-BBE8-58BFAA231BAF}" srcOrd="1" destOrd="0" presId="urn:microsoft.com/office/officeart/2005/8/layout/hProcess9"/>
    <dgm:cxn modelId="{BB75834E-EE59-4B70-B3C7-89F3BC7D8B3F}" type="presParOf" srcId="{EB594C8A-531A-4365-BBE8-58BFAA231BAF}" destId="{02EA2AED-D448-4D30-889A-D978BBBE628C}" srcOrd="0" destOrd="0" presId="urn:microsoft.com/office/officeart/2005/8/layout/hProcess9"/>
    <dgm:cxn modelId="{193C237F-787D-4C1D-936D-877FBB680683}" type="presParOf" srcId="{EB594C8A-531A-4365-BBE8-58BFAA231BAF}" destId="{BB28FD17-F61D-4E28-8002-B4548589D3D3}" srcOrd="1" destOrd="0" presId="urn:microsoft.com/office/officeart/2005/8/layout/hProcess9"/>
    <dgm:cxn modelId="{11400BE2-66FA-4328-A4EF-3323E875F8D3}" type="presParOf" srcId="{EB594C8A-531A-4365-BBE8-58BFAA231BAF}" destId="{B2C27CD3-2416-465D-8D50-25A6CF316A5F}" srcOrd="2" destOrd="0" presId="urn:microsoft.com/office/officeart/2005/8/layout/hProcess9"/>
    <dgm:cxn modelId="{3673D422-DCFD-489A-9E45-08B2A382F5B5}" type="presParOf" srcId="{EB594C8A-531A-4365-BBE8-58BFAA231BAF}" destId="{8E8D1540-DB12-4DD8-91E1-169CA306653E}" srcOrd="3" destOrd="0" presId="urn:microsoft.com/office/officeart/2005/8/layout/hProcess9"/>
    <dgm:cxn modelId="{68DC8FFF-8B5A-4C99-A38A-B3F9259723C2}" type="presParOf" srcId="{EB594C8A-531A-4365-BBE8-58BFAA231BAF}" destId="{A1BF4762-01A6-4386-A728-6FDFD89677D0}"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A4A3EB-3A62-473F-8719-E059F48DF362}"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n-US"/>
        </a:p>
      </dgm:t>
    </dgm:pt>
    <dgm:pt modelId="{0C45F0D5-BABF-4C99-B003-42487E49CA05}">
      <dgm:prSet/>
      <dgm:spPr/>
      <dgm:t>
        <a:bodyPr/>
        <a:lstStyle/>
        <a:p>
          <a:pPr rtl="0"/>
          <a:r>
            <a:rPr lang="en-US" b="1" smtClean="0"/>
            <a:t>collectivity</a:t>
          </a:r>
          <a:endParaRPr lang="fi-FI"/>
        </a:p>
      </dgm:t>
    </dgm:pt>
    <dgm:pt modelId="{BD1ACBEF-490E-49F1-BF9F-978DC433E0C0}" type="parTrans" cxnId="{E3F69B03-B54C-42D5-B318-C8CFF4DA428C}">
      <dgm:prSet/>
      <dgm:spPr/>
      <dgm:t>
        <a:bodyPr/>
        <a:lstStyle/>
        <a:p>
          <a:endParaRPr lang="en-US"/>
        </a:p>
      </dgm:t>
    </dgm:pt>
    <dgm:pt modelId="{063D8D72-4ED8-4C7C-93BA-EEB9BCA8A9B1}" type="sibTrans" cxnId="{E3F69B03-B54C-42D5-B318-C8CFF4DA428C}">
      <dgm:prSet/>
      <dgm:spPr/>
      <dgm:t>
        <a:bodyPr/>
        <a:lstStyle/>
        <a:p>
          <a:endParaRPr lang="en-US"/>
        </a:p>
      </dgm:t>
    </dgm:pt>
    <dgm:pt modelId="{14C9BC7D-49B5-40A1-BFF5-33D1D447DFEA}">
      <dgm:prSet/>
      <dgm:spPr/>
      <dgm:t>
        <a:bodyPr/>
        <a:lstStyle/>
        <a:p>
          <a:pPr rtl="0"/>
          <a:r>
            <a:rPr lang="en-US" b="1" smtClean="0"/>
            <a:t>automation </a:t>
          </a:r>
          <a:endParaRPr lang="fi-FI"/>
        </a:p>
      </dgm:t>
    </dgm:pt>
    <dgm:pt modelId="{7A27A0A5-E8CC-4B39-9E65-DA7E8F2485D4}" type="parTrans" cxnId="{F719C36E-0B03-4FFB-8D6A-F0DEA2EB6E0B}">
      <dgm:prSet/>
      <dgm:spPr/>
      <dgm:t>
        <a:bodyPr/>
        <a:lstStyle/>
        <a:p>
          <a:endParaRPr lang="en-US"/>
        </a:p>
      </dgm:t>
    </dgm:pt>
    <dgm:pt modelId="{9DE6CD48-DE78-4CCA-8A3F-EFF9592FF4C4}" type="sibTrans" cxnId="{F719C36E-0B03-4FFB-8D6A-F0DEA2EB6E0B}">
      <dgm:prSet/>
      <dgm:spPr/>
      <dgm:t>
        <a:bodyPr/>
        <a:lstStyle/>
        <a:p>
          <a:endParaRPr lang="en-US"/>
        </a:p>
      </dgm:t>
    </dgm:pt>
    <dgm:pt modelId="{CB1E1E33-CE67-4A59-B368-5E33BA0E0DBE}">
      <dgm:prSet/>
      <dgm:spPr/>
      <dgm:t>
        <a:bodyPr/>
        <a:lstStyle/>
        <a:p>
          <a:pPr rtl="0"/>
          <a:r>
            <a:rPr lang="en-US" smtClean="0"/>
            <a:t>electronic trade  </a:t>
          </a:r>
          <a:endParaRPr lang="fi-FI"/>
        </a:p>
      </dgm:t>
    </dgm:pt>
    <dgm:pt modelId="{D6FABB6F-5226-48B1-821F-70CE31F954E7}" type="parTrans" cxnId="{67D6D72B-67B2-4C06-857F-B60E3D97233B}">
      <dgm:prSet/>
      <dgm:spPr/>
      <dgm:t>
        <a:bodyPr/>
        <a:lstStyle/>
        <a:p>
          <a:endParaRPr lang="en-US"/>
        </a:p>
      </dgm:t>
    </dgm:pt>
    <dgm:pt modelId="{9EAE7878-2C63-4847-B377-B7E69593D62A}" type="sibTrans" cxnId="{67D6D72B-67B2-4C06-857F-B60E3D97233B}">
      <dgm:prSet/>
      <dgm:spPr/>
      <dgm:t>
        <a:bodyPr/>
        <a:lstStyle/>
        <a:p>
          <a:endParaRPr lang="en-US"/>
        </a:p>
      </dgm:t>
    </dgm:pt>
    <dgm:pt modelId="{56A4F7DE-2F70-439D-806A-236AC9B370AE}">
      <dgm:prSet/>
      <dgm:spPr/>
      <dgm:t>
        <a:bodyPr/>
        <a:lstStyle/>
        <a:p>
          <a:pPr rtl="0"/>
          <a:r>
            <a:rPr lang="en-US" smtClean="0"/>
            <a:t>traded objects and the whole environment is electronic: book-entries, book-entry accounts </a:t>
          </a:r>
          <a:endParaRPr lang="fi-FI"/>
        </a:p>
      </dgm:t>
    </dgm:pt>
    <dgm:pt modelId="{FA0A1CBF-0EF4-4375-91CF-811D9E5E0C5F}" type="parTrans" cxnId="{7B68E14D-64D5-4CD1-B8E4-4E22EC169F77}">
      <dgm:prSet/>
      <dgm:spPr/>
      <dgm:t>
        <a:bodyPr/>
        <a:lstStyle/>
        <a:p>
          <a:endParaRPr lang="en-US"/>
        </a:p>
      </dgm:t>
    </dgm:pt>
    <dgm:pt modelId="{1FA56E38-D3FE-4FB1-8CB1-BDFDEFD3994A}" type="sibTrans" cxnId="{7B68E14D-64D5-4CD1-B8E4-4E22EC169F77}">
      <dgm:prSet/>
      <dgm:spPr/>
      <dgm:t>
        <a:bodyPr/>
        <a:lstStyle/>
        <a:p>
          <a:endParaRPr lang="en-US"/>
        </a:p>
      </dgm:t>
    </dgm:pt>
    <dgm:pt modelId="{15356B48-BE6D-4682-B1A9-E921B9F2B93F}">
      <dgm:prSet/>
      <dgm:spPr/>
      <dgm:t>
        <a:bodyPr/>
        <a:lstStyle/>
        <a:p>
          <a:pPr rtl="0"/>
          <a:r>
            <a:rPr lang="en-US" b="1" smtClean="0"/>
            <a:t>anonymity </a:t>
          </a:r>
          <a:endParaRPr lang="fi-FI"/>
        </a:p>
      </dgm:t>
    </dgm:pt>
    <dgm:pt modelId="{7843DBE9-497E-4065-87BF-B01202C606A7}" type="parTrans" cxnId="{BF15E914-170F-4F98-83E0-C3A96E4FD302}">
      <dgm:prSet/>
      <dgm:spPr/>
      <dgm:t>
        <a:bodyPr/>
        <a:lstStyle/>
        <a:p>
          <a:endParaRPr lang="en-US"/>
        </a:p>
      </dgm:t>
    </dgm:pt>
    <dgm:pt modelId="{B8AC4F52-73C1-4162-9364-024E4B9790EA}" type="sibTrans" cxnId="{BF15E914-170F-4F98-83E0-C3A96E4FD302}">
      <dgm:prSet/>
      <dgm:spPr/>
      <dgm:t>
        <a:bodyPr/>
        <a:lstStyle/>
        <a:p>
          <a:endParaRPr lang="en-US"/>
        </a:p>
      </dgm:t>
    </dgm:pt>
    <dgm:pt modelId="{41AF38CA-9B23-4377-91F0-D46ABF584D5C}" type="pres">
      <dgm:prSet presAssocID="{5CA4A3EB-3A62-473F-8719-E059F48DF362}" presName="Name0" presStyleCnt="0">
        <dgm:presLayoutVars>
          <dgm:chMax val="7"/>
          <dgm:dir/>
          <dgm:animLvl val="lvl"/>
          <dgm:resizeHandles val="exact"/>
        </dgm:presLayoutVars>
      </dgm:prSet>
      <dgm:spPr/>
      <dgm:t>
        <a:bodyPr/>
        <a:lstStyle/>
        <a:p>
          <a:endParaRPr lang="en-US"/>
        </a:p>
      </dgm:t>
    </dgm:pt>
    <dgm:pt modelId="{810BF2B3-3E86-494B-A35A-406502A6B946}" type="pres">
      <dgm:prSet presAssocID="{0C45F0D5-BABF-4C99-B003-42487E49CA05}" presName="circle1" presStyleLbl="node1" presStyleIdx="0" presStyleCnt="3"/>
      <dgm:spPr/>
    </dgm:pt>
    <dgm:pt modelId="{5434DDB8-4450-47F7-92C7-6AAC071890E8}" type="pres">
      <dgm:prSet presAssocID="{0C45F0D5-BABF-4C99-B003-42487E49CA05}" presName="space" presStyleCnt="0"/>
      <dgm:spPr/>
    </dgm:pt>
    <dgm:pt modelId="{9106CB76-70DC-4DC0-BC87-065273CADB30}" type="pres">
      <dgm:prSet presAssocID="{0C45F0D5-BABF-4C99-B003-42487E49CA05}" presName="rect1" presStyleLbl="alignAcc1" presStyleIdx="0" presStyleCnt="3"/>
      <dgm:spPr/>
      <dgm:t>
        <a:bodyPr/>
        <a:lstStyle/>
        <a:p>
          <a:endParaRPr lang="en-US"/>
        </a:p>
      </dgm:t>
    </dgm:pt>
    <dgm:pt modelId="{88885CBC-FA1B-4A09-844D-CCB3E957F6E6}" type="pres">
      <dgm:prSet presAssocID="{14C9BC7D-49B5-40A1-BFF5-33D1D447DFEA}" presName="vertSpace2" presStyleLbl="node1" presStyleIdx="0" presStyleCnt="3"/>
      <dgm:spPr/>
    </dgm:pt>
    <dgm:pt modelId="{CDA06B86-F257-4FAF-9153-1007A47E16CE}" type="pres">
      <dgm:prSet presAssocID="{14C9BC7D-49B5-40A1-BFF5-33D1D447DFEA}" presName="circle2" presStyleLbl="node1" presStyleIdx="1" presStyleCnt="3"/>
      <dgm:spPr/>
    </dgm:pt>
    <dgm:pt modelId="{E9C273F6-7E92-425B-BA4D-2CE379BA8858}" type="pres">
      <dgm:prSet presAssocID="{14C9BC7D-49B5-40A1-BFF5-33D1D447DFEA}" presName="rect2" presStyleLbl="alignAcc1" presStyleIdx="1" presStyleCnt="3"/>
      <dgm:spPr/>
      <dgm:t>
        <a:bodyPr/>
        <a:lstStyle/>
        <a:p>
          <a:endParaRPr lang="en-US"/>
        </a:p>
      </dgm:t>
    </dgm:pt>
    <dgm:pt modelId="{744E10B8-38FC-4C58-AC3A-BF984C978392}" type="pres">
      <dgm:prSet presAssocID="{15356B48-BE6D-4682-B1A9-E921B9F2B93F}" presName="vertSpace3" presStyleLbl="node1" presStyleIdx="1" presStyleCnt="3"/>
      <dgm:spPr/>
    </dgm:pt>
    <dgm:pt modelId="{3ABAFAD9-A37D-4472-B6A6-ACB2437895C7}" type="pres">
      <dgm:prSet presAssocID="{15356B48-BE6D-4682-B1A9-E921B9F2B93F}" presName="circle3" presStyleLbl="node1" presStyleIdx="2" presStyleCnt="3"/>
      <dgm:spPr/>
    </dgm:pt>
    <dgm:pt modelId="{34B744B5-DAB8-492B-9D34-90CAB36E4588}" type="pres">
      <dgm:prSet presAssocID="{15356B48-BE6D-4682-B1A9-E921B9F2B93F}" presName="rect3" presStyleLbl="alignAcc1" presStyleIdx="2" presStyleCnt="3"/>
      <dgm:spPr/>
      <dgm:t>
        <a:bodyPr/>
        <a:lstStyle/>
        <a:p>
          <a:endParaRPr lang="en-US"/>
        </a:p>
      </dgm:t>
    </dgm:pt>
    <dgm:pt modelId="{0C13981A-6C13-4238-8DB0-4FDDA25563F7}" type="pres">
      <dgm:prSet presAssocID="{0C45F0D5-BABF-4C99-B003-42487E49CA05}" presName="rect1ParTx" presStyleLbl="alignAcc1" presStyleIdx="2" presStyleCnt="3">
        <dgm:presLayoutVars>
          <dgm:chMax val="1"/>
          <dgm:bulletEnabled val="1"/>
        </dgm:presLayoutVars>
      </dgm:prSet>
      <dgm:spPr/>
      <dgm:t>
        <a:bodyPr/>
        <a:lstStyle/>
        <a:p>
          <a:endParaRPr lang="en-US"/>
        </a:p>
      </dgm:t>
    </dgm:pt>
    <dgm:pt modelId="{62A84134-1DCA-4B1B-AA95-E19CA4853917}" type="pres">
      <dgm:prSet presAssocID="{0C45F0D5-BABF-4C99-B003-42487E49CA05}" presName="rect1ChTx" presStyleLbl="alignAcc1" presStyleIdx="2" presStyleCnt="3">
        <dgm:presLayoutVars>
          <dgm:bulletEnabled val="1"/>
        </dgm:presLayoutVars>
      </dgm:prSet>
      <dgm:spPr/>
    </dgm:pt>
    <dgm:pt modelId="{230B10BD-C448-419E-AAD2-A7005E3C8098}" type="pres">
      <dgm:prSet presAssocID="{14C9BC7D-49B5-40A1-BFF5-33D1D447DFEA}" presName="rect2ParTx" presStyleLbl="alignAcc1" presStyleIdx="2" presStyleCnt="3">
        <dgm:presLayoutVars>
          <dgm:chMax val="1"/>
          <dgm:bulletEnabled val="1"/>
        </dgm:presLayoutVars>
      </dgm:prSet>
      <dgm:spPr/>
      <dgm:t>
        <a:bodyPr/>
        <a:lstStyle/>
        <a:p>
          <a:endParaRPr lang="en-US"/>
        </a:p>
      </dgm:t>
    </dgm:pt>
    <dgm:pt modelId="{86249A24-A9EE-49BF-983C-AB4CF01370CA}" type="pres">
      <dgm:prSet presAssocID="{14C9BC7D-49B5-40A1-BFF5-33D1D447DFEA}" presName="rect2ChTx" presStyleLbl="alignAcc1" presStyleIdx="2" presStyleCnt="3">
        <dgm:presLayoutVars>
          <dgm:bulletEnabled val="1"/>
        </dgm:presLayoutVars>
      </dgm:prSet>
      <dgm:spPr/>
      <dgm:t>
        <a:bodyPr/>
        <a:lstStyle/>
        <a:p>
          <a:endParaRPr lang="en-US"/>
        </a:p>
      </dgm:t>
    </dgm:pt>
    <dgm:pt modelId="{1222D497-CE87-468C-9D26-3D5DF965BA3A}" type="pres">
      <dgm:prSet presAssocID="{15356B48-BE6D-4682-B1A9-E921B9F2B93F}" presName="rect3ParTx" presStyleLbl="alignAcc1" presStyleIdx="2" presStyleCnt="3">
        <dgm:presLayoutVars>
          <dgm:chMax val="1"/>
          <dgm:bulletEnabled val="1"/>
        </dgm:presLayoutVars>
      </dgm:prSet>
      <dgm:spPr/>
      <dgm:t>
        <a:bodyPr/>
        <a:lstStyle/>
        <a:p>
          <a:endParaRPr lang="en-US"/>
        </a:p>
      </dgm:t>
    </dgm:pt>
    <dgm:pt modelId="{C3797297-B1CC-4FDC-B967-AB111418C9B0}" type="pres">
      <dgm:prSet presAssocID="{15356B48-BE6D-4682-B1A9-E921B9F2B93F}" presName="rect3ChTx" presStyleLbl="alignAcc1" presStyleIdx="2" presStyleCnt="3">
        <dgm:presLayoutVars>
          <dgm:bulletEnabled val="1"/>
        </dgm:presLayoutVars>
      </dgm:prSet>
      <dgm:spPr/>
    </dgm:pt>
  </dgm:ptLst>
  <dgm:cxnLst>
    <dgm:cxn modelId="{BF15E914-170F-4F98-83E0-C3A96E4FD302}" srcId="{5CA4A3EB-3A62-473F-8719-E059F48DF362}" destId="{15356B48-BE6D-4682-B1A9-E921B9F2B93F}" srcOrd="2" destOrd="0" parTransId="{7843DBE9-497E-4065-87BF-B01202C606A7}" sibTransId="{B8AC4F52-73C1-4162-9364-024E4B9790EA}"/>
    <dgm:cxn modelId="{697BB8F7-10E1-427E-9FC0-10F2C6118F30}" type="presOf" srcId="{14C9BC7D-49B5-40A1-BFF5-33D1D447DFEA}" destId="{E9C273F6-7E92-425B-BA4D-2CE379BA8858}" srcOrd="0" destOrd="0" presId="urn:microsoft.com/office/officeart/2005/8/layout/target3"/>
    <dgm:cxn modelId="{7B68E14D-64D5-4CD1-B8E4-4E22EC169F77}" srcId="{14C9BC7D-49B5-40A1-BFF5-33D1D447DFEA}" destId="{56A4F7DE-2F70-439D-806A-236AC9B370AE}" srcOrd="1" destOrd="0" parTransId="{FA0A1CBF-0EF4-4375-91CF-811D9E5E0C5F}" sibTransId="{1FA56E38-D3FE-4FB1-8CB1-BDFDEFD3994A}"/>
    <dgm:cxn modelId="{4CC0C5F4-4FC9-451B-B854-3E83F913A609}" type="presOf" srcId="{5CA4A3EB-3A62-473F-8719-E059F48DF362}" destId="{41AF38CA-9B23-4377-91F0-D46ABF584D5C}" srcOrd="0" destOrd="0" presId="urn:microsoft.com/office/officeart/2005/8/layout/target3"/>
    <dgm:cxn modelId="{A666B5DA-004B-4C4E-8B61-B4F0115BB90A}" type="presOf" srcId="{56A4F7DE-2F70-439D-806A-236AC9B370AE}" destId="{86249A24-A9EE-49BF-983C-AB4CF01370CA}" srcOrd="0" destOrd="1" presId="urn:microsoft.com/office/officeart/2005/8/layout/target3"/>
    <dgm:cxn modelId="{804B0D51-1C05-4B0D-9EAD-C8AEE6F959A4}" type="presOf" srcId="{CB1E1E33-CE67-4A59-B368-5E33BA0E0DBE}" destId="{86249A24-A9EE-49BF-983C-AB4CF01370CA}" srcOrd="0" destOrd="0" presId="urn:microsoft.com/office/officeart/2005/8/layout/target3"/>
    <dgm:cxn modelId="{E3F69B03-B54C-42D5-B318-C8CFF4DA428C}" srcId="{5CA4A3EB-3A62-473F-8719-E059F48DF362}" destId="{0C45F0D5-BABF-4C99-B003-42487E49CA05}" srcOrd="0" destOrd="0" parTransId="{BD1ACBEF-490E-49F1-BF9F-978DC433E0C0}" sibTransId="{063D8D72-4ED8-4C7C-93BA-EEB9BCA8A9B1}"/>
    <dgm:cxn modelId="{98FB4722-DB43-4E33-BC14-32550AD484F4}" type="presOf" srcId="{14C9BC7D-49B5-40A1-BFF5-33D1D447DFEA}" destId="{230B10BD-C448-419E-AAD2-A7005E3C8098}" srcOrd="1" destOrd="0" presId="urn:microsoft.com/office/officeart/2005/8/layout/target3"/>
    <dgm:cxn modelId="{87516D39-2D9E-4902-8318-75277FFD21A1}" type="presOf" srcId="{15356B48-BE6D-4682-B1A9-E921B9F2B93F}" destId="{1222D497-CE87-468C-9D26-3D5DF965BA3A}" srcOrd="1" destOrd="0" presId="urn:microsoft.com/office/officeart/2005/8/layout/target3"/>
    <dgm:cxn modelId="{67D6D72B-67B2-4C06-857F-B60E3D97233B}" srcId="{14C9BC7D-49B5-40A1-BFF5-33D1D447DFEA}" destId="{CB1E1E33-CE67-4A59-B368-5E33BA0E0DBE}" srcOrd="0" destOrd="0" parTransId="{D6FABB6F-5226-48B1-821F-70CE31F954E7}" sibTransId="{9EAE7878-2C63-4847-B377-B7E69593D62A}"/>
    <dgm:cxn modelId="{EFB1C1F9-7A02-4DA7-BD54-EDB7A3A39C6E}" type="presOf" srcId="{0C45F0D5-BABF-4C99-B003-42487E49CA05}" destId="{9106CB76-70DC-4DC0-BC87-065273CADB30}" srcOrd="0" destOrd="0" presId="urn:microsoft.com/office/officeart/2005/8/layout/target3"/>
    <dgm:cxn modelId="{4D35899B-9C31-4E0B-AE78-69D44C10B72F}" type="presOf" srcId="{15356B48-BE6D-4682-B1A9-E921B9F2B93F}" destId="{34B744B5-DAB8-492B-9D34-90CAB36E4588}" srcOrd="0" destOrd="0" presId="urn:microsoft.com/office/officeart/2005/8/layout/target3"/>
    <dgm:cxn modelId="{F719C36E-0B03-4FFB-8D6A-F0DEA2EB6E0B}" srcId="{5CA4A3EB-3A62-473F-8719-E059F48DF362}" destId="{14C9BC7D-49B5-40A1-BFF5-33D1D447DFEA}" srcOrd="1" destOrd="0" parTransId="{7A27A0A5-E8CC-4B39-9E65-DA7E8F2485D4}" sibTransId="{9DE6CD48-DE78-4CCA-8A3F-EFF9592FF4C4}"/>
    <dgm:cxn modelId="{361A1210-24A9-4601-B33D-15083A014471}" type="presOf" srcId="{0C45F0D5-BABF-4C99-B003-42487E49CA05}" destId="{0C13981A-6C13-4238-8DB0-4FDDA25563F7}" srcOrd="1" destOrd="0" presId="urn:microsoft.com/office/officeart/2005/8/layout/target3"/>
    <dgm:cxn modelId="{FEBF9256-978D-497B-8E9B-0D06D7174843}" type="presParOf" srcId="{41AF38CA-9B23-4377-91F0-D46ABF584D5C}" destId="{810BF2B3-3E86-494B-A35A-406502A6B946}" srcOrd="0" destOrd="0" presId="urn:microsoft.com/office/officeart/2005/8/layout/target3"/>
    <dgm:cxn modelId="{D4CB2005-3361-4D95-9EE1-1D92F7E76C27}" type="presParOf" srcId="{41AF38CA-9B23-4377-91F0-D46ABF584D5C}" destId="{5434DDB8-4450-47F7-92C7-6AAC071890E8}" srcOrd="1" destOrd="0" presId="urn:microsoft.com/office/officeart/2005/8/layout/target3"/>
    <dgm:cxn modelId="{0438EAE8-70C3-44C3-B5D8-89B14665D81C}" type="presParOf" srcId="{41AF38CA-9B23-4377-91F0-D46ABF584D5C}" destId="{9106CB76-70DC-4DC0-BC87-065273CADB30}" srcOrd="2" destOrd="0" presId="urn:microsoft.com/office/officeart/2005/8/layout/target3"/>
    <dgm:cxn modelId="{2B7A236E-8BDB-434D-961A-2C532FE8A4C0}" type="presParOf" srcId="{41AF38CA-9B23-4377-91F0-D46ABF584D5C}" destId="{88885CBC-FA1B-4A09-844D-CCB3E957F6E6}" srcOrd="3" destOrd="0" presId="urn:microsoft.com/office/officeart/2005/8/layout/target3"/>
    <dgm:cxn modelId="{3BFBF60E-6699-4D6C-8BD6-22915A17949B}" type="presParOf" srcId="{41AF38CA-9B23-4377-91F0-D46ABF584D5C}" destId="{CDA06B86-F257-4FAF-9153-1007A47E16CE}" srcOrd="4" destOrd="0" presId="urn:microsoft.com/office/officeart/2005/8/layout/target3"/>
    <dgm:cxn modelId="{AC8733BA-93C1-4365-A454-DCDCEADC801E}" type="presParOf" srcId="{41AF38CA-9B23-4377-91F0-D46ABF584D5C}" destId="{E9C273F6-7E92-425B-BA4D-2CE379BA8858}" srcOrd="5" destOrd="0" presId="urn:microsoft.com/office/officeart/2005/8/layout/target3"/>
    <dgm:cxn modelId="{C96AFAE0-7C85-4D11-AEA1-F57CD781A148}" type="presParOf" srcId="{41AF38CA-9B23-4377-91F0-D46ABF584D5C}" destId="{744E10B8-38FC-4C58-AC3A-BF984C978392}" srcOrd="6" destOrd="0" presId="urn:microsoft.com/office/officeart/2005/8/layout/target3"/>
    <dgm:cxn modelId="{3B1AFA1C-C785-4ED9-82DC-FCBFFE050FDC}" type="presParOf" srcId="{41AF38CA-9B23-4377-91F0-D46ABF584D5C}" destId="{3ABAFAD9-A37D-4472-B6A6-ACB2437895C7}" srcOrd="7" destOrd="0" presId="urn:microsoft.com/office/officeart/2005/8/layout/target3"/>
    <dgm:cxn modelId="{AC75703A-DB2F-4683-BC78-9DA0AB207DF3}" type="presParOf" srcId="{41AF38CA-9B23-4377-91F0-D46ABF584D5C}" destId="{34B744B5-DAB8-492B-9D34-90CAB36E4588}" srcOrd="8" destOrd="0" presId="urn:microsoft.com/office/officeart/2005/8/layout/target3"/>
    <dgm:cxn modelId="{415E367C-E18F-4E7E-BF9F-BE2411209205}" type="presParOf" srcId="{41AF38CA-9B23-4377-91F0-D46ABF584D5C}" destId="{0C13981A-6C13-4238-8DB0-4FDDA25563F7}" srcOrd="9" destOrd="0" presId="urn:microsoft.com/office/officeart/2005/8/layout/target3"/>
    <dgm:cxn modelId="{7A15B9A6-2D36-4B1F-B8F6-1E734D9CFD97}" type="presParOf" srcId="{41AF38CA-9B23-4377-91F0-D46ABF584D5C}" destId="{62A84134-1DCA-4B1B-AA95-E19CA4853917}" srcOrd="10" destOrd="0" presId="urn:microsoft.com/office/officeart/2005/8/layout/target3"/>
    <dgm:cxn modelId="{CA59A094-2299-4C38-B0DE-0FB6AD880C32}" type="presParOf" srcId="{41AF38CA-9B23-4377-91F0-D46ABF584D5C}" destId="{230B10BD-C448-419E-AAD2-A7005E3C8098}" srcOrd="11" destOrd="0" presId="urn:microsoft.com/office/officeart/2005/8/layout/target3"/>
    <dgm:cxn modelId="{48A4FFF3-B0D3-4976-A434-5F48F9D6737F}" type="presParOf" srcId="{41AF38CA-9B23-4377-91F0-D46ABF584D5C}" destId="{86249A24-A9EE-49BF-983C-AB4CF01370CA}" srcOrd="12" destOrd="0" presId="urn:microsoft.com/office/officeart/2005/8/layout/target3"/>
    <dgm:cxn modelId="{81428ECF-2DB6-4E60-9D17-913F522D73E9}" type="presParOf" srcId="{41AF38CA-9B23-4377-91F0-D46ABF584D5C}" destId="{1222D497-CE87-468C-9D26-3D5DF965BA3A}" srcOrd="13" destOrd="0" presId="urn:microsoft.com/office/officeart/2005/8/layout/target3"/>
    <dgm:cxn modelId="{ED077DF2-230D-4328-9BB3-45EC6EAC8549}" type="presParOf" srcId="{41AF38CA-9B23-4377-91F0-D46ABF584D5C}" destId="{C3797297-B1CC-4FDC-B967-AB111418C9B0}" srcOrd="14" destOrd="0" presId="urn:microsoft.com/office/officeart/2005/8/layout/targe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23A3B8C-6880-4A7B-95B3-7766C79BED59}" type="doc">
      <dgm:prSet loTypeId="urn:microsoft.com/office/officeart/2005/8/layout/pyramid2" loCatId="pyramid" qsTypeId="urn:microsoft.com/office/officeart/2005/8/quickstyle/simple1" qsCatId="simple" csTypeId="urn:microsoft.com/office/officeart/2005/8/colors/accent1_2" csCatId="accent1"/>
      <dgm:spPr/>
      <dgm:t>
        <a:bodyPr/>
        <a:lstStyle/>
        <a:p>
          <a:endParaRPr lang="en-US"/>
        </a:p>
      </dgm:t>
    </dgm:pt>
    <dgm:pt modelId="{5A77522C-3F6D-40C2-B292-8869583D161D}">
      <dgm:prSet/>
      <dgm:spPr/>
      <dgm:t>
        <a:bodyPr/>
        <a:lstStyle/>
        <a:p>
          <a:pPr rtl="0"/>
          <a:r>
            <a:rPr lang="en-US" b="1" smtClean="0"/>
            <a:t>The transaction in securities was considered to be void on the basis of  the Finnish Contracts Act (OikTL) sect. 33 </a:t>
          </a:r>
          <a:endParaRPr lang="fi-FI"/>
        </a:p>
      </dgm:t>
    </dgm:pt>
    <dgm:pt modelId="{E47B2B15-E35D-4FB0-A3B2-1112B7398CA4}" type="parTrans" cxnId="{EE7EC6B2-B343-4E3D-9122-5035C05CAA07}">
      <dgm:prSet/>
      <dgm:spPr/>
      <dgm:t>
        <a:bodyPr/>
        <a:lstStyle/>
        <a:p>
          <a:endParaRPr lang="en-US"/>
        </a:p>
      </dgm:t>
    </dgm:pt>
    <dgm:pt modelId="{EB295DA0-498E-4ABB-B233-A4B29FF105E6}" type="sibTrans" cxnId="{EE7EC6B2-B343-4E3D-9122-5035C05CAA07}">
      <dgm:prSet/>
      <dgm:spPr/>
      <dgm:t>
        <a:bodyPr/>
        <a:lstStyle/>
        <a:p>
          <a:endParaRPr lang="en-US"/>
        </a:p>
      </dgm:t>
    </dgm:pt>
    <dgm:pt modelId="{B1978E5A-1E88-4DCC-A73D-1C7352204F85}">
      <dgm:prSet/>
      <dgm:spPr/>
      <dgm:t>
        <a:bodyPr/>
        <a:lstStyle/>
        <a:p>
          <a:pPr rtl="0"/>
          <a:r>
            <a:rPr lang="en-US" b="1" smtClean="0"/>
            <a:t>because when transacting the seller did not know about circumstances with material influence on the value of the securities </a:t>
          </a:r>
          <a:endParaRPr lang="fi-FI"/>
        </a:p>
      </dgm:t>
    </dgm:pt>
    <dgm:pt modelId="{95331A1D-3496-4F8C-A57D-596A478C2B09}" type="parTrans" cxnId="{6025BEF5-1058-4E30-8CB4-C671EA655547}">
      <dgm:prSet/>
      <dgm:spPr/>
      <dgm:t>
        <a:bodyPr/>
        <a:lstStyle/>
        <a:p>
          <a:endParaRPr lang="en-US"/>
        </a:p>
      </dgm:t>
    </dgm:pt>
    <dgm:pt modelId="{2E9FB8C1-BC6F-4D2B-9A22-07F004470270}" type="sibTrans" cxnId="{6025BEF5-1058-4E30-8CB4-C671EA655547}">
      <dgm:prSet/>
      <dgm:spPr/>
      <dgm:t>
        <a:bodyPr/>
        <a:lstStyle/>
        <a:p>
          <a:endParaRPr lang="en-US"/>
        </a:p>
      </dgm:t>
    </dgm:pt>
    <dgm:pt modelId="{67766D28-5195-46DF-9B4F-72DCA6AC2889}">
      <dgm:prSet/>
      <dgm:spPr/>
      <dgm:t>
        <a:bodyPr/>
        <a:lstStyle/>
        <a:p>
          <a:pPr rtl="0"/>
          <a:r>
            <a:rPr lang="en-US" b="1" smtClean="0"/>
            <a:t>but the buyer knew about them </a:t>
          </a:r>
          <a:endParaRPr lang="fi-FI"/>
        </a:p>
      </dgm:t>
    </dgm:pt>
    <dgm:pt modelId="{7E46681C-E6E1-41BB-AB3A-AE8184373427}" type="parTrans" cxnId="{E53B56B9-0DCF-4F92-8172-7ABA6E3BE01D}">
      <dgm:prSet/>
      <dgm:spPr/>
      <dgm:t>
        <a:bodyPr/>
        <a:lstStyle/>
        <a:p>
          <a:endParaRPr lang="en-US"/>
        </a:p>
      </dgm:t>
    </dgm:pt>
    <dgm:pt modelId="{A23A511D-0CC4-45FE-99E6-8DB8B2EE36F4}" type="sibTrans" cxnId="{E53B56B9-0DCF-4F92-8172-7ABA6E3BE01D}">
      <dgm:prSet/>
      <dgm:spPr/>
      <dgm:t>
        <a:bodyPr/>
        <a:lstStyle/>
        <a:p>
          <a:endParaRPr lang="en-US"/>
        </a:p>
      </dgm:t>
    </dgm:pt>
    <dgm:pt modelId="{ADBFE5F2-0B4E-4051-9ACD-B35E19E2CF72}">
      <dgm:prSet/>
      <dgm:spPr/>
      <dgm:t>
        <a:bodyPr/>
        <a:lstStyle/>
        <a:p>
          <a:pPr rtl="0"/>
          <a:r>
            <a:rPr lang="en-US" b="1" smtClean="0"/>
            <a:t>and  supposedly  realized their  importance for the other party’s decision to sell.  </a:t>
          </a:r>
          <a:endParaRPr lang="fi-FI"/>
        </a:p>
      </dgm:t>
    </dgm:pt>
    <dgm:pt modelId="{423B66B6-D8D0-4A42-9A66-11C165BC3F3D}" type="parTrans" cxnId="{E8FD9992-DD46-42E8-839F-081FB454B450}">
      <dgm:prSet/>
      <dgm:spPr/>
      <dgm:t>
        <a:bodyPr/>
        <a:lstStyle/>
        <a:p>
          <a:endParaRPr lang="en-US"/>
        </a:p>
      </dgm:t>
    </dgm:pt>
    <dgm:pt modelId="{CE673C93-DEC2-457D-B0AE-13F9DA2F082C}" type="sibTrans" cxnId="{E8FD9992-DD46-42E8-839F-081FB454B450}">
      <dgm:prSet/>
      <dgm:spPr/>
      <dgm:t>
        <a:bodyPr/>
        <a:lstStyle/>
        <a:p>
          <a:endParaRPr lang="en-US"/>
        </a:p>
      </dgm:t>
    </dgm:pt>
    <dgm:pt modelId="{78D97C77-8525-4E01-80E6-31BA231661A2}" type="pres">
      <dgm:prSet presAssocID="{C23A3B8C-6880-4A7B-95B3-7766C79BED59}" presName="compositeShape" presStyleCnt="0">
        <dgm:presLayoutVars>
          <dgm:dir/>
          <dgm:resizeHandles/>
        </dgm:presLayoutVars>
      </dgm:prSet>
      <dgm:spPr/>
      <dgm:t>
        <a:bodyPr/>
        <a:lstStyle/>
        <a:p>
          <a:endParaRPr lang="en-US"/>
        </a:p>
      </dgm:t>
    </dgm:pt>
    <dgm:pt modelId="{74759757-04DF-4974-90FE-7AC274153710}" type="pres">
      <dgm:prSet presAssocID="{C23A3B8C-6880-4A7B-95B3-7766C79BED59}" presName="pyramid" presStyleLbl="node1" presStyleIdx="0" presStyleCnt="1"/>
      <dgm:spPr/>
    </dgm:pt>
    <dgm:pt modelId="{95CADFC1-6613-4C92-A862-6BA37A99CE39}" type="pres">
      <dgm:prSet presAssocID="{C23A3B8C-6880-4A7B-95B3-7766C79BED59}" presName="theList" presStyleCnt="0"/>
      <dgm:spPr/>
    </dgm:pt>
    <dgm:pt modelId="{8E60F3D8-3631-4145-B1DA-7653B1309FCB}" type="pres">
      <dgm:prSet presAssocID="{5A77522C-3F6D-40C2-B292-8869583D161D}" presName="aNode" presStyleLbl="fgAcc1" presStyleIdx="0" presStyleCnt="4">
        <dgm:presLayoutVars>
          <dgm:bulletEnabled val="1"/>
        </dgm:presLayoutVars>
      </dgm:prSet>
      <dgm:spPr/>
      <dgm:t>
        <a:bodyPr/>
        <a:lstStyle/>
        <a:p>
          <a:endParaRPr lang="en-US"/>
        </a:p>
      </dgm:t>
    </dgm:pt>
    <dgm:pt modelId="{6DDC2AF3-F43F-48ED-9B81-3A4F966CD980}" type="pres">
      <dgm:prSet presAssocID="{5A77522C-3F6D-40C2-B292-8869583D161D}" presName="aSpace" presStyleCnt="0"/>
      <dgm:spPr/>
    </dgm:pt>
    <dgm:pt modelId="{7591E932-5BF1-40B0-A795-ED9026613D02}" type="pres">
      <dgm:prSet presAssocID="{B1978E5A-1E88-4DCC-A73D-1C7352204F85}" presName="aNode" presStyleLbl="fgAcc1" presStyleIdx="1" presStyleCnt="4">
        <dgm:presLayoutVars>
          <dgm:bulletEnabled val="1"/>
        </dgm:presLayoutVars>
      </dgm:prSet>
      <dgm:spPr/>
      <dgm:t>
        <a:bodyPr/>
        <a:lstStyle/>
        <a:p>
          <a:endParaRPr lang="en-US"/>
        </a:p>
      </dgm:t>
    </dgm:pt>
    <dgm:pt modelId="{9F840DDC-A753-41BC-BFCD-3D271A3D2F2E}" type="pres">
      <dgm:prSet presAssocID="{B1978E5A-1E88-4DCC-A73D-1C7352204F85}" presName="aSpace" presStyleCnt="0"/>
      <dgm:spPr/>
    </dgm:pt>
    <dgm:pt modelId="{29883334-22FA-445E-A84C-26766B8F5AB2}" type="pres">
      <dgm:prSet presAssocID="{67766D28-5195-46DF-9B4F-72DCA6AC2889}" presName="aNode" presStyleLbl="fgAcc1" presStyleIdx="2" presStyleCnt="4">
        <dgm:presLayoutVars>
          <dgm:bulletEnabled val="1"/>
        </dgm:presLayoutVars>
      </dgm:prSet>
      <dgm:spPr/>
      <dgm:t>
        <a:bodyPr/>
        <a:lstStyle/>
        <a:p>
          <a:endParaRPr lang="en-US"/>
        </a:p>
      </dgm:t>
    </dgm:pt>
    <dgm:pt modelId="{35430D93-6CDC-4E2F-B61C-3325A6B63AF7}" type="pres">
      <dgm:prSet presAssocID="{67766D28-5195-46DF-9B4F-72DCA6AC2889}" presName="aSpace" presStyleCnt="0"/>
      <dgm:spPr/>
    </dgm:pt>
    <dgm:pt modelId="{0A5CBA21-976D-46F2-B9D4-56315B72DE02}" type="pres">
      <dgm:prSet presAssocID="{ADBFE5F2-0B4E-4051-9ACD-B35E19E2CF72}" presName="aNode" presStyleLbl="fgAcc1" presStyleIdx="3" presStyleCnt="4">
        <dgm:presLayoutVars>
          <dgm:bulletEnabled val="1"/>
        </dgm:presLayoutVars>
      </dgm:prSet>
      <dgm:spPr/>
      <dgm:t>
        <a:bodyPr/>
        <a:lstStyle/>
        <a:p>
          <a:endParaRPr lang="en-US"/>
        </a:p>
      </dgm:t>
    </dgm:pt>
    <dgm:pt modelId="{DC284E8A-1AD5-4098-B595-D54CFAB71387}" type="pres">
      <dgm:prSet presAssocID="{ADBFE5F2-0B4E-4051-9ACD-B35E19E2CF72}" presName="aSpace" presStyleCnt="0"/>
      <dgm:spPr/>
    </dgm:pt>
  </dgm:ptLst>
  <dgm:cxnLst>
    <dgm:cxn modelId="{45451D72-50A6-488D-8997-E3ABB10BDD41}" type="presOf" srcId="{5A77522C-3F6D-40C2-B292-8869583D161D}" destId="{8E60F3D8-3631-4145-B1DA-7653B1309FCB}" srcOrd="0" destOrd="0" presId="urn:microsoft.com/office/officeart/2005/8/layout/pyramid2"/>
    <dgm:cxn modelId="{82819430-EEF3-4E5F-A713-9D1134582F11}" type="presOf" srcId="{67766D28-5195-46DF-9B4F-72DCA6AC2889}" destId="{29883334-22FA-445E-A84C-26766B8F5AB2}" srcOrd="0" destOrd="0" presId="urn:microsoft.com/office/officeart/2005/8/layout/pyramid2"/>
    <dgm:cxn modelId="{E53B56B9-0DCF-4F92-8172-7ABA6E3BE01D}" srcId="{C23A3B8C-6880-4A7B-95B3-7766C79BED59}" destId="{67766D28-5195-46DF-9B4F-72DCA6AC2889}" srcOrd="2" destOrd="0" parTransId="{7E46681C-E6E1-41BB-AB3A-AE8184373427}" sibTransId="{A23A511D-0CC4-45FE-99E6-8DB8B2EE36F4}"/>
    <dgm:cxn modelId="{E0F73B7D-BF65-4236-BCBF-240380B9EE49}" type="presOf" srcId="{ADBFE5F2-0B4E-4051-9ACD-B35E19E2CF72}" destId="{0A5CBA21-976D-46F2-B9D4-56315B72DE02}" srcOrd="0" destOrd="0" presId="urn:microsoft.com/office/officeart/2005/8/layout/pyramid2"/>
    <dgm:cxn modelId="{4F464DD1-EC16-4C1E-9151-0A2BBAA37888}" type="presOf" srcId="{B1978E5A-1E88-4DCC-A73D-1C7352204F85}" destId="{7591E932-5BF1-40B0-A795-ED9026613D02}" srcOrd="0" destOrd="0" presId="urn:microsoft.com/office/officeart/2005/8/layout/pyramid2"/>
    <dgm:cxn modelId="{E8FD9992-DD46-42E8-839F-081FB454B450}" srcId="{C23A3B8C-6880-4A7B-95B3-7766C79BED59}" destId="{ADBFE5F2-0B4E-4051-9ACD-B35E19E2CF72}" srcOrd="3" destOrd="0" parTransId="{423B66B6-D8D0-4A42-9A66-11C165BC3F3D}" sibTransId="{CE673C93-DEC2-457D-B0AE-13F9DA2F082C}"/>
    <dgm:cxn modelId="{EE7EC6B2-B343-4E3D-9122-5035C05CAA07}" srcId="{C23A3B8C-6880-4A7B-95B3-7766C79BED59}" destId="{5A77522C-3F6D-40C2-B292-8869583D161D}" srcOrd="0" destOrd="0" parTransId="{E47B2B15-E35D-4FB0-A3B2-1112B7398CA4}" sibTransId="{EB295DA0-498E-4ABB-B233-A4B29FF105E6}"/>
    <dgm:cxn modelId="{6025BEF5-1058-4E30-8CB4-C671EA655547}" srcId="{C23A3B8C-6880-4A7B-95B3-7766C79BED59}" destId="{B1978E5A-1E88-4DCC-A73D-1C7352204F85}" srcOrd="1" destOrd="0" parTransId="{95331A1D-3496-4F8C-A57D-596A478C2B09}" sibTransId="{2E9FB8C1-BC6F-4D2B-9A22-07F004470270}"/>
    <dgm:cxn modelId="{DFB71C97-DC69-42E3-A82C-75E193DEE193}" type="presOf" srcId="{C23A3B8C-6880-4A7B-95B3-7766C79BED59}" destId="{78D97C77-8525-4E01-80E6-31BA231661A2}" srcOrd="0" destOrd="0" presId="urn:microsoft.com/office/officeart/2005/8/layout/pyramid2"/>
    <dgm:cxn modelId="{AAC6B98B-6C8E-4C6C-99C2-7635E33E7851}" type="presParOf" srcId="{78D97C77-8525-4E01-80E6-31BA231661A2}" destId="{74759757-04DF-4974-90FE-7AC274153710}" srcOrd="0" destOrd="0" presId="urn:microsoft.com/office/officeart/2005/8/layout/pyramid2"/>
    <dgm:cxn modelId="{B35BCE78-6469-4483-AD34-684A7AD8FC3B}" type="presParOf" srcId="{78D97C77-8525-4E01-80E6-31BA231661A2}" destId="{95CADFC1-6613-4C92-A862-6BA37A99CE39}" srcOrd="1" destOrd="0" presId="urn:microsoft.com/office/officeart/2005/8/layout/pyramid2"/>
    <dgm:cxn modelId="{A75E70A3-0083-4A0C-AAD6-98A049E0E618}" type="presParOf" srcId="{95CADFC1-6613-4C92-A862-6BA37A99CE39}" destId="{8E60F3D8-3631-4145-B1DA-7653B1309FCB}" srcOrd="0" destOrd="0" presId="urn:microsoft.com/office/officeart/2005/8/layout/pyramid2"/>
    <dgm:cxn modelId="{AE00607E-45EF-47FA-B2B1-36D583FFB6C1}" type="presParOf" srcId="{95CADFC1-6613-4C92-A862-6BA37A99CE39}" destId="{6DDC2AF3-F43F-48ED-9B81-3A4F966CD980}" srcOrd="1" destOrd="0" presId="urn:microsoft.com/office/officeart/2005/8/layout/pyramid2"/>
    <dgm:cxn modelId="{4C45A11D-EEF8-4D5F-8C98-A010F9A23EF2}" type="presParOf" srcId="{95CADFC1-6613-4C92-A862-6BA37A99CE39}" destId="{7591E932-5BF1-40B0-A795-ED9026613D02}" srcOrd="2" destOrd="0" presId="urn:microsoft.com/office/officeart/2005/8/layout/pyramid2"/>
    <dgm:cxn modelId="{32C08AF3-C28E-4BCB-8B8E-2322DD585B13}" type="presParOf" srcId="{95CADFC1-6613-4C92-A862-6BA37A99CE39}" destId="{9F840DDC-A753-41BC-BFCD-3D271A3D2F2E}" srcOrd="3" destOrd="0" presId="urn:microsoft.com/office/officeart/2005/8/layout/pyramid2"/>
    <dgm:cxn modelId="{C73FD811-26CE-4219-AE7C-51359C8E20ED}" type="presParOf" srcId="{95CADFC1-6613-4C92-A862-6BA37A99CE39}" destId="{29883334-22FA-445E-A84C-26766B8F5AB2}" srcOrd="4" destOrd="0" presId="urn:microsoft.com/office/officeart/2005/8/layout/pyramid2"/>
    <dgm:cxn modelId="{7BF05AA2-C79A-44FC-A749-372B1FCEE51F}" type="presParOf" srcId="{95CADFC1-6613-4C92-A862-6BA37A99CE39}" destId="{35430D93-6CDC-4E2F-B61C-3325A6B63AF7}" srcOrd="5" destOrd="0" presId="urn:microsoft.com/office/officeart/2005/8/layout/pyramid2"/>
    <dgm:cxn modelId="{612DCA6D-2AC9-4323-BCBD-CB32CF6CA5A7}" type="presParOf" srcId="{95CADFC1-6613-4C92-A862-6BA37A99CE39}" destId="{0A5CBA21-976D-46F2-B9D4-56315B72DE02}" srcOrd="6" destOrd="0" presId="urn:microsoft.com/office/officeart/2005/8/layout/pyramid2"/>
    <dgm:cxn modelId="{F36EBFC2-BC5A-43E7-BE4B-9E6AAF20F8BF}" type="presParOf" srcId="{95CADFC1-6613-4C92-A862-6BA37A99CE39}" destId="{DC284E8A-1AD5-4098-B595-D54CFAB71387}" srcOrd="7" destOrd="0" presId="urn:microsoft.com/office/officeart/2005/8/layout/pyramid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553F228-F81D-4AAE-A56C-76436A6C5B1A}" type="doc">
      <dgm:prSet loTypeId="urn:microsoft.com/office/officeart/2005/8/layout/hList1" loCatId="list" qsTypeId="urn:microsoft.com/office/officeart/2005/8/quickstyle/simple1" qsCatId="simple" csTypeId="urn:microsoft.com/office/officeart/2005/8/colors/colorful3" csCatId="colorful"/>
      <dgm:spPr/>
      <dgm:t>
        <a:bodyPr/>
        <a:lstStyle/>
        <a:p>
          <a:endParaRPr lang="en-US"/>
        </a:p>
      </dgm:t>
    </dgm:pt>
    <dgm:pt modelId="{03D4537D-17D5-4A2C-A1CE-AF613AD6497A}">
      <dgm:prSet/>
      <dgm:spPr/>
      <dgm:t>
        <a:bodyPr/>
        <a:lstStyle/>
        <a:p>
          <a:pPr rtl="0"/>
          <a:r>
            <a:rPr lang="en-US" b="1" smtClean="0"/>
            <a:t>Direct selling</a:t>
          </a:r>
          <a:endParaRPr lang="fi-FI"/>
        </a:p>
      </dgm:t>
    </dgm:pt>
    <dgm:pt modelId="{DC83F085-272D-4635-848C-64E9A95D7A1B}" type="parTrans" cxnId="{832D827D-F23B-44A3-8561-8D064D3B2C8F}">
      <dgm:prSet/>
      <dgm:spPr/>
      <dgm:t>
        <a:bodyPr/>
        <a:lstStyle/>
        <a:p>
          <a:endParaRPr lang="en-US"/>
        </a:p>
      </dgm:t>
    </dgm:pt>
    <dgm:pt modelId="{CC6C8B84-6C11-4E1E-8CDF-F046EE0932CF}" type="sibTrans" cxnId="{832D827D-F23B-44A3-8561-8D064D3B2C8F}">
      <dgm:prSet/>
      <dgm:spPr/>
      <dgm:t>
        <a:bodyPr/>
        <a:lstStyle/>
        <a:p>
          <a:endParaRPr lang="en-US"/>
        </a:p>
      </dgm:t>
    </dgm:pt>
    <dgm:pt modelId="{4427B16C-E0E6-40FF-98CF-95C9EBA634B4}">
      <dgm:prSet/>
      <dgm:spPr/>
      <dgm:t>
        <a:bodyPr/>
        <a:lstStyle/>
        <a:p>
          <a:pPr rtl="0"/>
          <a:r>
            <a:rPr lang="en-US" smtClean="0"/>
            <a:t>contract law based duties of disclosure (the seller) and of making inquiries (the buyer)</a:t>
          </a:r>
          <a:endParaRPr lang="fi-FI"/>
        </a:p>
      </dgm:t>
    </dgm:pt>
    <dgm:pt modelId="{6403BDD0-4261-4365-B2B8-62513CA72429}" type="parTrans" cxnId="{994DC967-ADF0-4225-8241-B5A9750FEA8B}">
      <dgm:prSet/>
      <dgm:spPr/>
      <dgm:t>
        <a:bodyPr/>
        <a:lstStyle/>
        <a:p>
          <a:endParaRPr lang="en-US"/>
        </a:p>
      </dgm:t>
    </dgm:pt>
    <dgm:pt modelId="{30B3247A-5BC6-443A-9E46-FDDA664DD838}" type="sibTrans" cxnId="{994DC967-ADF0-4225-8241-B5A9750FEA8B}">
      <dgm:prSet/>
      <dgm:spPr/>
      <dgm:t>
        <a:bodyPr/>
        <a:lstStyle/>
        <a:p>
          <a:endParaRPr lang="en-US"/>
        </a:p>
      </dgm:t>
    </dgm:pt>
    <dgm:pt modelId="{3897F4A2-5FE0-484D-B055-59492135099A}">
      <dgm:prSet/>
      <dgm:spPr/>
      <dgm:t>
        <a:bodyPr/>
        <a:lstStyle/>
        <a:p>
          <a:pPr rtl="0"/>
          <a:r>
            <a:rPr lang="en-US" smtClean="0"/>
            <a:t>a breach of a duty is both a necessary and a sufficient precondition of damage</a:t>
          </a:r>
          <a:endParaRPr lang="fi-FI"/>
        </a:p>
      </dgm:t>
    </dgm:pt>
    <dgm:pt modelId="{785A88E9-CB9E-423C-A442-6ABA3812DF5D}" type="parTrans" cxnId="{635E1BBC-E66A-431A-A405-F75A8B5C7A08}">
      <dgm:prSet/>
      <dgm:spPr/>
      <dgm:t>
        <a:bodyPr/>
        <a:lstStyle/>
        <a:p>
          <a:endParaRPr lang="en-US"/>
        </a:p>
      </dgm:t>
    </dgm:pt>
    <dgm:pt modelId="{A7072D45-1893-4F13-A022-8F62209097A1}" type="sibTrans" cxnId="{635E1BBC-E66A-431A-A405-F75A8B5C7A08}">
      <dgm:prSet/>
      <dgm:spPr/>
      <dgm:t>
        <a:bodyPr/>
        <a:lstStyle/>
        <a:p>
          <a:endParaRPr lang="en-US"/>
        </a:p>
      </dgm:t>
    </dgm:pt>
    <dgm:pt modelId="{F0C8F458-18DF-43CC-94D4-2C71A2A49BCB}">
      <dgm:prSet/>
      <dgm:spPr/>
      <dgm:t>
        <a:bodyPr/>
        <a:lstStyle/>
        <a:p>
          <a:pPr rtl="0"/>
          <a:r>
            <a:rPr lang="en-US" b="1" smtClean="0"/>
            <a:t>Public trade</a:t>
          </a:r>
          <a:endParaRPr lang="fi-FI"/>
        </a:p>
      </dgm:t>
    </dgm:pt>
    <dgm:pt modelId="{59EF1FBB-8C2F-44AE-8C49-AB3E531AA8A7}" type="parTrans" cxnId="{7C3D60B7-A6A5-4B8A-A1E4-363A5831EA0A}">
      <dgm:prSet/>
      <dgm:spPr/>
      <dgm:t>
        <a:bodyPr/>
        <a:lstStyle/>
        <a:p>
          <a:endParaRPr lang="en-US"/>
        </a:p>
      </dgm:t>
    </dgm:pt>
    <dgm:pt modelId="{B006CAAC-DAFB-47FC-AF78-ED2D9842401B}" type="sibTrans" cxnId="{7C3D60B7-A6A5-4B8A-A1E4-363A5831EA0A}">
      <dgm:prSet/>
      <dgm:spPr/>
      <dgm:t>
        <a:bodyPr/>
        <a:lstStyle/>
        <a:p>
          <a:endParaRPr lang="en-US"/>
        </a:p>
      </dgm:t>
    </dgm:pt>
    <dgm:pt modelId="{D7CB3C31-CF1B-4E2B-8E18-604B965186E5}">
      <dgm:prSet/>
      <dgm:spPr/>
      <dgm:t>
        <a:bodyPr/>
        <a:lstStyle/>
        <a:p>
          <a:pPr rtl="0"/>
          <a:r>
            <a:rPr lang="en-US" smtClean="0"/>
            <a:t>market law based and market-oriented disclosure duties</a:t>
          </a:r>
          <a:endParaRPr lang="fi-FI"/>
        </a:p>
      </dgm:t>
    </dgm:pt>
    <dgm:pt modelId="{0321EB5E-3F9F-4C8D-A41C-2F3C702E43A1}" type="parTrans" cxnId="{5533A739-F00A-4513-B833-DD5F91B1D24C}">
      <dgm:prSet/>
      <dgm:spPr/>
      <dgm:t>
        <a:bodyPr/>
        <a:lstStyle/>
        <a:p>
          <a:endParaRPr lang="en-US"/>
        </a:p>
      </dgm:t>
    </dgm:pt>
    <dgm:pt modelId="{2748BCD5-A5FB-4A28-A497-39A151C0C3AC}" type="sibTrans" cxnId="{5533A739-F00A-4513-B833-DD5F91B1D24C}">
      <dgm:prSet/>
      <dgm:spPr/>
      <dgm:t>
        <a:bodyPr/>
        <a:lstStyle/>
        <a:p>
          <a:endParaRPr lang="en-US"/>
        </a:p>
      </dgm:t>
    </dgm:pt>
    <dgm:pt modelId="{AF7349B7-9688-4DC8-AF7A-D91CFE5B06C9}">
      <dgm:prSet/>
      <dgm:spPr/>
      <dgm:t>
        <a:bodyPr/>
        <a:lstStyle/>
        <a:p>
          <a:pPr rtl="0"/>
          <a:r>
            <a:rPr lang="en-US" smtClean="0"/>
            <a:t>they do not primarily relate to a concrete transaction and a counter-party</a:t>
          </a:r>
          <a:endParaRPr lang="fi-FI"/>
        </a:p>
      </dgm:t>
    </dgm:pt>
    <dgm:pt modelId="{FF35F35B-6D57-4D8D-BA72-8840EAEE849E}" type="parTrans" cxnId="{6CDC1844-06C7-456D-81C7-B6ACD9D3E2E0}">
      <dgm:prSet/>
      <dgm:spPr/>
      <dgm:t>
        <a:bodyPr/>
        <a:lstStyle/>
        <a:p>
          <a:endParaRPr lang="en-US"/>
        </a:p>
      </dgm:t>
    </dgm:pt>
    <dgm:pt modelId="{D73C4E79-A5CE-495C-BEEC-4D7BCC164173}" type="sibTrans" cxnId="{6CDC1844-06C7-456D-81C7-B6ACD9D3E2E0}">
      <dgm:prSet/>
      <dgm:spPr/>
      <dgm:t>
        <a:bodyPr/>
        <a:lstStyle/>
        <a:p>
          <a:endParaRPr lang="en-US"/>
        </a:p>
      </dgm:t>
    </dgm:pt>
    <dgm:pt modelId="{5A93EF7D-29E3-40A5-91E6-DEC99AB352DB}">
      <dgm:prSet/>
      <dgm:spPr/>
      <dgm:t>
        <a:bodyPr/>
        <a:lstStyle/>
        <a:p>
          <a:pPr rtl="0"/>
          <a:r>
            <a:rPr lang="en-US" smtClean="0"/>
            <a:t>cf. the truthfulness obligation and standard of good practice in marketing    </a:t>
          </a:r>
          <a:endParaRPr lang="fi-FI"/>
        </a:p>
      </dgm:t>
    </dgm:pt>
    <dgm:pt modelId="{79A1FFBF-9B77-486E-9EB2-05F1E08067D2}" type="parTrans" cxnId="{012DC866-8006-4881-AC96-EEB90483F175}">
      <dgm:prSet/>
      <dgm:spPr/>
      <dgm:t>
        <a:bodyPr/>
        <a:lstStyle/>
        <a:p>
          <a:endParaRPr lang="en-US"/>
        </a:p>
      </dgm:t>
    </dgm:pt>
    <dgm:pt modelId="{509B1C68-DDBF-4991-910D-5230C3EBA69A}" type="sibTrans" cxnId="{012DC866-8006-4881-AC96-EEB90483F175}">
      <dgm:prSet/>
      <dgm:spPr/>
      <dgm:t>
        <a:bodyPr/>
        <a:lstStyle/>
        <a:p>
          <a:endParaRPr lang="en-US"/>
        </a:p>
      </dgm:t>
    </dgm:pt>
    <dgm:pt modelId="{5061EE97-0639-4D54-BF77-9B4B2A54A402}" type="pres">
      <dgm:prSet presAssocID="{6553F228-F81D-4AAE-A56C-76436A6C5B1A}" presName="Name0" presStyleCnt="0">
        <dgm:presLayoutVars>
          <dgm:dir/>
          <dgm:animLvl val="lvl"/>
          <dgm:resizeHandles val="exact"/>
        </dgm:presLayoutVars>
      </dgm:prSet>
      <dgm:spPr/>
      <dgm:t>
        <a:bodyPr/>
        <a:lstStyle/>
        <a:p>
          <a:endParaRPr lang="en-US"/>
        </a:p>
      </dgm:t>
    </dgm:pt>
    <dgm:pt modelId="{D0B46C81-FDF4-46ED-B806-0EF9DEA91B9C}" type="pres">
      <dgm:prSet presAssocID="{03D4537D-17D5-4A2C-A1CE-AF613AD6497A}" presName="composite" presStyleCnt="0"/>
      <dgm:spPr/>
    </dgm:pt>
    <dgm:pt modelId="{EF1CE514-1397-465F-9F1B-D066CE3FF2D6}" type="pres">
      <dgm:prSet presAssocID="{03D4537D-17D5-4A2C-A1CE-AF613AD6497A}" presName="parTx" presStyleLbl="alignNode1" presStyleIdx="0" presStyleCnt="2">
        <dgm:presLayoutVars>
          <dgm:chMax val="0"/>
          <dgm:chPref val="0"/>
          <dgm:bulletEnabled val="1"/>
        </dgm:presLayoutVars>
      </dgm:prSet>
      <dgm:spPr/>
      <dgm:t>
        <a:bodyPr/>
        <a:lstStyle/>
        <a:p>
          <a:endParaRPr lang="en-US"/>
        </a:p>
      </dgm:t>
    </dgm:pt>
    <dgm:pt modelId="{A58BC798-0EDB-436A-973C-A684B1EF12C4}" type="pres">
      <dgm:prSet presAssocID="{03D4537D-17D5-4A2C-A1CE-AF613AD6497A}" presName="desTx" presStyleLbl="alignAccFollowNode1" presStyleIdx="0" presStyleCnt="2">
        <dgm:presLayoutVars>
          <dgm:bulletEnabled val="1"/>
        </dgm:presLayoutVars>
      </dgm:prSet>
      <dgm:spPr/>
      <dgm:t>
        <a:bodyPr/>
        <a:lstStyle/>
        <a:p>
          <a:endParaRPr lang="en-US"/>
        </a:p>
      </dgm:t>
    </dgm:pt>
    <dgm:pt modelId="{698E8DF0-8443-45A4-B6AA-9F6850990E3B}" type="pres">
      <dgm:prSet presAssocID="{CC6C8B84-6C11-4E1E-8CDF-F046EE0932CF}" presName="space" presStyleCnt="0"/>
      <dgm:spPr/>
    </dgm:pt>
    <dgm:pt modelId="{2A625678-9337-41FC-9BA2-B406638CDC25}" type="pres">
      <dgm:prSet presAssocID="{F0C8F458-18DF-43CC-94D4-2C71A2A49BCB}" presName="composite" presStyleCnt="0"/>
      <dgm:spPr/>
    </dgm:pt>
    <dgm:pt modelId="{0733E4E9-DA27-445F-8E24-730792663FA9}" type="pres">
      <dgm:prSet presAssocID="{F0C8F458-18DF-43CC-94D4-2C71A2A49BCB}" presName="parTx" presStyleLbl="alignNode1" presStyleIdx="1" presStyleCnt="2">
        <dgm:presLayoutVars>
          <dgm:chMax val="0"/>
          <dgm:chPref val="0"/>
          <dgm:bulletEnabled val="1"/>
        </dgm:presLayoutVars>
      </dgm:prSet>
      <dgm:spPr/>
      <dgm:t>
        <a:bodyPr/>
        <a:lstStyle/>
        <a:p>
          <a:endParaRPr lang="en-US"/>
        </a:p>
      </dgm:t>
    </dgm:pt>
    <dgm:pt modelId="{005DE9E0-41FA-45A4-8102-081E268839C1}" type="pres">
      <dgm:prSet presAssocID="{F0C8F458-18DF-43CC-94D4-2C71A2A49BCB}" presName="desTx" presStyleLbl="alignAccFollowNode1" presStyleIdx="1" presStyleCnt="2">
        <dgm:presLayoutVars>
          <dgm:bulletEnabled val="1"/>
        </dgm:presLayoutVars>
      </dgm:prSet>
      <dgm:spPr/>
      <dgm:t>
        <a:bodyPr/>
        <a:lstStyle/>
        <a:p>
          <a:endParaRPr lang="en-US"/>
        </a:p>
      </dgm:t>
    </dgm:pt>
  </dgm:ptLst>
  <dgm:cxnLst>
    <dgm:cxn modelId="{9C9C29BE-4563-4837-B9AD-281100C4419A}" type="presOf" srcId="{3897F4A2-5FE0-484D-B055-59492135099A}" destId="{A58BC798-0EDB-436A-973C-A684B1EF12C4}" srcOrd="0" destOrd="1" presId="urn:microsoft.com/office/officeart/2005/8/layout/hList1"/>
    <dgm:cxn modelId="{012DC866-8006-4881-AC96-EEB90483F175}" srcId="{F0C8F458-18DF-43CC-94D4-2C71A2A49BCB}" destId="{5A93EF7D-29E3-40A5-91E6-DEC99AB352DB}" srcOrd="2" destOrd="0" parTransId="{79A1FFBF-9B77-486E-9EB2-05F1E08067D2}" sibTransId="{509B1C68-DDBF-4991-910D-5230C3EBA69A}"/>
    <dgm:cxn modelId="{F404BA4E-650C-43A8-8DFC-9DE6EE5B9DF9}" type="presOf" srcId="{F0C8F458-18DF-43CC-94D4-2C71A2A49BCB}" destId="{0733E4E9-DA27-445F-8E24-730792663FA9}" srcOrd="0" destOrd="0" presId="urn:microsoft.com/office/officeart/2005/8/layout/hList1"/>
    <dgm:cxn modelId="{5547BDB7-50B2-4E39-8936-25955175F520}" type="presOf" srcId="{03D4537D-17D5-4A2C-A1CE-AF613AD6497A}" destId="{EF1CE514-1397-465F-9F1B-D066CE3FF2D6}" srcOrd="0" destOrd="0" presId="urn:microsoft.com/office/officeart/2005/8/layout/hList1"/>
    <dgm:cxn modelId="{BD4BA588-029C-4241-ABFB-4173BD109B46}" type="presOf" srcId="{5A93EF7D-29E3-40A5-91E6-DEC99AB352DB}" destId="{005DE9E0-41FA-45A4-8102-081E268839C1}" srcOrd="0" destOrd="2" presId="urn:microsoft.com/office/officeart/2005/8/layout/hList1"/>
    <dgm:cxn modelId="{7C3D60B7-A6A5-4B8A-A1E4-363A5831EA0A}" srcId="{6553F228-F81D-4AAE-A56C-76436A6C5B1A}" destId="{F0C8F458-18DF-43CC-94D4-2C71A2A49BCB}" srcOrd="1" destOrd="0" parTransId="{59EF1FBB-8C2F-44AE-8C49-AB3E531AA8A7}" sibTransId="{B006CAAC-DAFB-47FC-AF78-ED2D9842401B}"/>
    <dgm:cxn modelId="{635E1BBC-E66A-431A-A405-F75A8B5C7A08}" srcId="{03D4537D-17D5-4A2C-A1CE-AF613AD6497A}" destId="{3897F4A2-5FE0-484D-B055-59492135099A}" srcOrd="1" destOrd="0" parTransId="{785A88E9-CB9E-423C-A442-6ABA3812DF5D}" sibTransId="{A7072D45-1893-4F13-A022-8F62209097A1}"/>
    <dgm:cxn modelId="{5533A739-F00A-4513-B833-DD5F91B1D24C}" srcId="{F0C8F458-18DF-43CC-94D4-2C71A2A49BCB}" destId="{D7CB3C31-CF1B-4E2B-8E18-604B965186E5}" srcOrd="0" destOrd="0" parTransId="{0321EB5E-3F9F-4C8D-A41C-2F3C702E43A1}" sibTransId="{2748BCD5-A5FB-4A28-A497-39A151C0C3AC}"/>
    <dgm:cxn modelId="{832D827D-F23B-44A3-8561-8D064D3B2C8F}" srcId="{6553F228-F81D-4AAE-A56C-76436A6C5B1A}" destId="{03D4537D-17D5-4A2C-A1CE-AF613AD6497A}" srcOrd="0" destOrd="0" parTransId="{DC83F085-272D-4635-848C-64E9A95D7A1B}" sibTransId="{CC6C8B84-6C11-4E1E-8CDF-F046EE0932CF}"/>
    <dgm:cxn modelId="{38E16984-BC1B-425C-9DB0-65B8DC1AAD86}" type="presOf" srcId="{6553F228-F81D-4AAE-A56C-76436A6C5B1A}" destId="{5061EE97-0639-4D54-BF77-9B4B2A54A402}" srcOrd="0" destOrd="0" presId="urn:microsoft.com/office/officeart/2005/8/layout/hList1"/>
    <dgm:cxn modelId="{62480ACA-1275-4DB2-B0CD-3E25A5654C0B}" type="presOf" srcId="{4427B16C-E0E6-40FF-98CF-95C9EBA634B4}" destId="{A58BC798-0EDB-436A-973C-A684B1EF12C4}" srcOrd="0" destOrd="0" presId="urn:microsoft.com/office/officeart/2005/8/layout/hList1"/>
    <dgm:cxn modelId="{994DC967-ADF0-4225-8241-B5A9750FEA8B}" srcId="{03D4537D-17D5-4A2C-A1CE-AF613AD6497A}" destId="{4427B16C-E0E6-40FF-98CF-95C9EBA634B4}" srcOrd="0" destOrd="0" parTransId="{6403BDD0-4261-4365-B2B8-62513CA72429}" sibTransId="{30B3247A-5BC6-443A-9E46-FDDA664DD838}"/>
    <dgm:cxn modelId="{6CDC1844-06C7-456D-81C7-B6ACD9D3E2E0}" srcId="{F0C8F458-18DF-43CC-94D4-2C71A2A49BCB}" destId="{AF7349B7-9688-4DC8-AF7A-D91CFE5B06C9}" srcOrd="1" destOrd="0" parTransId="{FF35F35B-6D57-4D8D-BA72-8840EAEE849E}" sibTransId="{D73C4E79-A5CE-495C-BEEC-4D7BCC164173}"/>
    <dgm:cxn modelId="{216612BB-31E6-4BD2-AE7D-49D4D0BE33AE}" type="presOf" srcId="{D7CB3C31-CF1B-4E2B-8E18-604B965186E5}" destId="{005DE9E0-41FA-45A4-8102-081E268839C1}" srcOrd="0" destOrd="0" presId="urn:microsoft.com/office/officeart/2005/8/layout/hList1"/>
    <dgm:cxn modelId="{195D32B6-95BB-4A28-9062-AC84C6C9FC12}" type="presOf" srcId="{AF7349B7-9688-4DC8-AF7A-D91CFE5B06C9}" destId="{005DE9E0-41FA-45A4-8102-081E268839C1}" srcOrd="0" destOrd="1" presId="urn:microsoft.com/office/officeart/2005/8/layout/hList1"/>
    <dgm:cxn modelId="{D8585EEB-3F7E-4862-A733-232DDDA4BCA3}" type="presParOf" srcId="{5061EE97-0639-4D54-BF77-9B4B2A54A402}" destId="{D0B46C81-FDF4-46ED-B806-0EF9DEA91B9C}" srcOrd="0" destOrd="0" presId="urn:microsoft.com/office/officeart/2005/8/layout/hList1"/>
    <dgm:cxn modelId="{50F8A9F3-37B5-44D5-BB3A-6D347892B288}" type="presParOf" srcId="{D0B46C81-FDF4-46ED-B806-0EF9DEA91B9C}" destId="{EF1CE514-1397-465F-9F1B-D066CE3FF2D6}" srcOrd="0" destOrd="0" presId="urn:microsoft.com/office/officeart/2005/8/layout/hList1"/>
    <dgm:cxn modelId="{B8B137AC-01F1-4A59-B39F-3E103D00E374}" type="presParOf" srcId="{D0B46C81-FDF4-46ED-B806-0EF9DEA91B9C}" destId="{A58BC798-0EDB-436A-973C-A684B1EF12C4}" srcOrd="1" destOrd="0" presId="urn:microsoft.com/office/officeart/2005/8/layout/hList1"/>
    <dgm:cxn modelId="{266EB949-8B8F-4058-9AC2-2FC9E4C3B7F8}" type="presParOf" srcId="{5061EE97-0639-4D54-BF77-9B4B2A54A402}" destId="{698E8DF0-8443-45A4-B6AA-9F6850990E3B}" srcOrd="1" destOrd="0" presId="urn:microsoft.com/office/officeart/2005/8/layout/hList1"/>
    <dgm:cxn modelId="{ACFC0D78-696D-4394-9161-1E8D72BB9279}" type="presParOf" srcId="{5061EE97-0639-4D54-BF77-9B4B2A54A402}" destId="{2A625678-9337-41FC-9BA2-B406638CDC25}" srcOrd="2" destOrd="0" presId="urn:microsoft.com/office/officeart/2005/8/layout/hList1"/>
    <dgm:cxn modelId="{53AF4882-DACA-4F63-95B6-B7E95429402E}" type="presParOf" srcId="{2A625678-9337-41FC-9BA2-B406638CDC25}" destId="{0733E4E9-DA27-445F-8E24-730792663FA9}" srcOrd="0" destOrd="0" presId="urn:microsoft.com/office/officeart/2005/8/layout/hList1"/>
    <dgm:cxn modelId="{BB5C616C-0763-43A9-B756-0A4540E24AE8}" type="presParOf" srcId="{2A625678-9337-41FC-9BA2-B406638CDC25}" destId="{005DE9E0-41FA-45A4-8102-081E268839C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55645F1-E790-4922-8371-FC72348C1B23}"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fi-FI"/>
        </a:p>
      </dgm:t>
    </dgm:pt>
    <dgm:pt modelId="{9E7A625B-29C7-4C87-804A-6CF0A59138CD}">
      <dgm:prSet/>
      <dgm:spPr/>
      <dgm:t>
        <a:bodyPr/>
        <a:lstStyle/>
        <a:p>
          <a:pPr rtl="0"/>
          <a:r>
            <a:rPr lang="en-US" smtClean="0"/>
            <a:t>CISG 74: </a:t>
          </a:r>
          <a:endParaRPr lang="fi-FI"/>
        </a:p>
      </dgm:t>
    </dgm:pt>
    <dgm:pt modelId="{95CFB5C3-5E6A-4632-B9BA-6CB4A8522B84}" type="parTrans" cxnId="{82E09612-468B-4BA2-ABD4-4CE0F46D8CA6}">
      <dgm:prSet/>
      <dgm:spPr/>
      <dgm:t>
        <a:bodyPr/>
        <a:lstStyle/>
        <a:p>
          <a:endParaRPr lang="fi-FI"/>
        </a:p>
      </dgm:t>
    </dgm:pt>
    <dgm:pt modelId="{E09CE94F-31C2-495D-AD90-BEB8C5075F55}" type="sibTrans" cxnId="{82E09612-468B-4BA2-ABD4-4CE0F46D8CA6}">
      <dgm:prSet/>
      <dgm:spPr/>
      <dgm:t>
        <a:bodyPr/>
        <a:lstStyle/>
        <a:p>
          <a:endParaRPr lang="fi-FI"/>
        </a:p>
      </dgm:t>
    </dgm:pt>
    <dgm:pt modelId="{F2B37B3F-ADB2-429A-843F-DE07EAD1300B}">
      <dgm:prSet/>
      <dgm:spPr/>
      <dgm:t>
        <a:bodyPr/>
        <a:lstStyle/>
        <a:p>
          <a:pPr rtl="0"/>
          <a:r>
            <a:rPr lang="en-US" smtClean="0"/>
            <a:t>“- - damages may not exceed the loss which the party in breach foresaw or ought to have foreseen at the time of the conclusion of the contract, in the light of the facts and matters of which he then knew or ought to have known, as a possible consequence of the breach of the contract.”</a:t>
          </a:r>
          <a:endParaRPr lang="fi-FI"/>
        </a:p>
      </dgm:t>
    </dgm:pt>
    <dgm:pt modelId="{1D6BF34E-1FB3-4981-8E27-A06D92116D63}" type="parTrans" cxnId="{7753227C-CE67-4774-B9B2-CBF87AF000D1}">
      <dgm:prSet/>
      <dgm:spPr/>
      <dgm:t>
        <a:bodyPr/>
        <a:lstStyle/>
        <a:p>
          <a:endParaRPr lang="fi-FI"/>
        </a:p>
      </dgm:t>
    </dgm:pt>
    <dgm:pt modelId="{5E95D0FC-FFBA-4820-877F-97FBFD918A61}" type="sibTrans" cxnId="{7753227C-CE67-4774-B9B2-CBF87AF000D1}">
      <dgm:prSet/>
      <dgm:spPr/>
      <dgm:t>
        <a:bodyPr/>
        <a:lstStyle/>
        <a:p>
          <a:endParaRPr lang="fi-FI"/>
        </a:p>
      </dgm:t>
    </dgm:pt>
    <dgm:pt modelId="{C9FC3577-7618-426D-B41E-8479EDE57FB6}">
      <dgm:prSet/>
      <dgm:spPr/>
      <dgm:t>
        <a:bodyPr/>
        <a:lstStyle/>
        <a:p>
          <a:pPr rtl="0"/>
          <a:r>
            <a:rPr lang="en-US" smtClean="0"/>
            <a:t>KKO 1950 II 419: </a:t>
          </a:r>
          <a:endParaRPr lang="fi-FI"/>
        </a:p>
      </dgm:t>
    </dgm:pt>
    <dgm:pt modelId="{977C7875-E9C2-422B-AB93-EAC1BA010692}" type="parTrans" cxnId="{99260202-DA64-477F-8B03-AF0C4E0FECAB}">
      <dgm:prSet/>
      <dgm:spPr/>
      <dgm:t>
        <a:bodyPr/>
        <a:lstStyle/>
        <a:p>
          <a:endParaRPr lang="fi-FI"/>
        </a:p>
      </dgm:t>
    </dgm:pt>
    <dgm:pt modelId="{C145E7D3-0808-4094-AE4E-42FFCF54D1FE}" type="sibTrans" cxnId="{99260202-DA64-477F-8B03-AF0C4E0FECAB}">
      <dgm:prSet/>
      <dgm:spPr/>
      <dgm:t>
        <a:bodyPr/>
        <a:lstStyle/>
        <a:p>
          <a:endParaRPr lang="fi-FI"/>
        </a:p>
      </dgm:t>
    </dgm:pt>
    <dgm:pt modelId="{5B8D8330-9E72-49CE-9F5B-BA5641990218}">
      <dgm:prSet/>
      <dgm:spPr/>
      <dgm:t>
        <a:bodyPr/>
        <a:lstStyle/>
        <a:p>
          <a:pPr rtl="0"/>
          <a:r>
            <a:rPr lang="en-US" smtClean="0"/>
            <a:t>the value of a package deposited in a hotel was not perceivable; liability of the hotel was reduced  </a:t>
          </a:r>
          <a:endParaRPr lang="fi-FI"/>
        </a:p>
      </dgm:t>
    </dgm:pt>
    <dgm:pt modelId="{9CE477B4-8D82-43C7-957C-EC73E605C7ED}" type="parTrans" cxnId="{C0D7CBC9-9248-48F7-80E6-A6FD42B8FD01}">
      <dgm:prSet/>
      <dgm:spPr/>
      <dgm:t>
        <a:bodyPr/>
        <a:lstStyle/>
        <a:p>
          <a:endParaRPr lang="fi-FI"/>
        </a:p>
      </dgm:t>
    </dgm:pt>
    <dgm:pt modelId="{EDD74775-080B-4385-88F0-1269E47ECD66}" type="sibTrans" cxnId="{C0D7CBC9-9248-48F7-80E6-A6FD42B8FD01}">
      <dgm:prSet/>
      <dgm:spPr/>
      <dgm:t>
        <a:bodyPr/>
        <a:lstStyle/>
        <a:p>
          <a:endParaRPr lang="fi-FI"/>
        </a:p>
      </dgm:t>
    </dgm:pt>
    <dgm:pt modelId="{837BECE6-939C-49D6-B882-3F7979CF25D6}">
      <dgm:prSet/>
      <dgm:spPr/>
      <dgm:t>
        <a:bodyPr/>
        <a:lstStyle/>
        <a:p>
          <a:pPr rtl="0"/>
          <a:r>
            <a:rPr lang="en-US" smtClean="0"/>
            <a:t>KKO 1977 II 74:</a:t>
          </a:r>
          <a:endParaRPr lang="fi-FI"/>
        </a:p>
      </dgm:t>
    </dgm:pt>
    <dgm:pt modelId="{7382E39C-7B41-4E25-8C80-83708F89D587}" type="parTrans" cxnId="{9241C0C4-DB0B-4D46-85D9-BA9A4EB6DAE3}">
      <dgm:prSet/>
      <dgm:spPr/>
      <dgm:t>
        <a:bodyPr/>
        <a:lstStyle/>
        <a:p>
          <a:endParaRPr lang="fi-FI"/>
        </a:p>
      </dgm:t>
    </dgm:pt>
    <dgm:pt modelId="{0F5D07A1-F39F-4076-90A1-29B27FE697AC}" type="sibTrans" cxnId="{9241C0C4-DB0B-4D46-85D9-BA9A4EB6DAE3}">
      <dgm:prSet/>
      <dgm:spPr/>
      <dgm:t>
        <a:bodyPr/>
        <a:lstStyle/>
        <a:p>
          <a:endParaRPr lang="fi-FI"/>
        </a:p>
      </dgm:t>
    </dgm:pt>
    <dgm:pt modelId="{E20216AF-47C2-426F-A84E-A22479BF3FB5}">
      <dgm:prSet/>
      <dgm:spPr/>
      <dgm:t>
        <a:bodyPr/>
        <a:lstStyle/>
        <a:p>
          <a:pPr rtl="0"/>
          <a:r>
            <a:rPr lang="en-US" smtClean="0"/>
            <a:t>a specialized undertaking ought to have known about the possible contract penalty liability of the counterpart due to the breach of contract; full liability imposed because not obviously unreasonable </a:t>
          </a:r>
          <a:endParaRPr lang="fi-FI"/>
        </a:p>
      </dgm:t>
    </dgm:pt>
    <dgm:pt modelId="{C94A8F94-297F-4043-BA45-F7299DD1775F}" type="parTrans" cxnId="{10D0D3B1-BF80-42F3-993D-8C535FB76FF4}">
      <dgm:prSet/>
      <dgm:spPr/>
      <dgm:t>
        <a:bodyPr/>
        <a:lstStyle/>
        <a:p>
          <a:endParaRPr lang="fi-FI"/>
        </a:p>
      </dgm:t>
    </dgm:pt>
    <dgm:pt modelId="{51A859CD-DA95-4E28-BAFD-EFC4A327D2FF}" type="sibTrans" cxnId="{10D0D3B1-BF80-42F3-993D-8C535FB76FF4}">
      <dgm:prSet/>
      <dgm:spPr/>
      <dgm:t>
        <a:bodyPr/>
        <a:lstStyle/>
        <a:p>
          <a:endParaRPr lang="fi-FI"/>
        </a:p>
      </dgm:t>
    </dgm:pt>
    <dgm:pt modelId="{FB24DAD7-D74D-49A7-84C5-4CD9B626E3EB}" type="pres">
      <dgm:prSet presAssocID="{955645F1-E790-4922-8371-FC72348C1B23}" presName="Name0" presStyleCnt="0">
        <dgm:presLayoutVars>
          <dgm:dir/>
          <dgm:animLvl val="lvl"/>
          <dgm:resizeHandles val="exact"/>
        </dgm:presLayoutVars>
      </dgm:prSet>
      <dgm:spPr/>
      <dgm:t>
        <a:bodyPr/>
        <a:lstStyle/>
        <a:p>
          <a:endParaRPr lang="fi-FI"/>
        </a:p>
      </dgm:t>
    </dgm:pt>
    <dgm:pt modelId="{A62E08C0-A9DA-4503-B4CE-410B6E68FC72}" type="pres">
      <dgm:prSet presAssocID="{9E7A625B-29C7-4C87-804A-6CF0A59138CD}" presName="linNode" presStyleCnt="0"/>
      <dgm:spPr/>
    </dgm:pt>
    <dgm:pt modelId="{BD078E42-2BC1-4402-AF1D-1D73E95A7E50}" type="pres">
      <dgm:prSet presAssocID="{9E7A625B-29C7-4C87-804A-6CF0A59138CD}" presName="parentText" presStyleLbl="node1" presStyleIdx="0" presStyleCnt="2">
        <dgm:presLayoutVars>
          <dgm:chMax val="1"/>
          <dgm:bulletEnabled val="1"/>
        </dgm:presLayoutVars>
      </dgm:prSet>
      <dgm:spPr/>
      <dgm:t>
        <a:bodyPr/>
        <a:lstStyle/>
        <a:p>
          <a:endParaRPr lang="fi-FI"/>
        </a:p>
      </dgm:t>
    </dgm:pt>
    <dgm:pt modelId="{CD7F0939-DC6B-4011-AFB3-1A3DF04C5B2D}" type="pres">
      <dgm:prSet presAssocID="{9E7A625B-29C7-4C87-804A-6CF0A59138CD}" presName="descendantText" presStyleLbl="alignAccFollowNode1" presStyleIdx="0" presStyleCnt="2">
        <dgm:presLayoutVars>
          <dgm:bulletEnabled val="1"/>
        </dgm:presLayoutVars>
      </dgm:prSet>
      <dgm:spPr/>
      <dgm:t>
        <a:bodyPr/>
        <a:lstStyle/>
        <a:p>
          <a:endParaRPr lang="fi-FI"/>
        </a:p>
      </dgm:t>
    </dgm:pt>
    <dgm:pt modelId="{BBFBCA50-4D80-49F3-961E-DFF186F44F3F}" type="pres">
      <dgm:prSet presAssocID="{E09CE94F-31C2-495D-AD90-BEB8C5075F55}" presName="sp" presStyleCnt="0"/>
      <dgm:spPr/>
    </dgm:pt>
    <dgm:pt modelId="{9FDDD3D2-4BD3-4C70-B798-1550AE28886E}" type="pres">
      <dgm:prSet presAssocID="{C9FC3577-7618-426D-B41E-8479EDE57FB6}" presName="linNode" presStyleCnt="0"/>
      <dgm:spPr/>
    </dgm:pt>
    <dgm:pt modelId="{EF64F488-FE43-4368-BA2E-775F839AD23B}" type="pres">
      <dgm:prSet presAssocID="{C9FC3577-7618-426D-B41E-8479EDE57FB6}" presName="parentText" presStyleLbl="node1" presStyleIdx="1" presStyleCnt="2">
        <dgm:presLayoutVars>
          <dgm:chMax val="1"/>
          <dgm:bulletEnabled val="1"/>
        </dgm:presLayoutVars>
      </dgm:prSet>
      <dgm:spPr/>
      <dgm:t>
        <a:bodyPr/>
        <a:lstStyle/>
        <a:p>
          <a:endParaRPr lang="fi-FI"/>
        </a:p>
      </dgm:t>
    </dgm:pt>
    <dgm:pt modelId="{2359E5A9-253B-48B2-B4F0-3A47275FDF21}" type="pres">
      <dgm:prSet presAssocID="{C9FC3577-7618-426D-B41E-8479EDE57FB6}" presName="descendantText" presStyleLbl="alignAccFollowNode1" presStyleIdx="1" presStyleCnt="2">
        <dgm:presLayoutVars>
          <dgm:bulletEnabled val="1"/>
        </dgm:presLayoutVars>
      </dgm:prSet>
      <dgm:spPr/>
      <dgm:t>
        <a:bodyPr/>
        <a:lstStyle/>
        <a:p>
          <a:endParaRPr lang="fi-FI"/>
        </a:p>
      </dgm:t>
    </dgm:pt>
  </dgm:ptLst>
  <dgm:cxnLst>
    <dgm:cxn modelId="{99260202-DA64-477F-8B03-AF0C4E0FECAB}" srcId="{955645F1-E790-4922-8371-FC72348C1B23}" destId="{C9FC3577-7618-426D-B41E-8479EDE57FB6}" srcOrd="1" destOrd="0" parTransId="{977C7875-E9C2-422B-AB93-EAC1BA010692}" sibTransId="{C145E7D3-0808-4094-AE4E-42FFCF54D1FE}"/>
    <dgm:cxn modelId="{7753227C-CE67-4774-B9B2-CBF87AF000D1}" srcId="{9E7A625B-29C7-4C87-804A-6CF0A59138CD}" destId="{F2B37B3F-ADB2-429A-843F-DE07EAD1300B}" srcOrd="0" destOrd="0" parTransId="{1D6BF34E-1FB3-4981-8E27-A06D92116D63}" sibTransId="{5E95D0FC-FFBA-4820-877F-97FBFD918A61}"/>
    <dgm:cxn modelId="{10D0D3B1-BF80-42F3-993D-8C535FB76FF4}" srcId="{C9FC3577-7618-426D-B41E-8479EDE57FB6}" destId="{E20216AF-47C2-426F-A84E-A22479BF3FB5}" srcOrd="2" destOrd="0" parTransId="{C94A8F94-297F-4043-BA45-F7299DD1775F}" sibTransId="{51A859CD-DA95-4E28-BAFD-EFC4A327D2FF}"/>
    <dgm:cxn modelId="{F471538A-F07C-4DA6-8A11-964C4BFFFFD1}" type="presOf" srcId="{837BECE6-939C-49D6-B882-3F7979CF25D6}" destId="{2359E5A9-253B-48B2-B4F0-3A47275FDF21}" srcOrd="0" destOrd="1" presId="urn:microsoft.com/office/officeart/2005/8/layout/vList5"/>
    <dgm:cxn modelId="{C54FB2C9-F93D-450F-BE84-F6362DBB8C63}" type="presOf" srcId="{9E7A625B-29C7-4C87-804A-6CF0A59138CD}" destId="{BD078E42-2BC1-4402-AF1D-1D73E95A7E50}" srcOrd="0" destOrd="0" presId="urn:microsoft.com/office/officeart/2005/8/layout/vList5"/>
    <dgm:cxn modelId="{9241C0C4-DB0B-4D46-85D9-BA9A4EB6DAE3}" srcId="{C9FC3577-7618-426D-B41E-8479EDE57FB6}" destId="{837BECE6-939C-49D6-B882-3F7979CF25D6}" srcOrd="1" destOrd="0" parTransId="{7382E39C-7B41-4E25-8C80-83708F89D587}" sibTransId="{0F5D07A1-F39F-4076-90A1-29B27FE697AC}"/>
    <dgm:cxn modelId="{3C90D42B-FB73-4E22-914B-9ADE8BF6E405}" type="presOf" srcId="{E20216AF-47C2-426F-A84E-A22479BF3FB5}" destId="{2359E5A9-253B-48B2-B4F0-3A47275FDF21}" srcOrd="0" destOrd="2" presId="urn:microsoft.com/office/officeart/2005/8/layout/vList5"/>
    <dgm:cxn modelId="{82E09612-468B-4BA2-ABD4-4CE0F46D8CA6}" srcId="{955645F1-E790-4922-8371-FC72348C1B23}" destId="{9E7A625B-29C7-4C87-804A-6CF0A59138CD}" srcOrd="0" destOrd="0" parTransId="{95CFB5C3-5E6A-4632-B9BA-6CB4A8522B84}" sibTransId="{E09CE94F-31C2-495D-AD90-BEB8C5075F55}"/>
    <dgm:cxn modelId="{BE3F9620-6D82-491E-B666-66A612E7B068}" type="presOf" srcId="{F2B37B3F-ADB2-429A-843F-DE07EAD1300B}" destId="{CD7F0939-DC6B-4011-AFB3-1A3DF04C5B2D}" srcOrd="0" destOrd="0" presId="urn:microsoft.com/office/officeart/2005/8/layout/vList5"/>
    <dgm:cxn modelId="{53FED53E-8391-4161-9E15-81A36A9FA282}" type="presOf" srcId="{5B8D8330-9E72-49CE-9F5B-BA5641990218}" destId="{2359E5A9-253B-48B2-B4F0-3A47275FDF21}" srcOrd="0" destOrd="0" presId="urn:microsoft.com/office/officeart/2005/8/layout/vList5"/>
    <dgm:cxn modelId="{C0D7CBC9-9248-48F7-80E6-A6FD42B8FD01}" srcId="{C9FC3577-7618-426D-B41E-8479EDE57FB6}" destId="{5B8D8330-9E72-49CE-9F5B-BA5641990218}" srcOrd="0" destOrd="0" parTransId="{9CE477B4-8D82-43C7-957C-EC73E605C7ED}" sibTransId="{EDD74775-080B-4385-88F0-1269E47ECD66}"/>
    <dgm:cxn modelId="{7EC2A436-FD9E-4C1A-A36F-DD691B979E7F}" type="presOf" srcId="{C9FC3577-7618-426D-B41E-8479EDE57FB6}" destId="{EF64F488-FE43-4368-BA2E-775F839AD23B}" srcOrd="0" destOrd="0" presId="urn:microsoft.com/office/officeart/2005/8/layout/vList5"/>
    <dgm:cxn modelId="{FCA227EE-B92E-4FB5-8BA2-2112F5EB705E}" type="presOf" srcId="{955645F1-E790-4922-8371-FC72348C1B23}" destId="{FB24DAD7-D74D-49A7-84C5-4CD9B626E3EB}" srcOrd="0" destOrd="0" presId="urn:microsoft.com/office/officeart/2005/8/layout/vList5"/>
    <dgm:cxn modelId="{FB931D1D-6FF4-491D-AD2B-21EF2CDC0324}" type="presParOf" srcId="{FB24DAD7-D74D-49A7-84C5-4CD9B626E3EB}" destId="{A62E08C0-A9DA-4503-B4CE-410B6E68FC72}" srcOrd="0" destOrd="0" presId="urn:microsoft.com/office/officeart/2005/8/layout/vList5"/>
    <dgm:cxn modelId="{2D567457-6BB0-45D1-807F-6EFCC37F62CD}" type="presParOf" srcId="{A62E08C0-A9DA-4503-B4CE-410B6E68FC72}" destId="{BD078E42-2BC1-4402-AF1D-1D73E95A7E50}" srcOrd="0" destOrd="0" presId="urn:microsoft.com/office/officeart/2005/8/layout/vList5"/>
    <dgm:cxn modelId="{B3C090BA-5CA9-4C1F-8698-E8665829D2E7}" type="presParOf" srcId="{A62E08C0-A9DA-4503-B4CE-410B6E68FC72}" destId="{CD7F0939-DC6B-4011-AFB3-1A3DF04C5B2D}" srcOrd="1" destOrd="0" presId="urn:microsoft.com/office/officeart/2005/8/layout/vList5"/>
    <dgm:cxn modelId="{1E48C64E-EF28-4242-AF9F-FE59ECA28779}" type="presParOf" srcId="{FB24DAD7-D74D-49A7-84C5-4CD9B626E3EB}" destId="{BBFBCA50-4D80-49F3-961E-DFF186F44F3F}" srcOrd="1" destOrd="0" presId="urn:microsoft.com/office/officeart/2005/8/layout/vList5"/>
    <dgm:cxn modelId="{97D366C9-01FF-4F20-855C-23892118F021}" type="presParOf" srcId="{FB24DAD7-D74D-49A7-84C5-4CD9B626E3EB}" destId="{9FDDD3D2-4BD3-4C70-B798-1550AE28886E}" srcOrd="2" destOrd="0" presId="urn:microsoft.com/office/officeart/2005/8/layout/vList5"/>
    <dgm:cxn modelId="{B6A676EA-667C-442E-88BB-A310AE36A4B5}" type="presParOf" srcId="{9FDDD3D2-4BD3-4C70-B798-1550AE28886E}" destId="{EF64F488-FE43-4368-BA2E-775F839AD23B}" srcOrd="0" destOrd="0" presId="urn:microsoft.com/office/officeart/2005/8/layout/vList5"/>
    <dgm:cxn modelId="{9F4F9B23-7518-47DD-8792-18F37F68A555}" type="presParOf" srcId="{9FDDD3D2-4BD3-4C70-B798-1550AE28886E}" destId="{2359E5A9-253B-48B2-B4F0-3A47275FDF2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E6753DF-4A68-4BF6-A733-DEC946002F80}"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79C6B8D7-09F0-4207-99F7-3DD59D6001FA}">
      <dgm:prSet/>
      <dgm:spPr/>
      <dgm:t>
        <a:bodyPr/>
        <a:lstStyle/>
        <a:p>
          <a:pPr rtl="0"/>
          <a:r>
            <a:rPr lang="en-US" b="1" smtClean="0"/>
            <a:t>Market risk - recoverable damage ?</a:t>
          </a:r>
          <a:endParaRPr lang="fi-FI"/>
        </a:p>
      </dgm:t>
    </dgm:pt>
    <dgm:pt modelId="{2D63693B-41DC-4965-8E80-602BCD30CAE1}" type="parTrans" cxnId="{E206AF13-0D1F-41D3-A4F3-771A447E11EA}">
      <dgm:prSet/>
      <dgm:spPr/>
      <dgm:t>
        <a:bodyPr/>
        <a:lstStyle/>
        <a:p>
          <a:endParaRPr lang="en-US"/>
        </a:p>
      </dgm:t>
    </dgm:pt>
    <dgm:pt modelId="{481D09E8-5C1C-4F90-9403-344D85DB9993}" type="sibTrans" cxnId="{E206AF13-0D1F-41D3-A4F3-771A447E11EA}">
      <dgm:prSet/>
      <dgm:spPr/>
      <dgm:t>
        <a:bodyPr/>
        <a:lstStyle/>
        <a:p>
          <a:endParaRPr lang="en-US"/>
        </a:p>
      </dgm:t>
    </dgm:pt>
    <dgm:pt modelId="{43CDAEF6-8F8A-4C16-8F0E-90AE98E51343}">
      <dgm:prSet/>
      <dgm:spPr/>
      <dgm:t>
        <a:bodyPr/>
        <a:lstStyle/>
        <a:p>
          <a:pPr rtl="0"/>
          <a:r>
            <a:rPr lang="en-US" b="1" smtClean="0"/>
            <a:t>reducing the factors of e.g. price fluctuations is difficult </a:t>
          </a:r>
          <a:endParaRPr lang="fi-FI"/>
        </a:p>
      </dgm:t>
    </dgm:pt>
    <dgm:pt modelId="{6D559729-8C3C-4F49-AF79-930BBDABCCA0}" type="parTrans" cxnId="{B5A01496-2B6D-47AE-BDDC-96D52AB5E15D}">
      <dgm:prSet/>
      <dgm:spPr/>
      <dgm:t>
        <a:bodyPr/>
        <a:lstStyle/>
        <a:p>
          <a:endParaRPr lang="en-US"/>
        </a:p>
      </dgm:t>
    </dgm:pt>
    <dgm:pt modelId="{C71A1D00-8753-4D15-830B-DA74979DA3A2}" type="sibTrans" cxnId="{B5A01496-2B6D-47AE-BDDC-96D52AB5E15D}">
      <dgm:prSet/>
      <dgm:spPr/>
      <dgm:t>
        <a:bodyPr/>
        <a:lstStyle/>
        <a:p>
          <a:endParaRPr lang="en-US"/>
        </a:p>
      </dgm:t>
    </dgm:pt>
    <dgm:pt modelId="{DB269B63-3724-47C1-A1B4-2BA92CF20F0E}">
      <dgm:prSet/>
      <dgm:spPr/>
      <dgm:t>
        <a:bodyPr/>
        <a:lstStyle/>
        <a:p>
          <a:pPr rtl="0"/>
          <a:r>
            <a:rPr lang="en-US" smtClean="0"/>
            <a:t>cf. Market psychology</a:t>
          </a:r>
          <a:endParaRPr lang="fi-FI"/>
        </a:p>
      </dgm:t>
    </dgm:pt>
    <dgm:pt modelId="{8E95FC60-A584-4012-B23F-E34B7A660F32}" type="parTrans" cxnId="{EC5B844A-3395-4326-8DF4-12BEF354D1DF}">
      <dgm:prSet/>
      <dgm:spPr/>
      <dgm:t>
        <a:bodyPr/>
        <a:lstStyle/>
        <a:p>
          <a:endParaRPr lang="en-US"/>
        </a:p>
      </dgm:t>
    </dgm:pt>
    <dgm:pt modelId="{3317F43F-98BF-4938-963D-6321527AC9B9}" type="sibTrans" cxnId="{EC5B844A-3395-4326-8DF4-12BEF354D1DF}">
      <dgm:prSet/>
      <dgm:spPr/>
      <dgm:t>
        <a:bodyPr/>
        <a:lstStyle/>
        <a:p>
          <a:endParaRPr lang="en-US"/>
        </a:p>
      </dgm:t>
    </dgm:pt>
    <dgm:pt modelId="{E2A0E55C-29C7-49C5-8064-F02F15FA05CB}">
      <dgm:prSet/>
      <dgm:spPr/>
      <dgm:t>
        <a:bodyPr/>
        <a:lstStyle/>
        <a:p>
          <a:pPr rtl="0"/>
          <a:r>
            <a:rPr lang="en-US" b="1" smtClean="0"/>
            <a:t>Portfolio theory </a:t>
          </a:r>
          <a:endParaRPr lang="fi-FI"/>
        </a:p>
      </dgm:t>
    </dgm:pt>
    <dgm:pt modelId="{7C44AC94-EA2B-4D10-ACC3-9E225DBEAE47}" type="parTrans" cxnId="{A8B9F6FF-FB15-462E-9A18-608CF3AC0156}">
      <dgm:prSet/>
      <dgm:spPr/>
      <dgm:t>
        <a:bodyPr/>
        <a:lstStyle/>
        <a:p>
          <a:endParaRPr lang="en-US"/>
        </a:p>
      </dgm:t>
    </dgm:pt>
    <dgm:pt modelId="{1C153D9F-E9E1-4E73-970A-2384B48A3F96}" type="sibTrans" cxnId="{A8B9F6FF-FB15-462E-9A18-608CF3AC0156}">
      <dgm:prSet/>
      <dgm:spPr/>
      <dgm:t>
        <a:bodyPr/>
        <a:lstStyle/>
        <a:p>
          <a:endParaRPr lang="en-US"/>
        </a:p>
      </dgm:t>
    </dgm:pt>
    <dgm:pt modelId="{14531657-0AE4-4E03-A14B-18E94B655FF8}">
      <dgm:prSet/>
      <dgm:spPr/>
      <dgm:t>
        <a:bodyPr/>
        <a:lstStyle/>
        <a:p>
          <a:pPr rtl="0"/>
          <a:r>
            <a:rPr lang="en-US" b="1" smtClean="0"/>
            <a:t>Increased risk and causality ?</a:t>
          </a:r>
          <a:endParaRPr lang="fi-FI"/>
        </a:p>
      </dgm:t>
    </dgm:pt>
    <dgm:pt modelId="{BA1E6EFC-CE41-43C9-87EC-D78326D93137}" type="parTrans" cxnId="{251D7760-5B69-4F87-84EF-CCFA0A52FB6C}">
      <dgm:prSet/>
      <dgm:spPr/>
      <dgm:t>
        <a:bodyPr/>
        <a:lstStyle/>
        <a:p>
          <a:endParaRPr lang="en-US"/>
        </a:p>
      </dgm:t>
    </dgm:pt>
    <dgm:pt modelId="{B51CB9AC-6C37-4232-94EB-5D6CD2AE8E64}" type="sibTrans" cxnId="{251D7760-5B69-4F87-84EF-CCFA0A52FB6C}">
      <dgm:prSet/>
      <dgm:spPr/>
      <dgm:t>
        <a:bodyPr/>
        <a:lstStyle/>
        <a:p>
          <a:endParaRPr lang="en-US"/>
        </a:p>
      </dgm:t>
    </dgm:pt>
    <dgm:pt modelId="{1CC83D4B-A257-43AD-91FB-E1A9CF579355}" type="pres">
      <dgm:prSet presAssocID="{CE6753DF-4A68-4BF6-A733-DEC946002F80}" presName="linear" presStyleCnt="0">
        <dgm:presLayoutVars>
          <dgm:animLvl val="lvl"/>
          <dgm:resizeHandles val="exact"/>
        </dgm:presLayoutVars>
      </dgm:prSet>
      <dgm:spPr/>
      <dgm:t>
        <a:bodyPr/>
        <a:lstStyle/>
        <a:p>
          <a:endParaRPr lang="en-US"/>
        </a:p>
      </dgm:t>
    </dgm:pt>
    <dgm:pt modelId="{820C38AD-8878-44DB-A5C7-C48D055EF13B}" type="pres">
      <dgm:prSet presAssocID="{79C6B8D7-09F0-4207-99F7-3DD59D6001FA}" presName="parentText" presStyleLbl="node1" presStyleIdx="0" presStyleCnt="4">
        <dgm:presLayoutVars>
          <dgm:chMax val="0"/>
          <dgm:bulletEnabled val="1"/>
        </dgm:presLayoutVars>
      </dgm:prSet>
      <dgm:spPr/>
      <dgm:t>
        <a:bodyPr/>
        <a:lstStyle/>
        <a:p>
          <a:endParaRPr lang="en-US"/>
        </a:p>
      </dgm:t>
    </dgm:pt>
    <dgm:pt modelId="{610C242F-4A7E-42F8-8DD4-CD775D083977}" type="pres">
      <dgm:prSet presAssocID="{481D09E8-5C1C-4F90-9403-344D85DB9993}" presName="spacer" presStyleCnt="0"/>
      <dgm:spPr/>
    </dgm:pt>
    <dgm:pt modelId="{8C4F6CB7-B25C-400C-B9A5-E4DE2105B9AA}" type="pres">
      <dgm:prSet presAssocID="{43CDAEF6-8F8A-4C16-8F0E-90AE98E51343}" presName="parentText" presStyleLbl="node1" presStyleIdx="1" presStyleCnt="4">
        <dgm:presLayoutVars>
          <dgm:chMax val="0"/>
          <dgm:bulletEnabled val="1"/>
        </dgm:presLayoutVars>
      </dgm:prSet>
      <dgm:spPr/>
      <dgm:t>
        <a:bodyPr/>
        <a:lstStyle/>
        <a:p>
          <a:endParaRPr lang="en-US"/>
        </a:p>
      </dgm:t>
    </dgm:pt>
    <dgm:pt modelId="{EC8E7525-665D-4910-AE25-73D126741A70}" type="pres">
      <dgm:prSet presAssocID="{43CDAEF6-8F8A-4C16-8F0E-90AE98E51343}" presName="childText" presStyleLbl="revTx" presStyleIdx="0" presStyleCnt="1">
        <dgm:presLayoutVars>
          <dgm:bulletEnabled val="1"/>
        </dgm:presLayoutVars>
      </dgm:prSet>
      <dgm:spPr/>
      <dgm:t>
        <a:bodyPr/>
        <a:lstStyle/>
        <a:p>
          <a:endParaRPr lang="en-US"/>
        </a:p>
      </dgm:t>
    </dgm:pt>
    <dgm:pt modelId="{17E08D97-84C4-4263-AF6E-5BB8E95CB6C1}" type="pres">
      <dgm:prSet presAssocID="{E2A0E55C-29C7-49C5-8064-F02F15FA05CB}" presName="parentText" presStyleLbl="node1" presStyleIdx="2" presStyleCnt="4">
        <dgm:presLayoutVars>
          <dgm:chMax val="0"/>
          <dgm:bulletEnabled val="1"/>
        </dgm:presLayoutVars>
      </dgm:prSet>
      <dgm:spPr/>
      <dgm:t>
        <a:bodyPr/>
        <a:lstStyle/>
        <a:p>
          <a:endParaRPr lang="en-US"/>
        </a:p>
      </dgm:t>
    </dgm:pt>
    <dgm:pt modelId="{84AE8CB3-0686-4318-9F9C-5AB221AA820B}" type="pres">
      <dgm:prSet presAssocID="{1C153D9F-E9E1-4E73-970A-2384B48A3F96}" presName="spacer" presStyleCnt="0"/>
      <dgm:spPr/>
    </dgm:pt>
    <dgm:pt modelId="{770C35EF-89FE-4DF4-A641-487A1809952F}" type="pres">
      <dgm:prSet presAssocID="{14531657-0AE4-4E03-A14B-18E94B655FF8}" presName="parentText" presStyleLbl="node1" presStyleIdx="3" presStyleCnt="4">
        <dgm:presLayoutVars>
          <dgm:chMax val="0"/>
          <dgm:bulletEnabled val="1"/>
        </dgm:presLayoutVars>
      </dgm:prSet>
      <dgm:spPr/>
      <dgm:t>
        <a:bodyPr/>
        <a:lstStyle/>
        <a:p>
          <a:endParaRPr lang="en-US"/>
        </a:p>
      </dgm:t>
    </dgm:pt>
  </dgm:ptLst>
  <dgm:cxnLst>
    <dgm:cxn modelId="{EC5B844A-3395-4326-8DF4-12BEF354D1DF}" srcId="{43CDAEF6-8F8A-4C16-8F0E-90AE98E51343}" destId="{DB269B63-3724-47C1-A1B4-2BA92CF20F0E}" srcOrd="0" destOrd="0" parTransId="{8E95FC60-A584-4012-B23F-E34B7A660F32}" sibTransId="{3317F43F-98BF-4938-963D-6321527AC9B9}"/>
    <dgm:cxn modelId="{F80DE8E1-CD92-474C-8EC1-274F35EDF695}" type="presOf" srcId="{43CDAEF6-8F8A-4C16-8F0E-90AE98E51343}" destId="{8C4F6CB7-B25C-400C-B9A5-E4DE2105B9AA}" srcOrd="0" destOrd="0" presId="urn:microsoft.com/office/officeart/2005/8/layout/vList2"/>
    <dgm:cxn modelId="{9E2E665C-808E-4FFE-A056-AE171B34A8FF}" type="presOf" srcId="{CE6753DF-4A68-4BF6-A733-DEC946002F80}" destId="{1CC83D4B-A257-43AD-91FB-E1A9CF579355}" srcOrd="0" destOrd="0" presId="urn:microsoft.com/office/officeart/2005/8/layout/vList2"/>
    <dgm:cxn modelId="{6AB8B945-0F81-4446-9019-F26F9222AF68}" type="presOf" srcId="{DB269B63-3724-47C1-A1B4-2BA92CF20F0E}" destId="{EC8E7525-665D-4910-AE25-73D126741A70}" srcOrd="0" destOrd="0" presId="urn:microsoft.com/office/officeart/2005/8/layout/vList2"/>
    <dgm:cxn modelId="{251D7760-5B69-4F87-84EF-CCFA0A52FB6C}" srcId="{CE6753DF-4A68-4BF6-A733-DEC946002F80}" destId="{14531657-0AE4-4E03-A14B-18E94B655FF8}" srcOrd="3" destOrd="0" parTransId="{BA1E6EFC-CE41-43C9-87EC-D78326D93137}" sibTransId="{B51CB9AC-6C37-4232-94EB-5D6CD2AE8E64}"/>
    <dgm:cxn modelId="{9787E72F-E310-46C6-AF81-725C8135FFFC}" type="presOf" srcId="{14531657-0AE4-4E03-A14B-18E94B655FF8}" destId="{770C35EF-89FE-4DF4-A641-487A1809952F}" srcOrd="0" destOrd="0" presId="urn:microsoft.com/office/officeart/2005/8/layout/vList2"/>
    <dgm:cxn modelId="{B5A01496-2B6D-47AE-BDDC-96D52AB5E15D}" srcId="{CE6753DF-4A68-4BF6-A733-DEC946002F80}" destId="{43CDAEF6-8F8A-4C16-8F0E-90AE98E51343}" srcOrd="1" destOrd="0" parTransId="{6D559729-8C3C-4F49-AF79-930BBDABCCA0}" sibTransId="{C71A1D00-8753-4D15-830B-DA74979DA3A2}"/>
    <dgm:cxn modelId="{E206AF13-0D1F-41D3-A4F3-771A447E11EA}" srcId="{CE6753DF-4A68-4BF6-A733-DEC946002F80}" destId="{79C6B8D7-09F0-4207-99F7-3DD59D6001FA}" srcOrd="0" destOrd="0" parTransId="{2D63693B-41DC-4965-8E80-602BCD30CAE1}" sibTransId="{481D09E8-5C1C-4F90-9403-344D85DB9993}"/>
    <dgm:cxn modelId="{8CD06B21-6A13-4B7F-AE50-B260CBCE3DB6}" type="presOf" srcId="{79C6B8D7-09F0-4207-99F7-3DD59D6001FA}" destId="{820C38AD-8878-44DB-A5C7-C48D055EF13B}" srcOrd="0" destOrd="0" presId="urn:microsoft.com/office/officeart/2005/8/layout/vList2"/>
    <dgm:cxn modelId="{0500FAD5-D3DC-4011-A287-4ECC49668103}" type="presOf" srcId="{E2A0E55C-29C7-49C5-8064-F02F15FA05CB}" destId="{17E08D97-84C4-4263-AF6E-5BB8E95CB6C1}" srcOrd="0" destOrd="0" presId="urn:microsoft.com/office/officeart/2005/8/layout/vList2"/>
    <dgm:cxn modelId="{A8B9F6FF-FB15-462E-9A18-608CF3AC0156}" srcId="{CE6753DF-4A68-4BF6-A733-DEC946002F80}" destId="{E2A0E55C-29C7-49C5-8064-F02F15FA05CB}" srcOrd="2" destOrd="0" parTransId="{7C44AC94-EA2B-4D10-ACC3-9E225DBEAE47}" sibTransId="{1C153D9F-E9E1-4E73-970A-2384B48A3F96}"/>
    <dgm:cxn modelId="{20539F0A-4607-41D7-8C3D-0B759FCFBE78}" type="presParOf" srcId="{1CC83D4B-A257-43AD-91FB-E1A9CF579355}" destId="{820C38AD-8878-44DB-A5C7-C48D055EF13B}" srcOrd="0" destOrd="0" presId="urn:microsoft.com/office/officeart/2005/8/layout/vList2"/>
    <dgm:cxn modelId="{65965AC7-805E-42C5-A31F-9F2332B46249}" type="presParOf" srcId="{1CC83D4B-A257-43AD-91FB-E1A9CF579355}" destId="{610C242F-4A7E-42F8-8DD4-CD775D083977}" srcOrd="1" destOrd="0" presId="urn:microsoft.com/office/officeart/2005/8/layout/vList2"/>
    <dgm:cxn modelId="{1CE5EF04-858A-4E00-9BD6-550A82087734}" type="presParOf" srcId="{1CC83D4B-A257-43AD-91FB-E1A9CF579355}" destId="{8C4F6CB7-B25C-400C-B9A5-E4DE2105B9AA}" srcOrd="2" destOrd="0" presId="urn:microsoft.com/office/officeart/2005/8/layout/vList2"/>
    <dgm:cxn modelId="{C60E46E5-20EE-4186-B582-920AE2CC869E}" type="presParOf" srcId="{1CC83D4B-A257-43AD-91FB-E1A9CF579355}" destId="{EC8E7525-665D-4910-AE25-73D126741A70}" srcOrd="3" destOrd="0" presId="urn:microsoft.com/office/officeart/2005/8/layout/vList2"/>
    <dgm:cxn modelId="{DFBB5103-6F26-49A4-83C5-2497F9B684C9}" type="presParOf" srcId="{1CC83D4B-A257-43AD-91FB-E1A9CF579355}" destId="{17E08D97-84C4-4263-AF6E-5BB8E95CB6C1}" srcOrd="4" destOrd="0" presId="urn:microsoft.com/office/officeart/2005/8/layout/vList2"/>
    <dgm:cxn modelId="{739D4007-5D46-4F8D-9279-4C76D327EB4A}" type="presParOf" srcId="{1CC83D4B-A257-43AD-91FB-E1A9CF579355}" destId="{84AE8CB3-0686-4318-9F9C-5AB221AA820B}" srcOrd="5" destOrd="0" presId="urn:microsoft.com/office/officeart/2005/8/layout/vList2"/>
    <dgm:cxn modelId="{1B20BFE0-428B-44C7-98F3-F063020CBADE}" type="presParOf" srcId="{1CC83D4B-A257-43AD-91FB-E1A9CF579355}" destId="{770C35EF-89FE-4DF4-A641-487A1809952F}"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536EA46-9DE1-4713-9CC7-85A385C0C76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fi-FI"/>
        </a:p>
      </dgm:t>
    </dgm:pt>
    <dgm:pt modelId="{BD7EF528-85CD-4D36-BCC1-6A7E9689F31E}">
      <dgm:prSet/>
      <dgm:spPr/>
      <dgm:t>
        <a:bodyPr/>
        <a:lstStyle/>
        <a:p>
          <a:pPr rtl="0"/>
          <a:r>
            <a:rPr lang="en-US" smtClean="0"/>
            <a:t>Breaches of disclosure duties:</a:t>
          </a:r>
          <a:endParaRPr lang="fi-FI"/>
        </a:p>
      </dgm:t>
    </dgm:pt>
    <dgm:pt modelId="{AC9C9F76-A177-46E4-93DA-B9E8AA758BC2}" type="parTrans" cxnId="{C7F7949C-DF3E-428F-BCFE-4A17E67BB744}">
      <dgm:prSet/>
      <dgm:spPr/>
      <dgm:t>
        <a:bodyPr/>
        <a:lstStyle/>
        <a:p>
          <a:endParaRPr lang="fi-FI"/>
        </a:p>
      </dgm:t>
    </dgm:pt>
    <dgm:pt modelId="{DB0F4B9D-1711-4A2B-BC59-6D66225AB1A8}" type="sibTrans" cxnId="{C7F7949C-DF3E-428F-BCFE-4A17E67BB744}">
      <dgm:prSet/>
      <dgm:spPr/>
      <dgm:t>
        <a:bodyPr/>
        <a:lstStyle/>
        <a:p>
          <a:endParaRPr lang="fi-FI"/>
        </a:p>
      </dgm:t>
    </dgm:pt>
    <dgm:pt modelId="{5A7052F3-158D-4E6E-B8FA-B1855C34A7AB}">
      <dgm:prSet/>
      <dgm:spPr/>
      <dgm:t>
        <a:bodyPr/>
        <a:lstStyle/>
        <a:p>
          <a:pPr rtl="0"/>
          <a:r>
            <a:rPr lang="en-US" dirty="0" smtClean="0"/>
            <a:t>is proven reliance on the information a part of the required causation chain?</a:t>
          </a:r>
          <a:endParaRPr lang="fi-FI" dirty="0"/>
        </a:p>
      </dgm:t>
    </dgm:pt>
    <dgm:pt modelId="{1D62BB0D-9B3C-4F89-9870-FE549A6DB7E5}" type="parTrans" cxnId="{8CC741F6-D3E4-4BE7-B1D7-B398E4DD99E7}">
      <dgm:prSet/>
      <dgm:spPr/>
      <dgm:t>
        <a:bodyPr/>
        <a:lstStyle/>
        <a:p>
          <a:endParaRPr lang="fi-FI"/>
        </a:p>
      </dgm:t>
    </dgm:pt>
    <dgm:pt modelId="{C4031E3D-6FAF-4361-8490-7DB753F72681}" type="sibTrans" cxnId="{8CC741F6-D3E4-4BE7-B1D7-B398E4DD99E7}">
      <dgm:prSet/>
      <dgm:spPr/>
      <dgm:t>
        <a:bodyPr/>
        <a:lstStyle/>
        <a:p>
          <a:endParaRPr lang="fi-FI"/>
        </a:p>
      </dgm:t>
    </dgm:pt>
    <dgm:pt modelId="{D6F30B91-5955-4D8C-BFD1-4B6D684418A0}">
      <dgm:prSet/>
      <dgm:spPr/>
      <dgm:t>
        <a:bodyPr/>
        <a:lstStyle/>
        <a:p>
          <a:pPr rtl="0"/>
          <a:r>
            <a:rPr lang="en-US" smtClean="0"/>
            <a:t>cf the “would have purchased anyway” argument</a:t>
          </a:r>
          <a:endParaRPr lang="fi-FI"/>
        </a:p>
      </dgm:t>
    </dgm:pt>
    <dgm:pt modelId="{E86262B5-E932-463E-BF4A-537FB47562CE}" type="parTrans" cxnId="{0C4E7F27-3C95-4E6A-AE1F-DC111DAB5A8B}">
      <dgm:prSet/>
      <dgm:spPr/>
      <dgm:t>
        <a:bodyPr/>
        <a:lstStyle/>
        <a:p>
          <a:endParaRPr lang="fi-FI"/>
        </a:p>
      </dgm:t>
    </dgm:pt>
    <dgm:pt modelId="{342AF177-52FA-4DC7-8794-C00AD913B8EF}" type="sibTrans" cxnId="{0C4E7F27-3C95-4E6A-AE1F-DC111DAB5A8B}">
      <dgm:prSet/>
      <dgm:spPr/>
      <dgm:t>
        <a:bodyPr/>
        <a:lstStyle/>
        <a:p>
          <a:endParaRPr lang="fi-FI"/>
        </a:p>
      </dgm:t>
    </dgm:pt>
    <dgm:pt modelId="{136E7978-05EB-4F56-928B-4E0BB6F0EB91}">
      <dgm:prSet/>
      <dgm:spPr/>
      <dgm:t>
        <a:bodyPr/>
        <a:lstStyle/>
        <a:p>
          <a:pPr rtl="0"/>
          <a:r>
            <a:rPr lang="en-US" smtClean="0"/>
            <a:t>this kind of reliance may not be required</a:t>
          </a:r>
          <a:endParaRPr lang="fi-FI"/>
        </a:p>
      </dgm:t>
    </dgm:pt>
    <dgm:pt modelId="{3B1F8ECF-EB68-4A54-9736-AD4D4DDB285B}" type="parTrans" cxnId="{EAC2EA1E-41B8-4711-84CD-B7181FD26614}">
      <dgm:prSet/>
      <dgm:spPr/>
      <dgm:t>
        <a:bodyPr/>
        <a:lstStyle/>
        <a:p>
          <a:endParaRPr lang="fi-FI"/>
        </a:p>
      </dgm:t>
    </dgm:pt>
    <dgm:pt modelId="{6DC343E2-7926-4713-AD4A-9DCF4A1437E5}" type="sibTrans" cxnId="{EAC2EA1E-41B8-4711-84CD-B7181FD26614}">
      <dgm:prSet/>
      <dgm:spPr/>
      <dgm:t>
        <a:bodyPr/>
        <a:lstStyle/>
        <a:p>
          <a:endParaRPr lang="fi-FI"/>
        </a:p>
      </dgm:t>
    </dgm:pt>
    <dgm:pt modelId="{989C64B5-726D-4ECD-A3F3-C916C03194C0}">
      <dgm:prSet/>
      <dgm:spPr/>
      <dgm:t>
        <a:bodyPr/>
        <a:lstStyle/>
        <a:p>
          <a:pPr rtl="0"/>
          <a:r>
            <a:rPr lang="en-US" smtClean="0"/>
            <a:t>cf difficulties to bring evidence</a:t>
          </a:r>
          <a:endParaRPr lang="fi-FI"/>
        </a:p>
      </dgm:t>
    </dgm:pt>
    <dgm:pt modelId="{66B731FC-7AC9-4FD2-8C56-0FA5B3F3E0D9}" type="parTrans" cxnId="{32C1C0A1-2695-4319-8950-7E360EDB67A9}">
      <dgm:prSet/>
      <dgm:spPr/>
      <dgm:t>
        <a:bodyPr/>
        <a:lstStyle/>
        <a:p>
          <a:endParaRPr lang="fi-FI"/>
        </a:p>
      </dgm:t>
    </dgm:pt>
    <dgm:pt modelId="{0021DDEE-8ED0-46BF-B33D-301C06D1EBB5}" type="sibTrans" cxnId="{32C1C0A1-2695-4319-8950-7E360EDB67A9}">
      <dgm:prSet/>
      <dgm:spPr/>
      <dgm:t>
        <a:bodyPr/>
        <a:lstStyle/>
        <a:p>
          <a:endParaRPr lang="fi-FI"/>
        </a:p>
      </dgm:t>
    </dgm:pt>
    <dgm:pt modelId="{698370A7-B7AC-47ED-9193-04AC79E73504}">
      <dgm:prSet/>
      <dgm:spPr/>
      <dgm:t>
        <a:bodyPr/>
        <a:lstStyle/>
        <a:p>
          <a:pPr rtl="0"/>
          <a:r>
            <a:rPr lang="en-US" smtClean="0"/>
            <a:t>norms aim at  reliable functioning of the market </a:t>
          </a:r>
          <a:endParaRPr lang="fi-FI"/>
        </a:p>
      </dgm:t>
    </dgm:pt>
    <dgm:pt modelId="{76BFE63B-48B5-401C-90D3-CFE5619C0D67}" type="parTrans" cxnId="{8001FFD3-6423-4E29-B364-8F7613C7BA3B}">
      <dgm:prSet/>
      <dgm:spPr/>
      <dgm:t>
        <a:bodyPr/>
        <a:lstStyle/>
        <a:p>
          <a:endParaRPr lang="fi-FI"/>
        </a:p>
      </dgm:t>
    </dgm:pt>
    <dgm:pt modelId="{3448F7B1-E5A0-4374-93E4-70BFE9CE5BF3}" type="sibTrans" cxnId="{8001FFD3-6423-4E29-B364-8F7613C7BA3B}">
      <dgm:prSet/>
      <dgm:spPr/>
      <dgm:t>
        <a:bodyPr/>
        <a:lstStyle/>
        <a:p>
          <a:endParaRPr lang="fi-FI"/>
        </a:p>
      </dgm:t>
    </dgm:pt>
    <dgm:pt modelId="{CC94649E-FD36-4B6A-82BF-03F6C7A65D94}" type="pres">
      <dgm:prSet presAssocID="{A536EA46-9DE1-4713-9CC7-85A385C0C761}" presName="linear" presStyleCnt="0">
        <dgm:presLayoutVars>
          <dgm:animLvl val="lvl"/>
          <dgm:resizeHandles val="exact"/>
        </dgm:presLayoutVars>
      </dgm:prSet>
      <dgm:spPr/>
      <dgm:t>
        <a:bodyPr/>
        <a:lstStyle/>
        <a:p>
          <a:endParaRPr lang="fi-FI"/>
        </a:p>
      </dgm:t>
    </dgm:pt>
    <dgm:pt modelId="{79FCBF2F-EACF-4429-8B13-FA2AFC508920}" type="pres">
      <dgm:prSet presAssocID="{BD7EF528-85CD-4D36-BCC1-6A7E9689F31E}" presName="parentText" presStyleLbl="node1" presStyleIdx="0" presStyleCnt="2">
        <dgm:presLayoutVars>
          <dgm:chMax val="0"/>
          <dgm:bulletEnabled val="1"/>
        </dgm:presLayoutVars>
      </dgm:prSet>
      <dgm:spPr/>
      <dgm:t>
        <a:bodyPr/>
        <a:lstStyle/>
        <a:p>
          <a:endParaRPr lang="fi-FI"/>
        </a:p>
      </dgm:t>
    </dgm:pt>
    <dgm:pt modelId="{C41070EB-A4F3-40ED-862B-1CD994836719}" type="pres">
      <dgm:prSet presAssocID="{BD7EF528-85CD-4D36-BCC1-6A7E9689F31E}" presName="childText" presStyleLbl="revTx" presStyleIdx="0" presStyleCnt="2">
        <dgm:presLayoutVars>
          <dgm:bulletEnabled val="1"/>
        </dgm:presLayoutVars>
      </dgm:prSet>
      <dgm:spPr/>
      <dgm:t>
        <a:bodyPr/>
        <a:lstStyle/>
        <a:p>
          <a:endParaRPr lang="fi-FI"/>
        </a:p>
      </dgm:t>
    </dgm:pt>
    <dgm:pt modelId="{C16BCF53-A56F-4ED8-8698-A160F7B188A9}" type="pres">
      <dgm:prSet presAssocID="{136E7978-05EB-4F56-928B-4E0BB6F0EB91}" presName="parentText" presStyleLbl="node1" presStyleIdx="1" presStyleCnt="2">
        <dgm:presLayoutVars>
          <dgm:chMax val="0"/>
          <dgm:bulletEnabled val="1"/>
        </dgm:presLayoutVars>
      </dgm:prSet>
      <dgm:spPr/>
      <dgm:t>
        <a:bodyPr/>
        <a:lstStyle/>
        <a:p>
          <a:endParaRPr lang="fi-FI"/>
        </a:p>
      </dgm:t>
    </dgm:pt>
    <dgm:pt modelId="{D602AA8E-5CCB-47E0-B6D5-72D5D510A720}" type="pres">
      <dgm:prSet presAssocID="{136E7978-05EB-4F56-928B-4E0BB6F0EB91}" presName="childText" presStyleLbl="revTx" presStyleIdx="1" presStyleCnt="2">
        <dgm:presLayoutVars>
          <dgm:bulletEnabled val="1"/>
        </dgm:presLayoutVars>
      </dgm:prSet>
      <dgm:spPr/>
      <dgm:t>
        <a:bodyPr/>
        <a:lstStyle/>
        <a:p>
          <a:endParaRPr lang="fi-FI"/>
        </a:p>
      </dgm:t>
    </dgm:pt>
  </dgm:ptLst>
  <dgm:cxnLst>
    <dgm:cxn modelId="{0C4E7F27-3C95-4E6A-AE1F-DC111DAB5A8B}" srcId="{BD7EF528-85CD-4D36-BCC1-6A7E9689F31E}" destId="{D6F30B91-5955-4D8C-BFD1-4B6D684418A0}" srcOrd="1" destOrd="0" parTransId="{E86262B5-E932-463E-BF4A-537FB47562CE}" sibTransId="{342AF177-52FA-4DC7-8794-C00AD913B8EF}"/>
    <dgm:cxn modelId="{A68551BE-D581-4433-9EF3-CE31F3A3634F}" type="presOf" srcId="{5A7052F3-158D-4E6E-B8FA-B1855C34A7AB}" destId="{C41070EB-A4F3-40ED-862B-1CD994836719}" srcOrd="0" destOrd="0" presId="urn:microsoft.com/office/officeart/2005/8/layout/vList2"/>
    <dgm:cxn modelId="{8CC741F6-D3E4-4BE7-B1D7-B398E4DD99E7}" srcId="{BD7EF528-85CD-4D36-BCC1-6A7E9689F31E}" destId="{5A7052F3-158D-4E6E-B8FA-B1855C34A7AB}" srcOrd="0" destOrd="0" parTransId="{1D62BB0D-9B3C-4F89-9870-FE549A6DB7E5}" sibTransId="{C4031E3D-6FAF-4361-8490-7DB753F72681}"/>
    <dgm:cxn modelId="{3C868C3C-4C5E-4E38-9606-2C32DE97170C}" type="presOf" srcId="{989C64B5-726D-4ECD-A3F3-C916C03194C0}" destId="{D602AA8E-5CCB-47E0-B6D5-72D5D510A720}" srcOrd="0" destOrd="0" presId="urn:microsoft.com/office/officeart/2005/8/layout/vList2"/>
    <dgm:cxn modelId="{EAC2EA1E-41B8-4711-84CD-B7181FD26614}" srcId="{A536EA46-9DE1-4713-9CC7-85A385C0C761}" destId="{136E7978-05EB-4F56-928B-4E0BB6F0EB91}" srcOrd="1" destOrd="0" parTransId="{3B1F8ECF-EB68-4A54-9736-AD4D4DDB285B}" sibTransId="{6DC343E2-7926-4713-AD4A-9DCF4A1437E5}"/>
    <dgm:cxn modelId="{8001FFD3-6423-4E29-B364-8F7613C7BA3B}" srcId="{136E7978-05EB-4F56-928B-4E0BB6F0EB91}" destId="{698370A7-B7AC-47ED-9193-04AC79E73504}" srcOrd="1" destOrd="0" parTransId="{76BFE63B-48B5-401C-90D3-CFE5619C0D67}" sibTransId="{3448F7B1-E5A0-4374-93E4-70BFE9CE5BF3}"/>
    <dgm:cxn modelId="{89EF23B6-5EE0-44D0-B37F-A6D0C6E7EE66}" type="presOf" srcId="{BD7EF528-85CD-4D36-BCC1-6A7E9689F31E}" destId="{79FCBF2F-EACF-4429-8B13-FA2AFC508920}" srcOrd="0" destOrd="0" presId="urn:microsoft.com/office/officeart/2005/8/layout/vList2"/>
    <dgm:cxn modelId="{32C1C0A1-2695-4319-8950-7E360EDB67A9}" srcId="{136E7978-05EB-4F56-928B-4E0BB6F0EB91}" destId="{989C64B5-726D-4ECD-A3F3-C916C03194C0}" srcOrd="0" destOrd="0" parTransId="{66B731FC-7AC9-4FD2-8C56-0FA5B3F3E0D9}" sibTransId="{0021DDEE-8ED0-46BF-B33D-301C06D1EBB5}"/>
    <dgm:cxn modelId="{5DF290AD-007E-4DDF-A8CC-80DC3A930684}" type="presOf" srcId="{136E7978-05EB-4F56-928B-4E0BB6F0EB91}" destId="{C16BCF53-A56F-4ED8-8698-A160F7B188A9}" srcOrd="0" destOrd="0" presId="urn:microsoft.com/office/officeart/2005/8/layout/vList2"/>
    <dgm:cxn modelId="{69A58278-6348-4FE4-A459-32990715533A}" type="presOf" srcId="{A536EA46-9DE1-4713-9CC7-85A385C0C761}" destId="{CC94649E-FD36-4B6A-82BF-03F6C7A65D94}" srcOrd="0" destOrd="0" presId="urn:microsoft.com/office/officeart/2005/8/layout/vList2"/>
    <dgm:cxn modelId="{D09353C1-E35C-4DE7-8057-8C7BF37892D2}" type="presOf" srcId="{698370A7-B7AC-47ED-9193-04AC79E73504}" destId="{D602AA8E-5CCB-47E0-B6D5-72D5D510A720}" srcOrd="0" destOrd="1" presId="urn:microsoft.com/office/officeart/2005/8/layout/vList2"/>
    <dgm:cxn modelId="{B302AD7A-85FF-4741-BDB5-4A176CC68564}" type="presOf" srcId="{D6F30B91-5955-4D8C-BFD1-4B6D684418A0}" destId="{C41070EB-A4F3-40ED-862B-1CD994836719}" srcOrd="0" destOrd="1" presId="urn:microsoft.com/office/officeart/2005/8/layout/vList2"/>
    <dgm:cxn modelId="{C7F7949C-DF3E-428F-BCFE-4A17E67BB744}" srcId="{A536EA46-9DE1-4713-9CC7-85A385C0C761}" destId="{BD7EF528-85CD-4D36-BCC1-6A7E9689F31E}" srcOrd="0" destOrd="0" parTransId="{AC9C9F76-A177-46E4-93DA-B9E8AA758BC2}" sibTransId="{DB0F4B9D-1711-4A2B-BC59-6D66225AB1A8}"/>
    <dgm:cxn modelId="{27ABC2A0-E660-45C3-903C-D30F7AD5D91C}" type="presParOf" srcId="{CC94649E-FD36-4B6A-82BF-03F6C7A65D94}" destId="{79FCBF2F-EACF-4429-8B13-FA2AFC508920}" srcOrd="0" destOrd="0" presId="urn:microsoft.com/office/officeart/2005/8/layout/vList2"/>
    <dgm:cxn modelId="{98A83B43-06DC-475E-86F8-49A46C238BF2}" type="presParOf" srcId="{CC94649E-FD36-4B6A-82BF-03F6C7A65D94}" destId="{C41070EB-A4F3-40ED-862B-1CD994836719}" srcOrd="1" destOrd="0" presId="urn:microsoft.com/office/officeart/2005/8/layout/vList2"/>
    <dgm:cxn modelId="{9087D3A4-D047-4687-A624-44044D088041}" type="presParOf" srcId="{CC94649E-FD36-4B6A-82BF-03F6C7A65D94}" destId="{C16BCF53-A56F-4ED8-8698-A160F7B188A9}" srcOrd="2" destOrd="0" presId="urn:microsoft.com/office/officeart/2005/8/layout/vList2"/>
    <dgm:cxn modelId="{BACD002D-1189-4FA1-A289-8C21EAB2AD98}" type="presParOf" srcId="{CC94649E-FD36-4B6A-82BF-03F6C7A65D94}" destId="{D602AA8E-5CCB-47E0-B6D5-72D5D510A72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627B0-5065-4ACA-8870-065D4966855A}">
      <dsp:nvSpPr>
        <dsp:cNvPr id="0" name=""/>
        <dsp:cNvSpPr/>
      </dsp:nvSpPr>
      <dsp:spPr>
        <a:xfrm>
          <a:off x="4993" y="845"/>
          <a:ext cx="3992823" cy="189218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lvl="0" algn="ctr" defTabSz="2311400" rtl="0">
            <a:lnSpc>
              <a:spcPct val="90000"/>
            </a:lnSpc>
            <a:spcBef>
              <a:spcPct val="0"/>
            </a:spcBef>
            <a:spcAft>
              <a:spcPct val="35000"/>
            </a:spcAft>
          </a:pPr>
          <a:r>
            <a:rPr lang="en-US" sz="5200" b="1" kern="1200" smtClean="0"/>
            <a:t>Contract Liability</a:t>
          </a:r>
          <a:endParaRPr lang="fi-FI" sz="5200" kern="1200"/>
        </a:p>
      </dsp:txBody>
      <dsp:txXfrm>
        <a:off x="60413" y="56265"/>
        <a:ext cx="3881983" cy="1781344"/>
      </dsp:txXfrm>
    </dsp:sp>
    <dsp:sp modelId="{9A003B2F-2B0E-4E50-A6AA-840BCAFEF964}">
      <dsp:nvSpPr>
        <dsp:cNvPr id="0" name=""/>
        <dsp:cNvSpPr/>
      </dsp:nvSpPr>
      <dsp:spPr>
        <a:xfrm>
          <a:off x="4993" y="2110269"/>
          <a:ext cx="1260360" cy="189218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smtClean="0"/>
            <a:t>(pure) economic loss </a:t>
          </a:r>
          <a:endParaRPr lang="fi-FI" sz="1500" kern="1200"/>
        </a:p>
      </dsp:txBody>
      <dsp:txXfrm>
        <a:off x="41908" y="2147184"/>
        <a:ext cx="1186530" cy="1818354"/>
      </dsp:txXfrm>
    </dsp:sp>
    <dsp:sp modelId="{0896BF48-4124-482A-BDAE-424EB10E30BE}">
      <dsp:nvSpPr>
        <dsp:cNvPr id="0" name=""/>
        <dsp:cNvSpPr/>
      </dsp:nvSpPr>
      <dsp:spPr>
        <a:xfrm>
          <a:off x="1371224" y="2110269"/>
          <a:ext cx="1260360" cy="189218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burden of proof of  negligence reversed on the </a:t>
          </a:r>
          <a:r>
            <a:rPr lang="en-US" sz="1500" kern="1200" dirty="0" err="1" smtClean="0"/>
            <a:t>tortfeasor</a:t>
          </a:r>
          <a:endParaRPr lang="fi-FI" sz="1500" kern="1200" dirty="0"/>
        </a:p>
      </dsp:txBody>
      <dsp:txXfrm>
        <a:off x="1408139" y="2147184"/>
        <a:ext cx="1186530" cy="1818354"/>
      </dsp:txXfrm>
    </dsp:sp>
    <dsp:sp modelId="{99B51C7A-D46E-455D-80F3-D1239EA1FBAB}">
      <dsp:nvSpPr>
        <dsp:cNvPr id="0" name=""/>
        <dsp:cNvSpPr/>
      </dsp:nvSpPr>
      <dsp:spPr>
        <a:xfrm>
          <a:off x="2737455" y="2110269"/>
          <a:ext cx="1260360" cy="189218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smtClean="0"/>
            <a:t>Covers both employees and employed independent contractors</a:t>
          </a:r>
          <a:endParaRPr lang="fi-FI" sz="1500" kern="1200"/>
        </a:p>
      </dsp:txBody>
      <dsp:txXfrm>
        <a:off x="2774370" y="2147184"/>
        <a:ext cx="1186530" cy="1818354"/>
      </dsp:txXfrm>
    </dsp:sp>
    <dsp:sp modelId="{979844D3-91E0-4A75-A2D3-AF93DEFB06C8}">
      <dsp:nvSpPr>
        <dsp:cNvPr id="0" name=""/>
        <dsp:cNvSpPr/>
      </dsp:nvSpPr>
      <dsp:spPr>
        <a:xfrm>
          <a:off x="4209557" y="845"/>
          <a:ext cx="3992823" cy="189218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lvl="0" algn="ctr" defTabSz="2311400" rtl="0">
            <a:lnSpc>
              <a:spcPct val="90000"/>
            </a:lnSpc>
            <a:spcBef>
              <a:spcPct val="0"/>
            </a:spcBef>
            <a:spcAft>
              <a:spcPct val="35000"/>
            </a:spcAft>
          </a:pPr>
          <a:r>
            <a:rPr lang="en-US" sz="5200" b="1" kern="1200" smtClean="0"/>
            <a:t>Tort Liability</a:t>
          </a:r>
          <a:endParaRPr lang="fi-FI" sz="5200" kern="1200"/>
        </a:p>
      </dsp:txBody>
      <dsp:txXfrm>
        <a:off x="4264977" y="56265"/>
        <a:ext cx="3881983" cy="1781344"/>
      </dsp:txXfrm>
    </dsp:sp>
    <dsp:sp modelId="{A4A5EE04-0C42-4B08-AAC4-59B8EF8AE057}">
      <dsp:nvSpPr>
        <dsp:cNvPr id="0" name=""/>
        <dsp:cNvSpPr/>
      </dsp:nvSpPr>
      <dsp:spPr>
        <a:xfrm>
          <a:off x="4209557" y="2110269"/>
          <a:ext cx="1260360" cy="189218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0" kern="1200" smtClean="0"/>
            <a:t>general rule: only physical injuries and damages to property</a:t>
          </a:r>
          <a:endParaRPr lang="fi-FI" sz="1500" kern="1200"/>
        </a:p>
      </dsp:txBody>
      <dsp:txXfrm>
        <a:off x="4246472" y="2147184"/>
        <a:ext cx="1186530" cy="1818354"/>
      </dsp:txXfrm>
    </dsp:sp>
    <dsp:sp modelId="{E7728863-B5E0-405E-968E-5CB9E9BD0DD9}">
      <dsp:nvSpPr>
        <dsp:cNvPr id="0" name=""/>
        <dsp:cNvSpPr/>
      </dsp:nvSpPr>
      <dsp:spPr>
        <a:xfrm>
          <a:off x="5575788" y="2110269"/>
          <a:ext cx="1260360" cy="189218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0" kern="1200" smtClean="0"/>
            <a:t>burden of proof of  negligence too lies on the injured person </a:t>
          </a:r>
          <a:endParaRPr lang="fi-FI" sz="1500" kern="1200"/>
        </a:p>
      </dsp:txBody>
      <dsp:txXfrm>
        <a:off x="5612703" y="2147184"/>
        <a:ext cx="1186530" cy="1818354"/>
      </dsp:txXfrm>
    </dsp:sp>
    <dsp:sp modelId="{DE626606-EE1E-49E7-A953-93EF121EDB0F}">
      <dsp:nvSpPr>
        <dsp:cNvPr id="0" name=""/>
        <dsp:cNvSpPr/>
      </dsp:nvSpPr>
      <dsp:spPr>
        <a:xfrm>
          <a:off x="6942019" y="2110269"/>
          <a:ext cx="1260360" cy="189218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0" kern="1200" smtClean="0"/>
            <a:t>covers only employees </a:t>
          </a:r>
          <a:endParaRPr lang="fi-FI" sz="1500" kern="1200"/>
        </a:p>
      </dsp:txBody>
      <dsp:txXfrm>
        <a:off x="6978934" y="2147184"/>
        <a:ext cx="1186530" cy="18183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D46BAB-4855-45DE-931C-37BF193A39EC}">
      <dsp:nvSpPr>
        <dsp:cNvPr id="0" name=""/>
        <dsp:cNvSpPr/>
      </dsp:nvSpPr>
      <dsp:spPr>
        <a:xfrm>
          <a:off x="615553" y="0"/>
          <a:ext cx="6976268" cy="4002088"/>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EA2AED-D448-4D30-889A-D978BBBE628C}">
      <dsp:nvSpPr>
        <dsp:cNvPr id="0" name=""/>
        <dsp:cNvSpPr/>
      </dsp:nvSpPr>
      <dsp:spPr>
        <a:xfrm>
          <a:off x="4007" y="1200626"/>
          <a:ext cx="2644954" cy="160083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Anyone who deliberately or negligently causes damage through procedure that is against this Act or against provisions issued thereunder shall be liable to compensate the damage he has caused. </a:t>
          </a:r>
          <a:endParaRPr lang="fi-FI" sz="1400" kern="1200"/>
        </a:p>
      </dsp:txBody>
      <dsp:txXfrm>
        <a:off x="82153" y="1278772"/>
        <a:ext cx="2488662" cy="1444543"/>
      </dsp:txXfrm>
    </dsp:sp>
    <dsp:sp modelId="{B2C27CD3-2416-465D-8D50-25A6CF316A5F}">
      <dsp:nvSpPr>
        <dsp:cNvPr id="0" name=""/>
        <dsp:cNvSpPr/>
      </dsp:nvSpPr>
      <dsp:spPr>
        <a:xfrm>
          <a:off x="2781210" y="1200626"/>
          <a:ext cx="2644954" cy="1600835"/>
        </a:xfrm>
        <a:prstGeom prst="roundRect">
          <a:avLst/>
        </a:prstGeom>
        <a:solidFill>
          <a:schemeClr val="accent4">
            <a:hueOff val="-5221635"/>
            <a:satOff val="-46559"/>
            <a:lumOff val="774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fi-FI" sz="1400" kern="1200" dirty="0" err="1" smtClean="0"/>
            <a:t>The</a:t>
          </a:r>
          <a:r>
            <a:rPr lang="fi-FI" sz="1400" kern="1200" dirty="0" smtClean="0"/>
            <a:t> </a:t>
          </a:r>
          <a:r>
            <a:rPr lang="fi-FI" sz="1400" kern="1200" dirty="0" err="1" smtClean="0"/>
            <a:t>damage</a:t>
          </a:r>
          <a:r>
            <a:rPr lang="fi-FI" sz="1400" kern="1200" dirty="0" smtClean="0"/>
            <a:t> is </a:t>
          </a:r>
          <a:r>
            <a:rPr lang="fi-FI" sz="1400" kern="1200" dirty="0" err="1" smtClean="0"/>
            <a:t>deemed</a:t>
          </a:r>
          <a:r>
            <a:rPr lang="fi-FI" sz="1400" kern="1200" dirty="0" smtClean="0"/>
            <a:t> to </a:t>
          </a:r>
          <a:r>
            <a:rPr lang="fi-FI" sz="1400" kern="1200" dirty="0" err="1" smtClean="0"/>
            <a:t>be</a:t>
          </a:r>
          <a:r>
            <a:rPr lang="fi-FI" sz="1400" kern="1200" dirty="0" smtClean="0"/>
            <a:t> </a:t>
          </a:r>
          <a:r>
            <a:rPr lang="fi-FI" sz="1400" kern="1200" dirty="0" err="1" smtClean="0"/>
            <a:t>caused</a:t>
          </a:r>
          <a:r>
            <a:rPr lang="fi-FI" sz="1400" kern="1200" dirty="0" smtClean="0"/>
            <a:t> </a:t>
          </a:r>
          <a:r>
            <a:rPr lang="fi-FI" sz="1400" kern="1200" dirty="0" err="1" smtClean="0"/>
            <a:t>by</a:t>
          </a:r>
          <a:r>
            <a:rPr lang="fi-FI" sz="1400" kern="1200" dirty="0" smtClean="0"/>
            <a:t> </a:t>
          </a:r>
          <a:r>
            <a:rPr lang="fi-FI" sz="1400" kern="1200" dirty="0" err="1" smtClean="0"/>
            <a:t>negligence</a:t>
          </a:r>
          <a:r>
            <a:rPr lang="fi-FI" sz="1400" kern="1200" dirty="0" smtClean="0"/>
            <a:t> </a:t>
          </a:r>
          <a:r>
            <a:rPr lang="fi-FI" sz="1400" kern="1200" dirty="0" err="1" smtClean="0"/>
            <a:t>unless</a:t>
          </a:r>
          <a:r>
            <a:rPr lang="fi-FI" sz="1400" kern="1200" dirty="0" smtClean="0"/>
            <a:t> </a:t>
          </a:r>
          <a:r>
            <a:rPr lang="fi-FI" sz="1400" kern="1200" dirty="0" err="1" smtClean="0"/>
            <a:t>the</a:t>
          </a:r>
          <a:r>
            <a:rPr lang="fi-FI" sz="1400" kern="1200" dirty="0" smtClean="0"/>
            <a:t> person </a:t>
          </a:r>
          <a:r>
            <a:rPr lang="fi-FI" sz="1400" kern="1200" dirty="0" err="1" smtClean="0"/>
            <a:t>responsible</a:t>
          </a:r>
          <a:r>
            <a:rPr lang="fi-FI" sz="1400" kern="1200" dirty="0" smtClean="0"/>
            <a:t> for </a:t>
          </a:r>
          <a:r>
            <a:rPr lang="fi-FI" sz="1400" kern="1200" dirty="0" err="1" smtClean="0"/>
            <a:t>the</a:t>
          </a:r>
          <a:r>
            <a:rPr lang="fi-FI" sz="1400" kern="1200" dirty="0" smtClean="0"/>
            <a:t> </a:t>
          </a:r>
          <a:r>
            <a:rPr lang="fi-FI" sz="1400" kern="1200" dirty="0" err="1" smtClean="0"/>
            <a:t>procedure</a:t>
          </a:r>
          <a:r>
            <a:rPr lang="fi-FI" sz="1400" kern="1200" dirty="0" smtClean="0"/>
            <a:t> </a:t>
          </a:r>
          <a:r>
            <a:rPr lang="fi-FI" sz="1400" kern="1200" dirty="0" err="1" smtClean="0"/>
            <a:t>shows</a:t>
          </a:r>
          <a:r>
            <a:rPr lang="fi-FI" sz="1400" kern="1200" dirty="0" smtClean="0"/>
            <a:t> </a:t>
          </a:r>
          <a:r>
            <a:rPr lang="fi-FI" sz="1400" kern="1200" dirty="0" err="1" smtClean="0"/>
            <a:t>that</a:t>
          </a:r>
          <a:r>
            <a:rPr lang="fi-FI" sz="1400" kern="1200" dirty="0" smtClean="0"/>
            <a:t> he </a:t>
          </a:r>
          <a:r>
            <a:rPr lang="fi-FI" sz="1400" kern="1200" dirty="0" err="1" smtClean="0"/>
            <a:t>or</a:t>
          </a:r>
          <a:r>
            <a:rPr lang="fi-FI" sz="1400" kern="1200" dirty="0" smtClean="0"/>
            <a:t> </a:t>
          </a:r>
          <a:r>
            <a:rPr lang="fi-FI" sz="1400" kern="1200" dirty="0" err="1" smtClean="0"/>
            <a:t>she</a:t>
          </a:r>
          <a:r>
            <a:rPr lang="fi-FI" sz="1400" kern="1200" dirty="0" smtClean="0"/>
            <a:t> </a:t>
          </a:r>
          <a:r>
            <a:rPr lang="fi-FI" sz="1400" kern="1200" dirty="0" err="1" smtClean="0"/>
            <a:t>has</a:t>
          </a:r>
          <a:r>
            <a:rPr lang="fi-FI" sz="1400" kern="1200" dirty="0" smtClean="0"/>
            <a:t> </a:t>
          </a:r>
          <a:r>
            <a:rPr lang="fi-FI" sz="1400" kern="1200" dirty="0" err="1" smtClean="0"/>
            <a:t>acted</a:t>
          </a:r>
          <a:r>
            <a:rPr lang="fi-FI" sz="1400" kern="1200" dirty="0" smtClean="0"/>
            <a:t> </a:t>
          </a:r>
          <a:r>
            <a:rPr lang="fi-FI" sz="1400" kern="1200" dirty="0" err="1" smtClean="0"/>
            <a:t>carefully</a:t>
          </a:r>
          <a:r>
            <a:rPr lang="fi-FI" sz="1400" kern="1200" dirty="0" smtClean="0"/>
            <a:t> (</a:t>
          </a:r>
          <a:r>
            <a:rPr lang="fi-FI" sz="1400" kern="1200" dirty="0" err="1" smtClean="0"/>
            <a:t>burden</a:t>
          </a:r>
          <a:r>
            <a:rPr lang="fi-FI" sz="1400" kern="1200" dirty="0" smtClean="0"/>
            <a:t> of </a:t>
          </a:r>
          <a:r>
            <a:rPr lang="fi-FI" sz="1400" kern="1200" dirty="0" err="1" smtClean="0"/>
            <a:t>proof</a:t>
          </a:r>
          <a:r>
            <a:rPr lang="fi-FI" sz="1400" kern="1200" dirty="0" smtClean="0"/>
            <a:t>) </a:t>
          </a:r>
          <a:endParaRPr lang="fi-FI" sz="1400" kern="1200" dirty="0"/>
        </a:p>
      </dsp:txBody>
      <dsp:txXfrm>
        <a:off x="2859356" y="1278772"/>
        <a:ext cx="2488662" cy="1444543"/>
      </dsp:txXfrm>
    </dsp:sp>
    <dsp:sp modelId="{A1BF4762-01A6-4386-A728-6FDFD89677D0}">
      <dsp:nvSpPr>
        <dsp:cNvPr id="0" name=""/>
        <dsp:cNvSpPr/>
      </dsp:nvSpPr>
      <dsp:spPr>
        <a:xfrm>
          <a:off x="5558412" y="1200626"/>
          <a:ext cx="2644954" cy="1600835"/>
        </a:xfrm>
        <a:prstGeom prst="roundRect">
          <a:avLst/>
        </a:prstGeom>
        <a:solidFill>
          <a:schemeClr val="accent4">
            <a:hueOff val="-10443270"/>
            <a:satOff val="-93118"/>
            <a:lumOff val="154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fi-FI" sz="1600" kern="1200" dirty="0" smtClean="0"/>
            <a:t>The </a:t>
          </a:r>
          <a:r>
            <a:rPr lang="fi-FI" sz="1600" kern="1200" dirty="0" err="1" smtClean="0"/>
            <a:t>significance</a:t>
          </a:r>
          <a:r>
            <a:rPr lang="fi-FI" sz="1600" kern="1200" dirty="0" smtClean="0"/>
            <a:t> of the </a:t>
          </a:r>
          <a:r>
            <a:rPr lang="fi-FI" sz="1600" kern="1200" dirty="0" err="1" smtClean="0"/>
            <a:t>legal</a:t>
          </a:r>
          <a:r>
            <a:rPr lang="fi-FI" sz="1600" kern="1200" dirty="0" smtClean="0"/>
            <a:t> </a:t>
          </a:r>
          <a:r>
            <a:rPr lang="fi-FI" sz="1600" kern="1200" dirty="0" err="1" smtClean="0"/>
            <a:t>provisions</a:t>
          </a:r>
          <a:r>
            <a:rPr lang="fi-FI" sz="1600" kern="1200" dirty="0" smtClean="0"/>
            <a:t>: </a:t>
          </a:r>
          <a:endParaRPr lang="fi-FI" sz="1600" kern="1200" dirty="0"/>
        </a:p>
        <a:p>
          <a:pPr marL="171450" lvl="1" indent="-171450" algn="l" defTabSz="711200" rtl="0">
            <a:lnSpc>
              <a:spcPct val="90000"/>
            </a:lnSpc>
            <a:spcBef>
              <a:spcPct val="0"/>
            </a:spcBef>
            <a:spcAft>
              <a:spcPct val="15000"/>
            </a:spcAft>
            <a:buChar char="••"/>
          </a:pPr>
          <a:r>
            <a:rPr lang="fi-FI" sz="1600" kern="1200" smtClean="0"/>
            <a:t>Liability </a:t>
          </a:r>
          <a:r>
            <a:rPr lang="en-US" sz="1600" kern="1200" smtClean="0"/>
            <a:t>covers pure economic loss (typical damage consists of only economic losses) </a:t>
          </a:r>
          <a:endParaRPr lang="fi-FI" sz="1600" kern="1200" dirty="0"/>
        </a:p>
      </dsp:txBody>
      <dsp:txXfrm>
        <a:off x="5636558" y="1278772"/>
        <a:ext cx="2488662" cy="14445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0BF2B3-3E86-494B-A35A-406502A6B946}">
      <dsp:nvSpPr>
        <dsp:cNvPr id="0" name=""/>
        <dsp:cNvSpPr/>
      </dsp:nvSpPr>
      <dsp:spPr>
        <a:xfrm>
          <a:off x="0" y="805226"/>
          <a:ext cx="2392847" cy="239284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06CB76-70DC-4DC0-BC87-065273CADB30}">
      <dsp:nvSpPr>
        <dsp:cNvPr id="0" name=""/>
        <dsp:cNvSpPr/>
      </dsp:nvSpPr>
      <dsp:spPr>
        <a:xfrm>
          <a:off x="1196423" y="805226"/>
          <a:ext cx="2791655" cy="239284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smtClean="0"/>
            <a:t>collectivity</a:t>
          </a:r>
          <a:endParaRPr lang="fi-FI" sz="1800" kern="1200"/>
        </a:p>
      </dsp:txBody>
      <dsp:txXfrm>
        <a:off x="1196423" y="805226"/>
        <a:ext cx="1395827" cy="717855"/>
      </dsp:txXfrm>
    </dsp:sp>
    <dsp:sp modelId="{CDA06B86-F257-4FAF-9153-1007A47E16CE}">
      <dsp:nvSpPr>
        <dsp:cNvPr id="0" name=""/>
        <dsp:cNvSpPr/>
      </dsp:nvSpPr>
      <dsp:spPr>
        <a:xfrm>
          <a:off x="418749" y="1523082"/>
          <a:ext cx="1555349" cy="1555349"/>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C273F6-7E92-425B-BA4D-2CE379BA8858}">
      <dsp:nvSpPr>
        <dsp:cNvPr id="0" name=""/>
        <dsp:cNvSpPr/>
      </dsp:nvSpPr>
      <dsp:spPr>
        <a:xfrm>
          <a:off x="1196423" y="1523082"/>
          <a:ext cx="2791655" cy="155534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smtClean="0"/>
            <a:t>automation </a:t>
          </a:r>
          <a:endParaRPr lang="fi-FI" sz="1800" kern="1200"/>
        </a:p>
      </dsp:txBody>
      <dsp:txXfrm>
        <a:off x="1196423" y="1523082"/>
        <a:ext cx="1395827" cy="717853"/>
      </dsp:txXfrm>
    </dsp:sp>
    <dsp:sp modelId="{3ABAFAD9-A37D-4472-B6A6-ACB2437895C7}">
      <dsp:nvSpPr>
        <dsp:cNvPr id="0" name=""/>
        <dsp:cNvSpPr/>
      </dsp:nvSpPr>
      <dsp:spPr>
        <a:xfrm>
          <a:off x="837496" y="2240935"/>
          <a:ext cx="717853" cy="717853"/>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B744B5-DAB8-492B-9D34-90CAB36E4588}">
      <dsp:nvSpPr>
        <dsp:cNvPr id="0" name=""/>
        <dsp:cNvSpPr/>
      </dsp:nvSpPr>
      <dsp:spPr>
        <a:xfrm>
          <a:off x="1196423" y="2240935"/>
          <a:ext cx="2791655" cy="71785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smtClean="0"/>
            <a:t>anonymity </a:t>
          </a:r>
          <a:endParaRPr lang="fi-FI" sz="1800" kern="1200"/>
        </a:p>
      </dsp:txBody>
      <dsp:txXfrm>
        <a:off x="1196423" y="2240935"/>
        <a:ext cx="1395827" cy="717853"/>
      </dsp:txXfrm>
    </dsp:sp>
    <dsp:sp modelId="{86249A24-A9EE-49BF-983C-AB4CF01370CA}">
      <dsp:nvSpPr>
        <dsp:cNvPr id="0" name=""/>
        <dsp:cNvSpPr/>
      </dsp:nvSpPr>
      <dsp:spPr>
        <a:xfrm>
          <a:off x="2592251" y="1523082"/>
          <a:ext cx="1395827" cy="71785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57150" lvl="1" indent="-57150" algn="l" defTabSz="400050" rtl="0">
            <a:lnSpc>
              <a:spcPct val="90000"/>
            </a:lnSpc>
            <a:spcBef>
              <a:spcPct val="0"/>
            </a:spcBef>
            <a:spcAft>
              <a:spcPct val="15000"/>
            </a:spcAft>
            <a:buChar char="••"/>
          </a:pPr>
          <a:r>
            <a:rPr lang="en-US" sz="900" kern="1200" smtClean="0"/>
            <a:t>electronic trade  </a:t>
          </a:r>
          <a:endParaRPr lang="fi-FI" sz="900" kern="1200"/>
        </a:p>
        <a:p>
          <a:pPr marL="57150" lvl="1" indent="-57150" algn="l" defTabSz="400050" rtl="0">
            <a:lnSpc>
              <a:spcPct val="90000"/>
            </a:lnSpc>
            <a:spcBef>
              <a:spcPct val="0"/>
            </a:spcBef>
            <a:spcAft>
              <a:spcPct val="15000"/>
            </a:spcAft>
            <a:buChar char="••"/>
          </a:pPr>
          <a:r>
            <a:rPr lang="en-US" sz="900" kern="1200" smtClean="0"/>
            <a:t>traded objects and the whole environment is electronic: book-entries, book-entry accounts </a:t>
          </a:r>
          <a:endParaRPr lang="fi-FI" sz="900" kern="1200"/>
        </a:p>
      </dsp:txBody>
      <dsp:txXfrm>
        <a:off x="2592251" y="1523082"/>
        <a:ext cx="1395827" cy="7178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759757-04DF-4974-90FE-7AC274153710}">
      <dsp:nvSpPr>
        <dsp:cNvPr id="0" name=""/>
        <dsp:cNvSpPr/>
      </dsp:nvSpPr>
      <dsp:spPr>
        <a:xfrm>
          <a:off x="0" y="0"/>
          <a:ext cx="3467894" cy="40033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60F3D8-3631-4145-B1DA-7653B1309FCB}">
      <dsp:nvSpPr>
        <dsp:cNvPr id="0" name=""/>
        <dsp:cNvSpPr/>
      </dsp:nvSpPr>
      <dsp:spPr>
        <a:xfrm>
          <a:off x="1733947" y="400720"/>
          <a:ext cx="2254131" cy="71152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b="1" kern="1200" smtClean="0"/>
            <a:t>The transaction in securities was considered to be void on the basis of  the Finnish Contracts Act (OikTL) sect. 33 </a:t>
          </a:r>
          <a:endParaRPr lang="fi-FI" sz="900" kern="1200"/>
        </a:p>
      </dsp:txBody>
      <dsp:txXfrm>
        <a:off x="1768681" y="435454"/>
        <a:ext cx="2184663" cy="642056"/>
      </dsp:txXfrm>
    </dsp:sp>
    <dsp:sp modelId="{7591E932-5BF1-40B0-A795-ED9026613D02}">
      <dsp:nvSpPr>
        <dsp:cNvPr id="0" name=""/>
        <dsp:cNvSpPr/>
      </dsp:nvSpPr>
      <dsp:spPr>
        <a:xfrm>
          <a:off x="1733947" y="1201185"/>
          <a:ext cx="2254131" cy="71152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b="1" kern="1200" smtClean="0"/>
            <a:t>because when transacting the seller did not know about circumstances with material influence on the value of the securities </a:t>
          </a:r>
          <a:endParaRPr lang="fi-FI" sz="900" kern="1200"/>
        </a:p>
      </dsp:txBody>
      <dsp:txXfrm>
        <a:off x="1768681" y="1235919"/>
        <a:ext cx="2184663" cy="642056"/>
      </dsp:txXfrm>
    </dsp:sp>
    <dsp:sp modelId="{29883334-22FA-445E-A84C-26766B8F5AB2}">
      <dsp:nvSpPr>
        <dsp:cNvPr id="0" name=""/>
        <dsp:cNvSpPr/>
      </dsp:nvSpPr>
      <dsp:spPr>
        <a:xfrm>
          <a:off x="1733947" y="2001650"/>
          <a:ext cx="2254131" cy="71152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b="1" kern="1200" smtClean="0"/>
            <a:t>but the buyer knew about them </a:t>
          </a:r>
          <a:endParaRPr lang="fi-FI" sz="900" kern="1200"/>
        </a:p>
      </dsp:txBody>
      <dsp:txXfrm>
        <a:off x="1768681" y="2036384"/>
        <a:ext cx="2184663" cy="642056"/>
      </dsp:txXfrm>
    </dsp:sp>
    <dsp:sp modelId="{0A5CBA21-976D-46F2-B9D4-56315B72DE02}">
      <dsp:nvSpPr>
        <dsp:cNvPr id="0" name=""/>
        <dsp:cNvSpPr/>
      </dsp:nvSpPr>
      <dsp:spPr>
        <a:xfrm>
          <a:off x="1733947" y="2802114"/>
          <a:ext cx="2254131" cy="71152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b="1" kern="1200" smtClean="0"/>
            <a:t>and  supposedly  realized their  importance for the other party’s decision to sell.  </a:t>
          </a:r>
          <a:endParaRPr lang="fi-FI" sz="900" kern="1200"/>
        </a:p>
      </dsp:txBody>
      <dsp:txXfrm>
        <a:off x="1768681" y="2836848"/>
        <a:ext cx="2184663" cy="6420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1CE514-1397-465F-9F1B-D066CE3FF2D6}">
      <dsp:nvSpPr>
        <dsp:cNvPr id="0" name=""/>
        <dsp:cNvSpPr/>
      </dsp:nvSpPr>
      <dsp:spPr>
        <a:xfrm>
          <a:off x="40" y="148679"/>
          <a:ext cx="3835184" cy="6336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rtl="0">
            <a:lnSpc>
              <a:spcPct val="90000"/>
            </a:lnSpc>
            <a:spcBef>
              <a:spcPct val="0"/>
            </a:spcBef>
            <a:spcAft>
              <a:spcPct val="35000"/>
            </a:spcAft>
          </a:pPr>
          <a:r>
            <a:rPr lang="en-US" sz="2200" b="1" kern="1200" smtClean="0"/>
            <a:t>Direct selling</a:t>
          </a:r>
          <a:endParaRPr lang="fi-FI" sz="2200" kern="1200"/>
        </a:p>
      </dsp:txBody>
      <dsp:txXfrm>
        <a:off x="40" y="148679"/>
        <a:ext cx="3835184" cy="633600"/>
      </dsp:txXfrm>
    </dsp:sp>
    <dsp:sp modelId="{A58BC798-0EDB-436A-973C-A684B1EF12C4}">
      <dsp:nvSpPr>
        <dsp:cNvPr id="0" name=""/>
        <dsp:cNvSpPr/>
      </dsp:nvSpPr>
      <dsp:spPr>
        <a:xfrm>
          <a:off x="40" y="782279"/>
          <a:ext cx="3835184" cy="3072341"/>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en-US" sz="2200" kern="1200" smtClean="0"/>
            <a:t>contract law based duties of disclosure (the seller) and of making inquiries (the buyer)</a:t>
          </a:r>
          <a:endParaRPr lang="fi-FI" sz="2200" kern="1200"/>
        </a:p>
        <a:p>
          <a:pPr marL="228600" lvl="1" indent="-228600" algn="l" defTabSz="977900" rtl="0">
            <a:lnSpc>
              <a:spcPct val="90000"/>
            </a:lnSpc>
            <a:spcBef>
              <a:spcPct val="0"/>
            </a:spcBef>
            <a:spcAft>
              <a:spcPct val="15000"/>
            </a:spcAft>
            <a:buChar char="••"/>
          </a:pPr>
          <a:r>
            <a:rPr lang="en-US" sz="2200" kern="1200" smtClean="0"/>
            <a:t>a breach of a duty is both a necessary and a sufficient precondition of damage</a:t>
          </a:r>
          <a:endParaRPr lang="fi-FI" sz="2200" kern="1200"/>
        </a:p>
      </dsp:txBody>
      <dsp:txXfrm>
        <a:off x="40" y="782279"/>
        <a:ext cx="3835184" cy="3072341"/>
      </dsp:txXfrm>
    </dsp:sp>
    <dsp:sp modelId="{0733E4E9-DA27-445F-8E24-730792663FA9}">
      <dsp:nvSpPr>
        <dsp:cNvPr id="0" name=""/>
        <dsp:cNvSpPr/>
      </dsp:nvSpPr>
      <dsp:spPr>
        <a:xfrm>
          <a:off x="4372149" y="148679"/>
          <a:ext cx="3835184" cy="633600"/>
        </a:xfrm>
        <a:prstGeom prst="rect">
          <a:avLst/>
        </a:prstGeom>
        <a:solidFill>
          <a:schemeClr val="accent3">
            <a:hueOff val="-8790100"/>
            <a:satOff val="14545"/>
            <a:lumOff val="-20784"/>
            <a:alphaOff val="0"/>
          </a:schemeClr>
        </a:solidFill>
        <a:ln w="25400" cap="flat" cmpd="sng" algn="ctr">
          <a:solidFill>
            <a:schemeClr val="accent3">
              <a:hueOff val="-8790100"/>
              <a:satOff val="14545"/>
              <a:lumOff val="-2078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rtl="0">
            <a:lnSpc>
              <a:spcPct val="90000"/>
            </a:lnSpc>
            <a:spcBef>
              <a:spcPct val="0"/>
            </a:spcBef>
            <a:spcAft>
              <a:spcPct val="35000"/>
            </a:spcAft>
          </a:pPr>
          <a:r>
            <a:rPr lang="en-US" sz="2200" b="1" kern="1200" smtClean="0"/>
            <a:t>Public trade</a:t>
          </a:r>
          <a:endParaRPr lang="fi-FI" sz="2200" kern="1200"/>
        </a:p>
      </dsp:txBody>
      <dsp:txXfrm>
        <a:off x="4372149" y="148679"/>
        <a:ext cx="3835184" cy="633600"/>
      </dsp:txXfrm>
    </dsp:sp>
    <dsp:sp modelId="{005DE9E0-41FA-45A4-8102-081E268839C1}">
      <dsp:nvSpPr>
        <dsp:cNvPr id="0" name=""/>
        <dsp:cNvSpPr/>
      </dsp:nvSpPr>
      <dsp:spPr>
        <a:xfrm>
          <a:off x="4372149" y="782279"/>
          <a:ext cx="3835184" cy="3072341"/>
        </a:xfrm>
        <a:prstGeom prst="rect">
          <a:avLst/>
        </a:prstGeom>
        <a:solidFill>
          <a:schemeClr val="accent3">
            <a:tint val="40000"/>
            <a:alpha val="90000"/>
            <a:hueOff val="-8005007"/>
            <a:satOff val="-42852"/>
            <a:lumOff val="-4057"/>
            <a:alphaOff val="0"/>
          </a:schemeClr>
        </a:solidFill>
        <a:ln w="25400" cap="flat" cmpd="sng" algn="ctr">
          <a:solidFill>
            <a:schemeClr val="accent3">
              <a:tint val="40000"/>
              <a:alpha val="90000"/>
              <a:hueOff val="-8005007"/>
              <a:satOff val="-42852"/>
              <a:lumOff val="-405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en-US" sz="2200" kern="1200" smtClean="0"/>
            <a:t>market law based and market-oriented disclosure duties</a:t>
          </a:r>
          <a:endParaRPr lang="fi-FI" sz="2200" kern="1200"/>
        </a:p>
        <a:p>
          <a:pPr marL="228600" lvl="1" indent="-228600" algn="l" defTabSz="977900" rtl="0">
            <a:lnSpc>
              <a:spcPct val="90000"/>
            </a:lnSpc>
            <a:spcBef>
              <a:spcPct val="0"/>
            </a:spcBef>
            <a:spcAft>
              <a:spcPct val="15000"/>
            </a:spcAft>
            <a:buChar char="••"/>
          </a:pPr>
          <a:r>
            <a:rPr lang="en-US" sz="2200" kern="1200" smtClean="0"/>
            <a:t>they do not primarily relate to a concrete transaction and a counter-party</a:t>
          </a:r>
          <a:endParaRPr lang="fi-FI" sz="2200" kern="1200"/>
        </a:p>
        <a:p>
          <a:pPr marL="228600" lvl="1" indent="-228600" algn="l" defTabSz="977900" rtl="0">
            <a:lnSpc>
              <a:spcPct val="90000"/>
            </a:lnSpc>
            <a:spcBef>
              <a:spcPct val="0"/>
            </a:spcBef>
            <a:spcAft>
              <a:spcPct val="15000"/>
            </a:spcAft>
            <a:buChar char="••"/>
          </a:pPr>
          <a:r>
            <a:rPr lang="en-US" sz="2200" kern="1200" smtClean="0"/>
            <a:t>cf. the truthfulness obligation and standard of good practice in marketing    </a:t>
          </a:r>
          <a:endParaRPr lang="fi-FI" sz="2200" kern="1200"/>
        </a:p>
      </dsp:txBody>
      <dsp:txXfrm>
        <a:off x="4372149" y="782279"/>
        <a:ext cx="3835184" cy="30723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7F0939-DC6B-4011-AFB3-1A3DF04C5B2D}">
      <dsp:nvSpPr>
        <dsp:cNvPr id="0" name=""/>
        <dsp:cNvSpPr/>
      </dsp:nvSpPr>
      <dsp:spPr>
        <a:xfrm rot="5400000">
          <a:off x="4622989" y="-1546570"/>
          <a:ext cx="1613790" cy="511048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kern="1200" smtClean="0"/>
            <a:t>“- - damages may not exceed the loss which the party in breach foresaw or ought to have foreseen at the time of the conclusion of the contract, in the light of the facts and matters of which he then knew or ought to have known, as a possible consequence of the breach of the contract.”</a:t>
          </a:r>
          <a:endParaRPr lang="fi-FI" sz="1400" kern="1200"/>
        </a:p>
      </dsp:txBody>
      <dsp:txXfrm rot="-5400000">
        <a:off x="2874645" y="280553"/>
        <a:ext cx="5031701" cy="1456232"/>
      </dsp:txXfrm>
    </dsp:sp>
    <dsp:sp modelId="{BD078E42-2BC1-4402-AF1D-1D73E95A7E50}">
      <dsp:nvSpPr>
        <dsp:cNvPr id="0" name=""/>
        <dsp:cNvSpPr/>
      </dsp:nvSpPr>
      <dsp:spPr>
        <a:xfrm>
          <a:off x="0" y="50"/>
          <a:ext cx="2874645" cy="20172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rtl="0">
            <a:lnSpc>
              <a:spcPct val="90000"/>
            </a:lnSpc>
            <a:spcBef>
              <a:spcPct val="0"/>
            </a:spcBef>
            <a:spcAft>
              <a:spcPct val="35000"/>
            </a:spcAft>
          </a:pPr>
          <a:r>
            <a:rPr lang="en-US" sz="4200" kern="1200" smtClean="0"/>
            <a:t>CISG 74: </a:t>
          </a:r>
          <a:endParaRPr lang="fi-FI" sz="4200" kern="1200"/>
        </a:p>
      </dsp:txBody>
      <dsp:txXfrm>
        <a:off x="98473" y="98523"/>
        <a:ext cx="2677699" cy="1820291"/>
      </dsp:txXfrm>
    </dsp:sp>
    <dsp:sp modelId="{2359E5A9-253B-48B2-B4F0-3A47275FDF21}">
      <dsp:nvSpPr>
        <dsp:cNvPr id="0" name=""/>
        <dsp:cNvSpPr/>
      </dsp:nvSpPr>
      <dsp:spPr>
        <a:xfrm rot="5400000">
          <a:off x="4622989" y="571528"/>
          <a:ext cx="1613790" cy="511048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kern="1200" smtClean="0"/>
            <a:t>the value of a package deposited in a hotel was not perceivable; liability of the hotel was reduced  </a:t>
          </a:r>
          <a:endParaRPr lang="fi-FI" sz="1400" kern="1200"/>
        </a:p>
        <a:p>
          <a:pPr marL="114300" lvl="1" indent="-114300" algn="l" defTabSz="622300" rtl="0">
            <a:lnSpc>
              <a:spcPct val="90000"/>
            </a:lnSpc>
            <a:spcBef>
              <a:spcPct val="0"/>
            </a:spcBef>
            <a:spcAft>
              <a:spcPct val="15000"/>
            </a:spcAft>
            <a:buChar char="••"/>
          </a:pPr>
          <a:r>
            <a:rPr lang="en-US" sz="1400" kern="1200" smtClean="0"/>
            <a:t>KKO 1977 II 74:</a:t>
          </a:r>
          <a:endParaRPr lang="fi-FI" sz="1400" kern="1200"/>
        </a:p>
        <a:p>
          <a:pPr marL="114300" lvl="1" indent="-114300" algn="l" defTabSz="622300" rtl="0">
            <a:lnSpc>
              <a:spcPct val="90000"/>
            </a:lnSpc>
            <a:spcBef>
              <a:spcPct val="0"/>
            </a:spcBef>
            <a:spcAft>
              <a:spcPct val="15000"/>
            </a:spcAft>
            <a:buChar char="••"/>
          </a:pPr>
          <a:r>
            <a:rPr lang="en-US" sz="1400" kern="1200" smtClean="0"/>
            <a:t>a specialized undertaking ought to have known about the possible contract penalty liability of the counterpart due to the breach of contract; full liability imposed because not obviously unreasonable </a:t>
          </a:r>
          <a:endParaRPr lang="fi-FI" sz="1400" kern="1200"/>
        </a:p>
      </dsp:txBody>
      <dsp:txXfrm rot="-5400000">
        <a:off x="2874645" y="2398652"/>
        <a:ext cx="5031701" cy="1456232"/>
      </dsp:txXfrm>
    </dsp:sp>
    <dsp:sp modelId="{EF64F488-FE43-4368-BA2E-775F839AD23B}">
      <dsp:nvSpPr>
        <dsp:cNvPr id="0" name=""/>
        <dsp:cNvSpPr/>
      </dsp:nvSpPr>
      <dsp:spPr>
        <a:xfrm>
          <a:off x="0" y="2118149"/>
          <a:ext cx="2874645" cy="20172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rtl="0">
            <a:lnSpc>
              <a:spcPct val="90000"/>
            </a:lnSpc>
            <a:spcBef>
              <a:spcPct val="0"/>
            </a:spcBef>
            <a:spcAft>
              <a:spcPct val="35000"/>
            </a:spcAft>
          </a:pPr>
          <a:r>
            <a:rPr lang="en-US" sz="4200" kern="1200" smtClean="0"/>
            <a:t>KKO 1950 II 419: </a:t>
          </a:r>
          <a:endParaRPr lang="fi-FI" sz="4200" kern="1200"/>
        </a:p>
      </dsp:txBody>
      <dsp:txXfrm>
        <a:off x="98473" y="2216622"/>
        <a:ext cx="2677699" cy="182029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0C38AD-8878-44DB-A5C7-C48D055EF13B}">
      <dsp:nvSpPr>
        <dsp:cNvPr id="0" name=""/>
        <dsp:cNvSpPr/>
      </dsp:nvSpPr>
      <dsp:spPr>
        <a:xfrm>
          <a:off x="0" y="57289"/>
          <a:ext cx="3988079" cy="8494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kern="1200" smtClean="0"/>
            <a:t>Market risk - recoverable damage ?</a:t>
          </a:r>
          <a:endParaRPr lang="fi-FI" sz="2200" kern="1200"/>
        </a:p>
      </dsp:txBody>
      <dsp:txXfrm>
        <a:off x="41465" y="98754"/>
        <a:ext cx="3905149" cy="766490"/>
      </dsp:txXfrm>
    </dsp:sp>
    <dsp:sp modelId="{8C4F6CB7-B25C-400C-B9A5-E4DE2105B9AA}">
      <dsp:nvSpPr>
        <dsp:cNvPr id="0" name=""/>
        <dsp:cNvSpPr/>
      </dsp:nvSpPr>
      <dsp:spPr>
        <a:xfrm>
          <a:off x="0" y="970069"/>
          <a:ext cx="3988079" cy="849420"/>
        </a:xfrm>
        <a:prstGeom prst="roundRect">
          <a:avLst/>
        </a:prstGeom>
        <a:solidFill>
          <a:schemeClr val="accent3">
            <a:hueOff val="-2930033"/>
            <a:satOff val="4848"/>
            <a:lumOff val="-69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kern="1200" smtClean="0"/>
            <a:t>reducing the factors of e.g. price fluctuations is difficult </a:t>
          </a:r>
          <a:endParaRPr lang="fi-FI" sz="2200" kern="1200"/>
        </a:p>
      </dsp:txBody>
      <dsp:txXfrm>
        <a:off x="41465" y="1011534"/>
        <a:ext cx="3905149" cy="766490"/>
      </dsp:txXfrm>
    </dsp:sp>
    <dsp:sp modelId="{EC8E7525-665D-4910-AE25-73D126741A70}">
      <dsp:nvSpPr>
        <dsp:cNvPr id="0" name=""/>
        <dsp:cNvSpPr/>
      </dsp:nvSpPr>
      <dsp:spPr>
        <a:xfrm>
          <a:off x="0" y="1819489"/>
          <a:ext cx="3988079"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622"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smtClean="0"/>
            <a:t>cf. Market psychology</a:t>
          </a:r>
          <a:endParaRPr lang="fi-FI" sz="1700" kern="1200"/>
        </a:p>
      </dsp:txBody>
      <dsp:txXfrm>
        <a:off x="0" y="1819489"/>
        <a:ext cx="3988079" cy="364320"/>
      </dsp:txXfrm>
    </dsp:sp>
    <dsp:sp modelId="{17E08D97-84C4-4263-AF6E-5BB8E95CB6C1}">
      <dsp:nvSpPr>
        <dsp:cNvPr id="0" name=""/>
        <dsp:cNvSpPr/>
      </dsp:nvSpPr>
      <dsp:spPr>
        <a:xfrm>
          <a:off x="0" y="2183810"/>
          <a:ext cx="3988079" cy="849420"/>
        </a:xfrm>
        <a:prstGeom prst="roundRect">
          <a:avLst/>
        </a:prstGeom>
        <a:solidFill>
          <a:schemeClr val="accent3">
            <a:hueOff val="-5860067"/>
            <a:satOff val="9697"/>
            <a:lumOff val="-138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kern="1200" smtClean="0"/>
            <a:t>Portfolio theory </a:t>
          </a:r>
          <a:endParaRPr lang="fi-FI" sz="2200" kern="1200"/>
        </a:p>
      </dsp:txBody>
      <dsp:txXfrm>
        <a:off x="41465" y="2225275"/>
        <a:ext cx="3905149" cy="766490"/>
      </dsp:txXfrm>
    </dsp:sp>
    <dsp:sp modelId="{770C35EF-89FE-4DF4-A641-487A1809952F}">
      <dsp:nvSpPr>
        <dsp:cNvPr id="0" name=""/>
        <dsp:cNvSpPr/>
      </dsp:nvSpPr>
      <dsp:spPr>
        <a:xfrm>
          <a:off x="0" y="3096590"/>
          <a:ext cx="3988079" cy="849420"/>
        </a:xfrm>
        <a:prstGeom prst="roundRect">
          <a:avLst/>
        </a:prstGeom>
        <a:solidFill>
          <a:schemeClr val="accent3">
            <a:hueOff val="-8790100"/>
            <a:satOff val="14545"/>
            <a:lumOff val="-207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kern="1200" smtClean="0"/>
            <a:t>Increased risk and causality ?</a:t>
          </a:r>
          <a:endParaRPr lang="fi-FI" sz="2200" kern="1200"/>
        </a:p>
      </dsp:txBody>
      <dsp:txXfrm>
        <a:off x="41465" y="3138055"/>
        <a:ext cx="3905149" cy="76649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FCBF2F-EACF-4429-8B13-FA2AFC508920}">
      <dsp:nvSpPr>
        <dsp:cNvPr id="0" name=""/>
        <dsp:cNvSpPr/>
      </dsp:nvSpPr>
      <dsp:spPr>
        <a:xfrm>
          <a:off x="0" y="270868"/>
          <a:ext cx="7985125"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US" sz="3300" kern="1200" smtClean="0"/>
            <a:t>Breaches of disclosure duties:</a:t>
          </a:r>
          <a:endParaRPr lang="fi-FI" sz="3300" kern="1200"/>
        </a:p>
      </dsp:txBody>
      <dsp:txXfrm>
        <a:off x="37696" y="308564"/>
        <a:ext cx="7909733" cy="696808"/>
      </dsp:txXfrm>
    </dsp:sp>
    <dsp:sp modelId="{C41070EB-A4F3-40ED-862B-1CD994836719}">
      <dsp:nvSpPr>
        <dsp:cNvPr id="0" name=""/>
        <dsp:cNvSpPr/>
      </dsp:nvSpPr>
      <dsp:spPr>
        <a:xfrm>
          <a:off x="0" y="1043068"/>
          <a:ext cx="7985125" cy="119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3528"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en-US" sz="2600" kern="1200" dirty="0" smtClean="0"/>
            <a:t>is proven reliance on the information a part of the required causation chain?</a:t>
          </a:r>
          <a:endParaRPr lang="fi-FI" sz="2600" kern="1200" dirty="0"/>
        </a:p>
        <a:p>
          <a:pPr marL="228600" lvl="1" indent="-228600" algn="l" defTabSz="1155700" rtl="0">
            <a:lnSpc>
              <a:spcPct val="90000"/>
            </a:lnSpc>
            <a:spcBef>
              <a:spcPct val="0"/>
            </a:spcBef>
            <a:spcAft>
              <a:spcPct val="20000"/>
            </a:spcAft>
            <a:buChar char="••"/>
          </a:pPr>
          <a:r>
            <a:rPr lang="en-US" sz="2600" kern="1200" smtClean="0"/>
            <a:t>cf the “would have purchased anyway” argument</a:t>
          </a:r>
          <a:endParaRPr lang="fi-FI" sz="2600" kern="1200"/>
        </a:p>
      </dsp:txBody>
      <dsp:txXfrm>
        <a:off x="0" y="1043068"/>
        <a:ext cx="7985125" cy="1195424"/>
      </dsp:txXfrm>
    </dsp:sp>
    <dsp:sp modelId="{C16BCF53-A56F-4ED8-8698-A160F7B188A9}">
      <dsp:nvSpPr>
        <dsp:cNvPr id="0" name=""/>
        <dsp:cNvSpPr/>
      </dsp:nvSpPr>
      <dsp:spPr>
        <a:xfrm>
          <a:off x="0" y="2238493"/>
          <a:ext cx="7985125"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US" sz="3300" kern="1200" smtClean="0"/>
            <a:t>this kind of reliance may not be required</a:t>
          </a:r>
          <a:endParaRPr lang="fi-FI" sz="3300" kern="1200"/>
        </a:p>
      </dsp:txBody>
      <dsp:txXfrm>
        <a:off x="37696" y="2276189"/>
        <a:ext cx="7909733" cy="696808"/>
      </dsp:txXfrm>
    </dsp:sp>
    <dsp:sp modelId="{D602AA8E-5CCB-47E0-B6D5-72D5D510A720}">
      <dsp:nvSpPr>
        <dsp:cNvPr id="0" name=""/>
        <dsp:cNvSpPr/>
      </dsp:nvSpPr>
      <dsp:spPr>
        <a:xfrm>
          <a:off x="0" y="3010693"/>
          <a:ext cx="7985125" cy="853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3528"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en-US" sz="2600" kern="1200" smtClean="0"/>
            <a:t>cf difficulties to bring evidence</a:t>
          </a:r>
          <a:endParaRPr lang="fi-FI" sz="2600" kern="1200"/>
        </a:p>
        <a:p>
          <a:pPr marL="228600" lvl="1" indent="-228600" algn="l" defTabSz="1155700" rtl="0">
            <a:lnSpc>
              <a:spcPct val="90000"/>
            </a:lnSpc>
            <a:spcBef>
              <a:spcPct val="0"/>
            </a:spcBef>
            <a:spcAft>
              <a:spcPct val="20000"/>
            </a:spcAft>
            <a:buChar char="••"/>
          </a:pPr>
          <a:r>
            <a:rPr lang="en-US" sz="2600" kern="1200" smtClean="0"/>
            <a:t>norms aim at  reliable functioning of the market </a:t>
          </a:r>
          <a:endParaRPr lang="fi-FI" sz="2600" kern="1200"/>
        </a:p>
      </dsp:txBody>
      <dsp:txXfrm>
        <a:off x="0" y="3010693"/>
        <a:ext cx="7985125" cy="85387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pPr>
              <a:defRPr/>
            </a:pPr>
            <a:endParaRPr lang="en-US"/>
          </a:p>
        </p:txBody>
      </p:sp>
      <p:sp>
        <p:nvSpPr>
          <p:cNvPr id="1843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18436"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pPr>
              <a:defRPr/>
            </a:pPr>
            <a:endParaRPr lang="en-US"/>
          </a:p>
        </p:txBody>
      </p:sp>
      <p:sp>
        <p:nvSpPr>
          <p:cNvPr id="18437"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6562A2FD-82F4-4015-8C6B-ED53CFF83627}" type="slidenum">
              <a:rPr lang="en-US"/>
              <a:pPr>
                <a:defRPr/>
              </a:pPr>
              <a:t>‹#›</a:t>
            </a:fld>
            <a:endParaRPr lang="en-US"/>
          </a:p>
        </p:txBody>
      </p:sp>
    </p:spTree>
    <p:extLst>
      <p:ext uri="{BB962C8B-B14F-4D97-AF65-F5344CB8AC3E}">
        <p14:creationId xmlns:p14="http://schemas.microsoft.com/office/powerpoint/2010/main" val="857160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pPr>
              <a:defRPr/>
            </a:pPr>
            <a:endParaRPr lang="fi-FI"/>
          </a:p>
        </p:txBody>
      </p:sp>
      <p:sp>
        <p:nvSpPr>
          <p:cNvPr id="819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fi-FI"/>
          </a:p>
        </p:txBody>
      </p:sp>
      <p:sp>
        <p:nvSpPr>
          <p:cNvPr id="3379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8198"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pPr>
              <a:defRPr/>
            </a:pPr>
            <a:endParaRPr lang="fi-FI"/>
          </a:p>
        </p:txBody>
      </p:sp>
      <p:sp>
        <p:nvSpPr>
          <p:cNvPr id="8199"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140BF769-7293-45D1-AE07-EB55917BF623}" type="slidenum">
              <a:rPr lang="fi-FI"/>
              <a:pPr>
                <a:defRPr/>
              </a:pPr>
              <a:t>‹#›</a:t>
            </a:fld>
            <a:endParaRPr lang="fi-FI"/>
          </a:p>
        </p:txBody>
      </p:sp>
    </p:spTree>
    <p:extLst>
      <p:ext uri="{BB962C8B-B14F-4D97-AF65-F5344CB8AC3E}">
        <p14:creationId xmlns:p14="http://schemas.microsoft.com/office/powerpoint/2010/main" val="25799873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3"/>
            <a:ext cx="8324850" cy="3919537"/>
          </a:xfrm>
          <a:prstGeom prst="rect">
            <a:avLst/>
          </a:prstGeom>
          <a:solidFill>
            <a:srgbClr val="ED293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defRPr/>
            </a:pPr>
            <a:endParaRPr lang="fi-FI" altLang="fi-FI" smtClean="0"/>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0" y="1770063"/>
            <a:ext cx="7769225" cy="1331912"/>
          </a:xfrm>
        </p:spPr>
        <p:txBody>
          <a:bodyPr/>
          <a:lstStyle>
            <a:lvl1pPr>
              <a:defRPr sz="4000">
                <a:solidFill>
                  <a:schemeClr val="bg1"/>
                </a:solidFill>
              </a:defRPr>
            </a:lvl1pPr>
          </a:lstStyle>
          <a:p>
            <a:r>
              <a:rPr lang="en-US"/>
              <a:t>Click to edit Master title style</a:t>
            </a:r>
          </a:p>
        </p:txBody>
      </p:sp>
      <p:sp>
        <p:nvSpPr>
          <p:cNvPr id="3075" name="Rectangle 3"/>
          <p:cNvSpPr>
            <a:spLocks noGrp="1" noChangeArrowheads="1"/>
          </p:cNvSpPr>
          <p:nvPr>
            <p:ph type="subTitle" idx="1"/>
          </p:nvPr>
        </p:nvSpPr>
        <p:spPr>
          <a:xfrm>
            <a:off x="571500" y="3141663"/>
            <a:ext cx="6283325" cy="2339975"/>
          </a:xfrm>
        </p:spPr>
        <p:txBody>
          <a:bodyPr/>
          <a:lstStyle>
            <a:lvl1pPr marL="0" indent="0">
              <a:buFontTx/>
              <a:buNone/>
              <a:defRPr>
                <a:solidFill>
                  <a:schemeClr val="bg1"/>
                </a:solidFill>
                <a:latin typeface="Georgia" pitchFamily="18" charset="0"/>
              </a:defRPr>
            </a:lvl1pPr>
          </a:lstStyle>
          <a:p>
            <a:r>
              <a:rPr lang="en-US"/>
              <a:t>Click to edit Master subtitle style</a:t>
            </a:r>
          </a:p>
        </p:txBody>
      </p:sp>
      <p:sp>
        <p:nvSpPr>
          <p:cNvPr id="6" name="Rectangle 4"/>
          <p:cNvSpPr>
            <a:spLocks noGrp="1" noChangeArrowheads="1"/>
          </p:cNvSpPr>
          <p:nvPr>
            <p:ph type="dt" sz="half" idx="10"/>
          </p:nvPr>
        </p:nvSpPr>
        <p:spPr>
          <a:xfrm>
            <a:off x="2860675" y="5959475"/>
            <a:ext cx="2025650" cy="176213"/>
          </a:xfrm>
        </p:spPr>
        <p:txBody>
          <a:bodyPr/>
          <a:lstStyle>
            <a:lvl1pPr>
              <a:defRPr sz="1200">
                <a:solidFill>
                  <a:srgbClr val="928B81"/>
                </a:solidFill>
              </a:defRPr>
            </a:lvl1pPr>
          </a:lstStyle>
          <a:p>
            <a:pPr>
              <a:defRPr/>
            </a:pPr>
            <a:fld id="{8ECDA57B-A7B7-4319-BE97-C76D42D128B8}" type="datetime1">
              <a:rPr lang="fi-FI" smtClean="0"/>
              <a:t>30.1.2019</a:t>
            </a:fld>
            <a:endParaRPr lang="en-US"/>
          </a:p>
        </p:txBody>
      </p:sp>
    </p:spTree>
    <p:extLst>
      <p:ext uri="{BB962C8B-B14F-4D97-AF65-F5344CB8AC3E}">
        <p14:creationId xmlns:p14="http://schemas.microsoft.com/office/powerpoint/2010/main" val="190773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082C1EA1-B4A7-4CB0-AE49-40821D9409FD}" type="datetime1">
              <a:rPr lang="fi-FI" smtClean="0"/>
              <a:t>30.1.2019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9FB0ED-EA6E-42FA-881F-147769ACE56B}" type="slidenum">
              <a:rPr lang="en-US"/>
              <a:pPr>
                <a:defRPr/>
              </a:pPr>
              <a:t>‹#›</a:t>
            </a:fld>
            <a:endParaRPr lang="en-US"/>
          </a:p>
        </p:txBody>
      </p:sp>
    </p:spTree>
    <p:extLst>
      <p:ext uri="{BB962C8B-B14F-4D97-AF65-F5344CB8AC3E}">
        <p14:creationId xmlns:p14="http://schemas.microsoft.com/office/powerpoint/2010/main" val="1702317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488950"/>
            <a:ext cx="1995487" cy="52292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571500" y="488950"/>
            <a:ext cx="5837238" cy="522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C30D42A7-B9F9-4891-A885-2D75C4CA7D27}" type="datetime1">
              <a:rPr lang="fi-FI" smtClean="0"/>
              <a:t>30.1.2019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8CF648-141A-455E-9959-EDFD46B9D718}" type="slidenum">
              <a:rPr lang="en-US"/>
              <a:pPr>
                <a:defRPr/>
              </a:pPr>
              <a:t>‹#›</a:t>
            </a:fld>
            <a:endParaRPr lang="en-US"/>
          </a:p>
        </p:txBody>
      </p:sp>
    </p:spTree>
    <p:extLst>
      <p:ext uri="{BB962C8B-B14F-4D97-AF65-F5344CB8AC3E}">
        <p14:creationId xmlns:p14="http://schemas.microsoft.com/office/powerpoint/2010/main" val="1345801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i-FI"/>
          </a:p>
        </p:txBody>
      </p:sp>
      <p:sp>
        <p:nvSpPr>
          <p:cNvPr id="3" name="SmartArt Placeholder 2"/>
          <p:cNvSpPr>
            <a:spLocks noGrp="1"/>
          </p:cNvSpPr>
          <p:nvPr>
            <p:ph type="dgm" idx="1"/>
          </p:nvPr>
        </p:nvSpPr>
        <p:spPr>
          <a:xfrm>
            <a:off x="457200" y="1600200"/>
            <a:ext cx="8229600" cy="4525963"/>
          </a:xfrm>
        </p:spPr>
        <p:txBody>
          <a:bodyPr/>
          <a:lstStyle/>
          <a:p>
            <a:pPr lvl="0"/>
            <a:endParaRPr lang="fi-FI" noProof="0" smtClean="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fld id="{B23DE5DF-60B8-4841-8E4C-83F5A6CC4338}" type="datetime1">
              <a:rPr lang="fi-FI" smtClean="0"/>
              <a:t>30.1.2019</a:t>
            </a:fld>
            <a:endParaRPr lang="fi-FI"/>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r>
              <a:rPr lang="fi-FI" smtClean="0"/>
              <a:t>Markkinoiden juridinen toimintaympäristö Kalvot 13</a:t>
            </a:r>
            <a:endParaRPr lang="fi-FI"/>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2F13BF52-4EBC-4996-969E-B01C79DF0DE5}" type="slidenum">
              <a:rPr lang="fi-FI"/>
              <a:pPr>
                <a:defRPr/>
              </a:pPr>
              <a:t>‹#›</a:t>
            </a:fld>
            <a:endParaRPr lang="fi-FI"/>
          </a:p>
        </p:txBody>
      </p:sp>
    </p:spTree>
    <p:extLst>
      <p:ext uri="{BB962C8B-B14F-4D97-AF65-F5344CB8AC3E}">
        <p14:creationId xmlns:p14="http://schemas.microsoft.com/office/powerpoint/2010/main" val="3647579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i-FI"/>
          </a:p>
        </p:txBody>
      </p:sp>
      <p:sp>
        <p:nvSpPr>
          <p:cNvPr id="3" name="ClipArt Placeholder 2"/>
          <p:cNvSpPr>
            <a:spLocks noGrp="1"/>
          </p:cNvSpPr>
          <p:nvPr>
            <p:ph type="clipArt" sz="half" idx="1"/>
          </p:nvPr>
        </p:nvSpPr>
        <p:spPr>
          <a:xfrm>
            <a:off x="457200" y="1600200"/>
            <a:ext cx="4038600" cy="4525963"/>
          </a:xfrm>
        </p:spPr>
        <p:txBody>
          <a:bodyPr/>
          <a:lstStyle/>
          <a:p>
            <a:pPr lvl="0"/>
            <a:endParaRPr lang="fi-FI"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fld id="{C4798E9A-6BDA-4F4F-B950-BD59A1666522}" type="datetime1">
              <a:rPr lang="fi-FI" smtClean="0"/>
              <a:t>30.1.2019</a:t>
            </a:fld>
            <a:endParaRPr lang="fi-FI"/>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r>
              <a:rPr lang="fi-FI" smtClean="0"/>
              <a:t>Markkinoiden juridinen toimintaympäristö Kalvot 13</a:t>
            </a:r>
            <a:endParaRPr lang="fi-FI"/>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96CD3209-6FF6-47A0-A8C4-B178E2370DFD}" type="slidenum">
              <a:rPr lang="fi-FI"/>
              <a:pPr>
                <a:defRPr/>
              </a:pPr>
              <a:t>‹#›</a:t>
            </a:fld>
            <a:endParaRPr lang="fi-FI"/>
          </a:p>
        </p:txBody>
      </p:sp>
    </p:spTree>
    <p:extLst>
      <p:ext uri="{BB962C8B-B14F-4D97-AF65-F5344CB8AC3E}">
        <p14:creationId xmlns:p14="http://schemas.microsoft.com/office/powerpoint/2010/main" val="590170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i-FI"/>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lipArt Placeholder 3"/>
          <p:cNvSpPr>
            <a:spLocks noGrp="1"/>
          </p:cNvSpPr>
          <p:nvPr>
            <p:ph type="clipArt" sz="half" idx="2"/>
          </p:nvPr>
        </p:nvSpPr>
        <p:spPr>
          <a:xfrm>
            <a:off x="4648200" y="1600200"/>
            <a:ext cx="4038600" cy="4525963"/>
          </a:xfrm>
        </p:spPr>
        <p:txBody>
          <a:bodyPr/>
          <a:lstStyle/>
          <a:p>
            <a:pPr lvl="0"/>
            <a:endParaRPr lang="fi-FI" noProof="0" smtClean="0"/>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fld id="{AD514C2B-A7AF-4520-8721-EEF329E90A3E}" type="datetime1">
              <a:rPr lang="fi-FI" smtClean="0"/>
              <a:t>30.1.2019</a:t>
            </a:fld>
            <a:endParaRPr lang="fi-FI"/>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r>
              <a:rPr lang="fi-FI" smtClean="0"/>
              <a:t>Markkinoiden juridinen toimintaympäristö Kalvot 13</a:t>
            </a:r>
            <a:endParaRPr lang="fi-FI"/>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83472414-F95D-4BCB-A19A-2B3C7977A092}" type="slidenum">
              <a:rPr lang="fi-FI"/>
              <a:pPr>
                <a:defRPr/>
              </a:pPr>
              <a:t>‹#›</a:t>
            </a:fld>
            <a:endParaRPr lang="fi-FI"/>
          </a:p>
        </p:txBody>
      </p:sp>
    </p:spTree>
    <p:extLst>
      <p:ext uri="{BB962C8B-B14F-4D97-AF65-F5344CB8AC3E}">
        <p14:creationId xmlns:p14="http://schemas.microsoft.com/office/powerpoint/2010/main" val="14300771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ctrTitle"/>
          </p:nvPr>
        </p:nvSpPr>
        <p:spPr>
          <a:xfrm>
            <a:off x="571500" y="1770063"/>
            <a:ext cx="7769225" cy="1331912"/>
          </a:xfrm>
        </p:spPr>
        <p:txBody>
          <a:bodyPr/>
          <a:lstStyle>
            <a:lvl1pPr>
              <a:defRPr sz="4000"/>
            </a:lvl1pPr>
          </a:lstStyle>
          <a:p>
            <a:r>
              <a:rPr lang="en-US"/>
              <a:t>Click to edit Master title style</a:t>
            </a:r>
          </a:p>
        </p:txBody>
      </p:sp>
      <p:sp>
        <p:nvSpPr>
          <p:cNvPr id="5124" name="Rectangle 4"/>
          <p:cNvSpPr>
            <a:spLocks noGrp="1" noChangeArrowheads="1"/>
          </p:cNvSpPr>
          <p:nvPr>
            <p:ph type="subTitle" idx="1"/>
          </p:nvPr>
        </p:nvSpPr>
        <p:spPr>
          <a:xfrm>
            <a:off x="571500" y="3141663"/>
            <a:ext cx="6283325" cy="2339975"/>
          </a:xfrm>
        </p:spPr>
        <p:txBody>
          <a:bodyPr/>
          <a:lstStyle>
            <a:lvl1pPr marL="0" indent="0">
              <a:buFontTx/>
              <a:buNone/>
              <a:defRPr>
                <a:solidFill>
                  <a:srgbClr val="ED2939"/>
                </a:solidFill>
                <a:latin typeface="Georgia" pitchFamily="18" charset="0"/>
              </a:defRPr>
            </a:lvl1pPr>
          </a:lstStyle>
          <a:p>
            <a:r>
              <a:rPr lang="en-US"/>
              <a:t>Click to edit Master subtitle style</a:t>
            </a:r>
          </a:p>
        </p:txBody>
      </p:sp>
      <p:sp>
        <p:nvSpPr>
          <p:cNvPr id="5" name="Rectangle 5"/>
          <p:cNvSpPr>
            <a:spLocks noGrp="1" noChangeArrowheads="1"/>
          </p:cNvSpPr>
          <p:nvPr>
            <p:ph type="dt" sz="half" idx="10"/>
          </p:nvPr>
        </p:nvSpPr>
        <p:spPr>
          <a:xfrm>
            <a:off x="2860675" y="5959475"/>
            <a:ext cx="2025650" cy="176213"/>
          </a:xfrm>
        </p:spPr>
        <p:txBody>
          <a:bodyPr/>
          <a:lstStyle>
            <a:lvl1pPr>
              <a:defRPr sz="1200">
                <a:solidFill>
                  <a:srgbClr val="928B81"/>
                </a:solidFill>
              </a:defRPr>
            </a:lvl1pPr>
          </a:lstStyle>
          <a:p>
            <a:pPr>
              <a:defRPr/>
            </a:pPr>
            <a:fld id="{7FF0ECD4-E455-48BD-B611-AA57F6747E8D}" type="datetime1">
              <a:rPr lang="fi-FI" smtClean="0"/>
              <a:t>30.1.2019</a:t>
            </a:fld>
            <a:endParaRPr lang="en-US"/>
          </a:p>
        </p:txBody>
      </p:sp>
    </p:spTree>
    <p:extLst>
      <p:ext uri="{BB962C8B-B14F-4D97-AF65-F5344CB8AC3E}">
        <p14:creationId xmlns:p14="http://schemas.microsoft.com/office/powerpoint/2010/main" val="4093114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21F66776-C722-4B20-B5A0-070DC1383D33}" type="datetime1">
              <a:rPr lang="fi-FI" smtClean="0"/>
              <a:t>30.1.2019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4ECB29-8308-4077-8BBA-476AB6D4517F}" type="slidenum">
              <a:rPr lang="en-US"/>
              <a:pPr>
                <a:defRPr/>
              </a:pPr>
              <a:t>‹#›</a:t>
            </a:fld>
            <a:endParaRPr lang="en-US"/>
          </a:p>
        </p:txBody>
      </p:sp>
    </p:spTree>
    <p:extLst>
      <p:ext uri="{BB962C8B-B14F-4D97-AF65-F5344CB8AC3E}">
        <p14:creationId xmlns:p14="http://schemas.microsoft.com/office/powerpoint/2010/main" val="2835266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52C5ADB-9C0D-4CDF-9908-F3258B1A7493}" type="datetime1">
              <a:rPr lang="fi-FI" smtClean="0"/>
              <a:t>30.1.2019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A1649B-ED7F-42A3-AF31-60481E2E68AC}" type="slidenum">
              <a:rPr lang="en-US"/>
              <a:pPr>
                <a:defRPr/>
              </a:pPr>
              <a:t>‹#›</a:t>
            </a:fld>
            <a:endParaRPr lang="en-US"/>
          </a:p>
        </p:txBody>
      </p:sp>
    </p:spTree>
    <p:extLst>
      <p:ext uri="{BB962C8B-B14F-4D97-AF65-F5344CB8AC3E}">
        <p14:creationId xmlns:p14="http://schemas.microsoft.com/office/powerpoint/2010/main" val="22484495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0" y="1582738"/>
            <a:ext cx="3916363"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38"/>
            <a:ext cx="3916362"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a:ln/>
        </p:spPr>
        <p:txBody>
          <a:bodyPr/>
          <a:lstStyle>
            <a:lvl1pPr>
              <a:defRPr/>
            </a:lvl1pPr>
          </a:lstStyle>
          <a:p>
            <a:pPr>
              <a:defRPr/>
            </a:pPr>
            <a:fld id="{B4AAE402-BDB4-4726-9B18-E7ECB9053F6C}" type="datetime1">
              <a:rPr lang="fi-FI" smtClean="0"/>
              <a:t>30.1.2019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1B9EF57-751B-405D-BA61-14B97141D1FE}" type="slidenum">
              <a:rPr lang="en-US"/>
              <a:pPr>
                <a:defRPr/>
              </a:pPr>
              <a:t>‹#›</a:t>
            </a:fld>
            <a:endParaRPr lang="en-US"/>
          </a:p>
        </p:txBody>
      </p:sp>
    </p:spTree>
    <p:extLst>
      <p:ext uri="{BB962C8B-B14F-4D97-AF65-F5344CB8AC3E}">
        <p14:creationId xmlns:p14="http://schemas.microsoft.com/office/powerpoint/2010/main" val="2475760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Rectangle 4"/>
          <p:cNvSpPr>
            <a:spLocks noGrp="1" noChangeArrowheads="1"/>
          </p:cNvSpPr>
          <p:nvPr>
            <p:ph type="dt" sz="half" idx="10"/>
          </p:nvPr>
        </p:nvSpPr>
        <p:spPr>
          <a:ln/>
        </p:spPr>
        <p:txBody>
          <a:bodyPr/>
          <a:lstStyle>
            <a:lvl1pPr>
              <a:defRPr/>
            </a:lvl1pPr>
          </a:lstStyle>
          <a:p>
            <a:pPr>
              <a:defRPr/>
            </a:pPr>
            <a:fld id="{EE73CF3B-1EFB-4517-83AD-DB04B3C6E57B}" type="datetime1">
              <a:rPr lang="fi-FI" smtClean="0"/>
              <a:t>30.1.2019</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699BFB0-F11C-4C16-90C1-9846BC6AB822}" type="slidenum">
              <a:rPr lang="en-US"/>
              <a:pPr>
                <a:defRPr/>
              </a:pPr>
              <a:t>‹#›</a:t>
            </a:fld>
            <a:endParaRPr lang="en-US"/>
          </a:p>
        </p:txBody>
      </p:sp>
    </p:spTree>
    <p:extLst>
      <p:ext uri="{BB962C8B-B14F-4D97-AF65-F5344CB8AC3E}">
        <p14:creationId xmlns:p14="http://schemas.microsoft.com/office/powerpoint/2010/main" val="1774971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B5BA55DB-8993-4B89-9E30-0544312A411A}" type="datetime1">
              <a:rPr lang="fi-FI" smtClean="0"/>
              <a:t>30.1.2019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B9C1C4-3E74-4B47-AC77-F1052E2F7D05}" type="slidenum">
              <a:rPr lang="en-US"/>
              <a:pPr>
                <a:defRPr/>
              </a:pPr>
              <a:t>‹#›</a:t>
            </a:fld>
            <a:endParaRPr lang="en-US"/>
          </a:p>
        </p:txBody>
      </p:sp>
    </p:spTree>
    <p:extLst>
      <p:ext uri="{BB962C8B-B14F-4D97-AF65-F5344CB8AC3E}">
        <p14:creationId xmlns:p14="http://schemas.microsoft.com/office/powerpoint/2010/main" val="35296485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Rectangle 4"/>
          <p:cNvSpPr>
            <a:spLocks noGrp="1" noChangeArrowheads="1"/>
          </p:cNvSpPr>
          <p:nvPr>
            <p:ph type="dt" sz="half" idx="10"/>
          </p:nvPr>
        </p:nvSpPr>
        <p:spPr>
          <a:ln/>
        </p:spPr>
        <p:txBody>
          <a:bodyPr/>
          <a:lstStyle>
            <a:lvl1pPr>
              <a:defRPr/>
            </a:lvl1pPr>
          </a:lstStyle>
          <a:p>
            <a:pPr>
              <a:defRPr/>
            </a:pPr>
            <a:fld id="{6D870CC1-D751-488B-89C4-8D9B1D6CE90F}" type="datetime1">
              <a:rPr lang="fi-FI" smtClean="0"/>
              <a:t>30.1.2019</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FAD165F-42BD-44D6-9127-E0622FDAC4AF}" type="slidenum">
              <a:rPr lang="en-US"/>
              <a:pPr>
                <a:defRPr/>
              </a:pPr>
              <a:t>‹#›</a:t>
            </a:fld>
            <a:endParaRPr lang="en-US"/>
          </a:p>
        </p:txBody>
      </p:sp>
    </p:spTree>
    <p:extLst>
      <p:ext uri="{BB962C8B-B14F-4D97-AF65-F5344CB8AC3E}">
        <p14:creationId xmlns:p14="http://schemas.microsoft.com/office/powerpoint/2010/main" val="23198859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E5918AE-9D7F-4160-A060-B1D6CEC85AB7}" type="datetime1">
              <a:rPr lang="fi-FI" smtClean="0"/>
              <a:t>30.1.2019</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4B44B10-C32F-464A-813F-A44813551412}" type="slidenum">
              <a:rPr lang="en-US"/>
              <a:pPr>
                <a:defRPr/>
              </a:pPr>
              <a:t>‹#›</a:t>
            </a:fld>
            <a:endParaRPr lang="en-US"/>
          </a:p>
        </p:txBody>
      </p:sp>
    </p:spTree>
    <p:extLst>
      <p:ext uri="{BB962C8B-B14F-4D97-AF65-F5344CB8AC3E}">
        <p14:creationId xmlns:p14="http://schemas.microsoft.com/office/powerpoint/2010/main" val="14726906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C1B5A4F-0BDA-438A-8E2C-3451C55A3D47}" type="datetime1">
              <a:rPr lang="fi-FI" smtClean="0"/>
              <a:t>30.1.2019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4B27D5-76FB-48F8-91EB-495258C324D9}" type="slidenum">
              <a:rPr lang="en-US"/>
              <a:pPr>
                <a:defRPr/>
              </a:pPr>
              <a:t>‹#›</a:t>
            </a:fld>
            <a:endParaRPr lang="en-US"/>
          </a:p>
        </p:txBody>
      </p:sp>
    </p:spTree>
    <p:extLst>
      <p:ext uri="{BB962C8B-B14F-4D97-AF65-F5344CB8AC3E}">
        <p14:creationId xmlns:p14="http://schemas.microsoft.com/office/powerpoint/2010/main" val="1463804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366F362-98FC-434A-ADBE-5FFF29070604}" type="datetime1">
              <a:rPr lang="fi-FI" smtClean="0"/>
              <a:t>30.1.2019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3C2558-CA2F-4FD5-A068-6A803D76EE71}" type="slidenum">
              <a:rPr lang="en-US"/>
              <a:pPr>
                <a:defRPr/>
              </a:pPr>
              <a:t>‹#›</a:t>
            </a:fld>
            <a:endParaRPr lang="en-US"/>
          </a:p>
        </p:txBody>
      </p:sp>
    </p:spTree>
    <p:extLst>
      <p:ext uri="{BB962C8B-B14F-4D97-AF65-F5344CB8AC3E}">
        <p14:creationId xmlns:p14="http://schemas.microsoft.com/office/powerpoint/2010/main" val="18445761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91E771AA-0254-4868-901C-30505097DA54}" type="datetime1">
              <a:rPr lang="fi-FI" smtClean="0"/>
              <a:t>30.1.2019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992E17-B7E4-4E2B-A168-ED8A10F9D654}" type="slidenum">
              <a:rPr lang="en-US"/>
              <a:pPr>
                <a:defRPr/>
              </a:pPr>
              <a:t>‹#›</a:t>
            </a:fld>
            <a:endParaRPr lang="en-US"/>
          </a:p>
        </p:txBody>
      </p:sp>
    </p:spTree>
    <p:extLst>
      <p:ext uri="{BB962C8B-B14F-4D97-AF65-F5344CB8AC3E}">
        <p14:creationId xmlns:p14="http://schemas.microsoft.com/office/powerpoint/2010/main" val="13304138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488950"/>
            <a:ext cx="1995487" cy="52292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571500" y="488950"/>
            <a:ext cx="5837238" cy="522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499D73A6-F000-486E-A6D0-F268F63AB774}" type="datetime1">
              <a:rPr lang="fi-FI" smtClean="0"/>
              <a:t>30.1.2019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102C7AB-1031-4931-852B-C7ACCDE0A172}" type="slidenum">
              <a:rPr lang="en-US"/>
              <a:pPr>
                <a:defRPr/>
              </a:pPr>
              <a:t>‹#›</a:t>
            </a:fld>
            <a:endParaRPr lang="en-US"/>
          </a:p>
        </p:txBody>
      </p:sp>
    </p:spTree>
    <p:extLst>
      <p:ext uri="{BB962C8B-B14F-4D97-AF65-F5344CB8AC3E}">
        <p14:creationId xmlns:p14="http://schemas.microsoft.com/office/powerpoint/2010/main" val="32022671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406400" y="406400"/>
            <a:ext cx="8324850" cy="5470525"/>
          </a:xfrm>
          <a:prstGeom prst="rect">
            <a:avLst/>
          </a:prstGeom>
          <a:solidFill>
            <a:srgbClr val="ED293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defRPr/>
            </a:pPr>
            <a:endParaRPr lang="fi-FI" altLang="fi-FI" smtClean="0"/>
          </a:p>
        </p:txBody>
      </p:sp>
      <p:pic>
        <p:nvPicPr>
          <p:cNvPr id="5" name="Picture 12" descr="aalto_HSE_eng_alakul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59475"/>
            <a:ext cx="28797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571500" y="546100"/>
            <a:ext cx="7769225" cy="2206625"/>
          </a:xfrm>
        </p:spPr>
        <p:txBody>
          <a:bodyPr/>
          <a:lstStyle>
            <a:lvl1pPr>
              <a:defRPr>
                <a:solidFill>
                  <a:schemeClr val="bg1"/>
                </a:solidFill>
              </a:defRPr>
            </a:lvl1pPr>
          </a:lstStyle>
          <a:p>
            <a:r>
              <a:rPr lang="en-US"/>
              <a:t>Click to edit Master title style</a:t>
            </a:r>
          </a:p>
        </p:txBody>
      </p:sp>
      <p:sp>
        <p:nvSpPr>
          <p:cNvPr id="7172" name="Rectangle 4"/>
          <p:cNvSpPr>
            <a:spLocks noGrp="1" noChangeArrowheads="1"/>
          </p:cNvSpPr>
          <p:nvPr>
            <p:ph type="subTitle" idx="1"/>
          </p:nvPr>
        </p:nvSpPr>
        <p:spPr>
          <a:xfrm>
            <a:off x="571500" y="2852738"/>
            <a:ext cx="6283325" cy="2339975"/>
          </a:xfrm>
        </p:spPr>
        <p:txBody>
          <a:bodyPr/>
          <a:lstStyle>
            <a:lvl1pPr marL="0" indent="0">
              <a:buFontTx/>
              <a:buNone/>
              <a:defRPr>
                <a:solidFill>
                  <a:schemeClr val="bg1"/>
                </a:solidFill>
                <a:latin typeface="Georgia" pitchFamily="18" charset="0"/>
              </a:defRPr>
            </a:lvl1pPr>
          </a:lstStyle>
          <a:p>
            <a:r>
              <a:rPr lang="en-US"/>
              <a:t>Click to edit Master subtitle style</a:t>
            </a:r>
          </a:p>
        </p:txBody>
      </p:sp>
      <p:sp>
        <p:nvSpPr>
          <p:cNvPr id="6" name="Rectangle 8"/>
          <p:cNvSpPr>
            <a:spLocks noGrp="1" noChangeArrowheads="1"/>
          </p:cNvSpPr>
          <p:nvPr>
            <p:ph type="dt" sz="half" idx="10"/>
          </p:nvPr>
        </p:nvSpPr>
        <p:spPr/>
        <p:txBody>
          <a:bodyPr/>
          <a:lstStyle>
            <a:lvl1pPr>
              <a:defRPr/>
            </a:lvl1pPr>
          </a:lstStyle>
          <a:p>
            <a:pPr>
              <a:defRPr/>
            </a:pPr>
            <a:fld id="{85B57B61-8637-4845-9D50-196918612797}" type="datetime1">
              <a:rPr lang="fi-FI" smtClean="0"/>
              <a:t>30.1.2019</a:t>
            </a:fld>
            <a:endParaRPr lang="en-US"/>
          </a:p>
        </p:txBody>
      </p:sp>
      <p:sp>
        <p:nvSpPr>
          <p:cNvPr id="7" name="Rectangle 9"/>
          <p:cNvSpPr>
            <a:spLocks noGrp="1" noChangeArrowheads="1"/>
          </p:cNvSpPr>
          <p:nvPr>
            <p:ph type="ftr" sz="quarter" idx="11"/>
          </p:nvPr>
        </p:nvSpPr>
        <p:spPr/>
        <p:txBody>
          <a:bodyPr/>
          <a:lstStyle>
            <a:lvl1pPr>
              <a:defRPr/>
            </a:lvl1pPr>
          </a:lstStyle>
          <a:p>
            <a:pPr>
              <a:defRPr/>
            </a:pPr>
            <a:r>
              <a:rPr lang="fi-FI" smtClean="0"/>
              <a:t>Markkinoiden juridinen toimintaympäristö Kalvot 13</a:t>
            </a:r>
            <a:endParaRPr lang="en-US"/>
          </a:p>
        </p:txBody>
      </p:sp>
      <p:sp>
        <p:nvSpPr>
          <p:cNvPr id="8" name="Rectangle 10"/>
          <p:cNvSpPr>
            <a:spLocks noGrp="1" noChangeArrowheads="1"/>
          </p:cNvSpPr>
          <p:nvPr>
            <p:ph type="sldNum" sz="quarter" idx="12"/>
          </p:nvPr>
        </p:nvSpPr>
        <p:spPr/>
        <p:txBody>
          <a:bodyPr/>
          <a:lstStyle>
            <a:lvl1pPr>
              <a:defRPr/>
            </a:lvl1pPr>
          </a:lstStyle>
          <a:p>
            <a:pPr>
              <a:defRPr/>
            </a:pPr>
            <a:fld id="{DC74B03E-9E56-43D6-8D10-E1F41BDAE356}" type="slidenum">
              <a:rPr lang="en-US"/>
              <a:pPr>
                <a:defRPr/>
              </a:pPr>
              <a:t>‹#›</a:t>
            </a:fld>
            <a:endParaRPr lang="en-US"/>
          </a:p>
        </p:txBody>
      </p:sp>
    </p:spTree>
    <p:extLst>
      <p:ext uri="{BB962C8B-B14F-4D97-AF65-F5344CB8AC3E}">
        <p14:creationId xmlns:p14="http://schemas.microsoft.com/office/powerpoint/2010/main" val="22942469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255DA699-2D31-4241-9ACE-E5B9122E7A8C}" type="datetime1">
              <a:rPr lang="fi-FI" smtClean="0"/>
              <a:t>30.1.2019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D6BCCC-CEA9-4B7C-8D8E-75BF80EDC46F}" type="slidenum">
              <a:rPr lang="en-US"/>
              <a:pPr>
                <a:defRPr/>
              </a:pPr>
              <a:t>‹#›</a:t>
            </a:fld>
            <a:endParaRPr lang="en-US"/>
          </a:p>
        </p:txBody>
      </p:sp>
    </p:spTree>
    <p:extLst>
      <p:ext uri="{BB962C8B-B14F-4D97-AF65-F5344CB8AC3E}">
        <p14:creationId xmlns:p14="http://schemas.microsoft.com/office/powerpoint/2010/main" val="32343434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36BEDF4-5D4F-4172-B80D-F2203084244B}" type="datetime1">
              <a:rPr lang="fi-FI" smtClean="0"/>
              <a:t>30.1.2019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8B6C87B-699B-4FF6-9DDB-C8DC92BC87C0}" type="slidenum">
              <a:rPr lang="en-US"/>
              <a:pPr>
                <a:defRPr/>
              </a:pPr>
              <a:t>‹#›</a:t>
            </a:fld>
            <a:endParaRPr lang="en-US"/>
          </a:p>
        </p:txBody>
      </p:sp>
    </p:spTree>
    <p:extLst>
      <p:ext uri="{BB962C8B-B14F-4D97-AF65-F5344CB8AC3E}">
        <p14:creationId xmlns:p14="http://schemas.microsoft.com/office/powerpoint/2010/main" val="15242884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0" y="1582738"/>
            <a:ext cx="3916363"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38"/>
            <a:ext cx="3916362"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a:ln/>
        </p:spPr>
        <p:txBody>
          <a:bodyPr/>
          <a:lstStyle>
            <a:lvl1pPr>
              <a:defRPr/>
            </a:lvl1pPr>
          </a:lstStyle>
          <a:p>
            <a:pPr>
              <a:defRPr/>
            </a:pPr>
            <a:fld id="{2E80DD1E-E2FE-4069-B029-69A8D7ECEB9A}" type="datetime1">
              <a:rPr lang="fi-FI" smtClean="0"/>
              <a:t>30.1.2019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D2EC81-F866-4596-8C5C-F69FDDA1FC6B}" type="slidenum">
              <a:rPr lang="en-US"/>
              <a:pPr>
                <a:defRPr/>
              </a:pPr>
              <a:t>‹#›</a:t>
            </a:fld>
            <a:endParaRPr lang="en-US"/>
          </a:p>
        </p:txBody>
      </p:sp>
    </p:spTree>
    <p:extLst>
      <p:ext uri="{BB962C8B-B14F-4D97-AF65-F5344CB8AC3E}">
        <p14:creationId xmlns:p14="http://schemas.microsoft.com/office/powerpoint/2010/main" val="1152555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8C77AA2-C3B8-4B66-B612-E4066942D154}" type="datetime1">
              <a:rPr lang="fi-FI" smtClean="0"/>
              <a:t>30.1.2019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653821-C5AD-4266-AFD8-DE28E1F90DDA}" type="slidenum">
              <a:rPr lang="en-US"/>
              <a:pPr>
                <a:defRPr/>
              </a:pPr>
              <a:t>‹#›</a:t>
            </a:fld>
            <a:endParaRPr lang="en-US"/>
          </a:p>
        </p:txBody>
      </p:sp>
    </p:spTree>
    <p:extLst>
      <p:ext uri="{BB962C8B-B14F-4D97-AF65-F5344CB8AC3E}">
        <p14:creationId xmlns:p14="http://schemas.microsoft.com/office/powerpoint/2010/main" val="367840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Rectangle 4"/>
          <p:cNvSpPr>
            <a:spLocks noGrp="1" noChangeArrowheads="1"/>
          </p:cNvSpPr>
          <p:nvPr>
            <p:ph type="dt" sz="half" idx="10"/>
          </p:nvPr>
        </p:nvSpPr>
        <p:spPr>
          <a:ln/>
        </p:spPr>
        <p:txBody>
          <a:bodyPr/>
          <a:lstStyle>
            <a:lvl1pPr>
              <a:defRPr/>
            </a:lvl1pPr>
          </a:lstStyle>
          <a:p>
            <a:pPr>
              <a:defRPr/>
            </a:pPr>
            <a:fld id="{18E692F3-AE87-4DAB-A483-E54991CFBADB}" type="datetime1">
              <a:rPr lang="fi-FI" smtClean="0"/>
              <a:t>30.1.2019</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F365848-1FA4-4DA5-8FE4-9CC4E342D287}" type="slidenum">
              <a:rPr lang="en-US"/>
              <a:pPr>
                <a:defRPr/>
              </a:pPr>
              <a:t>‹#›</a:t>
            </a:fld>
            <a:endParaRPr lang="en-US"/>
          </a:p>
        </p:txBody>
      </p:sp>
    </p:spTree>
    <p:extLst>
      <p:ext uri="{BB962C8B-B14F-4D97-AF65-F5344CB8AC3E}">
        <p14:creationId xmlns:p14="http://schemas.microsoft.com/office/powerpoint/2010/main" val="38806175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Rectangle 4"/>
          <p:cNvSpPr>
            <a:spLocks noGrp="1" noChangeArrowheads="1"/>
          </p:cNvSpPr>
          <p:nvPr>
            <p:ph type="dt" sz="half" idx="10"/>
          </p:nvPr>
        </p:nvSpPr>
        <p:spPr>
          <a:ln/>
        </p:spPr>
        <p:txBody>
          <a:bodyPr/>
          <a:lstStyle>
            <a:lvl1pPr>
              <a:defRPr/>
            </a:lvl1pPr>
          </a:lstStyle>
          <a:p>
            <a:pPr>
              <a:defRPr/>
            </a:pPr>
            <a:fld id="{25D03A85-A4FD-4ADF-AEC6-E96A8C571D20}" type="datetime1">
              <a:rPr lang="fi-FI" smtClean="0"/>
              <a:t>30.1.2019</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1EF8B7F-2EE5-438B-8B68-00FAB3C41500}" type="slidenum">
              <a:rPr lang="en-US"/>
              <a:pPr>
                <a:defRPr/>
              </a:pPr>
              <a:t>‹#›</a:t>
            </a:fld>
            <a:endParaRPr lang="en-US"/>
          </a:p>
        </p:txBody>
      </p:sp>
    </p:spTree>
    <p:extLst>
      <p:ext uri="{BB962C8B-B14F-4D97-AF65-F5344CB8AC3E}">
        <p14:creationId xmlns:p14="http://schemas.microsoft.com/office/powerpoint/2010/main" val="16857166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5889AB9-16FB-4E57-8048-E7BC0BCBE0DA}" type="datetime1">
              <a:rPr lang="fi-FI" smtClean="0"/>
              <a:t>30.1.2019</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B0844F8-8026-4769-8471-CCB3EFDC56CB}" type="slidenum">
              <a:rPr lang="en-US"/>
              <a:pPr>
                <a:defRPr/>
              </a:pPr>
              <a:t>‹#›</a:t>
            </a:fld>
            <a:endParaRPr lang="en-US"/>
          </a:p>
        </p:txBody>
      </p:sp>
    </p:spTree>
    <p:extLst>
      <p:ext uri="{BB962C8B-B14F-4D97-AF65-F5344CB8AC3E}">
        <p14:creationId xmlns:p14="http://schemas.microsoft.com/office/powerpoint/2010/main" val="13650674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DB02D6D-9D87-48F6-B522-B3AA1EA7A3D5}" type="datetime1">
              <a:rPr lang="fi-FI" smtClean="0"/>
              <a:t>30.1.2019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AE0807-CC6F-4D06-B66D-82EF295B1C36}" type="slidenum">
              <a:rPr lang="en-US"/>
              <a:pPr>
                <a:defRPr/>
              </a:pPr>
              <a:t>‹#›</a:t>
            </a:fld>
            <a:endParaRPr lang="en-US"/>
          </a:p>
        </p:txBody>
      </p:sp>
    </p:spTree>
    <p:extLst>
      <p:ext uri="{BB962C8B-B14F-4D97-AF65-F5344CB8AC3E}">
        <p14:creationId xmlns:p14="http://schemas.microsoft.com/office/powerpoint/2010/main" val="11294552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CAEB710-9E2B-49B2-A249-D31AD9C94335}" type="datetime1">
              <a:rPr lang="fi-FI" smtClean="0"/>
              <a:t>30.1.2019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D204DD-DAA1-4769-B6C5-FD7370EE1EB8}" type="slidenum">
              <a:rPr lang="en-US"/>
              <a:pPr>
                <a:defRPr/>
              </a:pPr>
              <a:t>‹#›</a:t>
            </a:fld>
            <a:endParaRPr lang="en-US"/>
          </a:p>
        </p:txBody>
      </p:sp>
    </p:spTree>
    <p:extLst>
      <p:ext uri="{BB962C8B-B14F-4D97-AF65-F5344CB8AC3E}">
        <p14:creationId xmlns:p14="http://schemas.microsoft.com/office/powerpoint/2010/main" val="9694123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E411C65B-5F72-4281-B3FC-CA54388CCFB6}" type="datetime1">
              <a:rPr lang="fi-FI" smtClean="0"/>
              <a:t>30.1.2019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916DD1-44AB-40A7-B1B1-4DF9A993CDF8}" type="slidenum">
              <a:rPr lang="en-US"/>
              <a:pPr>
                <a:defRPr/>
              </a:pPr>
              <a:t>‹#›</a:t>
            </a:fld>
            <a:endParaRPr lang="en-US"/>
          </a:p>
        </p:txBody>
      </p:sp>
    </p:spTree>
    <p:extLst>
      <p:ext uri="{BB962C8B-B14F-4D97-AF65-F5344CB8AC3E}">
        <p14:creationId xmlns:p14="http://schemas.microsoft.com/office/powerpoint/2010/main" val="3907662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488950"/>
            <a:ext cx="1995487" cy="52292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571500" y="488950"/>
            <a:ext cx="5837238" cy="522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53132190-ECAF-41DF-9293-D67CD585656F}" type="datetime1">
              <a:rPr lang="fi-FI" smtClean="0"/>
              <a:t>30.1.2019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D171174-251D-424A-84E1-F41BFDC5F14E}" type="slidenum">
              <a:rPr lang="en-US"/>
              <a:pPr>
                <a:defRPr/>
              </a:pPr>
              <a:t>‹#›</a:t>
            </a:fld>
            <a:endParaRPr lang="en-US"/>
          </a:p>
        </p:txBody>
      </p:sp>
    </p:spTree>
    <p:extLst>
      <p:ext uri="{BB962C8B-B14F-4D97-AF65-F5344CB8AC3E}">
        <p14:creationId xmlns:p14="http://schemas.microsoft.com/office/powerpoint/2010/main" val="2630182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ver">
    <p:bg>
      <p:bgPr>
        <a:solidFill>
          <a:schemeClr val="tx2"/>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4" y="1700810"/>
            <a:ext cx="8207375" cy="3542792"/>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fi-FI" smtClean="0"/>
              <a:t>Click to edit Master title style</a:t>
            </a:r>
            <a:endParaRPr lang="en-US" dirty="0"/>
          </a:p>
        </p:txBody>
      </p:sp>
      <p:sp>
        <p:nvSpPr>
          <p:cNvPr id="6"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pic>
        <p:nvPicPr>
          <p:cNvPr id="9"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 y="348"/>
            <a:ext cx="1809750" cy="1927860"/>
          </a:xfrm>
          <a:prstGeom prst="rect">
            <a:avLst/>
          </a:prstGeom>
        </p:spPr>
      </p:pic>
    </p:spTree>
    <p:extLst>
      <p:ext uri="{BB962C8B-B14F-4D97-AF65-F5344CB8AC3E}">
        <p14:creationId xmlns:p14="http://schemas.microsoft.com/office/powerpoint/2010/main" val="35521186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4" y="1701163"/>
            <a:ext cx="8207375" cy="3542438"/>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8"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pic>
        <p:nvPicPr>
          <p:cNvPr id="5"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 y="348"/>
            <a:ext cx="1809750" cy="1927860"/>
          </a:xfrm>
          <a:prstGeom prst="rect">
            <a:avLst/>
          </a:prstGeom>
        </p:spPr>
      </p:pic>
    </p:spTree>
    <p:extLst>
      <p:ext uri="{BB962C8B-B14F-4D97-AF65-F5344CB8AC3E}">
        <p14:creationId xmlns:p14="http://schemas.microsoft.com/office/powerpoint/2010/main" val="2763622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ver Text">
    <p:spTree>
      <p:nvGrpSpPr>
        <p:cNvPr id="1" name=""/>
        <p:cNvGrpSpPr/>
        <p:nvPr/>
      </p:nvGrpSpPr>
      <p:grpSpPr>
        <a:xfrm>
          <a:off x="0" y="0"/>
          <a:ext cx="0" cy="0"/>
          <a:chOff x="0" y="0"/>
          <a:chExt cx="0" cy="0"/>
        </a:xfrm>
      </p:grpSpPr>
      <p:sp>
        <p:nvSpPr>
          <p:cNvPr id="16" name="Title 1"/>
          <p:cNvSpPr>
            <a:spLocks noGrp="1"/>
          </p:cNvSpPr>
          <p:nvPr>
            <p:ph type="ctrTitle"/>
          </p:nvPr>
        </p:nvSpPr>
        <p:spPr>
          <a:xfrm>
            <a:off x="468312" y="1702080"/>
            <a:ext cx="8208000" cy="3542400"/>
          </a:xfrm>
          <a:prstGeom prst="rect">
            <a:avLst/>
          </a:prstGeom>
        </p:spPr>
        <p:txBody>
          <a:bodyPr lIns="0" tIns="0" rIns="0" bIns="0" anchor="b">
            <a:noAutofit/>
          </a:bodyPr>
          <a:lstStyle>
            <a:lvl1pPr algn="l">
              <a:lnSpc>
                <a:spcPct val="80000"/>
              </a:lnSpc>
              <a:defRPr sz="7200" b="1" spc="-200">
                <a:solidFill>
                  <a:schemeClr val="tx2"/>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17" name="Subtitle 2"/>
          <p:cNvSpPr>
            <a:spLocks noGrp="1"/>
          </p:cNvSpPr>
          <p:nvPr>
            <p:ph type="subTitle" idx="1"/>
          </p:nvPr>
        </p:nvSpPr>
        <p:spPr>
          <a:xfrm>
            <a:off x="468314" y="5315698"/>
            <a:ext cx="5388448"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 y="0"/>
            <a:ext cx="1809750" cy="1927860"/>
          </a:xfrm>
          <a:prstGeom prst="rect">
            <a:avLst/>
          </a:prstGeom>
        </p:spPr>
      </p:pic>
    </p:spTree>
    <p:extLst>
      <p:ext uri="{BB962C8B-B14F-4D97-AF65-F5344CB8AC3E}">
        <p14:creationId xmlns:p14="http://schemas.microsoft.com/office/powerpoint/2010/main" val="1007734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0" y="1582738"/>
            <a:ext cx="3916363"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38"/>
            <a:ext cx="3916362"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a:ln/>
        </p:spPr>
        <p:txBody>
          <a:bodyPr/>
          <a:lstStyle>
            <a:lvl1pPr>
              <a:defRPr/>
            </a:lvl1pPr>
          </a:lstStyle>
          <a:p>
            <a:pPr>
              <a:defRPr/>
            </a:pPr>
            <a:fld id="{547EEF48-7837-4A65-9ECD-E96FC4ED73B0}" type="datetime1">
              <a:rPr lang="fi-FI" smtClean="0"/>
              <a:t>30.1.2019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F77441-671D-4157-88DD-2501968CD699}" type="slidenum">
              <a:rPr lang="en-US"/>
              <a:pPr>
                <a:defRPr/>
              </a:pPr>
              <a:t>‹#›</a:t>
            </a:fld>
            <a:endParaRPr lang="en-US"/>
          </a:p>
        </p:txBody>
      </p:sp>
    </p:spTree>
    <p:extLst>
      <p:ext uri="{BB962C8B-B14F-4D97-AF65-F5344CB8AC3E}">
        <p14:creationId xmlns:p14="http://schemas.microsoft.com/office/powerpoint/2010/main" val="205496293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ver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4" y="1989288"/>
            <a:ext cx="3319477" cy="3232900"/>
          </a:xfrm>
          <a:prstGeom prst="rect">
            <a:avLst/>
          </a:prstGeom>
        </p:spPr>
        <p:txBody>
          <a:bodyPr lIns="0" tIns="0" rIns="0" bIns="0" anchor="t">
            <a:noAutofit/>
          </a:bodyPr>
          <a:lstStyle>
            <a:lvl1pPr algn="l">
              <a:lnSpc>
                <a:spcPct val="80000"/>
              </a:lnSpc>
              <a:defRPr sz="6000" b="1" spc="-200">
                <a:solidFill>
                  <a:schemeClr val="tx2"/>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17" name="Subtitle 2"/>
          <p:cNvSpPr>
            <a:spLocks noGrp="1"/>
          </p:cNvSpPr>
          <p:nvPr>
            <p:ph type="subTitle" idx="1"/>
          </p:nvPr>
        </p:nvSpPr>
        <p:spPr>
          <a:xfrm>
            <a:off x="468314" y="5438088"/>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sp>
        <p:nvSpPr>
          <p:cNvPr id="4" name="Picture Placeholder 3"/>
          <p:cNvSpPr>
            <a:spLocks noGrp="1"/>
          </p:cNvSpPr>
          <p:nvPr>
            <p:ph type="pic" sz="quarter" idx="10"/>
          </p:nvPr>
        </p:nvSpPr>
        <p:spPr>
          <a:xfrm>
            <a:off x="4349262" y="180000"/>
            <a:ext cx="4629692" cy="6498000"/>
          </a:xfrm>
          <a:prstGeom prst="rect">
            <a:avLst/>
          </a:prstGeom>
        </p:spPr>
        <p:txBody>
          <a:bodyPr vert="horz"/>
          <a:lstStyle/>
          <a:p>
            <a:pPr lvl="0"/>
            <a:endParaRPr lang="fi-FI" noProof="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 y="0"/>
            <a:ext cx="1809750" cy="1927860"/>
          </a:xfrm>
          <a:prstGeom prst="rect">
            <a:avLst/>
          </a:prstGeom>
        </p:spPr>
      </p:pic>
    </p:spTree>
    <p:extLst>
      <p:ext uri="{BB962C8B-B14F-4D97-AF65-F5344CB8AC3E}">
        <p14:creationId xmlns:p14="http://schemas.microsoft.com/office/powerpoint/2010/main" val="13149699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tx2"/>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4" y="1912267"/>
            <a:ext cx="820737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cxnSp>
        <p:nvCxnSpPr>
          <p:cNvPr id="7" name="Straight Connector 4"/>
          <p:cNvCxnSpPr/>
          <p:nvPr userDrawn="1"/>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1" y="5654880"/>
            <a:ext cx="2227145" cy="1149120"/>
          </a:xfrm>
          <a:prstGeom prst="rect">
            <a:avLst/>
          </a:prstGeom>
        </p:spPr>
      </p:pic>
    </p:spTree>
    <p:extLst>
      <p:ext uri="{BB962C8B-B14F-4D97-AF65-F5344CB8AC3E}">
        <p14:creationId xmlns:p14="http://schemas.microsoft.com/office/powerpoint/2010/main" val="36534053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10" name="Content Placeholder 10"/>
          <p:cNvSpPr>
            <a:spLocks noGrp="1"/>
          </p:cNvSpPr>
          <p:nvPr>
            <p:ph sz="quarter" idx="14"/>
          </p:nvPr>
        </p:nvSpPr>
        <p:spPr>
          <a:xfrm>
            <a:off x="468314" y="1513934"/>
            <a:ext cx="8207374"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a:defRPr/>
            </a:lvl1pPr>
          </a:lstStyle>
          <a:p>
            <a:pPr>
              <a:defRPr/>
            </a:pPr>
            <a:fld id="{05FC55E3-D76A-4CA0-A0CF-7856B5DE4780}" type="datetime1">
              <a:rPr lang="fi-FI" smtClean="0">
                <a:solidFill>
                  <a:prstClr val="black">
                    <a:tint val="75000"/>
                  </a:prstClr>
                </a:solidFill>
              </a:rPr>
              <a:t>30.1.2019</a:t>
            </a:fld>
            <a:endParaRPr lang="fi-FI">
              <a:solidFill>
                <a:prstClr val="black">
                  <a:tint val="75000"/>
                </a:prstClr>
              </a:solidFill>
            </a:endParaRPr>
          </a:p>
        </p:txBody>
      </p:sp>
      <p:sp>
        <p:nvSpPr>
          <p:cNvPr id="7" name="Footer Placeholder 13"/>
          <p:cNvSpPr>
            <a:spLocks noGrp="1"/>
          </p:cNvSpPr>
          <p:nvPr>
            <p:ph type="ftr" sz="quarter" idx="16"/>
          </p:nvPr>
        </p:nvSpPr>
        <p:spPr/>
        <p:txBody>
          <a:bodyPr/>
          <a:lstStyle>
            <a:lvl1pPr>
              <a:defRPr/>
            </a:lvl1pPr>
          </a:lstStyle>
          <a:p>
            <a:pPr>
              <a:defRPr/>
            </a:pPr>
            <a:r>
              <a:rPr lang="fi-FI" smtClean="0">
                <a:solidFill>
                  <a:prstClr val="black">
                    <a:tint val="75000"/>
                  </a:prstClr>
                </a:solidFill>
              </a:rPr>
              <a:t>Markkinoiden juridinen toimintaympäristö Kalvot 13</a:t>
            </a:r>
            <a:endParaRPr lang="fi-FI">
              <a:solidFill>
                <a:prstClr val="black">
                  <a:tint val="75000"/>
                </a:prstClr>
              </a:solidFill>
            </a:endParaRPr>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solidFill>
                  <a:prstClr val="black">
                    <a:tint val="75000"/>
                  </a:prstClr>
                </a:solidFill>
              </a:rPr>
              <a:pPr>
                <a:defRPr/>
              </a:pPr>
              <a:t>‹#›</a:t>
            </a:fld>
            <a:endParaRPr lang="fi-FI">
              <a:solidFill>
                <a:prstClr val="black">
                  <a:tint val="75000"/>
                </a:prstClr>
              </a:solidFill>
            </a:endParaRPr>
          </a:p>
        </p:txBody>
      </p:sp>
      <p:cxnSp>
        <p:nvCxnSpPr>
          <p:cNvPr id="12" name="Straight Connector 4"/>
          <p:cNvCxnSpPr/>
          <p:nvPr userDrawn="1"/>
        </p:nvCxnSpPr>
        <p:spPr>
          <a:xfrm>
            <a:off x="468314" y="5847608"/>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1" y="5654880"/>
            <a:ext cx="2227147" cy="1149120"/>
          </a:xfrm>
          <a:prstGeom prst="rect">
            <a:avLst/>
          </a:prstGeom>
        </p:spPr>
      </p:pic>
    </p:spTree>
    <p:extLst>
      <p:ext uri="{BB962C8B-B14F-4D97-AF65-F5344CB8AC3E}">
        <p14:creationId xmlns:p14="http://schemas.microsoft.com/office/powerpoint/2010/main" val="39044855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wo Col">
    <p:spTree>
      <p:nvGrpSpPr>
        <p:cNvPr id="1" name=""/>
        <p:cNvGrpSpPr/>
        <p:nvPr/>
      </p:nvGrpSpPr>
      <p:grpSpPr>
        <a:xfrm>
          <a:off x="0" y="0"/>
          <a:ext cx="0" cy="0"/>
          <a:chOff x="0" y="0"/>
          <a:chExt cx="0" cy="0"/>
        </a:xfrm>
      </p:grpSpPr>
      <p:sp>
        <p:nvSpPr>
          <p:cNvPr id="10" name="Title 1"/>
          <p:cNvSpPr>
            <a:spLocks noGrp="1"/>
          </p:cNvSpPr>
          <p:nvPr>
            <p:ph type="ctrTitle"/>
          </p:nvPr>
        </p:nvSpPr>
        <p:spPr>
          <a:xfrm>
            <a:off x="463308" y="318135"/>
            <a:ext cx="8212380"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11" name="Content Placeholder 10"/>
          <p:cNvSpPr>
            <a:spLocks noGrp="1"/>
          </p:cNvSpPr>
          <p:nvPr>
            <p:ph sz="quarter" idx="14"/>
          </p:nvPr>
        </p:nvSpPr>
        <p:spPr>
          <a:xfrm>
            <a:off x="463309"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40" name="Content Placeholder 10"/>
          <p:cNvSpPr>
            <a:spLocks noGrp="1"/>
          </p:cNvSpPr>
          <p:nvPr>
            <p:ph sz="quarter" idx="18"/>
          </p:nvPr>
        </p:nvSpPr>
        <p:spPr>
          <a:xfrm>
            <a:off x="4687610"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10"/>
          <p:cNvSpPr>
            <a:spLocks noGrp="1"/>
          </p:cNvSpPr>
          <p:nvPr>
            <p:ph type="dt" sz="half" idx="19"/>
          </p:nvPr>
        </p:nvSpPr>
        <p:spPr/>
        <p:txBody>
          <a:bodyPr/>
          <a:lstStyle>
            <a:lvl1pPr>
              <a:defRPr/>
            </a:lvl1pPr>
          </a:lstStyle>
          <a:p>
            <a:pPr>
              <a:defRPr/>
            </a:pPr>
            <a:fld id="{4FA43231-DF31-4E26-84E3-6FDE8ECAE98C}" type="datetime1">
              <a:rPr lang="fi-FI" smtClean="0">
                <a:solidFill>
                  <a:prstClr val="black">
                    <a:tint val="75000"/>
                  </a:prstClr>
                </a:solidFill>
              </a:rPr>
              <a:t>30.1.2019</a:t>
            </a:fld>
            <a:endParaRPr lang="fi-FI">
              <a:solidFill>
                <a:prstClr val="black">
                  <a:tint val="75000"/>
                </a:prstClr>
              </a:solidFill>
            </a:endParaRPr>
          </a:p>
        </p:txBody>
      </p:sp>
      <p:sp>
        <p:nvSpPr>
          <p:cNvPr id="8" name="Footer Placeholder 11"/>
          <p:cNvSpPr>
            <a:spLocks noGrp="1"/>
          </p:cNvSpPr>
          <p:nvPr>
            <p:ph type="ftr" sz="quarter" idx="20"/>
          </p:nvPr>
        </p:nvSpPr>
        <p:spPr/>
        <p:txBody>
          <a:bodyPr/>
          <a:lstStyle>
            <a:lvl1pPr>
              <a:defRPr/>
            </a:lvl1pPr>
          </a:lstStyle>
          <a:p>
            <a:pPr>
              <a:defRPr/>
            </a:pPr>
            <a:r>
              <a:rPr lang="fi-FI" smtClean="0">
                <a:solidFill>
                  <a:prstClr val="black">
                    <a:tint val="75000"/>
                  </a:prstClr>
                </a:solidFill>
              </a:rPr>
              <a:t>Markkinoiden juridinen toimintaympäristö Kalvot 13</a:t>
            </a:r>
            <a:endParaRPr lang="fi-FI">
              <a:solidFill>
                <a:prstClr val="black">
                  <a:tint val="75000"/>
                </a:prstClr>
              </a:solidFill>
            </a:endParaRPr>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solidFill>
                  <a:prstClr val="black">
                    <a:tint val="75000"/>
                  </a:prstClr>
                </a:solidFill>
              </a:rPr>
              <a:pPr>
                <a:defRPr/>
              </a:pPr>
              <a:t>‹#›</a:t>
            </a:fld>
            <a:endParaRPr lang="fi-FI">
              <a:solidFill>
                <a:prstClr val="black">
                  <a:tint val="75000"/>
                </a:prstClr>
              </a:solidFill>
            </a:endParaRPr>
          </a:p>
        </p:txBody>
      </p:sp>
      <p:cxnSp>
        <p:nvCxnSpPr>
          <p:cNvPr id="13" name="Straight Connector 4"/>
          <p:cNvCxnSpPr/>
          <p:nvPr userDrawn="1"/>
        </p:nvCxnSpPr>
        <p:spPr>
          <a:xfrm>
            <a:off x="468314" y="5847608"/>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4"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1" y="5654880"/>
            <a:ext cx="2227147" cy="1149120"/>
          </a:xfrm>
          <a:prstGeom prst="rect">
            <a:avLst/>
          </a:prstGeom>
        </p:spPr>
      </p:pic>
    </p:spTree>
    <p:extLst>
      <p:ext uri="{BB962C8B-B14F-4D97-AF65-F5344CB8AC3E}">
        <p14:creationId xmlns:p14="http://schemas.microsoft.com/office/powerpoint/2010/main" val="4050101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Rectangle 4"/>
          <p:cNvSpPr>
            <a:spLocks noGrp="1" noChangeArrowheads="1"/>
          </p:cNvSpPr>
          <p:nvPr>
            <p:ph type="dt" sz="half" idx="10"/>
          </p:nvPr>
        </p:nvSpPr>
        <p:spPr>
          <a:ln/>
        </p:spPr>
        <p:txBody>
          <a:bodyPr/>
          <a:lstStyle>
            <a:lvl1pPr>
              <a:defRPr/>
            </a:lvl1pPr>
          </a:lstStyle>
          <a:p>
            <a:pPr>
              <a:defRPr/>
            </a:pPr>
            <a:fld id="{5E6C2DD0-10DD-42CF-811C-66E750CD6BD6}" type="datetime1">
              <a:rPr lang="fi-FI" smtClean="0"/>
              <a:t>30.1.2019</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FE1CD1C-CCD8-405A-ABBA-C2D1D7C91710}" type="slidenum">
              <a:rPr lang="en-US"/>
              <a:pPr>
                <a:defRPr/>
              </a:pPr>
              <a:t>‹#›</a:t>
            </a:fld>
            <a:endParaRPr lang="en-US"/>
          </a:p>
        </p:txBody>
      </p:sp>
    </p:spTree>
    <p:extLst>
      <p:ext uri="{BB962C8B-B14F-4D97-AF65-F5344CB8AC3E}">
        <p14:creationId xmlns:p14="http://schemas.microsoft.com/office/powerpoint/2010/main" val="2443013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Rectangle 4"/>
          <p:cNvSpPr>
            <a:spLocks noGrp="1" noChangeArrowheads="1"/>
          </p:cNvSpPr>
          <p:nvPr>
            <p:ph type="dt" sz="half" idx="10"/>
          </p:nvPr>
        </p:nvSpPr>
        <p:spPr>
          <a:ln/>
        </p:spPr>
        <p:txBody>
          <a:bodyPr/>
          <a:lstStyle>
            <a:lvl1pPr>
              <a:defRPr/>
            </a:lvl1pPr>
          </a:lstStyle>
          <a:p>
            <a:pPr>
              <a:defRPr/>
            </a:pPr>
            <a:fld id="{D4F88DCA-FB03-4081-A75F-104F40B25B0C}" type="datetime1">
              <a:rPr lang="fi-FI" smtClean="0"/>
              <a:t>30.1.2019</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55B9C9E-D77A-40C0-B434-A90FE26F94BA}" type="slidenum">
              <a:rPr lang="en-US"/>
              <a:pPr>
                <a:defRPr/>
              </a:pPr>
              <a:t>‹#›</a:t>
            </a:fld>
            <a:endParaRPr lang="en-US"/>
          </a:p>
        </p:txBody>
      </p:sp>
    </p:spTree>
    <p:extLst>
      <p:ext uri="{BB962C8B-B14F-4D97-AF65-F5344CB8AC3E}">
        <p14:creationId xmlns:p14="http://schemas.microsoft.com/office/powerpoint/2010/main" val="834836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5CD5BEA-F22C-4D7C-80B2-A3797A557622}" type="datetime1">
              <a:rPr lang="fi-FI" smtClean="0"/>
              <a:t>30.1.2019</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2451994-907F-4501-AC07-DA4CC56209FF}" type="slidenum">
              <a:rPr lang="en-US"/>
              <a:pPr>
                <a:defRPr/>
              </a:pPr>
              <a:t>‹#›</a:t>
            </a:fld>
            <a:endParaRPr lang="en-US"/>
          </a:p>
        </p:txBody>
      </p:sp>
    </p:spTree>
    <p:extLst>
      <p:ext uri="{BB962C8B-B14F-4D97-AF65-F5344CB8AC3E}">
        <p14:creationId xmlns:p14="http://schemas.microsoft.com/office/powerpoint/2010/main" val="1984358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7DF8E38-E941-44A2-B931-F02E158A71D1}" type="datetime1">
              <a:rPr lang="fi-FI" smtClean="0"/>
              <a:t>30.1.2019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512313-745D-4D64-8213-47FF3DC8A565}" type="slidenum">
              <a:rPr lang="en-US"/>
              <a:pPr>
                <a:defRPr/>
              </a:pPr>
              <a:t>‹#›</a:t>
            </a:fld>
            <a:endParaRPr lang="en-US"/>
          </a:p>
        </p:txBody>
      </p:sp>
    </p:spTree>
    <p:extLst>
      <p:ext uri="{BB962C8B-B14F-4D97-AF65-F5344CB8AC3E}">
        <p14:creationId xmlns:p14="http://schemas.microsoft.com/office/powerpoint/2010/main" val="2125262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A10BC59-6490-428D-A61B-70F093358E1F}" type="datetime1">
              <a:rPr lang="fi-FI" smtClean="0"/>
              <a:t>30.1.2019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96E829-40F8-4A1F-9A5A-C04DC3A95D24}" type="slidenum">
              <a:rPr lang="en-US"/>
              <a:pPr>
                <a:defRPr/>
              </a:pPr>
              <a:t>‹#›</a:t>
            </a:fld>
            <a:endParaRPr lang="en-US"/>
          </a:p>
        </p:txBody>
      </p:sp>
    </p:spTree>
    <p:extLst>
      <p:ext uri="{BB962C8B-B14F-4D97-AF65-F5344CB8AC3E}">
        <p14:creationId xmlns:p14="http://schemas.microsoft.com/office/powerpoint/2010/main" val="1142443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1.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image" Target="../media/image1.jpe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5" Type="http://schemas.openxmlformats.org/officeDocument/2006/relationships/slideLayout" Target="../slideLayouts/slideLayout41.xml"/><Relationship Id="rId4"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1500" y="488950"/>
            <a:ext cx="79851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fi-FI" smtClean="0"/>
              <a:t>Click to edit Master title style</a:t>
            </a:r>
          </a:p>
        </p:txBody>
      </p:sp>
      <p:sp>
        <p:nvSpPr>
          <p:cNvPr id="1027" name="Rectangle 3"/>
          <p:cNvSpPr>
            <a:spLocks noGrp="1" noChangeArrowheads="1"/>
          </p:cNvSpPr>
          <p:nvPr>
            <p:ph type="body" idx="1"/>
          </p:nvPr>
        </p:nvSpPr>
        <p:spPr bwMode="auto">
          <a:xfrm>
            <a:off x="571500" y="1582738"/>
            <a:ext cx="7985125" cy="413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fi-FI" smtClean="0"/>
              <a:t>Click to edit Master text styles</a:t>
            </a:r>
          </a:p>
          <a:p>
            <a:pPr lvl="1"/>
            <a:r>
              <a:rPr lang="en-US" altLang="fi-FI" smtClean="0"/>
              <a:t>Second level</a:t>
            </a:r>
          </a:p>
          <a:p>
            <a:pPr lvl="2"/>
            <a:r>
              <a:rPr lang="en-US" altLang="fi-FI" smtClean="0"/>
              <a:t>Third level</a:t>
            </a:r>
          </a:p>
          <a:p>
            <a:pPr lvl="3"/>
            <a:r>
              <a:rPr lang="en-US" altLang="fi-FI" smtClean="0"/>
              <a:t>Fourth level</a:t>
            </a:r>
          </a:p>
          <a:p>
            <a:pPr lvl="4"/>
            <a:r>
              <a:rPr lang="en-US" altLang="fi-FI" smtClean="0"/>
              <a:t>Fifth level</a:t>
            </a:r>
          </a:p>
        </p:txBody>
      </p:sp>
      <p:sp>
        <p:nvSpPr>
          <p:cNvPr id="1028" name="Rectangle 4"/>
          <p:cNvSpPr>
            <a:spLocks noGrp="1" noChangeArrowheads="1"/>
          </p:cNvSpPr>
          <p:nvPr>
            <p:ph type="dt" sz="half" idx="2"/>
          </p:nvPr>
        </p:nvSpPr>
        <p:spPr bwMode="auto">
          <a:xfrm>
            <a:off x="3429000" y="6272213"/>
            <a:ext cx="1544638" cy="125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b="1">
                <a:solidFill>
                  <a:srgbClr val="898989"/>
                </a:solidFill>
                <a:latin typeface="Arial" pitchFamily="34" charset="0"/>
              </a:defRPr>
            </a:lvl1pPr>
          </a:lstStyle>
          <a:p>
            <a:pPr>
              <a:defRPr/>
            </a:pPr>
            <a:fld id="{6F290546-E7BF-4095-8DA2-2730AA6D27E1}" type="datetime1">
              <a:rPr lang="fi-FI" smtClean="0"/>
              <a:t>30.1.2019</a:t>
            </a:fld>
            <a:endParaRPr lang="en-US"/>
          </a:p>
        </p:txBody>
      </p:sp>
      <p:sp>
        <p:nvSpPr>
          <p:cNvPr id="1029" name="Rectangle 5"/>
          <p:cNvSpPr>
            <a:spLocks noGrp="1" noChangeArrowheads="1"/>
          </p:cNvSpPr>
          <p:nvPr>
            <p:ph type="ftr" sz="quarter" idx="3"/>
          </p:nvPr>
        </p:nvSpPr>
        <p:spPr bwMode="auto">
          <a:xfrm>
            <a:off x="3429000" y="6142038"/>
            <a:ext cx="1544638" cy="125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b="1">
                <a:solidFill>
                  <a:srgbClr val="898989"/>
                </a:solidFill>
                <a:latin typeface="Arial" pitchFamily="34" charset="0"/>
              </a:defRPr>
            </a:lvl1pPr>
          </a:lstStyle>
          <a:p>
            <a:pPr>
              <a:defRPr/>
            </a:pPr>
            <a:r>
              <a:rPr lang="fi-FI" smtClean="0"/>
              <a:t>Markkinoiden juridinen toimintaympäristö Kalvot 13</a:t>
            </a:r>
            <a:endParaRPr lang="en-US"/>
          </a:p>
        </p:txBody>
      </p:sp>
      <p:sp>
        <p:nvSpPr>
          <p:cNvPr id="1030" name="Rectangle 6"/>
          <p:cNvSpPr>
            <a:spLocks noGrp="1" noChangeArrowheads="1"/>
          </p:cNvSpPr>
          <p:nvPr>
            <p:ph type="sldNum" sz="quarter" idx="4"/>
          </p:nvPr>
        </p:nvSpPr>
        <p:spPr bwMode="auto">
          <a:xfrm>
            <a:off x="3429000" y="6397625"/>
            <a:ext cx="1544638" cy="1254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b="1">
                <a:solidFill>
                  <a:srgbClr val="898989"/>
                </a:solidFill>
                <a:latin typeface="Arial" pitchFamily="34" charset="0"/>
              </a:defRPr>
            </a:lvl1pPr>
          </a:lstStyle>
          <a:p>
            <a:pPr>
              <a:defRPr/>
            </a:pPr>
            <a:fld id="{5D43A2E8-552B-4229-8A1B-C1E8AE98AA26}" type="slidenum">
              <a:rPr lang="en-US"/>
              <a:pPr>
                <a:defRPr/>
              </a:pPr>
              <a:t>‹#›</a:t>
            </a:fld>
            <a:endParaRPr lang="en-US"/>
          </a:p>
        </p:txBody>
      </p:sp>
      <p:sp>
        <p:nvSpPr>
          <p:cNvPr id="1031" name="Rectangle 8"/>
          <p:cNvSpPr>
            <a:spLocks noChangeArrowheads="1"/>
          </p:cNvSpPr>
          <p:nvPr/>
        </p:nvSpPr>
        <p:spPr bwMode="auto">
          <a:xfrm>
            <a:off x="571500" y="5811838"/>
            <a:ext cx="7985125" cy="65087"/>
          </a:xfrm>
          <a:prstGeom prst="rect">
            <a:avLst/>
          </a:prstGeom>
          <a:solidFill>
            <a:srgbClr val="ED293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defRPr/>
            </a:pPr>
            <a:endParaRPr lang="fi-FI" altLang="fi-FI" smtClean="0"/>
          </a:p>
        </p:txBody>
      </p:sp>
      <p:pic>
        <p:nvPicPr>
          <p:cNvPr id="1032" name="Picture 10" descr="aalto_HSE_eng_alakulma"/>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5959475"/>
            <a:ext cx="28797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33" r:id="rId1"/>
    <p:sldLayoutId id="2147484003" r:id="rId2"/>
    <p:sldLayoutId id="2147484004" r:id="rId3"/>
    <p:sldLayoutId id="2147484005" r:id="rId4"/>
    <p:sldLayoutId id="2147484006" r:id="rId5"/>
    <p:sldLayoutId id="2147484007" r:id="rId6"/>
    <p:sldLayoutId id="2147484008" r:id="rId7"/>
    <p:sldLayoutId id="2147484009" r:id="rId8"/>
    <p:sldLayoutId id="2147484010" r:id="rId9"/>
    <p:sldLayoutId id="2147484011" r:id="rId10"/>
    <p:sldLayoutId id="2147484012" r:id="rId11"/>
    <p:sldLayoutId id="2147484034" r:id="rId12"/>
    <p:sldLayoutId id="2147484035" r:id="rId13"/>
    <p:sldLayoutId id="2147484036" r:id="rId14"/>
  </p:sldLayoutIdLst>
  <p:hf hdr="0" dt="0"/>
  <p:txStyles>
    <p:titleStyle>
      <a:lvl1pPr algn="l" rtl="0" eaLnBrk="0" fontAlgn="base" hangingPunct="0">
        <a:spcBef>
          <a:spcPct val="0"/>
        </a:spcBef>
        <a:spcAft>
          <a:spcPct val="0"/>
        </a:spcAft>
        <a:defRPr sz="3200" b="1">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pitchFamily="34" charset="0"/>
        </a:defRPr>
      </a:lvl2pPr>
      <a:lvl3pPr algn="l" rtl="0" eaLnBrk="0" fontAlgn="base" hangingPunct="0">
        <a:spcBef>
          <a:spcPct val="0"/>
        </a:spcBef>
        <a:spcAft>
          <a:spcPct val="0"/>
        </a:spcAft>
        <a:defRPr sz="3200" b="1">
          <a:solidFill>
            <a:srgbClr val="ED2939"/>
          </a:solidFill>
          <a:latin typeface="Arial" pitchFamily="34" charset="0"/>
        </a:defRPr>
      </a:lvl3pPr>
      <a:lvl4pPr algn="l" rtl="0" eaLnBrk="0" fontAlgn="base" hangingPunct="0">
        <a:spcBef>
          <a:spcPct val="0"/>
        </a:spcBef>
        <a:spcAft>
          <a:spcPct val="0"/>
        </a:spcAft>
        <a:defRPr sz="3200" b="1">
          <a:solidFill>
            <a:srgbClr val="ED2939"/>
          </a:solidFill>
          <a:latin typeface="Arial" pitchFamily="34" charset="0"/>
        </a:defRPr>
      </a:lvl4pPr>
      <a:lvl5pPr algn="l" rtl="0" eaLnBrk="0" fontAlgn="base" hangingPunct="0">
        <a:spcBef>
          <a:spcPct val="0"/>
        </a:spcBef>
        <a:spcAft>
          <a:spcPct val="0"/>
        </a:spcAft>
        <a:defRPr sz="3200" b="1">
          <a:solidFill>
            <a:srgbClr val="ED2939"/>
          </a:solidFill>
          <a:latin typeface="Arial" pitchFamily="34" charset="0"/>
        </a:defRPr>
      </a:lvl5pPr>
      <a:lvl6pPr marL="457200" algn="l" rtl="0" fontAlgn="base">
        <a:spcBef>
          <a:spcPct val="0"/>
        </a:spcBef>
        <a:spcAft>
          <a:spcPct val="0"/>
        </a:spcAft>
        <a:defRPr sz="3200" b="1">
          <a:solidFill>
            <a:srgbClr val="ED2939"/>
          </a:solidFill>
          <a:latin typeface="Arial" pitchFamily="34" charset="0"/>
        </a:defRPr>
      </a:lvl6pPr>
      <a:lvl7pPr marL="914400" algn="l" rtl="0" fontAlgn="base">
        <a:spcBef>
          <a:spcPct val="0"/>
        </a:spcBef>
        <a:spcAft>
          <a:spcPct val="0"/>
        </a:spcAft>
        <a:defRPr sz="3200" b="1">
          <a:solidFill>
            <a:srgbClr val="ED2939"/>
          </a:solidFill>
          <a:latin typeface="Arial" pitchFamily="34" charset="0"/>
        </a:defRPr>
      </a:lvl7pPr>
      <a:lvl8pPr marL="1371600" algn="l" rtl="0" fontAlgn="base">
        <a:spcBef>
          <a:spcPct val="0"/>
        </a:spcBef>
        <a:spcAft>
          <a:spcPct val="0"/>
        </a:spcAft>
        <a:defRPr sz="3200" b="1">
          <a:solidFill>
            <a:srgbClr val="ED2939"/>
          </a:solidFill>
          <a:latin typeface="Arial" pitchFamily="34" charset="0"/>
        </a:defRPr>
      </a:lvl8pPr>
      <a:lvl9pPr marL="1828800" algn="l" rtl="0" fontAlgn="base">
        <a:spcBef>
          <a:spcPct val="0"/>
        </a:spcBef>
        <a:spcAft>
          <a:spcPct val="0"/>
        </a:spcAft>
        <a:defRPr sz="3200" b="1">
          <a:solidFill>
            <a:srgbClr val="ED2939"/>
          </a:solidFill>
          <a:latin typeface="Arial"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71500" y="488950"/>
            <a:ext cx="79851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fi-FI" smtClean="0"/>
              <a:t>Click to edit Master title style</a:t>
            </a:r>
          </a:p>
        </p:txBody>
      </p:sp>
      <p:sp>
        <p:nvSpPr>
          <p:cNvPr id="2051" name="Rectangle 3"/>
          <p:cNvSpPr>
            <a:spLocks noGrp="1" noChangeArrowheads="1"/>
          </p:cNvSpPr>
          <p:nvPr>
            <p:ph type="body" idx="1"/>
          </p:nvPr>
        </p:nvSpPr>
        <p:spPr bwMode="auto">
          <a:xfrm>
            <a:off x="571500" y="1582738"/>
            <a:ext cx="7985125" cy="413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fi-FI" smtClean="0"/>
              <a:t>Click to edit Master text styles</a:t>
            </a:r>
          </a:p>
          <a:p>
            <a:pPr lvl="1"/>
            <a:r>
              <a:rPr lang="en-US" altLang="fi-FI" smtClean="0"/>
              <a:t>Second level</a:t>
            </a:r>
          </a:p>
          <a:p>
            <a:pPr lvl="2"/>
            <a:r>
              <a:rPr lang="en-US" altLang="fi-FI" smtClean="0"/>
              <a:t>Third level</a:t>
            </a:r>
          </a:p>
          <a:p>
            <a:pPr lvl="3"/>
            <a:r>
              <a:rPr lang="en-US" altLang="fi-FI" smtClean="0"/>
              <a:t>Fourth level</a:t>
            </a:r>
          </a:p>
          <a:p>
            <a:pPr lvl="4"/>
            <a:r>
              <a:rPr lang="en-US" altLang="fi-FI" smtClean="0"/>
              <a:t>Fifth level</a:t>
            </a:r>
          </a:p>
        </p:txBody>
      </p:sp>
      <p:sp>
        <p:nvSpPr>
          <p:cNvPr id="4100" name="Rectangle 4"/>
          <p:cNvSpPr>
            <a:spLocks noGrp="1" noChangeArrowheads="1"/>
          </p:cNvSpPr>
          <p:nvPr>
            <p:ph type="dt" sz="half" idx="2"/>
          </p:nvPr>
        </p:nvSpPr>
        <p:spPr bwMode="auto">
          <a:xfrm>
            <a:off x="3429000" y="6272213"/>
            <a:ext cx="1544638" cy="125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b="1">
                <a:solidFill>
                  <a:srgbClr val="898989"/>
                </a:solidFill>
                <a:latin typeface="Arial" pitchFamily="34" charset="0"/>
              </a:defRPr>
            </a:lvl1pPr>
          </a:lstStyle>
          <a:p>
            <a:pPr>
              <a:defRPr/>
            </a:pPr>
            <a:fld id="{42A581B8-E397-4CFF-8CCC-2B1492F67FA4}" type="datetime1">
              <a:rPr lang="fi-FI" smtClean="0"/>
              <a:t>30.1.2019</a:t>
            </a:fld>
            <a:endParaRPr lang="en-US"/>
          </a:p>
        </p:txBody>
      </p:sp>
      <p:sp>
        <p:nvSpPr>
          <p:cNvPr id="4101" name="Rectangle 5"/>
          <p:cNvSpPr>
            <a:spLocks noGrp="1" noChangeArrowheads="1"/>
          </p:cNvSpPr>
          <p:nvPr>
            <p:ph type="ftr" sz="quarter" idx="3"/>
          </p:nvPr>
        </p:nvSpPr>
        <p:spPr bwMode="auto">
          <a:xfrm>
            <a:off x="3429000" y="6142038"/>
            <a:ext cx="1544638" cy="125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b="1">
                <a:solidFill>
                  <a:srgbClr val="898989"/>
                </a:solidFill>
                <a:latin typeface="Arial" pitchFamily="34" charset="0"/>
              </a:defRPr>
            </a:lvl1pPr>
          </a:lstStyle>
          <a:p>
            <a:pPr>
              <a:defRPr/>
            </a:pPr>
            <a:r>
              <a:rPr lang="fi-FI" smtClean="0"/>
              <a:t>Markkinoiden juridinen toimintaympäristö Kalvot 13</a:t>
            </a:r>
            <a:endParaRPr lang="en-US"/>
          </a:p>
        </p:txBody>
      </p:sp>
      <p:sp>
        <p:nvSpPr>
          <p:cNvPr id="4102" name="Rectangle 6"/>
          <p:cNvSpPr>
            <a:spLocks noGrp="1" noChangeArrowheads="1"/>
          </p:cNvSpPr>
          <p:nvPr>
            <p:ph type="sldNum" sz="quarter" idx="4"/>
          </p:nvPr>
        </p:nvSpPr>
        <p:spPr bwMode="auto">
          <a:xfrm>
            <a:off x="3429000" y="6397625"/>
            <a:ext cx="1544638" cy="1254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b="1">
                <a:solidFill>
                  <a:srgbClr val="898989"/>
                </a:solidFill>
                <a:latin typeface="Arial" pitchFamily="34" charset="0"/>
              </a:defRPr>
            </a:lvl1pPr>
          </a:lstStyle>
          <a:p>
            <a:pPr>
              <a:defRPr/>
            </a:pPr>
            <a:fld id="{F0368820-D84E-433E-B17D-7EB39B6CB991}" type="slidenum">
              <a:rPr lang="en-US"/>
              <a:pPr>
                <a:defRPr/>
              </a:pPr>
              <a:t>‹#›</a:t>
            </a:fld>
            <a:endParaRPr lang="en-US"/>
          </a:p>
        </p:txBody>
      </p:sp>
      <p:sp>
        <p:nvSpPr>
          <p:cNvPr id="2055" name="Rectangle 8"/>
          <p:cNvSpPr>
            <a:spLocks noChangeArrowheads="1"/>
          </p:cNvSpPr>
          <p:nvPr/>
        </p:nvSpPr>
        <p:spPr bwMode="auto">
          <a:xfrm>
            <a:off x="571500" y="5811838"/>
            <a:ext cx="7985125" cy="65087"/>
          </a:xfrm>
          <a:prstGeom prst="rect">
            <a:avLst/>
          </a:prstGeom>
          <a:solidFill>
            <a:srgbClr val="ED293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defRPr/>
            </a:pPr>
            <a:endParaRPr lang="fi-FI" altLang="fi-FI" smtClean="0"/>
          </a:p>
        </p:txBody>
      </p:sp>
      <p:pic>
        <p:nvPicPr>
          <p:cNvPr id="2056" name="Picture 10" descr="aalto_HSE_eng_alakulm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959475"/>
            <a:ext cx="28797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38" r:id="rId1"/>
    <p:sldLayoutId id="2147484013" r:id="rId2"/>
    <p:sldLayoutId id="2147484014" r:id="rId3"/>
    <p:sldLayoutId id="2147484015" r:id="rId4"/>
    <p:sldLayoutId id="2147484016" r:id="rId5"/>
    <p:sldLayoutId id="2147484017" r:id="rId6"/>
    <p:sldLayoutId id="2147484018" r:id="rId7"/>
    <p:sldLayoutId id="2147484019" r:id="rId8"/>
    <p:sldLayoutId id="2147484020" r:id="rId9"/>
    <p:sldLayoutId id="2147484021" r:id="rId10"/>
    <p:sldLayoutId id="2147484022" r:id="rId11"/>
  </p:sldLayoutIdLst>
  <p:hf hdr="0" dt="0"/>
  <p:txStyles>
    <p:titleStyle>
      <a:lvl1pPr algn="l" rtl="0" eaLnBrk="0" fontAlgn="base" hangingPunct="0">
        <a:spcBef>
          <a:spcPct val="0"/>
        </a:spcBef>
        <a:spcAft>
          <a:spcPct val="0"/>
        </a:spcAft>
        <a:defRPr sz="3200" b="1">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pitchFamily="34" charset="0"/>
        </a:defRPr>
      </a:lvl2pPr>
      <a:lvl3pPr algn="l" rtl="0" eaLnBrk="0" fontAlgn="base" hangingPunct="0">
        <a:spcBef>
          <a:spcPct val="0"/>
        </a:spcBef>
        <a:spcAft>
          <a:spcPct val="0"/>
        </a:spcAft>
        <a:defRPr sz="3200" b="1">
          <a:solidFill>
            <a:srgbClr val="ED2939"/>
          </a:solidFill>
          <a:latin typeface="Arial" pitchFamily="34" charset="0"/>
        </a:defRPr>
      </a:lvl3pPr>
      <a:lvl4pPr algn="l" rtl="0" eaLnBrk="0" fontAlgn="base" hangingPunct="0">
        <a:spcBef>
          <a:spcPct val="0"/>
        </a:spcBef>
        <a:spcAft>
          <a:spcPct val="0"/>
        </a:spcAft>
        <a:defRPr sz="3200" b="1">
          <a:solidFill>
            <a:srgbClr val="ED2939"/>
          </a:solidFill>
          <a:latin typeface="Arial" pitchFamily="34" charset="0"/>
        </a:defRPr>
      </a:lvl4pPr>
      <a:lvl5pPr algn="l" rtl="0" eaLnBrk="0" fontAlgn="base" hangingPunct="0">
        <a:spcBef>
          <a:spcPct val="0"/>
        </a:spcBef>
        <a:spcAft>
          <a:spcPct val="0"/>
        </a:spcAft>
        <a:defRPr sz="3200" b="1">
          <a:solidFill>
            <a:srgbClr val="ED2939"/>
          </a:solidFill>
          <a:latin typeface="Arial" pitchFamily="34" charset="0"/>
        </a:defRPr>
      </a:lvl5pPr>
      <a:lvl6pPr marL="457200" algn="l" rtl="0" fontAlgn="base">
        <a:spcBef>
          <a:spcPct val="0"/>
        </a:spcBef>
        <a:spcAft>
          <a:spcPct val="0"/>
        </a:spcAft>
        <a:defRPr sz="3200" b="1">
          <a:solidFill>
            <a:srgbClr val="ED2939"/>
          </a:solidFill>
          <a:latin typeface="Arial" pitchFamily="34" charset="0"/>
        </a:defRPr>
      </a:lvl6pPr>
      <a:lvl7pPr marL="914400" algn="l" rtl="0" fontAlgn="base">
        <a:spcBef>
          <a:spcPct val="0"/>
        </a:spcBef>
        <a:spcAft>
          <a:spcPct val="0"/>
        </a:spcAft>
        <a:defRPr sz="3200" b="1">
          <a:solidFill>
            <a:srgbClr val="ED2939"/>
          </a:solidFill>
          <a:latin typeface="Arial" pitchFamily="34" charset="0"/>
        </a:defRPr>
      </a:lvl7pPr>
      <a:lvl8pPr marL="1371600" algn="l" rtl="0" fontAlgn="base">
        <a:spcBef>
          <a:spcPct val="0"/>
        </a:spcBef>
        <a:spcAft>
          <a:spcPct val="0"/>
        </a:spcAft>
        <a:defRPr sz="3200" b="1">
          <a:solidFill>
            <a:srgbClr val="ED2939"/>
          </a:solidFill>
          <a:latin typeface="Arial" pitchFamily="34" charset="0"/>
        </a:defRPr>
      </a:lvl8pPr>
      <a:lvl9pPr marL="1828800" algn="l" rtl="0" fontAlgn="base">
        <a:spcBef>
          <a:spcPct val="0"/>
        </a:spcBef>
        <a:spcAft>
          <a:spcPct val="0"/>
        </a:spcAft>
        <a:defRPr sz="3200" b="1">
          <a:solidFill>
            <a:srgbClr val="ED2939"/>
          </a:solidFill>
          <a:latin typeface="Arial"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71500" y="488950"/>
            <a:ext cx="79851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fi-FI" smtClean="0"/>
              <a:t>Click to edit Master title style</a:t>
            </a:r>
          </a:p>
        </p:txBody>
      </p:sp>
      <p:sp>
        <p:nvSpPr>
          <p:cNvPr id="3075" name="Rectangle 3"/>
          <p:cNvSpPr>
            <a:spLocks noGrp="1" noChangeArrowheads="1"/>
          </p:cNvSpPr>
          <p:nvPr>
            <p:ph type="body" idx="1"/>
          </p:nvPr>
        </p:nvSpPr>
        <p:spPr bwMode="auto">
          <a:xfrm>
            <a:off x="571500" y="1582738"/>
            <a:ext cx="7985125" cy="413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fi-FI" smtClean="0"/>
              <a:t>Click to edit Master text styles</a:t>
            </a:r>
          </a:p>
          <a:p>
            <a:pPr lvl="1"/>
            <a:r>
              <a:rPr lang="en-US" altLang="fi-FI" smtClean="0"/>
              <a:t>Second level</a:t>
            </a:r>
          </a:p>
          <a:p>
            <a:pPr lvl="2"/>
            <a:r>
              <a:rPr lang="en-US" altLang="fi-FI" smtClean="0"/>
              <a:t>Third level</a:t>
            </a:r>
          </a:p>
          <a:p>
            <a:pPr lvl="3"/>
            <a:r>
              <a:rPr lang="en-US" altLang="fi-FI" smtClean="0"/>
              <a:t>Fourth level</a:t>
            </a:r>
          </a:p>
          <a:p>
            <a:pPr lvl="4"/>
            <a:r>
              <a:rPr lang="en-US" altLang="fi-FI" smtClean="0"/>
              <a:t>Fifth level</a:t>
            </a:r>
          </a:p>
        </p:txBody>
      </p:sp>
      <p:sp>
        <p:nvSpPr>
          <p:cNvPr id="6148" name="Rectangle 4"/>
          <p:cNvSpPr>
            <a:spLocks noGrp="1" noChangeArrowheads="1"/>
          </p:cNvSpPr>
          <p:nvPr>
            <p:ph type="dt" sz="half" idx="2"/>
          </p:nvPr>
        </p:nvSpPr>
        <p:spPr bwMode="auto">
          <a:xfrm>
            <a:off x="3429000" y="6272213"/>
            <a:ext cx="1544638" cy="125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b="1">
                <a:solidFill>
                  <a:srgbClr val="898989"/>
                </a:solidFill>
                <a:latin typeface="Arial" pitchFamily="34" charset="0"/>
              </a:defRPr>
            </a:lvl1pPr>
          </a:lstStyle>
          <a:p>
            <a:pPr>
              <a:defRPr/>
            </a:pPr>
            <a:fld id="{C2F4E5AC-60C0-4686-ABDE-B6827575B490}" type="datetime1">
              <a:rPr lang="fi-FI" smtClean="0"/>
              <a:t>30.1.2019</a:t>
            </a:fld>
            <a:endParaRPr lang="en-US"/>
          </a:p>
        </p:txBody>
      </p:sp>
      <p:sp>
        <p:nvSpPr>
          <p:cNvPr id="6149" name="Rectangle 5"/>
          <p:cNvSpPr>
            <a:spLocks noGrp="1" noChangeArrowheads="1"/>
          </p:cNvSpPr>
          <p:nvPr>
            <p:ph type="ftr" sz="quarter" idx="3"/>
          </p:nvPr>
        </p:nvSpPr>
        <p:spPr bwMode="auto">
          <a:xfrm>
            <a:off x="3429000" y="6142038"/>
            <a:ext cx="1544638" cy="125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b="1">
                <a:solidFill>
                  <a:srgbClr val="898989"/>
                </a:solidFill>
                <a:latin typeface="Arial" pitchFamily="34" charset="0"/>
              </a:defRPr>
            </a:lvl1pPr>
          </a:lstStyle>
          <a:p>
            <a:pPr>
              <a:defRPr/>
            </a:pPr>
            <a:r>
              <a:rPr lang="fi-FI" smtClean="0"/>
              <a:t>Markkinoiden juridinen toimintaympäristö Kalvot 13</a:t>
            </a:r>
            <a:endParaRPr lang="en-US"/>
          </a:p>
        </p:txBody>
      </p:sp>
      <p:sp>
        <p:nvSpPr>
          <p:cNvPr id="6150" name="Rectangle 6"/>
          <p:cNvSpPr>
            <a:spLocks noGrp="1" noChangeArrowheads="1"/>
          </p:cNvSpPr>
          <p:nvPr>
            <p:ph type="sldNum" sz="quarter" idx="4"/>
          </p:nvPr>
        </p:nvSpPr>
        <p:spPr bwMode="auto">
          <a:xfrm>
            <a:off x="3429000" y="6397625"/>
            <a:ext cx="1544638" cy="1254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b="1">
                <a:solidFill>
                  <a:srgbClr val="898989"/>
                </a:solidFill>
                <a:latin typeface="Arial" pitchFamily="34" charset="0"/>
              </a:defRPr>
            </a:lvl1pPr>
          </a:lstStyle>
          <a:p>
            <a:pPr>
              <a:defRPr/>
            </a:pPr>
            <a:fld id="{40108E0D-AC39-4F13-9627-CD2DCCD4D450}" type="slidenum">
              <a:rPr lang="en-US"/>
              <a:pPr>
                <a:defRPr/>
              </a:pPr>
              <a:t>‹#›</a:t>
            </a:fld>
            <a:endParaRPr lang="en-US"/>
          </a:p>
        </p:txBody>
      </p:sp>
      <p:sp>
        <p:nvSpPr>
          <p:cNvPr id="3079" name="Rectangle 8"/>
          <p:cNvSpPr>
            <a:spLocks noChangeArrowheads="1"/>
          </p:cNvSpPr>
          <p:nvPr/>
        </p:nvSpPr>
        <p:spPr bwMode="auto">
          <a:xfrm>
            <a:off x="571500" y="5811838"/>
            <a:ext cx="7985125" cy="65087"/>
          </a:xfrm>
          <a:prstGeom prst="rect">
            <a:avLst/>
          </a:prstGeom>
          <a:solidFill>
            <a:srgbClr val="ED293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defRPr/>
            </a:pPr>
            <a:endParaRPr lang="fi-FI" altLang="fi-FI" smtClean="0"/>
          </a:p>
        </p:txBody>
      </p:sp>
      <p:pic>
        <p:nvPicPr>
          <p:cNvPr id="3080" name="Picture 10" descr="aalto_HSE_eng_alakulm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959475"/>
            <a:ext cx="28797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39"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Lst>
  <p:hf hdr="0" dt="0"/>
  <p:txStyles>
    <p:titleStyle>
      <a:lvl1pPr algn="l" rtl="0" eaLnBrk="0" fontAlgn="base" hangingPunct="0">
        <a:spcBef>
          <a:spcPct val="0"/>
        </a:spcBef>
        <a:spcAft>
          <a:spcPct val="0"/>
        </a:spcAft>
        <a:defRPr sz="3200" b="1">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pitchFamily="34" charset="0"/>
        </a:defRPr>
      </a:lvl2pPr>
      <a:lvl3pPr algn="l" rtl="0" eaLnBrk="0" fontAlgn="base" hangingPunct="0">
        <a:spcBef>
          <a:spcPct val="0"/>
        </a:spcBef>
        <a:spcAft>
          <a:spcPct val="0"/>
        </a:spcAft>
        <a:defRPr sz="3200" b="1">
          <a:solidFill>
            <a:srgbClr val="ED2939"/>
          </a:solidFill>
          <a:latin typeface="Arial" pitchFamily="34" charset="0"/>
        </a:defRPr>
      </a:lvl3pPr>
      <a:lvl4pPr algn="l" rtl="0" eaLnBrk="0" fontAlgn="base" hangingPunct="0">
        <a:spcBef>
          <a:spcPct val="0"/>
        </a:spcBef>
        <a:spcAft>
          <a:spcPct val="0"/>
        </a:spcAft>
        <a:defRPr sz="3200" b="1">
          <a:solidFill>
            <a:srgbClr val="ED2939"/>
          </a:solidFill>
          <a:latin typeface="Arial" pitchFamily="34" charset="0"/>
        </a:defRPr>
      </a:lvl4pPr>
      <a:lvl5pPr algn="l" rtl="0" eaLnBrk="0" fontAlgn="base" hangingPunct="0">
        <a:spcBef>
          <a:spcPct val="0"/>
        </a:spcBef>
        <a:spcAft>
          <a:spcPct val="0"/>
        </a:spcAft>
        <a:defRPr sz="3200" b="1">
          <a:solidFill>
            <a:srgbClr val="ED2939"/>
          </a:solidFill>
          <a:latin typeface="Arial" pitchFamily="34" charset="0"/>
        </a:defRPr>
      </a:lvl5pPr>
      <a:lvl6pPr marL="457200" algn="l" rtl="0" fontAlgn="base">
        <a:spcBef>
          <a:spcPct val="0"/>
        </a:spcBef>
        <a:spcAft>
          <a:spcPct val="0"/>
        </a:spcAft>
        <a:defRPr sz="3200" b="1">
          <a:solidFill>
            <a:srgbClr val="ED2939"/>
          </a:solidFill>
          <a:latin typeface="Arial" pitchFamily="34" charset="0"/>
        </a:defRPr>
      </a:lvl6pPr>
      <a:lvl7pPr marL="914400" algn="l" rtl="0" fontAlgn="base">
        <a:spcBef>
          <a:spcPct val="0"/>
        </a:spcBef>
        <a:spcAft>
          <a:spcPct val="0"/>
        </a:spcAft>
        <a:defRPr sz="3200" b="1">
          <a:solidFill>
            <a:srgbClr val="ED2939"/>
          </a:solidFill>
          <a:latin typeface="Arial" pitchFamily="34" charset="0"/>
        </a:defRPr>
      </a:lvl7pPr>
      <a:lvl8pPr marL="1371600" algn="l" rtl="0" fontAlgn="base">
        <a:spcBef>
          <a:spcPct val="0"/>
        </a:spcBef>
        <a:spcAft>
          <a:spcPct val="0"/>
        </a:spcAft>
        <a:defRPr sz="3200" b="1">
          <a:solidFill>
            <a:srgbClr val="ED2939"/>
          </a:solidFill>
          <a:latin typeface="Arial" pitchFamily="34" charset="0"/>
        </a:defRPr>
      </a:lvl8pPr>
      <a:lvl9pPr marL="1828800" algn="l" rtl="0" fontAlgn="base">
        <a:spcBef>
          <a:spcPct val="0"/>
        </a:spcBef>
        <a:spcAft>
          <a:spcPct val="0"/>
        </a:spcAft>
        <a:defRPr sz="3200" b="1">
          <a:solidFill>
            <a:srgbClr val="ED2939"/>
          </a:solidFill>
          <a:latin typeface="Arial"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956" y="6021288"/>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a:defRPr/>
            </a:pPr>
            <a:r>
              <a:rPr lang="fi-FI" smtClean="0">
                <a:solidFill>
                  <a:prstClr val="black">
                    <a:tint val="75000"/>
                  </a:prstClr>
                </a:solidFill>
                <a:ea typeface="ＭＳ Ｐゴシック" charset="0"/>
              </a:rPr>
              <a:t>Markkinoiden juridinen toimintaympäristö Kalvot 13</a:t>
            </a:r>
            <a:endParaRPr lang="fi-FI">
              <a:solidFill>
                <a:prstClr val="black">
                  <a:tint val="75000"/>
                </a:prstClr>
              </a:solidFill>
              <a:ea typeface="ＭＳ Ｐゴシック" charset="0"/>
            </a:endParaRPr>
          </a:p>
        </p:txBody>
      </p:sp>
      <p:sp>
        <p:nvSpPr>
          <p:cNvPr id="8" name="Date Placeholder 7"/>
          <p:cNvSpPr>
            <a:spLocks noGrp="1"/>
          </p:cNvSpPr>
          <p:nvPr>
            <p:ph type="dt" sz="half" idx="2"/>
          </p:nvPr>
        </p:nvSpPr>
        <p:spPr>
          <a:xfrm>
            <a:off x="5056956" y="6180039"/>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a:defRPr/>
            </a:pPr>
            <a:fld id="{7C578443-D62F-4095-A8F1-5ACFA628C8FA}" type="datetime1">
              <a:rPr lang="fi-FI" smtClean="0">
                <a:solidFill>
                  <a:prstClr val="black">
                    <a:tint val="75000"/>
                  </a:prstClr>
                </a:solidFill>
                <a:ea typeface="ＭＳ Ｐゴシック" charset="0"/>
              </a:rPr>
              <a:t>30.1.2019</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5056956" y="6365777"/>
            <a:ext cx="3619500" cy="161926"/>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a:defRPr/>
            </a:pPr>
            <a:fld id="{805BCDE0-955E-2A43-932A-046BF80DB991}" type="slidenum">
              <a:rPr lang="fi-FI" smtClean="0">
                <a:solidFill>
                  <a:prstClr val="black">
                    <a:tint val="75000"/>
                  </a:prstClr>
                </a:solidFill>
                <a:ea typeface="ＭＳ Ｐゴシック" charset="0"/>
              </a:rPr>
              <a:pPr defTabSz="457200">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2650067690"/>
      </p:ext>
    </p:extLst>
  </p:cSld>
  <p:clrMap bg1="lt1" tx1="dk1" bg2="lt2" tx2="dk2" accent1="accent1" accent2="accent2" accent3="accent3" accent4="accent4" accent5="accent5" accent6="accent6" hlink="hlink" folHlink="folHlink"/>
  <p:sldLayoutIdLst>
    <p:sldLayoutId id="2147484041" r:id="rId1"/>
    <p:sldLayoutId id="2147484042" r:id="rId2"/>
    <p:sldLayoutId id="2147484043" r:id="rId3"/>
    <p:sldLayoutId id="2147484044" r:id="rId4"/>
    <p:sldLayoutId id="2147484045" r:id="rId5"/>
    <p:sldLayoutId id="2147484046" r:id="rId6"/>
    <p:sldLayoutId id="2147484047" r:id="rId7"/>
  </p:sldLayoutIdLst>
  <p:timing>
    <p:tnLst>
      <p:par>
        <p:cTn id="1" dur="indefinite" restart="never" nodeType="tmRoot"/>
      </p:par>
    </p:tnLst>
  </p:timing>
  <p:hf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13.wmf"/><Relationship Id="rId3" Type="http://schemas.openxmlformats.org/officeDocument/2006/relationships/diagramData" Target="../diagrams/data7.xml"/><Relationship Id="rId7" Type="http://schemas.microsoft.com/office/2007/relationships/diagramDrawing" Target="../diagrams/drawing7.xml"/><Relationship Id="rId12" Type="http://schemas.openxmlformats.org/officeDocument/2006/relationships/oleObject" Target="../embeddings/oleObject7.bin"/><Relationship Id="rId2" Type="http://schemas.openxmlformats.org/officeDocument/2006/relationships/slideLayout" Target="../slideLayouts/slideLayout43.xml"/><Relationship Id="rId1" Type="http://schemas.openxmlformats.org/officeDocument/2006/relationships/vmlDrawing" Target="../drawings/vmlDrawing5.vml"/><Relationship Id="rId6" Type="http://schemas.openxmlformats.org/officeDocument/2006/relationships/diagramColors" Target="../diagrams/colors7.xml"/><Relationship Id="rId11" Type="http://schemas.openxmlformats.org/officeDocument/2006/relationships/image" Target="../media/image12.wmf"/><Relationship Id="rId5" Type="http://schemas.openxmlformats.org/officeDocument/2006/relationships/diagramQuickStyle" Target="../diagrams/quickStyle7.xml"/><Relationship Id="rId10" Type="http://schemas.openxmlformats.org/officeDocument/2006/relationships/oleObject" Target="../embeddings/oleObject6.bin"/><Relationship Id="rId4" Type="http://schemas.openxmlformats.org/officeDocument/2006/relationships/diagramLayout" Target="../diagrams/layout7.xml"/><Relationship Id="rId9" Type="http://schemas.openxmlformats.org/officeDocument/2006/relationships/image" Target="../media/image11.wmf"/></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2.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2.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oleObject" Target="../embeddings/oleObject3.bin"/><Relationship Id="rId7" Type="http://schemas.openxmlformats.org/officeDocument/2006/relationships/diagramQuickStyle" Target="../diagrams/quickStyle3.xml"/><Relationship Id="rId2" Type="http://schemas.openxmlformats.org/officeDocument/2006/relationships/slideLayout" Target="../slideLayouts/slideLayout43.xml"/><Relationship Id="rId1" Type="http://schemas.openxmlformats.org/officeDocument/2006/relationships/vmlDrawing" Target="../drawings/vmlDrawing3.v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9.wmf"/><Relationship Id="rId9" Type="http://schemas.microsoft.com/office/2007/relationships/diagramDrawing" Target="../diagrams/drawing3.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oleObject" Target="../embeddings/oleObject4.bin"/><Relationship Id="rId7" Type="http://schemas.openxmlformats.org/officeDocument/2006/relationships/diagramQuickStyle" Target="../diagrams/quickStyle4.xml"/><Relationship Id="rId2" Type="http://schemas.openxmlformats.org/officeDocument/2006/relationships/slideLayout" Target="../slideLayouts/slideLayout43.xml"/><Relationship Id="rId1" Type="http://schemas.openxmlformats.org/officeDocument/2006/relationships/vmlDrawing" Target="../drawings/vmlDrawing4.v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10.png"/><Relationship Id="rId9" Type="http://schemas.microsoft.com/office/2007/relationships/diagramDrawing" Target="../diagrams/drawin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pPr eaLnBrk="1" hangingPunct="1"/>
            <a:r>
              <a:rPr lang="en-US" altLang="fi-FI" dirty="0" err="1"/>
              <a:t>Markkinoiden</a:t>
            </a:r>
            <a:r>
              <a:rPr lang="en-US" altLang="fi-FI" dirty="0"/>
              <a:t> </a:t>
            </a:r>
            <a:r>
              <a:rPr lang="en-US" altLang="fi-FI" dirty="0" err="1"/>
              <a:t>juridinen</a:t>
            </a:r>
            <a:r>
              <a:rPr lang="en-US" altLang="fi-FI" dirty="0"/>
              <a:t> </a:t>
            </a:r>
            <a:r>
              <a:rPr lang="en-US" altLang="fi-FI" dirty="0" err="1"/>
              <a:t>toimintaympäristö</a:t>
            </a:r>
            <a:r>
              <a:rPr lang="en-US" altLang="fi-FI" dirty="0"/>
              <a:t> </a:t>
            </a:r>
            <a:r>
              <a:rPr lang="en-US" altLang="fi-FI" dirty="0" err="1"/>
              <a:t>Kalvot</a:t>
            </a:r>
            <a:r>
              <a:rPr lang="en-US" altLang="fi-FI" dirty="0"/>
              <a:t> 13</a:t>
            </a:r>
            <a:endParaRPr lang="en-US" altLang="fi-FI" dirty="0" smtClean="0"/>
          </a:p>
        </p:txBody>
      </p:sp>
      <p:sp>
        <p:nvSpPr>
          <p:cNvPr id="24579" name="Rectangle 3"/>
          <p:cNvSpPr>
            <a:spLocks noGrp="1" noChangeArrowheads="1"/>
          </p:cNvSpPr>
          <p:nvPr>
            <p:ph type="subTitle" idx="1"/>
          </p:nvPr>
        </p:nvSpPr>
        <p:spPr/>
        <p:txBody>
          <a:bodyPr>
            <a:normAutofit fontScale="92500" lnSpcReduction="20000"/>
          </a:bodyPr>
          <a:lstStyle/>
          <a:p>
            <a:pPr eaLnBrk="1" hangingPunct="1">
              <a:defRPr/>
            </a:pPr>
            <a:r>
              <a:rPr lang="en-US" dirty="0" err="1"/>
              <a:t>Korvausvastuu</a:t>
            </a:r>
            <a:r>
              <a:rPr lang="en-US" dirty="0"/>
              <a:t> </a:t>
            </a:r>
            <a:r>
              <a:rPr lang="en-US" dirty="0" err="1"/>
              <a:t>arvopaperimarkkinoilla</a:t>
            </a:r>
            <a:endParaRPr lang="en-US" dirty="0"/>
          </a:p>
          <a:p>
            <a:pPr marL="457200" indent="-457200" eaLnBrk="1" hangingPunct="1">
              <a:buFontTx/>
              <a:buAutoNum type="arabicParenR"/>
              <a:defRPr/>
            </a:pPr>
            <a:r>
              <a:rPr lang="en-US" dirty="0" err="1"/>
              <a:t>Sopimussuhteet</a:t>
            </a:r>
            <a:endParaRPr lang="en-US" dirty="0"/>
          </a:p>
          <a:p>
            <a:pPr marL="457200" indent="-457200" eaLnBrk="1" hangingPunct="1">
              <a:buFontTx/>
              <a:buAutoNum type="arabicParenR"/>
              <a:defRPr/>
            </a:pPr>
            <a:r>
              <a:rPr lang="en-US" dirty="0" err="1"/>
              <a:t>Vastuu</a:t>
            </a:r>
            <a:r>
              <a:rPr lang="en-US" dirty="0"/>
              <a:t> </a:t>
            </a:r>
            <a:r>
              <a:rPr lang="en-US" dirty="0" err="1"/>
              <a:t>sijoitusvahingoista</a:t>
            </a:r>
            <a:endParaRPr lang="en-US" dirty="0"/>
          </a:p>
          <a:p>
            <a:pPr marL="457200" indent="-457200" eaLnBrk="1" hangingPunct="1">
              <a:defRPr/>
            </a:pPr>
            <a:r>
              <a:rPr lang="en-US" dirty="0"/>
              <a:t>Matti Rudanko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altLang="fi-FI" dirty="0">
                <a:solidFill>
                  <a:srgbClr val="FF3300"/>
                </a:solidFill>
              </a:rPr>
              <a:t>Direct sale - public trade</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1116810426"/>
              </p:ext>
            </p:extLst>
          </p:nvPr>
        </p:nvGraphicFramePr>
        <p:xfrm>
          <a:off x="468314" y="1513934"/>
          <a:ext cx="8207374"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10</a:t>
            </a:fld>
            <a:endParaRPr lang="fi-FI">
              <a:solidFill>
                <a:prstClr val="black">
                  <a:tint val="75000"/>
                </a:prstClr>
              </a:solidFill>
            </a:endParaRPr>
          </a:p>
        </p:txBody>
      </p:sp>
      <p:sp>
        <p:nvSpPr>
          <p:cNvPr id="3" name="Footer Placeholder 2"/>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13</a:t>
            </a:r>
            <a:endParaRPr lang="fi-FI">
              <a:solidFill>
                <a:prstClr val="black">
                  <a:tint val="75000"/>
                </a:prstClr>
              </a:solidFill>
            </a:endParaRPr>
          </a:p>
        </p:txBody>
      </p:sp>
    </p:spTree>
    <p:extLst>
      <p:ext uri="{BB962C8B-B14F-4D97-AF65-F5344CB8AC3E}">
        <p14:creationId xmlns:p14="http://schemas.microsoft.com/office/powerpoint/2010/main" val="393037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F1CE514-1397-465F-9F1B-D066CE3FF2D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A58BC798-0EDB-436A-973C-A684B1EF12C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0733E4E9-DA27-445F-8E24-730792663FA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005DE9E0-41FA-45A4-8102-081E268839C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3"/>
          <p:cNvSpPr>
            <a:spLocks noGrp="1" noChangeArrowheads="1"/>
          </p:cNvSpPr>
          <p:nvPr>
            <p:ph type="ctrTitle"/>
          </p:nvPr>
        </p:nvSpPr>
        <p:spPr/>
        <p:txBody>
          <a:bodyPr/>
          <a:lstStyle/>
          <a:p>
            <a:pPr algn="ctr" eaLnBrk="1" hangingPunct="1"/>
            <a:r>
              <a:rPr lang="en-US" altLang="fi-FI" dirty="0" smtClean="0">
                <a:solidFill>
                  <a:srgbClr val="FF0066"/>
                </a:solidFill>
              </a:rPr>
              <a:t>“Adequate” causality: e.g. foreseeability</a:t>
            </a:r>
          </a:p>
        </p:txBody>
      </p:sp>
      <p:sp>
        <p:nvSpPr>
          <p:cNvPr id="3" name="Content Placeholder 2"/>
          <p:cNvSpPr>
            <a:spLocks noGrp="1"/>
          </p:cNvSpPr>
          <p:nvPr>
            <p:ph sz="quarter" idx="14"/>
          </p:nvPr>
        </p:nvSpPr>
        <p:spPr/>
        <p:txBody>
          <a:bodyPr/>
          <a:lstStyle/>
          <a:p>
            <a:endParaRPr lang="fi-FI"/>
          </a:p>
        </p:txBody>
      </p:sp>
      <p:sp>
        <p:nvSpPr>
          <p:cNvPr id="21506" name="Footer Placeholder 4"/>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Kalvot 13</a:t>
            </a:r>
            <a:endParaRPr lang="fi-FI" altLang="fi-FI" sz="900" smtClean="0">
              <a:solidFill>
                <a:srgbClr val="898989"/>
              </a:solidFill>
            </a:endParaRPr>
          </a:p>
        </p:txBody>
      </p:sp>
      <p:sp>
        <p:nvSpPr>
          <p:cNvPr id="21507" name="Slide Number Placeholder 5"/>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C8EBDC5E-C9F6-447B-8AAF-80BB716A98BD}" type="slidenum">
              <a:rPr lang="fi-FI" altLang="fi-FI" sz="900" smtClean="0">
                <a:solidFill>
                  <a:srgbClr val="898989"/>
                </a:solidFill>
              </a:rPr>
              <a:pPr eaLnBrk="1" hangingPunct="1">
                <a:spcBef>
                  <a:spcPct val="0"/>
                </a:spcBef>
                <a:buFontTx/>
                <a:buNone/>
              </a:pPr>
              <a:t>11</a:t>
            </a:fld>
            <a:endParaRPr lang="fi-FI" altLang="fi-FI" sz="900" smtClean="0">
              <a:solidFill>
                <a:srgbClr val="898989"/>
              </a:solidFill>
            </a:endParaRPr>
          </a:p>
        </p:txBody>
      </p:sp>
      <p:graphicFrame>
        <p:nvGraphicFramePr>
          <p:cNvPr id="2" name="Kaaviokuva 1"/>
          <p:cNvGraphicFramePr/>
          <p:nvPr/>
        </p:nvGraphicFramePr>
        <p:xfrm>
          <a:off x="468313" y="1196975"/>
          <a:ext cx="7985125" cy="4135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3"/>
          <p:cNvSpPr>
            <a:spLocks noGrp="1" noChangeArrowheads="1"/>
          </p:cNvSpPr>
          <p:nvPr>
            <p:ph type="ctrTitle"/>
          </p:nvPr>
        </p:nvSpPr>
        <p:spPr/>
        <p:txBody>
          <a:bodyPr/>
          <a:lstStyle/>
          <a:p>
            <a:pPr eaLnBrk="1" hangingPunct="1"/>
            <a:r>
              <a:rPr lang="en-US" altLang="fi-FI" smtClean="0">
                <a:solidFill>
                  <a:srgbClr val="FF3300"/>
                </a:solidFill>
              </a:rPr>
              <a:t>Causality on the Markets 1</a:t>
            </a:r>
          </a:p>
        </p:txBody>
      </p:sp>
      <p:graphicFrame>
        <p:nvGraphicFramePr>
          <p:cNvPr id="2" name="Content Placeholder 1"/>
          <p:cNvGraphicFramePr>
            <a:graphicFrameLocks noGrp="1"/>
          </p:cNvGraphicFramePr>
          <p:nvPr>
            <p:ph sz="quarter" idx="14"/>
            <p:extLst>
              <p:ext uri="{D42A27DB-BD31-4B8C-83A1-F6EECF244321}">
                <p14:modId xmlns:p14="http://schemas.microsoft.com/office/powerpoint/2010/main" val="171545236"/>
              </p:ext>
            </p:extLst>
          </p:nvPr>
        </p:nvGraphicFramePr>
        <p:xfrm>
          <a:off x="463309" y="1513934"/>
          <a:ext cx="3988079" cy="4003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2538" name="Object 4"/>
          <p:cNvGraphicFramePr>
            <a:graphicFrameLocks noGrp="1" noChangeAspect="1"/>
          </p:cNvGraphicFramePr>
          <p:nvPr>
            <p:ph sz="quarter" idx="18"/>
          </p:nvPr>
        </p:nvGraphicFramePr>
        <p:xfrm>
          <a:off x="5610225" y="1514475"/>
          <a:ext cx="2143125" cy="4000500"/>
        </p:xfrm>
        <a:graphic>
          <a:graphicData uri="http://schemas.openxmlformats.org/presentationml/2006/ole">
            <mc:AlternateContent xmlns:mc="http://schemas.openxmlformats.org/markup-compatibility/2006">
              <mc:Choice xmlns:v="urn:schemas-microsoft-com:vml" Requires="v">
                <p:oleObj spid="_x0000_s22551" name="Clip" r:id="rId8" imgW="2735263" imgH="5105400" progId="MS_ClipArt_Gallery.2">
                  <p:embed/>
                </p:oleObj>
              </mc:Choice>
              <mc:Fallback>
                <p:oleObj name="Clip" r:id="rId8" imgW="2735263" imgH="5105400" progId="MS_ClipArt_Gallery.2">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10225" y="1514475"/>
                        <a:ext cx="2143125" cy="4000500"/>
                      </a:xfrm>
                      <a:prstGeom prst="rect">
                        <a:avLst/>
                      </a:prstGeom>
                      <a:solidFill>
                        <a:srgbClr val="BBE0E3">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0" name="Footer Placeholder 5"/>
          <p:cNvSpPr>
            <a:spLocks noGrp="1"/>
          </p:cNvSpPr>
          <p:nvPr>
            <p:ph type="ftr" sz="quarter" idx="2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Kalvot 13</a:t>
            </a:r>
            <a:endParaRPr lang="fi-FI" altLang="fi-FI" sz="900" smtClean="0">
              <a:solidFill>
                <a:srgbClr val="898989"/>
              </a:solidFill>
            </a:endParaRPr>
          </a:p>
        </p:txBody>
      </p:sp>
      <p:sp>
        <p:nvSpPr>
          <p:cNvPr id="22531" name="Slide Number Placeholder 6"/>
          <p:cNvSpPr>
            <a:spLocks noGrp="1"/>
          </p:cNvSpPr>
          <p:nvPr>
            <p:ph type="sldNum" sz="quarter" idx="2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BA593464-280D-498B-9576-9BA321104D6E}" type="slidenum">
              <a:rPr lang="fi-FI" altLang="fi-FI" sz="900" smtClean="0">
                <a:solidFill>
                  <a:srgbClr val="898989"/>
                </a:solidFill>
              </a:rPr>
              <a:pPr eaLnBrk="1" hangingPunct="1">
                <a:spcBef>
                  <a:spcPct val="0"/>
                </a:spcBef>
                <a:buFontTx/>
                <a:buNone/>
              </a:pPr>
              <a:t>12</a:t>
            </a:fld>
            <a:endParaRPr lang="fi-FI" altLang="fi-FI" sz="900" smtClean="0">
              <a:solidFill>
                <a:srgbClr val="898989"/>
              </a:solidFill>
            </a:endParaRPr>
          </a:p>
        </p:txBody>
      </p:sp>
      <p:graphicFrame>
        <p:nvGraphicFramePr>
          <p:cNvPr id="22534" name="Object 2"/>
          <p:cNvGraphicFramePr>
            <a:graphicFrameLocks noChangeAspect="1"/>
          </p:cNvGraphicFramePr>
          <p:nvPr/>
        </p:nvGraphicFramePr>
        <p:xfrm>
          <a:off x="6705600" y="2057400"/>
          <a:ext cx="2038350" cy="1143000"/>
        </p:xfrm>
        <a:graphic>
          <a:graphicData uri="http://schemas.openxmlformats.org/presentationml/2006/ole">
            <mc:AlternateContent xmlns:mc="http://schemas.openxmlformats.org/markup-compatibility/2006">
              <mc:Choice xmlns:v="urn:schemas-microsoft-com:vml" Requires="v">
                <p:oleObj spid="_x0000_s22552" name="Clip" r:id="rId10" imgW="6667500" imgH="3741738" progId="MS_ClipArt_Gallery.2">
                  <p:embed/>
                </p:oleObj>
              </mc:Choice>
              <mc:Fallback>
                <p:oleObj name="Clip" r:id="rId10" imgW="6667500" imgH="3741738" progId="MS_ClipArt_Gallery.2">
                  <p:embed/>
                  <p:pic>
                    <p:nvPicPr>
                      <p:cNvPr id="0" name="Object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705600" y="2057400"/>
                        <a:ext cx="20383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35" name="Object 3"/>
          <p:cNvGraphicFramePr>
            <a:graphicFrameLocks noChangeAspect="1"/>
          </p:cNvGraphicFramePr>
          <p:nvPr/>
        </p:nvGraphicFramePr>
        <p:xfrm>
          <a:off x="7467600" y="4648200"/>
          <a:ext cx="1219200" cy="1065213"/>
        </p:xfrm>
        <a:graphic>
          <a:graphicData uri="http://schemas.openxmlformats.org/presentationml/2006/ole">
            <mc:AlternateContent xmlns:mc="http://schemas.openxmlformats.org/markup-compatibility/2006">
              <mc:Choice xmlns:v="urn:schemas-microsoft-com:vml" Requires="v">
                <p:oleObj spid="_x0000_s22553" name="Clip" r:id="rId12" imgW="2185988" imgH="2843213" progId="MS_ClipArt_Gallery.2">
                  <p:embed/>
                </p:oleObj>
              </mc:Choice>
              <mc:Fallback>
                <p:oleObj name="Clip" r:id="rId12" imgW="2185988" imgH="2843213" progId="MS_ClipArt_Gallery.2">
                  <p:embed/>
                  <p:pic>
                    <p:nvPicPr>
                      <p:cNvPr id="0" name="Object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67600" y="4648200"/>
                        <a:ext cx="1219200" cy="1065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536" name="AutoShape 7"/>
          <p:cNvSpPr>
            <a:spLocks noChangeArrowheads="1"/>
          </p:cNvSpPr>
          <p:nvPr/>
        </p:nvSpPr>
        <p:spPr bwMode="auto">
          <a:xfrm>
            <a:off x="6781800" y="4495800"/>
            <a:ext cx="533400" cy="457200"/>
          </a:xfrm>
          <a:prstGeom prst="rightArrow">
            <a:avLst>
              <a:gd name="adj1" fmla="val 50000"/>
              <a:gd name="adj2" fmla="val 29167"/>
            </a:avLst>
          </a:prstGeom>
          <a:solidFill>
            <a:srgbClr val="FF3300"/>
          </a:solidFill>
          <a:ln w="9525">
            <a:solidFill>
              <a:schemeClr val="tx1"/>
            </a:solidFill>
            <a:miter lim="800000"/>
            <a:headEnd/>
            <a:tailEnd/>
          </a:ln>
        </p:spPr>
        <p:txBody>
          <a:bodyPr wrap="none" anchor="ct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eaLnBrk="1" hangingPunct="1">
              <a:spcBef>
                <a:spcPct val="0"/>
              </a:spcBef>
              <a:buFontTx/>
              <a:buNone/>
            </a:pPr>
            <a:endParaRPr lang="fi-FI" altLang="fi-FI" sz="1800"/>
          </a:p>
        </p:txBody>
      </p:sp>
      <p:sp>
        <p:nvSpPr>
          <p:cNvPr id="22537" name="AutoShape 8"/>
          <p:cNvSpPr>
            <a:spLocks noChangeArrowheads="1"/>
          </p:cNvSpPr>
          <p:nvPr/>
        </p:nvSpPr>
        <p:spPr bwMode="auto">
          <a:xfrm>
            <a:off x="7924800" y="3581400"/>
            <a:ext cx="457200" cy="609600"/>
          </a:xfrm>
          <a:prstGeom prst="upArrow">
            <a:avLst>
              <a:gd name="adj1" fmla="val 50000"/>
              <a:gd name="adj2" fmla="val 33333"/>
            </a:avLst>
          </a:prstGeom>
          <a:solidFill>
            <a:srgbClr val="FF3300"/>
          </a:solidFill>
          <a:ln w="9525">
            <a:solidFill>
              <a:schemeClr val="tx1"/>
            </a:solidFill>
            <a:miter lim="800000"/>
            <a:headEnd/>
            <a:tailEnd/>
          </a:ln>
        </p:spPr>
        <p:txBody>
          <a:bodyPr wrap="none" anchor="ct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eaLnBrk="1" hangingPunct="1">
              <a:spcBef>
                <a:spcPct val="0"/>
              </a:spcBef>
              <a:buFontTx/>
              <a:buNone/>
            </a:pPr>
            <a:endParaRPr lang="fi-FI" altLang="fi-FI"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820C38AD-8878-44DB-A5C7-C48D055EF13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8C4F6CB7-B25C-400C-B9A5-E4DE2105B9A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EC8E7525-665D-4910-AE25-73D126741A7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17E08D97-84C4-4263-AF6E-5BB8E95CB6C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770C35EF-89FE-4DF4-A641-487A1809952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3"/>
          <p:cNvSpPr>
            <a:spLocks noGrp="1" noChangeArrowheads="1"/>
          </p:cNvSpPr>
          <p:nvPr>
            <p:ph type="ctrTitle"/>
          </p:nvPr>
        </p:nvSpPr>
        <p:spPr/>
        <p:txBody>
          <a:bodyPr/>
          <a:lstStyle/>
          <a:p>
            <a:pPr eaLnBrk="1" hangingPunct="1"/>
            <a:r>
              <a:rPr lang="en-US" altLang="fi-FI" smtClean="0">
                <a:solidFill>
                  <a:srgbClr val="FF3300"/>
                </a:solidFill>
              </a:rPr>
              <a:t>Causality on the Markets (2)</a:t>
            </a:r>
          </a:p>
        </p:txBody>
      </p:sp>
      <p:sp>
        <p:nvSpPr>
          <p:cNvPr id="3" name="Content Placeholder 2"/>
          <p:cNvSpPr>
            <a:spLocks noGrp="1"/>
          </p:cNvSpPr>
          <p:nvPr>
            <p:ph sz="quarter" idx="14"/>
          </p:nvPr>
        </p:nvSpPr>
        <p:spPr/>
        <p:txBody>
          <a:bodyPr/>
          <a:lstStyle/>
          <a:p>
            <a:endParaRPr lang="fi-FI"/>
          </a:p>
        </p:txBody>
      </p:sp>
      <p:sp>
        <p:nvSpPr>
          <p:cNvPr id="23554" name="Footer Placeholder 4"/>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Kalvot 13</a:t>
            </a:r>
            <a:endParaRPr lang="fi-FI" altLang="fi-FI" sz="900" smtClean="0">
              <a:solidFill>
                <a:srgbClr val="898989"/>
              </a:solidFill>
            </a:endParaRPr>
          </a:p>
        </p:txBody>
      </p:sp>
      <p:sp>
        <p:nvSpPr>
          <p:cNvPr id="23555" name="Slide Number Placeholder 5"/>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5AC1C1D4-8EB1-47ED-AB57-C3B5BB278850}" type="slidenum">
              <a:rPr lang="fi-FI" altLang="fi-FI" sz="900" smtClean="0">
                <a:solidFill>
                  <a:srgbClr val="898989"/>
                </a:solidFill>
              </a:rPr>
              <a:pPr eaLnBrk="1" hangingPunct="1">
                <a:spcBef>
                  <a:spcPct val="0"/>
                </a:spcBef>
                <a:buFontTx/>
                <a:buNone/>
              </a:pPr>
              <a:t>13</a:t>
            </a:fld>
            <a:endParaRPr lang="fi-FI" altLang="fi-FI" sz="900" smtClean="0">
              <a:solidFill>
                <a:srgbClr val="898989"/>
              </a:solidFill>
            </a:endParaRPr>
          </a:p>
        </p:txBody>
      </p:sp>
      <p:graphicFrame>
        <p:nvGraphicFramePr>
          <p:cNvPr id="2" name="Kaaviokuva 1"/>
          <p:cNvGraphicFramePr/>
          <p:nvPr/>
        </p:nvGraphicFramePr>
        <p:xfrm>
          <a:off x="571500" y="1582738"/>
          <a:ext cx="7985125"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79FCBF2F-EACF-4429-8B13-FA2AFC50892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C41070EB-A4F3-40ED-862B-1CD99483671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C16BCF53-A56F-4ED8-8698-A160F7B188A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D602AA8E-5CCB-47E0-B6D5-72D5D510A72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type="ctrTitle"/>
          </p:nvPr>
        </p:nvSpPr>
        <p:spPr/>
        <p:txBody>
          <a:bodyPr/>
          <a:lstStyle/>
          <a:p>
            <a:pPr eaLnBrk="1" hangingPunct="1"/>
            <a:r>
              <a:rPr lang="en-US" altLang="fi-FI" smtClean="0">
                <a:solidFill>
                  <a:srgbClr val="FF0066"/>
                </a:solidFill>
              </a:rPr>
              <a:t>The Legal Relations in the Trade in Securities </a:t>
            </a:r>
          </a:p>
        </p:txBody>
      </p:sp>
      <p:sp>
        <p:nvSpPr>
          <p:cNvPr id="2" name="Content Placeholder 1"/>
          <p:cNvSpPr>
            <a:spLocks noGrp="1"/>
          </p:cNvSpPr>
          <p:nvPr>
            <p:ph sz="quarter" idx="14"/>
          </p:nvPr>
        </p:nvSpPr>
        <p:spPr/>
        <p:txBody>
          <a:bodyPr/>
          <a:lstStyle/>
          <a:p>
            <a:endParaRPr lang="fi-FI"/>
          </a:p>
        </p:txBody>
      </p:sp>
      <p:sp>
        <p:nvSpPr>
          <p:cNvPr id="12290" name="Footer Placeholder 3"/>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Kalvot 13</a:t>
            </a:r>
            <a:endParaRPr lang="fi-FI" altLang="fi-FI" sz="900" smtClean="0">
              <a:solidFill>
                <a:srgbClr val="898989"/>
              </a:solidFill>
            </a:endParaRPr>
          </a:p>
        </p:txBody>
      </p:sp>
      <p:sp>
        <p:nvSpPr>
          <p:cNvPr id="12291" name="Slide Number Placeholder 4"/>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E95077B1-93FA-4831-AF7C-BCCD6EB0FBAA}" type="slidenum">
              <a:rPr lang="fi-FI" altLang="fi-FI" sz="900" smtClean="0">
                <a:solidFill>
                  <a:srgbClr val="898989"/>
                </a:solidFill>
              </a:rPr>
              <a:pPr eaLnBrk="1" hangingPunct="1">
                <a:spcBef>
                  <a:spcPct val="0"/>
                </a:spcBef>
                <a:buFontTx/>
                <a:buNone/>
              </a:pPr>
              <a:t>2</a:t>
            </a:fld>
            <a:endParaRPr lang="fi-FI" altLang="fi-FI" sz="900" smtClean="0">
              <a:solidFill>
                <a:srgbClr val="898989"/>
              </a:solidFill>
            </a:endParaRPr>
          </a:p>
        </p:txBody>
      </p:sp>
      <p:grpSp>
        <p:nvGrpSpPr>
          <p:cNvPr id="12293" name="Group 18"/>
          <p:cNvGrpSpPr>
            <a:grpSpLocks/>
          </p:cNvGrpSpPr>
          <p:nvPr/>
        </p:nvGrpSpPr>
        <p:grpSpPr bwMode="auto">
          <a:xfrm>
            <a:off x="755650" y="1484313"/>
            <a:ext cx="7250113" cy="4302125"/>
            <a:chOff x="990600" y="2022475"/>
            <a:chExt cx="7250113" cy="4302125"/>
          </a:xfrm>
        </p:grpSpPr>
        <p:sp>
          <p:nvSpPr>
            <p:cNvPr id="12294" name="Rectangle 4"/>
            <p:cNvSpPr>
              <a:spLocks noChangeArrowheads="1"/>
            </p:cNvSpPr>
            <p:nvPr/>
          </p:nvSpPr>
          <p:spPr bwMode="auto">
            <a:xfrm>
              <a:off x="990600" y="2057400"/>
              <a:ext cx="1828800" cy="914400"/>
            </a:xfrm>
            <a:prstGeom prst="rect">
              <a:avLst/>
            </a:prstGeom>
            <a:solidFill>
              <a:srgbClr val="FFFFFF">
                <a:alpha val="50195"/>
              </a:srgbClr>
            </a:solidFill>
            <a:ln w="9525">
              <a:solidFill>
                <a:schemeClr val="tx1"/>
              </a:solidFill>
              <a:miter lim="800000"/>
              <a:headEnd/>
              <a:tailEnd/>
            </a:ln>
          </p:spPr>
          <p:txBody>
            <a:bodyPr wrap="none" anchor="ct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latin typeface="Times New Roman" pitchFamily="18" charset="0"/>
                </a:rPr>
                <a:t>Principal</a:t>
              </a:r>
            </a:p>
            <a:p>
              <a:pPr algn="ctr">
                <a:spcBef>
                  <a:spcPct val="0"/>
                </a:spcBef>
                <a:buFontTx/>
                <a:buNone/>
              </a:pPr>
              <a:r>
                <a:rPr lang="en-US" altLang="fi-FI">
                  <a:latin typeface="Times New Roman" pitchFamily="18" charset="0"/>
                </a:rPr>
                <a:t>(buyer/seller)</a:t>
              </a:r>
            </a:p>
          </p:txBody>
        </p:sp>
        <p:sp>
          <p:nvSpPr>
            <p:cNvPr id="12295" name="Rectangle 5"/>
            <p:cNvSpPr>
              <a:spLocks noChangeArrowheads="1"/>
            </p:cNvSpPr>
            <p:nvPr/>
          </p:nvSpPr>
          <p:spPr bwMode="auto">
            <a:xfrm>
              <a:off x="1066800" y="5486400"/>
              <a:ext cx="1752600" cy="838200"/>
            </a:xfrm>
            <a:prstGeom prst="rect">
              <a:avLst/>
            </a:prstGeom>
            <a:solidFill>
              <a:srgbClr val="FFFFFF">
                <a:alpha val="50195"/>
              </a:srgbClr>
            </a:solidFill>
            <a:ln w="9525">
              <a:solidFill>
                <a:schemeClr val="tx1"/>
              </a:solidFill>
              <a:miter lim="800000"/>
              <a:headEnd/>
              <a:tailEnd/>
            </a:ln>
          </p:spPr>
          <p:txBody>
            <a:bodyPr wrap="none" anchor="ct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latin typeface="Times New Roman" pitchFamily="18" charset="0"/>
                </a:rPr>
                <a:t>Counterpart</a:t>
              </a:r>
            </a:p>
            <a:p>
              <a:pPr algn="ctr">
                <a:spcBef>
                  <a:spcPct val="0"/>
                </a:spcBef>
                <a:buFontTx/>
                <a:buNone/>
              </a:pPr>
              <a:r>
                <a:rPr lang="en-US" altLang="fi-FI">
                  <a:latin typeface="Times New Roman" pitchFamily="18" charset="0"/>
                </a:rPr>
                <a:t>(seller/buyer)</a:t>
              </a:r>
            </a:p>
          </p:txBody>
        </p:sp>
        <p:sp>
          <p:nvSpPr>
            <p:cNvPr id="12296" name="Rectangle 6"/>
            <p:cNvSpPr>
              <a:spLocks noChangeArrowheads="1"/>
            </p:cNvSpPr>
            <p:nvPr/>
          </p:nvSpPr>
          <p:spPr bwMode="auto">
            <a:xfrm>
              <a:off x="4953000" y="4114800"/>
              <a:ext cx="2743200" cy="838200"/>
            </a:xfrm>
            <a:prstGeom prst="rect">
              <a:avLst/>
            </a:prstGeom>
            <a:solidFill>
              <a:schemeClr val="bg1"/>
            </a:solidFill>
            <a:ln w="9525">
              <a:solidFill>
                <a:schemeClr val="tx1"/>
              </a:solidFill>
              <a:miter lim="800000"/>
              <a:headEnd/>
              <a:tailEnd/>
            </a:ln>
          </p:spPr>
          <p:txBody>
            <a:bodyPr wrap="none" anchor="ct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latin typeface="Times New Roman" pitchFamily="18" charset="0"/>
                </a:rPr>
                <a:t>Broker</a:t>
              </a:r>
            </a:p>
            <a:p>
              <a:pPr algn="ctr">
                <a:spcBef>
                  <a:spcPct val="0"/>
                </a:spcBef>
                <a:buFontTx/>
                <a:buNone/>
              </a:pPr>
              <a:r>
                <a:rPr lang="en-US" altLang="fi-FI">
                  <a:latin typeface="Times New Roman" pitchFamily="18" charset="0"/>
                </a:rPr>
                <a:t>(commission agent)</a:t>
              </a:r>
            </a:p>
          </p:txBody>
        </p:sp>
        <p:sp>
          <p:nvSpPr>
            <p:cNvPr id="12297" name="Line 7"/>
            <p:cNvSpPr>
              <a:spLocks noChangeShapeType="1"/>
            </p:cNvSpPr>
            <p:nvPr/>
          </p:nvSpPr>
          <p:spPr bwMode="auto">
            <a:xfrm>
              <a:off x="1828800" y="3124200"/>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i-FI"/>
            </a:p>
          </p:txBody>
        </p:sp>
        <p:sp>
          <p:nvSpPr>
            <p:cNvPr id="12298" name="Line 8"/>
            <p:cNvSpPr>
              <a:spLocks noChangeShapeType="1"/>
            </p:cNvSpPr>
            <p:nvPr/>
          </p:nvSpPr>
          <p:spPr bwMode="auto">
            <a:xfrm>
              <a:off x="1828800" y="46482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i-FI"/>
            </a:p>
          </p:txBody>
        </p:sp>
        <p:sp>
          <p:nvSpPr>
            <p:cNvPr id="12299" name="Text Box 9"/>
            <p:cNvSpPr txBox="1">
              <a:spLocks noChangeArrowheads="1"/>
            </p:cNvSpPr>
            <p:nvPr/>
          </p:nvSpPr>
          <p:spPr bwMode="auto">
            <a:xfrm>
              <a:off x="1050925" y="4003675"/>
              <a:ext cx="1978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latin typeface="Times New Roman" pitchFamily="18" charset="0"/>
                </a:rPr>
                <a:t>Sale of goods?</a:t>
              </a:r>
            </a:p>
          </p:txBody>
        </p:sp>
        <p:sp>
          <p:nvSpPr>
            <p:cNvPr id="12300" name="Line 10"/>
            <p:cNvSpPr>
              <a:spLocks noChangeShapeType="1"/>
            </p:cNvSpPr>
            <p:nvPr/>
          </p:nvSpPr>
          <p:spPr bwMode="auto">
            <a:xfrm flipH="1" flipV="1">
              <a:off x="2971800" y="2514600"/>
              <a:ext cx="15240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i-FI"/>
            </a:p>
          </p:txBody>
        </p:sp>
        <p:sp>
          <p:nvSpPr>
            <p:cNvPr id="12301" name="Line 11"/>
            <p:cNvSpPr>
              <a:spLocks noChangeShapeType="1"/>
            </p:cNvSpPr>
            <p:nvPr/>
          </p:nvSpPr>
          <p:spPr bwMode="auto">
            <a:xfrm>
              <a:off x="5105400" y="3352800"/>
              <a:ext cx="13716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i-FI"/>
            </a:p>
          </p:txBody>
        </p:sp>
        <p:sp>
          <p:nvSpPr>
            <p:cNvPr id="12302" name="Text Box 12"/>
            <p:cNvSpPr txBox="1">
              <a:spLocks noChangeArrowheads="1"/>
            </p:cNvSpPr>
            <p:nvPr/>
          </p:nvSpPr>
          <p:spPr bwMode="auto">
            <a:xfrm>
              <a:off x="3565525" y="3013075"/>
              <a:ext cx="4675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latin typeface="Times New Roman" pitchFamily="18" charset="0"/>
                </a:rPr>
                <a:t>Buying commission /comm. on sales</a:t>
              </a:r>
            </a:p>
          </p:txBody>
        </p:sp>
        <p:sp>
          <p:nvSpPr>
            <p:cNvPr id="12303" name="Line 13"/>
            <p:cNvSpPr>
              <a:spLocks noChangeShapeType="1"/>
            </p:cNvSpPr>
            <p:nvPr/>
          </p:nvSpPr>
          <p:spPr bwMode="auto">
            <a:xfrm flipV="1">
              <a:off x="4800600" y="5105400"/>
              <a:ext cx="1447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i-FI"/>
            </a:p>
          </p:txBody>
        </p:sp>
        <p:sp>
          <p:nvSpPr>
            <p:cNvPr id="12304" name="Text Box 14"/>
            <p:cNvSpPr txBox="1">
              <a:spLocks noChangeArrowheads="1"/>
            </p:cNvSpPr>
            <p:nvPr/>
          </p:nvSpPr>
          <p:spPr bwMode="auto">
            <a:xfrm>
              <a:off x="3336925" y="5375275"/>
              <a:ext cx="1843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latin typeface="Times New Roman" pitchFamily="18" charset="0"/>
                </a:rPr>
                <a:t>Sale of goods</a:t>
              </a:r>
            </a:p>
          </p:txBody>
        </p:sp>
        <p:sp>
          <p:nvSpPr>
            <p:cNvPr id="12305" name="Line 15"/>
            <p:cNvSpPr>
              <a:spLocks noChangeShapeType="1"/>
            </p:cNvSpPr>
            <p:nvPr/>
          </p:nvSpPr>
          <p:spPr bwMode="auto">
            <a:xfrm flipH="1">
              <a:off x="2971800" y="5791200"/>
              <a:ext cx="5334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i-FI"/>
            </a:p>
          </p:txBody>
        </p:sp>
        <p:sp>
          <p:nvSpPr>
            <p:cNvPr id="12306" name="Text Box 16"/>
            <p:cNvSpPr txBox="1">
              <a:spLocks noChangeArrowheads="1"/>
            </p:cNvSpPr>
            <p:nvPr/>
          </p:nvSpPr>
          <p:spPr bwMode="auto">
            <a:xfrm>
              <a:off x="4251325" y="2022475"/>
              <a:ext cx="3100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solidFill>
                    <a:srgbClr val="FF0066"/>
                  </a:solidFill>
                  <a:latin typeface="Times New Roman" pitchFamily="18" charset="0"/>
                </a:rPr>
                <a:t>Outside the public trade</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3"/>
          <p:cNvSpPr>
            <a:spLocks noGrp="1" noChangeArrowheads="1"/>
          </p:cNvSpPr>
          <p:nvPr>
            <p:ph type="ctrTitle"/>
          </p:nvPr>
        </p:nvSpPr>
        <p:spPr/>
        <p:txBody>
          <a:bodyPr/>
          <a:lstStyle/>
          <a:p>
            <a:pPr eaLnBrk="1" hangingPunct="1"/>
            <a:r>
              <a:rPr lang="en-US" altLang="fi-FI" smtClean="0">
                <a:solidFill>
                  <a:srgbClr val="FF0066"/>
                </a:solidFill>
              </a:rPr>
              <a:t>The legal relations of the Trade in Securities: Public Trade</a:t>
            </a:r>
          </a:p>
        </p:txBody>
      </p:sp>
      <p:sp>
        <p:nvSpPr>
          <p:cNvPr id="2" name="Content Placeholder 1"/>
          <p:cNvSpPr>
            <a:spLocks noGrp="1"/>
          </p:cNvSpPr>
          <p:nvPr>
            <p:ph sz="quarter" idx="14"/>
          </p:nvPr>
        </p:nvSpPr>
        <p:spPr/>
        <p:txBody>
          <a:bodyPr/>
          <a:lstStyle/>
          <a:p>
            <a:endParaRPr lang="fi-FI"/>
          </a:p>
        </p:txBody>
      </p:sp>
      <p:sp>
        <p:nvSpPr>
          <p:cNvPr id="13314" name="Footer Placeholder 3"/>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Kalvot 13</a:t>
            </a:r>
            <a:endParaRPr lang="fi-FI" altLang="fi-FI" sz="900" smtClean="0">
              <a:solidFill>
                <a:srgbClr val="898989"/>
              </a:solidFill>
            </a:endParaRPr>
          </a:p>
        </p:txBody>
      </p:sp>
      <p:sp>
        <p:nvSpPr>
          <p:cNvPr id="13315" name="Slide Number Placeholder 4"/>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10EE58F4-6BB4-49FE-B032-92C8B2092CED}" type="slidenum">
              <a:rPr lang="fi-FI" altLang="fi-FI" sz="900" smtClean="0">
                <a:solidFill>
                  <a:srgbClr val="898989"/>
                </a:solidFill>
              </a:rPr>
              <a:pPr eaLnBrk="1" hangingPunct="1">
                <a:spcBef>
                  <a:spcPct val="0"/>
                </a:spcBef>
                <a:buFontTx/>
                <a:buNone/>
              </a:pPr>
              <a:t>3</a:t>
            </a:fld>
            <a:endParaRPr lang="fi-FI" altLang="fi-FI" sz="900" smtClean="0">
              <a:solidFill>
                <a:srgbClr val="898989"/>
              </a:solidFill>
            </a:endParaRPr>
          </a:p>
        </p:txBody>
      </p:sp>
      <p:sp>
        <p:nvSpPr>
          <p:cNvPr id="13317" name="Rectangle 4"/>
          <p:cNvSpPr>
            <a:spLocks noChangeArrowheads="1"/>
          </p:cNvSpPr>
          <p:nvPr/>
        </p:nvSpPr>
        <p:spPr bwMode="auto">
          <a:xfrm>
            <a:off x="827088" y="1916113"/>
            <a:ext cx="7239000" cy="838200"/>
          </a:xfrm>
          <a:prstGeom prst="rect">
            <a:avLst/>
          </a:prstGeom>
          <a:solidFill>
            <a:srgbClr val="FFFFFF">
              <a:alpha val="50195"/>
            </a:srgbClr>
          </a:solidFill>
          <a:ln w="9525">
            <a:solidFill>
              <a:schemeClr val="tx1"/>
            </a:solidFill>
            <a:miter lim="800000"/>
            <a:headEnd/>
            <a:tailEnd/>
          </a:ln>
        </p:spPr>
        <p:txBody>
          <a:bodyPr wrap="none" anchor="ct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latin typeface="Times New Roman" pitchFamily="18" charset="0"/>
              </a:rPr>
              <a:t>Principals</a:t>
            </a:r>
          </a:p>
          <a:p>
            <a:pPr algn="ctr">
              <a:spcBef>
                <a:spcPct val="0"/>
              </a:spcBef>
              <a:buFontTx/>
              <a:buNone/>
            </a:pPr>
            <a:r>
              <a:rPr lang="en-US" altLang="fi-FI">
                <a:latin typeface="Times New Roman" pitchFamily="18" charset="0"/>
              </a:rPr>
              <a:t>A  B  C  D  E  etc.</a:t>
            </a:r>
          </a:p>
        </p:txBody>
      </p:sp>
      <p:sp>
        <p:nvSpPr>
          <p:cNvPr id="13318" name="Rectangle 5"/>
          <p:cNvSpPr>
            <a:spLocks noChangeArrowheads="1"/>
          </p:cNvSpPr>
          <p:nvPr/>
        </p:nvSpPr>
        <p:spPr bwMode="auto">
          <a:xfrm>
            <a:off x="971550" y="4868863"/>
            <a:ext cx="7162800" cy="914400"/>
          </a:xfrm>
          <a:prstGeom prst="rect">
            <a:avLst/>
          </a:prstGeom>
          <a:solidFill>
            <a:srgbClr val="FFFFFF">
              <a:alpha val="50195"/>
            </a:srgbClr>
          </a:solidFill>
          <a:ln w="9525">
            <a:solidFill>
              <a:schemeClr val="tx1"/>
            </a:solidFill>
            <a:miter lim="800000"/>
            <a:headEnd/>
            <a:tailEnd/>
          </a:ln>
        </p:spPr>
        <p:txBody>
          <a:bodyPr wrap="none" anchor="ct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latin typeface="Times New Roman" pitchFamily="18" charset="0"/>
              </a:rPr>
              <a:t>X  Y  Z  etc.</a:t>
            </a:r>
          </a:p>
          <a:p>
            <a:pPr algn="ctr">
              <a:spcBef>
                <a:spcPct val="0"/>
              </a:spcBef>
              <a:buFontTx/>
              <a:buNone/>
            </a:pPr>
            <a:r>
              <a:rPr lang="en-US" altLang="fi-FI">
                <a:latin typeface="Times New Roman" pitchFamily="18" charset="0"/>
              </a:rPr>
              <a:t>Counterparts</a:t>
            </a:r>
          </a:p>
        </p:txBody>
      </p:sp>
      <p:sp>
        <p:nvSpPr>
          <p:cNvPr id="13319" name="Rectangle 6"/>
          <p:cNvSpPr>
            <a:spLocks noChangeArrowheads="1"/>
          </p:cNvSpPr>
          <p:nvPr/>
        </p:nvSpPr>
        <p:spPr bwMode="auto">
          <a:xfrm>
            <a:off x="971550" y="3573463"/>
            <a:ext cx="1676400" cy="609600"/>
          </a:xfrm>
          <a:prstGeom prst="rect">
            <a:avLst/>
          </a:prstGeom>
          <a:solidFill>
            <a:srgbClr val="FFFFFF">
              <a:alpha val="50195"/>
            </a:srgbClr>
          </a:solidFill>
          <a:ln w="9525">
            <a:solidFill>
              <a:schemeClr val="tx1"/>
            </a:solidFill>
            <a:miter lim="800000"/>
            <a:headEnd/>
            <a:tailEnd/>
          </a:ln>
        </p:spPr>
        <p:txBody>
          <a:bodyPr wrap="none" anchor="ct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latin typeface="Times New Roman" pitchFamily="18" charset="0"/>
              </a:rPr>
              <a:t>Brokers</a:t>
            </a:r>
          </a:p>
        </p:txBody>
      </p:sp>
      <p:sp>
        <p:nvSpPr>
          <p:cNvPr id="13320" name="Rectangle 7"/>
          <p:cNvSpPr>
            <a:spLocks noChangeArrowheads="1"/>
          </p:cNvSpPr>
          <p:nvPr/>
        </p:nvSpPr>
        <p:spPr bwMode="auto">
          <a:xfrm>
            <a:off x="5940425" y="3573463"/>
            <a:ext cx="2057400" cy="685800"/>
          </a:xfrm>
          <a:prstGeom prst="rect">
            <a:avLst/>
          </a:prstGeom>
          <a:solidFill>
            <a:schemeClr val="bg1"/>
          </a:solidFill>
          <a:ln w="9525">
            <a:solidFill>
              <a:schemeClr val="tx1"/>
            </a:solidFill>
            <a:miter lim="800000"/>
            <a:headEnd/>
            <a:tailEnd/>
          </a:ln>
        </p:spPr>
        <p:txBody>
          <a:bodyPr wrap="none" anchor="ct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latin typeface="Times New Roman" pitchFamily="18" charset="0"/>
              </a:rPr>
              <a:t>Brokers</a:t>
            </a:r>
          </a:p>
        </p:txBody>
      </p:sp>
      <p:cxnSp>
        <p:nvCxnSpPr>
          <p:cNvPr id="13321" name="AutoShape 8"/>
          <p:cNvCxnSpPr>
            <a:cxnSpLocks noChangeShapeType="1"/>
          </p:cNvCxnSpPr>
          <p:nvPr/>
        </p:nvCxnSpPr>
        <p:spPr bwMode="auto">
          <a:xfrm>
            <a:off x="2051050" y="2924175"/>
            <a:ext cx="0" cy="53340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3322" name="AutoShape 9"/>
          <p:cNvCxnSpPr>
            <a:cxnSpLocks noChangeShapeType="1"/>
          </p:cNvCxnSpPr>
          <p:nvPr/>
        </p:nvCxnSpPr>
        <p:spPr bwMode="auto">
          <a:xfrm>
            <a:off x="1979613" y="4365625"/>
            <a:ext cx="0" cy="45720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3323" name="AutoShape 10"/>
          <p:cNvCxnSpPr>
            <a:cxnSpLocks noChangeShapeType="1"/>
          </p:cNvCxnSpPr>
          <p:nvPr/>
        </p:nvCxnSpPr>
        <p:spPr bwMode="auto">
          <a:xfrm>
            <a:off x="6877050" y="2924175"/>
            <a:ext cx="0" cy="53340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3324" name="AutoShape 11"/>
          <p:cNvCxnSpPr>
            <a:cxnSpLocks noChangeShapeType="1"/>
          </p:cNvCxnSpPr>
          <p:nvPr/>
        </p:nvCxnSpPr>
        <p:spPr bwMode="auto">
          <a:xfrm>
            <a:off x="6877050" y="4437063"/>
            <a:ext cx="0" cy="38100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3325" name="AutoShape 12"/>
          <p:cNvSpPr>
            <a:spLocks noChangeArrowheads="1"/>
          </p:cNvSpPr>
          <p:nvPr/>
        </p:nvSpPr>
        <p:spPr bwMode="auto">
          <a:xfrm>
            <a:off x="3132138" y="2924175"/>
            <a:ext cx="2514600" cy="1752600"/>
          </a:xfrm>
          <a:custGeom>
            <a:avLst/>
            <a:gdLst>
              <a:gd name="T0" fmla="*/ 2147483647 w 21600"/>
              <a:gd name="T1" fmla="*/ 2147483647 h 21600"/>
              <a:gd name="T2" fmla="*/ 2147483647 w 21600"/>
              <a:gd name="T3" fmla="*/ 2147483647 h 21600"/>
              <a:gd name="T4" fmla="*/ 0 w 21600"/>
              <a:gd name="T5" fmla="*/ 2147483647 h 21600"/>
              <a:gd name="T6" fmla="*/ 2147483647 w 21600"/>
              <a:gd name="T7" fmla="*/ 0 h 21600"/>
              <a:gd name="T8" fmla="*/ 0 60000 65536"/>
              <a:gd name="T9" fmla="*/ 5898240 60000 65536"/>
              <a:gd name="T10" fmla="*/ 11796480 60000 65536"/>
              <a:gd name="T11" fmla="*/ 17694720 60000 65536"/>
              <a:gd name="T12" fmla="*/ 5400 w 21600"/>
              <a:gd name="T13" fmla="*/ 5400 h 21600"/>
              <a:gd name="T14" fmla="*/ 16200 w 21600"/>
              <a:gd name="T15" fmla="*/ 16200 h 21600"/>
            </a:gdLst>
            <a:ahLst/>
            <a:cxnLst>
              <a:cxn ang="T8">
                <a:pos x="T0" y="T1"/>
              </a:cxn>
              <a:cxn ang="T9">
                <a:pos x="T2" y="T3"/>
              </a:cxn>
              <a:cxn ang="T10">
                <a:pos x="T4" y="T5"/>
              </a:cxn>
              <a:cxn ang="T11">
                <a:pos x="T6" y="T7"/>
              </a:cxn>
            </a:cxnLst>
            <a:rect l="T12" t="T13" r="T14" b="T15"/>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lnTo>
                  <a:pt x="5400" y="5400"/>
                </a:lnTo>
                <a:close/>
              </a:path>
            </a:pathLst>
          </a:custGeom>
          <a:solidFill>
            <a:srgbClr val="FFFFFF">
              <a:alpha val="50195"/>
            </a:srgbClr>
          </a:solidFill>
          <a:ln w="9525">
            <a:solidFill>
              <a:schemeClr val="tx1"/>
            </a:solidFill>
            <a:miter lim="800000"/>
            <a:headEnd/>
            <a:tailEnd/>
          </a:ln>
        </p:spPr>
        <p:txBody>
          <a:bodyPr wrap="none" anchor="ct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latin typeface="Times New Roman" pitchFamily="18" charset="0"/>
              </a:rPr>
              <a:t>Sale of </a:t>
            </a:r>
          </a:p>
          <a:p>
            <a:pPr algn="ctr">
              <a:spcBef>
                <a:spcPct val="0"/>
              </a:spcBef>
              <a:buFontTx/>
              <a:buNone/>
            </a:pPr>
            <a:r>
              <a:rPr lang="en-US" altLang="fi-FI">
                <a:latin typeface="Times New Roman" pitchFamily="18" charset="0"/>
              </a:rPr>
              <a:t>goods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
          <p:cNvSpPr>
            <a:spLocks noGrp="1" noChangeArrowheads="1"/>
          </p:cNvSpPr>
          <p:nvPr>
            <p:ph type="ctrTitle"/>
          </p:nvPr>
        </p:nvSpPr>
        <p:spPr/>
        <p:txBody>
          <a:bodyPr/>
          <a:lstStyle/>
          <a:p>
            <a:pPr eaLnBrk="1" hangingPunct="1"/>
            <a:r>
              <a:rPr lang="en-US" altLang="fi-FI" smtClean="0">
                <a:solidFill>
                  <a:srgbClr val="FF0066"/>
                </a:solidFill>
              </a:rPr>
              <a:t>The Structure of Damages</a:t>
            </a:r>
          </a:p>
        </p:txBody>
      </p:sp>
      <p:graphicFrame>
        <p:nvGraphicFramePr>
          <p:cNvPr id="14341" name="Object 2"/>
          <p:cNvGraphicFramePr>
            <a:graphicFrameLocks noGrp="1" noChangeAspect="1"/>
          </p:cNvGraphicFramePr>
          <p:nvPr>
            <p:ph sz="quarter" idx="14"/>
          </p:nvPr>
        </p:nvGraphicFramePr>
        <p:xfrm>
          <a:off x="862806" y="1866900"/>
          <a:ext cx="7418388" cy="3297238"/>
        </p:xfrm>
        <a:graphic>
          <a:graphicData uri="http://schemas.openxmlformats.org/presentationml/2006/ole">
            <mc:AlternateContent xmlns:mc="http://schemas.openxmlformats.org/markup-compatibility/2006">
              <mc:Choice xmlns:v="urn:schemas-microsoft-com:vml" Requires="v">
                <p:oleObj spid="_x0000_s14346" name="MS Org Chart" r:id="rId3" imgW="7251480" imgH="3308040" progId="OrgPlusWOPX.4">
                  <p:embed followColorScheme="full"/>
                </p:oleObj>
              </mc:Choice>
              <mc:Fallback>
                <p:oleObj name="MS Org Chart" r:id="rId3" imgW="7251480" imgH="3308040" progId="OrgPlusWOPX.4">
                  <p:embed followColorScheme="full"/>
                  <p:pic>
                    <p:nvPicPr>
                      <p:cNvPr id="0" name="Object 2"/>
                      <p:cNvPicPr>
                        <a:picLocks noChangeAspect="1" noChangeArrowheads="1"/>
                      </p:cNvPicPr>
                      <p:nvPr/>
                    </p:nvPicPr>
                    <p:blipFill>
                      <a:blip r:embed="rId4"/>
                      <a:srcRect/>
                      <a:stretch>
                        <a:fillRect/>
                      </a:stretch>
                    </p:blipFill>
                    <p:spPr bwMode="auto">
                      <a:xfrm>
                        <a:off x="862806" y="1866900"/>
                        <a:ext cx="7418388" cy="329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38" name="Footer Placeholder 4"/>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Kalvot 13</a:t>
            </a:r>
            <a:endParaRPr lang="fi-FI" altLang="fi-FI" sz="900" smtClean="0">
              <a:solidFill>
                <a:srgbClr val="898989"/>
              </a:solidFill>
            </a:endParaRPr>
          </a:p>
        </p:txBody>
      </p:sp>
      <p:sp>
        <p:nvSpPr>
          <p:cNvPr id="14339" name="Slide Number Placeholder 5"/>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91599AF9-A4A0-4AE2-A0E4-7AD90F02358F}" type="slidenum">
              <a:rPr lang="fi-FI" altLang="fi-FI" sz="900" smtClean="0">
                <a:solidFill>
                  <a:srgbClr val="898989"/>
                </a:solidFill>
              </a:rPr>
              <a:pPr eaLnBrk="1" hangingPunct="1">
                <a:spcBef>
                  <a:spcPct val="0"/>
                </a:spcBef>
                <a:buFontTx/>
                <a:buNone/>
              </a:pPr>
              <a:t>4</a:t>
            </a:fld>
            <a:endParaRPr lang="fi-FI" altLang="fi-FI" sz="900" smtClean="0">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Grp="1" noChangeArrowheads="1"/>
          </p:cNvSpPr>
          <p:nvPr>
            <p:ph type="ctrTitle"/>
          </p:nvPr>
        </p:nvSpPr>
        <p:spPr/>
        <p:txBody>
          <a:bodyPr/>
          <a:lstStyle/>
          <a:p>
            <a:pPr eaLnBrk="1" hangingPunct="1"/>
            <a:r>
              <a:rPr lang="en-US" altLang="fi-FI" smtClean="0">
                <a:solidFill>
                  <a:srgbClr val="FF3300"/>
                </a:solidFill>
              </a:rPr>
              <a:t>The organization of damages</a:t>
            </a:r>
          </a:p>
        </p:txBody>
      </p:sp>
      <p:graphicFrame>
        <p:nvGraphicFramePr>
          <p:cNvPr id="15365" name="Object 2"/>
          <p:cNvGraphicFramePr>
            <a:graphicFrameLocks noGrp="1" noChangeAspect="1"/>
          </p:cNvGraphicFramePr>
          <p:nvPr>
            <p:ph sz="quarter" idx="14"/>
          </p:nvPr>
        </p:nvGraphicFramePr>
        <p:xfrm>
          <a:off x="1646238" y="1620837"/>
          <a:ext cx="5851525" cy="3789363"/>
        </p:xfrm>
        <a:graphic>
          <a:graphicData uri="http://schemas.openxmlformats.org/presentationml/2006/ole">
            <mc:AlternateContent xmlns:mc="http://schemas.openxmlformats.org/markup-compatibility/2006">
              <mc:Choice xmlns:v="urn:schemas-microsoft-com:vml" Requires="v">
                <p:oleObj spid="_x0000_s15370" name="MS Org Chart" r:id="rId3" imgW="5852160" imgH="3789680" progId="OrgPlusWOPX.4">
                  <p:embed followColorScheme="full"/>
                </p:oleObj>
              </mc:Choice>
              <mc:Fallback>
                <p:oleObj name="MS Org Chart" r:id="rId3" imgW="5852160" imgH="3789680" progId="OrgPlusWOPX.4">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6238" y="1620837"/>
                        <a:ext cx="5851525" cy="378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2" name="Footer Placeholder 4"/>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Kalvot 13</a:t>
            </a:r>
            <a:endParaRPr lang="fi-FI" altLang="fi-FI" sz="900" smtClean="0">
              <a:solidFill>
                <a:srgbClr val="898989"/>
              </a:solidFill>
            </a:endParaRPr>
          </a:p>
        </p:txBody>
      </p:sp>
      <p:sp>
        <p:nvSpPr>
          <p:cNvPr id="15363" name="Slide Number Placeholder 5"/>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7FB9964D-C4EF-49F1-A4E0-F75C24DBE5AB}" type="slidenum">
              <a:rPr lang="fi-FI" altLang="fi-FI" sz="900" smtClean="0">
                <a:solidFill>
                  <a:srgbClr val="898989"/>
                </a:solidFill>
              </a:rPr>
              <a:pPr eaLnBrk="1" hangingPunct="1">
                <a:spcBef>
                  <a:spcPct val="0"/>
                </a:spcBef>
                <a:buFontTx/>
                <a:buNone/>
              </a:pPr>
              <a:t>5</a:t>
            </a:fld>
            <a:endParaRPr lang="fi-FI" altLang="fi-FI" sz="900" smtClean="0">
              <a:solidFill>
                <a:srgbClr val="89898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altLang="fi-FI" dirty="0">
                <a:solidFill>
                  <a:srgbClr val="FF3300"/>
                </a:solidFill>
              </a:rPr>
              <a:t>The Significance of the Basic Distinction </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2030550011"/>
              </p:ext>
            </p:extLst>
          </p:nvPr>
        </p:nvGraphicFramePr>
        <p:xfrm>
          <a:off x="468314" y="1513934"/>
          <a:ext cx="8207374"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6</a:t>
            </a:fld>
            <a:endParaRPr lang="fi-FI">
              <a:solidFill>
                <a:prstClr val="black">
                  <a:tint val="75000"/>
                </a:prstClr>
              </a:solidFill>
            </a:endParaRPr>
          </a:p>
        </p:txBody>
      </p:sp>
      <p:sp>
        <p:nvSpPr>
          <p:cNvPr id="3" name="Footer Placeholder 2"/>
          <p:cNvSpPr>
            <a:spLocks noGrp="1"/>
          </p:cNvSpPr>
          <p:nvPr>
            <p:ph type="ftr" sz="quarter" idx="16"/>
          </p:nvPr>
        </p:nvSpPr>
        <p:spPr/>
        <p:txBody>
          <a:bodyPr/>
          <a:lstStyle/>
          <a:p>
            <a:pPr>
              <a:defRPr/>
            </a:pPr>
            <a:r>
              <a:rPr lang="fi-FI" smtClean="0">
                <a:solidFill>
                  <a:prstClr val="black">
                    <a:tint val="75000"/>
                  </a:prstClr>
                </a:solidFill>
              </a:rPr>
              <a:t>Markkinoiden juridinen toimintaympäristö Kalvot 13</a:t>
            </a:r>
            <a:endParaRPr lang="fi-FI">
              <a:solidFill>
                <a:prstClr val="black">
                  <a:tint val="75000"/>
                </a:prstClr>
              </a:solidFill>
            </a:endParaRPr>
          </a:p>
        </p:txBody>
      </p:sp>
    </p:spTree>
    <p:extLst>
      <p:ext uri="{BB962C8B-B14F-4D97-AF65-F5344CB8AC3E}">
        <p14:creationId xmlns:p14="http://schemas.microsoft.com/office/powerpoint/2010/main" val="140641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21E627B0-5065-4ACA-8870-065D4966855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9A003B2F-2B0E-4E50-A6AA-840BCAFEF96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0896BF48-4124-482A-BDAE-424EB10E30B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99B51C7A-D46E-455D-80F3-D1239EA1FBA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979844D3-91E0-4A75-A2D3-AF93DEFB06C8}"/>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A4A5EE04-0C42-4B08-AAC4-59B8EF8AE057}"/>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E7728863-B5E0-405E-968E-5CB9E9BD0DD9}"/>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DE626606-EE1E-49E7-A953-93EF121EDB0F}"/>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6">
                                            <p:graphicEl>
                                              <a:dgm id="{21E627B0-5065-4ACA-8870-065D4966855A}"/>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6">
                                            <p:graphicEl>
                                              <a:dgm id="{9A003B2F-2B0E-4E50-A6AA-840BCAFEF964}"/>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6">
                                            <p:graphicEl>
                                              <a:dgm id="{0896BF48-4124-482A-BDAE-424EB10E30BE}"/>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6">
                                            <p:graphicEl>
                                              <a:dgm id="{99B51C7A-D46E-455D-80F3-D1239EA1FBAB}"/>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1" nodeType="clickEffect">
                                  <p:stCondLst>
                                    <p:cond delay="0"/>
                                  </p:stCondLst>
                                  <p:childTnLst>
                                    <p:set>
                                      <p:cBhvr>
                                        <p:cTn id="54" dur="1" fill="hold">
                                          <p:stCondLst>
                                            <p:cond delay="0"/>
                                          </p:stCondLst>
                                        </p:cTn>
                                        <p:tgtEl>
                                          <p:spTgt spid="6">
                                            <p:graphicEl>
                                              <a:dgm id="{979844D3-91E0-4A75-A2D3-AF93DEFB06C8}"/>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1" nodeType="clickEffect">
                                  <p:stCondLst>
                                    <p:cond delay="0"/>
                                  </p:stCondLst>
                                  <p:childTnLst>
                                    <p:set>
                                      <p:cBhvr>
                                        <p:cTn id="58" dur="1" fill="hold">
                                          <p:stCondLst>
                                            <p:cond delay="0"/>
                                          </p:stCondLst>
                                        </p:cTn>
                                        <p:tgtEl>
                                          <p:spTgt spid="6">
                                            <p:graphicEl>
                                              <a:dgm id="{A4A5EE04-0C42-4B08-AAC4-59B8EF8AE057}"/>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1" nodeType="clickEffect">
                                  <p:stCondLst>
                                    <p:cond delay="0"/>
                                  </p:stCondLst>
                                  <p:childTnLst>
                                    <p:set>
                                      <p:cBhvr>
                                        <p:cTn id="62" dur="1" fill="hold">
                                          <p:stCondLst>
                                            <p:cond delay="0"/>
                                          </p:stCondLst>
                                        </p:cTn>
                                        <p:tgtEl>
                                          <p:spTgt spid="6">
                                            <p:graphicEl>
                                              <a:dgm id="{E7728863-B5E0-405E-968E-5CB9E9BD0DD9}"/>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 nodeType="clickEffect">
                                  <p:stCondLst>
                                    <p:cond delay="0"/>
                                  </p:stCondLst>
                                  <p:childTnLst>
                                    <p:set>
                                      <p:cBhvr>
                                        <p:cTn id="66" dur="1" fill="hold">
                                          <p:stCondLst>
                                            <p:cond delay="0"/>
                                          </p:stCondLst>
                                        </p:cTn>
                                        <p:tgtEl>
                                          <p:spTgt spid="6">
                                            <p:graphicEl>
                                              <a:dgm id="{DE626606-EE1E-49E7-A953-93EF121EDB0F}"/>
                                            </p:graphic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2" nodeType="clickEffect">
                                  <p:stCondLst>
                                    <p:cond delay="0"/>
                                  </p:stCondLst>
                                  <p:childTnLst>
                                    <p:set>
                                      <p:cBhvr>
                                        <p:cTn id="70" dur="1" fill="hold">
                                          <p:stCondLst>
                                            <p:cond delay="0"/>
                                          </p:stCondLst>
                                        </p:cTn>
                                        <p:tgtEl>
                                          <p:spTgt spid="6">
                                            <p:graphicEl>
                                              <a:dgm id="{21E627B0-5065-4ACA-8870-065D4966855A}"/>
                                            </p:graphic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2" nodeType="clickEffect">
                                  <p:stCondLst>
                                    <p:cond delay="0"/>
                                  </p:stCondLst>
                                  <p:childTnLst>
                                    <p:set>
                                      <p:cBhvr>
                                        <p:cTn id="74" dur="1" fill="hold">
                                          <p:stCondLst>
                                            <p:cond delay="0"/>
                                          </p:stCondLst>
                                        </p:cTn>
                                        <p:tgtEl>
                                          <p:spTgt spid="6">
                                            <p:graphicEl>
                                              <a:dgm id="{9A003B2F-2B0E-4E50-A6AA-840BCAFEF964}"/>
                                            </p:graphic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2" nodeType="clickEffect">
                                  <p:stCondLst>
                                    <p:cond delay="0"/>
                                  </p:stCondLst>
                                  <p:childTnLst>
                                    <p:set>
                                      <p:cBhvr>
                                        <p:cTn id="78" dur="1" fill="hold">
                                          <p:stCondLst>
                                            <p:cond delay="0"/>
                                          </p:stCondLst>
                                        </p:cTn>
                                        <p:tgtEl>
                                          <p:spTgt spid="6">
                                            <p:graphicEl>
                                              <a:dgm id="{0896BF48-4124-482A-BDAE-424EB10E30BE}"/>
                                            </p:graphic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2" nodeType="clickEffect">
                                  <p:stCondLst>
                                    <p:cond delay="0"/>
                                  </p:stCondLst>
                                  <p:childTnLst>
                                    <p:set>
                                      <p:cBhvr>
                                        <p:cTn id="82" dur="1" fill="hold">
                                          <p:stCondLst>
                                            <p:cond delay="0"/>
                                          </p:stCondLst>
                                        </p:cTn>
                                        <p:tgtEl>
                                          <p:spTgt spid="6">
                                            <p:graphicEl>
                                              <a:dgm id="{99B51C7A-D46E-455D-80F3-D1239EA1FBAB}"/>
                                            </p:graphic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2" nodeType="clickEffect">
                                  <p:stCondLst>
                                    <p:cond delay="0"/>
                                  </p:stCondLst>
                                  <p:childTnLst>
                                    <p:set>
                                      <p:cBhvr>
                                        <p:cTn id="86" dur="1" fill="hold">
                                          <p:stCondLst>
                                            <p:cond delay="0"/>
                                          </p:stCondLst>
                                        </p:cTn>
                                        <p:tgtEl>
                                          <p:spTgt spid="6">
                                            <p:graphicEl>
                                              <a:dgm id="{979844D3-91E0-4A75-A2D3-AF93DEFB06C8}"/>
                                            </p:graphic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2" nodeType="clickEffect">
                                  <p:stCondLst>
                                    <p:cond delay="0"/>
                                  </p:stCondLst>
                                  <p:childTnLst>
                                    <p:set>
                                      <p:cBhvr>
                                        <p:cTn id="90" dur="1" fill="hold">
                                          <p:stCondLst>
                                            <p:cond delay="0"/>
                                          </p:stCondLst>
                                        </p:cTn>
                                        <p:tgtEl>
                                          <p:spTgt spid="6">
                                            <p:graphicEl>
                                              <a:dgm id="{A4A5EE04-0C42-4B08-AAC4-59B8EF8AE057}"/>
                                            </p:graphic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2" nodeType="clickEffect">
                                  <p:stCondLst>
                                    <p:cond delay="0"/>
                                  </p:stCondLst>
                                  <p:childTnLst>
                                    <p:set>
                                      <p:cBhvr>
                                        <p:cTn id="94" dur="1" fill="hold">
                                          <p:stCondLst>
                                            <p:cond delay="0"/>
                                          </p:stCondLst>
                                        </p:cTn>
                                        <p:tgtEl>
                                          <p:spTgt spid="6">
                                            <p:graphicEl>
                                              <a:dgm id="{E7728863-B5E0-405E-968E-5CB9E9BD0DD9}"/>
                                            </p:graphic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2" nodeType="clickEffect">
                                  <p:stCondLst>
                                    <p:cond delay="0"/>
                                  </p:stCondLst>
                                  <p:childTnLst>
                                    <p:set>
                                      <p:cBhvr>
                                        <p:cTn id="98" dur="1" fill="hold">
                                          <p:stCondLst>
                                            <p:cond delay="0"/>
                                          </p:stCondLst>
                                        </p:cTn>
                                        <p:tgtEl>
                                          <p:spTgt spid="6">
                                            <p:graphicEl>
                                              <a:dgm id="{DE626606-EE1E-49E7-A953-93EF121EDB0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Graphic spid="6" grpId="1">
        <p:bldSub>
          <a:bldDgm bld="one"/>
        </p:bldSub>
      </p:bldGraphic>
      <p:bldGraphic spid="6" grpId="2">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tsikko 1"/>
          <p:cNvSpPr>
            <a:spLocks noGrp="1"/>
          </p:cNvSpPr>
          <p:nvPr>
            <p:ph type="ctrTitle"/>
          </p:nvPr>
        </p:nvSpPr>
        <p:spPr/>
        <p:txBody>
          <a:bodyPr/>
          <a:lstStyle/>
          <a:p>
            <a:pPr algn="ctr"/>
            <a:r>
              <a:rPr lang="fi-FI" altLang="fi-FI" smtClean="0"/>
              <a:t>SMA ch. 16 sect. 1 and 2, AIS ch. 16 sect. 1 (and other acts)</a:t>
            </a:r>
          </a:p>
        </p:txBody>
      </p:sp>
      <p:graphicFrame>
        <p:nvGraphicFramePr>
          <p:cNvPr id="5" name="Sisällön paikkamerkki 4"/>
          <p:cNvGraphicFramePr>
            <a:graphicFrameLocks noGrp="1"/>
          </p:cNvGraphicFramePr>
          <p:nvPr>
            <p:ph sz="quarter" idx="14"/>
            <p:extLst>
              <p:ext uri="{D42A27DB-BD31-4B8C-83A1-F6EECF244321}">
                <p14:modId xmlns:p14="http://schemas.microsoft.com/office/powerpoint/2010/main" val="72916410"/>
              </p:ext>
            </p:extLst>
          </p:nvPr>
        </p:nvGraphicFramePr>
        <p:xfrm>
          <a:off x="468313" y="1514475"/>
          <a:ext cx="8207375" cy="400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412" name="Footer Placeholder 1"/>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Kalvot 13</a:t>
            </a:r>
            <a:endParaRPr lang="en-US" altLang="fi-FI" sz="900" smtClean="0">
              <a:solidFill>
                <a:srgbClr val="898989"/>
              </a:solidFill>
            </a:endParaRPr>
          </a:p>
        </p:txBody>
      </p:sp>
      <p:sp>
        <p:nvSpPr>
          <p:cNvPr id="17413" name="Slide Number Placeholder 2"/>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A9BBCD3C-4E6A-4629-9FB9-74DE20C3719D}" type="slidenum">
              <a:rPr lang="en-US" altLang="fi-FI" sz="900" smtClean="0">
                <a:solidFill>
                  <a:srgbClr val="898989"/>
                </a:solidFill>
              </a:rPr>
              <a:pPr eaLnBrk="1" hangingPunct="1">
                <a:spcBef>
                  <a:spcPct val="0"/>
                </a:spcBef>
                <a:buFontTx/>
                <a:buNone/>
              </a:pPr>
              <a:t>7</a:t>
            </a:fld>
            <a:endParaRPr lang="en-US" altLang="fi-FI" sz="900" smtClean="0">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ABD46BAB-4855-45DE-931C-37BF193A39E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02EA2AED-D448-4D30-889A-D978BBBE628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B2C27CD3-2416-465D-8D50-25A6CF316A5F}"/>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A1BF4762-01A6-4386-A728-6FDFD89677D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Grp="1" noChangeArrowheads="1"/>
          </p:cNvSpPr>
          <p:nvPr>
            <p:ph type="ctrTitle"/>
          </p:nvPr>
        </p:nvSpPr>
        <p:spPr/>
        <p:txBody>
          <a:bodyPr/>
          <a:lstStyle/>
          <a:p>
            <a:pPr eaLnBrk="1" hangingPunct="1"/>
            <a:r>
              <a:rPr lang="en-US" altLang="fi-FI" smtClean="0">
                <a:solidFill>
                  <a:srgbClr val="FF3300"/>
                </a:solidFill>
              </a:rPr>
              <a:t>Securities Markets Features</a:t>
            </a:r>
          </a:p>
        </p:txBody>
      </p:sp>
      <p:graphicFrame>
        <p:nvGraphicFramePr>
          <p:cNvPr id="18437" name="Object 2"/>
          <p:cNvGraphicFramePr>
            <a:graphicFrameLocks noGrp="1" noChangeAspect="1"/>
          </p:cNvGraphicFramePr>
          <p:nvPr>
            <p:ph sz="quarter" idx="14"/>
          </p:nvPr>
        </p:nvGraphicFramePr>
        <p:xfrm>
          <a:off x="463550" y="1982788"/>
          <a:ext cx="3986213" cy="3065462"/>
        </p:xfrm>
        <a:graphic>
          <a:graphicData uri="http://schemas.openxmlformats.org/presentationml/2006/ole">
            <mc:AlternateContent xmlns:mc="http://schemas.openxmlformats.org/markup-compatibility/2006">
              <mc:Choice xmlns:v="urn:schemas-microsoft-com:vml" Requires="v">
                <p:oleObj spid="_x0000_s18443" name="Clip" r:id="rId3" imgW="4183063" imgH="3216275" progId="MS_ClipArt_Gallery.2">
                  <p:embed/>
                </p:oleObj>
              </mc:Choice>
              <mc:Fallback>
                <p:oleObj name="Clip" r:id="rId3" imgW="4183063" imgH="3216275" progId="MS_ClipArt_Gallery.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1982788"/>
                        <a:ext cx="3986213" cy="3065462"/>
                      </a:xfrm>
                      <a:prstGeom prst="rect">
                        <a:avLst/>
                      </a:prstGeom>
                      <a:solidFill>
                        <a:srgbClr val="BBE0E3">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 name="Content Placeholder 1"/>
          <p:cNvGraphicFramePr>
            <a:graphicFrameLocks noGrp="1"/>
          </p:cNvGraphicFramePr>
          <p:nvPr>
            <p:ph sz="quarter" idx="18"/>
            <p:extLst>
              <p:ext uri="{D42A27DB-BD31-4B8C-83A1-F6EECF244321}">
                <p14:modId xmlns:p14="http://schemas.microsoft.com/office/powerpoint/2010/main" val="4263615770"/>
              </p:ext>
            </p:extLst>
          </p:nvPr>
        </p:nvGraphicFramePr>
        <p:xfrm>
          <a:off x="4687610" y="1513934"/>
          <a:ext cx="3988079" cy="40033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8434" name="Footer Placeholder 5"/>
          <p:cNvSpPr>
            <a:spLocks noGrp="1"/>
          </p:cNvSpPr>
          <p:nvPr>
            <p:ph type="ftr" sz="quarter" idx="2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Kalvot 13</a:t>
            </a:r>
            <a:endParaRPr lang="fi-FI" altLang="fi-FI" sz="900" smtClean="0">
              <a:solidFill>
                <a:srgbClr val="898989"/>
              </a:solidFill>
            </a:endParaRPr>
          </a:p>
        </p:txBody>
      </p:sp>
      <p:sp>
        <p:nvSpPr>
          <p:cNvPr id="18435" name="Slide Number Placeholder 6"/>
          <p:cNvSpPr>
            <a:spLocks noGrp="1"/>
          </p:cNvSpPr>
          <p:nvPr>
            <p:ph type="sldNum" sz="quarter" idx="2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72634B56-DFEC-4709-AC1E-596752013610}" type="slidenum">
              <a:rPr lang="fi-FI" altLang="fi-FI" sz="900" smtClean="0">
                <a:solidFill>
                  <a:srgbClr val="898989"/>
                </a:solidFill>
              </a:rPr>
              <a:pPr eaLnBrk="1" hangingPunct="1">
                <a:spcBef>
                  <a:spcPct val="0"/>
                </a:spcBef>
                <a:buFontTx/>
                <a:buNone/>
              </a:pPr>
              <a:t>8</a:t>
            </a:fld>
            <a:endParaRPr lang="fi-FI" altLang="fi-FI" sz="900" smtClean="0">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810BF2B3-3E86-494B-A35A-406502A6B94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9106CB76-70DC-4DC0-BC87-065273CADB30}"/>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graphicEl>
                                              <a:dgm id="{CDA06B86-F257-4FAF-9153-1007A47E16CE}"/>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graphicEl>
                                              <a:dgm id="{E9C273F6-7E92-425B-BA4D-2CE379BA885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86249A24-A9EE-49BF-983C-AB4CF01370C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3ABAFAD9-A37D-4472-B6A6-ACB2437895C7}"/>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graphicEl>
                                              <a:dgm id="{34B744B5-DAB8-492B-9D34-90CAB36E458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3"/>
          <p:cNvSpPr>
            <a:spLocks noGrp="1" noChangeArrowheads="1"/>
          </p:cNvSpPr>
          <p:nvPr>
            <p:ph type="ctrTitle"/>
          </p:nvPr>
        </p:nvSpPr>
        <p:spPr/>
        <p:txBody>
          <a:bodyPr/>
          <a:lstStyle/>
          <a:p>
            <a:pPr eaLnBrk="1" hangingPunct="1"/>
            <a:r>
              <a:rPr lang="en-US" altLang="fi-FI" smtClean="0">
                <a:solidFill>
                  <a:srgbClr val="FF3300"/>
                </a:solidFill>
              </a:rPr>
              <a:t>Cf direct sale: KKO -85 II 58</a:t>
            </a:r>
          </a:p>
        </p:txBody>
      </p:sp>
      <p:graphicFrame>
        <p:nvGraphicFramePr>
          <p:cNvPr id="19461" name="Object 2"/>
          <p:cNvGraphicFramePr>
            <a:graphicFrameLocks noGrp="1" noChangeAspect="1"/>
          </p:cNvGraphicFramePr>
          <p:nvPr>
            <p:ph sz="quarter" idx="14"/>
          </p:nvPr>
        </p:nvGraphicFramePr>
        <p:xfrm>
          <a:off x="1117600" y="1514475"/>
          <a:ext cx="2678113" cy="4002088"/>
        </p:xfrm>
        <a:graphic>
          <a:graphicData uri="http://schemas.openxmlformats.org/presentationml/2006/ole">
            <mc:AlternateContent xmlns:mc="http://schemas.openxmlformats.org/markup-compatibility/2006">
              <mc:Choice xmlns:v="urn:schemas-microsoft-com:vml" Requires="v">
                <p:oleObj spid="_x0000_s19467" name="Clip" r:id="rId3" imgW="3238095" imgH="4838095" progId="MS_ClipArt_Gallery.2">
                  <p:embed/>
                </p:oleObj>
              </mc:Choice>
              <mc:Fallback>
                <p:oleObj name="Clip" r:id="rId3" imgW="3238095" imgH="4838095" progId="MS_ClipArt_Gallery.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7600" y="1514475"/>
                        <a:ext cx="2678113" cy="4002088"/>
                      </a:xfrm>
                      <a:prstGeom prst="rect">
                        <a:avLst/>
                      </a:prstGeom>
                      <a:solidFill>
                        <a:srgbClr val="BBE0E3">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 name="Content Placeholder 1"/>
          <p:cNvGraphicFramePr>
            <a:graphicFrameLocks noGrp="1"/>
          </p:cNvGraphicFramePr>
          <p:nvPr>
            <p:ph sz="quarter" idx="18"/>
            <p:extLst>
              <p:ext uri="{D42A27DB-BD31-4B8C-83A1-F6EECF244321}">
                <p14:modId xmlns:p14="http://schemas.microsoft.com/office/powerpoint/2010/main" val="927079205"/>
              </p:ext>
            </p:extLst>
          </p:nvPr>
        </p:nvGraphicFramePr>
        <p:xfrm>
          <a:off x="4687610" y="1513934"/>
          <a:ext cx="3988079" cy="40033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9458" name="Footer Placeholder 5"/>
          <p:cNvSpPr>
            <a:spLocks noGrp="1"/>
          </p:cNvSpPr>
          <p:nvPr>
            <p:ph type="ftr" sz="quarter" idx="2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Kalvot 13</a:t>
            </a:r>
            <a:endParaRPr lang="fi-FI" altLang="fi-FI" sz="900" smtClean="0">
              <a:solidFill>
                <a:srgbClr val="898989"/>
              </a:solidFill>
            </a:endParaRPr>
          </a:p>
        </p:txBody>
      </p:sp>
      <p:sp>
        <p:nvSpPr>
          <p:cNvPr id="19459" name="Slide Number Placeholder 6"/>
          <p:cNvSpPr>
            <a:spLocks noGrp="1"/>
          </p:cNvSpPr>
          <p:nvPr>
            <p:ph type="sldNum" sz="quarter" idx="2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C2C4027D-788F-4D68-995F-7416DF32AE18}" type="slidenum">
              <a:rPr lang="fi-FI" altLang="fi-FI" sz="900" smtClean="0">
                <a:solidFill>
                  <a:srgbClr val="898989"/>
                </a:solidFill>
              </a:rPr>
              <a:pPr eaLnBrk="1" hangingPunct="1">
                <a:spcBef>
                  <a:spcPct val="0"/>
                </a:spcBef>
                <a:buFontTx/>
                <a:buNone/>
              </a:pPr>
              <a:t>9</a:t>
            </a:fld>
            <a:endParaRPr lang="fi-FI" altLang="fi-FI" sz="900" smtClean="0">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74759757-04DF-4974-90FE-7AC27415371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8E60F3D8-3631-4145-B1DA-7653B1309FC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7591E932-5BF1-40B0-A795-ED9026613D0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29883334-22FA-445E-A84C-26766B8F5AB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0A5CBA21-976D-46F2-B9D4-56315B72DE0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theme/theme1.xml><?xml version="1.0" encoding="utf-8"?>
<a:theme xmlns:a="http://schemas.openxmlformats.org/drawingml/2006/main" name="aalto_economics">
  <a:themeElements>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aalto_economi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white_title">
  <a:themeElements>
    <a:clrScheme name="white_title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white_tit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white_title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ubtitle">
  <a:themeElements>
    <a:clrScheme name="subtitle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subtit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subtitle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Aalto University">
  <a:themeElements>
    <a:clrScheme name="Aalto-kauppa">
      <a:dk1>
        <a:sysClr val="windowText" lastClr="000000"/>
      </a:dk1>
      <a:lt1>
        <a:sysClr val="window" lastClr="FFFFFF"/>
      </a:lt1>
      <a:dk2>
        <a:srgbClr val="78BE20"/>
      </a:dk2>
      <a:lt2>
        <a:srgbClr val="8C857B"/>
      </a:lt2>
      <a:accent1>
        <a:srgbClr val="78BE20"/>
      </a:accent1>
      <a:accent2>
        <a:srgbClr val="FFCD00"/>
      </a:accent2>
      <a:accent3>
        <a:srgbClr val="EF3340"/>
      </a:accent3>
      <a:accent4>
        <a:srgbClr val="005EB8"/>
      </a:accent4>
      <a:accent5>
        <a:srgbClr val="8C857B"/>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aalto_economics</Template>
  <TotalTime>549</TotalTime>
  <Words>684</Words>
  <Application>Microsoft Office PowerPoint</Application>
  <PresentationFormat>On-screen Show (4:3)</PresentationFormat>
  <Paragraphs>104</Paragraphs>
  <Slides>13</Slides>
  <Notes>0</Notes>
  <HiddenSlides>0</HiddenSlides>
  <MMClips>0</MMClips>
  <ScaleCrop>false</ScaleCrop>
  <HeadingPairs>
    <vt:vector size="8" baseType="variant">
      <vt:variant>
        <vt:lpstr>Fonts Used</vt:lpstr>
      </vt:variant>
      <vt:variant>
        <vt:i4>8</vt:i4>
      </vt:variant>
      <vt:variant>
        <vt:lpstr>Theme</vt:lpstr>
      </vt:variant>
      <vt:variant>
        <vt:i4>4</vt:i4>
      </vt:variant>
      <vt:variant>
        <vt:lpstr>Embedded OLE Servers</vt:lpstr>
      </vt:variant>
      <vt:variant>
        <vt:i4>2</vt:i4>
      </vt:variant>
      <vt:variant>
        <vt:lpstr>Slide Titles</vt:lpstr>
      </vt:variant>
      <vt:variant>
        <vt:i4>13</vt:i4>
      </vt:variant>
    </vt:vector>
  </HeadingPairs>
  <TitlesOfParts>
    <vt:vector size="27" baseType="lpstr">
      <vt:lpstr>ＭＳ Ｐゴシック</vt:lpstr>
      <vt:lpstr>ＭＳ Ｐゴシック</vt:lpstr>
      <vt:lpstr>Arial</vt:lpstr>
      <vt:lpstr>Courier New</vt:lpstr>
      <vt:lpstr>Georgia</vt:lpstr>
      <vt:lpstr>Lucida Grande</vt:lpstr>
      <vt:lpstr>Times New Roman</vt:lpstr>
      <vt:lpstr>ヒラギノ角ゴ Pro W3</vt:lpstr>
      <vt:lpstr>aalto_economics</vt:lpstr>
      <vt:lpstr>white_title</vt:lpstr>
      <vt:lpstr>subtitle</vt:lpstr>
      <vt:lpstr>Aalto University</vt:lpstr>
      <vt:lpstr>MS Org Chart</vt:lpstr>
      <vt:lpstr>Clip</vt:lpstr>
      <vt:lpstr>Markkinoiden juridinen toimintaympäristö Kalvot 13</vt:lpstr>
      <vt:lpstr>The Legal Relations in the Trade in Securities </vt:lpstr>
      <vt:lpstr>The legal relations of the Trade in Securities: Public Trade</vt:lpstr>
      <vt:lpstr>The Structure of Damages</vt:lpstr>
      <vt:lpstr>The organization of damages</vt:lpstr>
      <vt:lpstr>The Significance of the Basic Distinction </vt:lpstr>
      <vt:lpstr>SMA ch. 16 sect. 1 and 2, AIS ch. 16 sect. 1 (and other acts)</vt:lpstr>
      <vt:lpstr>Securities Markets Features</vt:lpstr>
      <vt:lpstr>Cf direct sale: KKO -85 II 58</vt:lpstr>
      <vt:lpstr>Direct sale - public trade</vt:lpstr>
      <vt:lpstr>“Adequate” causality: e.g. foreseeability</vt:lpstr>
      <vt:lpstr>Causality on the Markets 1</vt:lpstr>
      <vt:lpstr>Causality on the Markets (2)</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rudanko</dc:creator>
  <cp:lastModifiedBy>Rudanko Matti</cp:lastModifiedBy>
  <cp:revision>39</cp:revision>
  <dcterms:created xsi:type="dcterms:W3CDTF">2010-09-23T09:31:17Z</dcterms:created>
  <dcterms:modified xsi:type="dcterms:W3CDTF">2019-01-30T10:08:07Z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001</vt:lpwstr>
  </property>
</Properties>
</file>