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325" r:id="rId4"/>
    <p:sldId id="326" r:id="rId5"/>
    <p:sldId id="327" r:id="rId6"/>
    <p:sldId id="328" r:id="rId7"/>
    <p:sldId id="329" r:id="rId8"/>
    <p:sldId id="330" r:id="rId9"/>
    <p:sldId id="331" r:id="rId10"/>
    <p:sldId id="339" r:id="rId11"/>
    <p:sldId id="340" r:id="rId12"/>
    <p:sldId id="341" r:id="rId13"/>
    <p:sldId id="342" r:id="rId14"/>
    <p:sldId id="343" r:id="rId15"/>
    <p:sldId id="307" r:id="rId16"/>
    <p:sldId id="292" r:id="rId17"/>
    <p:sldId id="261" r:id="rId18"/>
    <p:sldId id="265" r:id="rId19"/>
    <p:sldId id="269" r:id="rId20"/>
    <p:sldId id="262" r:id="rId21"/>
    <p:sldId id="266" r:id="rId22"/>
    <p:sldId id="270" r:id="rId23"/>
    <p:sldId id="263" r:id="rId24"/>
    <p:sldId id="267" r:id="rId25"/>
    <p:sldId id="271" r:id="rId26"/>
    <p:sldId id="264" r:id="rId27"/>
    <p:sldId id="268" r:id="rId28"/>
    <p:sldId id="272" r:id="rId29"/>
    <p:sldId id="293" r:id="rId30"/>
    <p:sldId id="332" r:id="rId31"/>
    <p:sldId id="333" r:id="rId32"/>
    <p:sldId id="334" r:id="rId33"/>
    <p:sldId id="335" r:id="rId34"/>
    <p:sldId id="336" r:id="rId35"/>
    <p:sldId id="337" r:id="rId36"/>
    <p:sldId id="280" r:id="rId37"/>
    <p:sldId id="314" r:id="rId38"/>
    <p:sldId id="279" r:id="rId39"/>
    <p:sldId id="304" r:id="rId40"/>
    <p:sldId id="311" r:id="rId41"/>
    <p:sldId id="297" r:id="rId42"/>
    <p:sldId id="312" r:id="rId43"/>
    <p:sldId id="300" r:id="rId44"/>
    <p:sldId id="301" r:id="rId45"/>
    <p:sldId id="305" r:id="rId46"/>
    <p:sldId id="281" r:id="rId47"/>
    <p:sldId id="282" r:id="rId48"/>
    <p:sldId id="313" r:id="rId49"/>
    <p:sldId id="286" r:id="rId50"/>
    <p:sldId id="338" r:id="rId51"/>
    <p:sldId id="315" r:id="rId52"/>
    <p:sldId id="316" r:id="rId53"/>
    <p:sldId id="317" r:id="rId54"/>
    <p:sldId id="319" r:id="rId55"/>
    <p:sldId id="320" r:id="rId56"/>
    <p:sldId id="318" r:id="rId57"/>
    <p:sldId id="322" r:id="rId58"/>
    <p:sldId id="323" r:id="rId59"/>
    <p:sldId id="32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59" d="100"/>
          <a:sy n="59"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gdp_by_secto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5\resourceRent.xls"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manuf.xls"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services.xls"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5\resourceRent.xls"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edyaes1\Google%20Drive\brc\trade_policy_gta\panel%20data\2017\section_on_ex_inc.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edyaes1\Google%20Drive\brc\trade_policy_gta\panel%20data\2017\section_on_ex_inc.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gvc.indice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ledyaes1\Google%20Drive\em.markets2019\lecture%208\gvc.xls"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manuf.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services.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5\resourceRent.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manuf.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services.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5\resourceRent.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manuf.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services.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Sheet7!$E$11</c:f>
              <c:strCache>
                <c:ptCount val="1"/>
                <c:pt idx="0">
                  <c:v>Agriculture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Sheet7!$F$10:$I$10</c:f>
              <c:strCache>
                <c:ptCount val="4"/>
                <c:pt idx="0">
                  <c:v>Advanced EMs</c:v>
                </c:pt>
                <c:pt idx="1">
                  <c:v>Secondary EMs</c:v>
                </c:pt>
                <c:pt idx="2">
                  <c:v>Frontier EMs</c:v>
                </c:pt>
                <c:pt idx="3">
                  <c:v>Advanced countries</c:v>
                </c:pt>
              </c:strCache>
            </c:strRef>
          </c:cat>
          <c:val>
            <c:numRef>
              <c:f>Sheet7!$F$11:$I$11</c:f>
              <c:numCache>
                <c:formatCode>0.00</c:formatCode>
                <c:ptCount val="4"/>
                <c:pt idx="0">
                  <c:v>4.7727272727272725</c:v>
                </c:pt>
                <c:pt idx="1">
                  <c:v>9.0583333333333336</c:v>
                </c:pt>
                <c:pt idx="2">
                  <c:v>8.457692307692307</c:v>
                </c:pt>
                <c:pt idx="3">
                  <c:v>1.8619047619047624</c:v>
                </c:pt>
              </c:numCache>
            </c:numRef>
          </c:val>
          <c:extLst>
            <c:ext xmlns:c16="http://schemas.microsoft.com/office/drawing/2014/chart" uri="{C3380CC4-5D6E-409C-BE32-E72D297353CC}">
              <c16:uniqueId val="{00000000-98D5-489A-9FD9-95744B4AD2A1}"/>
            </c:ext>
          </c:extLst>
        </c:ser>
        <c:ser>
          <c:idx val="1"/>
          <c:order val="1"/>
          <c:tx>
            <c:strRef>
              <c:f>Sheet7!$E$12</c:f>
              <c:strCache>
                <c:ptCount val="1"/>
                <c:pt idx="0">
                  <c:v>Industry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Sheet7!$F$10:$I$10</c:f>
              <c:strCache>
                <c:ptCount val="4"/>
                <c:pt idx="0">
                  <c:v>Advanced EMs</c:v>
                </c:pt>
                <c:pt idx="1">
                  <c:v>Secondary EMs</c:v>
                </c:pt>
                <c:pt idx="2">
                  <c:v>Frontier EMs</c:v>
                </c:pt>
                <c:pt idx="3">
                  <c:v>Advanced countries</c:v>
                </c:pt>
              </c:strCache>
            </c:strRef>
          </c:cat>
          <c:val>
            <c:numRef>
              <c:f>Sheet7!$F$12:$I$12</c:f>
              <c:numCache>
                <c:formatCode>0.00</c:formatCode>
                <c:ptCount val="4"/>
                <c:pt idx="0">
                  <c:v>29.436363636363634</c:v>
                </c:pt>
                <c:pt idx="1">
                  <c:v>35.475000000000001</c:v>
                </c:pt>
                <c:pt idx="2">
                  <c:v>27.9</c:v>
                </c:pt>
                <c:pt idx="3">
                  <c:v>25.938095238095237</c:v>
                </c:pt>
              </c:numCache>
            </c:numRef>
          </c:val>
          <c:extLst>
            <c:ext xmlns:c16="http://schemas.microsoft.com/office/drawing/2014/chart" uri="{C3380CC4-5D6E-409C-BE32-E72D297353CC}">
              <c16:uniqueId val="{00000001-98D5-489A-9FD9-95744B4AD2A1}"/>
            </c:ext>
          </c:extLst>
        </c:ser>
        <c:ser>
          <c:idx val="2"/>
          <c:order val="2"/>
          <c:tx>
            <c:strRef>
              <c:f>Sheet7!$E$13</c:f>
              <c:strCache>
                <c:ptCount val="1"/>
                <c:pt idx="0">
                  <c:v>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Sheet7!$F$10:$I$10</c:f>
              <c:strCache>
                <c:ptCount val="4"/>
                <c:pt idx="0">
                  <c:v>Advanced EMs</c:v>
                </c:pt>
                <c:pt idx="1">
                  <c:v>Secondary EMs</c:v>
                </c:pt>
                <c:pt idx="2">
                  <c:v>Frontier EMs</c:v>
                </c:pt>
                <c:pt idx="3">
                  <c:v>Advanced countries</c:v>
                </c:pt>
              </c:strCache>
            </c:strRef>
          </c:cat>
          <c:val>
            <c:numRef>
              <c:f>Sheet7!$F$13:$I$13</c:f>
              <c:numCache>
                <c:formatCode>0.00</c:formatCode>
                <c:ptCount val="4"/>
                <c:pt idx="0">
                  <c:v>64.009090909090901</c:v>
                </c:pt>
                <c:pt idx="1">
                  <c:v>55.525000000000006</c:v>
                </c:pt>
                <c:pt idx="2">
                  <c:v>63.646153846153837</c:v>
                </c:pt>
                <c:pt idx="3">
                  <c:v>71.723809523809521</c:v>
                </c:pt>
              </c:numCache>
            </c:numRef>
          </c:val>
          <c:extLst>
            <c:ext xmlns:c16="http://schemas.microsoft.com/office/drawing/2014/chart" uri="{C3380CC4-5D6E-409C-BE32-E72D297353CC}">
              <c16:uniqueId val="{00000002-98D5-489A-9FD9-95744B4AD2A1}"/>
            </c:ext>
          </c:extLst>
        </c:ser>
        <c:dLbls>
          <c:showLegendKey val="0"/>
          <c:showVal val="0"/>
          <c:showCatName val="0"/>
          <c:showSerName val="0"/>
          <c:showPercent val="0"/>
          <c:showBubbleSize val="0"/>
        </c:dLbls>
        <c:gapWidth val="150"/>
        <c:overlap val="100"/>
        <c:axId val="150957752"/>
        <c:axId val="150958928"/>
      </c:barChart>
      <c:catAx>
        <c:axId val="150957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150958928"/>
        <c:crosses val="autoZero"/>
        <c:auto val="1"/>
        <c:lblAlgn val="ctr"/>
        <c:lblOffset val="100"/>
        <c:noMultiLvlLbl val="0"/>
      </c:catAx>
      <c:valAx>
        <c:axId val="150958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0957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natural resources rents,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Sheet4!$A$2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Sheet4!$B$2:$BJ$2</c:f>
              <c:numCache>
                <c:formatCode>General</c:formatCode>
                <c:ptCount val="61"/>
                <c:pt idx="11">
                  <c:v>0.25988038093059301</c:v>
                </c:pt>
                <c:pt idx="12">
                  <c:v>0.33044649245396301</c:v>
                </c:pt>
                <c:pt idx="13">
                  <c:v>0.491559382725202</c:v>
                </c:pt>
                <c:pt idx="14">
                  <c:v>0.37699114270411899</c:v>
                </c:pt>
                <c:pt idx="15">
                  <c:v>0.56761647355956102</c:v>
                </c:pt>
                <c:pt idx="16">
                  <c:v>0.70998808383156398</c:v>
                </c:pt>
                <c:pt idx="17">
                  <c:v>2.4884596338734202</c:v>
                </c:pt>
                <c:pt idx="18">
                  <c:v>1.78513211787714</c:v>
                </c:pt>
                <c:pt idx="19">
                  <c:v>0.70044073455003197</c:v>
                </c:pt>
                <c:pt idx="20">
                  <c:v>0.77438418344489901</c:v>
                </c:pt>
                <c:pt idx="21">
                  <c:v>0.58582476938836503</c:v>
                </c:pt>
                <c:pt idx="22">
                  <c:v>0.86688071292549995</c:v>
                </c:pt>
                <c:pt idx="23">
                  <c:v>0.62615419921433302</c:v>
                </c:pt>
                <c:pt idx="24">
                  <c:v>0.57213785330384703</c:v>
                </c:pt>
                <c:pt idx="25">
                  <c:v>0.37290290340325599</c:v>
                </c:pt>
                <c:pt idx="26">
                  <c:v>0.62224897676056501</c:v>
                </c:pt>
                <c:pt idx="27">
                  <c:v>0.48223929388797498</c:v>
                </c:pt>
                <c:pt idx="28">
                  <c:v>0.45118287599240697</c:v>
                </c:pt>
                <c:pt idx="29">
                  <c:v>0.45947409524136001</c:v>
                </c:pt>
                <c:pt idx="30">
                  <c:v>0.63471008577816201</c:v>
                </c:pt>
                <c:pt idx="31">
                  <c:v>0.59371078821342005</c:v>
                </c:pt>
                <c:pt idx="32">
                  <c:v>0.500134928185612</c:v>
                </c:pt>
                <c:pt idx="33">
                  <c:v>0.44783221461095502</c:v>
                </c:pt>
                <c:pt idx="34">
                  <c:v>0.39870231021852298</c:v>
                </c:pt>
                <c:pt idx="35">
                  <c:v>0.45755631649244299</c:v>
                </c:pt>
                <c:pt idx="36">
                  <c:v>0.44539991461984701</c:v>
                </c:pt>
                <c:pt idx="37">
                  <c:v>0.39415994454372499</c:v>
                </c:pt>
                <c:pt idx="38">
                  <c:v>0.262269054353508</c:v>
                </c:pt>
                <c:pt idx="39">
                  <c:v>0.27990579687477402</c:v>
                </c:pt>
                <c:pt idx="40">
                  <c:v>0.61340736742759605</c:v>
                </c:pt>
                <c:pt idx="41">
                  <c:v>0.67689402605426296</c:v>
                </c:pt>
                <c:pt idx="42">
                  <c:v>0.59937783492907704</c:v>
                </c:pt>
                <c:pt idx="43">
                  <c:v>0.618256083275454</c:v>
                </c:pt>
                <c:pt idx="44">
                  <c:v>0.70692450693532605</c:v>
                </c:pt>
                <c:pt idx="45">
                  <c:v>1.1377103504013799</c:v>
                </c:pt>
                <c:pt idx="46">
                  <c:v>1.6865727002814499</c:v>
                </c:pt>
                <c:pt idx="47">
                  <c:v>1.58452474312364</c:v>
                </c:pt>
                <c:pt idx="48">
                  <c:v>1.6200062884336099</c:v>
                </c:pt>
                <c:pt idx="49">
                  <c:v>1.1008790665905499</c:v>
                </c:pt>
                <c:pt idx="50">
                  <c:v>1.2086738903886001</c:v>
                </c:pt>
                <c:pt idx="51">
                  <c:v>1.52576343892373</c:v>
                </c:pt>
                <c:pt idx="52">
                  <c:v>1.46504294943572</c:v>
                </c:pt>
                <c:pt idx="53">
                  <c:v>1.1062865674803699</c:v>
                </c:pt>
                <c:pt idx="54">
                  <c:v>1.06669209403836</c:v>
                </c:pt>
                <c:pt idx="55">
                  <c:v>1.02550631250326</c:v>
                </c:pt>
              </c:numCache>
            </c:numRef>
          </c:val>
          <c:smooth val="0"/>
          <c:extLst>
            <c:ext xmlns:c16="http://schemas.microsoft.com/office/drawing/2014/chart" uri="{C3380CC4-5D6E-409C-BE32-E72D297353CC}">
              <c16:uniqueId val="{00000000-0037-416F-B980-41FE19A0EE8E}"/>
            </c:ext>
          </c:extLst>
        </c:ser>
        <c:ser>
          <c:idx val="1"/>
          <c:order val="1"/>
          <c:tx>
            <c:strRef>
              <c:f>Sheet4!$A$3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Sheet4!$B$3:$BJ$3</c:f>
              <c:numCache>
                <c:formatCode>General</c:formatCode>
                <c:ptCount val="61"/>
                <c:pt idx="20">
                  <c:v>1.8000162530558099</c:v>
                </c:pt>
                <c:pt idx="21">
                  <c:v>1.94376516407583</c:v>
                </c:pt>
                <c:pt idx="22">
                  <c:v>2.0501047941008599</c:v>
                </c:pt>
                <c:pt idx="23">
                  <c:v>1.4950083659703</c:v>
                </c:pt>
                <c:pt idx="24">
                  <c:v>1.29398715844696</c:v>
                </c:pt>
                <c:pt idx="25">
                  <c:v>1.66709504869531</c:v>
                </c:pt>
                <c:pt idx="26">
                  <c:v>0.822435169748996</c:v>
                </c:pt>
                <c:pt idx="27">
                  <c:v>0.55746935521262697</c:v>
                </c:pt>
                <c:pt idx="28">
                  <c:v>2.9737292057773699</c:v>
                </c:pt>
                <c:pt idx="29">
                  <c:v>2.7302123813909902</c:v>
                </c:pt>
                <c:pt idx="30">
                  <c:v>1.12095778681008</c:v>
                </c:pt>
                <c:pt idx="31">
                  <c:v>1.67955241438256</c:v>
                </c:pt>
                <c:pt idx="32">
                  <c:v>1.6026711526177999</c:v>
                </c:pt>
                <c:pt idx="33">
                  <c:v>1.25199233906504</c:v>
                </c:pt>
                <c:pt idx="34">
                  <c:v>1.6661724653793699</c:v>
                </c:pt>
                <c:pt idx="35">
                  <c:v>1.7362742015810599</c:v>
                </c:pt>
                <c:pt idx="36">
                  <c:v>2.0041723104806302</c:v>
                </c:pt>
                <c:pt idx="37">
                  <c:v>1.7122710027500201</c:v>
                </c:pt>
                <c:pt idx="38">
                  <c:v>0.87261924207488595</c:v>
                </c:pt>
                <c:pt idx="39">
                  <c:v>1.1190168339589499</c:v>
                </c:pt>
                <c:pt idx="40">
                  <c:v>1.3589969485736599</c:v>
                </c:pt>
                <c:pt idx="41">
                  <c:v>1.25833715389123</c:v>
                </c:pt>
                <c:pt idx="42">
                  <c:v>0.92056862413100404</c:v>
                </c:pt>
                <c:pt idx="43">
                  <c:v>0.88353943191156903</c:v>
                </c:pt>
                <c:pt idx="44">
                  <c:v>1.8638199171196801</c:v>
                </c:pt>
                <c:pt idx="45">
                  <c:v>1.75188926011502</c:v>
                </c:pt>
                <c:pt idx="46">
                  <c:v>2.8453307343194898</c:v>
                </c:pt>
                <c:pt idx="47">
                  <c:v>2.5233471587612502</c:v>
                </c:pt>
                <c:pt idx="48">
                  <c:v>2.7240185908462999</c:v>
                </c:pt>
                <c:pt idx="49">
                  <c:v>1.56858934740815</c:v>
                </c:pt>
                <c:pt idx="50">
                  <c:v>2.5143175716641601</c:v>
                </c:pt>
                <c:pt idx="51">
                  <c:v>3.09203998134271</c:v>
                </c:pt>
                <c:pt idx="52">
                  <c:v>2.7185047228501298</c:v>
                </c:pt>
                <c:pt idx="53">
                  <c:v>2.1889624391640798</c:v>
                </c:pt>
                <c:pt idx="54">
                  <c:v>2.0092205040041899</c:v>
                </c:pt>
                <c:pt idx="55">
                  <c:v>1.8863670454236601</c:v>
                </c:pt>
              </c:numCache>
            </c:numRef>
          </c:val>
          <c:smooth val="0"/>
          <c:extLst>
            <c:ext xmlns:c16="http://schemas.microsoft.com/office/drawing/2014/chart" uri="{C3380CC4-5D6E-409C-BE32-E72D297353CC}">
              <c16:uniqueId val="{00000001-0037-416F-B980-41FE19A0EE8E}"/>
            </c:ext>
          </c:extLst>
        </c:ser>
        <c:ser>
          <c:idx val="2"/>
          <c:order val="2"/>
          <c:tx>
            <c:strRef>
              <c:f>Sheet4!$A$4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Sheet4!$B$4:$BJ$4</c:f>
              <c:numCache>
                <c:formatCode>General</c:formatCode>
                <c:ptCount val="61"/>
                <c:pt idx="20">
                  <c:v>19.246728696561998</c:v>
                </c:pt>
                <c:pt idx="21">
                  <c:v>12.2615823094332</c:v>
                </c:pt>
                <c:pt idx="22">
                  <c:v>9.3144992754701601</c:v>
                </c:pt>
                <c:pt idx="23">
                  <c:v>10.189833927339199</c:v>
                </c:pt>
                <c:pt idx="24">
                  <c:v>9.3661331259873801</c:v>
                </c:pt>
                <c:pt idx="25">
                  <c:v>10.4396095218911</c:v>
                </c:pt>
                <c:pt idx="26">
                  <c:v>6.2063672069781397</c:v>
                </c:pt>
                <c:pt idx="27">
                  <c:v>6.5901966061474599</c:v>
                </c:pt>
                <c:pt idx="28">
                  <c:v>5.0984530923760598</c:v>
                </c:pt>
                <c:pt idx="29">
                  <c:v>6.9259704775570103</c:v>
                </c:pt>
                <c:pt idx="30">
                  <c:v>8.7541551333379601</c:v>
                </c:pt>
                <c:pt idx="31">
                  <c:v>5.0565346085988603</c:v>
                </c:pt>
                <c:pt idx="32">
                  <c:v>4.7058570493216196</c:v>
                </c:pt>
                <c:pt idx="33">
                  <c:v>4.6128664220710602</c:v>
                </c:pt>
                <c:pt idx="34">
                  <c:v>3.7456900862490401</c:v>
                </c:pt>
                <c:pt idx="35">
                  <c:v>3.8642576398694</c:v>
                </c:pt>
                <c:pt idx="36">
                  <c:v>4.6800398470402396</c:v>
                </c:pt>
                <c:pt idx="37">
                  <c:v>4.4318323578973304</c:v>
                </c:pt>
                <c:pt idx="38">
                  <c:v>2.7609455609584601</c:v>
                </c:pt>
                <c:pt idx="39">
                  <c:v>3.2279131978412998</c:v>
                </c:pt>
                <c:pt idx="40">
                  <c:v>4.3897213543883504</c:v>
                </c:pt>
                <c:pt idx="41">
                  <c:v>4.27856385101542</c:v>
                </c:pt>
                <c:pt idx="42">
                  <c:v>3.8167396517966599</c:v>
                </c:pt>
                <c:pt idx="43">
                  <c:v>4.10193165080572</c:v>
                </c:pt>
                <c:pt idx="44">
                  <c:v>4.1588250631901102</c:v>
                </c:pt>
                <c:pt idx="45">
                  <c:v>5.6830442451768803</c:v>
                </c:pt>
                <c:pt idx="46">
                  <c:v>6.20882414781794</c:v>
                </c:pt>
                <c:pt idx="47">
                  <c:v>5.8896907122758897</c:v>
                </c:pt>
                <c:pt idx="48">
                  <c:v>6.7388986231299297</c:v>
                </c:pt>
                <c:pt idx="49">
                  <c:v>5.3251391295428796</c:v>
                </c:pt>
                <c:pt idx="50">
                  <c:v>4.8321164513900401</c:v>
                </c:pt>
                <c:pt idx="51">
                  <c:v>7.6442691457231602</c:v>
                </c:pt>
                <c:pt idx="52">
                  <c:v>8.7071497974769496</c:v>
                </c:pt>
                <c:pt idx="53">
                  <c:v>8.5931077564071892</c:v>
                </c:pt>
                <c:pt idx="54">
                  <c:v>8.1921404389781092</c:v>
                </c:pt>
                <c:pt idx="55">
                  <c:v>4.9478124125181697</c:v>
                </c:pt>
              </c:numCache>
            </c:numRef>
          </c:val>
          <c:smooth val="0"/>
          <c:extLst>
            <c:ext xmlns:c16="http://schemas.microsoft.com/office/drawing/2014/chart" uri="{C3380CC4-5D6E-409C-BE32-E72D297353CC}">
              <c16:uniqueId val="{00000002-0037-416F-B980-41FE19A0EE8E}"/>
            </c:ext>
          </c:extLst>
        </c:ser>
        <c:ser>
          <c:idx val="3"/>
          <c:order val="3"/>
          <c:tx>
            <c:strRef>
              <c:f>Sheet4!$A$5</c:f>
              <c:strCache>
                <c:ptCount val="1"/>
                <c:pt idx="0">
                  <c:v>Botswana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Sheet4!$B$5:$BJ$5</c:f>
              <c:numCache>
                <c:formatCode>General</c:formatCode>
                <c:ptCount val="61"/>
                <c:pt idx="20">
                  <c:v>4.3306265392357703</c:v>
                </c:pt>
                <c:pt idx="21">
                  <c:v>3.1523003602638502</c:v>
                </c:pt>
                <c:pt idx="22">
                  <c:v>3.5062887056386298</c:v>
                </c:pt>
                <c:pt idx="23">
                  <c:v>2.3126818822213</c:v>
                </c:pt>
                <c:pt idx="24">
                  <c:v>1.6531508827602499</c:v>
                </c:pt>
                <c:pt idx="25">
                  <c:v>1.8957796416491199</c:v>
                </c:pt>
                <c:pt idx="26">
                  <c:v>1.49589967270034</c:v>
                </c:pt>
                <c:pt idx="27">
                  <c:v>1.1507545472565499</c:v>
                </c:pt>
                <c:pt idx="28">
                  <c:v>7.2590014175807998</c:v>
                </c:pt>
                <c:pt idx="29">
                  <c:v>5.57744085393833</c:v>
                </c:pt>
                <c:pt idx="30">
                  <c:v>2.0567068716979402</c:v>
                </c:pt>
                <c:pt idx="31">
                  <c:v>1.5061692991868301</c:v>
                </c:pt>
                <c:pt idx="32">
                  <c:v>1.0476430950073401</c:v>
                </c:pt>
                <c:pt idx="33">
                  <c:v>0.70440487692058695</c:v>
                </c:pt>
                <c:pt idx="34">
                  <c:v>0.99695817103024997</c:v>
                </c:pt>
                <c:pt idx="35">
                  <c:v>1.3251436778435599</c:v>
                </c:pt>
                <c:pt idx="36">
                  <c:v>0.97009508846810799</c:v>
                </c:pt>
                <c:pt idx="37">
                  <c:v>0.87131271035398405</c:v>
                </c:pt>
                <c:pt idx="38">
                  <c:v>0.66457863317159405</c:v>
                </c:pt>
                <c:pt idx="39">
                  <c:v>0.41901513412576502</c:v>
                </c:pt>
                <c:pt idx="40">
                  <c:v>1.4446482824889899</c:v>
                </c:pt>
                <c:pt idx="41">
                  <c:v>0.575085961036087</c:v>
                </c:pt>
                <c:pt idx="42">
                  <c:v>0.547710437782848</c:v>
                </c:pt>
                <c:pt idx="43">
                  <c:v>1.6196809111883701</c:v>
                </c:pt>
                <c:pt idx="44">
                  <c:v>3.3153727145955401</c:v>
                </c:pt>
                <c:pt idx="45">
                  <c:v>3.8229654078675801</c:v>
                </c:pt>
                <c:pt idx="46">
                  <c:v>7.9871852871767803</c:v>
                </c:pt>
                <c:pt idx="47">
                  <c:v>9.2722707080068698</c:v>
                </c:pt>
                <c:pt idx="48">
                  <c:v>6.0419788898095996</c:v>
                </c:pt>
                <c:pt idx="49">
                  <c:v>11.4539083499133</c:v>
                </c:pt>
                <c:pt idx="50">
                  <c:v>4.9364672710981896</c:v>
                </c:pt>
                <c:pt idx="51">
                  <c:v>3.5685192166067399</c:v>
                </c:pt>
                <c:pt idx="52">
                  <c:v>3.6288654286852999</c:v>
                </c:pt>
                <c:pt idx="53">
                  <c:v>3.6840582501725998</c:v>
                </c:pt>
                <c:pt idx="54">
                  <c:v>3.57960480331506</c:v>
                </c:pt>
                <c:pt idx="55">
                  <c:v>2.7115947289501801</c:v>
                </c:pt>
              </c:numCache>
            </c:numRef>
          </c:val>
          <c:smooth val="0"/>
          <c:extLst>
            <c:ext xmlns:c16="http://schemas.microsoft.com/office/drawing/2014/chart" uri="{C3380CC4-5D6E-409C-BE32-E72D297353CC}">
              <c16:uniqueId val="{00000003-0037-416F-B980-41FE19A0EE8E}"/>
            </c:ext>
          </c:extLst>
        </c:ser>
        <c:ser>
          <c:idx val="4"/>
          <c:order val="4"/>
          <c:tx>
            <c:strRef>
              <c:f>Sheet4!$A$6</c:f>
              <c:strCache>
                <c:ptCount val="1"/>
                <c:pt idx="0">
                  <c:v>Cote d'Ivoire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Sheet4!$B$6:$BJ$6</c:f>
              <c:numCache>
                <c:formatCode>General</c:formatCode>
                <c:ptCount val="61"/>
                <c:pt idx="11">
                  <c:v>5.6489358247539396</c:v>
                </c:pt>
                <c:pt idx="12">
                  <c:v>6.2491298353357703</c:v>
                </c:pt>
                <c:pt idx="13">
                  <c:v>7.4631878922152604</c:v>
                </c:pt>
                <c:pt idx="14">
                  <c:v>6.9773637253152803</c:v>
                </c:pt>
                <c:pt idx="15">
                  <c:v>5.7398790438973899</c:v>
                </c:pt>
                <c:pt idx="16">
                  <c:v>5.8418772007473398</c:v>
                </c:pt>
                <c:pt idx="17">
                  <c:v>5.2925209974313399</c:v>
                </c:pt>
                <c:pt idx="18">
                  <c:v>4.3340799251024</c:v>
                </c:pt>
                <c:pt idx="19">
                  <c:v>4.7895015531901803</c:v>
                </c:pt>
                <c:pt idx="20">
                  <c:v>4.9584431962523903</c:v>
                </c:pt>
                <c:pt idx="21">
                  <c:v>4.8028513409390898</c:v>
                </c:pt>
                <c:pt idx="22">
                  <c:v>6.1133091739357504</c:v>
                </c:pt>
                <c:pt idx="23">
                  <c:v>6.3202878718988602</c:v>
                </c:pt>
                <c:pt idx="24">
                  <c:v>5.65274997799464</c:v>
                </c:pt>
                <c:pt idx="25">
                  <c:v>4.95868270835392</c:v>
                </c:pt>
                <c:pt idx="26">
                  <c:v>3.7613387583278</c:v>
                </c:pt>
                <c:pt idx="27">
                  <c:v>3.4265376288674099</c:v>
                </c:pt>
                <c:pt idx="28">
                  <c:v>2.87644368698595</c:v>
                </c:pt>
                <c:pt idx="29">
                  <c:v>2.9506020627258698</c:v>
                </c:pt>
                <c:pt idx="30">
                  <c:v>4.1024816765994698</c:v>
                </c:pt>
                <c:pt idx="31">
                  <c:v>3.5083931700709399</c:v>
                </c:pt>
                <c:pt idx="32">
                  <c:v>3.4840654626375702</c:v>
                </c:pt>
                <c:pt idx="33">
                  <c:v>3.3999347819839199</c:v>
                </c:pt>
                <c:pt idx="34">
                  <c:v>5.3313993270639299</c:v>
                </c:pt>
                <c:pt idx="35">
                  <c:v>5.0828436411492204</c:v>
                </c:pt>
                <c:pt idx="36">
                  <c:v>4.6973861284099199</c:v>
                </c:pt>
                <c:pt idx="37">
                  <c:v>4.3132591586724596</c:v>
                </c:pt>
                <c:pt idx="38">
                  <c:v>3.7951319072897198</c:v>
                </c:pt>
                <c:pt idx="39">
                  <c:v>3.3357922729632099</c:v>
                </c:pt>
                <c:pt idx="40">
                  <c:v>4.2861331141766303</c:v>
                </c:pt>
                <c:pt idx="41">
                  <c:v>3.28592451430577</c:v>
                </c:pt>
                <c:pt idx="42">
                  <c:v>3.45277612898757</c:v>
                </c:pt>
                <c:pt idx="43">
                  <c:v>3.6139383021961602</c:v>
                </c:pt>
                <c:pt idx="44">
                  <c:v>3.5975321561725799</c:v>
                </c:pt>
                <c:pt idx="45">
                  <c:v>5.4738338502961703</c:v>
                </c:pt>
                <c:pt idx="46">
                  <c:v>8.0485059520301707</c:v>
                </c:pt>
                <c:pt idx="47">
                  <c:v>7.1543845618241999</c:v>
                </c:pt>
                <c:pt idx="48">
                  <c:v>8.0947042334600106</c:v>
                </c:pt>
                <c:pt idx="49">
                  <c:v>5.5405089801844101</c:v>
                </c:pt>
                <c:pt idx="50">
                  <c:v>6.4358063333429998</c:v>
                </c:pt>
                <c:pt idx="51">
                  <c:v>8.8145006104504606</c:v>
                </c:pt>
                <c:pt idx="52">
                  <c:v>8.3845012868828892</c:v>
                </c:pt>
                <c:pt idx="53">
                  <c:v>6.6179665177264901</c:v>
                </c:pt>
                <c:pt idx="54">
                  <c:v>5.5441165367071799</c:v>
                </c:pt>
                <c:pt idx="55">
                  <c:v>5.4831075929983601</c:v>
                </c:pt>
              </c:numCache>
            </c:numRef>
          </c:val>
          <c:smooth val="0"/>
          <c:extLst>
            <c:ext xmlns:c16="http://schemas.microsoft.com/office/drawing/2014/chart" uri="{C3380CC4-5D6E-409C-BE32-E72D297353CC}">
              <c16:uniqueId val="{00000004-0037-416F-B980-41FE19A0EE8E}"/>
            </c:ext>
          </c:extLst>
        </c:ser>
        <c:ser>
          <c:idx val="5"/>
          <c:order val="5"/>
          <c:tx>
            <c:strRef>
              <c:f>Sheet4!$A$7</c:f>
              <c:strCache>
                <c:ptCount val="1"/>
                <c:pt idx="0">
                  <c:v>Cyprus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Sheet4!$B$7:$BJ$7</c:f>
              <c:numCache>
                <c:formatCode>General</c:formatCode>
                <c:ptCount val="61"/>
                <c:pt idx="15">
                  <c:v>1.3356217403661399</c:v>
                </c:pt>
                <c:pt idx="16">
                  <c:v>1.6539200829101099</c:v>
                </c:pt>
                <c:pt idx="17">
                  <c:v>0.73041841403632901</c:v>
                </c:pt>
                <c:pt idx="18">
                  <c:v>0.44029610437000599</c:v>
                </c:pt>
                <c:pt idx="19">
                  <c:v>0.218301395507386</c:v>
                </c:pt>
                <c:pt idx="20">
                  <c:v>0.14934659025908101</c:v>
                </c:pt>
                <c:pt idx="21">
                  <c:v>8.9694470541136301E-2</c:v>
                </c:pt>
                <c:pt idx="22">
                  <c:v>8.1179041280353498E-2</c:v>
                </c:pt>
                <c:pt idx="23">
                  <c:v>8.52017235958928E-2</c:v>
                </c:pt>
                <c:pt idx="24">
                  <c:v>7.2369800815270294E-2</c:v>
                </c:pt>
                <c:pt idx="25">
                  <c:v>6.9306590421333997E-2</c:v>
                </c:pt>
                <c:pt idx="26">
                  <c:v>4.6626311768793602E-2</c:v>
                </c:pt>
                <c:pt idx="27">
                  <c:v>3.7944827699725299E-2</c:v>
                </c:pt>
                <c:pt idx="28">
                  <c:v>4.7556244604170801E-2</c:v>
                </c:pt>
                <c:pt idx="29">
                  <c:v>5.0036182360902098E-2</c:v>
                </c:pt>
                <c:pt idx="30">
                  <c:v>3.0395156341993398E-2</c:v>
                </c:pt>
                <c:pt idx="31">
                  <c:v>1.9991901684996299E-2</c:v>
                </c:pt>
                <c:pt idx="32">
                  <c:v>1.3599552562299701E-2</c:v>
                </c:pt>
                <c:pt idx="33">
                  <c:v>1.32401429476413E-2</c:v>
                </c:pt>
                <c:pt idx="34">
                  <c:v>9.5988083621766293E-3</c:v>
                </c:pt>
                <c:pt idx="35">
                  <c:v>7.8237785136164896E-3</c:v>
                </c:pt>
                <c:pt idx="36">
                  <c:v>2.2450823243503001E-2</c:v>
                </c:pt>
                <c:pt idx="37">
                  <c:v>4.2430637170212601E-2</c:v>
                </c:pt>
                <c:pt idx="38">
                  <c:v>1.9324264475646499E-2</c:v>
                </c:pt>
                <c:pt idx="39">
                  <c:v>1.69274525446486E-2</c:v>
                </c:pt>
                <c:pt idx="40">
                  <c:v>2.9031782022268301E-2</c:v>
                </c:pt>
                <c:pt idx="41">
                  <c:v>1.8441906218339198E-2</c:v>
                </c:pt>
                <c:pt idx="42">
                  <c:v>1.1799089037191899E-2</c:v>
                </c:pt>
                <c:pt idx="43">
                  <c:v>9.3897180114858297E-3</c:v>
                </c:pt>
                <c:pt idx="44">
                  <c:v>1.1358470955012599E-2</c:v>
                </c:pt>
                <c:pt idx="45">
                  <c:v>7.1901700489997405E-4</c:v>
                </c:pt>
                <c:pt idx="46">
                  <c:v>5.7865791570003002E-4</c:v>
                </c:pt>
                <c:pt idx="47">
                  <c:v>8.4544798725733807E-3</c:v>
                </c:pt>
                <c:pt idx="48">
                  <c:v>7.2406473828853903E-3</c:v>
                </c:pt>
                <c:pt idx="49">
                  <c:v>3.3668357670240998E-2</c:v>
                </c:pt>
                <c:pt idx="50">
                  <c:v>6.0687724154373603E-2</c:v>
                </c:pt>
                <c:pt idx="51">
                  <c:v>9.4917804133873102E-2</c:v>
                </c:pt>
                <c:pt idx="52">
                  <c:v>0.108455347745347</c:v>
                </c:pt>
                <c:pt idx="53">
                  <c:v>8.5452345229798096E-2</c:v>
                </c:pt>
                <c:pt idx="54">
                  <c:v>6.8980289882683898E-2</c:v>
                </c:pt>
                <c:pt idx="55">
                  <c:v>6.2873345550140403E-2</c:v>
                </c:pt>
              </c:numCache>
            </c:numRef>
          </c:val>
          <c:smooth val="0"/>
          <c:extLst>
            <c:ext xmlns:c16="http://schemas.microsoft.com/office/drawing/2014/chart" uri="{C3380CC4-5D6E-409C-BE32-E72D297353CC}">
              <c16:uniqueId val="{00000005-0037-416F-B980-41FE19A0EE8E}"/>
            </c:ext>
          </c:extLst>
        </c:ser>
        <c:ser>
          <c:idx val="6"/>
          <c:order val="6"/>
          <c:tx>
            <c:strRef>
              <c:f>Sheet4!$A$8</c:f>
              <c:strCache>
                <c:ptCount val="1"/>
                <c:pt idx="0">
                  <c:v>Estonia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Sheet4!$B$8:$BJ$8</c:f>
              <c:numCache>
                <c:formatCode>General</c:formatCode>
                <c:ptCount val="61"/>
                <c:pt idx="35">
                  <c:v>1.73301469546787</c:v>
                </c:pt>
                <c:pt idx="36">
                  <c:v>1.81402941664249</c:v>
                </c:pt>
                <c:pt idx="37">
                  <c:v>1.8388377136721199</c:v>
                </c:pt>
                <c:pt idx="38">
                  <c:v>1.6144808270925699</c:v>
                </c:pt>
                <c:pt idx="39">
                  <c:v>1.8825061992793599</c:v>
                </c:pt>
                <c:pt idx="40">
                  <c:v>2.3083457328358499</c:v>
                </c:pt>
                <c:pt idx="41">
                  <c:v>2.23685056965124</c:v>
                </c:pt>
                <c:pt idx="42">
                  <c:v>1.79993578963872</c:v>
                </c:pt>
                <c:pt idx="43">
                  <c:v>1.6311315652467999</c:v>
                </c:pt>
                <c:pt idx="44">
                  <c:v>0.99854783509907197</c:v>
                </c:pt>
                <c:pt idx="45">
                  <c:v>0.80524113167914901</c:v>
                </c:pt>
                <c:pt idx="46">
                  <c:v>0.77332215762399303</c:v>
                </c:pt>
                <c:pt idx="47">
                  <c:v>0.61868149583989795</c:v>
                </c:pt>
                <c:pt idx="48">
                  <c:v>0.74849814316519803</c:v>
                </c:pt>
                <c:pt idx="49">
                  <c:v>0.76242300042333799</c:v>
                </c:pt>
                <c:pt idx="50">
                  <c:v>1.0760875571696</c:v>
                </c:pt>
                <c:pt idx="51">
                  <c:v>1.1369390946132101</c:v>
                </c:pt>
                <c:pt idx="52">
                  <c:v>1.10676280527946</c:v>
                </c:pt>
                <c:pt idx="53">
                  <c:v>1.10037778461583</c:v>
                </c:pt>
                <c:pt idx="54">
                  <c:v>1.0163092432883101</c:v>
                </c:pt>
                <c:pt idx="55">
                  <c:v>0.88244711990034297</c:v>
                </c:pt>
              </c:numCache>
            </c:numRef>
          </c:val>
          <c:smooth val="0"/>
          <c:extLst>
            <c:ext xmlns:c16="http://schemas.microsoft.com/office/drawing/2014/chart" uri="{C3380CC4-5D6E-409C-BE32-E72D297353CC}">
              <c16:uniqueId val="{00000006-0037-416F-B980-41FE19A0EE8E}"/>
            </c:ext>
          </c:extLst>
        </c:ser>
        <c:ser>
          <c:idx val="7"/>
          <c:order val="7"/>
          <c:tx>
            <c:strRef>
              <c:f>Sheet4!$A$9</c:f>
              <c:strCache>
                <c:ptCount val="1"/>
                <c:pt idx="0">
                  <c:v>Ghana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Sheet4!$B$9:$BJ$9</c:f>
              <c:numCache>
                <c:formatCode>General</c:formatCode>
                <c:ptCount val="61"/>
                <c:pt idx="11">
                  <c:v>2.33550988709968</c:v>
                </c:pt>
                <c:pt idx="12">
                  <c:v>3.47731180017681</c:v>
                </c:pt>
                <c:pt idx="13">
                  <c:v>4.9592968297262203</c:v>
                </c:pt>
                <c:pt idx="14">
                  <c:v>4.8271386042804201</c:v>
                </c:pt>
                <c:pt idx="15">
                  <c:v>5.5170942669459198</c:v>
                </c:pt>
                <c:pt idx="16">
                  <c:v>5.7541272547391298</c:v>
                </c:pt>
                <c:pt idx="17">
                  <c:v>7.40909448331323</c:v>
                </c:pt>
                <c:pt idx="18">
                  <c:v>6.3065531440386904</c:v>
                </c:pt>
                <c:pt idx="19">
                  <c:v>6.3894717414584301</c:v>
                </c:pt>
                <c:pt idx="20">
                  <c:v>8.3592564724788598</c:v>
                </c:pt>
                <c:pt idx="21">
                  <c:v>6.7738360111676901</c:v>
                </c:pt>
                <c:pt idx="22">
                  <c:v>8.4378077784157792</c:v>
                </c:pt>
                <c:pt idx="23">
                  <c:v>6.8270502816535403</c:v>
                </c:pt>
                <c:pt idx="24">
                  <c:v>5.4822600284352401</c:v>
                </c:pt>
                <c:pt idx="25">
                  <c:v>4.1769681088273201</c:v>
                </c:pt>
                <c:pt idx="26">
                  <c:v>4.8308733464216003</c:v>
                </c:pt>
                <c:pt idx="27">
                  <c:v>5.7070768701122798</c:v>
                </c:pt>
                <c:pt idx="28">
                  <c:v>5.8772317612145102</c:v>
                </c:pt>
                <c:pt idx="29">
                  <c:v>5.6529717866793803</c:v>
                </c:pt>
                <c:pt idx="30">
                  <c:v>6.8428562486473199</c:v>
                </c:pt>
                <c:pt idx="31">
                  <c:v>5.4029079829469504</c:v>
                </c:pt>
                <c:pt idx="32">
                  <c:v>6.4575746521011901</c:v>
                </c:pt>
                <c:pt idx="33">
                  <c:v>7.7199818253046502</c:v>
                </c:pt>
                <c:pt idx="34">
                  <c:v>11.413742777216701</c:v>
                </c:pt>
                <c:pt idx="35">
                  <c:v>12.3446210570871</c:v>
                </c:pt>
                <c:pt idx="36">
                  <c:v>11.852346589727301</c:v>
                </c:pt>
                <c:pt idx="37">
                  <c:v>10.5739525039938</c:v>
                </c:pt>
                <c:pt idx="38">
                  <c:v>10.2399556237705</c:v>
                </c:pt>
                <c:pt idx="39">
                  <c:v>6.3033664145334303</c:v>
                </c:pt>
                <c:pt idx="40">
                  <c:v>9.8296517126937903</c:v>
                </c:pt>
                <c:pt idx="41">
                  <c:v>9.4990307149187494</c:v>
                </c:pt>
                <c:pt idx="42">
                  <c:v>10.7145524853513</c:v>
                </c:pt>
                <c:pt idx="43">
                  <c:v>15.716408849014201</c:v>
                </c:pt>
                <c:pt idx="44">
                  <c:v>12.8778958152031</c:v>
                </c:pt>
                <c:pt idx="45">
                  <c:v>11.577328137802599</c:v>
                </c:pt>
                <c:pt idx="46">
                  <c:v>7.9819381101806499</c:v>
                </c:pt>
                <c:pt idx="47">
                  <c:v>9.4700418293083999</c:v>
                </c:pt>
                <c:pt idx="48">
                  <c:v>10.6386735845552</c:v>
                </c:pt>
                <c:pt idx="49">
                  <c:v>12.757213599663899</c:v>
                </c:pt>
                <c:pt idx="50">
                  <c:v>12.452691494685901</c:v>
                </c:pt>
                <c:pt idx="51">
                  <c:v>18.1131656014235</c:v>
                </c:pt>
                <c:pt idx="52">
                  <c:v>20.001879586838601</c:v>
                </c:pt>
                <c:pt idx="53">
                  <c:v>17.3396767412606</c:v>
                </c:pt>
                <c:pt idx="54">
                  <c:v>19.5370123208248</c:v>
                </c:pt>
                <c:pt idx="55">
                  <c:v>17.087589508462798</c:v>
                </c:pt>
              </c:numCache>
            </c:numRef>
          </c:val>
          <c:smooth val="0"/>
          <c:extLst>
            <c:ext xmlns:c16="http://schemas.microsoft.com/office/drawing/2014/chart" uri="{C3380CC4-5D6E-409C-BE32-E72D297353CC}">
              <c16:uniqueId val="{00000007-0037-416F-B980-41FE19A0EE8E}"/>
            </c:ext>
          </c:extLst>
        </c:ser>
        <c:ser>
          <c:idx val="8"/>
          <c:order val="8"/>
          <c:tx>
            <c:strRef>
              <c:f>Sheet4!$A$10</c:f>
              <c:strCache>
                <c:ptCount val="1"/>
                <c:pt idx="0">
                  <c:v>Croatia</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Sheet4!$B$10:$BJ$10</c:f>
              <c:numCache>
                <c:formatCode>General</c:formatCode>
                <c:ptCount val="61"/>
                <c:pt idx="35">
                  <c:v>0.73407401427780195</c:v>
                </c:pt>
                <c:pt idx="36">
                  <c:v>0.80416379819671402</c:v>
                </c:pt>
                <c:pt idx="37">
                  <c:v>0.69762328504891902</c:v>
                </c:pt>
                <c:pt idx="38">
                  <c:v>0.34056424480720199</c:v>
                </c:pt>
                <c:pt idx="39">
                  <c:v>0.54940880341048204</c:v>
                </c:pt>
                <c:pt idx="40">
                  <c:v>0.95489901308762704</c:v>
                </c:pt>
                <c:pt idx="41">
                  <c:v>0.80335262591668199</c:v>
                </c:pt>
                <c:pt idx="42">
                  <c:v>0.69634702565653495</c:v>
                </c:pt>
                <c:pt idx="43">
                  <c:v>0.63296337674832703</c:v>
                </c:pt>
                <c:pt idx="44">
                  <c:v>0.57742620543981005</c:v>
                </c:pt>
                <c:pt idx="45">
                  <c:v>0.67253076949588697</c:v>
                </c:pt>
                <c:pt idx="46">
                  <c:v>0.73032125215330301</c:v>
                </c:pt>
                <c:pt idx="47">
                  <c:v>0.66327978033549995</c:v>
                </c:pt>
                <c:pt idx="48">
                  <c:v>0.740404327819567</c:v>
                </c:pt>
                <c:pt idx="49">
                  <c:v>0.85177265416984904</c:v>
                </c:pt>
                <c:pt idx="50">
                  <c:v>0.61755277839030598</c:v>
                </c:pt>
                <c:pt idx="51">
                  <c:v>0.81195237420230304</c:v>
                </c:pt>
                <c:pt idx="52">
                  <c:v>1.2105502976126199</c:v>
                </c:pt>
                <c:pt idx="53">
                  <c:v>0.99061649801707097</c:v>
                </c:pt>
                <c:pt idx="54">
                  <c:v>0.86933112924875899</c:v>
                </c:pt>
                <c:pt idx="55">
                  <c:v>0.66290850855729899</c:v>
                </c:pt>
              </c:numCache>
            </c:numRef>
          </c:val>
          <c:smooth val="0"/>
          <c:extLst>
            <c:ext xmlns:c16="http://schemas.microsoft.com/office/drawing/2014/chart" uri="{C3380CC4-5D6E-409C-BE32-E72D297353CC}">
              <c16:uniqueId val="{00000008-0037-416F-B980-41FE19A0EE8E}"/>
            </c:ext>
          </c:extLst>
        </c:ser>
        <c:ser>
          <c:idx val="9"/>
          <c:order val="9"/>
          <c:tx>
            <c:strRef>
              <c:f>Sheet4!$A$11</c:f>
              <c:strCache>
                <c:ptCount val="1"/>
                <c:pt idx="0">
                  <c:v>Jordan</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Sheet4!$B$11:$BJ$11</c:f>
              <c:numCache>
                <c:formatCode>General</c:formatCode>
                <c:ptCount val="61"/>
                <c:pt idx="11">
                  <c:v>3.7135461502897801E-2</c:v>
                </c:pt>
                <c:pt idx="12">
                  <c:v>3.1052063938572301E-2</c:v>
                </c:pt>
                <c:pt idx="13">
                  <c:v>3.4856259389509897E-2</c:v>
                </c:pt>
                <c:pt idx="14">
                  <c:v>4.4042583813040102</c:v>
                </c:pt>
                <c:pt idx="15">
                  <c:v>4.3098777234525496</c:v>
                </c:pt>
                <c:pt idx="16">
                  <c:v>1.17230319141377</c:v>
                </c:pt>
                <c:pt idx="17">
                  <c:v>0.39449952759258999</c:v>
                </c:pt>
                <c:pt idx="18">
                  <c:v>2.7280189235231501E-2</c:v>
                </c:pt>
                <c:pt idx="19">
                  <c:v>2.04248195133757E-2</c:v>
                </c:pt>
                <c:pt idx="20">
                  <c:v>1.01041310368239</c:v>
                </c:pt>
                <c:pt idx="21">
                  <c:v>1.16669929203514</c:v>
                </c:pt>
                <c:pt idx="22">
                  <c:v>0.59529557541959999</c:v>
                </c:pt>
                <c:pt idx="23">
                  <c:v>0.16051042369601301</c:v>
                </c:pt>
                <c:pt idx="24">
                  <c:v>0.46799280078476402</c:v>
                </c:pt>
                <c:pt idx="25">
                  <c:v>1.13935037948143E-2</c:v>
                </c:pt>
                <c:pt idx="26">
                  <c:v>3.7498263828939601E-2</c:v>
                </c:pt>
                <c:pt idx="27">
                  <c:v>5.0663347706454899E-2</c:v>
                </c:pt>
                <c:pt idx="28">
                  <c:v>4.3346135535689098E-2</c:v>
                </c:pt>
                <c:pt idx="29">
                  <c:v>5.6788349101629401E-2</c:v>
                </c:pt>
                <c:pt idx="30">
                  <c:v>8.5891558778699403E-2</c:v>
                </c:pt>
                <c:pt idx="31">
                  <c:v>8.1864876737660602E-2</c:v>
                </c:pt>
                <c:pt idx="32">
                  <c:v>5.9500204182546701E-2</c:v>
                </c:pt>
                <c:pt idx="33">
                  <c:v>5.4061256642948301E-2</c:v>
                </c:pt>
                <c:pt idx="34">
                  <c:v>5.7970857182468402E-2</c:v>
                </c:pt>
                <c:pt idx="35">
                  <c:v>6.6945824749163593E-2</c:v>
                </c:pt>
                <c:pt idx="36">
                  <c:v>7.4124122451072402E-2</c:v>
                </c:pt>
                <c:pt idx="37">
                  <c:v>7.4241734119898706E-2</c:v>
                </c:pt>
                <c:pt idx="38">
                  <c:v>7.7440316228414297E-2</c:v>
                </c:pt>
                <c:pt idx="39">
                  <c:v>5.0164114800969398E-2</c:v>
                </c:pt>
                <c:pt idx="40">
                  <c:v>6.9156140164336299E-2</c:v>
                </c:pt>
                <c:pt idx="41">
                  <c:v>7.8550508486685794E-2</c:v>
                </c:pt>
                <c:pt idx="42">
                  <c:v>6.0165481906329199E-2</c:v>
                </c:pt>
                <c:pt idx="43">
                  <c:v>7.1474213201792799E-2</c:v>
                </c:pt>
                <c:pt idx="44">
                  <c:v>7.1010885669636398E-2</c:v>
                </c:pt>
                <c:pt idx="45">
                  <c:v>8.3306233119317105E-2</c:v>
                </c:pt>
                <c:pt idx="46">
                  <c:v>9.4033461236417801E-2</c:v>
                </c:pt>
                <c:pt idx="47">
                  <c:v>0.59627032395372803</c:v>
                </c:pt>
                <c:pt idx="48">
                  <c:v>8.2530731947014004</c:v>
                </c:pt>
                <c:pt idx="49">
                  <c:v>1.54024465786162</c:v>
                </c:pt>
                <c:pt idx="50">
                  <c:v>1.6722944392729</c:v>
                </c:pt>
                <c:pt idx="51">
                  <c:v>3.2906826561551199</c:v>
                </c:pt>
                <c:pt idx="52">
                  <c:v>2.6341078534134201</c:v>
                </c:pt>
                <c:pt idx="53">
                  <c:v>1.46655698720521</c:v>
                </c:pt>
                <c:pt idx="54">
                  <c:v>1.0531844265777099</c:v>
                </c:pt>
                <c:pt idx="55">
                  <c:v>1.18621352902612</c:v>
                </c:pt>
              </c:numCache>
            </c:numRef>
          </c:val>
          <c:smooth val="0"/>
          <c:extLst>
            <c:ext xmlns:c16="http://schemas.microsoft.com/office/drawing/2014/chart" uri="{C3380CC4-5D6E-409C-BE32-E72D297353CC}">
              <c16:uniqueId val="{00000009-0037-416F-B980-41FE19A0EE8E}"/>
            </c:ext>
          </c:extLst>
        </c:ser>
        <c:ser>
          <c:idx val="10"/>
          <c:order val="10"/>
          <c:tx>
            <c:strRef>
              <c:f>Sheet4!$A$12</c:f>
              <c:strCache>
                <c:ptCount val="1"/>
                <c:pt idx="0">
                  <c:v>Kenya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Sheet4!$B$12:$BJ$12</c:f>
              <c:numCache>
                <c:formatCode>General</c:formatCode>
                <c:ptCount val="61"/>
                <c:pt idx="11">
                  <c:v>2.5376387043462598</c:v>
                </c:pt>
                <c:pt idx="12">
                  <c:v>2.35859442381923</c:v>
                </c:pt>
                <c:pt idx="13">
                  <c:v>3.3864953703840102</c:v>
                </c:pt>
                <c:pt idx="14">
                  <c:v>3.3041443899005101</c:v>
                </c:pt>
                <c:pt idx="15">
                  <c:v>4.1821813046470302</c:v>
                </c:pt>
                <c:pt idx="16">
                  <c:v>3.6935596412675702</c:v>
                </c:pt>
                <c:pt idx="17">
                  <c:v>5.03042248339605</c:v>
                </c:pt>
                <c:pt idx="18">
                  <c:v>4.6449667554549601</c:v>
                </c:pt>
                <c:pt idx="19">
                  <c:v>4.05432181662567</c:v>
                </c:pt>
                <c:pt idx="20">
                  <c:v>4.1422630714608699</c:v>
                </c:pt>
                <c:pt idx="21">
                  <c:v>3.8683451833008999</c:v>
                </c:pt>
                <c:pt idx="22">
                  <c:v>5.7592962060508297</c:v>
                </c:pt>
                <c:pt idx="23">
                  <c:v>4.1845248007874103</c:v>
                </c:pt>
                <c:pt idx="24">
                  <c:v>3.9090244249685702</c:v>
                </c:pt>
                <c:pt idx="25">
                  <c:v>3.2487256298693201</c:v>
                </c:pt>
                <c:pt idx="26">
                  <c:v>4.1204998475003798</c:v>
                </c:pt>
                <c:pt idx="27">
                  <c:v>3.9052114886939702</c:v>
                </c:pt>
                <c:pt idx="28">
                  <c:v>3.9152314269455299</c:v>
                </c:pt>
                <c:pt idx="29">
                  <c:v>4.1890911329857001</c:v>
                </c:pt>
                <c:pt idx="30">
                  <c:v>4.9638985795097401</c:v>
                </c:pt>
                <c:pt idx="31">
                  <c:v>5.1987464790292703</c:v>
                </c:pt>
                <c:pt idx="32">
                  <c:v>5.37728297394822</c:v>
                </c:pt>
                <c:pt idx="33">
                  <c:v>6.7641737159708102</c:v>
                </c:pt>
                <c:pt idx="34">
                  <c:v>6.3324939730076704</c:v>
                </c:pt>
                <c:pt idx="35">
                  <c:v>7.2856776062690001</c:v>
                </c:pt>
                <c:pt idx="36">
                  <c:v>5.4853573964774203</c:v>
                </c:pt>
                <c:pt idx="37">
                  <c:v>4.7260591817392097</c:v>
                </c:pt>
                <c:pt idx="38">
                  <c:v>4.5283238543367803</c:v>
                </c:pt>
                <c:pt idx="39">
                  <c:v>3.2583630555636001</c:v>
                </c:pt>
                <c:pt idx="40">
                  <c:v>3.2927781663878499</c:v>
                </c:pt>
                <c:pt idx="41">
                  <c:v>3.1076442068129202</c:v>
                </c:pt>
                <c:pt idx="42">
                  <c:v>3.7071345859066702</c:v>
                </c:pt>
                <c:pt idx="43">
                  <c:v>5.09371895911843</c:v>
                </c:pt>
                <c:pt idx="44">
                  <c:v>4.1309558025651096</c:v>
                </c:pt>
                <c:pt idx="45">
                  <c:v>4.0415750729787101</c:v>
                </c:pt>
                <c:pt idx="46">
                  <c:v>2.9546881748046401</c:v>
                </c:pt>
                <c:pt idx="47">
                  <c:v>3.6752488716257998</c:v>
                </c:pt>
                <c:pt idx="48">
                  <c:v>3.6459616036599298</c:v>
                </c:pt>
                <c:pt idx="49">
                  <c:v>3.7414284364011299</c:v>
                </c:pt>
                <c:pt idx="50">
                  <c:v>3.10298088331619</c:v>
                </c:pt>
                <c:pt idx="51">
                  <c:v>3.3213473936023501</c:v>
                </c:pt>
                <c:pt idx="52">
                  <c:v>3.37902842609983</c:v>
                </c:pt>
                <c:pt idx="53">
                  <c:v>3.0188869914171801</c:v>
                </c:pt>
                <c:pt idx="54">
                  <c:v>2.7244936605847698</c:v>
                </c:pt>
                <c:pt idx="55">
                  <c:v>3.2912251559813499</c:v>
                </c:pt>
              </c:numCache>
            </c:numRef>
          </c:val>
          <c:smooth val="0"/>
          <c:extLst>
            <c:ext xmlns:c16="http://schemas.microsoft.com/office/drawing/2014/chart" uri="{C3380CC4-5D6E-409C-BE32-E72D297353CC}">
              <c16:uniqueId val="{0000000A-0037-416F-B980-41FE19A0EE8E}"/>
            </c:ext>
          </c:extLst>
        </c:ser>
        <c:ser>
          <c:idx val="11"/>
          <c:order val="11"/>
          <c:tx>
            <c:strRef>
              <c:f>Sheet4!$A$13</c:f>
              <c:strCache>
                <c:ptCount val="1"/>
                <c:pt idx="0">
                  <c:v>Sri Lanka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Sheet4!$B$13:$BJ$13</c:f>
              <c:numCache>
                <c:formatCode>General</c:formatCode>
                <c:ptCount val="61"/>
                <c:pt idx="11">
                  <c:v>0.311770020895276</c:v>
                </c:pt>
                <c:pt idx="12">
                  <c:v>0.29382382118252998</c:v>
                </c:pt>
                <c:pt idx="13">
                  <c:v>0.41249203562390602</c:v>
                </c:pt>
                <c:pt idx="14">
                  <c:v>0.38483995638871499</c:v>
                </c:pt>
                <c:pt idx="15">
                  <c:v>0.77630687872605797</c:v>
                </c:pt>
                <c:pt idx="16">
                  <c:v>0.53168287174440099</c:v>
                </c:pt>
                <c:pt idx="17">
                  <c:v>1.47834425169921</c:v>
                </c:pt>
                <c:pt idx="18">
                  <c:v>2.2246227718239702</c:v>
                </c:pt>
                <c:pt idx="19">
                  <c:v>0.82414181763942496</c:v>
                </c:pt>
                <c:pt idx="20">
                  <c:v>0.83686325722467902</c:v>
                </c:pt>
                <c:pt idx="21">
                  <c:v>0.66547541343255101</c:v>
                </c:pt>
                <c:pt idx="22">
                  <c:v>0.93018224139704497</c:v>
                </c:pt>
                <c:pt idx="23">
                  <c:v>0.61809953344734203</c:v>
                </c:pt>
                <c:pt idx="24">
                  <c:v>0.41602970084031798</c:v>
                </c:pt>
                <c:pt idx="25">
                  <c:v>0.297599791777024</c:v>
                </c:pt>
                <c:pt idx="26">
                  <c:v>0.51244967050337698</c:v>
                </c:pt>
                <c:pt idx="27">
                  <c:v>0.45894384073224997</c:v>
                </c:pt>
                <c:pt idx="28">
                  <c:v>0.46221461908711198</c:v>
                </c:pt>
                <c:pt idx="29">
                  <c:v>0.44905439286760002</c:v>
                </c:pt>
                <c:pt idx="30">
                  <c:v>0.46703177417862102</c:v>
                </c:pt>
                <c:pt idx="31">
                  <c:v>0.54107220625438002</c:v>
                </c:pt>
                <c:pt idx="32">
                  <c:v>0.50832337635436597</c:v>
                </c:pt>
                <c:pt idx="33">
                  <c:v>0.44221781173653602</c:v>
                </c:pt>
                <c:pt idx="34">
                  <c:v>0.34440642028297203</c:v>
                </c:pt>
                <c:pt idx="35">
                  <c:v>0.38705355644362699</c:v>
                </c:pt>
                <c:pt idx="36">
                  <c:v>0.35307748288308799</c:v>
                </c:pt>
                <c:pt idx="37">
                  <c:v>0.21159430458568401</c:v>
                </c:pt>
                <c:pt idx="38">
                  <c:v>0.188090082263488</c:v>
                </c:pt>
                <c:pt idx="39">
                  <c:v>0.21415211907772</c:v>
                </c:pt>
                <c:pt idx="40">
                  <c:v>0.18900160730045501</c:v>
                </c:pt>
                <c:pt idx="41">
                  <c:v>0.19497457866895099</c:v>
                </c:pt>
                <c:pt idx="42">
                  <c:v>0.20337294704490899</c:v>
                </c:pt>
                <c:pt idx="43">
                  <c:v>0.19468485255297199</c:v>
                </c:pt>
                <c:pt idx="44">
                  <c:v>0.146750725573285</c:v>
                </c:pt>
                <c:pt idx="45">
                  <c:v>0.121553975834179</c:v>
                </c:pt>
                <c:pt idx="46">
                  <c:v>0.16127769852683799</c:v>
                </c:pt>
                <c:pt idx="47">
                  <c:v>0.19470235008421199</c:v>
                </c:pt>
                <c:pt idx="48">
                  <c:v>0.171812838325519</c:v>
                </c:pt>
                <c:pt idx="49">
                  <c:v>0.13814052242692301</c:v>
                </c:pt>
                <c:pt idx="50">
                  <c:v>0.180674017820145</c:v>
                </c:pt>
                <c:pt idx="51">
                  <c:v>0.16290651379124099</c:v>
                </c:pt>
                <c:pt idx="52">
                  <c:v>0.13603178433636401</c:v>
                </c:pt>
                <c:pt idx="53">
                  <c:v>0.109636165131138</c:v>
                </c:pt>
                <c:pt idx="54">
                  <c:v>0.102691928856739</c:v>
                </c:pt>
                <c:pt idx="55">
                  <c:v>0.15618964237470001</c:v>
                </c:pt>
              </c:numCache>
            </c:numRef>
          </c:val>
          <c:smooth val="0"/>
          <c:extLst>
            <c:ext xmlns:c16="http://schemas.microsoft.com/office/drawing/2014/chart" uri="{C3380CC4-5D6E-409C-BE32-E72D297353CC}">
              <c16:uniqueId val="{0000000B-0037-416F-B980-41FE19A0EE8E}"/>
            </c:ext>
          </c:extLst>
        </c:ser>
        <c:ser>
          <c:idx val="12"/>
          <c:order val="12"/>
          <c:tx>
            <c:strRef>
              <c:f>Sheet4!$A$14</c:f>
              <c:strCache>
                <c:ptCount val="1"/>
                <c:pt idx="0">
                  <c:v>Lithuania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Sheet4!$B$14:$BJ$14</c:f>
              <c:numCache>
                <c:formatCode>General</c:formatCode>
                <c:ptCount val="61"/>
                <c:pt idx="35">
                  <c:v>1.4545908630067601</c:v>
                </c:pt>
                <c:pt idx="36">
                  <c:v>1.37616400011659</c:v>
                </c:pt>
                <c:pt idx="37">
                  <c:v>0.987454582670793</c:v>
                </c:pt>
                <c:pt idx="38">
                  <c:v>0.68229196700806805</c:v>
                </c:pt>
                <c:pt idx="39">
                  <c:v>0.81401731855708603</c:v>
                </c:pt>
                <c:pt idx="40">
                  <c:v>0.95850517436608995</c:v>
                </c:pt>
                <c:pt idx="41">
                  <c:v>0.93038591794102299</c:v>
                </c:pt>
                <c:pt idx="42">
                  <c:v>0.79393075901915</c:v>
                </c:pt>
                <c:pt idx="43">
                  <c:v>0.72443922032566099</c:v>
                </c:pt>
                <c:pt idx="44">
                  <c:v>0.64582564019978606</c:v>
                </c:pt>
                <c:pt idx="45">
                  <c:v>0.58502814061285602</c:v>
                </c:pt>
                <c:pt idx="46">
                  <c:v>0.55361921985114104</c:v>
                </c:pt>
                <c:pt idx="47">
                  <c:v>0.48156276298883</c:v>
                </c:pt>
                <c:pt idx="48">
                  <c:v>0.44427984483095601</c:v>
                </c:pt>
                <c:pt idx="49">
                  <c:v>0.385853863788513</c:v>
                </c:pt>
                <c:pt idx="50">
                  <c:v>0.52670673028642301</c:v>
                </c:pt>
                <c:pt idx="51">
                  <c:v>0.54814692240923502</c:v>
                </c:pt>
                <c:pt idx="52">
                  <c:v>0.51038688996622605</c:v>
                </c:pt>
                <c:pt idx="53">
                  <c:v>0.46557512960116398</c:v>
                </c:pt>
                <c:pt idx="54">
                  <c:v>0.449002126046535</c:v>
                </c:pt>
                <c:pt idx="55">
                  <c:v>0.36888792442125601</c:v>
                </c:pt>
              </c:numCache>
            </c:numRef>
          </c:val>
          <c:smooth val="0"/>
          <c:extLst>
            <c:ext xmlns:c16="http://schemas.microsoft.com/office/drawing/2014/chart" uri="{C3380CC4-5D6E-409C-BE32-E72D297353CC}">
              <c16:uniqueId val="{0000000C-0037-416F-B980-41FE19A0EE8E}"/>
            </c:ext>
          </c:extLst>
        </c:ser>
        <c:ser>
          <c:idx val="13"/>
          <c:order val="13"/>
          <c:tx>
            <c:strRef>
              <c:f>Sheet4!$A$15</c:f>
              <c:strCache>
                <c:ptCount val="1"/>
                <c:pt idx="0">
                  <c:v>Latvia</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Sheet4!$B$15:$BJ$15</c:f>
              <c:numCache>
                <c:formatCode>General</c:formatCode>
                <c:ptCount val="61"/>
                <c:pt idx="35">
                  <c:v>2.4421301747331499</c:v>
                </c:pt>
                <c:pt idx="36">
                  <c:v>2.5380552694562999</c:v>
                </c:pt>
                <c:pt idx="37">
                  <c:v>2.1190956518127102</c:v>
                </c:pt>
                <c:pt idx="38">
                  <c:v>1.9190139214369799</c:v>
                </c:pt>
                <c:pt idx="39">
                  <c:v>2.8306404693125899</c:v>
                </c:pt>
                <c:pt idx="40">
                  <c:v>2.5992105740446299</c:v>
                </c:pt>
                <c:pt idx="41">
                  <c:v>2.08383744294831</c:v>
                </c:pt>
                <c:pt idx="42">
                  <c:v>1.7418072453540601</c:v>
                </c:pt>
                <c:pt idx="43">
                  <c:v>1.74958146697927</c:v>
                </c:pt>
                <c:pt idx="44">
                  <c:v>1.58559083329993</c:v>
                </c:pt>
                <c:pt idx="45">
                  <c:v>1.30760489212792</c:v>
                </c:pt>
                <c:pt idx="46">
                  <c:v>1.1676425072349601</c:v>
                </c:pt>
                <c:pt idx="47">
                  <c:v>0.95771188088933601</c:v>
                </c:pt>
                <c:pt idx="48">
                  <c:v>0.661754206858025</c:v>
                </c:pt>
                <c:pt idx="49">
                  <c:v>0.84619597262290602</c:v>
                </c:pt>
                <c:pt idx="50">
                  <c:v>1.2290752779835601</c:v>
                </c:pt>
                <c:pt idx="51">
                  <c:v>1.19466496645829</c:v>
                </c:pt>
                <c:pt idx="52">
                  <c:v>1.2975196458870699</c:v>
                </c:pt>
                <c:pt idx="53">
                  <c:v>1.04998431087251</c:v>
                </c:pt>
                <c:pt idx="54">
                  <c:v>1.0406358255072099</c:v>
                </c:pt>
                <c:pt idx="55">
                  <c:v>0.98938275462547198</c:v>
                </c:pt>
              </c:numCache>
            </c:numRef>
          </c:val>
          <c:smooth val="0"/>
          <c:extLst>
            <c:ext xmlns:c16="http://schemas.microsoft.com/office/drawing/2014/chart" uri="{C3380CC4-5D6E-409C-BE32-E72D297353CC}">
              <c16:uniqueId val="{0000000D-0037-416F-B980-41FE19A0EE8E}"/>
            </c:ext>
          </c:extLst>
        </c:ser>
        <c:ser>
          <c:idx val="14"/>
          <c:order val="14"/>
          <c:tx>
            <c:strRef>
              <c:f>Sheet4!$A$16</c:f>
              <c:strCache>
                <c:ptCount val="1"/>
                <c:pt idx="0">
                  <c:v>Morocco</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Sheet4!$B$16:$BJ$16</c:f>
              <c:numCache>
                <c:formatCode>General</c:formatCode>
                <c:ptCount val="61"/>
                <c:pt idx="10">
                  <c:v>0.90303009345750695</c:v>
                </c:pt>
                <c:pt idx="11">
                  <c:v>0.74411003306233003</c:v>
                </c:pt>
                <c:pt idx="12">
                  <c:v>0.45036633491128503</c:v>
                </c:pt>
                <c:pt idx="13">
                  <c:v>0.80577204782401202</c:v>
                </c:pt>
                <c:pt idx="14">
                  <c:v>10.4563941897601</c:v>
                </c:pt>
                <c:pt idx="15">
                  <c:v>8.0069216232370106</c:v>
                </c:pt>
                <c:pt idx="16">
                  <c:v>3.2635164744815399</c:v>
                </c:pt>
                <c:pt idx="17">
                  <c:v>2.3076885789389201</c:v>
                </c:pt>
                <c:pt idx="18">
                  <c:v>1.4520130059281</c:v>
                </c:pt>
                <c:pt idx="19">
                  <c:v>1.7822643876625299</c:v>
                </c:pt>
                <c:pt idx="20">
                  <c:v>2.12739500404121</c:v>
                </c:pt>
                <c:pt idx="21">
                  <c:v>2.8476357049818501</c:v>
                </c:pt>
                <c:pt idx="22">
                  <c:v>2.5750619306520899</c:v>
                </c:pt>
                <c:pt idx="23">
                  <c:v>2.1399847074562399</c:v>
                </c:pt>
                <c:pt idx="24">
                  <c:v>2.7635486327657501</c:v>
                </c:pt>
                <c:pt idx="25">
                  <c:v>2.0007126407606801</c:v>
                </c:pt>
                <c:pt idx="26">
                  <c:v>1.03401167074606</c:v>
                </c:pt>
                <c:pt idx="27">
                  <c:v>0.52316650484666705</c:v>
                </c:pt>
                <c:pt idx="28">
                  <c:v>2.6929302122104302</c:v>
                </c:pt>
                <c:pt idx="29">
                  <c:v>0.95194077603479599</c:v>
                </c:pt>
                <c:pt idx="30">
                  <c:v>0.74906223369977099</c:v>
                </c:pt>
                <c:pt idx="31">
                  <c:v>0.81483446459963105</c:v>
                </c:pt>
                <c:pt idx="32">
                  <c:v>0.661514084803971</c:v>
                </c:pt>
                <c:pt idx="33">
                  <c:v>0.26273488899505798</c:v>
                </c:pt>
                <c:pt idx="34">
                  <c:v>0.249441208311312</c:v>
                </c:pt>
                <c:pt idx="35">
                  <c:v>0.34530547627514302</c:v>
                </c:pt>
                <c:pt idx="36">
                  <c:v>0.30621708644058399</c:v>
                </c:pt>
                <c:pt idx="37">
                  <c:v>0.55251080072139502</c:v>
                </c:pt>
                <c:pt idx="38">
                  <c:v>0.77327455041919402</c:v>
                </c:pt>
                <c:pt idx="39">
                  <c:v>0.69162163127627296</c:v>
                </c:pt>
                <c:pt idx="40">
                  <c:v>0.70649731844102404</c:v>
                </c:pt>
                <c:pt idx="41">
                  <c:v>0.67211333450795896</c:v>
                </c:pt>
                <c:pt idx="42">
                  <c:v>0.59799880705995201</c:v>
                </c:pt>
                <c:pt idx="43">
                  <c:v>0.357988968236922</c:v>
                </c:pt>
                <c:pt idx="44">
                  <c:v>0.35195593683679599</c:v>
                </c:pt>
                <c:pt idx="45">
                  <c:v>0.40276522284178001</c:v>
                </c:pt>
                <c:pt idx="46">
                  <c:v>0.74188366796573102</c:v>
                </c:pt>
                <c:pt idx="47">
                  <c:v>1.4675855675359299</c:v>
                </c:pt>
                <c:pt idx="48">
                  <c:v>8.3362608998156595</c:v>
                </c:pt>
                <c:pt idx="49">
                  <c:v>1.88162094649839</c:v>
                </c:pt>
                <c:pt idx="50">
                  <c:v>2.71107381368626</c:v>
                </c:pt>
                <c:pt idx="51">
                  <c:v>4.3014420232458397</c:v>
                </c:pt>
                <c:pt idx="52">
                  <c:v>4.3228529178148198</c:v>
                </c:pt>
                <c:pt idx="53">
                  <c:v>2.9300085368065698</c:v>
                </c:pt>
                <c:pt idx="54">
                  <c:v>2.223663485396</c:v>
                </c:pt>
                <c:pt idx="55">
                  <c:v>2.5658421732376899</c:v>
                </c:pt>
              </c:numCache>
            </c:numRef>
          </c:val>
          <c:smooth val="0"/>
          <c:extLst>
            <c:ext xmlns:c16="http://schemas.microsoft.com/office/drawing/2014/chart" uri="{C3380CC4-5D6E-409C-BE32-E72D297353CC}">
              <c16:uniqueId val="{0000000E-0037-416F-B980-41FE19A0EE8E}"/>
            </c:ext>
          </c:extLst>
        </c:ser>
        <c:ser>
          <c:idx val="15"/>
          <c:order val="15"/>
          <c:tx>
            <c:strRef>
              <c:f>Sheet4!$A$17</c:f>
              <c:strCache>
                <c:ptCount val="1"/>
                <c:pt idx="0">
                  <c:v>Macedonia, FYR</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Sheet4!$B$17:$BJ$17</c:f>
              <c:numCache>
                <c:formatCode>General</c:formatCode>
                <c:ptCount val="61"/>
                <c:pt idx="33">
                  <c:v>0.63666707016526503</c:v>
                </c:pt>
                <c:pt idx="34">
                  <c:v>0.51570720404970605</c:v>
                </c:pt>
                <c:pt idx="35">
                  <c:v>0.72657129097400197</c:v>
                </c:pt>
                <c:pt idx="36">
                  <c:v>0.60035595863283298</c:v>
                </c:pt>
                <c:pt idx="37">
                  <c:v>0.80029079242293799</c:v>
                </c:pt>
                <c:pt idx="38">
                  <c:v>0.35791259735467201</c:v>
                </c:pt>
                <c:pt idx="39">
                  <c:v>0.34704973413185902</c:v>
                </c:pt>
                <c:pt idx="40">
                  <c:v>0.57328653894882997</c:v>
                </c:pt>
                <c:pt idx="41">
                  <c:v>0.90010134071443604</c:v>
                </c:pt>
                <c:pt idx="42">
                  <c:v>0.56208947321754998</c:v>
                </c:pt>
                <c:pt idx="43">
                  <c:v>0.862959543503236</c:v>
                </c:pt>
                <c:pt idx="44">
                  <c:v>2.29331064865849</c:v>
                </c:pt>
                <c:pt idx="45">
                  <c:v>2.0566435401965899</c:v>
                </c:pt>
                <c:pt idx="46">
                  <c:v>4.6076990277994696</c:v>
                </c:pt>
                <c:pt idx="47">
                  <c:v>8.1520644150396997</c:v>
                </c:pt>
                <c:pt idx="48">
                  <c:v>5.4850758930197099</c:v>
                </c:pt>
                <c:pt idx="49">
                  <c:v>2.52790416564094</c:v>
                </c:pt>
                <c:pt idx="50">
                  <c:v>4.71077131629142</c:v>
                </c:pt>
                <c:pt idx="51">
                  <c:v>5.3355892704515799</c:v>
                </c:pt>
                <c:pt idx="52">
                  <c:v>3.9771309891340101</c:v>
                </c:pt>
              </c:numCache>
            </c:numRef>
          </c:val>
          <c:smooth val="0"/>
          <c:extLst>
            <c:ext xmlns:c16="http://schemas.microsoft.com/office/drawing/2014/chart" uri="{C3380CC4-5D6E-409C-BE32-E72D297353CC}">
              <c16:uniqueId val="{0000000F-0037-416F-B980-41FE19A0EE8E}"/>
            </c:ext>
          </c:extLst>
        </c:ser>
        <c:ser>
          <c:idx val="16"/>
          <c:order val="16"/>
          <c:tx>
            <c:strRef>
              <c:f>Sheet4!$A$18</c:f>
              <c:strCache>
                <c:ptCount val="1"/>
                <c:pt idx="0">
                  <c:v>Malta</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Sheet4!$B$18:$BJ$18</c:f>
              <c:numCache>
                <c:formatCode>General</c:formatCode>
                <c:ptCount val="61"/>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numCache>
            </c:numRef>
          </c:val>
          <c:smooth val="0"/>
          <c:extLst>
            <c:ext xmlns:c16="http://schemas.microsoft.com/office/drawing/2014/chart" uri="{C3380CC4-5D6E-409C-BE32-E72D297353CC}">
              <c16:uniqueId val="{00000010-0037-416F-B980-41FE19A0EE8E}"/>
            </c:ext>
          </c:extLst>
        </c:ser>
        <c:ser>
          <c:idx val="17"/>
          <c:order val="17"/>
          <c:tx>
            <c:strRef>
              <c:f>Sheet4!$A$19</c:f>
              <c:strCache>
                <c:ptCount val="1"/>
                <c:pt idx="0">
                  <c:v>Mauritius</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Sheet4!$B$19:$BJ$19</c:f>
              <c:numCache>
                <c:formatCode>General</c:formatCode>
                <c:ptCount val="61"/>
                <c:pt idx="16">
                  <c:v>9.3386216789763998E-2</c:v>
                </c:pt>
                <c:pt idx="17">
                  <c:v>8.8642881603034601E-2</c:v>
                </c:pt>
                <c:pt idx="18">
                  <c:v>0.10360371292904499</c:v>
                </c:pt>
                <c:pt idx="19">
                  <c:v>0.123917502891949</c:v>
                </c:pt>
                <c:pt idx="20">
                  <c:v>0.100515295600468</c:v>
                </c:pt>
                <c:pt idx="21">
                  <c:v>7.7997262958395694E-2</c:v>
                </c:pt>
                <c:pt idx="22">
                  <c:v>8.1513463127182897E-2</c:v>
                </c:pt>
                <c:pt idx="23">
                  <c:v>4.3847502032367897E-2</c:v>
                </c:pt>
                <c:pt idx="24">
                  <c:v>2.26716665289581E-2</c:v>
                </c:pt>
                <c:pt idx="25">
                  <c:v>2.7879816354996399E-2</c:v>
                </c:pt>
                <c:pt idx="26">
                  <c:v>3.8485374709940602E-2</c:v>
                </c:pt>
                <c:pt idx="27">
                  <c:v>4.9282061992541003E-2</c:v>
                </c:pt>
                <c:pt idx="28">
                  <c:v>4.2521736607302303E-2</c:v>
                </c:pt>
                <c:pt idx="29">
                  <c:v>4.6135696501447297E-2</c:v>
                </c:pt>
                <c:pt idx="30">
                  <c:v>3.4497959663113399E-2</c:v>
                </c:pt>
                <c:pt idx="31">
                  <c:v>2.47124150011689E-2</c:v>
                </c:pt>
                <c:pt idx="32">
                  <c:v>2.04432562136969E-2</c:v>
                </c:pt>
                <c:pt idx="33">
                  <c:v>2.5573341752027901E-2</c:v>
                </c:pt>
                <c:pt idx="34">
                  <c:v>1.96491851242977E-2</c:v>
                </c:pt>
                <c:pt idx="35">
                  <c:v>1.2553799801857101E-2</c:v>
                </c:pt>
                <c:pt idx="36">
                  <c:v>1.3935147863799799E-2</c:v>
                </c:pt>
                <c:pt idx="37">
                  <c:v>1.3403576303590301E-2</c:v>
                </c:pt>
                <c:pt idx="38">
                  <c:v>2.0794155823403899E-2</c:v>
                </c:pt>
                <c:pt idx="39">
                  <c:v>2.0444403425746001E-2</c:v>
                </c:pt>
                <c:pt idx="40">
                  <c:v>1.1978446520002101E-2</c:v>
                </c:pt>
                <c:pt idx="41">
                  <c:v>1.18813988137812E-2</c:v>
                </c:pt>
                <c:pt idx="42">
                  <c:v>1.14234427786927E-2</c:v>
                </c:pt>
                <c:pt idx="43">
                  <c:v>1.10932143927342E-2</c:v>
                </c:pt>
                <c:pt idx="44">
                  <c:v>7.0386625469380801E-3</c:v>
                </c:pt>
                <c:pt idx="45">
                  <c:v>6.7139335389220798E-3</c:v>
                </c:pt>
                <c:pt idx="46">
                  <c:v>8.1445821385625998E-3</c:v>
                </c:pt>
                <c:pt idx="47">
                  <c:v>8.3485532564324793E-3</c:v>
                </c:pt>
                <c:pt idx="48">
                  <c:v>8.5749863687243893E-3</c:v>
                </c:pt>
                <c:pt idx="49">
                  <c:v>1.14291188766897E-2</c:v>
                </c:pt>
                <c:pt idx="50">
                  <c:v>6.8337404228349602E-3</c:v>
                </c:pt>
                <c:pt idx="51">
                  <c:v>4.6455210428575401E-3</c:v>
                </c:pt>
                <c:pt idx="52">
                  <c:v>3.69940879320409E-3</c:v>
                </c:pt>
                <c:pt idx="53">
                  <c:v>1.82668564926657E-3</c:v>
                </c:pt>
                <c:pt idx="54">
                  <c:v>1.14267051636447E-3</c:v>
                </c:pt>
                <c:pt idx="55">
                  <c:v>1.25629361287519E-3</c:v>
                </c:pt>
              </c:numCache>
            </c:numRef>
          </c:val>
          <c:smooth val="0"/>
          <c:extLst>
            <c:ext xmlns:c16="http://schemas.microsoft.com/office/drawing/2014/chart" uri="{C3380CC4-5D6E-409C-BE32-E72D297353CC}">
              <c16:uniqueId val="{00000011-0037-416F-B980-41FE19A0EE8E}"/>
            </c:ext>
          </c:extLst>
        </c:ser>
        <c:ser>
          <c:idx val="18"/>
          <c:order val="18"/>
          <c:tx>
            <c:strRef>
              <c:f>Sheet4!$A$20</c:f>
              <c:strCache>
                <c:ptCount val="1"/>
                <c:pt idx="0">
                  <c:v>Nigeria</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Sheet4!$B$20:$BJ$20</c:f>
              <c:numCache>
                <c:formatCode>General</c:formatCode>
                <c:ptCount val="61"/>
                <c:pt idx="10">
                  <c:v>1.65827316754742</c:v>
                </c:pt>
                <c:pt idx="11">
                  <c:v>1.98058486390681</c:v>
                </c:pt>
                <c:pt idx="12">
                  <c:v>4.1832572983321201</c:v>
                </c:pt>
                <c:pt idx="13">
                  <c:v>9.0981838916004101</c:v>
                </c:pt>
                <c:pt idx="14">
                  <c:v>31.1604901066518</c:v>
                </c:pt>
                <c:pt idx="15">
                  <c:v>22.218813443110701</c:v>
                </c:pt>
                <c:pt idx="16">
                  <c:v>21.113871446996999</c:v>
                </c:pt>
                <c:pt idx="17">
                  <c:v>25.0615854074202</c:v>
                </c:pt>
                <c:pt idx="18">
                  <c:v>22.670828407273401</c:v>
                </c:pt>
                <c:pt idx="19">
                  <c:v>48.4752686820554</c:v>
                </c:pt>
                <c:pt idx="20">
                  <c:v>34.452585489875901</c:v>
                </c:pt>
                <c:pt idx="21">
                  <c:v>19.054724090423399</c:v>
                </c:pt>
                <c:pt idx="22">
                  <c:v>14.795765262242799</c:v>
                </c:pt>
                <c:pt idx="23">
                  <c:v>22.455922104387099</c:v>
                </c:pt>
                <c:pt idx="24">
                  <c:v>30.446578301143202</c:v>
                </c:pt>
                <c:pt idx="25">
                  <c:v>33.489217071224303</c:v>
                </c:pt>
                <c:pt idx="26">
                  <c:v>23.595609705124701</c:v>
                </c:pt>
                <c:pt idx="27">
                  <c:v>28.722605716592302</c:v>
                </c:pt>
                <c:pt idx="28">
                  <c:v>27.1858863368264</c:v>
                </c:pt>
                <c:pt idx="29">
                  <c:v>45.511540232023002</c:v>
                </c:pt>
                <c:pt idx="30">
                  <c:v>50.348887197102798</c:v>
                </c:pt>
                <c:pt idx="31">
                  <c:v>36.063478448458902</c:v>
                </c:pt>
                <c:pt idx="32">
                  <c:v>37.050437157462603</c:v>
                </c:pt>
                <c:pt idx="33">
                  <c:v>63.558787324573899</c:v>
                </c:pt>
                <c:pt idx="34">
                  <c:v>49.369791650591999</c:v>
                </c:pt>
                <c:pt idx="35">
                  <c:v>35.532558546646499</c:v>
                </c:pt>
                <c:pt idx="36">
                  <c:v>37.518550421991797</c:v>
                </c:pt>
                <c:pt idx="37">
                  <c:v>34.469394425505001</c:v>
                </c:pt>
                <c:pt idx="38">
                  <c:v>20.899262886990499</c:v>
                </c:pt>
                <c:pt idx="39">
                  <c:v>27.010201920751701</c:v>
                </c:pt>
                <c:pt idx="40">
                  <c:v>38.119025518771799</c:v>
                </c:pt>
                <c:pt idx="41">
                  <c:v>31.459624304684201</c:v>
                </c:pt>
                <c:pt idx="42">
                  <c:v>21.901511809738299</c:v>
                </c:pt>
                <c:pt idx="43">
                  <c:v>23.559152517394399</c:v>
                </c:pt>
                <c:pt idx="44">
                  <c:v>27.849613060441801</c:v>
                </c:pt>
                <c:pt idx="45">
                  <c:v>32.884291960482699</c:v>
                </c:pt>
                <c:pt idx="46">
                  <c:v>29.034796808665</c:v>
                </c:pt>
                <c:pt idx="47">
                  <c:v>28.057129924399799</c:v>
                </c:pt>
                <c:pt idx="48">
                  <c:v>29.1387249413816</c:v>
                </c:pt>
                <c:pt idx="49">
                  <c:v>18.304613596491802</c:v>
                </c:pt>
                <c:pt idx="50">
                  <c:v>13.7980332540833</c:v>
                </c:pt>
                <c:pt idx="51">
                  <c:v>18.679760794833602</c:v>
                </c:pt>
                <c:pt idx="52">
                  <c:v>16.467677339061201</c:v>
                </c:pt>
                <c:pt idx="53">
                  <c:v>12.785638111578599</c:v>
                </c:pt>
                <c:pt idx="54">
                  <c:v>10.0416111694605</c:v>
                </c:pt>
                <c:pt idx="55">
                  <c:v>4.7132161823285896</c:v>
                </c:pt>
              </c:numCache>
            </c:numRef>
          </c:val>
          <c:smooth val="0"/>
          <c:extLst>
            <c:ext xmlns:c16="http://schemas.microsoft.com/office/drawing/2014/chart" uri="{C3380CC4-5D6E-409C-BE32-E72D297353CC}">
              <c16:uniqueId val="{00000012-0037-416F-B980-41FE19A0EE8E}"/>
            </c:ext>
          </c:extLst>
        </c:ser>
        <c:ser>
          <c:idx val="19"/>
          <c:order val="19"/>
          <c:tx>
            <c:strRef>
              <c:f>Sheet4!$A$21</c:f>
              <c:strCache>
                <c:ptCount val="1"/>
                <c:pt idx="0">
                  <c:v>Oman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Sheet4!$B$21:$BJ$21</c:f>
              <c:numCache>
                <c:formatCode>General</c:formatCode>
                <c:ptCount val="61"/>
                <c:pt idx="10">
                  <c:v>0.27996733896890003</c:v>
                </c:pt>
                <c:pt idx="11">
                  <c:v>0.208257324225295</c:v>
                </c:pt>
                <c:pt idx="12">
                  <c:v>0.315279120569398</c:v>
                </c:pt>
                <c:pt idx="13">
                  <c:v>0.85684185803563795</c:v>
                </c:pt>
                <c:pt idx="14">
                  <c:v>41.446771082628402</c:v>
                </c:pt>
                <c:pt idx="15">
                  <c:v>37.820811363635102</c:v>
                </c:pt>
                <c:pt idx="16">
                  <c:v>38.411117579343802</c:v>
                </c:pt>
                <c:pt idx="17">
                  <c:v>38.002664988024698</c:v>
                </c:pt>
                <c:pt idx="18">
                  <c:v>36.407523764174798</c:v>
                </c:pt>
                <c:pt idx="19">
                  <c:v>71.772957069426596</c:v>
                </c:pt>
                <c:pt idx="20">
                  <c:v>50.960158378041697</c:v>
                </c:pt>
                <c:pt idx="21">
                  <c:v>38.2537559962621</c:v>
                </c:pt>
                <c:pt idx="22">
                  <c:v>30.5396526058314</c:v>
                </c:pt>
                <c:pt idx="23">
                  <c:v>35.517812690180598</c:v>
                </c:pt>
                <c:pt idx="24">
                  <c:v>33.499538539904101</c:v>
                </c:pt>
                <c:pt idx="25">
                  <c:v>34.681585975758203</c:v>
                </c:pt>
                <c:pt idx="26">
                  <c:v>23.212849699694502</c:v>
                </c:pt>
                <c:pt idx="27">
                  <c:v>33.995784627297297</c:v>
                </c:pt>
                <c:pt idx="28">
                  <c:v>26.932900941208501</c:v>
                </c:pt>
                <c:pt idx="29">
                  <c:v>37.953346308606399</c:v>
                </c:pt>
                <c:pt idx="30">
                  <c:v>45.494976291290698</c:v>
                </c:pt>
                <c:pt idx="31">
                  <c:v>27.693151942837201</c:v>
                </c:pt>
                <c:pt idx="32">
                  <c:v>27.785646067290301</c:v>
                </c:pt>
                <c:pt idx="33">
                  <c:v>27.0301828527198</c:v>
                </c:pt>
                <c:pt idx="34">
                  <c:v>24.397272889424499</c:v>
                </c:pt>
                <c:pt idx="35">
                  <c:v>26.945599781639501</c:v>
                </c:pt>
                <c:pt idx="36">
                  <c:v>32.8227665792392</c:v>
                </c:pt>
                <c:pt idx="37">
                  <c:v>28.618648319237199</c:v>
                </c:pt>
                <c:pt idx="38">
                  <c:v>18.193690323230499</c:v>
                </c:pt>
                <c:pt idx="39">
                  <c:v>27.5997708050899</c:v>
                </c:pt>
                <c:pt idx="40">
                  <c:v>42.624042044792702</c:v>
                </c:pt>
                <c:pt idx="41">
                  <c:v>35.303941906921501</c:v>
                </c:pt>
                <c:pt idx="42">
                  <c:v>32.734295438440398</c:v>
                </c:pt>
                <c:pt idx="43">
                  <c:v>33.269753346323803</c:v>
                </c:pt>
                <c:pt idx="44">
                  <c:v>37.212395340459302</c:v>
                </c:pt>
                <c:pt idx="45">
                  <c:v>44.7110915083924</c:v>
                </c:pt>
                <c:pt idx="46">
                  <c:v>43.4260433007261</c:v>
                </c:pt>
                <c:pt idx="47">
                  <c:v>39.914821417533602</c:v>
                </c:pt>
                <c:pt idx="48">
                  <c:v>39.671154922377497</c:v>
                </c:pt>
                <c:pt idx="49">
                  <c:v>31.938431109311399</c:v>
                </c:pt>
                <c:pt idx="50">
                  <c:v>37.197569559292901</c:v>
                </c:pt>
                <c:pt idx="51">
                  <c:v>48.576020556099301</c:v>
                </c:pt>
                <c:pt idx="52">
                  <c:v>45.766474469486703</c:v>
                </c:pt>
                <c:pt idx="53">
                  <c:v>43.975386417956202</c:v>
                </c:pt>
                <c:pt idx="54">
                  <c:v>38.673615676466703</c:v>
                </c:pt>
                <c:pt idx="55">
                  <c:v>22.930793844612499</c:v>
                </c:pt>
              </c:numCache>
            </c:numRef>
          </c:val>
          <c:smooth val="0"/>
          <c:extLst>
            <c:ext xmlns:c16="http://schemas.microsoft.com/office/drawing/2014/chart" uri="{C3380CC4-5D6E-409C-BE32-E72D297353CC}">
              <c16:uniqueId val="{00000013-0037-416F-B980-41FE19A0EE8E}"/>
            </c:ext>
          </c:extLst>
        </c:ser>
        <c:ser>
          <c:idx val="20"/>
          <c:order val="20"/>
          <c:tx>
            <c:strRef>
              <c:f>Sheet4!$A$22</c:f>
              <c:strCache>
                <c:ptCount val="1"/>
                <c:pt idx="0">
                  <c:v>Romania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Sheet4!$B$22:$BJ$22</c:f>
              <c:numCache>
                <c:formatCode>General</c:formatCode>
                <c:ptCount val="61"/>
                <c:pt idx="27">
                  <c:v>5.1559035105381001</c:v>
                </c:pt>
                <c:pt idx="28">
                  <c:v>5.0900292436658603</c:v>
                </c:pt>
                <c:pt idx="29">
                  <c:v>5.1798614326836496</c:v>
                </c:pt>
                <c:pt idx="30">
                  <c:v>6.06346675638415</c:v>
                </c:pt>
                <c:pt idx="31">
                  <c:v>5.1343867033312502</c:v>
                </c:pt>
                <c:pt idx="32">
                  <c:v>4.9571883969863597</c:v>
                </c:pt>
                <c:pt idx="33">
                  <c:v>4.1793496523177804</c:v>
                </c:pt>
                <c:pt idx="34">
                  <c:v>3.1518597997575699</c:v>
                </c:pt>
                <c:pt idx="35">
                  <c:v>2.7647144415385299</c:v>
                </c:pt>
                <c:pt idx="36">
                  <c:v>3.2181953634896701</c:v>
                </c:pt>
                <c:pt idx="37">
                  <c:v>2.7858689105585599</c:v>
                </c:pt>
                <c:pt idx="38">
                  <c:v>1.02708990232661</c:v>
                </c:pt>
                <c:pt idx="39">
                  <c:v>1.81381612965386</c:v>
                </c:pt>
                <c:pt idx="40">
                  <c:v>3.6018037725665599</c:v>
                </c:pt>
                <c:pt idx="41">
                  <c:v>3.6174420881420901</c:v>
                </c:pt>
                <c:pt idx="42">
                  <c:v>2.7800477613129799</c:v>
                </c:pt>
                <c:pt idx="43">
                  <c:v>2.4942653155327799</c:v>
                </c:pt>
                <c:pt idx="44">
                  <c:v>2.4940002720042198</c:v>
                </c:pt>
                <c:pt idx="45">
                  <c:v>2.3532644727881702</c:v>
                </c:pt>
                <c:pt idx="46">
                  <c:v>2.19841845988363</c:v>
                </c:pt>
                <c:pt idx="47">
                  <c:v>1.6367728588596</c:v>
                </c:pt>
                <c:pt idx="48">
                  <c:v>2.0355725161750802</c:v>
                </c:pt>
                <c:pt idx="49">
                  <c:v>1.4694809250101899</c:v>
                </c:pt>
                <c:pt idx="50">
                  <c:v>1.4859664752270001</c:v>
                </c:pt>
                <c:pt idx="51">
                  <c:v>2.0635787206331702</c:v>
                </c:pt>
                <c:pt idx="52">
                  <c:v>2.2071397640258898</c:v>
                </c:pt>
                <c:pt idx="53">
                  <c:v>1.7674556275098099</c:v>
                </c:pt>
                <c:pt idx="54">
                  <c:v>1.5658909800099501</c:v>
                </c:pt>
                <c:pt idx="55">
                  <c:v>1.0302315508558999</c:v>
                </c:pt>
              </c:numCache>
            </c:numRef>
          </c:val>
          <c:smooth val="0"/>
          <c:extLst>
            <c:ext xmlns:c16="http://schemas.microsoft.com/office/drawing/2014/chart" uri="{C3380CC4-5D6E-409C-BE32-E72D297353CC}">
              <c16:uniqueId val="{00000014-0037-416F-B980-41FE19A0EE8E}"/>
            </c:ext>
          </c:extLst>
        </c:ser>
        <c:ser>
          <c:idx val="21"/>
          <c:order val="21"/>
          <c:tx>
            <c:strRef>
              <c:f>Sheet4!$A$23</c:f>
              <c:strCache>
                <c:ptCount val="1"/>
                <c:pt idx="0">
                  <c:v>Serbia</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Sheet4!$B$23:$BJ$23</c:f>
              <c:numCache>
                <c:formatCode>General</c:formatCode>
                <c:ptCount val="61"/>
                <c:pt idx="46">
                  <c:v>1.60473184573804</c:v>
                </c:pt>
                <c:pt idx="47">
                  <c:v>1.58355938476087</c:v>
                </c:pt>
                <c:pt idx="48">
                  <c:v>2.8781504455111202</c:v>
                </c:pt>
                <c:pt idx="49">
                  <c:v>1.2079772933095001</c:v>
                </c:pt>
                <c:pt idx="50">
                  <c:v>2.2796960457292799</c:v>
                </c:pt>
                <c:pt idx="51">
                  <c:v>2.94235353592072</c:v>
                </c:pt>
                <c:pt idx="52">
                  <c:v>2.1799730431899902</c:v>
                </c:pt>
                <c:pt idx="53">
                  <c:v>1.4829359904867501</c:v>
                </c:pt>
                <c:pt idx="54">
                  <c:v>1.3315928761856399</c:v>
                </c:pt>
                <c:pt idx="55">
                  <c:v>1.2118862440698199</c:v>
                </c:pt>
              </c:numCache>
            </c:numRef>
          </c:val>
          <c:smooth val="0"/>
          <c:extLst>
            <c:ext xmlns:c16="http://schemas.microsoft.com/office/drawing/2014/chart" uri="{C3380CC4-5D6E-409C-BE32-E72D297353CC}">
              <c16:uniqueId val="{00000015-0037-416F-B980-41FE19A0EE8E}"/>
            </c:ext>
          </c:extLst>
        </c:ser>
        <c:ser>
          <c:idx val="22"/>
          <c:order val="22"/>
          <c:tx>
            <c:strRef>
              <c:f>Sheet4!$A$24</c:f>
              <c:strCache>
                <c:ptCount val="1"/>
                <c:pt idx="0">
                  <c:v>Slovak Republic</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Sheet4!$B$24:$BJ$24</c:f>
              <c:numCache>
                <c:formatCode>General</c:formatCode>
                <c:ptCount val="61"/>
                <c:pt idx="33">
                  <c:v>0.81692886783156504</c:v>
                </c:pt>
                <c:pt idx="34">
                  <c:v>0.51680644981624102</c:v>
                </c:pt>
                <c:pt idx="35">
                  <c:v>0.468783803647908</c:v>
                </c:pt>
                <c:pt idx="36">
                  <c:v>0.47149829507597402</c:v>
                </c:pt>
                <c:pt idx="37">
                  <c:v>0.36543735688093698</c:v>
                </c:pt>
                <c:pt idx="38">
                  <c:v>0.31670226251524503</c:v>
                </c:pt>
                <c:pt idx="39">
                  <c:v>0.34128062607589899</c:v>
                </c:pt>
                <c:pt idx="40">
                  <c:v>0.38791010414400501</c:v>
                </c:pt>
                <c:pt idx="41">
                  <c:v>0.355480206946865</c:v>
                </c:pt>
                <c:pt idx="42">
                  <c:v>0.25251497629633501</c:v>
                </c:pt>
                <c:pt idx="43">
                  <c:v>0.25933361530955501</c:v>
                </c:pt>
                <c:pt idx="44">
                  <c:v>0.30193138566767103</c:v>
                </c:pt>
                <c:pt idx="45">
                  <c:v>0.33325662318137</c:v>
                </c:pt>
                <c:pt idx="46">
                  <c:v>0.30593701743130097</c:v>
                </c:pt>
                <c:pt idx="47">
                  <c:v>0.335236608270162</c:v>
                </c:pt>
                <c:pt idx="48">
                  <c:v>0.393939580562367</c:v>
                </c:pt>
                <c:pt idx="49">
                  <c:v>0.26765471633128401</c:v>
                </c:pt>
                <c:pt idx="50">
                  <c:v>0.33161639331166798</c:v>
                </c:pt>
                <c:pt idx="51">
                  <c:v>0.35368952859349101</c:v>
                </c:pt>
                <c:pt idx="52">
                  <c:v>0.32666220096405602</c:v>
                </c:pt>
                <c:pt idx="53">
                  <c:v>0.29455076923006301</c:v>
                </c:pt>
                <c:pt idx="54">
                  <c:v>0.29366760819990201</c:v>
                </c:pt>
                <c:pt idx="55">
                  <c:v>0.28793400632437299</c:v>
                </c:pt>
              </c:numCache>
            </c:numRef>
          </c:val>
          <c:smooth val="0"/>
          <c:extLst>
            <c:ext xmlns:c16="http://schemas.microsoft.com/office/drawing/2014/chart" uri="{C3380CC4-5D6E-409C-BE32-E72D297353CC}">
              <c16:uniqueId val="{00000016-0037-416F-B980-41FE19A0EE8E}"/>
            </c:ext>
          </c:extLst>
        </c:ser>
        <c:ser>
          <c:idx val="23"/>
          <c:order val="23"/>
          <c:tx>
            <c:strRef>
              <c:f>Sheet4!$A$25</c:f>
              <c:strCache>
                <c:ptCount val="1"/>
                <c:pt idx="0">
                  <c:v>Slovenia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Sheet4!$B$25:$BJ$25</c:f>
              <c:numCache>
                <c:formatCode>General</c:formatCode>
                <c:ptCount val="61"/>
                <c:pt idx="35">
                  <c:v>0.19244836214726199</c:v>
                </c:pt>
                <c:pt idx="36">
                  <c:v>0.19121376801274001</c:v>
                </c:pt>
                <c:pt idx="37">
                  <c:v>0.18285133113249399</c:v>
                </c:pt>
                <c:pt idx="38">
                  <c:v>0.134949920935242</c:v>
                </c:pt>
                <c:pt idx="39">
                  <c:v>0.13150450759143001</c:v>
                </c:pt>
                <c:pt idx="40">
                  <c:v>0.16532413635562801</c:v>
                </c:pt>
                <c:pt idx="41">
                  <c:v>0.20596194251773101</c:v>
                </c:pt>
                <c:pt idx="42">
                  <c:v>0.13694240309540601</c:v>
                </c:pt>
                <c:pt idx="43">
                  <c:v>0.146710727813816</c:v>
                </c:pt>
                <c:pt idx="44">
                  <c:v>0.242350054555282</c:v>
                </c:pt>
                <c:pt idx="45">
                  <c:v>0.19041639333135901</c:v>
                </c:pt>
                <c:pt idx="46">
                  <c:v>0.21292263461293601</c:v>
                </c:pt>
                <c:pt idx="47">
                  <c:v>0.22812035061796701</c:v>
                </c:pt>
                <c:pt idx="48">
                  <c:v>0.38961088797436599</c:v>
                </c:pt>
                <c:pt idx="49">
                  <c:v>0.19792323707187801</c:v>
                </c:pt>
                <c:pt idx="50">
                  <c:v>0.27575295951832901</c:v>
                </c:pt>
                <c:pt idx="51">
                  <c:v>0.35194616160035902</c:v>
                </c:pt>
                <c:pt idx="52">
                  <c:v>0.24619255101137399</c:v>
                </c:pt>
                <c:pt idx="53">
                  <c:v>0.20044716892771799</c:v>
                </c:pt>
                <c:pt idx="54">
                  <c:v>0.26324876843645501</c:v>
                </c:pt>
                <c:pt idx="55">
                  <c:v>0.26192595894000997</c:v>
                </c:pt>
              </c:numCache>
            </c:numRef>
          </c:val>
          <c:smooth val="0"/>
          <c:extLst>
            <c:ext xmlns:c16="http://schemas.microsoft.com/office/drawing/2014/chart" uri="{C3380CC4-5D6E-409C-BE32-E72D297353CC}">
              <c16:uniqueId val="{00000017-0037-416F-B980-41FE19A0EE8E}"/>
            </c:ext>
          </c:extLst>
        </c:ser>
        <c:ser>
          <c:idx val="24"/>
          <c:order val="24"/>
          <c:tx>
            <c:strRef>
              <c:f>Sheet4!$A$26</c:f>
              <c:strCache>
                <c:ptCount val="1"/>
                <c:pt idx="0">
                  <c:v>Tunisia</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Sheet4!$B$26:$BJ$26</c:f>
              <c:numCache>
                <c:formatCode>General</c:formatCode>
                <c:ptCount val="61"/>
                <c:pt idx="10">
                  <c:v>0.49872301619715598</c:v>
                </c:pt>
                <c:pt idx="11">
                  <c:v>0.43108599749133503</c:v>
                </c:pt>
                <c:pt idx="12">
                  <c:v>0.32227286206677602</c:v>
                </c:pt>
                <c:pt idx="13">
                  <c:v>0.49566953683562198</c:v>
                </c:pt>
                <c:pt idx="14">
                  <c:v>9.7632517580876907</c:v>
                </c:pt>
                <c:pt idx="15">
                  <c:v>8.9413699978730694</c:v>
                </c:pt>
                <c:pt idx="16">
                  <c:v>5.7463107257674402</c:v>
                </c:pt>
                <c:pt idx="17">
                  <c:v>6.03325585729326</c:v>
                </c:pt>
                <c:pt idx="18">
                  <c:v>5.8471550308561699</c:v>
                </c:pt>
                <c:pt idx="19">
                  <c:v>15.0387165751798</c:v>
                </c:pt>
                <c:pt idx="20">
                  <c:v>15.2137620079088</c:v>
                </c:pt>
                <c:pt idx="21">
                  <c:v>12.2182429983446</c:v>
                </c:pt>
                <c:pt idx="22">
                  <c:v>9.8275989436419504</c:v>
                </c:pt>
                <c:pt idx="23">
                  <c:v>10.4406131671008</c:v>
                </c:pt>
                <c:pt idx="24">
                  <c:v>10.4023238569231</c:v>
                </c:pt>
                <c:pt idx="25">
                  <c:v>9.5651461940268305</c:v>
                </c:pt>
                <c:pt idx="26">
                  <c:v>4.0055110978417998</c:v>
                </c:pt>
                <c:pt idx="27">
                  <c:v>5.18215741652656</c:v>
                </c:pt>
                <c:pt idx="28">
                  <c:v>4.1183837962853698</c:v>
                </c:pt>
                <c:pt idx="29">
                  <c:v>6.0818193411736301</c:v>
                </c:pt>
                <c:pt idx="30">
                  <c:v>6.2758313198464899</c:v>
                </c:pt>
                <c:pt idx="31">
                  <c:v>3.9288655198515001</c:v>
                </c:pt>
                <c:pt idx="32">
                  <c:v>3.6009605856257898</c:v>
                </c:pt>
                <c:pt idx="33">
                  <c:v>3.0604392832845</c:v>
                </c:pt>
                <c:pt idx="34">
                  <c:v>2.40997250889408</c:v>
                </c:pt>
                <c:pt idx="35">
                  <c:v>2.3097102231814599</c:v>
                </c:pt>
                <c:pt idx="36">
                  <c:v>2.6986994165658902</c:v>
                </c:pt>
                <c:pt idx="37">
                  <c:v>2.1439412447717601</c:v>
                </c:pt>
                <c:pt idx="38">
                  <c:v>1.32091735601726</c:v>
                </c:pt>
                <c:pt idx="39">
                  <c:v>1.9030772961420399</c:v>
                </c:pt>
                <c:pt idx="40">
                  <c:v>3.2905328149767299</c:v>
                </c:pt>
                <c:pt idx="41">
                  <c:v>2.4916530183698899</c:v>
                </c:pt>
                <c:pt idx="42">
                  <c:v>2.4750960637622099</c:v>
                </c:pt>
                <c:pt idx="43">
                  <c:v>2.2802195924251798</c:v>
                </c:pt>
                <c:pt idx="44">
                  <c:v>2.7823173063499</c:v>
                </c:pt>
                <c:pt idx="45">
                  <c:v>4.1291454820789797</c:v>
                </c:pt>
                <c:pt idx="46">
                  <c:v>4.50893914437418</c:v>
                </c:pt>
                <c:pt idx="47">
                  <c:v>6.0525571819427597</c:v>
                </c:pt>
                <c:pt idx="48">
                  <c:v>11.1755535255973</c:v>
                </c:pt>
                <c:pt idx="49">
                  <c:v>4.8284827042219103</c:v>
                </c:pt>
                <c:pt idx="50">
                  <c:v>5.9018469690159598</c:v>
                </c:pt>
                <c:pt idx="51">
                  <c:v>6.5577273175947699</c:v>
                </c:pt>
                <c:pt idx="52">
                  <c:v>6.8800510897473197</c:v>
                </c:pt>
                <c:pt idx="53">
                  <c:v>5.87349348817399</c:v>
                </c:pt>
                <c:pt idx="54">
                  <c:v>4.7141140690041796</c:v>
                </c:pt>
                <c:pt idx="55">
                  <c:v>3.0278915790305301</c:v>
                </c:pt>
              </c:numCache>
            </c:numRef>
          </c:val>
          <c:smooth val="0"/>
          <c:extLst>
            <c:ext xmlns:c16="http://schemas.microsoft.com/office/drawing/2014/chart" uri="{C3380CC4-5D6E-409C-BE32-E72D297353CC}">
              <c16:uniqueId val="{00000018-0037-416F-B980-41FE19A0EE8E}"/>
            </c:ext>
          </c:extLst>
        </c:ser>
        <c:ser>
          <c:idx val="25"/>
          <c:order val="25"/>
          <c:tx>
            <c:strRef>
              <c:f>Sheet4!$A$27</c:f>
              <c:strCache>
                <c:ptCount val="1"/>
                <c:pt idx="0">
                  <c:v>Vietnam</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Sheet4!$B$1:$BJ$1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Sheet4!$B$27:$BJ$27</c:f>
              <c:numCache>
                <c:formatCode>General</c:formatCode>
                <c:ptCount val="61"/>
                <c:pt idx="25">
                  <c:v>2.16017130042116</c:v>
                </c:pt>
                <c:pt idx="26">
                  <c:v>1.4490704100660201</c:v>
                </c:pt>
                <c:pt idx="27">
                  <c:v>1.08414219985251</c:v>
                </c:pt>
                <c:pt idx="28">
                  <c:v>1.7395476947759201</c:v>
                </c:pt>
                <c:pt idx="29">
                  <c:v>9.0171073704333597</c:v>
                </c:pt>
                <c:pt idx="30">
                  <c:v>11.991602201752899</c:v>
                </c:pt>
                <c:pt idx="31">
                  <c:v>7.8113511759238401</c:v>
                </c:pt>
                <c:pt idx="32">
                  <c:v>9.9593031781164907</c:v>
                </c:pt>
                <c:pt idx="33">
                  <c:v>7.3743345888812604</c:v>
                </c:pt>
                <c:pt idx="34">
                  <c:v>6.5799018524765396</c:v>
                </c:pt>
                <c:pt idx="35">
                  <c:v>6.8978327938743096</c:v>
                </c:pt>
                <c:pt idx="36">
                  <c:v>6.9087170321442501</c:v>
                </c:pt>
                <c:pt idx="37">
                  <c:v>5.8619981591739503</c:v>
                </c:pt>
                <c:pt idx="38">
                  <c:v>4.2031695954372204</c:v>
                </c:pt>
                <c:pt idx="39">
                  <c:v>5.2147867628247901</c:v>
                </c:pt>
                <c:pt idx="40">
                  <c:v>8.3949414751124092</c:v>
                </c:pt>
                <c:pt idx="41">
                  <c:v>6.5463872374202996</c:v>
                </c:pt>
                <c:pt idx="42">
                  <c:v>6.1349835386906202</c:v>
                </c:pt>
                <c:pt idx="43">
                  <c:v>6.51938542886184</c:v>
                </c:pt>
                <c:pt idx="44">
                  <c:v>9.7774784125679997</c:v>
                </c:pt>
                <c:pt idx="45">
                  <c:v>10.946935305327701</c:v>
                </c:pt>
                <c:pt idx="46">
                  <c:v>10.636737983549599</c:v>
                </c:pt>
                <c:pt idx="47">
                  <c:v>10.123653611175801</c:v>
                </c:pt>
                <c:pt idx="48">
                  <c:v>12.5344483263124</c:v>
                </c:pt>
                <c:pt idx="49">
                  <c:v>6.0378680992927398</c:v>
                </c:pt>
                <c:pt idx="50">
                  <c:v>8.1433106878803798</c:v>
                </c:pt>
                <c:pt idx="51">
                  <c:v>10.427165761958699</c:v>
                </c:pt>
                <c:pt idx="52">
                  <c:v>8.1312378384895094</c:v>
                </c:pt>
                <c:pt idx="53">
                  <c:v>6.6227437674186804</c:v>
                </c:pt>
                <c:pt idx="54">
                  <c:v>5.6562375983498203</c:v>
                </c:pt>
                <c:pt idx="55">
                  <c:v>2.5564544117409902</c:v>
                </c:pt>
              </c:numCache>
            </c:numRef>
          </c:val>
          <c:smooth val="0"/>
          <c:extLst>
            <c:ext xmlns:c16="http://schemas.microsoft.com/office/drawing/2014/chart" uri="{C3380CC4-5D6E-409C-BE32-E72D297353CC}">
              <c16:uniqueId val="{00000019-0037-416F-B980-41FE19A0EE8E}"/>
            </c:ext>
          </c:extLst>
        </c:ser>
        <c:dLbls>
          <c:showLegendKey val="0"/>
          <c:showVal val="0"/>
          <c:showCatName val="0"/>
          <c:showSerName val="0"/>
          <c:showPercent val="0"/>
          <c:showBubbleSize val="0"/>
        </c:dLbls>
        <c:marker val="1"/>
        <c:smooth val="0"/>
        <c:axId val="153132936"/>
        <c:axId val="153133328"/>
      </c:lineChart>
      <c:catAx>
        <c:axId val="15313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133328"/>
        <c:crosses val="autoZero"/>
        <c:auto val="1"/>
        <c:lblAlgn val="ctr"/>
        <c:lblOffset val="100"/>
        <c:noMultiLvlLbl val="0"/>
      </c:catAx>
      <c:valAx>
        <c:axId val="15313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132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Manufacturing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Sheet5!$A$2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Sheet5!$B$2:$BH$2</c:f>
              <c:numCache>
                <c:formatCode>General</c:formatCode>
                <c:ptCount val="59"/>
                <c:pt idx="30">
                  <c:v>15.033238569565869</c:v>
                </c:pt>
                <c:pt idx="31">
                  <c:v>13.749437837950907</c:v>
                </c:pt>
                <c:pt idx="32">
                  <c:v>13.806384883756831</c:v>
                </c:pt>
                <c:pt idx="33">
                  <c:v>14.006379345108966</c:v>
                </c:pt>
                <c:pt idx="34">
                  <c:v>14.373489657405161</c:v>
                </c:pt>
                <c:pt idx="35">
                  <c:v>14.403320194556377</c:v>
                </c:pt>
                <c:pt idx="36">
                  <c:v>13.979074400302935</c:v>
                </c:pt>
                <c:pt idx="37">
                  <c:v>13.502972530727227</c:v>
                </c:pt>
                <c:pt idx="38">
                  <c:v>13.646399048951668</c:v>
                </c:pt>
                <c:pt idx="39">
                  <c:v>13.040690851127188</c:v>
                </c:pt>
                <c:pt idx="40">
                  <c:v>12.607080635087604</c:v>
                </c:pt>
                <c:pt idx="41">
                  <c:v>12.079783666981273</c:v>
                </c:pt>
                <c:pt idx="42">
                  <c:v>11.536905540434923</c:v>
                </c:pt>
                <c:pt idx="43">
                  <c:v>11.915248412892909</c:v>
                </c:pt>
                <c:pt idx="44">
                  <c:v>11.944846460828625</c:v>
                </c:pt>
                <c:pt idx="45">
                  <c:v>11.27596404124958</c:v>
                </c:pt>
                <c:pt idx="46">
                  <c:v>10.770180412034435</c:v>
                </c:pt>
                <c:pt idx="47">
                  <c:v>10.104185790343308</c:v>
                </c:pt>
                <c:pt idx="48">
                  <c:v>9.9904003821474667</c:v>
                </c:pt>
                <c:pt idx="49">
                  <c:v>9.074581026510586</c:v>
                </c:pt>
                <c:pt idx="50">
                  <c:v>8.6389323970957168</c:v>
                </c:pt>
                <c:pt idx="51">
                  <c:v>7.9596843498640908</c:v>
                </c:pt>
                <c:pt idx="52">
                  <c:v>7.5848894729593246</c:v>
                </c:pt>
                <c:pt idx="53">
                  <c:v>7.12904284099523</c:v>
                </c:pt>
                <c:pt idx="54">
                  <c:v>6.8820505748618279</c:v>
                </c:pt>
                <c:pt idx="55">
                  <c:v>6.8321769586235366</c:v>
                </c:pt>
              </c:numCache>
            </c:numRef>
          </c:val>
          <c:smooth val="0"/>
          <c:extLst>
            <c:ext xmlns:c16="http://schemas.microsoft.com/office/drawing/2014/chart" uri="{C3380CC4-5D6E-409C-BE32-E72D297353CC}">
              <c16:uniqueId val="{00000000-6305-45A9-B632-37D30F1BCDB3}"/>
            </c:ext>
          </c:extLst>
        </c:ser>
        <c:ser>
          <c:idx val="1"/>
          <c:order val="1"/>
          <c:tx>
            <c:strRef>
              <c:f>Sheet5!$A$3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Sheet5!$B$3:$BH$3</c:f>
              <c:numCache>
                <c:formatCode>General</c:formatCode>
                <c:ptCount val="59"/>
                <c:pt idx="16">
                  <c:v>25.139919524684267</c:v>
                </c:pt>
                <c:pt idx="17">
                  <c:v>24.479064579134835</c:v>
                </c:pt>
                <c:pt idx="18">
                  <c:v>24.820298653612291</c:v>
                </c:pt>
                <c:pt idx="19">
                  <c:v>24.072363482111591</c:v>
                </c:pt>
                <c:pt idx="20">
                  <c:v>23.913602767530691</c:v>
                </c:pt>
                <c:pt idx="21">
                  <c:v>23.444984529646362</c:v>
                </c:pt>
                <c:pt idx="22">
                  <c:v>22.711903323277195</c:v>
                </c:pt>
                <c:pt idx="23">
                  <c:v>22.661985643272583</c:v>
                </c:pt>
                <c:pt idx="24">
                  <c:v>22.45004386138363</c:v>
                </c:pt>
                <c:pt idx="25">
                  <c:v>22.752435235683194</c:v>
                </c:pt>
                <c:pt idx="26">
                  <c:v>22.652184477418306</c:v>
                </c:pt>
                <c:pt idx="27">
                  <c:v>21.972256572848192</c:v>
                </c:pt>
                <c:pt idx="28">
                  <c:v>22.137779504477493</c:v>
                </c:pt>
                <c:pt idx="29">
                  <c:v>22.007658985825113</c:v>
                </c:pt>
                <c:pt idx="30">
                  <c:v>22.107268218598886</c:v>
                </c:pt>
                <c:pt idx="31">
                  <c:v>21.645275283968076</c:v>
                </c:pt>
                <c:pt idx="32">
                  <c:v>20.851624834437541</c:v>
                </c:pt>
                <c:pt idx="33">
                  <c:v>19.682383476020899</c:v>
                </c:pt>
                <c:pt idx="34">
                  <c:v>19.553145008029173</c:v>
                </c:pt>
                <c:pt idx="35">
                  <c:v>19.954848595100895</c:v>
                </c:pt>
                <c:pt idx="36">
                  <c:v>19.760776758292177</c:v>
                </c:pt>
                <c:pt idx="37">
                  <c:v>20.111431548437579</c:v>
                </c:pt>
                <c:pt idx="38">
                  <c:v>19.978675532608882</c:v>
                </c:pt>
                <c:pt idx="39">
                  <c:v>20.218698521628315</c:v>
                </c:pt>
                <c:pt idx="40">
                  <c:v>20.519275352114789</c:v>
                </c:pt>
                <c:pt idx="41">
                  <c:v>20.653736653446739</c:v>
                </c:pt>
                <c:pt idx="42">
                  <c:v>19.955674091286919</c:v>
                </c:pt>
                <c:pt idx="43">
                  <c:v>19.637978678344243</c:v>
                </c:pt>
                <c:pt idx="44">
                  <c:v>19.550110554473026</c:v>
                </c:pt>
                <c:pt idx="45">
                  <c:v>19.690288065616603</c:v>
                </c:pt>
                <c:pt idx="46">
                  <c:v>20.06967507641577</c:v>
                </c:pt>
                <c:pt idx="47">
                  <c:v>20.451994835156771</c:v>
                </c:pt>
                <c:pt idx="48">
                  <c:v>19.595047642165074</c:v>
                </c:pt>
                <c:pt idx="49">
                  <c:v>18.462073680656342</c:v>
                </c:pt>
                <c:pt idx="50">
                  <c:v>18.673642040477159</c:v>
                </c:pt>
                <c:pt idx="51">
                  <c:v>18.766707387944958</c:v>
                </c:pt>
                <c:pt idx="52">
                  <c:v>18.932930801956591</c:v>
                </c:pt>
                <c:pt idx="53">
                  <c:v>18.647396489482936</c:v>
                </c:pt>
                <c:pt idx="54">
                  <c:v>18.537254227639341</c:v>
                </c:pt>
                <c:pt idx="55">
                  <c:v>18.906429810967289</c:v>
                </c:pt>
              </c:numCache>
            </c:numRef>
          </c:val>
          <c:smooth val="0"/>
          <c:extLst>
            <c:ext xmlns:c16="http://schemas.microsoft.com/office/drawing/2014/chart" uri="{C3380CC4-5D6E-409C-BE32-E72D297353CC}">
              <c16:uniqueId val="{00000001-6305-45A9-B632-37D30F1BCDB3}"/>
            </c:ext>
          </c:extLst>
        </c:ser>
        <c:ser>
          <c:idx val="2"/>
          <c:order val="2"/>
          <c:tx>
            <c:strRef>
              <c:f>Sheet5!$A$4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Sheet5!$B$4:$BH$4</c:f>
              <c:numCache>
                <c:formatCode>General</c:formatCode>
                <c:ptCount val="59"/>
                <c:pt idx="35">
                  <c:v>20.434749606736133</c:v>
                </c:pt>
                <c:pt idx="36">
                  <c:v>20.302185145217695</c:v>
                </c:pt>
                <c:pt idx="37">
                  <c:v>20.611820054551664</c:v>
                </c:pt>
                <c:pt idx="38">
                  <c:v>20.356472036589444</c:v>
                </c:pt>
                <c:pt idx="39">
                  <c:v>19.48936154607124</c:v>
                </c:pt>
                <c:pt idx="40">
                  <c:v>19.55924992483369</c:v>
                </c:pt>
                <c:pt idx="41">
                  <c:v>18.961880345534155</c:v>
                </c:pt>
                <c:pt idx="42">
                  <c:v>18.711378292603207</c:v>
                </c:pt>
                <c:pt idx="43">
                  <c:v>17.937006304255068</c:v>
                </c:pt>
                <c:pt idx="44">
                  <c:v>17.894116404700046</c:v>
                </c:pt>
                <c:pt idx="45">
                  <c:v>17.640939794926151</c:v>
                </c:pt>
                <c:pt idx="46">
                  <c:v>17.002643357783992</c:v>
                </c:pt>
                <c:pt idx="47">
                  <c:v>16.898076665176212</c:v>
                </c:pt>
                <c:pt idx="48">
                  <c:v>15.867162047236544</c:v>
                </c:pt>
                <c:pt idx="49">
                  <c:v>14.283913698302348</c:v>
                </c:pt>
                <c:pt idx="50">
                  <c:v>14.721083918750194</c:v>
                </c:pt>
                <c:pt idx="51">
                  <c:v>14.25058509740926</c:v>
                </c:pt>
                <c:pt idx="52">
                  <c:v>14.078432435800107</c:v>
                </c:pt>
                <c:pt idx="53">
                  <c:v>14.000679007005079</c:v>
                </c:pt>
                <c:pt idx="54">
                  <c:v>13.9898760815872</c:v>
                </c:pt>
                <c:pt idx="55">
                  <c:v>14.26887180876186</c:v>
                </c:pt>
              </c:numCache>
            </c:numRef>
          </c:val>
          <c:smooth val="0"/>
          <c:extLst>
            <c:ext xmlns:c16="http://schemas.microsoft.com/office/drawing/2014/chart" uri="{C3380CC4-5D6E-409C-BE32-E72D297353CC}">
              <c16:uniqueId val="{00000002-6305-45A9-B632-37D30F1BCDB3}"/>
            </c:ext>
          </c:extLst>
        </c:ser>
        <c:ser>
          <c:idx val="3"/>
          <c:order val="3"/>
          <c:tx>
            <c:strRef>
              <c:f>Sheet5!$A$5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Sheet5!$B$5:$BH$5</c:f>
              <c:numCache>
                <c:formatCode>General</c:formatCode>
                <c:ptCount val="59"/>
                <c:pt idx="47">
                  <c:v>13.120606483920906</c:v>
                </c:pt>
                <c:pt idx="48">
                  <c:v>11.662444460635477</c:v>
                </c:pt>
                <c:pt idx="49">
                  <c:v>11.117906016448828</c:v>
                </c:pt>
                <c:pt idx="50">
                  <c:v>11.062848000781926</c:v>
                </c:pt>
                <c:pt idx="51">
                  <c:v>10.990807574177744</c:v>
                </c:pt>
                <c:pt idx="52">
                  <c:v>11.089332229800544</c:v>
                </c:pt>
              </c:numCache>
            </c:numRef>
          </c:val>
          <c:smooth val="0"/>
          <c:extLst>
            <c:ext xmlns:c16="http://schemas.microsoft.com/office/drawing/2014/chart" uri="{C3380CC4-5D6E-409C-BE32-E72D297353CC}">
              <c16:uniqueId val="{00000003-6305-45A9-B632-37D30F1BCDB3}"/>
            </c:ext>
          </c:extLst>
        </c:ser>
        <c:ser>
          <c:idx val="4"/>
          <c:order val="4"/>
          <c:tx>
            <c:strRef>
              <c:f>Sheet5!$A$6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Sheet5!$B$6:$BH$6</c:f>
              <c:numCache>
                <c:formatCode>General</c:formatCode>
                <c:ptCount val="59"/>
                <c:pt idx="30">
                  <c:v>20.668615463219105</c:v>
                </c:pt>
                <c:pt idx="31">
                  <c:v>20.490787130953176</c:v>
                </c:pt>
                <c:pt idx="32">
                  <c:v>20.119871488424199</c:v>
                </c:pt>
                <c:pt idx="33">
                  <c:v>19.897120458649901</c:v>
                </c:pt>
                <c:pt idx="34">
                  <c:v>20.248796407365901</c:v>
                </c:pt>
                <c:pt idx="35">
                  <c:v>19.807824599057199</c:v>
                </c:pt>
                <c:pt idx="36">
                  <c:v>19.514372511364815</c:v>
                </c:pt>
                <c:pt idx="37">
                  <c:v>19.630984879912706</c:v>
                </c:pt>
                <c:pt idx="38">
                  <c:v>19.223787219368287</c:v>
                </c:pt>
                <c:pt idx="39">
                  <c:v>18.994486909864719</c:v>
                </c:pt>
                <c:pt idx="40">
                  <c:v>18.466466985553502</c:v>
                </c:pt>
                <c:pt idx="41">
                  <c:v>19.180048817300797</c:v>
                </c:pt>
                <c:pt idx="42">
                  <c:v>19.586680005603018</c:v>
                </c:pt>
                <c:pt idx="43">
                  <c:v>19.384914305501251</c:v>
                </c:pt>
                <c:pt idx="44">
                  <c:v>19.46318429611479</c:v>
                </c:pt>
                <c:pt idx="45">
                  <c:v>19.601801842055718</c:v>
                </c:pt>
                <c:pt idx="46">
                  <c:v>19.966191273168818</c:v>
                </c:pt>
                <c:pt idx="47">
                  <c:v>20.126984549878866</c:v>
                </c:pt>
                <c:pt idx="48">
                  <c:v>20.414875846810514</c:v>
                </c:pt>
                <c:pt idx="49">
                  <c:v>19.082626452632077</c:v>
                </c:pt>
                <c:pt idx="50">
                  <c:v>19.191943207842101</c:v>
                </c:pt>
                <c:pt idx="51">
                  <c:v>19.508693743980203</c:v>
                </c:pt>
                <c:pt idx="52">
                  <c:v>19.018051913706323</c:v>
                </c:pt>
                <c:pt idx="53">
                  <c:v>18.898313912958347</c:v>
                </c:pt>
                <c:pt idx="54">
                  <c:v>18.590956257482237</c:v>
                </c:pt>
                <c:pt idx="55">
                  <c:v>17.95991080657765</c:v>
                </c:pt>
              </c:numCache>
            </c:numRef>
          </c:val>
          <c:smooth val="0"/>
          <c:extLst>
            <c:ext xmlns:c16="http://schemas.microsoft.com/office/drawing/2014/chart" uri="{C3380CC4-5D6E-409C-BE32-E72D297353CC}">
              <c16:uniqueId val="{00000004-6305-45A9-B632-37D30F1BCDB3}"/>
            </c:ext>
          </c:extLst>
        </c:ser>
        <c:ser>
          <c:idx val="5"/>
          <c:order val="5"/>
          <c:tx>
            <c:strRef>
              <c:f>Sheet5!$A$7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Sheet5!$B$7:$BH$7</c:f>
              <c:numCache>
                <c:formatCode>General</c:formatCode>
                <c:ptCount val="59"/>
                <c:pt idx="31">
                  <c:v>27.417928260514056</c:v>
                </c:pt>
                <c:pt idx="32">
                  <c:v>25.8959527066019</c:v>
                </c:pt>
                <c:pt idx="33">
                  <c:v>23.625575474660202</c:v>
                </c:pt>
                <c:pt idx="34">
                  <c:v>23.173169387035067</c:v>
                </c:pt>
                <c:pt idx="35">
                  <c:v>22.76538139013492</c:v>
                </c:pt>
                <c:pt idx="36">
                  <c:v>22.205491428267166</c:v>
                </c:pt>
                <c:pt idx="37">
                  <c:v>22.36770899508247</c:v>
                </c:pt>
                <c:pt idx="38">
                  <c:v>22.611098570826584</c:v>
                </c:pt>
                <c:pt idx="39">
                  <c:v>22.337901985835941</c:v>
                </c:pt>
                <c:pt idx="40">
                  <c:v>22.978708248373565</c:v>
                </c:pt>
                <c:pt idx="41">
                  <c:v>22.690755509079004</c:v>
                </c:pt>
                <c:pt idx="42">
                  <c:v>22.086237404570987</c:v>
                </c:pt>
                <c:pt idx="43">
                  <c:v>22.212956793399112</c:v>
                </c:pt>
                <c:pt idx="44">
                  <c:v>22.378896845199272</c:v>
                </c:pt>
                <c:pt idx="45">
                  <c:v>22.448640450010231</c:v>
                </c:pt>
                <c:pt idx="46">
                  <c:v>23.134987427089126</c:v>
                </c:pt>
                <c:pt idx="47">
                  <c:v>23.442751264725654</c:v>
                </c:pt>
                <c:pt idx="48">
                  <c:v>22.507652956069538</c:v>
                </c:pt>
                <c:pt idx="49">
                  <c:v>19.927320866459226</c:v>
                </c:pt>
                <c:pt idx="50">
                  <c:v>22.189607162008791</c:v>
                </c:pt>
                <c:pt idx="51">
                  <c:v>22.898934877709859</c:v>
                </c:pt>
                <c:pt idx="52">
                  <c:v>22.725728597964331</c:v>
                </c:pt>
                <c:pt idx="53">
                  <c:v>22.503724492926217</c:v>
                </c:pt>
                <c:pt idx="54">
                  <c:v>22.973220515736141</c:v>
                </c:pt>
                <c:pt idx="55">
                  <c:v>22.808977814835682</c:v>
                </c:pt>
              </c:numCache>
            </c:numRef>
          </c:val>
          <c:smooth val="0"/>
          <c:extLst>
            <c:ext xmlns:c16="http://schemas.microsoft.com/office/drawing/2014/chart" uri="{C3380CC4-5D6E-409C-BE32-E72D297353CC}">
              <c16:uniqueId val="{00000005-6305-45A9-B632-37D30F1BCDB3}"/>
            </c:ext>
          </c:extLst>
        </c:ser>
        <c:ser>
          <c:idx val="6"/>
          <c:order val="6"/>
          <c:tx>
            <c:strRef>
              <c:f>Sheet5!$A$8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Sheet5!$B$8:$BH$8</c:f>
              <c:numCache>
                <c:formatCode>General</c:formatCode>
                <c:ptCount val="59"/>
                <c:pt idx="30">
                  <c:v>17.150163207372625</c:v>
                </c:pt>
                <c:pt idx="31">
                  <c:v>16.892976844263892</c:v>
                </c:pt>
                <c:pt idx="32">
                  <c:v>17.011674812053286</c:v>
                </c:pt>
                <c:pt idx="33">
                  <c:v>16.493357967366432</c:v>
                </c:pt>
                <c:pt idx="34">
                  <c:v>16.758237682633357</c:v>
                </c:pt>
                <c:pt idx="35">
                  <c:v>16.998562465872492</c:v>
                </c:pt>
                <c:pt idx="36">
                  <c:v>16.470406082156089</c:v>
                </c:pt>
                <c:pt idx="37">
                  <c:v>17.035006137862073</c:v>
                </c:pt>
                <c:pt idx="38">
                  <c:v>17.048610939316724</c:v>
                </c:pt>
                <c:pt idx="39">
                  <c:v>16.708852155047481</c:v>
                </c:pt>
                <c:pt idx="40">
                  <c:v>16.41905551721031</c:v>
                </c:pt>
                <c:pt idx="41">
                  <c:v>16.299387529442445</c:v>
                </c:pt>
                <c:pt idx="42">
                  <c:v>16.217748678006334</c:v>
                </c:pt>
                <c:pt idx="43">
                  <c:v>15.389731871204962</c:v>
                </c:pt>
                <c:pt idx="44">
                  <c:v>14.877625059858572</c:v>
                </c:pt>
                <c:pt idx="45">
                  <c:v>14.422605497836749</c:v>
                </c:pt>
                <c:pt idx="46">
                  <c:v>14.45343140856493</c:v>
                </c:pt>
                <c:pt idx="47">
                  <c:v>14.410345979790339</c:v>
                </c:pt>
                <c:pt idx="48">
                  <c:v>13.777878976003697</c:v>
                </c:pt>
                <c:pt idx="49">
                  <c:v>12.978702948926616</c:v>
                </c:pt>
                <c:pt idx="50">
                  <c:v>12.641360726388069</c:v>
                </c:pt>
                <c:pt idx="51">
                  <c:v>12.766627939646597</c:v>
                </c:pt>
                <c:pt idx="52">
                  <c:v>13.260319429158795</c:v>
                </c:pt>
                <c:pt idx="53">
                  <c:v>13.483823659172579</c:v>
                </c:pt>
                <c:pt idx="54">
                  <c:v>13.517920834446759</c:v>
                </c:pt>
                <c:pt idx="55">
                  <c:v>14.733046698636565</c:v>
                </c:pt>
              </c:numCache>
            </c:numRef>
          </c:val>
          <c:smooth val="0"/>
          <c:extLst>
            <c:ext xmlns:c16="http://schemas.microsoft.com/office/drawing/2014/chart" uri="{C3380CC4-5D6E-409C-BE32-E72D297353CC}">
              <c16:uniqueId val="{00000006-6305-45A9-B632-37D30F1BCDB3}"/>
            </c:ext>
          </c:extLst>
        </c:ser>
        <c:ser>
          <c:idx val="7"/>
          <c:order val="7"/>
          <c:tx>
            <c:strRef>
              <c:f>Sheet5!$A$9</c:f>
              <c:strCache>
                <c:ptCount val="1"/>
                <c:pt idx="0">
                  <c:v>Spain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Sheet5!$B$9:$BH$9</c:f>
              <c:numCache>
                <c:formatCode>General</c:formatCode>
                <c:ptCount val="59"/>
                <c:pt idx="35">
                  <c:v>17.616509562777207</c:v>
                </c:pt>
                <c:pt idx="36">
                  <c:v>17.737616688998958</c:v>
                </c:pt>
                <c:pt idx="37">
                  <c:v>18.13650718176482</c:v>
                </c:pt>
                <c:pt idx="38">
                  <c:v>18.142349092318831</c:v>
                </c:pt>
                <c:pt idx="39">
                  <c:v>17.957538715028445</c:v>
                </c:pt>
                <c:pt idx="40">
                  <c:v>17.841250782421234</c:v>
                </c:pt>
                <c:pt idx="41">
                  <c:v>17.405436981018305</c:v>
                </c:pt>
                <c:pt idx="42">
                  <c:v>16.876520413845657</c:v>
                </c:pt>
                <c:pt idx="43">
                  <c:v>16.45849509059552</c:v>
                </c:pt>
                <c:pt idx="44">
                  <c:v>16.055929388695851</c:v>
                </c:pt>
                <c:pt idx="45">
                  <c:v>15.732510875076567</c:v>
                </c:pt>
                <c:pt idx="46">
                  <c:v>15.512080987276855</c:v>
                </c:pt>
                <c:pt idx="47">
                  <c:v>14.970679083727791</c:v>
                </c:pt>
                <c:pt idx="48">
                  <c:v>14.501712048296142</c:v>
                </c:pt>
                <c:pt idx="49">
                  <c:v>13.170072814231276</c:v>
                </c:pt>
                <c:pt idx="50">
                  <c:v>13.277530449645575</c:v>
                </c:pt>
                <c:pt idx="51">
                  <c:v>13.463878477739117</c:v>
                </c:pt>
                <c:pt idx="52">
                  <c:v>13.062770336627871</c:v>
                </c:pt>
                <c:pt idx="53">
                  <c:v>13.086892179162069</c:v>
                </c:pt>
                <c:pt idx="54">
                  <c:v>13.241148191148666</c:v>
                </c:pt>
                <c:pt idx="55">
                  <c:v>13.317980939537982</c:v>
                </c:pt>
              </c:numCache>
            </c:numRef>
          </c:val>
          <c:smooth val="0"/>
          <c:extLst>
            <c:ext xmlns:c16="http://schemas.microsoft.com/office/drawing/2014/chart" uri="{C3380CC4-5D6E-409C-BE32-E72D297353CC}">
              <c16:uniqueId val="{00000007-6305-45A9-B632-37D30F1BCDB3}"/>
            </c:ext>
          </c:extLst>
        </c:ser>
        <c:ser>
          <c:idx val="8"/>
          <c:order val="8"/>
          <c:tx>
            <c:strRef>
              <c:f>Sheet5!$A$10</c:f>
              <c:strCache>
                <c:ptCount val="1"/>
                <c:pt idx="0">
                  <c:v>European Union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Sheet5!$B$10:$BH$10</c:f>
              <c:numCache>
                <c:formatCode>General</c:formatCode>
                <c:ptCount val="59"/>
                <c:pt idx="31">
                  <c:v>20.99520085413176</c:v>
                </c:pt>
                <c:pt idx="32">
                  <c:v>20.250741915177414</c:v>
                </c:pt>
                <c:pt idx="33">
                  <c:v>19.437712749122493</c:v>
                </c:pt>
                <c:pt idx="34">
                  <c:v>19.537793453831998</c:v>
                </c:pt>
                <c:pt idx="35">
                  <c:v>19.497306509279024</c:v>
                </c:pt>
                <c:pt idx="36">
                  <c:v>19.123705535257081</c:v>
                </c:pt>
                <c:pt idx="37">
                  <c:v>19.22467627896933</c:v>
                </c:pt>
                <c:pt idx="38">
                  <c:v>19.144583980772445</c:v>
                </c:pt>
                <c:pt idx="39">
                  <c:v>18.711935243342136</c:v>
                </c:pt>
                <c:pt idx="40">
                  <c:v>18.727681933911509</c:v>
                </c:pt>
                <c:pt idx="41">
                  <c:v>18.258907618585653</c:v>
                </c:pt>
                <c:pt idx="42">
                  <c:v>17.720150760673814</c:v>
                </c:pt>
                <c:pt idx="43">
                  <c:v>17.276315358023975</c:v>
                </c:pt>
                <c:pt idx="44">
                  <c:v>17.090734290757638</c:v>
                </c:pt>
                <c:pt idx="45">
                  <c:v>16.861581505612975</c:v>
                </c:pt>
                <c:pt idx="46">
                  <c:v>16.830448170721468</c:v>
                </c:pt>
                <c:pt idx="47">
                  <c:v>16.775752957980522</c:v>
                </c:pt>
                <c:pt idx="48">
                  <c:v>16.142491049649909</c:v>
                </c:pt>
                <c:pt idx="49">
                  <c:v>14.762532365017572</c:v>
                </c:pt>
                <c:pt idx="50">
                  <c:v>15.412954335652769</c:v>
                </c:pt>
                <c:pt idx="51">
                  <c:v>15.657948495229457</c:v>
                </c:pt>
                <c:pt idx="52">
                  <c:v>15.43551576299107</c:v>
                </c:pt>
                <c:pt idx="53">
                  <c:v>15.383277607323633</c:v>
                </c:pt>
                <c:pt idx="54">
                  <c:v>15.518654406939016</c:v>
                </c:pt>
                <c:pt idx="55">
                  <c:v>15.702259786955979</c:v>
                </c:pt>
              </c:numCache>
            </c:numRef>
          </c:val>
          <c:smooth val="0"/>
          <c:extLst>
            <c:ext xmlns:c16="http://schemas.microsoft.com/office/drawing/2014/chart" uri="{C3380CC4-5D6E-409C-BE32-E72D297353CC}">
              <c16:uniqueId val="{00000008-6305-45A9-B632-37D30F1BCDB3}"/>
            </c:ext>
          </c:extLst>
        </c:ser>
        <c:ser>
          <c:idx val="9"/>
          <c:order val="9"/>
          <c:tx>
            <c:strRef>
              <c:f>Sheet5!$A$11</c:f>
              <c:strCache>
                <c:ptCount val="1"/>
                <c:pt idx="0">
                  <c:v>Finland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Sheet5!$B$11:$BH$11</c:f>
              <c:numCache>
                <c:formatCode>General</c:formatCode>
                <c:ptCount val="59"/>
                <c:pt idx="15">
                  <c:v>25.427463344905693</c:v>
                </c:pt>
                <c:pt idx="16">
                  <c:v>25.37699938951441</c:v>
                </c:pt>
                <c:pt idx="17">
                  <c:v>24.907283697311978</c:v>
                </c:pt>
                <c:pt idx="18">
                  <c:v>25.808717231708457</c:v>
                </c:pt>
                <c:pt idx="19">
                  <c:v>26.802918587818901</c:v>
                </c:pt>
                <c:pt idx="20">
                  <c:v>27.055033378723969</c:v>
                </c:pt>
                <c:pt idx="21">
                  <c:v>26.224147074421072</c:v>
                </c:pt>
                <c:pt idx="22">
                  <c:v>25.457409108806928</c:v>
                </c:pt>
                <c:pt idx="23">
                  <c:v>24.985323470705648</c:v>
                </c:pt>
                <c:pt idx="24">
                  <c:v>25.20565906062977</c:v>
                </c:pt>
                <c:pt idx="25">
                  <c:v>24.624162642156101</c:v>
                </c:pt>
                <c:pt idx="26">
                  <c:v>23.621446981522489</c:v>
                </c:pt>
                <c:pt idx="27">
                  <c:v>24.164936621263525</c:v>
                </c:pt>
                <c:pt idx="28">
                  <c:v>24.110300031869851</c:v>
                </c:pt>
                <c:pt idx="29">
                  <c:v>23.74606349764148</c:v>
                </c:pt>
                <c:pt idx="30">
                  <c:v>22.439431490566992</c:v>
                </c:pt>
                <c:pt idx="31">
                  <c:v>19.708164263339455</c:v>
                </c:pt>
                <c:pt idx="32">
                  <c:v>20.74464490843976</c:v>
                </c:pt>
                <c:pt idx="33">
                  <c:v>22.673495791818389</c:v>
                </c:pt>
                <c:pt idx="34">
                  <c:v>23.9785000377634</c:v>
                </c:pt>
                <c:pt idx="35">
                  <c:v>25.372892347600519</c:v>
                </c:pt>
                <c:pt idx="36">
                  <c:v>24.491146224669453</c:v>
                </c:pt>
                <c:pt idx="37">
                  <c:v>24.982303464357095</c:v>
                </c:pt>
                <c:pt idx="38">
                  <c:v>26.367275193687366</c:v>
                </c:pt>
                <c:pt idx="39">
                  <c:v>26.233531036356229</c:v>
                </c:pt>
                <c:pt idx="40">
                  <c:v>27.643456375838927</c:v>
                </c:pt>
                <c:pt idx="41">
                  <c:v>26.854481516155172</c:v>
                </c:pt>
                <c:pt idx="42">
                  <c:v>26.115012190338483</c:v>
                </c:pt>
                <c:pt idx="43">
                  <c:v>25.184697866805806</c:v>
                </c:pt>
                <c:pt idx="44">
                  <c:v>24.649014068265682</c:v>
                </c:pt>
                <c:pt idx="45">
                  <c:v>24.327222342136594</c:v>
                </c:pt>
                <c:pt idx="46">
                  <c:v>25.060641302541953</c:v>
                </c:pt>
                <c:pt idx="47">
                  <c:v>25.296051425568578</c:v>
                </c:pt>
                <c:pt idx="48">
                  <c:v>23.70147782094773</c:v>
                </c:pt>
                <c:pt idx="49">
                  <c:v>19.130017429964383</c:v>
                </c:pt>
                <c:pt idx="50">
                  <c:v>19.525730350812857</c:v>
                </c:pt>
                <c:pt idx="51">
                  <c:v>18.869607049409225</c:v>
                </c:pt>
                <c:pt idx="52">
                  <c:v>16.858546431036384</c:v>
                </c:pt>
                <c:pt idx="53">
                  <c:v>16.937520714048983</c:v>
                </c:pt>
                <c:pt idx="54">
                  <c:v>16.880657179848143</c:v>
                </c:pt>
                <c:pt idx="55">
                  <c:v>16.967364907572716</c:v>
                </c:pt>
              </c:numCache>
            </c:numRef>
          </c:val>
          <c:smooth val="0"/>
          <c:extLst>
            <c:ext xmlns:c16="http://schemas.microsoft.com/office/drawing/2014/chart" uri="{C3380CC4-5D6E-409C-BE32-E72D297353CC}">
              <c16:uniqueId val="{00000009-6305-45A9-B632-37D30F1BCDB3}"/>
            </c:ext>
          </c:extLst>
        </c:ser>
        <c:ser>
          <c:idx val="10"/>
          <c:order val="10"/>
          <c:tx>
            <c:strRef>
              <c:f>Sheet5!$A$12</c:f>
              <c:strCache>
                <c:ptCount val="1"/>
                <c:pt idx="0">
                  <c:v>France</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Sheet5!$B$12:$BH$12</c:f>
              <c:numCache>
                <c:formatCode>General</c:formatCode>
                <c:ptCount val="59"/>
                <c:pt idx="5">
                  <c:v>24.342048425019303</c:v>
                </c:pt>
                <c:pt idx="6">
                  <c:v>24.175461789030241</c:v>
                </c:pt>
                <c:pt idx="7">
                  <c:v>23.606824032639757</c:v>
                </c:pt>
                <c:pt idx="8">
                  <c:v>22.999679972412629</c:v>
                </c:pt>
                <c:pt idx="9">
                  <c:v>22.793892104655843</c:v>
                </c:pt>
                <c:pt idx="10">
                  <c:v>22.3346562034227</c:v>
                </c:pt>
                <c:pt idx="11">
                  <c:v>22.566930019851956</c:v>
                </c:pt>
                <c:pt idx="12">
                  <c:v>21.841234601716966</c:v>
                </c:pt>
                <c:pt idx="13">
                  <c:v>22.109675165909884</c:v>
                </c:pt>
                <c:pt idx="14">
                  <c:v>22.32533042707098</c:v>
                </c:pt>
                <c:pt idx="15">
                  <c:v>21.579990633027567</c:v>
                </c:pt>
                <c:pt idx="16">
                  <c:v>21.540530094324883</c:v>
                </c:pt>
                <c:pt idx="17">
                  <c:v>21.292334889854118</c:v>
                </c:pt>
                <c:pt idx="18">
                  <c:v>21.168042171472127</c:v>
                </c:pt>
                <c:pt idx="19">
                  <c:v>20.774066897386213</c:v>
                </c:pt>
                <c:pt idx="20">
                  <c:v>20.251152164883202</c:v>
                </c:pt>
                <c:pt idx="21">
                  <c:v>19.731703583845363</c:v>
                </c:pt>
                <c:pt idx="22">
                  <c:v>19.13581187949006</c:v>
                </c:pt>
                <c:pt idx="23">
                  <c:v>19.157904854095655</c:v>
                </c:pt>
                <c:pt idx="24">
                  <c:v>18.925128133871869</c:v>
                </c:pt>
                <c:pt idx="25">
                  <c:v>19.029581396447398</c:v>
                </c:pt>
                <c:pt idx="26">
                  <c:v>18.562211779654518</c:v>
                </c:pt>
                <c:pt idx="27">
                  <c:v>18.097890106224394</c:v>
                </c:pt>
                <c:pt idx="28">
                  <c:v>17.962796735726041</c:v>
                </c:pt>
                <c:pt idx="29">
                  <c:v>17.704411784408034</c:v>
                </c:pt>
                <c:pt idx="30">
                  <c:v>17.692589790227771</c:v>
                </c:pt>
                <c:pt idx="31">
                  <c:v>17.342822046029056</c:v>
                </c:pt>
                <c:pt idx="32">
                  <c:v>16.897552834099272</c:v>
                </c:pt>
                <c:pt idx="33">
                  <c:v>16.324667818723725</c:v>
                </c:pt>
                <c:pt idx="34">
                  <c:v>16.013655689337767</c:v>
                </c:pt>
                <c:pt idx="35">
                  <c:v>16.230086915000445</c:v>
                </c:pt>
                <c:pt idx="36">
                  <c:v>15.843929982457341</c:v>
                </c:pt>
                <c:pt idx="37">
                  <c:v>16.043427892214073</c:v>
                </c:pt>
                <c:pt idx="38">
                  <c:v>16.024338431708163</c:v>
                </c:pt>
                <c:pt idx="39">
                  <c:v>15.77308169624626</c:v>
                </c:pt>
                <c:pt idx="40">
                  <c:v>15.734037278169982</c:v>
                </c:pt>
                <c:pt idx="41">
                  <c:v>15.224622333137953</c:v>
                </c:pt>
                <c:pt idx="42">
                  <c:v>14.714589297733824</c:v>
                </c:pt>
                <c:pt idx="43">
                  <c:v>14.19106697398249</c:v>
                </c:pt>
                <c:pt idx="44">
                  <c:v>13.759499451420687</c:v>
                </c:pt>
                <c:pt idx="45">
                  <c:v>13.30790454973404</c:v>
                </c:pt>
                <c:pt idx="46">
                  <c:v>12.804143216958508</c:v>
                </c:pt>
                <c:pt idx="47">
                  <c:v>12.679490342742616</c:v>
                </c:pt>
                <c:pt idx="48">
                  <c:v>12.092079442178953</c:v>
                </c:pt>
                <c:pt idx="49">
                  <c:v>11.507301214910294</c:v>
                </c:pt>
                <c:pt idx="50">
                  <c:v>11.250528878134263</c:v>
                </c:pt>
                <c:pt idx="51">
                  <c:v>11.374924438955867</c:v>
                </c:pt>
                <c:pt idx="52">
                  <c:v>11.329098721609864</c:v>
                </c:pt>
                <c:pt idx="53">
                  <c:v>11.347283429966048</c:v>
                </c:pt>
                <c:pt idx="54">
                  <c:v>11.142503291746515</c:v>
                </c:pt>
                <c:pt idx="55">
                  <c:v>11.231110484274231</c:v>
                </c:pt>
              </c:numCache>
            </c:numRef>
          </c:val>
          <c:smooth val="0"/>
          <c:extLst>
            <c:ext xmlns:c16="http://schemas.microsoft.com/office/drawing/2014/chart" uri="{C3380CC4-5D6E-409C-BE32-E72D297353CC}">
              <c16:uniqueId val="{0000000A-6305-45A9-B632-37D30F1BCDB3}"/>
            </c:ext>
          </c:extLst>
        </c:ser>
        <c:ser>
          <c:idx val="11"/>
          <c:order val="11"/>
          <c:tx>
            <c:strRef>
              <c:f>Sheet5!$A$13</c:f>
              <c:strCache>
                <c:ptCount val="1"/>
                <c:pt idx="0">
                  <c:v>United Kingdom</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Sheet5!$B$13:$BH$13</c:f>
              <c:numCache>
                <c:formatCode>General</c:formatCode>
                <c:ptCount val="59"/>
                <c:pt idx="30">
                  <c:v>17.498097115340936</c:v>
                </c:pt>
                <c:pt idx="31">
                  <c:v>17.167821027642322</c:v>
                </c:pt>
                <c:pt idx="32">
                  <c:v>16.842682231449569</c:v>
                </c:pt>
                <c:pt idx="33">
                  <c:v>16.406415991138225</c:v>
                </c:pt>
                <c:pt idx="34">
                  <c:v>17.06258937818998</c:v>
                </c:pt>
                <c:pt idx="35">
                  <c:v>17.450862586902414</c:v>
                </c:pt>
                <c:pt idx="36">
                  <c:v>17.168941085792209</c:v>
                </c:pt>
                <c:pt idx="37">
                  <c:v>17.068352243357495</c:v>
                </c:pt>
                <c:pt idx="38">
                  <c:v>16.281144538773457</c:v>
                </c:pt>
                <c:pt idx="39">
                  <c:v>15.276370374014133</c:v>
                </c:pt>
                <c:pt idx="40">
                  <c:v>14.679773552015499</c:v>
                </c:pt>
                <c:pt idx="41">
                  <c:v>13.622113514797226</c:v>
                </c:pt>
                <c:pt idx="42">
                  <c:v>12.812951994347255</c:v>
                </c:pt>
                <c:pt idx="43">
                  <c:v>12.009205238721748</c:v>
                </c:pt>
                <c:pt idx="44">
                  <c:v>11.402547637096012</c:v>
                </c:pt>
                <c:pt idx="45">
                  <c:v>11.135278168557576</c:v>
                </c:pt>
                <c:pt idx="46">
                  <c:v>10.645649299772884</c:v>
                </c:pt>
                <c:pt idx="47">
                  <c:v>10.121111912749486</c:v>
                </c:pt>
                <c:pt idx="48">
                  <c:v>10.110055321131993</c:v>
                </c:pt>
                <c:pt idx="49">
                  <c:v>9.6682242956847233</c:v>
                </c:pt>
                <c:pt idx="50">
                  <c:v>9.988583627578846</c:v>
                </c:pt>
                <c:pt idx="51">
                  <c:v>10.038393333677668</c:v>
                </c:pt>
                <c:pt idx="52">
                  <c:v>9.9315581421472405</c:v>
                </c:pt>
                <c:pt idx="53">
                  <c:v>10.260558292240098</c:v>
                </c:pt>
                <c:pt idx="54">
                  <c:v>10.161819789247641</c:v>
                </c:pt>
                <c:pt idx="55">
                  <c:v>9.7706216763175675</c:v>
                </c:pt>
              </c:numCache>
            </c:numRef>
          </c:val>
          <c:smooth val="0"/>
          <c:extLst>
            <c:ext xmlns:c16="http://schemas.microsoft.com/office/drawing/2014/chart" uri="{C3380CC4-5D6E-409C-BE32-E72D297353CC}">
              <c16:uniqueId val="{0000000B-6305-45A9-B632-37D30F1BCDB3}"/>
            </c:ext>
          </c:extLst>
        </c:ser>
        <c:ser>
          <c:idx val="12"/>
          <c:order val="12"/>
          <c:tx>
            <c:strRef>
              <c:f>Sheet5!$A$14</c:f>
              <c:strCache>
                <c:ptCount val="1"/>
                <c:pt idx="0">
                  <c:v>Ireland</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Sheet5!$B$14:$BH$14</c:f>
              <c:numCache>
                <c:formatCode>General</c:formatCode>
                <c:ptCount val="59"/>
                <c:pt idx="35">
                  <c:v>22.962446217875915</c:v>
                </c:pt>
                <c:pt idx="36">
                  <c:v>23.037168457043229</c:v>
                </c:pt>
                <c:pt idx="37">
                  <c:v>24.526375376502312</c:v>
                </c:pt>
                <c:pt idx="38">
                  <c:v>25.786936891352401</c:v>
                </c:pt>
                <c:pt idx="39">
                  <c:v>26.517621791219064</c:v>
                </c:pt>
                <c:pt idx="40">
                  <c:v>26.023863005089581</c:v>
                </c:pt>
                <c:pt idx="41">
                  <c:v>28.424661254537387</c:v>
                </c:pt>
                <c:pt idx="42">
                  <c:v>30.230558870681616</c:v>
                </c:pt>
                <c:pt idx="43">
                  <c:v>26.43262300789333</c:v>
                </c:pt>
                <c:pt idx="44">
                  <c:v>24.086428367335728</c:v>
                </c:pt>
                <c:pt idx="45">
                  <c:v>22.374937901102278</c:v>
                </c:pt>
                <c:pt idx="46">
                  <c:v>21.170042661875986</c:v>
                </c:pt>
                <c:pt idx="47">
                  <c:v>20.260617644179305</c:v>
                </c:pt>
                <c:pt idx="48">
                  <c:v>19.650950149014808</c:v>
                </c:pt>
                <c:pt idx="49">
                  <c:v>22.700547732510778</c:v>
                </c:pt>
                <c:pt idx="50">
                  <c:v>21.567681998721863</c:v>
                </c:pt>
                <c:pt idx="51">
                  <c:v>23.910427196215238</c:v>
                </c:pt>
                <c:pt idx="52">
                  <c:v>22.500024001657859</c:v>
                </c:pt>
                <c:pt idx="53">
                  <c:v>21.506192033738952</c:v>
                </c:pt>
                <c:pt idx="54">
                  <c:v>20.892902828009095</c:v>
                </c:pt>
                <c:pt idx="55">
                  <c:v>36.927045545314705</c:v>
                </c:pt>
              </c:numCache>
            </c:numRef>
          </c:val>
          <c:smooth val="0"/>
          <c:extLst>
            <c:ext xmlns:c16="http://schemas.microsoft.com/office/drawing/2014/chart" uri="{C3380CC4-5D6E-409C-BE32-E72D297353CC}">
              <c16:uniqueId val="{0000000C-6305-45A9-B632-37D30F1BCDB3}"/>
            </c:ext>
          </c:extLst>
        </c:ser>
        <c:ser>
          <c:idx val="13"/>
          <c:order val="13"/>
          <c:tx>
            <c:strRef>
              <c:f>Sheet5!$A$15</c:f>
              <c:strCache>
                <c:ptCount val="1"/>
                <c:pt idx="0">
                  <c:v>Iceland</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Sheet5!$B$15:$BH$15</c:f>
              <c:numCache>
                <c:formatCode>General</c:formatCode>
                <c:ptCount val="59"/>
                <c:pt idx="37">
                  <c:v>16.678716378047508</c:v>
                </c:pt>
                <c:pt idx="38">
                  <c:v>15.691506346028111</c:v>
                </c:pt>
                <c:pt idx="39">
                  <c:v>14.19930722802688</c:v>
                </c:pt>
                <c:pt idx="40">
                  <c:v>13.73791732029769</c:v>
                </c:pt>
                <c:pt idx="41">
                  <c:v>15.410482604748656</c:v>
                </c:pt>
                <c:pt idx="42">
                  <c:v>13.40244930966111</c:v>
                </c:pt>
                <c:pt idx="43">
                  <c:v>12.532274583242314</c:v>
                </c:pt>
                <c:pt idx="44">
                  <c:v>12.31489785257353</c:v>
                </c:pt>
                <c:pt idx="45">
                  <c:v>10.609629859989727</c:v>
                </c:pt>
                <c:pt idx="46">
                  <c:v>10.750576932663099</c:v>
                </c:pt>
                <c:pt idx="47">
                  <c:v>9.1679891567383471</c:v>
                </c:pt>
                <c:pt idx="48">
                  <c:v>12.644392853080506</c:v>
                </c:pt>
                <c:pt idx="49">
                  <c:v>12.756775998641483</c:v>
                </c:pt>
                <c:pt idx="50">
                  <c:v>14.632781104265312</c:v>
                </c:pt>
                <c:pt idx="51">
                  <c:v>14.568411174050203</c:v>
                </c:pt>
                <c:pt idx="52">
                  <c:v>12.755887716305692</c:v>
                </c:pt>
                <c:pt idx="53">
                  <c:v>12.784813396755018</c:v>
                </c:pt>
              </c:numCache>
            </c:numRef>
          </c:val>
          <c:smooth val="0"/>
          <c:extLst>
            <c:ext xmlns:c16="http://schemas.microsoft.com/office/drawing/2014/chart" uri="{C3380CC4-5D6E-409C-BE32-E72D297353CC}">
              <c16:uniqueId val="{0000000D-6305-45A9-B632-37D30F1BCDB3}"/>
            </c:ext>
          </c:extLst>
        </c:ser>
        <c:ser>
          <c:idx val="14"/>
          <c:order val="14"/>
          <c:tx>
            <c:strRef>
              <c:f>Sheet5!$A$16</c:f>
              <c:strCache>
                <c:ptCount val="1"/>
                <c:pt idx="0">
                  <c:v>Italy</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Sheet5!$B$16:$BH$16</c:f>
              <c:numCache>
                <c:formatCode>General</c:formatCode>
                <c:ptCount val="59"/>
                <c:pt idx="30">
                  <c:v>21.784608029557408</c:v>
                </c:pt>
                <c:pt idx="31">
                  <c:v>20.894975531697956</c:v>
                </c:pt>
                <c:pt idx="32">
                  <c:v>20.37760685770958</c:v>
                </c:pt>
                <c:pt idx="33">
                  <c:v>20.108577776547676</c:v>
                </c:pt>
                <c:pt idx="34">
                  <c:v>20.426559547450395</c:v>
                </c:pt>
                <c:pt idx="35">
                  <c:v>20.894194634377449</c:v>
                </c:pt>
                <c:pt idx="36">
                  <c:v>20.43913745066369</c:v>
                </c:pt>
                <c:pt idx="37">
                  <c:v>20.325668068030421</c:v>
                </c:pt>
                <c:pt idx="38">
                  <c:v>20.355848047066409</c:v>
                </c:pt>
                <c:pt idx="39">
                  <c:v>19.827547642988126</c:v>
                </c:pt>
                <c:pt idx="40">
                  <c:v>19.547138251418289</c:v>
                </c:pt>
                <c:pt idx="41">
                  <c:v>18.96419548764354</c:v>
                </c:pt>
                <c:pt idx="42">
                  <c:v>18.567244564316805</c:v>
                </c:pt>
                <c:pt idx="43">
                  <c:v>17.800853561170342</c:v>
                </c:pt>
                <c:pt idx="44">
                  <c:v>17.598496144777918</c:v>
                </c:pt>
                <c:pt idx="45">
                  <c:v>17.228046829286754</c:v>
                </c:pt>
                <c:pt idx="46">
                  <c:v>17.408529320811368</c:v>
                </c:pt>
                <c:pt idx="47">
                  <c:v>17.751356026826187</c:v>
                </c:pt>
                <c:pt idx="48">
                  <c:v>17.10154769410304</c:v>
                </c:pt>
                <c:pt idx="49">
                  <c:v>15.166323344158952</c:v>
                </c:pt>
                <c:pt idx="50">
                  <c:v>15.817049312079284</c:v>
                </c:pt>
                <c:pt idx="51">
                  <c:v>15.792634118541256</c:v>
                </c:pt>
                <c:pt idx="52">
                  <c:v>15.38731879691912</c:v>
                </c:pt>
                <c:pt idx="53">
                  <c:v>15.382627398840635</c:v>
                </c:pt>
                <c:pt idx="54">
                  <c:v>15.498643221505887</c:v>
                </c:pt>
                <c:pt idx="55">
                  <c:v>15.788109426705782</c:v>
                </c:pt>
              </c:numCache>
            </c:numRef>
          </c:val>
          <c:smooth val="0"/>
          <c:extLst>
            <c:ext xmlns:c16="http://schemas.microsoft.com/office/drawing/2014/chart" uri="{C3380CC4-5D6E-409C-BE32-E72D297353CC}">
              <c16:uniqueId val="{0000000E-6305-45A9-B632-37D30F1BCDB3}"/>
            </c:ext>
          </c:extLst>
        </c:ser>
        <c:ser>
          <c:idx val="15"/>
          <c:order val="15"/>
          <c:tx>
            <c:strRef>
              <c:f>Sheet5!$A$17</c:f>
              <c:strCache>
                <c:ptCount val="1"/>
                <c:pt idx="0">
                  <c:v>Japan</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Sheet5!$B$17:$BH$17</c:f>
              <c:numCache>
                <c:formatCode>General</c:formatCode>
                <c:ptCount val="59"/>
                <c:pt idx="20">
                  <c:v>27.197940307985107</c:v>
                </c:pt>
                <c:pt idx="21">
                  <c:v>27.135175114737152</c:v>
                </c:pt>
                <c:pt idx="22">
                  <c:v>26.976674352768626</c:v>
                </c:pt>
                <c:pt idx="23">
                  <c:v>26.888379020201352</c:v>
                </c:pt>
                <c:pt idx="24">
                  <c:v>27.633269267851457</c:v>
                </c:pt>
                <c:pt idx="25">
                  <c:v>27.47432562814075</c:v>
                </c:pt>
                <c:pt idx="26">
                  <c:v>26.700401111362265</c:v>
                </c:pt>
                <c:pt idx="27">
                  <c:v>26.040081286443961</c:v>
                </c:pt>
                <c:pt idx="28">
                  <c:v>26.004128363566597</c:v>
                </c:pt>
                <c:pt idx="29">
                  <c:v>25.92034173265036</c:v>
                </c:pt>
                <c:pt idx="30">
                  <c:v>25.928115646616522</c:v>
                </c:pt>
                <c:pt idx="31">
                  <c:v>25.844236474654984</c:v>
                </c:pt>
                <c:pt idx="32">
                  <c:v>24.907516962162489</c:v>
                </c:pt>
                <c:pt idx="33">
                  <c:v>23.505117010220282</c:v>
                </c:pt>
                <c:pt idx="34">
                  <c:v>21.626101167473742</c:v>
                </c:pt>
                <c:pt idx="35">
                  <c:v>21.50057286980109</c:v>
                </c:pt>
                <c:pt idx="36">
                  <c:v>21.398297332569001</c:v>
                </c:pt>
                <c:pt idx="37">
                  <c:v>21.373072531802428</c:v>
                </c:pt>
                <c:pt idx="38">
                  <c:v>20.67210345560515</c:v>
                </c:pt>
                <c:pt idx="39">
                  <c:v>20.459363528606257</c:v>
                </c:pt>
                <c:pt idx="40">
                  <c:v>20.445942004571521</c:v>
                </c:pt>
                <c:pt idx="41">
                  <c:v>19.055801439267274</c:v>
                </c:pt>
                <c:pt idx="42">
                  <c:v>18.636808051398219</c:v>
                </c:pt>
                <c:pt idx="43">
                  <c:v>18.784525981119881</c:v>
                </c:pt>
                <c:pt idx="44">
                  <c:v>18.951096687254523</c:v>
                </c:pt>
                <c:pt idx="45">
                  <c:v>19.091185531397304</c:v>
                </c:pt>
                <c:pt idx="46">
                  <c:v>19.118483500881773</c:v>
                </c:pt>
                <c:pt idx="47">
                  <c:v>19.561487793218042</c:v>
                </c:pt>
                <c:pt idx="48">
                  <c:v>19.041096154773967</c:v>
                </c:pt>
                <c:pt idx="49">
                  <c:v>17.096191614064416</c:v>
                </c:pt>
                <c:pt idx="50">
                  <c:v>18.938571420540921</c:v>
                </c:pt>
                <c:pt idx="51">
                  <c:v>17.868915822086944</c:v>
                </c:pt>
                <c:pt idx="52">
                  <c:v>17.876536394268207</c:v>
                </c:pt>
                <c:pt idx="53">
                  <c:v>17.683291620782864</c:v>
                </c:pt>
                <c:pt idx="54">
                  <c:v>17.706747674323136</c:v>
                </c:pt>
              </c:numCache>
            </c:numRef>
          </c:val>
          <c:smooth val="0"/>
          <c:extLst>
            <c:ext xmlns:c16="http://schemas.microsoft.com/office/drawing/2014/chart" uri="{C3380CC4-5D6E-409C-BE32-E72D297353CC}">
              <c16:uniqueId val="{0000000F-6305-45A9-B632-37D30F1BCDB3}"/>
            </c:ext>
          </c:extLst>
        </c:ser>
        <c:ser>
          <c:idx val="16"/>
          <c:order val="16"/>
          <c:tx>
            <c:strRef>
              <c:f>Sheet5!$A$18</c:f>
              <c:strCache>
                <c:ptCount val="1"/>
                <c:pt idx="0">
                  <c:v>Luxembourg</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Sheet5!$B$18:$BH$18</c:f>
              <c:numCache>
                <c:formatCode>General</c:formatCode>
                <c:ptCount val="59"/>
                <c:pt idx="35">
                  <c:v>12.716650695531682</c:v>
                </c:pt>
                <c:pt idx="36">
                  <c:v>11.375332529571546</c:v>
                </c:pt>
                <c:pt idx="37">
                  <c:v>11.859367198794615</c:v>
                </c:pt>
                <c:pt idx="38">
                  <c:v>12.125459511350833</c:v>
                </c:pt>
                <c:pt idx="39">
                  <c:v>10.633137491151167</c:v>
                </c:pt>
                <c:pt idx="40">
                  <c:v>10.783212237324902</c:v>
                </c:pt>
                <c:pt idx="41">
                  <c:v>10.240571865068512</c:v>
                </c:pt>
                <c:pt idx="42">
                  <c:v>9.7917823928897807</c:v>
                </c:pt>
                <c:pt idx="43">
                  <c:v>10.030899347202944</c:v>
                </c:pt>
                <c:pt idx="44">
                  <c:v>9.7062264448825424</c:v>
                </c:pt>
                <c:pt idx="45">
                  <c:v>8.9276623665564294</c:v>
                </c:pt>
                <c:pt idx="46">
                  <c:v>8.0008772454492885</c:v>
                </c:pt>
                <c:pt idx="47">
                  <c:v>9.1130894902058124</c:v>
                </c:pt>
                <c:pt idx="48">
                  <c:v>7.9591963197606308</c:v>
                </c:pt>
                <c:pt idx="49">
                  <c:v>5.2537459932825179</c:v>
                </c:pt>
                <c:pt idx="50">
                  <c:v>5.850965445730461</c:v>
                </c:pt>
                <c:pt idx="51">
                  <c:v>5.6521487529394436</c:v>
                </c:pt>
                <c:pt idx="52">
                  <c:v>5.5794167078090346</c:v>
                </c:pt>
                <c:pt idx="53">
                  <c:v>5.0579835154303243</c:v>
                </c:pt>
                <c:pt idx="54">
                  <c:v>4.8815927284894789</c:v>
                </c:pt>
                <c:pt idx="55">
                  <c:v>4.7376253996251787</c:v>
                </c:pt>
              </c:numCache>
            </c:numRef>
          </c:val>
          <c:smooth val="0"/>
          <c:extLst>
            <c:ext xmlns:c16="http://schemas.microsoft.com/office/drawing/2014/chart" uri="{C3380CC4-5D6E-409C-BE32-E72D297353CC}">
              <c16:uniqueId val="{00000010-6305-45A9-B632-37D30F1BCDB3}"/>
            </c:ext>
          </c:extLst>
        </c:ser>
        <c:ser>
          <c:idx val="17"/>
          <c:order val="17"/>
          <c:tx>
            <c:strRef>
              <c:f>Sheet5!$A$19</c:f>
              <c:strCache>
                <c:ptCount val="1"/>
                <c:pt idx="0">
                  <c:v>Norway</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Sheet5!$B$19:$BH$19</c:f>
              <c:numCache>
                <c:formatCode>General</c:formatCode>
                <c:ptCount val="59"/>
                <c:pt idx="10">
                  <c:v>20.260627910470184</c:v>
                </c:pt>
                <c:pt idx="11">
                  <c:v>19.893011993918577</c:v>
                </c:pt>
                <c:pt idx="12">
                  <c:v>20.004243967503335</c:v>
                </c:pt>
                <c:pt idx="13">
                  <c:v>20.400904696438865</c:v>
                </c:pt>
                <c:pt idx="14">
                  <c:v>20.834657586076428</c:v>
                </c:pt>
                <c:pt idx="15">
                  <c:v>20.226709408770944</c:v>
                </c:pt>
                <c:pt idx="16">
                  <c:v>18.850954159789186</c:v>
                </c:pt>
                <c:pt idx="17">
                  <c:v>18.227511728868727</c:v>
                </c:pt>
                <c:pt idx="18">
                  <c:v>16.728848236851608</c:v>
                </c:pt>
                <c:pt idx="19">
                  <c:v>17.682536092577934</c:v>
                </c:pt>
                <c:pt idx="20">
                  <c:v>15.04596440920975</c:v>
                </c:pt>
                <c:pt idx="21">
                  <c:v>13.928331411730612</c:v>
                </c:pt>
                <c:pt idx="22">
                  <c:v>13.355435971766378</c:v>
                </c:pt>
                <c:pt idx="23">
                  <c:v>13.037262555425642</c:v>
                </c:pt>
                <c:pt idx="24">
                  <c:v>13.185509707715401</c:v>
                </c:pt>
                <c:pt idx="25">
                  <c:v>12.922485694888955</c:v>
                </c:pt>
                <c:pt idx="26">
                  <c:v>13.526401372691813</c:v>
                </c:pt>
                <c:pt idx="27">
                  <c:v>13.525562104819702</c:v>
                </c:pt>
                <c:pt idx="28">
                  <c:v>13.676064694198676</c:v>
                </c:pt>
                <c:pt idx="29">
                  <c:v>12.590341197816359</c:v>
                </c:pt>
                <c:pt idx="30">
                  <c:v>11.603193181477147</c:v>
                </c:pt>
                <c:pt idx="31">
                  <c:v>11.221830227412468</c:v>
                </c:pt>
                <c:pt idx="32">
                  <c:v>11.303636105489097</c:v>
                </c:pt>
                <c:pt idx="33">
                  <c:v>11.605859811591888</c:v>
                </c:pt>
                <c:pt idx="34">
                  <c:v>11.882316854966515</c:v>
                </c:pt>
                <c:pt idx="35">
                  <c:v>12.450745507379644</c:v>
                </c:pt>
                <c:pt idx="36">
                  <c:v>11.59993180432212</c:v>
                </c:pt>
                <c:pt idx="37">
                  <c:v>11.56039005964014</c:v>
                </c:pt>
                <c:pt idx="38">
                  <c:v>12.19918349806618</c:v>
                </c:pt>
                <c:pt idx="39">
                  <c:v>11.66859539272717</c:v>
                </c:pt>
                <c:pt idx="40">
                  <c:v>10.029923003553451</c:v>
                </c:pt>
                <c:pt idx="41">
                  <c:v>10.088936810721625</c:v>
                </c:pt>
                <c:pt idx="42">
                  <c:v>10.088854567209026</c:v>
                </c:pt>
                <c:pt idx="43">
                  <c:v>9.9893248006065072</c:v>
                </c:pt>
                <c:pt idx="44">
                  <c:v>9.6119256209733592</c:v>
                </c:pt>
                <c:pt idx="45">
                  <c:v>9.1456820291326864</c:v>
                </c:pt>
                <c:pt idx="46">
                  <c:v>9.3063886520660102</c:v>
                </c:pt>
                <c:pt idx="47">
                  <c:v>9.3400203064772107</c:v>
                </c:pt>
                <c:pt idx="48">
                  <c:v>8.6062200340676558</c:v>
                </c:pt>
                <c:pt idx="49">
                  <c:v>8.2277608299149367</c:v>
                </c:pt>
                <c:pt idx="50">
                  <c:v>8.0809714352359894</c:v>
                </c:pt>
                <c:pt idx="51">
                  <c:v>7.5525477598592499</c:v>
                </c:pt>
                <c:pt idx="52">
                  <c:v>7.3794204593957984</c:v>
                </c:pt>
                <c:pt idx="53">
                  <c:v>7.3934037536312962</c:v>
                </c:pt>
                <c:pt idx="54">
                  <c:v>7.6143834960256171</c:v>
                </c:pt>
                <c:pt idx="55">
                  <c:v>8.0336425345485036</c:v>
                </c:pt>
              </c:numCache>
            </c:numRef>
          </c:val>
          <c:smooth val="0"/>
          <c:extLst>
            <c:ext xmlns:c16="http://schemas.microsoft.com/office/drawing/2014/chart" uri="{C3380CC4-5D6E-409C-BE32-E72D297353CC}">
              <c16:uniqueId val="{00000011-6305-45A9-B632-37D30F1BCDB3}"/>
            </c:ext>
          </c:extLst>
        </c:ser>
        <c:ser>
          <c:idx val="18"/>
          <c:order val="18"/>
          <c:tx>
            <c:strRef>
              <c:f>Sheet5!$A$20</c:f>
              <c:strCache>
                <c:ptCount val="1"/>
                <c:pt idx="0">
                  <c:v>New Zealand</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Sheet5!$B$20:$BH$20</c:f>
              <c:numCache>
                <c:formatCode>General</c:formatCode>
                <c:ptCount val="59"/>
                <c:pt idx="11">
                  <c:v>25.823607622987151</c:v>
                </c:pt>
                <c:pt idx="12">
                  <c:v>24.646074646074645</c:v>
                </c:pt>
                <c:pt idx="13">
                  <c:v>24.420401854714065</c:v>
                </c:pt>
                <c:pt idx="14">
                  <c:v>26.115802171290714</c:v>
                </c:pt>
                <c:pt idx="15">
                  <c:v>23.557136505113384</c:v>
                </c:pt>
                <c:pt idx="16">
                  <c:v>24.960116026105876</c:v>
                </c:pt>
                <c:pt idx="17">
                  <c:v>25.206878717351955</c:v>
                </c:pt>
                <c:pt idx="18">
                  <c:v>25.468954900507441</c:v>
                </c:pt>
                <c:pt idx="19">
                  <c:v>25.173560183827128</c:v>
                </c:pt>
                <c:pt idx="20">
                  <c:v>25.135396112347287</c:v>
                </c:pt>
                <c:pt idx="21">
                  <c:v>26.389272878075754</c:v>
                </c:pt>
                <c:pt idx="22">
                  <c:v>26.958644895467724</c:v>
                </c:pt>
                <c:pt idx="23">
                  <c:v>26.234449498547708</c:v>
                </c:pt>
                <c:pt idx="24">
                  <c:v>26.18311881067666</c:v>
                </c:pt>
                <c:pt idx="25">
                  <c:v>23.437368730572125</c:v>
                </c:pt>
                <c:pt idx="26">
                  <c:v>22.274073409315264</c:v>
                </c:pt>
                <c:pt idx="27">
                  <c:v>20.805711371749108</c:v>
                </c:pt>
                <c:pt idx="28">
                  <c:v>19.91334777537077</c:v>
                </c:pt>
                <c:pt idx="29">
                  <c:v>20.010136113524471</c:v>
                </c:pt>
                <c:pt idx="30">
                  <c:v>19.157483767841228</c:v>
                </c:pt>
                <c:pt idx="31">
                  <c:v>19.221290578437483</c:v>
                </c:pt>
                <c:pt idx="32">
                  <c:v>19.276313981921586</c:v>
                </c:pt>
                <c:pt idx="33">
                  <c:v>19.299562385507837</c:v>
                </c:pt>
                <c:pt idx="34">
                  <c:v>19.926111309736623</c:v>
                </c:pt>
                <c:pt idx="35">
                  <c:v>19.113340290167301</c:v>
                </c:pt>
                <c:pt idx="36">
                  <c:v>18.002543849335716</c:v>
                </c:pt>
                <c:pt idx="37">
                  <c:v>17.612296795049982</c:v>
                </c:pt>
                <c:pt idx="38">
                  <c:v>16.968562572958177</c:v>
                </c:pt>
                <c:pt idx="39">
                  <c:v>16.72061741169323</c:v>
                </c:pt>
                <c:pt idx="40">
                  <c:v>16.643525775966321</c:v>
                </c:pt>
                <c:pt idx="41">
                  <c:v>16.296302470576467</c:v>
                </c:pt>
                <c:pt idx="42">
                  <c:v>16.736991274441117</c:v>
                </c:pt>
                <c:pt idx="43">
                  <c:v>15.844328061327115</c:v>
                </c:pt>
                <c:pt idx="44">
                  <c:v>15.684169431973451</c:v>
                </c:pt>
                <c:pt idx="45">
                  <c:v>15.657852081693141</c:v>
                </c:pt>
                <c:pt idx="46">
                  <c:v>14.40961732124874</c:v>
                </c:pt>
                <c:pt idx="47">
                  <c:v>13.322100826226166</c:v>
                </c:pt>
                <c:pt idx="48">
                  <c:v>13.391173571986032</c:v>
                </c:pt>
                <c:pt idx="49">
                  <c:v>11.62328211623282</c:v>
                </c:pt>
                <c:pt idx="50">
                  <c:v>11.763952688103203</c:v>
                </c:pt>
                <c:pt idx="51">
                  <c:v>11.935355065934965</c:v>
                </c:pt>
                <c:pt idx="52">
                  <c:v>11.864109402257824</c:v>
                </c:pt>
              </c:numCache>
            </c:numRef>
          </c:val>
          <c:smooth val="0"/>
          <c:extLst>
            <c:ext xmlns:c16="http://schemas.microsoft.com/office/drawing/2014/chart" uri="{C3380CC4-5D6E-409C-BE32-E72D297353CC}">
              <c16:uniqueId val="{00000012-6305-45A9-B632-37D30F1BCDB3}"/>
            </c:ext>
          </c:extLst>
        </c:ser>
        <c:ser>
          <c:idx val="19"/>
          <c:order val="19"/>
          <c:tx>
            <c:strRef>
              <c:f>Sheet5!$A$21</c:f>
              <c:strCache>
                <c:ptCount val="1"/>
                <c:pt idx="0">
                  <c:v>Sweden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Sheet5!$B$21:$BH$21</c:f>
              <c:numCache>
                <c:formatCode>General</c:formatCode>
                <c:ptCount val="59"/>
                <c:pt idx="20">
                  <c:v>23.073113842498813</c:v>
                </c:pt>
                <c:pt idx="21">
                  <c:v>22.057631028018665</c:v>
                </c:pt>
                <c:pt idx="22">
                  <c:v>22.035798868612659</c:v>
                </c:pt>
                <c:pt idx="23">
                  <c:v>22.517092799401247</c:v>
                </c:pt>
                <c:pt idx="24">
                  <c:v>23.632067851324642</c:v>
                </c:pt>
                <c:pt idx="25">
                  <c:v>23.87552788891044</c:v>
                </c:pt>
                <c:pt idx="26">
                  <c:v>23.604680532146787</c:v>
                </c:pt>
                <c:pt idx="27">
                  <c:v>23.540157284568132</c:v>
                </c:pt>
                <c:pt idx="28">
                  <c:v>23.240726855934863</c:v>
                </c:pt>
                <c:pt idx="29">
                  <c:v>22.560952157524479</c:v>
                </c:pt>
                <c:pt idx="30">
                  <c:v>21.046611960215046</c:v>
                </c:pt>
                <c:pt idx="31">
                  <c:v>19.510632022556571</c:v>
                </c:pt>
                <c:pt idx="32">
                  <c:v>18.373521175295242</c:v>
                </c:pt>
                <c:pt idx="33">
                  <c:v>18.865286245279353</c:v>
                </c:pt>
                <c:pt idx="34">
                  <c:v>20.586842284811137</c:v>
                </c:pt>
                <c:pt idx="35">
                  <c:v>22.765164252339567</c:v>
                </c:pt>
                <c:pt idx="36">
                  <c:v>22.021283175805632</c:v>
                </c:pt>
                <c:pt idx="37">
                  <c:v>22.396239826263344</c:v>
                </c:pt>
                <c:pt idx="38">
                  <c:v>22.765629369917502</c:v>
                </c:pt>
                <c:pt idx="39">
                  <c:v>22.495155550500083</c:v>
                </c:pt>
                <c:pt idx="40">
                  <c:v>22.981238030456648</c:v>
                </c:pt>
                <c:pt idx="41">
                  <c:v>21.901831122685035</c:v>
                </c:pt>
                <c:pt idx="42">
                  <c:v>21.322948264519006</c:v>
                </c:pt>
                <c:pt idx="43">
                  <c:v>20.835739375531958</c:v>
                </c:pt>
                <c:pt idx="44">
                  <c:v>20.672794899858737</c:v>
                </c:pt>
                <c:pt idx="45">
                  <c:v>20.54695198193582</c:v>
                </c:pt>
                <c:pt idx="46">
                  <c:v>20.587137890441205</c:v>
                </c:pt>
                <c:pt idx="47">
                  <c:v>20.53694649552774</c:v>
                </c:pt>
                <c:pt idx="48">
                  <c:v>19.067355746590334</c:v>
                </c:pt>
                <c:pt idx="49">
                  <c:v>17.310464594836528</c:v>
                </c:pt>
                <c:pt idx="50">
                  <c:v>18.587999755718247</c:v>
                </c:pt>
                <c:pt idx="51">
                  <c:v>18.261390020450328</c:v>
                </c:pt>
                <c:pt idx="52">
                  <c:v>17.188454121497553</c:v>
                </c:pt>
                <c:pt idx="53">
                  <c:v>16.799542574088719</c:v>
                </c:pt>
                <c:pt idx="54">
                  <c:v>16.496404666520021</c:v>
                </c:pt>
                <c:pt idx="55">
                  <c:v>17.00044276421103</c:v>
                </c:pt>
              </c:numCache>
            </c:numRef>
          </c:val>
          <c:smooth val="0"/>
          <c:extLst>
            <c:ext xmlns:c16="http://schemas.microsoft.com/office/drawing/2014/chart" uri="{C3380CC4-5D6E-409C-BE32-E72D297353CC}">
              <c16:uniqueId val="{00000013-6305-45A9-B632-37D30F1BCDB3}"/>
            </c:ext>
          </c:extLst>
        </c:ser>
        <c:ser>
          <c:idx val="20"/>
          <c:order val="20"/>
          <c:tx>
            <c:strRef>
              <c:f>Sheet5!$A$22</c:f>
              <c:strCache>
                <c:ptCount val="1"/>
                <c:pt idx="0">
                  <c:v>United States</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Sheet5!$B$22:$BH$22</c:f>
              <c:numCache>
                <c:formatCode>General</c:formatCode>
                <c:ptCount val="59"/>
                <c:pt idx="37">
                  <c:v>16.577184833554163</c:v>
                </c:pt>
                <c:pt idx="38">
                  <c:v>16.214521413416144</c:v>
                </c:pt>
                <c:pt idx="39">
                  <c:v>15.864131480054436</c:v>
                </c:pt>
                <c:pt idx="40">
                  <c:v>15.507389590592203</c:v>
                </c:pt>
                <c:pt idx="41">
                  <c:v>14.237647566992582</c:v>
                </c:pt>
                <c:pt idx="42">
                  <c:v>13.738046132828366</c:v>
                </c:pt>
                <c:pt idx="43">
                  <c:v>13.615502963394514</c:v>
                </c:pt>
                <c:pt idx="44">
                  <c:v>13.517456658389291</c:v>
                </c:pt>
                <c:pt idx="45">
                  <c:v>13.331383954160838</c:v>
                </c:pt>
                <c:pt idx="46">
                  <c:v>13.352034641140149</c:v>
                </c:pt>
                <c:pt idx="47">
                  <c:v>13.119197463790488</c:v>
                </c:pt>
                <c:pt idx="48">
                  <c:v>12.621587459403576</c:v>
                </c:pt>
                <c:pt idx="49">
                  <c:v>12.169672580809443</c:v>
                </c:pt>
                <c:pt idx="50">
                  <c:v>12.446115858580004</c:v>
                </c:pt>
                <c:pt idx="51">
                  <c:v>12.521821522473434</c:v>
                </c:pt>
                <c:pt idx="52">
                  <c:v>12.503949392560418</c:v>
                </c:pt>
                <c:pt idx="53">
                  <c:v>12.375933529869855</c:v>
                </c:pt>
                <c:pt idx="54">
                  <c:v>12.326067909954046</c:v>
                </c:pt>
              </c:numCache>
            </c:numRef>
          </c:val>
          <c:smooth val="0"/>
          <c:extLst>
            <c:ext xmlns:c16="http://schemas.microsoft.com/office/drawing/2014/chart" uri="{C3380CC4-5D6E-409C-BE32-E72D297353CC}">
              <c16:uniqueId val="{00000014-6305-45A9-B632-37D30F1BCDB3}"/>
            </c:ext>
          </c:extLst>
        </c:ser>
        <c:dLbls>
          <c:showLegendKey val="0"/>
          <c:showVal val="0"/>
          <c:showCatName val="0"/>
          <c:showSerName val="0"/>
          <c:showPercent val="0"/>
          <c:showBubbleSize val="0"/>
        </c:dLbls>
        <c:marker val="1"/>
        <c:smooth val="0"/>
        <c:axId val="153446472"/>
        <c:axId val="153446864"/>
      </c:lineChart>
      <c:catAx>
        <c:axId val="153446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446864"/>
        <c:crosses val="autoZero"/>
        <c:auto val="1"/>
        <c:lblAlgn val="ctr"/>
        <c:lblOffset val="100"/>
        <c:noMultiLvlLbl val="0"/>
      </c:catAx>
      <c:valAx>
        <c:axId val="15344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446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Services,</a:t>
            </a:r>
            <a:r>
              <a:rPr lang="en-US" baseline="0"/>
              <a:t> etc. as % of GDP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Sheet5!$A$2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Sheet5!$B$2:$BG$2</c:f>
              <c:numCache>
                <c:formatCode>General</c:formatCode>
                <c:ptCount val="58"/>
                <c:pt idx="12">
                  <c:v>53.865998859355301</c:v>
                </c:pt>
                <c:pt idx="13">
                  <c:v>52.774882489838845</c:v>
                </c:pt>
                <c:pt idx="14">
                  <c:v>53.215934594207816</c:v>
                </c:pt>
                <c:pt idx="15">
                  <c:v>54.079723969220254</c:v>
                </c:pt>
                <c:pt idx="16">
                  <c:v>54.662138198513901</c:v>
                </c:pt>
                <c:pt idx="17">
                  <c:v>55.251906514360407</c:v>
                </c:pt>
                <c:pt idx="18">
                  <c:v>56.605333841602082</c:v>
                </c:pt>
                <c:pt idx="19">
                  <c:v>54.773457360797714</c:v>
                </c:pt>
                <c:pt idx="20">
                  <c:v>54.283400961076389</c:v>
                </c:pt>
                <c:pt idx="21">
                  <c:v>54.197596320778686</c:v>
                </c:pt>
                <c:pt idx="22">
                  <c:v>56.070981905807038</c:v>
                </c:pt>
                <c:pt idx="23">
                  <c:v>58.850039326713798</c:v>
                </c:pt>
                <c:pt idx="24">
                  <c:v>57.108130357082977</c:v>
                </c:pt>
                <c:pt idx="25">
                  <c:v>56.998271163497783</c:v>
                </c:pt>
                <c:pt idx="26">
                  <c:v>57.861064268784155</c:v>
                </c:pt>
                <c:pt idx="27">
                  <c:v>60.472301778631966</c:v>
                </c:pt>
                <c:pt idx="28">
                  <c:v>61.738982881414181</c:v>
                </c:pt>
                <c:pt idx="29">
                  <c:v>63.275267683062154</c:v>
                </c:pt>
                <c:pt idx="30">
                  <c:v>64.047837889831769</c:v>
                </c:pt>
                <c:pt idx="31">
                  <c:v>66.260864108437133</c:v>
                </c:pt>
                <c:pt idx="32">
                  <c:v>67.150884559572702</c:v>
                </c:pt>
                <c:pt idx="33">
                  <c:v>67.258363476913132</c:v>
                </c:pt>
                <c:pt idx="34">
                  <c:v>67.209175945517828</c:v>
                </c:pt>
                <c:pt idx="35">
                  <c:v>67.683220061704688</c:v>
                </c:pt>
                <c:pt idx="36">
                  <c:v>67.790669915540263</c:v>
                </c:pt>
                <c:pt idx="37">
                  <c:v>68.785006167927946</c:v>
                </c:pt>
                <c:pt idx="38">
                  <c:v>68.94140493762437</c:v>
                </c:pt>
                <c:pt idx="39">
                  <c:v>69.810996864544833</c:v>
                </c:pt>
                <c:pt idx="40">
                  <c:v>69.827093126458692</c:v>
                </c:pt>
                <c:pt idx="41">
                  <c:v>70.18575207391585</c:v>
                </c:pt>
                <c:pt idx="42">
                  <c:v>69.889608911328978</c:v>
                </c:pt>
                <c:pt idx="43">
                  <c:v>70.411422516179115</c:v>
                </c:pt>
                <c:pt idx="44">
                  <c:v>70.385749204516259</c:v>
                </c:pt>
                <c:pt idx="45">
                  <c:v>70.062521553047659</c:v>
                </c:pt>
                <c:pt idx="46">
                  <c:v>69.135084762738359</c:v>
                </c:pt>
                <c:pt idx="47">
                  <c:v>69.70210965748997</c:v>
                </c:pt>
                <c:pt idx="48">
                  <c:v>69.745954610802102</c:v>
                </c:pt>
                <c:pt idx="49">
                  <c:v>68.59673673959972</c:v>
                </c:pt>
                <c:pt idx="50">
                  <c:v>70.51390750892655</c:v>
                </c:pt>
                <c:pt idx="51">
                  <c:v>68.982434025787597</c:v>
                </c:pt>
                <c:pt idx="52">
                  <c:v>69.273009250757511</c:v>
                </c:pt>
                <c:pt idx="53">
                  <c:v>70.653886656086911</c:v>
                </c:pt>
                <c:pt idx="54">
                  <c:v>70.484995727743708</c:v>
                </c:pt>
                <c:pt idx="55">
                  <c:v>71.946038806248424</c:v>
                </c:pt>
              </c:numCache>
            </c:numRef>
          </c:val>
          <c:smooth val="0"/>
          <c:extLst>
            <c:ext xmlns:c16="http://schemas.microsoft.com/office/drawing/2014/chart" uri="{C3380CC4-5D6E-409C-BE32-E72D297353CC}">
              <c16:uniqueId val="{00000000-638C-4A0A-9DE3-8DB9C88DAFD7}"/>
            </c:ext>
          </c:extLst>
        </c:ser>
        <c:ser>
          <c:idx val="1"/>
          <c:order val="1"/>
          <c:tx>
            <c:strRef>
              <c:f>Sheet5!$A$3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Sheet5!$B$3:$BG$3</c:f>
              <c:numCache>
                <c:formatCode>General</c:formatCode>
                <c:ptCount val="58"/>
                <c:pt idx="16">
                  <c:v>55.810273401108077</c:v>
                </c:pt>
                <c:pt idx="17">
                  <c:v>56.963673738585307</c:v>
                </c:pt>
                <c:pt idx="18">
                  <c:v>56.805458756422333</c:v>
                </c:pt>
                <c:pt idx="19">
                  <c:v>58.042582544168184</c:v>
                </c:pt>
                <c:pt idx="20">
                  <c:v>57.962876779870697</c:v>
                </c:pt>
                <c:pt idx="21">
                  <c:v>58.742236351036617</c:v>
                </c:pt>
                <c:pt idx="22">
                  <c:v>60.051090997783959</c:v>
                </c:pt>
                <c:pt idx="23">
                  <c:v>60.780935526575441</c:v>
                </c:pt>
                <c:pt idx="24">
                  <c:v>61.580237084432532</c:v>
                </c:pt>
                <c:pt idx="25">
                  <c:v>61.820811830694879</c:v>
                </c:pt>
                <c:pt idx="26">
                  <c:v>62.081450523405209</c:v>
                </c:pt>
                <c:pt idx="27">
                  <c:v>62.694988536433762</c:v>
                </c:pt>
                <c:pt idx="28">
                  <c:v>63.029592600709108</c:v>
                </c:pt>
                <c:pt idx="29">
                  <c:v>63.364222706377113</c:v>
                </c:pt>
                <c:pt idx="30">
                  <c:v>63.120992218256589</c:v>
                </c:pt>
                <c:pt idx="31">
                  <c:v>63.506322782369395</c:v>
                </c:pt>
                <c:pt idx="32">
                  <c:v>64.484222542299122</c:v>
                </c:pt>
                <c:pt idx="33">
                  <c:v>65.602008088805263</c:v>
                </c:pt>
                <c:pt idx="34">
                  <c:v>65.31154675204472</c:v>
                </c:pt>
                <c:pt idx="35">
                  <c:v>65.434391420866831</c:v>
                </c:pt>
                <c:pt idx="36">
                  <c:v>65.546890545712543</c:v>
                </c:pt>
                <c:pt idx="37">
                  <c:v>65.696521138574639</c:v>
                </c:pt>
                <c:pt idx="38">
                  <c:v>65.990752024967776</c:v>
                </c:pt>
                <c:pt idx="39">
                  <c:v>66.074797849258886</c:v>
                </c:pt>
                <c:pt idx="40">
                  <c:v>66.506859676702788</c:v>
                </c:pt>
                <c:pt idx="41">
                  <c:v>66.641435635821722</c:v>
                </c:pt>
                <c:pt idx="42">
                  <c:v>67.626329904811186</c:v>
                </c:pt>
                <c:pt idx="43">
                  <c:v>67.66382093608641</c:v>
                </c:pt>
                <c:pt idx="44">
                  <c:v>67.732410082865329</c:v>
                </c:pt>
                <c:pt idx="45">
                  <c:v>68.213372651664145</c:v>
                </c:pt>
                <c:pt idx="46">
                  <c:v>68.040005508170594</c:v>
                </c:pt>
                <c:pt idx="47">
                  <c:v>67.574830308527098</c:v>
                </c:pt>
                <c:pt idx="48">
                  <c:v>68.35526741788857</c:v>
                </c:pt>
                <c:pt idx="49">
                  <c:v>69.785124711761142</c:v>
                </c:pt>
                <c:pt idx="50">
                  <c:v>69.876893260334597</c:v>
                </c:pt>
                <c:pt idx="51">
                  <c:v>69.856236557093723</c:v>
                </c:pt>
                <c:pt idx="52">
                  <c:v>69.678324598981263</c:v>
                </c:pt>
                <c:pt idx="53">
                  <c:v>69.979644125085443</c:v>
                </c:pt>
                <c:pt idx="54">
                  <c:v>70.356754314396468</c:v>
                </c:pt>
                <c:pt idx="55">
                  <c:v>70.368627878053445</c:v>
                </c:pt>
              </c:numCache>
            </c:numRef>
          </c:val>
          <c:smooth val="0"/>
          <c:extLst>
            <c:ext xmlns:c16="http://schemas.microsoft.com/office/drawing/2014/chart" uri="{C3380CC4-5D6E-409C-BE32-E72D297353CC}">
              <c16:uniqueId val="{00000001-638C-4A0A-9DE3-8DB9C88DAFD7}"/>
            </c:ext>
          </c:extLst>
        </c:ser>
        <c:ser>
          <c:idx val="2"/>
          <c:order val="2"/>
          <c:tx>
            <c:strRef>
              <c:f>Sheet5!$A$4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Sheet5!$B$4:$BG$4</c:f>
              <c:numCache>
                <c:formatCode>General</c:formatCode>
                <c:ptCount val="58"/>
                <c:pt idx="35">
                  <c:v>69.599407421366848</c:v>
                </c:pt>
                <c:pt idx="36">
                  <c:v>69.75747062818931</c:v>
                </c:pt>
                <c:pt idx="37">
                  <c:v>69.342387751353414</c:v>
                </c:pt>
                <c:pt idx="38">
                  <c:v>70.017669416776002</c:v>
                </c:pt>
                <c:pt idx="39">
                  <c:v>71.041557219910274</c:v>
                </c:pt>
                <c:pt idx="40">
                  <c:v>70.882936228165434</c:v>
                </c:pt>
                <c:pt idx="41">
                  <c:v>71.745152006276641</c:v>
                </c:pt>
                <c:pt idx="42">
                  <c:v>72.388728524120552</c:v>
                </c:pt>
                <c:pt idx="43">
                  <c:v>73.133968473602778</c:v>
                </c:pt>
                <c:pt idx="44">
                  <c:v>73.331306203242761</c:v>
                </c:pt>
                <c:pt idx="45">
                  <c:v>73.962494093246988</c:v>
                </c:pt>
                <c:pt idx="46">
                  <c:v>74.03920421018293</c:v>
                </c:pt>
                <c:pt idx="47">
                  <c:v>74.040841031575866</c:v>
                </c:pt>
                <c:pt idx="48">
                  <c:v>74.898267808338446</c:v>
                </c:pt>
                <c:pt idx="49">
                  <c:v>76.392818343397423</c:v>
                </c:pt>
                <c:pt idx="50">
                  <c:v>75.97123972196438</c:v>
                </c:pt>
                <c:pt idx="51">
                  <c:v>76.271675985729786</c:v>
                </c:pt>
                <c:pt idx="52">
                  <c:v>76.671683515124386</c:v>
                </c:pt>
                <c:pt idx="53">
                  <c:v>76.984260914580744</c:v>
                </c:pt>
                <c:pt idx="54">
                  <c:v>77.296111502581184</c:v>
                </c:pt>
                <c:pt idx="55">
                  <c:v>77.07369060047067</c:v>
                </c:pt>
              </c:numCache>
            </c:numRef>
          </c:val>
          <c:smooth val="0"/>
          <c:extLst>
            <c:ext xmlns:c16="http://schemas.microsoft.com/office/drawing/2014/chart" uri="{C3380CC4-5D6E-409C-BE32-E72D297353CC}">
              <c16:uniqueId val="{00000002-638C-4A0A-9DE3-8DB9C88DAFD7}"/>
            </c:ext>
          </c:extLst>
        </c:ser>
        <c:ser>
          <c:idx val="3"/>
          <c:order val="3"/>
          <c:tx>
            <c:strRef>
              <c:f>Sheet5!$A$5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Sheet5!$B$5:$BG$5</c:f>
              <c:numCache>
                <c:formatCode>General</c:formatCode>
                <c:ptCount val="58"/>
                <c:pt idx="47">
                  <c:v>67.346891538443728</c:v>
                </c:pt>
                <c:pt idx="48">
                  <c:v>66.622735950821664</c:v>
                </c:pt>
                <c:pt idx="49">
                  <c:v>71.307238166740603</c:v>
                </c:pt>
                <c:pt idx="50">
                  <c:v>70.02565053921434</c:v>
                </c:pt>
                <c:pt idx="51">
                  <c:v>68.9108697133601</c:v>
                </c:pt>
                <c:pt idx="52">
                  <c:v>69.356039380177208</c:v>
                </c:pt>
              </c:numCache>
            </c:numRef>
          </c:val>
          <c:smooth val="0"/>
          <c:extLst>
            <c:ext xmlns:c16="http://schemas.microsoft.com/office/drawing/2014/chart" uri="{C3380CC4-5D6E-409C-BE32-E72D297353CC}">
              <c16:uniqueId val="{00000003-638C-4A0A-9DE3-8DB9C88DAFD7}"/>
            </c:ext>
          </c:extLst>
        </c:ser>
        <c:ser>
          <c:idx val="4"/>
          <c:order val="4"/>
          <c:tx>
            <c:strRef>
              <c:f>Sheet5!$A$6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Sheet5!$B$6:$BG$6</c:f>
              <c:numCache>
                <c:formatCode>General</c:formatCode>
                <c:ptCount val="58"/>
                <c:pt idx="30">
                  <c:v>66.455849353887047</c:v>
                </c:pt>
                <c:pt idx="31">
                  <c:v>66.977933760676905</c:v>
                </c:pt>
                <c:pt idx="32">
                  <c:v>67.942070959850071</c:v>
                </c:pt>
                <c:pt idx="33">
                  <c:v>68.579199731830343</c:v>
                </c:pt>
                <c:pt idx="34">
                  <c:v>67.853197927305573</c:v>
                </c:pt>
                <c:pt idx="35">
                  <c:v>68.464413421381877</c:v>
                </c:pt>
                <c:pt idx="36">
                  <c:v>69.784184231828277</c:v>
                </c:pt>
                <c:pt idx="37">
                  <c:v>70.532951196271213</c:v>
                </c:pt>
                <c:pt idx="38">
                  <c:v>71.295336133952816</c:v>
                </c:pt>
                <c:pt idx="39">
                  <c:v>71.664682936897904</c:v>
                </c:pt>
                <c:pt idx="40">
                  <c:v>72.434629412094438</c:v>
                </c:pt>
                <c:pt idx="41">
                  <c:v>71.841454842102607</c:v>
                </c:pt>
                <c:pt idx="42">
                  <c:v>71.668870437286344</c:v>
                </c:pt>
                <c:pt idx="43">
                  <c:v>72.168422695453131</c:v>
                </c:pt>
                <c:pt idx="44">
                  <c:v>72.316286216278286</c:v>
                </c:pt>
                <c:pt idx="45">
                  <c:v>72.336685388577166</c:v>
                </c:pt>
                <c:pt idx="46">
                  <c:v>72.174890673820684</c:v>
                </c:pt>
                <c:pt idx="47">
                  <c:v>72.280310663343641</c:v>
                </c:pt>
                <c:pt idx="48">
                  <c:v>71.926384328698106</c:v>
                </c:pt>
                <c:pt idx="49">
                  <c:v>73.052250889620694</c:v>
                </c:pt>
                <c:pt idx="50">
                  <c:v>73.013937096690768</c:v>
                </c:pt>
                <c:pt idx="51">
                  <c:v>72.663855687628882</c:v>
                </c:pt>
                <c:pt idx="52">
                  <c:v>73.143656934697816</c:v>
                </c:pt>
                <c:pt idx="53">
                  <c:v>73.229024248913134</c:v>
                </c:pt>
                <c:pt idx="54">
                  <c:v>73.577338816356445</c:v>
                </c:pt>
                <c:pt idx="55">
                  <c:v>73.800066034642214</c:v>
                </c:pt>
              </c:numCache>
            </c:numRef>
          </c:val>
          <c:smooth val="0"/>
          <c:extLst>
            <c:ext xmlns:c16="http://schemas.microsoft.com/office/drawing/2014/chart" uri="{C3380CC4-5D6E-409C-BE32-E72D297353CC}">
              <c16:uniqueId val="{00000004-638C-4A0A-9DE3-8DB9C88DAFD7}"/>
            </c:ext>
          </c:extLst>
        </c:ser>
        <c:ser>
          <c:idx val="5"/>
          <c:order val="5"/>
          <c:tx>
            <c:strRef>
              <c:f>Sheet5!$A$7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Sheet5!$B$7:$BG$7</c:f>
              <c:numCache>
                <c:formatCode>General</c:formatCode>
                <c:ptCount val="58"/>
                <c:pt idx="31">
                  <c:v>61.93228276867513</c:v>
                </c:pt>
                <c:pt idx="32">
                  <c:v>63.01753119581749</c:v>
                </c:pt>
                <c:pt idx="33">
                  <c:v>65.170779316580095</c:v>
                </c:pt>
                <c:pt idx="34">
                  <c:v>65.433357681593733</c:v>
                </c:pt>
                <c:pt idx="35">
                  <c:v>66.048871540338567</c:v>
                </c:pt>
                <c:pt idx="36">
                  <c:v>67.043643898219003</c:v>
                </c:pt>
                <c:pt idx="37">
                  <c:v>67.394212573149531</c:v>
                </c:pt>
                <c:pt idx="38">
                  <c:v>67.600684061893503</c:v>
                </c:pt>
                <c:pt idx="39">
                  <c:v>68.178935219869416</c:v>
                </c:pt>
                <c:pt idx="40">
                  <c:v>68.036707857641559</c:v>
                </c:pt>
                <c:pt idx="41">
                  <c:v>68.735437299802527</c:v>
                </c:pt>
                <c:pt idx="42">
                  <c:v>69.689853198448318</c:v>
                </c:pt>
                <c:pt idx="43">
                  <c:v>69.882657112191922</c:v>
                </c:pt>
                <c:pt idx="44">
                  <c:v>69.582713282199975</c:v>
                </c:pt>
                <c:pt idx="45">
                  <c:v>69.843656794195823</c:v>
                </c:pt>
                <c:pt idx="46">
                  <c:v>69.095674216571851</c:v>
                </c:pt>
                <c:pt idx="47">
                  <c:v>68.64294053136166</c:v>
                </c:pt>
                <c:pt idx="48">
                  <c:v>69.042312006300264</c:v>
                </c:pt>
                <c:pt idx="49">
                  <c:v>71.456156025001405</c:v>
                </c:pt>
                <c:pt idx="50">
                  <c:v>69.118165822814788</c:v>
                </c:pt>
                <c:pt idx="51">
                  <c:v>68.610810690595599</c:v>
                </c:pt>
                <c:pt idx="52">
                  <c:v>68.511972100334219</c:v>
                </c:pt>
                <c:pt idx="53">
                  <c:v>68.873150142293724</c:v>
                </c:pt>
                <c:pt idx="54">
                  <c:v>68.692850747244293</c:v>
                </c:pt>
                <c:pt idx="55">
                  <c:v>68.876549550823512</c:v>
                </c:pt>
              </c:numCache>
            </c:numRef>
          </c:val>
          <c:smooth val="0"/>
          <c:extLst>
            <c:ext xmlns:c16="http://schemas.microsoft.com/office/drawing/2014/chart" uri="{C3380CC4-5D6E-409C-BE32-E72D297353CC}">
              <c16:uniqueId val="{00000005-638C-4A0A-9DE3-8DB9C88DAFD7}"/>
            </c:ext>
          </c:extLst>
        </c:ser>
        <c:ser>
          <c:idx val="6"/>
          <c:order val="6"/>
          <c:tx>
            <c:strRef>
              <c:f>Sheet5!$A$8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Sheet5!$B$8:$BG$8</c:f>
              <c:numCache>
                <c:formatCode>General</c:formatCode>
                <c:ptCount val="58"/>
                <c:pt idx="30">
                  <c:v>70.090436063819467</c:v>
                </c:pt>
                <c:pt idx="31">
                  <c:v>70.628108814211629</c:v>
                </c:pt>
                <c:pt idx="32">
                  <c:v>70.833006895168495</c:v>
                </c:pt>
                <c:pt idx="33">
                  <c:v>72.039364692478586</c:v>
                </c:pt>
                <c:pt idx="34">
                  <c:v>71.948534385576707</c:v>
                </c:pt>
                <c:pt idx="35">
                  <c:v>71.18869585566712</c:v>
                </c:pt>
                <c:pt idx="36">
                  <c:v>70.861389627446584</c:v>
                </c:pt>
                <c:pt idx="37">
                  <c:v>70.777882559529132</c:v>
                </c:pt>
                <c:pt idx="38">
                  <c:v>71.281795017687955</c:v>
                </c:pt>
                <c:pt idx="39">
                  <c:v>71.190065057859115</c:v>
                </c:pt>
                <c:pt idx="40">
                  <c:v>70.046705385159783</c:v>
                </c:pt>
                <c:pt idx="41">
                  <c:v>70.702419233302678</c:v>
                </c:pt>
                <c:pt idx="42">
                  <c:v>71.556523224748418</c:v>
                </c:pt>
                <c:pt idx="43">
                  <c:v>72.360951073939333</c:v>
                </c:pt>
                <c:pt idx="44">
                  <c:v>72.342783109732196</c:v>
                </c:pt>
                <c:pt idx="45">
                  <c:v>72.447472672883833</c:v>
                </c:pt>
                <c:pt idx="46">
                  <c:v>71.608913818209558</c:v>
                </c:pt>
                <c:pt idx="47">
                  <c:v>72.240962483555677</c:v>
                </c:pt>
                <c:pt idx="48">
                  <c:v>72.558803629383547</c:v>
                </c:pt>
                <c:pt idx="49">
                  <c:v>75.804868206893374</c:v>
                </c:pt>
                <c:pt idx="50">
                  <c:v>75.822559153183619</c:v>
                </c:pt>
                <c:pt idx="51">
                  <c:v>75.101563508516151</c:v>
                </c:pt>
                <c:pt idx="52">
                  <c:v>74.346942709561873</c:v>
                </c:pt>
                <c:pt idx="53">
                  <c:v>74.97667795496244</c:v>
                </c:pt>
                <c:pt idx="54">
                  <c:v>75.593646425444774</c:v>
                </c:pt>
                <c:pt idx="55">
                  <c:v>75.648857361400715</c:v>
                </c:pt>
              </c:numCache>
            </c:numRef>
          </c:val>
          <c:smooth val="0"/>
          <c:extLst>
            <c:ext xmlns:c16="http://schemas.microsoft.com/office/drawing/2014/chart" uri="{C3380CC4-5D6E-409C-BE32-E72D297353CC}">
              <c16:uniqueId val="{00000006-638C-4A0A-9DE3-8DB9C88DAFD7}"/>
            </c:ext>
          </c:extLst>
        </c:ser>
        <c:ser>
          <c:idx val="7"/>
          <c:order val="7"/>
          <c:tx>
            <c:strRef>
              <c:f>Sheet5!$A$9</c:f>
              <c:strCache>
                <c:ptCount val="1"/>
                <c:pt idx="0">
                  <c:v>Spain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Sheet5!$B$9:$BG$9</c:f>
              <c:numCache>
                <c:formatCode>General</c:formatCode>
                <c:ptCount val="58"/>
                <c:pt idx="35">
                  <c:v>65.122230278831935</c:v>
                </c:pt>
                <c:pt idx="36">
                  <c:v>64.784087853677946</c:v>
                </c:pt>
                <c:pt idx="37">
                  <c:v>64.767799773196359</c:v>
                </c:pt>
                <c:pt idx="38">
                  <c:v>64.931345361905485</c:v>
                </c:pt>
                <c:pt idx="39">
                  <c:v>65.077615606990051</c:v>
                </c:pt>
                <c:pt idx="40">
                  <c:v>65.14417870074584</c:v>
                </c:pt>
                <c:pt idx="41">
                  <c:v>65.347254500458533</c:v>
                </c:pt>
                <c:pt idx="42">
                  <c:v>65.710894223160125</c:v>
                </c:pt>
                <c:pt idx="43">
                  <c:v>65.941307021582134</c:v>
                </c:pt>
                <c:pt idx="44">
                  <c:v>66.50382057039937</c:v>
                </c:pt>
                <c:pt idx="45">
                  <c:v>66.540125406504316</c:v>
                </c:pt>
                <c:pt idx="46">
                  <c:v>67.064033454357997</c:v>
                </c:pt>
                <c:pt idx="47">
                  <c:v>67.88082499447502</c:v>
                </c:pt>
                <c:pt idx="48">
                  <c:v>68.545402428846643</c:v>
                </c:pt>
                <c:pt idx="49">
                  <c:v>70.429331631750429</c:v>
                </c:pt>
                <c:pt idx="50">
                  <c:v>71.436176714519362</c:v>
                </c:pt>
                <c:pt idx="51">
                  <c:v>72.550957029482959</c:v>
                </c:pt>
                <c:pt idx="52">
                  <c:v>73.991161167645288</c:v>
                </c:pt>
                <c:pt idx="53">
                  <c:v>74.497632511874627</c:v>
                </c:pt>
                <c:pt idx="54">
                  <c:v>75.069096676294336</c:v>
                </c:pt>
                <c:pt idx="55">
                  <c:v>74.922160104214313</c:v>
                </c:pt>
              </c:numCache>
            </c:numRef>
          </c:val>
          <c:smooth val="0"/>
          <c:extLst>
            <c:ext xmlns:c16="http://schemas.microsoft.com/office/drawing/2014/chart" uri="{C3380CC4-5D6E-409C-BE32-E72D297353CC}">
              <c16:uniqueId val="{00000007-638C-4A0A-9DE3-8DB9C88DAFD7}"/>
            </c:ext>
          </c:extLst>
        </c:ser>
        <c:ser>
          <c:idx val="8"/>
          <c:order val="8"/>
          <c:tx>
            <c:strRef>
              <c:f>Sheet5!$A$10</c:f>
              <c:strCache>
                <c:ptCount val="1"/>
                <c:pt idx="0">
                  <c:v>European Union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Sheet5!$B$10:$BG$10</c:f>
              <c:numCache>
                <c:formatCode>General</c:formatCode>
                <c:ptCount val="58"/>
                <c:pt idx="31">
                  <c:v>66.273095554314281</c:v>
                </c:pt>
                <c:pt idx="32">
                  <c:v>67.094614202054018</c:v>
                </c:pt>
                <c:pt idx="33">
                  <c:v>68.132045830974491</c:v>
                </c:pt>
                <c:pt idx="34">
                  <c:v>68.159973543977344</c:v>
                </c:pt>
                <c:pt idx="35">
                  <c:v>67.556476070289705</c:v>
                </c:pt>
                <c:pt idx="36">
                  <c:v>68.10221397408219</c:v>
                </c:pt>
                <c:pt idx="37">
                  <c:v>68.464591023990309</c:v>
                </c:pt>
                <c:pt idx="38">
                  <c:v>68.893955603381613</c:v>
                </c:pt>
                <c:pt idx="39">
                  <c:v>69.56278239703407</c:v>
                </c:pt>
                <c:pt idx="40">
                  <c:v>69.639294176883482</c:v>
                </c:pt>
                <c:pt idx="41">
                  <c:v>70.168041482720071</c:v>
                </c:pt>
                <c:pt idx="42">
                  <c:v>70.781487600695698</c:v>
                </c:pt>
                <c:pt idx="43">
                  <c:v>71.288875079807255</c:v>
                </c:pt>
                <c:pt idx="44">
                  <c:v>71.374877189486867</c:v>
                </c:pt>
                <c:pt idx="45">
                  <c:v>71.740770922357001</c:v>
                </c:pt>
                <c:pt idx="46">
                  <c:v>71.570671845264812</c:v>
                </c:pt>
                <c:pt idx="47">
                  <c:v>71.68296152129507</c:v>
                </c:pt>
                <c:pt idx="48">
                  <c:v>72.216055952104298</c:v>
                </c:pt>
                <c:pt idx="49">
                  <c:v>73.899881012681419</c:v>
                </c:pt>
                <c:pt idx="50">
                  <c:v>73.422300660198189</c:v>
                </c:pt>
                <c:pt idx="51">
                  <c:v>73.281875921254468</c:v>
                </c:pt>
                <c:pt idx="52">
                  <c:v>73.610193618057963</c:v>
                </c:pt>
                <c:pt idx="53">
                  <c:v>73.812215651214046</c:v>
                </c:pt>
                <c:pt idx="54">
                  <c:v>74.046576713463864</c:v>
                </c:pt>
                <c:pt idx="55">
                  <c:v>73.997877821827061</c:v>
                </c:pt>
              </c:numCache>
            </c:numRef>
          </c:val>
          <c:smooth val="0"/>
          <c:extLst>
            <c:ext xmlns:c16="http://schemas.microsoft.com/office/drawing/2014/chart" uri="{C3380CC4-5D6E-409C-BE32-E72D297353CC}">
              <c16:uniqueId val="{00000008-638C-4A0A-9DE3-8DB9C88DAFD7}"/>
            </c:ext>
          </c:extLst>
        </c:ser>
        <c:ser>
          <c:idx val="9"/>
          <c:order val="9"/>
          <c:tx>
            <c:strRef>
              <c:f>Sheet5!$A$11</c:f>
              <c:strCache>
                <c:ptCount val="1"/>
                <c:pt idx="0">
                  <c:v>Finland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Sheet5!$B$11:$BG$11</c:f>
              <c:numCache>
                <c:formatCode>General</c:formatCode>
                <c:ptCount val="58"/>
                <c:pt idx="15">
                  <c:v>50.246633530588383</c:v>
                </c:pt>
                <c:pt idx="16">
                  <c:v>52.253024850894391</c:v>
                </c:pt>
                <c:pt idx="17">
                  <c:v>53.016803501109742</c:v>
                </c:pt>
                <c:pt idx="18">
                  <c:v>53.073919346757393</c:v>
                </c:pt>
                <c:pt idx="19">
                  <c:v>52.63087843426932</c:v>
                </c:pt>
                <c:pt idx="20">
                  <c:v>52.353117008203533</c:v>
                </c:pt>
                <c:pt idx="21">
                  <c:v>53.741676978374876</c:v>
                </c:pt>
                <c:pt idx="22">
                  <c:v>54.479590497440611</c:v>
                </c:pt>
                <c:pt idx="23">
                  <c:v>54.960666901491138</c:v>
                </c:pt>
                <c:pt idx="24">
                  <c:v>55.586101888468285</c:v>
                </c:pt>
                <c:pt idx="25">
                  <c:v>57.125331048449915</c:v>
                </c:pt>
                <c:pt idx="26">
                  <c:v>58.26042763277308</c:v>
                </c:pt>
                <c:pt idx="27">
                  <c:v>59.133795804006951</c:v>
                </c:pt>
                <c:pt idx="28">
                  <c:v>58.921281471476483</c:v>
                </c:pt>
                <c:pt idx="29">
                  <c:v>58.654898833578869</c:v>
                </c:pt>
                <c:pt idx="30">
                  <c:v>60.185372515300188</c:v>
                </c:pt>
                <c:pt idx="31">
                  <c:v>64.008247531688227</c:v>
                </c:pt>
                <c:pt idx="32">
                  <c:v>65.015203729981749</c:v>
                </c:pt>
                <c:pt idx="33">
                  <c:v>64.184439731636729</c:v>
                </c:pt>
                <c:pt idx="34">
                  <c:v>62.983056821328766</c:v>
                </c:pt>
                <c:pt idx="35">
                  <c:v>62.0136186770428</c:v>
                </c:pt>
                <c:pt idx="36">
                  <c:v>63.037310336320104</c:v>
                </c:pt>
                <c:pt idx="37">
                  <c:v>62.571827115256497</c:v>
                </c:pt>
                <c:pt idx="38">
                  <c:v>61.529055493460959</c:v>
                </c:pt>
                <c:pt idx="39">
                  <c:v>61.70779191379544</c:v>
                </c:pt>
                <c:pt idx="40">
                  <c:v>60.462248322147651</c:v>
                </c:pt>
                <c:pt idx="41">
                  <c:v>61.646907034009644</c:v>
                </c:pt>
                <c:pt idx="42">
                  <c:v>62.565277916644234</c:v>
                </c:pt>
                <c:pt idx="43">
                  <c:v>63.208638642499039</c:v>
                </c:pt>
                <c:pt idx="44">
                  <c:v>63.671154289667896</c:v>
                </c:pt>
                <c:pt idx="45">
                  <c:v>63.847905250624905</c:v>
                </c:pt>
                <c:pt idx="46">
                  <c:v>62.955972752948995</c:v>
                </c:pt>
                <c:pt idx="47">
                  <c:v>62.263678248011047</c:v>
                </c:pt>
                <c:pt idx="48">
                  <c:v>63.840338994987853</c:v>
                </c:pt>
                <c:pt idx="49">
                  <c:v>68.016646879025942</c:v>
                </c:pt>
                <c:pt idx="50">
                  <c:v>67.295562889622289</c:v>
                </c:pt>
                <c:pt idx="51">
                  <c:v>68.382085489340227</c:v>
                </c:pt>
                <c:pt idx="52">
                  <c:v>70.226253791679468</c:v>
                </c:pt>
                <c:pt idx="53">
                  <c:v>69.997485743020079</c:v>
                </c:pt>
                <c:pt idx="54">
                  <c:v>70.463090170005145</c:v>
                </c:pt>
                <c:pt idx="55">
                  <c:v>70.606238703023976</c:v>
                </c:pt>
              </c:numCache>
            </c:numRef>
          </c:val>
          <c:smooth val="0"/>
          <c:extLst>
            <c:ext xmlns:c16="http://schemas.microsoft.com/office/drawing/2014/chart" uri="{C3380CC4-5D6E-409C-BE32-E72D297353CC}">
              <c16:uniqueId val="{00000009-638C-4A0A-9DE3-8DB9C88DAFD7}"/>
            </c:ext>
          </c:extLst>
        </c:ser>
        <c:ser>
          <c:idx val="10"/>
          <c:order val="10"/>
          <c:tx>
            <c:strRef>
              <c:f>Sheet5!$A$12</c:f>
              <c:strCache>
                <c:ptCount val="1"/>
                <c:pt idx="0">
                  <c:v>France</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Sheet5!$B$12:$BG$12</c:f>
              <c:numCache>
                <c:formatCode>General</c:formatCode>
                <c:ptCount val="58"/>
                <c:pt idx="5">
                  <c:v>56.66274606502617</c:v>
                </c:pt>
                <c:pt idx="6">
                  <c:v>57.110458895373114</c:v>
                </c:pt>
                <c:pt idx="7">
                  <c:v>57.680884382480315</c:v>
                </c:pt>
                <c:pt idx="8">
                  <c:v>58.61334397696973</c:v>
                </c:pt>
                <c:pt idx="9">
                  <c:v>59.400426553892892</c:v>
                </c:pt>
                <c:pt idx="10">
                  <c:v>59.937687431536979</c:v>
                </c:pt>
                <c:pt idx="11">
                  <c:v>60.128917144211989</c:v>
                </c:pt>
                <c:pt idx="12">
                  <c:v>59.988611217230215</c:v>
                </c:pt>
                <c:pt idx="13">
                  <c:v>59.966443790230031</c:v>
                </c:pt>
                <c:pt idx="14">
                  <c:v>62.009701787565042</c:v>
                </c:pt>
                <c:pt idx="15">
                  <c:v>62.913885353934361</c:v>
                </c:pt>
                <c:pt idx="16">
                  <c:v>63.610085443376285</c:v>
                </c:pt>
                <c:pt idx="17">
                  <c:v>64.260640552377708</c:v>
                </c:pt>
                <c:pt idx="18">
                  <c:v>64.36754000813454</c:v>
                </c:pt>
                <c:pt idx="19">
                  <c:v>64.613319117850295</c:v>
                </c:pt>
                <c:pt idx="20">
                  <c:v>65.238493185908979</c:v>
                </c:pt>
                <c:pt idx="21">
                  <c:v>66.162289812607966</c:v>
                </c:pt>
                <c:pt idx="22">
                  <c:v>66.216247117784931</c:v>
                </c:pt>
                <c:pt idx="23">
                  <c:v>66.963589991795985</c:v>
                </c:pt>
                <c:pt idx="24">
                  <c:v>67.73773846479358</c:v>
                </c:pt>
                <c:pt idx="25">
                  <c:v>67.859330783458987</c:v>
                </c:pt>
                <c:pt idx="26">
                  <c:v>68.24756553076358</c:v>
                </c:pt>
                <c:pt idx="27">
                  <c:v>68.843102711380283</c:v>
                </c:pt>
                <c:pt idx="28">
                  <c:v>69.167113067230332</c:v>
                </c:pt>
                <c:pt idx="29">
                  <c:v>69.588876533451227</c:v>
                </c:pt>
                <c:pt idx="30">
                  <c:v>69.585345240027223</c:v>
                </c:pt>
                <c:pt idx="31">
                  <c:v>70.395419428849877</c:v>
                </c:pt>
                <c:pt idx="32">
                  <c:v>70.894401993452647</c:v>
                </c:pt>
                <c:pt idx="33">
                  <c:v>72.268230531055849</c:v>
                </c:pt>
                <c:pt idx="34">
                  <c:v>72.880613321348719</c:v>
                </c:pt>
                <c:pt idx="35">
                  <c:v>72.749440948282924</c:v>
                </c:pt>
                <c:pt idx="36">
                  <c:v>73.397908587713729</c:v>
                </c:pt>
                <c:pt idx="37">
                  <c:v>73.655496746353379</c:v>
                </c:pt>
                <c:pt idx="38">
                  <c:v>73.741379040514914</c:v>
                </c:pt>
                <c:pt idx="39">
                  <c:v>74.15078839189664</c:v>
                </c:pt>
                <c:pt idx="40">
                  <c:v>74.315765468745198</c:v>
                </c:pt>
                <c:pt idx="41">
                  <c:v>74.745638986079996</c:v>
                </c:pt>
                <c:pt idx="42">
                  <c:v>75.210089590428836</c:v>
                </c:pt>
                <c:pt idx="43">
                  <c:v>75.878892091224557</c:v>
                </c:pt>
                <c:pt idx="44">
                  <c:v>76.125724374785236</c:v>
                </c:pt>
                <c:pt idx="45">
                  <c:v>76.621304781746048</c:v>
                </c:pt>
                <c:pt idx="46">
                  <c:v>77.05033803733474</c:v>
                </c:pt>
                <c:pt idx="47">
                  <c:v>77.136924733558843</c:v>
                </c:pt>
                <c:pt idx="48">
                  <c:v>77.638000862896831</c:v>
                </c:pt>
                <c:pt idx="49">
                  <c:v>78.492310817117612</c:v>
                </c:pt>
                <c:pt idx="50">
                  <c:v>78.616166069399924</c:v>
                </c:pt>
                <c:pt idx="51">
                  <c:v>78.327092000099483</c:v>
                </c:pt>
                <c:pt idx="52">
                  <c:v>78.48941791881289</c:v>
                </c:pt>
                <c:pt idx="53">
                  <c:v>78.533838310392284</c:v>
                </c:pt>
                <c:pt idx="54">
                  <c:v>78.699571095206437</c:v>
                </c:pt>
                <c:pt idx="55">
                  <c:v>78.759580988037385</c:v>
                </c:pt>
              </c:numCache>
            </c:numRef>
          </c:val>
          <c:smooth val="0"/>
          <c:extLst>
            <c:ext xmlns:c16="http://schemas.microsoft.com/office/drawing/2014/chart" uri="{C3380CC4-5D6E-409C-BE32-E72D297353CC}">
              <c16:uniqueId val="{0000000A-638C-4A0A-9DE3-8DB9C88DAFD7}"/>
            </c:ext>
          </c:extLst>
        </c:ser>
        <c:ser>
          <c:idx val="11"/>
          <c:order val="11"/>
          <c:tx>
            <c:strRef>
              <c:f>Sheet5!$A$13</c:f>
              <c:strCache>
                <c:ptCount val="1"/>
                <c:pt idx="0">
                  <c:v>United Kingdom</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Sheet5!$B$13:$BG$13</c:f>
              <c:numCache>
                <c:formatCode>General</c:formatCode>
                <c:ptCount val="58"/>
                <c:pt idx="30">
                  <c:v>69.392072235282797</c:v>
                </c:pt>
                <c:pt idx="31">
                  <c:v>70.018937505523454</c:v>
                </c:pt>
                <c:pt idx="32">
                  <c:v>70.630329782764562</c:v>
                </c:pt>
                <c:pt idx="33">
                  <c:v>71.33467843072205</c:v>
                </c:pt>
                <c:pt idx="34">
                  <c:v>70.912969374726003</c:v>
                </c:pt>
                <c:pt idx="35">
                  <c:v>70.79643213193981</c:v>
                </c:pt>
                <c:pt idx="36">
                  <c:v>70.912221585406826</c:v>
                </c:pt>
                <c:pt idx="37">
                  <c:v>71.911238148288888</c:v>
                </c:pt>
                <c:pt idx="38">
                  <c:v>73.020743943401072</c:v>
                </c:pt>
                <c:pt idx="39">
                  <c:v>74.186411311700311</c:v>
                </c:pt>
                <c:pt idx="40">
                  <c:v>73.787984873175489</c:v>
                </c:pt>
                <c:pt idx="41">
                  <c:v>75.212719762393789</c:v>
                </c:pt>
                <c:pt idx="42">
                  <c:v>75.595316567949126</c:v>
                </c:pt>
                <c:pt idx="43">
                  <c:v>76.5320971433529</c:v>
                </c:pt>
                <c:pt idx="44">
                  <c:v>77.353929532825191</c:v>
                </c:pt>
                <c:pt idx="45">
                  <c:v>77.33461961847901</c:v>
                </c:pt>
                <c:pt idx="46">
                  <c:v>77.328845451098545</c:v>
                </c:pt>
                <c:pt idx="47">
                  <c:v>77.829827818722634</c:v>
                </c:pt>
                <c:pt idx="48">
                  <c:v>78.158795621547725</c:v>
                </c:pt>
                <c:pt idx="49">
                  <c:v>79.457166648941666</c:v>
                </c:pt>
                <c:pt idx="50">
                  <c:v>79.157026370759951</c:v>
                </c:pt>
                <c:pt idx="51">
                  <c:v>79.014444846168416</c:v>
                </c:pt>
                <c:pt idx="52">
                  <c:v>79.186213204812063</c:v>
                </c:pt>
                <c:pt idx="53">
                  <c:v>78.782806645986312</c:v>
                </c:pt>
                <c:pt idx="54">
                  <c:v>79.173798049100029</c:v>
                </c:pt>
                <c:pt idx="55">
                  <c:v>79.932485685597783</c:v>
                </c:pt>
              </c:numCache>
            </c:numRef>
          </c:val>
          <c:smooth val="0"/>
          <c:extLst>
            <c:ext xmlns:c16="http://schemas.microsoft.com/office/drawing/2014/chart" uri="{C3380CC4-5D6E-409C-BE32-E72D297353CC}">
              <c16:uniqueId val="{0000000B-638C-4A0A-9DE3-8DB9C88DAFD7}"/>
            </c:ext>
          </c:extLst>
        </c:ser>
        <c:ser>
          <c:idx val="12"/>
          <c:order val="12"/>
          <c:tx>
            <c:strRef>
              <c:f>Sheet5!$A$14</c:f>
              <c:strCache>
                <c:ptCount val="1"/>
                <c:pt idx="0">
                  <c:v>Ireland</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Sheet5!$B$14:$BG$14</c:f>
              <c:numCache>
                <c:formatCode>General</c:formatCode>
                <c:ptCount val="58"/>
                <c:pt idx="35">
                  <c:v>61.488476279861324</c:v>
                </c:pt>
                <c:pt idx="36">
                  <c:v>62.673588899858544</c:v>
                </c:pt>
                <c:pt idx="37">
                  <c:v>62.202672954649074</c:v>
                </c:pt>
                <c:pt idx="38">
                  <c:v>61.459948382979171</c:v>
                </c:pt>
                <c:pt idx="39">
                  <c:v>61.779387051053938</c:v>
                </c:pt>
                <c:pt idx="40">
                  <c:v>61.736140274217291</c:v>
                </c:pt>
                <c:pt idx="41">
                  <c:v>59.433498529872878</c:v>
                </c:pt>
                <c:pt idx="42">
                  <c:v>58.377905141730594</c:v>
                </c:pt>
                <c:pt idx="43">
                  <c:v>61.848818374062709</c:v>
                </c:pt>
                <c:pt idx="44">
                  <c:v>63.155671247271009</c:v>
                </c:pt>
                <c:pt idx="45">
                  <c:v>64.472381450005969</c:v>
                </c:pt>
                <c:pt idx="46">
                  <c:v>64.694351205387434</c:v>
                </c:pt>
                <c:pt idx="47">
                  <c:v>66.692840595744656</c:v>
                </c:pt>
                <c:pt idx="48">
                  <c:v>70.057594209305705</c:v>
                </c:pt>
                <c:pt idx="49">
                  <c:v>70.905878796827054</c:v>
                </c:pt>
                <c:pt idx="50">
                  <c:v>72.883267021502675</c:v>
                </c:pt>
                <c:pt idx="51">
                  <c:v>70.176336559320092</c:v>
                </c:pt>
                <c:pt idx="52">
                  <c:v>70.923802359548276</c:v>
                </c:pt>
                <c:pt idx="53">
                  <c:v>71.363194325624505</c:v>
                </c:pt>
                <c:pt idx="54">
                  <c:v>71.855942668843554</c:v>
                </c:pt>
                <c:pt idx="55">
                  <c:v>57.333112427585988</c:v>
                </c:pt>
              </c:numCache>
            </c:numRef>
          </c:val>
          <c:smooth val="0"/>
          <c:extLst>
            <c:ext xmlns:c16="http://schemas.microsoft.com/office/drawing/2014/chart" uri="{C3380CC4-5D6E-409C-BE32-E72D297353CC}">
              <c16:uniqueId val="{0000000C-638C-4A0A-9DE3-8DB9C88DAFD7}"/>
            </c:ext>
          </c:extLst>
        </c:ser>
        <c:ser>
          <c:idx val="13"/>
          <c:order val="13"/>
          <c:tx>
            <c:strRef>
              <c:f>Sheet5!$A$15</c:f>
              <c:strCache>
                <c:ptCount val="1"/>
                <c:pt idx="0">
                  <c:v>Iceland</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Sheet5!$B$15:$BG$15</c:f>
              <c:numCache>
                <c:formatCode>General</c:formatCode>
                <c:ptCount val="58"/>
                <c:pt idx="37">
                  <c:v>60.147404542651039</c:v>
                </c:pt>
                <c:pt idx="38">
                  <c:v>61.646644712141175</c:v>
                </c:pt>
                <c:pt idx="39">
                  <c:v>63.519073570969212</c:v>
                </c:pt>
                <c:pt idx="40">
                  <c:v>64.511597700947519</c:v>
                </c:pt>
                <c:pt idx="41">
                  <c:v>62.988183057191591</c:v>
                </c:pt>
                <c:pt idx="42">
                  <c:v>65.555806906914668</c:v>
                </c:pt>
                <c:pt idx="43">
                  <c:v>67.908630953646693</c:v>
                </c:pt>
                <c:pt idx="44">
                  <c:v>68.297485572108158</c:v>
                </c:pt>
                <c:pt idx="45">
                  <c:v>68.89161987702515</c:v>
                </c:pt>
                <c:pt idx="46">
                  <c:v>67.616459108333657</c:v>
                </c:pt>
                <c:pt idx="47">
                  <c:v>71.000234804098994</c:v>
                </c:pt>
                <c:pt idx="48">
                  <c:v>68.241923508954315</c:v>
                </c:pt>
                <c:pt idx="49">
                  <c:v>70.557110743175528</c:v>
                </c:pt>
                <c:pt idx="50">
                  <c:v>67.539302114984636</c:v>
                </c:pt>
                <c:pt idx="51">
                  <c:v>67.139626198863283</c:v>
                </c:pt>
                <c:pt idx="52">
                  <c:v>68.596023630917244</c:v>
                </c:pt>
                <c:pt idx="53">
                  <c:v>69.447300349716429</c:v>
                </c:pt>
              </c:numCache>
            </c:numRef>
          </c:val>
          <c:smooth val="0"/>
          <c:extLst>
            <c:ext xmlns:c16="http://schemas.microsoft.com/office/drawing/2014/chart" uri="{C3380CC4-5D6E-409C-BE32-E72D297353CC}">
              <c16:uniqueId val="{0000000D-638C-4A0A-9DE3-8DB9C88DAFD7}"/>
            </c:ext>
          </c:extLst>
        </c:ser>
        <c:ser>
          <c:idx val="14"/>
          <c:order val="14"/>
          <c:tx>
            <c:strRef>
              <c:f>Sheet5!$A$16</c:f>
              <c:strCache>
                <c:ptCount val="1"/>
                <c:pt idx="0">
                  <c:v>Italy</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Sheet5!$B$16:$BG$16</c:f>
              <c:numCache>
                <c:formatCode>General</c:formatCode>
                <c:ptCount val="58"/>
                <c:pt idx="30">
                  <c:v>65.888561890896597</c:v>
                </c:pt>
                <c:pt idx="31">
                  <c:v>66.626366910737744</c:v>
                </c:pt>
                <c:pt idx="32">
                  <c:v>67.192813671941025</c:v>
                </c:pt>
                <c:pt idx="33">
                  <c:v>67.781139500819478</c:v>
                </c:pt>
                <c:pt idx="34">
                  <c:v>67.765362118839249</c:v>
                </c:pt>
                <c:pt idx="35">
                  <c:v>67.612510514827889</c:v>
                </c:pt>
                <c:pt idx="36">
                  <c:v>68.181163577808235</c:v>
                </c:pt>
                <c:pt idx="37">
                  <c:v>68.58654320930728</c:v>
                </c:pt>
                <c:pt idx="38">
                  <c:v>68.756961816520757</c:v>
                </c:pt>
                <c:pt idx="39">
                  <c:v>69.39834130797982</c:v>
                </c:pt>
                <c:pt idx="40">
                  <c:v>70.0044195382727</c:v>
                </c:pt>
                <c:pt idx="41">
                  <c:v>70.443005886748395</c:v>
                </c:pt>
                <c:pt idx="42">
                  <c:v>70.736610853400776</c:v>
                </c:pt>
                <c:pt idx="43">
                  <c:v>71.429816973247114</c:v>
                </c:pt>
                <c:pt idx="44">
                  <c:v>71.428178295890419</c:v>
                </c:pt>
                <c:pt idx="45">
                  <c:v>71.921558827335801</c:v>
                </c:pt>
                <c:pt idx="46">
                  <c:v>71.680006983761928</c:v>
                </c:pt>
                <c:pt idx="47">
                  <c:v>71.408373290875687</c:v>
                </c:pt>
                <c:pt idx="48">
                  <c:v>71.798864985257964</c:v>
                </c:pt>
                <c:pt idx="49">
                  <c:v>73.75349110252057</c:v>
                </c:pt>
                <c:pt idx="50">
                  <c:v>73.656387891004613</c:v>
                </c:pt>
                <c:pt idx="51">
                  <c:v>73.690140910852165</c:v>
                </c:pt>
                <c:pt idx="52">
                  <c:v>73.939241497644929</c:v>
                </c:pt>
                <c:pt idx="53">
                  <c:v>73.974063311971349</c:v>
                </c:pt>
                <c:pt idx="54">
                  <c:v>74.463635776091934</c:v>
                </c:pt>
                <c:pt idx="55">
                  <c:v>74.223960121084502</c:v>
                </c:pt>
              </c:numCache>
            </c:numRef>
          </c:val>
          <c:smooth val="0"/>
          <c:extLst>
            <c:ext xmlns:c16="http://schemas.microsoft.com/office/drawing/2014/chart" uri="{C3380CC4-5D6E-409C-BE32-E72D297353CC}">
              <c16:uniqueId val="{0000000E-638C-4A0A-9DE3-8DB9C88DAFD7}"/>
            </c:ext>
          </c:extLst>
        </c:ser>
        <c:ser>
          <c:idx val="15"/>
          <c:order val="15"/>
          <c:tx>
            <c:strRef>
              <c:f>Sheet5!$A$17</c:f>
              <c:strCache>
                <c:ptCount val="1"/>
                <c:pt idx="0">
                  <c:v>Japan</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Sheet5!$B$17:$BG$17</c:f>
              <c:numCache>
                <c:formatCode>General</c:formatCode>
                <c:ptCount val="58"/>
                <c:pt idx="10">
                  <c:v>51.187503364797379</c:v>
                </c:pt>
                <c:pt idx="11">
                  <c:v>52.328431926938975</c:v>
                </c:pt>
                <c:pt idx="12">
                  <c:v>53.095720268482324</c:v>
                </c:pt>
                <c:pt idx="13">
                  <c:v>52.391333837509166</c:v>
                </c:pt>
                <c:pt idx="14">
                  <c:v>53.982712425823934</c:v>
                </c:pt>
                <c:pt idx="15">
                  <c:v>56.006801484310657</c:v>
                </c:pt>
                <c:pt idx="16">
                  <c:v>56.166990552781989</c:v>
                </c:pt>
                <c:pt idx="17">
                  <c:v>57.107185797070855</c:v>
                </c:pt>
                <c:pt idx="18">
                  <c:v>57.222749063966162</c:v>
                </c:pt>
                <c:pt idx="19">
                  <c:v>57.716653250593041</c:v>
                </c:pt>
                <c:pt idx="20">
                  <c:v>57.858679787210598</c:v>
                </c:pt>
                <c:pt idx="21">
                  <c:v>57.811864593621074</c:v>
                </c:pt>
                <c:pt idx="22">
                  <c:v>58.556351171549522</c:v>
                </c:pt>
                <c:pt idx="23">
                  <c:v>59.407906872081107</c:v>
                </c:pt>
                <c:pt idx="24">
                  <c:v>59.0223961834348</c:v>
                </c:pt>
                <c:pt idx="25">
                  <c:v>59.07383808069735</c:v>
                </c:pt>
                <c:pt idx="26">
                  <c:v>59.674331474962287</c:v>
                </c:pt>
                <c:pt idx="27">
                  <c:v>60.270651358193618</c:v>
                </c:pt>
                <c:pt idx="28">
                  <c:v>60.124395404947329</c:v>
                </c:pt>
                <c:pt idx="29">
                  <c:v>60.031929223459855</c:v>
                </c:pt>
                <c:pt idx="30">
                  <c:v>59.82467161917652</c:v>
                </c:pt>
                <c:pt idx="31">
                  <c:v>60.328571905334371</c:v>
                </c:pt>
                <c:pt idx="32">
                  <c:v>61.583294646719011</c:v>
                </c:pt>
                <c:pt idx="33">
                  <c:v>63.123160166812077</c:v>
                </c:pt>
                <c:pt idx="34">
                  <c:v>65.083499852275409</c:v>
                </c:pt>
                <c:pt idx="35">
                  <c:v>66.289353887705005</c:v>
                </c:pt>
                <c:pt idx="36">
                  <c:v>66.569010019636778</c:v>
                </c:pt>
                <c:pt idx="37">
                  <c:v>66.720348531679491</c:v>
                </c:pt>
                <c:pt idx="38">
                  <c:v>67.616692159317594</c:v>
                </c:pt>
                <c:pt idx="39">
                  <c:v>67.938747418469703</c:v>
                </c:pt>
                <c:pt idx="40">
                  <c:v>68.460988250254104</c:v>
                </c:pt>
                <c:pt idx="41">
                  <c:v>70.321849828696514</c:v>
                </c:pt>
                <c:pt idx="42">
                  <c:v>71.005513695656347</c:v>
                </c:pt>
                <c:pt idx="43">
                  <c:v>71.162745286048164</c:v>
                </c:pt>
                <c:pt idx="44">
                  <c:v>71.291674827544142</c:v>
                </c:pt>
                <c:pt idx="45">
                  <c:v>71.863295234681274</c:v>
                </c:pt>
                <c:pt idx="46">
                  <c:v>71.889139074388225</c:v>
                </c:pt>
                <c:pt idx="47">
                  <c:v>71.739608798954208</c:v>
                </c:pt>
                <c:pt idx="48">
                  <c:v>72.505234718000679</c:v>
                </c:pt>
                <c:pt idx="49">
                  <c:v>73.919237810037075</c:v>
                </c:pt>
                <c:pt idx="50">
                  <c:v>72.396087214545503</c:v>
                </c:pt>
                <c:pt idx="51">
                  <c:v>73.790472985117944</c:v>
                </c:pt>
                <c:pt idx="52">
                  <c:v>73.823921172701603</c:v>
                </c:pt>
                <c:pt idx="53">
                  <c:v>73.765321854039442</c:v>
                </c:pt>
                <c:pt idx="54">
                  <c:v>73.414550501393975</c:v>
                </c:pt>
              </c:numCache>
            </c:numRef>
          </c:val>
          <c:smooth val="0"/>
          <c:extLst>
            <c:ext xmlns:c16="http://schemas.microsoft.com/office/drawing/2014/chart" uri="{C3380CC4-5D6E-409C-BE32-E72D297353CC}">
              <c16:uniqueId val="{0000000F-638C-4A0A-9DE3-8DB9C88DAFD7}"/>
            </c:ext>
          </c:extLst>
        </c:ser>
        <c:ser>
          <c:idx val="16"/>
          <c:order val="16"/>
          <c:tx>
            <c:strRef>
              <c:f>Sheet5!$A$18</c:f>
              <c:strCache>
                <c:ptCount val="1"/>
                <c:pt idx="0">
                  <c:v>Luxembourg</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Sheet5!$B$18:$BG$18</c:f>
              <c:numCache>
                <c:formatCode>General</c:formatCode>
                <c:ptCount val="58"/>
                <c:pt idx="35">
                  <c:v>77.960353906854536</c:v>
                </c:pt>
                <c:pt idx="36">
                  <c:v>79.712676743464499</c:v>
                </c:pt>
                <c:pt idx="37">
                  <c:v>79.076276898913704</c:v>
                </c:pt>
                <c:pt idx="38">
                  <c:v>78.339565393286165</c:v>
                </c:pt>
                <c:pt idx="39">
                  <c:v>80.367035000486524</c:v>
                </c:pt>
                <c:pt idx="40">
                  <c:v>80.646040849984573</c:v>
                </c:pt>
                <c:pt idx="41">
                  <c:v>81.007931044238447</c:v>
                </c:pt>
                <c:pt idx="42">
                  <c:v>81.157829662945517</c:v>
                </c:pt>
                <c:pt idx="43">
                  <c:v>81.088654051940125</c:v>
                </c:pt>
                <c:pt idx="44">
                  <c:v>81.489472810664424</c:v>
                </c:pt>
                <c:pt idx="45">
                  <c:v>82.972770158416509</c:v>
                </c:pt>
                <c:pt idx="46">
                  <c:v>84.276039901376336</c:v>
                </c:pt>
                <c:pt idx="47">
                  <c:v>82.864788451001814</c:v>
                </c:pt>
                <c:pt idx="48">
                  <c:v>84.358097441360201</c:v>
                </c:pt>
                <c:pt idx="49">
                  <c:v>86.797539990491231</c:v>
                </c:pt>
                <c:pt idx="50">
                  <c:v>86.83406664237873</c:v>
                </c:pt>
                <c:pt idx="51">
                  <c:v>86.84497098696913</c:v>
                </c:pt>
                <c:pt idx="52">
                  <c:v>87.373854941816589</c:v>
                </c:pt>
                <c:pt idx="53">
                  <c:v>87.989265861606299</c:v>
                </c:pt>
                <c:pt idx="54">
                  <c:v>87.831999871657658</c:v>
                </c:pt>
                <c:pt idx="55">
                  <c:v>88.537647447910928</c:v>
                </c:pt>
              </c:numCache>
            </c:numRef>
          </c:val>
          <c:smooth val="0"/>
          <c:extLst>
            <c:ext xmlns:c16="http://schemas.microsoft.com/office/drawing/2014/chart" uri="{C3380CC4-5D6E-409C-BE32-E72D297353CC}">
              <c16:uniqueId val="{00000010-638C-4A0A-9DE3-8DB9C88DAFD7}"/>
            </c:ext>
          </c:extLst>
        </c:ser>
        <c:ser>
          <c:idx val="17"/>
          <c:order val="17"/>
          <c:tx>
            <c:strRef>
              <c:f>Sheet5!$A$19</c:f>
              <c:strCache>
                <c:ptCount val="1"/>
                <c:pt idx="0">
                  <c:v>Norway</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Sheet5!$B$19:$BG$19</c:f>
              <c:numCache>
                <c:formatCode>General</c:formatCode>
                <c:ptCount val="58"/>
                <c:pt idx="10">
                  <c:v>63.371889239397127</c:v>
                </c:pt>
                <c:pt idx="11">
                  <c:v>63.845937271242747</c:v>
                </c:pt>
                <c:pt idx="12">
                  <c:v>64.406248736914435</c:v>
                </c:pt>
                <c:pt idx="13">
                  <c:v>64.539447425606454</c:v>
                </c:pt>
                <c:pt idx="14">
                  <c:v>63.785092697692015</c:v>
                </c:pt>
                <c:pt idx="15">
                  <c:v>62.567831058528043</c:v>
                </c:pt>
                <c:pt idx="16">
                  <c:v>62.665855848029416</c:v>
                </c:pt>
                <c:pt idx="17">
                  <c:v>62.781248229726181</c:v>
                </c:pt>
                <c:pt idx="18">
                  <c:v>61.80554912652638</c:v>
                </c:pt>
                <c:pt idx="19">
                  <c:v>59.565841992620236</c:v>
                </c:pt>
                <c:pt idx="20">
                  <c:v>57.728205560709569</c:v>
                </c:pt>
                <c:pt idx="21">
                  <c:v>57.609238490421788</c:v>
                </c:pt>
                <c:pt idx="22">
                  <c:v>57.736478794239986</c:v>
                </c:pt>
                <c:pt idx="23">
                  <c:v>57.239571466842257</c:v>
                </c:pt>
                <c:pt idx="24">
                  <c:v>55.502812432793171</c:v>
                </c:pt>
                <c:pt idx="25">
                  <c:v>56.187566676365044</c:v>
                </c:pt>
                <c:pt idx="26">
                  <c:v>62.599734639518758</c:v>
                </c:pt>
                <c:pt idx="27">
                  <c:v>63.375025876251591</c:v>
                </c:pt>
                <c:pt idx="28">
                  <c:v>65.10674886716366</c:v>
                </c:pt>
                <c:pt idx="29">
                  <c:v>63.75695131411895</c:v>
                </c:pt>
                <c:pt idx="30">
                  <c:v>63.414963536508509</c:v>
                </c:pt>
                <c:pt idx="31">
                  <c:v>64.701208177775754</c:v>
                </c:pt>
                <c:pt idx="32">
                  <c:v>65.311397733315147</c:v>
                </c:pt>
                <c:pt idx="33">
                  <c:v>65.62137420831337</c:v>
                </c:pt>
                <c:pt idx="34">
                  <c:v>65.020193241654312</c:v>
                </c:pt>
                <c:pt idx="35">
                  <c:v>63.810235355955378</c:v>
                </c:pt>
                <c:pt idx="36">
                  <c:v>61.737416039536008</c:v>
                </c:pt>
                <c:pt idx="37">
                  <c:v>61.342887875528348</c:v>
                </c:pt>
                <c:pt idx="38">
                  <c:v>65.4444006748476</c:v>
                </c:pt>
                <c:pt idx="39">
                  <c:v>63.564467858258212</c:v>
                </c:pt>
                <c:pt idx="40">
                  <c:v>56.55537937072932</c:v>
                </c:pt>
                <c:pt idx="41">
                  <c:v>58.348409413263091</c:v>
                </c:pt>
                <c:pt idx="42">
                  <c:v>60.586232373109269</c:v>
                </c:pt>
                <c:pt idx="43">
                  <c:v>60.817279886725814</c:v>
                </c:pt>
                <c:pt idx="44">
                  <c:v>59.001475092177458</c:v>
                </c:pt>
                <c:pt idx="45">
                  <c:v>55.847304462890399</c:v>
                </c:pt>
                <c:pt idx="46">
                  <c:v>53.946301220150829</c:v>
                </c:pt>
                <c:pt idx="47">
                  <c:v>56.697276658726004</c:v>
                </c:pt>
                <c:pt idx="48">
                  <c:v>53.942559236693441</c:v>
                </c:pt>
                <c:pt idx="49">
                  <c:v>60.128065891446056</c:v>
                </c:pt>
                <c:pt idx="50">
                  <c:v>59.172544042926702</c:v>
                </c:pt>
                <c:pt idx="51">
                  <c:v>57.083669914803004</c:v>
                </c:pt>
                <c:pt idx="52">
                  <c:v>57.639546009212609</c:v>
                </c:pt>
                <c:pt idx="53">
                  <c:v>58.71380252875754</c:v>
                </c:pt>
                <c:pt idx="54">
                  <c:v>60.318848146468994</c:v>
                </c:pt>
                <c:pt idx="55">
                  <c:v>63.538776356473846</c:v>
                </c:pt>
              </c:numCache>
            </c:numRef>
          </c:val>
          <c:smooth val="0"/>
          <c:extLst>
            <c:ext xmlns:c16="http://schemas.microsoft.com/office/drawing/2014/chart" uri="{C3380CC4-5D6E-409C-BE32-E72D297353CC}">
              <c16:uniqueId val="{00000011-638C-4A0A-9DE3-8DB9C88DAFD7}"/>
            </c:ext>
          </c:extLst>
        </c:ser>
        <c:ser>
          <c:idx val="18"/>
          <c:order val="18"/>
          <c:tx>
            <c:strRef>
              <c:f>Sheet5!$A$20</c:f>
              <c:strCache>
                <c:ptCount val="1"/>
                <c:pt idx="0">
                  <c:v>New Zealand</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Sheet5!$B$20:$BG$20</c:f>
              <c:numCache>
                <c:formatCode>General</c:formatCode>
                <c:ptCount val="58"/>
                <c:pt idx="11">
                  <c:v>52.518835869404633</c:v>
                </c:pt>
                <c:pt idx="12">
                  <c:v>51.879021879021877</c:v>
                </c:pt>
                <c:pt idx="13">
                  <c:v>53.49966880105984</c:v>
                </c:pt>
                <c:pt idx="14">
                  <c:v>54.915560916767191</c:v>
                </c:pt>
                <c:pt idx="15">
                  <c:v>55.153401511783017</c:v>
                </c:pt>
                <c:pt idx="16">
                  <c:v>53.313995649021031</c:v>
                </c:pt>
                <c:pt idx="17">
                  <c:v>54.363847944142748</c:v>
                </c:pt>
                <c:pt idx="18">
                  <c:v>55.402246422258962</c:v>
                </c:pt>
                <c:pt idx="19">
                  <c:v>53.40275740686419</c:v>
                </c:pt>
                <c:pt idx="20">
                  <c:v>54.951929132205379</c:v>
                </c:pt>
                <c:pt idx="21">
                  <c:v>54.84517555985623</c:v>
                </c:pt>
                <c:pt idx="22">
                  <c:v>55.324278956203266</c:v>
                </c:pt>
                <c:pt idx="23">
                  <c:v>55.968104345919876</c:v>
                </c:pt>
                <c:pt idx="24">
                  <c:v>55.130295141000992</c:v>
                </c:pt>
                <c:pt idx="25">
                  <c:v>58.45795177686297</c:v>
                </c:pt>
                <c:pt idx="26">
                  <c:v>61.141523826617608</c:v>
                </c:pt>
                <c:pt idx="27">
                  <c:v>62.581632149495817</c:v>
                </c:pt>
                <c:pt idx="28">
                  <c:v>63.577282574116431</c:v>
                </c:pt>
                <c:pt idx="29">
                  <c:v>62.955401100492324</c:v>
                </c:pt>
                <c:pt idx="30">
                  <c:v>64.975315802130339</c:v>
                </c:pt>
                <c:pt idx="31">
                  <c:v>64.62806639850433</c:v>
                </c:pt>
                <c:pt idx="32">
                  <c:v>64.836387614363815</c:v>
                </c:pt>
                <c:pt idx="33">
                  <c:v>64.181762670466114</c:v>
                </c:pt>
                <c:pt idx="34">
                  <c:v>64.320104874270058</c:v>
                </c:pt>
                <c:pt idx="35">
                  <c:v>65.257346753290463</c:v>
                </c:pt>
                <c:pt idx="36">
                  <c:v>65.961585737342205</c:v>
                </c:pt>
                <c:pt idx="37">
                  <c:v>66.666666666666657</c:v>
                </c:pt>
                <c:pt idx="38">
                  <c:v>68.012116089039168</c:v>
                </c:pt>
                <c:pt idx="39">
                  <c:v>67.396030111160684</c:v>
                </c:pt>
                <c:pt idx="40">
                  <c:v>66.353742105970355</c:v>
                </c:pt>
                <c:pt idx="41">
                  <c:v>66.643883572833658</c:v>
                </c:pt>
                <c:pt idx="42">
                  <c:v>68.02432966053118</c:v>
                </c:pt>
                <c:pt idx="43">
                  <c:v>68.794838748128228</c:v>
                </c:pt>
                <c:pt idx="44">
                  <c:v>68.841499121608436</c:v>
                </c:pt>
                <c:pt idx="45">
                  <c:v>69.321407069751444</c:v>
                </c:pt>
                <c:pt idx="46">
                  <c:v>69.710473313192338</c:v>
                </c:pt>
                <c:pt idx="47">
                  <c:v>68.616722539704597</c:v>
                </c:pt>
                <c:pt idx="48">
                  <c:v>69.514244535464655</c:v>
                </c:pt>
                <c:pt idx="49">
                  <c:v>70.67682120676821</c:v>
                </c:pt>
                <c:pt idx="50">
                  <c:v>69.853337388029047</c:v>
                </c:pt>
                <c:pt idx="51">
                  <c:v>70.211012367925292</c:v>
                </c:pt>
                <c:pt idx="52">
                  <c:v>70.890898518176897</c:v>
                </c:pt>
              </c:numCache>
            </c:numRef>
          </c:val>
          <c:smooth val="0"/>
          <c:extLst>
            <c:ext xmlns:c16="http://schemas.microsoft.com/office/drawing/2014/chart" uri="{C3380CC4-5D6E-409C-BE32-E72D297353CC}">
              <c16:uniqueId val="{00000012-638C-4A0A-9DE3-8DB9C88DAFD7}"/>
            </c:ext>
          </c:extLst>
        </c:ser>
        <c:ser>
          <c:idx val="19"/>
          <c:order val="19"/>
          <c:tx>
            <c:strRef>
              <c:f>Sheet5!$A$21</c:f>
              <c:strCache>
                <c:ptCount val="1"/>
                <c:pt idx="0">
                  <c:v>Sweden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Sheet5!$B$21:$BG$21</c:f>
              <c:numCache>
                <c:formatCode>General</c:formatCode>
                <c:ptCount val="58"/>
                <c:pt idx="20">
                  <c:v>62.358318688671865</c:v>
                </c:pt>
                <c:pt idx="21">
                  <c:v>63.470330669938647</c:v>
                </c:pt>
                <c:pt idx="22">
                  <c:v>63.65255068032485</c:v>
                </c:pt>
                <c:pt idx="23">
                  <c:v>63.389430917557732</c:v>
                </c:pt>
                <c:pt idx="24">
                  <c:v>62.004044871158328</c:v>
                </c:pt>
                <c:pt idx="25">
                  <c:v>61.766476876520628</c:v>
                </c:pt>
                <c:pt idx="26">
                  <c:v>62.326880188529977</c:v>
                </c:pt>
                <c:pt idx="27">
                  <c:v>62.658185218274824</c:v>
                </c:pt>
                <c:pt idx="28">
                  <c:v>63.002206872942388</c:v>
                </c:pt>
                <c:pt idx="29">
                  <c:v>63.319461962219535</c:v>
                </c:pt>
                <c:pt idx="30">
                  <c:v>64.876284987500327</c:v>
                </c:pt>
                <c:pt idx="31">
                  <c:v>66.734557567815443</c:v>
                </c:pt>
                <c:pt idx="32">
                  <c:v>68.331840577730404</c:v>
                </c:pt>
                <c:pt idx="33">
                  <c:v>68.869682491735759</c:v>
                </c:pt>
                <c:pt idx="34">
                  <c:v>67.738578560834739</c:v>
                </c:pt>
                <c:pt idx="35">
                  <c:v>65.90153964186301</c:v>
                </c:pt>
                <c:pt idx="36">
                  <c:v>67.191981550261104</c:v>
                </c:pt>
                <c:pt idx="37">
                  <c:v>67.168772352721376</c:v>
                </c:pt>
                <c:pt idx="38">
                  <c:v>67.186493746966164</c:v>
                </c:pt>
                <c:pt idx="39">
                  <c:v>67.841995791321025</c:v>
                </c:pt>
                <c:pt idx="40">
                  <c:v>67.729089157263346</c:v>
                </c:pt>
                <c:pt idx="41">
                  <c:v>68.156652152524671</c:v>
                </c:pt>
                <c:pt idx="42">
                  <c:v>68.610732120858884</c:v>
                </c:pt>
                <c:pt idx="43">
                  <c:v>68.932251076840686</c:v>
                </c:pt>
                <c:pt idx="44">
                  <c:v>68.516454302083488</c:v>
                </c:pt>
                <c:pt idx="45">
                  <c:v>69.16964407510379</c:v>
                </c:pt>
                <c:pt idx="46">
                  <c:v>68.484115054859956</c:v>
                </c:pt>
                <c:pt idx="47">
                  <c:v>68.095541219466313</c:v>
                </c:pt>
                <c:pt idx="48">
                  <c:v>69.126496611474096</c:v>
                </c:pt>
                <c:pt idx="49">
                  <c:v>71.608689705085382</c:v>
                </c:pt>
                <c:pt idx="50">
                  <c:v>69.444779236826321</c:v>
                </c:pt>
                <c:pt idx="51">
                  <c:v>70.129984166586254</c:v>
                </c:pt>
                <c:pt idx="52">
                  <c:v>71.62507394801743</c:v>
                </c:pt>
                <c:pt idx="53">
                  <c:v>72.532216007746968</c:v>
                </c:pt>
                <c:pt idx="54">
                  <c:v>72.913758743128881</c:v>
                </c:pt>
                <c:pt idx="55">
                  <c:v>72.400652414957108</c:v>
                </c:pt>
              </c:numCache>
            </c:numRef>
          </c:val>
          <c:smooth val="0"/>
          <c:extLst>
            <c:ext xmlns:c16="http://schemas.microsoft.com/office/drawing/2014/chart" uri="{C3380CC4-5D6E-409C-BE32-E72D297353CC}">
              <c16:uniqueId val="{00000013-638C-4A0A-9DE3-8DB9C88DAFD7}"/>
            </c:ext>
          </c:extLst>
        </c:ser>
        <c:ser>
          <c:idx val="20"/>
          <c:order val="20"/>
          <c:tx>
            <c:strRef>
              <c:f>Sheet5!$A$22</c:f>
              <c:strCache>
                <c:ptCount val="1"/>
                <c:pt idx="0">
                  <c:v>United States</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Sheet5!$B$22:$BG$22</c:f>
              <c:numCache>
                <c:formatCode>General</c:formatCode>
                <c:ptCount val="58"/>
                <c:pt idx="37">
                  <c:v>74.670210568348907</c:v>
                </c:pt>
                <c:pt idx="38">
                  <c:v>75.328369505143485</c:v>
                </c:pt>
                <c:pt idx="39">
                  <c:v>75.546427137979435</c:v>
                </c:pt>
                <c:pt idx="40">
                  <c:v>75.654537771197539</c:v>
                </c:pt>
                <c:pt idx="41">
                  <c:v>76.70064221979402</c:v>
                </c:pt>
                <c:pt idx="42">
                  <c:v>77.727047180993466</c:v>
                </c:pt>
                <c:pt idx="43">
                  <c:v>77.449247159576956</c:v>
                </c:pt>
                <c:pt idx="44">
                  <c:v>77.0420686521135</c:v>
                </c:pt>
                <c:pt idx="45">
                  <c:v>76.887487568560999</c:v>
                </c:pt>
                <c:pt idx="46">
                  <c:v>76.605824673596047</c:v>
                </c:pt>
                <c:pt idx="47">
                  <c:v>76.756181525245125</c:v>
                </c:pt>
                <c:pt idx="48">
                  <c:v>77.198306811424743</c:v>
                </c:pt>
                <c:pt idx="49">
                  <c:v>78.727877359417747</c:v>
                </c:pt>
                <c:pt idx="50">
                  <c:v>78.435205980480646</c:v>
                </c:pt>
                <c:pt idx="51">
                  <c:v>78.003566190893025</c:v>
                </c:pt>
                <c:pt idx="52">
                  <c:v>78.214684122726169</c:v>
                </c:pt>
                <c:pt idx="53">
                  <c:v>77.90874423781068</c:v>
                </c:pt>
                <c:pt idx="54">
                  <c:v>77.980462626876701</c:v>
                </c:pt>
              </c:numCache>
            </c:numRef>
          </c:val>
          <c:smooth val="0"/>
          <c:extLst>
            <c:ext xmlns:c16="http://schemas.microsoft.com/office/drawing/2014/chart" uri="{C3380CC4-5D6E-409C-BE32-E72D297353CC}">
              <c16:uniqueId val="{00000014-638C-4A0A-9DE3-8DB9C88DAFD7}"/>
            </c:ext>
          </c:extLst>
        </c:ser>
        <c:dLbls>
          <c:showLegendKey val="0"/>
          <c:showVal val="0"/>
          <c:showCatName val="0"/>
          <c:showSerName val="0"/>
          <c:showPercent val="0"/>
          <c:showBubbleSize val="0"/>
        </c:dLbls>
        <c:marker val="1"/>
        <c:smooth val="0"/>
        <c:axId val="153448040"/>
        <c:axId val="153448432"/>
      </c:lineChart>
      <c:catAx>
        <c:axId val="153448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448432"/>
        <c:crosses val="autoZero"/>
        <c:auto val="1"/>
        <c:lblAlgn val="ctr"/>
        <c:lblOffset val="100"/>
        <c:noMultiLvlLbl val="0"/>
      </c:catAx>
      <c:valAx>
        <c:axId val="153448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448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natural resources rents, % as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Sheet5!$A$2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Sheet5!$B$2:$BJ$2</c:f>
              <c:numCache>
                <c:formatCode>General</c:formatCode>
                <c:ptCount val="61"/>
                <c:pt idx="10">
                  <c:v>1.8120226493879401</c:v>
                </c:pt>
                <c:pt idx="11">
                  <c:v>1.83101552179209</c:v>
                </c:pt>
                <c:pt idx="12">
                  <c:v>1.82541207682968</c:v>
                </c:pt>
                <c:pt idx="13">
                  <c:v>2.6048104928964499</c:v>
                </c:pt>
                <c:pt idx="14">
                  <c:v>3.8045317377874701</c:v>
                </c:pt>
                <c:pt idx="15">
                  <c:v>4.2570971752417499</c:v>
                </c:pt>
                <c:pt idx="16">
                  <c:v>4.6853559466798602</c:v>
                </c:pt>
                <c:pt idx="17">
                  <c:v>5.0040494787621004</c:v>
                </c:pt>
                <c:pt idx="18">
                  <c:v>4.1305606090187501</c:v>
                </c:pt>
                <c:pt idx="19">
                  <c:v>5.97875260096865</c:v>
                </c:pt>
                <c:pt idx="20">
                  <c:v>6.2277072858049198</c:v>
                </c:pt>
                <c:pt idx="21">
                  <c:v>4.8512660232274296</c:v>
                </c:pt>
                <c:pt idx="22">
                  <c:v>3.9637724835708599</c:v>
                </c:pt>
                <c:pt idx="23">
                  <c:v>4.0276988858403797</c:v>
                </c:pt>
                <c:pt idx="24">
                  <c:v>3.9326416167691298</c:v>
                </c:pt>
                <c:pt idx="25">
                  <c:v>4.6293776322192803</c:v>
                </c:pt>
                <c:pt idx="26">
                  <c:v>3.1082301703770598</c:v>
                </c:pt>
                <c:pt idx="27">
                  <c:v>3.1662848551021701</c:v>
                </c:pt>
                <c:pt idx="28">
                  <c:v>4.0110720198632599</c:v>
                </c:pt>
                <c:pt idx="29">
                  <c:v>2.7825891360558099</c:v>
                </c:pt>
                <c:pt idx="30">
                  <c:v>3.29920749742569</c:v>
                </c:pt>
                <c:pt idx="31">
                  <c:v>2.47706123095112</c:v>
                </c:pt>
                <c:pt idx="32">
                  <c:v>2.24410317767614</c:v>
                </c:pt>
                <c:pt idx="33">
                  <c:v>2.0028381165364202</c:v>
                </c:pt>
                <c:pt idx="34">
                  <c:v>1.87977044120668</c:v>
                </c:pt>
                <c:pt idx="35">
                  <c:v>1.86137726067373</c:v>
                </c:pt>
                <c:pt idx="36">
                  <c:v>1.84173153684924</c:v>
                </c:pt>
                <c:pt idx="37">
                  <c:v>1.6083468603648801</c:v>
                </c:pt>
                <c:pt idx="38">
                  <c:v>1.70974978565181</c:v>
                </c:pt>
                <c:pt idx="39">
                  <c:v>1.63004706328045</c:v>
                </c:pt>
                <c:pt idx="40">
                  <c:v>2.6425703006230901</c:v>
                </c:pt>
                <c:pt idx="41">
                  <c:v>3.0993550966344898</c:v>
                </c:pt>
                <c:pt idx="42">
                  <c:v>2.90060299546015</c:v>
                </c:pt>
                <c:pt idx="43">
                  <c:v>2.8401171283181901</c:v>
                </c:pt>
                <c:pt idx="44">
                  <c:v>3.75726691581393</c:v>
                </c:pt>
                <c:pt idx="45">
                  <c:v>5.2121819116892896</c:v>
                </c:pt>
                <c:pt idx="46">
                  <c:v>6.4023372929023301</c:v>
                </c:pt>
                <c:pt idx="47">
                  <c:v>8.2206458747782598</c:v>
                </c:pt>
                <c:pt idx="48">
                  <c:v>10.249564043005799</c:v>
                </c:pt>
                <c:pt idx="49">
                  <c:v>6.4688423218100901</c:v>
                </c:pt>
                <c:pt idx="50">
                  <c:v>9.5709818329774006</c:v>
                </c:pt>
                <c:pt idx="51">
                  <c:v>10.549957327409899</c:v>
                </c:pt>
                <c:pt idx="52">
                  <c:v>7.7610028247237297</c:v>
                </c:pt>
                <c:pt idx="53">
                  <c:v>8.2826852057666898</c:v>
                </c:pt>
                <c:pt idx="54">
                  <c:v>7.3022883296288201</c:v>
                </c:pt>
                <c:pt idx="55">
                  <c:v>4.8026954564479603</c:v>
                </c:pt>
              </c:numCache>
            </c:numRef>
          </c:val>
          <c:smooth val="0"/>
          <c:extLst>
            <c:ext xmlns:c16="http://schemas.microsoft.com/office/drawing/2014/chart" uri="{C3380CC4-5D6E-409C-BE32-E72D297353CC}">
              <c16:uniqueId val="{00000000-9AB5-4D2B-9318-05A75E5FBA45}"/>
            </c:ext>
          </c:extLst>
        </c:ser>
        <c:ser>
          <c:idx val="1"/>
          <c:order val="1"/>
          <c:tx>
            <c:strRef>
              <c:f>Sheet5!$A$3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Sheet5!$B$3:$BJ$3</c:f>
              <c:numCache>
                <c:formatCode>General</c:formatCode>
                <c:ptCount val="61"/>
                <c:pt idx="10">
                  <c:v>0.36485933525495401</c:v>
                </c:pt>
                <c:pt idx="11">
                  <c:v>0.32592723414945302</c:v>
                </c:pt>
                <c:pt idx="12">
                  <c:v>0.31342807302797099</c:v>
                </c:pt>
                <c:pt idx="13">
                  <c:v>0.37788826208052601</c:v>
                </c:pt>
                <c:pt idx="14">
                  <c:v>0.58364001782812602</c:v>
                </c:pt>
                <c:pt idx="15">
                  <c:v>0.56103644502176897</c:v>
                </c:pt>
                <c:pt idx="16">
                  <c:v>0.60465306623945503</c:v>
                </c:pt>
                <c:pt idx="17">
                  <c:v>0.48796383980031</c:v>
                </c:pt>
                <c:pt idx="18">
                  <c:v>0.45685321843604998</c:v>
                </c:pt>
                <c:pt idx="19">
                  <c:v>0.63062403894863295</c:v>
                </c:pt>
                <c:pt idx="20">
                  <c:v>0.67405216428829295</c:v>
                </c:pt>
                <c:pt idx="21">
                  <c:v>0.61657392599410099</c:v>
                </c:pt>
                <c:pt idx="22">
                  <c:v>0.50738745049864398</c:v>
                </c:pt>
                <c:pt idx="23">
                  <c:v>0.48814966289968598</c:v>
                </c:pt>
                <c:pt idx="24">
                  <c:v>0.472891145524788</c:v>
                </c:pt>
                <c:pt idx="25">
                  <c:v>0.46970775847787399</c:v>
                </c:pt>
                <c:pt idx="26">
                  <c:v>0.26116513726690599</c:v>
                </c:pt>
                <c:pt idx="27">
                  <c:v>0.217431603156817</c:v>
                </c:pt>
                <c:pt idx="28">
                  <c:v>0.22289137489073799</c:v>
                </c:pt>
                <c:pt idx="29">
                  <c:v>0.28417900165909998</c:v>
                </c:pt>
                <c:pt idx="30">
                  <c:v>0.26977847049432901</c:v>
                </c:pt>
                <c:pt idx="31">
                  <c:v>0.172856111754769</c:v>
                </c:pt>
                <c:pt idx="32">
                  <c:v>0.12907106681578601</c:v>
                </c:pt>
                <c:pt idx="33">
                  <c:v>0.12614134127138901</c:v>
                </c:pt>
                <c:pt idx="34">
                  <c:v>0.125239730339259</c:v>
                </c:pt>
                <c:pt idx="35">
                  <c:v>0.117065885252967</c:v>
                </c:pt>
                <c:pt idx="36">
                  <c:v>0.14134744993580001</c:v>
                </c:pt>
                <c:pt idx="37">
                  <c:v>0.12779027330067599</c:v>
                </c:pt>
                <c:pt idx="38">
                  <c:v>8.7287081057822596E-2</c:v>
                </c:pt>
                <c:pt idx="39">
                  <c:v>9.2955640935325698E-2</c:v>
                </c:pt>
                <c:pt idx="40">
                  <c:v>0.15132634189969299</c:v>
                </c:pt>
                <c:pt idx="41">
                  <c:v>0.15693209339382699</c:v>
                </c:pt>
                <c:pt idx="42">
                  <c:v>0.15782315138938799</c:v>
                </c:pt>
                <c:pt idx="43">
                  <c:v>0.155705169466305</c:v>
                </c:pt>
                <c:pt idx="44">
                  <c:v>0.13188485230140001</c:v>
                </c:pt>
                <c:pt idx="45">
                  <c:v>0.16517340082627499</c:v>
                </c:pt>
                <c:pt idx="46">
                  <c:v>0.20335255413141201</c:v>
                </c:pt>
                <c:pt idx="47">
                  <c:v>0.23147799959057999</c:v>
                </c:pt>
                <c:pt idx="48">
                  <c:v>0.26144889901724</c:v>
                </c:pt>
                <c:pt idx="49">
                  <c:v>0.17141833372529799</c:v>
                </c:pt>
                <c:pt idx="50">
                  <c:v>0.21612720659214299</c:v>
                </c:pt>
                <c:pt idx="51">
                  <c:v>0.25751795931690102</c:v>
                </c:pt>
                <c:pt idx="52">
                  <c:v>0.25487122690803798</c:v>
                </c:pt>
                <c:pt idx="53">
                  <c:v>0.24024218768941899</c:v>
                </c:pt>
                <c:pt idx="54">
                  <c:v>0.20417242479824499</c:v>
                </c:pt>
                <c:pt idx="55">
                  <c:v>0.132865938765999</c:v>
                </c:pt>
              </c:numCache>
            </c:numRef>
          </c:val>
          <c:smooth val="0"/>
          <c:extLst>
            <c:ext xmlns:c16="http://schemas.microsoft.com/office/drawing/2014/chart" uri="{C3380CC4-5D6E-409C-BE32-E72D297353CC}">
              <c16:uniqueId val="{00000001-9AB5-4D2B-9318-05A75E5FBA45}"/>
            </c:ext>
          </c:extLst>
        </c:ser>
        <c:ser>
          <c:idx val="2"/>
          <c:order val="2"/>
          <c:tx>
            <c:strRef>
              <c:f>Sheet5!$A$4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Sheet5!$B$4:$BJ$4</c:f>
              <c:numCache>
                <c:formatCode>General</c:formatCode>
                <c:ptCount val="61"/>
                <c:pt idx="10">
                  <c:v>0.16060044419639599</c:v>
                </c:pt>
                <c:pt idx="11">
                  <c:v>0.14946814524452101</c:v>
                </c:pt>
                <c:pt idx="12">
                  <c:v>0.12050146650849</c:v>
                </c:pt>
                <c:pt idx="13">
                  <c:v>0.108412027531969</c:v>
                </c:pt>
                <c:pt idx="14">
                  <c:v>0.14049950043060599</c:v>
                </c:pt>
                <c:pt idx="15">
                  <c:v>0.241410771964777</c:v>
                </c:pt>
                <c:pt idx="16">
                  <c:v>0.26072372106537101</c:v>
                </c:pt>
                <c:pt idx="17">
                  <c:v>0.21410992245751601</c:v>
                </c:pt>
                <c:pt idx="18">
                  <c:v>0.160304189791004</c:v>
                </c:pt>
                <c:pt idx="19">
                  <c:v>0.13414132966682399</c:v>
                </c:pt>
                <c:pt idx="20">
                  <c:v>0.13527050130632401</c:v>
                </c:pt>
                <c:pt idx="21">
                  <c:v>0.199115354174385</c:v>
                </c:pt>
                <c:pt idx="22">
                  <c:v>0.254257375363659</c:v>
                </c:pt>
                <c:pt idx="23">
                  <c:v>0.19601990565827601</c:v>
                </c:pt>
                <c:pt idx="24">
                  <c:v>0.165268400707382</c:v>
                </c:pt>
                <c:pt idx="25">
                  <c:v>0.15749372472859399</c:v>
                </c:pt>
                <c:pt idx="26">
                  <c:v>9.0245508478119199E-2</c:v>
                </c:pt>
                <c:pt idx="27">
                  <c:v>5.2940726229711001E-2</c:v>
                </c:pt>
                <c:pt idx="28">
                  <c:v>3.76964822651773E-2</c:v>
                </c:pt>
                <c:pt idx="29">
                  <c:v>4.4748682370487403E-2</c:v>
                </c:pt>
                <c:pt idx="30">
                  <c:v>4.52947958687226E-2</c:v>
                </c:pt>
                <c:pt idx="31">
                  <c:v>2.9262748119062699E-2</c:v>
                </c:pt>
                <c:pt idx="32">
                  <c:v>2.3346991940169998E-2</c:v>
                </c:pt>
                <c:pt idx="33">
                  <c:v>2.5200650836767601E-2</c:v>
                </c:pt>
                <c:pt idx="34">
                  <c:v>2.3138877793134099E-2</c:v>
                </c:pt>
                <c:pt idx="35">
                  <c:v>2.09834976117492E-2</c:v>
                </c:pt>
                <c:pt idx="36">
                  <c:v>2.24035359007397E-2</c:v>
                </c:pt>
                <c:pt idx="37">
                  <c:v>2.0179690721968201E-2</c:v>
                </c:pt>
                <c:pt idx="38">
                  <c:v>2.3157578998610099E-2</c:v>
                </c:pt>
                <c:pt idx="39">
                  <c:v>2.2599269191893201E-2</c:v>
                </c:pt>
                <c:pt idx="40">
                  <c:v>2.4508757751013299E-2</c:v>
                </c:pt>
                <c:pt idx="41">
                  <c:v>2.09002976583255E-2</c:v>
                </c:pt>
                <c:pt idx="42">
                  <c:v>2.35961302534138E-2</c:v>
                </c:pt>
                <c:pt idx="43">
                  <c:v>2.16301968168661E-2</c:v>
                </c:pt>
                <c:pt idx="44">
                  <c:v>1.57829963811928E-2</c:v>
                </c:pt>
                <c:pt idx="45">
                  <c:v>1.5599006705486701E-2</c:v>
                </c:pt>
                <c:pt idx="46">
                  <c:v>1.7297873183206299E-2</c:v>
                </c:pt>
                <c:pt idx="47">
                  <c:v>1.8811732279505E-2</c:v>
                </c:pt>
                <c:pt idx="48">
                  <c:v>1.82284710114765E-2</c:v>
                </c:pt>
                <c:pt idx="49">
                  <c:v>1.7373001206565201E-2</c:v>
                </c:pt>
                <c:pt idx="50">
                  <c:v>1.9199804347715101E-2</c:v>
                </c:pt>
                <c:pt idx="51">
                  <c:v>1.91381218528636E-2</c:v>
                </c:pt>
                <c:pt idx="52">
                  <c:v>1.8551173339081701E-2</c:v>
                </c:pt>
                <c:pt idx="53">
                  <c:v>1.9262822844774E-2</c:v>
                </c:pt>
                <c:pt idx="54">
                  <c:v>2.0105930585561201E-2</c:v>
                </c:pt>
                <c:pt idx="55">
                  <c:v>1.8875943317333999E-2</c:v>
                </c:pt>
              </c:numCache>
            </c:numRef>
          </c:val>
          <c:smooth val="0"/>
          <c:extLst>
            <c:ext xmlns:c16="http://schemas.microsoft.com/office/drawing/2014/chart" uri="{C3380CC4-5D6E-409C-BE32-E72D297353CC}">
              <c16:uniqueId val="{00000002-9AB5-4D2B-9318-05A75E5FBA45}"/>
            </c:ext>
          </c:extLst>
        </c:ser>
        <c:ser>
          <c:idx val="3"/>
          <c:order val="3"/>
          <c:tx>
            <c:strRef>
              <c:f>Sheet5!$A$5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Sheet5!$B$5:$BJ$5</c:f>
              <c:numCache>
                <c:formatCode>General</c:formatCode>
                <c:ptCount val="61"/>
                <c:pt idx="10">
                  <c:v>2.12921049455541</c:v>
                </c:pt>
                <c:pt idx="11">
                  <c:v>1.84068939311742</c:v>
                </c:pt>
                <c:pt idx="12">
                  <c:v>1.8672510805256</c:v>
                </c:pt>
                <c:pt idx="13">
                  <c:v>3.1424613531049399</c:v>
                </c:pt>
                <c:pt idx="14">
                  <c:v>5.8243929677068298</c:v>
                </c:pt>
                <c:pt idx="15">
                  <c:v>4.6395749405298599</c:v>
                </c:pt>
                <c:pt idx="16">
                  <c:v>4.1803829774419201</c:v>
                </c:pt>
                <c:pt idx="17">
                  <c:v>4.4228995406871299</c:v>
                </c:pt>
                <c:pt idx="18">
                  <c:v>4.0204766769879097</c:v>
                </c:pt>
                <c:pt idx="19">
                  <c:v>8.4815188950713196</c:v>
                </c:pt>
                <c:pt idx="20">
                  <c:v>9.01291016070358</c:v>
                </c:pt>
                <c:pt idx="21">
                  <c:v>5.9420446348045397</c:v>
                </c:pt>
                <c:pt idx="22">
                  <c:v>3.65955061229181</c:v>
                </c:pt>
                <c:pt idx="23">
                  <c:v>4.3434175078330703</c:v>
                </c:pt>
                <c:pt idx="24">
                  <c:v>4.5729530940880103</c:v>
                </c:pt>
                <c:pt idx="25">
                  <c:v>4.5870645459665704</c:v>
                </c:pt>
                <c:pt idx="26">
                  <c:v>2.2641395411368901</c:v>
                </c:pt>
                <c:pt idx="27">
                  <c:v>2.9901570432801301</c:v>
                </c:pt>
                <c:pt idx="28">
                  <c:v>3.07150133031173</c:v>
                </c:pt>
                <c:pt idx="29">
                  <c:v>3.0166419889859299</c:v>
                </c:pt>
                <c:pt idx="30">
                  <c:v>3.1300200003822698</c:v>
                </c:pt>
                <c:pt idx="31">
                  <c:v>2.32974444255359</c:v>
                </c:pt>
                <c:pt idx="32">
                  <c:v>2.5937471745481302</c:v>
                </c:pt>
                <c:pt idx="33">
                  <c:v>2.8139801274307201</c:v>
                </c:pt>
                <c:pt idx="34">
                  <c:v>2.6116672714893099</c:v>
                </c:pt>
                <c:pt idx="35">
                  <c:v>2.6295077247503702</c:v>
                </c:pt>
                <c:pt idx="36">
                  <c:v>3.4328126397729899</c:v>
                </c:pt>
                <c:pt idx="37">
                  <c:v>2.8457433993720902</c:v>
                </c:pt>
                <c:pt idx="38">
                  <c:v>1.7606746418786601</c:v>
                </c:pt>
                <c:pt idx="39">
                  <c:v>2.47518856196726</c:v>
                </c:pt>
                <c:pt idx="40">
                  <c:v>4.5419360227934398</c:v>
                </c:pt>
                <c:pt idx="41">
                  <c:v>4.0065048331796298</c:v>
                </c:pt>
                <c:pt idx="42">
                  <c:v>2.99957622710691</c:v>
                </c:pt>
                <c:pt idx="43">
                  <c:v>3.4023841639911199</c:v>
                </c:pt>
                <c:pt idx="44">
                  <c:v>4.8628166396909496</c:v>
                </c:pt>
                <c:pt idx="45">
                  <c:v>5.0027115422208999</c:v>
                </c:pt>
                <c:pt idx="46">
                  <c:v>4.8248498146651402</c:v>
                </c:pt>
                <c:pt idx="47">
                  <c:v>4.5054171969195203</c:v>
                </c:pt>
                <c:pt idx="48">
                  <c:v>5.8006728255764903</c:v>
                </c:pt>
                <c:pt idx="49">
                  <c:v>2.34977227103697</c:v>
                </c:pt>
                <c:pt idx="50">
                  <c:v>2.7608544271817999</c:v>
                </c:pt>
                <c:pt idx="51">
                  <c:v>3.2024672008347101</c:v>
                </c:pt>
                <c:pt idx="52">
                  <c:v>2.4074054218341399</c:v>
                </c:pt>
                <c:pt idx="53">
                  <c:v>2.5555637192129801</c:v>
                </c:pt>
                <c:pt idx="54">
                  <c:v>2.5074021056809701</c:v>
                </c:pt>
                <c:pt idx="55">
                  <c:v>0.88902559806771597</c:v>
                </c:pt>
              </c:numCache>
            </c:numRef>
          </c:val>
          <c:smooth val="0"/>
          <c:extLst>
            <c:ext xmlns:c16="http://schemas.microsoft.com/office/drawing/2014/chart" uri="{C3380CC4-5D6E-409C-BE32-E72D297353CC}">
              <c16:uniqueId val="{00000003-9AB5-4D2B-9318-05A75E5FBA45}"/>
            </c:ext>
          </c:extLst>
        </c:ser>
        <c:ser>
          <c:idx val="4"/>
          <c:order val="4"/>
          <c:tx>
            <c:strRef>
              <c:f>Sheet5!$A$6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Sheet5!$B$6:$BJ$6</c:f>
              <c:numCache>
                <c:formatCode>General</c:formatCode>
                <c:ptCount val="61"/>
                <c:pt idx="20">
                  <c:v>6.0289687377690998E-2</c:v>
                </c:pt>
                <c:pt idx="21">
                  <c:v>5.45929446211234E-2</c:v>
                </c:pt>
                <c:pt idx="22">
                  <c:v>4.7273064220722402E-2</c:v>
                </c:pt>
                <c:pt idx="23">
                  <c:v>3.9005099769891097E-2</c:v>
                </c:pt>
                <c:pt idx="24">
                  <c:v>4.37833925840048E-2</c:v>
                </c:pt>
                <c:pt idx="25">
                  <c:v>4.11177859821392E-2</c:v>
                </c:pt>
                <c:pt idx="26">
                  <c:v>3.83634953772291E-2</c:v>
                </c:pt>
                <c:pt idx="27">
                  <c:v>3.0920187249884299E-2</c:v>
                </c:pt>
                <c:pt idx="28">
                  <c:v>2.9395917229378201E-2</c:v>
                </c:pt>
                <c:pt idx="29">
                  <c:v>3.4100449558473502E-2</c:v>
                </c:pt>
                <c:pt idx="30">
                  <c:v>3.9888581584111099E-2</c:v>
                </c:pt>
                <c:pt idx="31">
                  <c:v>2.1758465400389299E-2</c:v>
                </c:pt>
                <c:pt idx="32">
                  <c:v>2.1374227027830501E-2</c:v>
                </c:pt>
                <c:pt idx="33">
                  <c:v>2.1216394269202701E-2</c:v>
                </c:pt>
                <c:pt idx="34">
                  <c:v>2.0189033063210401E-2</c:v>
                </c:pt>
                <c:pt idx="35">
                  <c:v>1.9971478824752899E-2</c:v>
                </c:pt>
                <c:pt idx="36">
                  <c:v>1.8994854815815799E-2</c:v>
                </c:pt>
                <c:pt idx="37">
                  <c:v>2.00597763899646E-2</c:v>
                </c:pt>
                <c:pt idx="38">
                  <c:v>1.8111831698534201E-2</c:v>
                </c:pt>
                <c:pt idx="39">
                  <c:v>1.7481334412512602E-2</c:v>
                </c:pt>
                <c:pt idx="40">
                  <c:v>3.48817853474893E-2</c:v>
                </c:pt>
                <c:pt idx="41">
                  <c:v>2.05992531287814E-2</c:v>
                </c:pt>
                <c:pt idx="42">
                  <c:v>1.7962102825640099E-2</c:v>
                </c:pt>
                <c:pt idx="43">
                  <c:v>1.8475550011694999E-2</c:v>
                </c:pt>
                <c:pt idx="44">
                  <c:v>1.413966221825E-2</c:v>
                </c:pt>
                <c:pt idx="45">
                  <c:v>1.4661056546725299E-2</c:v>
                </c:pt>
                <c:pt idx="46">
                  <c:v>1.6882897778886002E-2</c:v>
                </c:pt>
                <c:pt idx="47">
                  <c:v>1.8822642755573101E-2</c:v>
                </c:pt>
                <c:pt idx="48">
                  <c:v>1.6469747936975698E-2</c:v>
                </c:pt>
                <c:pt idx="49">
                  <c:v>1.5119432231543099E-2</c:v>
                </c:pt>
                <c:pt idx="50">
                  <c:v>1.54286608848631E-2</c:v>
                </c:pt>
                <c:pt idx="51">
                  <c:v>1.2896824926889899E-2</c:v>
                </c:pt>
                <c:pt idx="52">
                  <c:v>1.1474689699720301E-2</c:v>
                </c:pt>
                <c:pt idx="53">
                  <c:v>1.20946909011771E-2</c:v>
                </c:pt>
                <c:pt idx="54">
                  <c:v>1.35076625153816E-2</c:v>
                </c:pt>
                <c:pt idx="55">
                  <c:v>9.4996945810688505E-3</c:v>
                </c:pt>
              </c:numCache>
            </c:numRef>
          </c:val>
          <c:smooth val="0"/>
          <c:extLst>
            <c:ext xmlns:c16="http://schemas.microsoft.com/office/drawing/2014/chart" uri="{C3380CC4-5D6E-409C-BE32-E72D297353CC}">
              <c16:uniqueId val="{00000004-9AB5-4D2B-9318-05A75E5FBA45}"/>
            </c:ext>
          </c:extLst>
        </c:ser>
        <c:ser>
          <c:idx val="5"/>
          <c:order val="5"/>
          <c:tx>
            <c:strRef>
              <c:f>Sheet5!$A$7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Sheet5!$B$7:$BJ$7</c:f>
              <c:numCache>
                <c:formatCode>General</c:formatCode>
                <c:ptCount val="61"/>
                <c:pt idx="10">
                  <c:v>0.22516712229755201</c:v>
                </c:pt>
                <c:pt idx="11">
                  <c:v>0.233080493368404</c:v>
                </c:pt>
                <c:pt idx="12">
                  <c:v>0.18980697608809899</c:v>
                </c:pt>
                <c:pt idx="13">
                  <c:v>0.211363272716631</c:v>
                </c:pt>
                <c:pt idx="14">
                  <c:v>0.351388712140486</c:v>
                </c:pt>
                <c:pt idx="15">
                  <c:v>0.73053995711270703</c:v>
                </c:pt>
                <c:pt idx="16">
                  <c:v>0.77480562351163196</c:v>
                </c:pt>
                <c:pt idx="17">
                  <c:v>0.65554273082533399</c:v>
                </c:pt>
                <c:pt idx="18">
                  <c:v>0.48830153828457301</c:v>
                </c:pt>
                <c:pt idx="19">
                  <c:v>0.48093680190357302</c:v>
                </c:pt>
                <c:pt idx="20">
                  <c:v>0.60893822336078296</c:v>
                </c:pt>
                <c:pt idx="21">
                  <c:v>0.96735634561560002</c:v>
                </c:pt>
                <c:pt idx="22">
                  <c:v>0.99142421709214701</c:v>
                </c:pt>
                <c:pt idx="23">
                  <c:v>0.66872448660074801</c:v>
                </c:pt>
                <c:pt idx="24">
                  <c:v>0.56493906820864503</c:v>
                </c:pt>
                <c:pt idx="25">
                  <c:v>0.600527950246449</c:v>
                </c:pt>
                <c:pt idx="26">
                  <c:v>0.27309523776587802</c:v>
                </c:pt>
                <c:pt idx="27">
                  <c:v>0.165370429515174</c:v>
                </c:pt>
                <c:pt idx="28">
                  <c:v>0.14873150001813701</c:v>
                </c:pt>
                <c:pt idx="29">
                  <c:v>0.18804164796150799</c:v>
                </c:pt>
                <c:pt idx="30">
                  <c:v>0.24532612668773901</c:v>
                </c:pt>
                <c:pt idx="31">
                  <c:v>0.14129374440655901</c:v>
                </c:pt>
                <c:pt idx="32">
                  <c:v>9.9568991110256896E-2</c:v>
                </c:pt>
                <c:pt idx="33">
                  <c:v>7.8112344286710905E-2</c:v>
                </c:pt>
                <c:pt idx="34">
                  <c:v>6.2853330296944801E-2</c:v>
                </c:pt>
                <c:pt idx="35">
                  <c:v>6.5478382371986193E-2</c:v>
                </c:pt>
                <c:pt idx="36">
                  <c:v>7.0550514002746006E-2</c:v>
                </c:pt>
                <c:pt idx="37">
                  <c:v>6.7250074636672597E-2</c:v>
                </c:pt>
                <c:pt idx="38">
                  <c:v>5.1353542936202298E-2</c:v>
                </c:pt>
                <c:pt idx="39">
                  <c:v>4.6214811614653101E-2</c:v>
                </c:pt>
                <c:pt idx="40">
                  <c:v>9.6055627694912701E-2</c:v>
                </c:pt>
                <c:pt idx="41">
                  <c:v>0.12620590519046901</c:v>
                </c:pt>
                <c:pt idx="42">
                  <c:v>9.7947336818281203E-2</c:v>
                </c:pt>
                <c:pt idx="43">
                  <c:v>9.4294488701756302E-2</c:v>
                </c:pt>
                <c:pt idx="44">
                  <c:v>0.13856260416678601</c:v>
                </c:pt>
                <c:pt idx="45">
                  <c:v>0.14702585504076399</c:v>
                </c:pt>
                <c:pt idx="46">
                  <c:v>0.16026300547974401</c:v>
                </c:pt>
                <c:pt idx="47">
                  <c:v>0.15879941356494201</c:v>
                </c:pt>
                <c:pt idx="48">
                  <c:v>0.27854975054389303</c:v>
                </c:pt>
                <c:pt idx="49">
                  <c:v>0.13990833025459401</c:v>
                </c:pt>
                <c:pt idx="50">
                  <c:v>0.15867611368111301</c:v>
                </c:pt>
                <c:pt idx="51">
                  <c:v>0.19825317323347799</c:v>
                </c:pt>
                <c:pt idx="52">
                  <c:v>0.14562731124029499</c:v>
                </c:pt>
                <c:pt idx="53">
                  <c:v>0.104579401177542</c:v>
                </c:pt>
                <c:pt idx="54">
                  <c:v>9.4112661319009402E-2</c:v>
                </c:pt>
                <c:pt idx="55">
                  <c:v>6.7512335855012706E-2</c:v>
                </c:pt>
              </c:numCache>
            </c:numRef>
          </c:val>
          <c:smooth val="0"/>
          <c:extLst>
            <c:ext xmlns:c16="http://schemas.microsoft.com/office/drawing/2014/chart" uri="{C3380CC4-5D6E-409C-BE32-E72D297353CC}">
              <c16:uniqueId val="{00000005-9AB5-4D2B-9318-05A75E5FBA45}"/>
            </c:ext>
          </c:extLst>
        </c:ser>
        <c:ser>
          <c:idx val="6"/>
          <c:order val="6"/>
          <c:tx>
            <c:strRef>
              <c:f>Sheet5!$A$8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Sheet5!$B$8:$BJ$8</c:f>
              <c:numCache>
                <c:formatCode>General</c:formatCode>
                <c:ptCount val="61"/>
                <c:pt idx="10">
                  <c:v>6.8969180420210899E-2</c:v>
                </c:pt>
                <c:pt idx="11">
                  <c:v>5.6600826746241201E-2</c:v>
                </c:pt>
                <c:pt idx="12">
                  <c:v>5.7230678114498702E-2</c:v>
                </c:pt>
                <c:pt idx="13">
                  <c:v>6.1935467176784997E-2</c:v>
                </c:pt>
                <c:pt idx="14">
                  <c:v>5.3893875518402599E-2</c:v>
                </c:pt>
                <c:pt idx="15">
                  <c:v>5.7153202671687699E-2</c:v>
                </c:pt>
                <c:pt idx="16">
                  <c:v>6.6406786654045799E-2</c:v>
                </c:pt>
                <c:pt idx="17">
                  <c:v>8.3876501585412599E-2</c:v>
                </c:pt>
                <c:pt idx="18">
                  <c:v>7.5617325105704097E-2</c:v>
                </c:pt>
                <c:pt idx="19">
                  <c:v>0.12262323234264901</c:v>
                </c:pt>
                <c:pt idx="20">
                  <c:v>0.124192769037859</c:v>
                </c:pt>
                <c:pt idx="21">
                  <c:v>0.211947793793548</c:v>
                </c:pt>
                <c:pt idx="22">
                  <c:v>0.34785886712986203</c:v>
                </c:pt>
                <c:pt idx="23">
                  <c:v>0.43609825085291798</c:v>
                </c:pt>
                <c:pt idx="24">
                  <c:v>0.46481314864830903</c:v>
                </c:pt>
                <c:pt idx="25">
                  <c:v>0.58060241612365304</c:v>
                </c:pt>
                <c:pt idx="26">
                  <c:v>0.27745704583623099</c:v>
                </c:pt>
                <c:pt idx="27">
                  <c:v>0.34967049924371202</c:v>
                </c:pt>
                <c:pt idx="28">
                  <c:v>0.274747335534613</c:v>
                </c:pt>
                <c:pt idx="29">
                  <c:v>0.50441516745429604</c:v>
                </c:pt>
                <c:pt idx="30">
                  <c:v>0.57392167214421097</c:v>
                </c:pt>
                <c:pt idx="31">
                  <c:v>0.357465342837544</c:v>
                </c:pt>
                <c:pt idx="32">
                  <c:v>0.33997462115334598</c:v>
                </c:pt>
                <c:pt idx="33">
                  <c:v>0.38251267172203801</c:v>
                </c:pt>
                <c:pt idx="34">
                  <c:v>0.351050661086587</c:v>
                </c:pt>
                <c:pt idx="35">
                  <c:v>0.33066167081660403</c:v>
                </c:pt>
                <c:pt idx="36">
                  <c:v>0.484574813490673</c:v>
                </c:pt>
                <c:pt idx="37">
                  <c:v>0.48237449115070102</c:v>
                </c:pt>
                <c:pt idx="38">
                  <c:v>0.13709679812044401</c:v>
                </c:pt>
                <c:pt idx="39">
                  <c:v>0.4591975036466</c:v>
                </c:pt>
                <c:pt idx="40">
                  <c:v>1.43249089325701</c:v>
                </c:pt>
                <c:pt idx="41">
                  <c:v>1.16307296242775</c:v>
                </c:pt>
                <c:pt idx="42">
                  <c:v>1.13562607042233</c:v>
                </c:pt>
                <c:pt idx="43">
                  <c:v>1.09584837657971</c:v>
                </c:pt>
                <c:pt idx="44">
                  <c:v>1.3242249049002399</c:v>
                </c:pt>
                <c:pt idx="45">
                  <c:v>1.85772371712675</c:v>
                </c:pt>
                <c:pt idx="46">
                  <c:v>1.9521013141096399</c:v>
                </c:pt>
                <c:pt idx="47">
                  <c:v>1.63058983700307</c:v>
                </c:pt>
                <c:pt idx="48">
                  <c:v>1.9508116634010499</c:v>
                </c:pt>
                <c:pt idx="49">
                  <c:v>1.1423632870495399</c:v>
                </c:pt>
                <c:pt idx="50">
                  <c:v>1.3102535835865201</c:v>
                </c:pt>
                <c:pt idx="51">
                  <c:v>1.69914727503423</c:v>
                </c:pt>
                <c:pt idx="52">
                  <c:v>1.63147117022633</c:v>
                </c:pt>
                <c:pt idx="53">
                  <c:v>1.2555984014339501</c:v>
                </c:pt>
                <c:pt idx="54">
                  <c:v>1.03716865074808</c:v>
                </c:pt>
                <c:pt idx="55">
                  <c:v>0.52790315612192495</c:v>
                </c:pt>
              </c:numCache>
            </c:numRef>
          </c:val>
          <c:smooth val="0"/>
          <c:extLst>
            <c:ext xmlns:c16="http://schemas.microsoft.com/office/drawing/2014/chart" uri="{C3380CC4-5D6E-409C-BE32-E72D297353CC}">
              <c16:uniqueId val="{00000006-9AB5-4D2B-9318-05A75E5FBA45}"/>
            </c:ext>
          </c:extLst>
        </c:ser>
        <c:ser>
          <c:idx val="7"/>
          <c:order val="7"/>
          <c:tx>
            <c:strRef>
              <c:f>Sheet5!$A$9</c:f>
              <c:strCache>
                <c:ptCount val="1"/>
                <c:pt idx="0">
                  <c:v>Spain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Sheet5!$B$9:$BJ$9</c:f>
              <c:numCache>
                <c:formatCode>General</c:formatCode>
                <c:ptCount val="61"/>
                <c:pt idx="10">
                  <c:v>0.200321373814004</c:v>
                </c:pt>
                <c:pt idx="11">
                  <c:v>0.16630759445795501</c:v>
                </c:pt>
                <c:pt idx="12">
                  <c:v>0.15588064135764801</c:v>
                </c:pt>
                <c:pt idx="13">
                  <c:v>0.24432633319976599</c:v>
                </c:pt>
                <c:pt idx="14">
                  <c:v>0.331458932153051</c:v>
                </c:pt>
                <c:pt idx="15">
                  <c:v>0.26550627481691103</c:v>
                </c:pt>
                <c:pt idx="16">
                  <c:v>0.29001478245623802</c:v>
                </c:pt>
                <c:pt idx="17">
                  <c:v>0.252325281828715</c:v>
                </c:pt>
                <c:pt idx="18">
                  <c:v>0.20080643469847501</c:v>
                </c:pt>
                <c:pt idx="19">
                  <c:v>0.23311777186229099</c:v>
                </c:pt>
                <c:pt idx="20">
                  <c:v>0.33596325185791698</c:v>
                </c:pt>
                <c:pt idx="21">
                  <c:v>0.40563805484905402</c:v>
                </c:pt>
                <c:pt idx="22">
                  <c:v>0.45794928943510299</c:v>
                </c:pt>
                <c:pt idx="23">
                  <c:v>0.44673199635073901</c:v>
                </c:pt>
                <c:pt idx="24">
                  <c:v>0.31656930861968602</c:v>
                </c:pt>
                <c:pt idx="25">
                  <c:v>0.30645911642288798</c:v>
                </c:pt>
                <c:pt idx="26">
                  <c:v>0.142986192594446</c:v>
                </c:pt>
                <c:pt idx="27">
                  <c:v>0.12264437641202799</c:v>
                </c:pt>
                <c:pt idx="28">
                  <c:v>0.23334918324815501</c:v>
                </c:pt>
                <c:pt idx="29">
                  <c:v>0.24268974849279601</c:v>
                </c:pt>
                <c:pt idx="30">
                  <c:v>0.128521839106779</c:v>
                </c:pt>
                <c:pt idx="31">
                  <c:v>6.9311016463437902E-2</c:v>
                </c:pt>
                <c:pt idx="32">
                  <c:v>5.4762069398786799E-2</c:v>
                </c:pt>
                <c:pt idx="33">
                  <c:v>5.4006105257854597E-2</c:v>
                </c:pt>
                <c:pt idx="34">
                  <c:v>5.5138435111795697E-2</c:v>
                </c:pt>
                <c:pt idx="35">
                  <c:v>5.8994238926382898E-2</c:v>
                </c:pt>
                <c:pt idx="36">
                  <c:v>5.4310486358655E-2</c:v>
                </c:pt>
                <c:pt idx="37">
                  <c:v>4.5659566419194102E-2</c:v>
                </c:pt>
                <c:pt idx="38">
                  <c:v>3.7979753293358703E-2</c:v>
                </c:pt>
                <c:pt idx="39">
                  <c:v>3.5148593064016999E-2</c:v>
                </c:pt>
                <c:pt idx="40">
                  <c:v>4.3019788449644797E-2</c:v>
                </c:pt>
                <c:pt idx="41">
                  <c:v>5.5340859286436998E-2</c:v>
                </c:pt>
                <c:pt idx="42">
                  <c:v>4.4796218482948798E-2</c:v>
                </c:pt>
                <c:pt idx="43">
                  <c:v>3.7596680003390497E-2</c:v>
                </c:pt>
                <c:pt idx="44">
                  <c:v>4.8326875335539303E-2</c:v>
                </c:pt>
                <c:pt idx="45">
                  <c:v>4.0260931005195497E-2</c:v>
                </c:pt>
                <c:pt idx="46">
                  <c:v>4.8379009030529198E-2</c:v>
                </c:pt>
                <c:pt idx="47">
                  <c:v>5.5270436237557299E-2</c:v>
                </c:pt>
                <c:pt idx="48">
                  <c:v>7.0847305446536904E-2</c:v>
                </c:pt>
                <c:pt idx="49">
                  <c:v>4.05771654327928E-2</c:v>
                </c:pt>
                <c:pt idx="50">
                  <c:v>6.5038202739634801E-2</c:v>
                </c:pt>
                <c:pt idx="51">
                  <c:v>7.6761829275940593E-2</c:v>
                </c:pt>
                <c:pt idx="52">
                  <c:v>8.2739719097107603E-2</c:v>
                </c:pt>
                <c:pt idx="53">
                  <c:v>7.9466845181349402E-2</c:v>
                </c:pt>
                <c:pt idx="54">
                  <c:v>7.7409348899975305E-2</c:v>
                </c:pt>
                <c:pt idx="55">
                  <c:v>6.6131597412431103E-2</c:v>
                </c:pt>
              </c:numCache>
            </c:numRef>
          </c:val>
          <c:smooth val="0"/>
          <c:extLst>
            <c:ext xmlns:c16="http://schemas.microsoft.com/office/drawing/2014/chart" uri="{C3380CC4-5D6E-409C-BE32-E72D297353CC}">
              <c16:uniqueId val="{00000007-9AB5-4D2B-9318-05A75E5FBA45}"/>
            </c:ext>
          </c:extLst>
        </c:ser>
        <c:ser>
          <c:idx val="8"/>
          <c:order val="8"/>
          <c:tx>
            <c:strRef>
              <c:f>Sheet5!$A$10</c:f>
              <c:strCache>
                <c:ptCount val="1"/>
                <c:pt idx="0">
                  <c:v>European Union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Sheet5!$B$10:$BJ$10</c:f>
              <c:numCache>
                <c:formatCode>General</c:formatCode>
                <c:ptCount val="61"/>
                <c:pt idx="10">
                  <c:v>0.20361674233400018</c:v>
                </c:pt>
                <c:pt idx="11">
                  <c:v>0.19114275825541704</c:v>
                </c:pt>
                <c:pt idx="12">
                  <c:v>0.17145889511960188</c:v>
                </c:pt>
                <c:pt idx="13">
                  <c:v>0.21907059778283028</c:v>
                </c:pt>
                <c:pt idx="14">
                  <c:v>0.34643877033885401</c:v>
                </c:pt>
                <c:pt idx="15">
                  <c:v>0.49330632035135713</c:v>
                </c:pt>
                <c:pt idx="16">
                  <c:v>0.55047429163849315</c:v>
                </c:pt>
                <c:pt idx="17">
                  <c:v>0.52783505921050133</c:v>
                </c:pt>
                <c:pt idx="18">
                  <c:v>0.45577870437695489</c:v>
                </c:pt>
                <c:pt idx="19">
                  <c:v>0.69922447668470955</c:v>
                </c:pt>
                <c:pt idx="20">
                  <c:v>0.83651908384140072</c:v>
                </c:pt>
                <c:pt idx="21">
                  <c:v>0.93899839469172797</c:v>
                </c:pt>
                <c:pt idx="22">
                  <c:v>0.84144552013890361</c:v>
                </c:pt>
                <c:pt idx="23">
                  <c:v>0.88811096270441192</c:v>
                </c:pt>
                <c:pt idx="24">
                  <c:v>0.89258940771102335</c:v>
                </c:pt>
                <c:pt idx="25">
                  <c:v>0.90919003876729565</c:v>
                </c:pt>
                <c:pt idx="26">
                  <c:v>0.39439427311959929</c:v>
                </c:pt>
                <c:pt idx="27">
                  <c:v>0.37226238448174065</c:v>
                </c:pt>
                <c:pt idx="28">
                  <c:v>0.33011178534185248</c:v>
                </c:pt>
                <c:pt idx="29">
                  <c:v>0.38479258234790303</c:v>
                </c:pt>
                <c:pt idx="30">
                  <c:v>0.41788112589197013</c:v>
                </c:pt>
                <c:pt idx="31">
                  <c:v>0.26613593430612376</c:v>
                </c:pt>
                <c:pt idx="32">
                  <c:v>0.21501415969639223</c:v>
                </c:pt>
                <c:pt idx="33">
                  <c:v>0.22324525754286567</c:v>
                </c:pt>
                <c:pt idx="34">
                  <c:v>0.21003149345562441</c:v>
                </c:pt>
                <c:pt idx="35">
                  <c:v>0.21565493623658868</c:v>
                </c:pt>
                <c:pt idx="36">
                  <c:v>0.25118575218857747</c:v>
                </c:pt>
                <c:pt idx="37">
                  <c:v>0.2256175512257835</c:v>
                </c:pt>
                <c:pt idx="38">
                  <c:v>0.10860574789475277</c:v>
                </c:pt>
                <c:pt idx="39">
                  <c:v>0.16428016014327101</c:v>
                </c:pt>
                <c:pt idx="40">
                  <c:v>0.356273929893693</c:v>
                </c:pt>
                <c:pt idx="41">
                  <c:v>0.36056801568658697</c:v>
                </c:pt>
                <c:pt idx="42">
                  <c:v>0.30060518802632952</c:v>
                </c:pt>
                <c:pt idx="43">
                  <c:v>0.27655803665737322</c:v>
                </c:pt>
                <c:pt idx="44">
                  <c:v>0.30878215258550556</c:v>
                </c:pt>
                <c:pt idx="45">
                  <c:v>0.3706514302566149</c:v>
                </c:pt>
                <c:pt idx="46">
                  <c:v>0.42468167344907787</c:v>
                </c:pt>
                <c:pt idx="47">
                  <c:v>0.39636219366922165</c:v>
                </c:pt>
                <c:pt idx="48">
                  <c:v>0.53530898593086773</c:v>
                </c:pt>
                <c:pt idx="49">
                  <c:v>0.32925495234339908</c:v>
                </c:pt>
                <c:pt idx="50">
                  <c:v>0.37816956538475366</c:v>
                </c:pt>
                <c:pt idx="51">
                  <c:v>0.47422655142117498</c:v>
                </c:pt>
                <c:pt idx="52">
                  <c:v>0.44223855147738611</c:v>
                </c:pt>
                <c:pt idx="53">
                  <c:v>0.37412419911852141</c:v>
                </c:pt>
                <c:pt idx="54">
                  <c:v>0.3203113440250463</c:v>
                </c:pt>
                <c:pt idx="55">
                  <c:v>0.20969347475796352</c:v>
                </c:pt>
              </c:numCache>
            </c:numRef>
          </c:val>
          <c:smooth val="0"/>
          <c:extLst>
            <c:ext xmlns:c16="http://schemas.microsoft.com/office/drawing/2014/chart" uri="{C3380CC4-5D6E-409C-BE32-E72D297353CC}">
              <c16:uniqueId val="{00000008-9AB5-4D2B-9318-05A75E5FBA45}"/>
            </c:ext>
          </c:extLst>
        </c:ser>
        <c:ser>
          <c:idx val="9"/>
          <c:order val="9"/>
          <c:tx>
            <c:strRef>
              <c:f>Sheet5!$A$11</c:f>
              <c:strCache>
                <c:ptCount val="1"/>
                <c:pt idx="0">
                  <c:v>Finland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Sheet5!$B$11:$BJ$11</c:f>
              <c:numCache>
                <c:formatCode>General</c:formatCode>
                <c:ptCount val="61"/>
                <c:pt idx="10">
                  <c:v>1.7901385158844501</c:v>
                </c:pt>
                <c:pt idx="11">
                  <c:v>1.4072062798049501</c:v>
                </c:pt>
                <c:pt idx="12">
                  <c:v>1.3785052447223001</c:v>
                </c:pt>
                <c:pt idx="13">
                  <c:v>1.7976927166104999</c:v>
                </c:pt>
                <c:pt idx="14">
                  <c:v>1.5868284145682101</c:v>
                </c:pt>
                <c:pt idx="15">
                  <c:v>0.97625167868149698</c:v>
                </c:pt>
                <c:pt idx="16">
                  <c:v>0.98447184446304004</c:v>
                </c:pt>
                <c:pt idx="17">
                  <c:v>0.91053730513395004</c:v>
                </c:pt>
                <c:pt idx="18">
                  <c:v>1.1584755902256401</c:v>
                </c:pt>
                <c:pt idx="19">
                  <c:v>1.33893959459948</c:v>
                </c:pt>
                <c:pt idx="20">
                  <c:v>1.3159957804725999</c:v>
                </c:pt>
                <c:pt idx="21">
                  <c:v>1.0566416765769699</c:v>
                </c:pt>
                <c:pt idx="22">
                  <c:v>0.86270534816896105</c:v>
                </c:pt>
                <c:pt idx="23">
                  <c:v>0.80856605285201</c:v>
                </c:pt>
                <c:pt idx="24">
                  <c:v>0.686319729854586</c:v>
                </c:pt>
                <c:pt idx="25">
                  <c:v>0.75780605722249705</c:v>
                </c:pt>
                <c:pt idx="26">
                  <c:v>0.64952732026541704</c:v>
                </c:pt>
                <c:pt idx="27">
                  <c:v>0.56406477426189305</c:v>
                </c:pt>
                <c:pt idx="28">
                  <c:v>0.551541311104082</c:v>
                </c:pt>
                <c:pt idx="29">
                  <c:v>0.63349011150327605</c:v>
                </c:pt>
                <c:pt idx="30">
                  <c:v>0.47796583200362802</c:v>
                </c:pt>
                <c:pt idx="31">
                  <c:v>0.32176364606833802</c:v>
                </c:pt>
                <c:pt idx="32">
                  <c:v>0.39971584666946403</c:v>
                </c:pt>
                <c:pt idx="33">
                  <c:v>0.53002588696388597</c:v>
                </c:pt>
                <c:pt idx="34">
                  <c:v>0.53131445358595497</c:v>
                </c:pt>
                <c:pt idx="35">
                  <c:v>0.47356927791507603</c:v>
                </c:pt>
                <c:pt idx="36">
                  <c:v>0.47019846217430999</c:v>
                </c:pt>
                <c:pt idx="37">
                  <c:v>0.45104815111305102</c:v>
                </c:pt>
                <c:pt idx="38">
                  <c:v>0.443352899531609</c:v>
                </c:pt>
                <c:pt idx="39">
                  <c:v>0.38477522670571401</c:v>
                </c:pt>
                <c:pt idx="40">
                  <c:v>0.42376304953840599</c:v>
                </c:pt>
                <c:pt idx="41">
                  <c:v>0.37949198758018299</c:v>
                </c:pt>
                <c:pt idx="42">
                  <c:v>0.42323675626033902</c:v>
                </c:pt>
                <c:pt idx="43">
                  <c:v>0.37686530138319702</c:v>
                </c:pt>
                <c:pt idx="44">
                  <c:v>0.30047592063984102</c:v>
                </c:pt>
                <c:pt idx="45">
                  <c:v>0.29080666505434899</c:v>
                </c:pt>
                <c:pt idx="46">
                  <c:v>0.366216775112021</c:v>
                </c:pt>
                <c:pt idx="47">
                  <c:v>0.43375492385756798</c:v>
                </c:pt>
                <c:pt idx="48">
                  <c:v>0.61850061519084698</c:v>
                </c:pt>
                <c:pt idx="49">
                  <c:v>0.34874852509422999</c:v>
                </c:pt>
                <c:pt idx="50">
                  <c:v>0.62993543894964099</c:v>
                </c:pt>
                <c:pt idx="51">
                  <c:v>0.81379827226532397</c:v>
                </c:pt>
                <c:pt idx="52">
                  <c:v>0.72702694671268897</c:v>
                </c:pt>
                <c:pt idx="53">
                  <c:v>0.65364521463203895</c:v>
                </c:pt>
                <c:pt idx="54">
                  <c:v>0.63600356699872296</c:v>
                </c:pt>
                <c:pt idx="55">
                  <c:v>0.58846449866150996</c:v>
                </c:pt>
              </c:numCache>
            </c:numRef>
          </c:val>
          <c:smooth val="0"/>
          <c:extLst>
            <c:ext xmlns:c16="http://schemas.microsoft.com/office/drawing/2014/chart" uri="{C3380CC4-5D6E-409C-BE32-E72D297353CC}">
              <c16:uniqueId val="{00000009-9AB5-4D2B-9318-05A75E5FBA45}"/>
            </c:ext>
          </c:extLst>
        </c:ser>
        <c:ser>
          <c:idx val="10"/>
          <c:order val="10"/>
          <c:tx>
            <c:strRef>
              <c:f>Sheet5!$A$12</c:f>
              <c:strCache>
                <c:ptCount val="1"/>
                <c:pt idx="0">
                  <c:v>France</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Sheet5!$B$12:$BJ$12</c:f>
              <c:numCache>
                <c:formatCode>General</c:formatCode>
                <c:ptCount val="61"/>
                <c:pt idx="10">
                  <c:v>0.152982772098987</c:v>
                </c:pt>
                <c:pt idx="11">
                  <c:v>0.13838506228792899</c:v>
                </c:pt>
                <c:pt idx="12">
                  <c:v>0.12878266022402499</c:v>
                </c:pt>
                <c:pt idx="13">
                  <c:v>0.14537482142222899</c:v>
                </c:pt>
                <c:pt idx="14">
                  <c:v>0.20072568683457401</c:v>
                </c:pt>
                <c:pt idx="15">
                  <c:v>0.223344869996707</c:v>
                </c:pt>
                <c:pt idx="16">
                  <c:v>0.248557092558052</c:v>
                </c:pt>
                <c:pt idx="17">
                  <c:v>0.22443256147421001</c:v>
                </c:pt>
                <c:pt idx="18">
                  <c:v>0.17484179023351401</c:v>
                </c:pt>
                <c:pt idx="19">
                  <c:v>0.198605412994804</c:v>
                </c:pt>
                <c:pt idx="20">
                  <c:v>0.23052112627756599</c:v>
                </c:pt>
                <c:pt idx="21">
                  <c:v>0.23110253718325799</c:v>
                </c:pt>
                <c:pt idx="22">
                  <c:v>0.22105820878503701</c:v>
                </c:pt>
                <c:pt idx="23">
                  <c:v>0.20838789088343901</c:v>
                </c:pt>
                <c:pt idx="24">
                  <c:v>0.201990874744855</c:v>
                </c:pt>
                <c:pt idx="25">
                  <c:v>0.20189418242681301</c:v>
                </c:pt>
                <c:pt idx="26">
                  <c:v>0.116386141221479</c:v>
                </c:pt>
                <c:pt idx="27">
                  <c:v>9.8743695696520598E-2</c:v>
                </c:pt>
                <c:pt idx="28">
                  <c:v>0.107899895156626</c:v>
                </c:pt>
                <c:pt idx="29">
                  <c:v>0.124670313714818</c:v>
                </c:pt>
                <c:pt idx="30">
                  <c:v>0.10771081756829</c:v>
                </c:pt>
                <c:pt idx="31">
                  <c:v>8.0721396750911695E-2</c:v>
                </c:pt>
                <c:pt idx="32">
                  <c:v>7.1068886014945404E-2</c:v>
                </c:pt>
                <c:pt idx="33">
                  <c:v>6.8892679607329796E-2</c:v>
                </c:pt>
                <c:pt idx="34">
                  <c:v>6.6437881194302703E-2</c:v>
                </c:pt>
                <c:pt idx="35">
                  <c:v>6.5234946990843201E-2</c:v>
                </c:pt>
                <c:pt idx="36">
                  <c:v>6.6975249506249696E-2</c:v>
                </c:pt>
                <c:pt idx="37">
                  <c:v>5.8641383783738697E-2</c:v>
                </c:pt>
                <c:pt idx="38">
                  <c:v>4.3435697252524899E-2</c:v>
                </c:pt>
                <c:pt idx="39">
                  <c:v>4.3663959208646297E-2</c:v>
                </c:pt>
                <c:pt idx="40">
                  <c:v>6.7922984344118004E-2</c:v>
                </c:pt>
                <c:pt idx="41">
                  <c:v>6.0798919883533101E-2</c:v>
                </c:pt>
                <c:pt idx="42">
                  <c:v>5.4765826394663597E-2</c:v>
                </c:pt>
                <c:pt idx="43">
                  <c:v>4.91540867891486E-2</c:v>
                </c:pt>
                <c:pt idx="44">
                  <c:v>3.9116471322782398E-2</c:v>
                </c:pt>
                <c:pt idx="45">
                  <c:v>4.3091671143367802E-2</c:v>
                </c:pt>
                <c:pt idx="46">
                  <c:v>4.9185893622105299E-2</c:v>
                </c:pt>
                <c:pt idx="47">
                  <c:v>5.1445669762866797E-2</c:v>
                </c:pt>
                <c:pt idx="48">
                  <c:v>5.4852722110697701E-2</c:v>
                </c:pt>
                <c:pt idx="49">
                  <c:v>5.0961114815610602E-2</c:v>
                </c:pt>
                <c:pt idx="50">
                  <c:v>5.5387665558438201E-2</c:v>
                </c:pt>
                <c:pt idx="51">
                  <c:v>5.4719810194505503E-2</c:v>
                </c:pt>
                <c:pt idx="52">
                  <c:v>5.02291068120269E-2</c:v>
                </c:pt>
                <c:pt idx="53">
                  <c:v>4.7691434106205501E-2</c:v>
                </c:pt>
                <c:pt idx="54">
                  <c:v>4.92936462561607E-2</c:v>
                </c:pt>
                <c:pt idx="55">
                  <c:v>4.18642852263117E-2</c:v>
                </c:pt>
              </c:numCache>
            </c:numRef>
          </c:val>
          <c:smooth val="0"/>
          <c:extLst>
            <c:ext xmlns:c16="http://schemas.microsoft.com/office/drawing/2014/chart" uri="{C3380CC4-5D6E-409C-BE32-E72D297353CC}">
              <c16:uniqueId val="{0000000A-9AB5-4D2B-9318-05A75E5FBA45}"/>
            </c:ext>
          </c:extLst>
        </c:ser>
        <c:ser>
          <c:idx val="11"/>
          <c:order val="11"/>
          <c:tx>
            <c:strRef>
              <c:f>Sheet5!$A$13</c:f>
              <c:strCache>
                <c:ptCount val="1"/>
                <c:pt idx="0">
                  <c:v>United Kingdom</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Sheet5!$B$13:$BJ$13</c:f>
              <c:numCache>
                <c:formatCode>General</c:formatCode>
                <c:ptCount val="61"/>
                <c:pt idx="10">
                  <c:v>7.0481156224071501E-2</c:v>
                </c:pt>
                <c:pt idx="11">
                  <c:v>8.0895918211542697E-2</c:v>
                </c:pt>
                <c:pt idx="12">
                  <c:v>7.0336009951243103E-2</c:v>
                </c:pt>
                <c:pt idx="13">
                  <c:v>8.4096867349445603E-2</c:v>
                </c:pt>
                <c:pt idx="14">
                  <c:v>0.218002471903086</c:v>
                </c:pt>
                <c:pt idx="15">
                  <c:v>0.61982966477410695</c:v>
                </c:pt>
                <c:pt idx="16">
                  <c:v>0.85657438778281403</c:v>
                </c:pt>
                <c:pt idx="17">
                  <c:v>1.2013999963977899</c:v>
                </c:pt>
                <c:pt idx="18">
                  <c:v>1.11060740872131</c:v>
                </c:pt>
                <c:pt idx="19">
                  <c:v>2.5022908419021901</c:v>
                </c:pt>
                <c:pt idx="20">
                  <c:v>2.6225616273244601</c:v>
                </c:pt>
                <c:pt idx="21">
                  <c:v>2.7799611398040298</c:v>
                </c:pt>
                <c:pt idx="22">
                  <c:v>2.4343451667117</c:v>
                </c:pt>
                <c:pt idx="23">
                  <c:v>2.8722246880289899</c:v>
                </c:pt>
                <c:pt idx="24">
                  <c:v>3.0553680827630001</c:v>
                </c:pt>
                <c:pt idx="25">
                  <c:v>2.9425884263089199</c:v>
                </c:pt>
                <c:pt idx="26">
                  <c:v>1.09182650015895</c:v>
                </c:pt>
                <c:pt idx="27">
                  <c:v>1.1716467059611499</c:v>
                </c:pt>
                <c:pt idx="28">
                  <c:v>0.70747002632930001</c:v>
                </c:pt>
                <c:pt idx="29">
                  <c:v>0.85745525283620605</c:v>
                </c:pt>
                <c:pt idx="30">
                  <c:v>1.0491342392223799</c:v>
                </c:pt>
                <c:pt idx="31">
                  <c:v>0.55369120393342497</c:v>
                </c:pt>
                <c:pt idx="32">
                  <c:v>0.50932720048748703</c:v>
                </c:pt>
                <c:pt idx="33">
                  <c:v>0.58292888054167202</c:v>
                </c:pt>
                <c:pt idx="34">
                  <c:v>0.60460206720035903</c:v>
                </c:pt>
                <c:pt idx="35">
                  <c:v>0.59841220276285501</c:v>
                </c:pt>
                <c:pt idx="36">
                  <c:v>0.77890085012517896</c:v>
                </c:pt>
                <c:pt idx="37">
                  <c:v>0.57933581636812104</c:v>
                </c:pt>
                <c:pt idx="38">
                  <c:v>0.16359315987022299</c:v>
                </c:pt>
                <c:pt idx="39">
                  <c:v>0.45255407718871299</c:v>
                </c:pt>
                <c:pt idx="40">
                  <c:v>1.04672286844014</c:v>
                </c:pt>
                <c:pt idx="41">
                  <c:v>0.94040428365277895</c:v>
                </c:pt>
                <c:pt idx="42">
                  <c:v>0.80798138752859805</c:v>
                </c:pt>
                <c:pt idx="43">
                  <c:v>0.76726215883480497</c:v>
                </c:pt>
                <c:pt idx="44">
                  <c:v>0.74126824302775196</c:v>
                </c:pt>
                <c:pt idx="45">
                  <c:v>0.91923981423855505</c:v>
                </c:pt>
                <c:pt idx="46">
                  <c:v>0.96843262263324703</c:v>
                </c:pt>
                <c:pt idx="47">
                  <c:v>0.86854301015900903</c:v>
                </c:pt>
                <c:pt idx="48">
                  <c:v>1.24045900527187</c:v>
                </c:pt>
                <c:pt idx="49">
                  <c:v>0.834442424216437</c:v>
                </c:pt>
                <c:pt idx="50">
                  <c:v>0.88037380568520396</c:v>
                </c:pt>
                <c:pt idx="51">
                  <c:v>1.0730926622625601</c:v>
                </c:pt>
                <c:pt idx="52">
                  <c:v>0.92919332393474396</c:v>
                </c:pt>
                <c:pt idx="53">
                  <c:v>0.762063453318925</c:v>
                </c:pt>
                <c:pt idx="54">
                  <c:v>0.613591838405111</c:v>
                </c:pt>
                <c:pt idx="55">
                  <c:v>0.33786314759027197</c:v>
                </c:pt>
              </c:numCache>
            </c:numRef>
          </c:val>
          <c:smooth val="0"/>
          <c:extLst>
            <c:ext xmlns:c16="http://schemas.microsoft.com/office/drawing/2014/chart" uri="{C3380CC4-5D6E-409C-BE32-E72D297353CC}">
              <c16:uniqueId val="{0000000B-9AB5-4D2B-9318-05A75E5FBA45}"/>
            </c:ext>
          </c:extLst>
        </c:ser>
        <c:ser>
          <c:idx val="12"/>
          <c:order val="12"/>
          <c:tx>
            <c:strRef>
              <c:f>Sheet5!$A$14</c:f>
              <c:strCache>
                <c:ptCount val="1"/>
                <c:pt idx="0">
                  <c:v>Ireland</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Sheet5!$B$14:$BJ$14</c:f>
              <c:numCache>
                <c:formatCode>General</c:formatCode>
                <c:ptCount val="61"/>
                <c:pt idx="10">
                  <c:v>0.42741629946051801</c:v>
                </c:pt>
                <c:pt idx="11">
                  <c:v>0.27075214787053897</c:v>
                </c:pt>
                <c:pt idx="12">
                  <c:v>0.27611874502224598</c:v>
                </c:pt>
                <c:pt idx="13">
                  <c:v>0.74204574451656802</c:v>
                </c:pt>
                <c:pt idx="14">
                  <c:v>0.93972055482794004</c:v>
                </c:pt>
                <c:pt idx="15">
                  <c:v>0.185085311132696</c:v>
                </c:pt>
                <c:pt idx="16">
                  <c:v>0.154543645666638</c:v>
                </c:pt>
                <c:pt idx="17">
                  <c:v>0.169389474725467</c:v>
                </c:pt>
                <c:pt idx="18">
                  <c:v>0.14886950269558599</c:v>
                </c:pt>
                <c:pt idx="19">
                  <c:v>0.43719548075215497</c:v>
                </c:pt>
                <c:pt idx="20">
                  <c:v>0.376414635603115</c:v>
                </c:pt>
                <c:pt idx="21">
                  <c:v>0.26917013464795803</c:v>
                </c:pt>
                <c:pt idx="22">
                  <c:v>0.203631523297891</c:v>
                </c:pt>
                <c:pt idx="23">
                  <c:v>0.42907736434235599</c:v>
                </c:pt>
                <c:pt idx="24">
                  <c:v>0.54788060974213504</c:v>
                </c:pt>
                <c:pt idx="25">
                  <c:v>0.58031867750772104</c:v>
                </c:pt>
                <c:pt idx="26">
                  <c:v>0.27023175069750699</c:v>
                </c:pt>
                <c:pt idx="27">
                  <c:v>0.17663237171959101</c:v>
                </c:pt>
                <c:pt idx="28">
                  <c:v>0.71869706179037596</c:v>
                </c:pt>
                <c:pt idx="29">
                  <c:v>0.85202170117296205</c:v>
                </c:pt>
                <c:pt idx="30">
                  <c:v>0.381960472530464</c:v>
                </c:pt>
                <c:pt idx="31">
                  <c:v>0.19043040257112501</c:v>
                </c:pt>
                <c:pt idx="32">
                  <c:v>0.13990707317781101</c:v>
                </c:pt>
                <c:pt idx="33">
                  <c:v>0.159687366372853</c:v>
                </c:pt>
                <c:pt idx="34">
                  <c:v>0.139830144390448</c:v>
                </c:pt>
                <c:pt idx="35">
                  <c:v>0.124249530294106</c:v>
                </c:pt>
                <c:pt idx="36">
                  <c:v>0.136108902938751</c:v>
                </c:pt>
                <c:pt idx="37">
                  <c:v>0.100475893291293</c:v>
                </c:pt>
                <c:pt idx="38">
                  <c:v>5.3528834957032402E-2</c:v>
                </c:pt>
                <c:pt idx="39">
                  <c:v>4.0807977101958298E-2</c:v>
                </c:pt>
                <c:pt idx="40">
                  <c:v>6.1390380917568599E-2</c:v>
                </c:pt>
                <c:pt idx="41">
                  <c:v>6.0160769972358599E-2</c:v>
                </c:pt>
                <c:pt idx="42">
                  <c:v>5.0177280352227897E-2</c:v>
                </c:pt>
                <c:pt idx="43">
                  <c:v>3.7585980870695097E-2</c:v>
                </c:pt>
                <c:pt idx="44">
                  <c:v>4.0528531601977801E-2</c:v>
                </c:pt>
                <c:pt idx="45">
                  <c:v>3.8105179077297498E-2</c:v>
                </c:pt>
                <c:pt idx="46">
                  <c:v>0.38033228468793701</c:v>
                </c:pt>
                <c:pt idx="47">
                  <c:v>0.314186560138696</c:v>
                </c:pt>
                <c:pt idx="48">
                  <c:v>8.5156342205968003E-2</c:v>
                </c:pt>
                <c:pt idx="49">
                  <c:v>6.0475025053386998E-2</c:v>
                </c:pt>
                <c:pt idx="50">
                  <c:v>0.132397845904553</c:v>
                </c:pt>
                <c:pt idx="51">
                  <c:v>0.122026124954196</c:v>
                </c:pt>
                <c:pt idx="52">
                  <c:v>8.9273900321320307E-2</c:v>
                </c:pt>
                <c:pt idx="53">
                  <c:v>8.2023567217457904E-2</c:v>
                </c:pt>
                <c:pt idx="54">
                  <c:v>9.4916289158521502E-2</c:v>
                </c:pt>
                <c:pt idx="55">
                  <c:v>4.6096142041833502E-2</c:v>
                </c:pt>
              </c:numCache>
            </c:numRef>
          </c:val>
          <c:smooth val="0"/>
          <c:extLst>
            <c:ext xmlns:c16="http://schemas.microsoft.com/office/drawing/2014/chart" uri="{C3380CC4-5D6E-409C-BE32-E72D297353CC}">
              <c16:uniqueId val="{0000000C-9AB5-4D2B-9318-05A75E5FBA45}"/>
            </c:ext>
          </c:extLst>
        </c:ser>
        <c:ser>
          <c:idx val="13"/>
          <c:order val="13"/>
          <c:tx>
            <c:strRef>
              <c:f>Sheet5!$A$15</c:f>
              <c:strCache>
                <c:ptCount val="1"/>
                <c:pt idx="0">
                  <c:v>Iceland</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Sheet5!$B$15:$BJ$15</c:f>
              <c:numCache>
                <c:formatCode>General</c:formatCode>
                <c:ptCount val="61"/>
                <c:pt idx="38">
                  <c:v>0</c:v>
                </c:pt>
                <c:pt idx="39">
                  <c:v>0</c:v>
                </c:pt>
                <c:pt idx="40">
                  <c:v>0</c:v>
                </c:pt>
                <c:pt idx="41">
                  <c:v>0</c:v>
                </c:pt>
                <c:pt idx="42">
                  <c:v>0</c:v>
                </c:pt>
                <c:pt idx="43">
                  <c:v>0</c:v>
                </c:pt>
                <c:pt idx="44">
                  <c:v>0</c:v>
                </c:pt>
                <c:pt idx="45">
                  <c:v>0</c:v>
                </c:pt>
                <c:pt idx="46">
                  <c:v>0</c:v>
                </c:pt>
                <c:pt idx="47">
                  <c:v>0</c:v>
                </c:pt>
                <c:pt idx="48">
                  <c:v>0</c:v>
                </c:pt>
                <c:pt idx="49">
                  <c:v>0</c:v>
                </c:pt>
                <c:pt idx="50">
                  <c:v>0</c:v>
                </c:pt>
                <c:pt idx="51">
                  <c:v>3.9563844441918198E-4</c:v>
                </c:pt>
                <c:pt idx="52">
                  <c:v>3.7263278388860899E-4</c:v>
                </c:pt>
                <c:pt idx="53">
                  <c:v>3.7911106738421698E-4</c:v>
                </c:pt>
                <c:pt idx="54">
                  <c:v>3.6406570298523399E-4</c:v>
                </c:pt>
                <c:pt idx="55">
                  <c:v>2.94795996572617E-4</c:v>
                </c:pt>
              </c:numCache>
            </c:numRef>
          </c:val>
          <c:smooth val="0"/>
          <c:extLst>
            <c:ext xmlns:c16="http://schemas.microsoft.com/office/drawing/2014/chart" uri="{C3380CC4-5D6E-409C-BE32-E72D297353CC}">
              <c16:uniqueId val="{0000000D-9AB5-4D2B-9318-05A75E5FBA45}"/>
            </c:ext>
          </c:extLst>
        </c:ser>
        <c:ser>
          <c:idx val="14"/>
          <c:order val="14"/>
          <c:tx>
            <c:strRef>
              <c:f>Sheet5!$A$16</c:f>
              <c:strCache>
                <c:ptCount val="1"/>
                <c:pt idx="0">
                  <c:v>Italy</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Sheet5!$B$16:$BJ$16</c:f>
              <c:numCache>
                <c:formatCode>General</c:formatCode>
                <c:ptCount val="61"/>
                <c:pt idx="10">
                  <c:v>5.9172834788610497E-2</c:v>
                </c:pt>
                <c:pt idx="11">
                  <c:v>4.6288435514719499E-2</c:v>
                </c:pt>
                <c:pt idx="12">
                  <c:v>4.9548580640693701E-2</c:v>
                </c:pt>
                <c:pt idx="13">
                  <c:v>7.3699604876785202E-2</c:v>
                </c:pt>
                <c:pt idx="14">
                  <c:v>0.12600822013503299</c:v>
                </c:pt>
                <c:pt idx="15">
                  <c:v>0.123101365497372</c:v>
                </c:pt>
                <c:pt idx="16">
                  <c:v>0.137394412539047</c:v>
                </c:pt>
                <c:pt idx="17">
                  <c:v>0.118373675529127</c:v>
                </c:pt>
                <c:pt idx="18">
                  <c:v>0.116705615543981</c:v>
                </c:pt>
                <c:pt idx="19">
                  <c:v>0.179565094271493</c:v>
                </c:pt>
                <c:pt idx="20">
                  <c:v>0.20973780725317201</c:v>
                </c:pt>
                <c:pt idx="21">
                  <c:v>0.15910005062268701</c:v>
                </c:pt>
                <c:pt idx="22">
                  <c:v>0.107028290109821</c:v>
                </c:pt>
                <c:pt idx="23">
                  <c:v>0.17506180466878299</c:v>
                </c:pt>
                <c:pt idx="24">
                  <c:v>0.19793695173342399</c:v>
                </c:pt>
                <c:pt idx="25">
                  <c:v>0.202872987429284</c:v>
                </c:pt>
                <c:pt idx="26">
                  <c:v>0.11920387670612199</c:v>
                </c:pt>
                <c:pt idx="27">
                  <c:v>9.1709930558746794E-2</c:v>
                </c:pt>
                <c:pt idx="28">
                  <c:v>9.5715681549518095E-2</c:v>
                </c:pt>
                <c:pt idx="29">
                  <c:v>0.108386279753834</c:v>
                </c:pt>
                <c:pt idx="30">
                  <c:v>0.103408980504146</c:v>
                </c:pt>
                <c:pt idx="31">
                  <c:v>6.5659436610479002E-2</c:v>
                </c:pt>
                <c:pt idx="32">
                  <c:v>5.3924169609109597E-2</c:v>
                </c:pt>
                <c:pt idx="33">
                  <c:v>7.1455096364448301E-2</c:v>
                </c:pt>
                <c:pt idx="34">
                  <c:v>6.6299201243624206E-2</c:v>
                </c:pt>
                <c:pt idx="35">
                  <c:v>6.7746901717150101E-2</c:v>
                </c:pt>
                <c:pt idx="36">
                  <c:v>7.5103000120122096E-2</c:v>
                </c:pt>
                <c:pt idx="37">
                  <c:v>7.0865904517552897E-2</c:v>
                </c:pt>
                <c:pt idx="38">
                  <c:v>3.06763855187678E-2</c:v>
                </c:pt>
                <c:pt idx="39">
                  <c:v>4.1280857977011302E-2</c:v>
                </c:pt>
                <c:pt idx="40">
                  <c:v>9.5628788145889404E-2</c:v>
                </c:pt>
                <c:pt idx="41">
                  <c:v>0.10140739787483399</c:v>
                </c:pt>
                <c:pt idx="42">
                  <c:v>8.9412246199015097E-2</c:v>
                </c:pt>
                <c:pt idx="43">
                  <c:v>8.1292111187682606E-2</c:v>
                </c:pt>
                <c:pt idx="44">
                  <c:v>7.7014195478772404E-2</c:v>
                </c:pt>
                <c:pt idx="45">
                  <c:v>0.11517644325773201</c:v>
                </c:pt>
                <c:pt idx="46">
                  <c:v>0.128874845789687</c:v>
                </c:pt>
                <c:pt idx="47">
                  <c:v>0.115791051810527</c:v>
                </c:pt>
                <c:pt idx="48">
                  <c:v>0.13614024808120001</c:v>
                </c:pt>
                <c:pt idx="49">
                  <c:v>8.5524552142993704E-2</c:v>
                </c:pt>
                <c:pt idx="50">
                  <c:v>9.9126373437165793E-2</c:v>
                </c:pt>
                <c:pt idx="51">
                  <c:v>0.14704520625326301</c:v>
                </c:pt>
                <c:pt idx="52">
                  <c:v>0.17215343909672601</c:v>
                </c:pt>
                <c:pt idx="53">
                  <c:v>0.15287435088625201</c:v>
                </c:pt>
                <c:pt idx="54">
                  <c:v>0.140480587890946</c:v>
                </c:pt>
                <c:pt idx="55">
                  <c:v>7.6732807099487294E-2</c:v>
                </c:pt>
              </c:numCache>
            </c:numRef>
          </c:val>
          <c:smooth val="0"/>
          <c:extLst>
            <c:ext xmlns:c16="http://schemas.microsoft.com/office/drawing/2014/chart" uri="{C3380CC4-5D6E-409C-BE32-E72D297353CC}">
              <c16:uniqueId val="{0000000E-9AB5-4D2B-9318-05A75E5FBA45}"/>
            </c:ext>
          </c:extLst>
        </c:ser>
        <c:ser>
          <c:idx val="15"/>
          <c:order val="15"/>
          <c:tx>
            <c:strRef>
              <c:f>Sheet5!$A$17</c:f>
              <c:strCache>
                <c:ptCount val="1"/>
                <c:pt idx="0">
                  <c:v>Japan</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Sheet5!$B$17:$BJ$17</c:f>
              <c:numCache>
                <c:formatCode>General</c:formatCode>
                <c:ptCount val="61"/>
                <c:pt idx="10">
                  <c:v>0.22918392523175499</c:v>
                </c:pt>
                <c:pt idx="11">
                  <c:v>0.20064274117380601</c:v>
                </c:pt>
                <c:pt idx="12">
                  <c:v>0.15647958837263501</c:v>
                </c:pt>
                <c:pt idx="13">
                  <c:v>0.21020781813106901</c:v>
                </c:pt>
                <c:pt idx="14">
                  <c:v>0.208319723072768</c:v>
                </c:pt>
                <c:pt idx="15">
                  <c:v>0.18946870297126001</c:v>
                </c:pt>
                <c:pt idx="16">
                  <c:v>0.193376640242337</c:v>
                </c:pt>
                <c:pt idx="17">
                  <c:v>0.14296987612519399</c:v>
                </c:pt>
                <c:pt idx="18">
                  <c:v>0.108995243794756</c:v>
                </c:pt>
                <c:pt idx="19">
                  <c:v>0.141781839909532</c:v>
                </c:pt>
                <c:pt idx="20">
                  <c:v>0.15955251037228901</c:v>
                </c:pt>
                <c:pt idx="21">
                  <c:v>0.12222478754397301</c:v>
                </c:pt>
                <c:pt idx="22">
                  <c:v>0.14610589977893401</c:v>
                </c:pt>
                <c:pt idx="23">
                  <c:v>0.104436502392004</c:v>
                </c:pt>
                <c:pt idx="24">
                  <c:v>7.4470483905916998E-2</c:v>
                </c:pt>
                <c:pt idx="25">
                  <c:v>8.2754839791554194E-2</c:v>
                </c:pt>
                <c:pt idx="26">
                  <c:v>4.7858637257188599E-2</c:v>
                </c:pt>
                <c:pt idx="27">
                  <c:v>3.4764690492413E-2</c:v>
                </c:pt>
                <c:pt idx="28">
                  <c:v>3.4019171182315497E-2</c:v>
                </c:pt>
                <c:pt idx="29">
                  <c:v>3.7975514333436301E-2</c:v>
                </c:pt>
                <c:pt idx="30">
                  <c:v>3.5930281239693898E-2</c:v>
                </c:pt>
                <c:pt idx="31">
                  <c:v>2.77401215625919E-2</c:v>
                </c:pt>
                <c:pt idx="32">
                  <c:v>2.2180525154627401E-2</c:v>
                </c:pt>
                <c:pt idx="33">
                  <c:v>2.0704169687113999E-2</c:v>
                </c:pt>
                <c:pt idx="34">
                  <c:v>1.6695194891660999E-2</c:v>
                </c:pt>
                <c:pt idx="35">
                  <c:v>1.5066066906874899E-2</c:v>
                </c:pt>
                <c:pt idx="36">
                  <c:v>1.7001055408421301E-2</c:v>
                </c:pt>
                <c:pt idx="37">
                  <c:v>1.48027423491272E-2</c:v>
                </c:pt>
                <c:pt idx="38">
                  <c:v>1.2371065085896801E-2</c:v>
                </c:pt>
                <c:pt idx="39">
                  <c:v>9.6758723268704893E-3</c:v>
                </c:pt>
                <c:pt idx="40">
                  <c:v>1.04597018809279E-2</c:v>
                </c:pt>
                <c:pt idx="41">
                  <c:v>9.8060254050351004E-3</c:v>
                </c:pt>
                <c:pt idx="42">
                  <c:v>9.9932039373950201E-3</c:v>
                </c:pt>
                <c:pt idx="43">
                  <c:v>1.0884000301847101E-2</c:v>
                </c:pt>
                <c:pt idx="44">
                  <c:v>9.3461157819069596E-3</c:v>
                </c:pt>
                <c:pt idx="45">
                  <c:v>1.2562446141203099E-2</c:v>
                </c:pt>
                <c:pt idx="46">
                  <c:v>1.6593995757929102E-2</c:v>
                </c:pt>
                <c:pt idx="47">
                  <c:v>1.9182259265656799E-2</c:v>
                </c:pt>
                <c:pt idx="48">
                  <c:v>2.08872392423603E-2</c:v>
                </c:pt>
                <c:pt idx="49">
                  <c:v>1.89127852493296E-2</c:v>
                </c:pt>
                <c:pt idx="50">
                  <c:v>1.8456252403274798E-2</c:v>
                </c:pt>
                <c:pt idx="51">
                  <c:v>2.1531049993158701E-2</c:v>
                </c:pt>
                <c:pt idx="52">
                  <c:v>2.1631832091919798E-2</c:v>
                </c:pt>
                <c:pt idx="53">
                  <c:v>2.34777795511379E-2</c:v>
                </c:pt>
                <c:pt idx="54">
                  <c:v>2.27197164972847E-2</c:v>
                </c:pt>
                <c:pt idx="55">
                  <c:v>1.83227628164498E-2</c:v>
                </c:pt>
              </c:numCache>
            </c:numRef>
          </c:val>
          <c:smooth val="0"/>
          <c:extLst>
            <c:ext xmlns:c16="http://schemas.microsoft.com/office/drawing/2014/chart" uri="{C3380CC4-5D6E-409C-BE32-E72D297353CC}">
              <c16:uniqueId val="{0000000F-9AB5-4D2B-9318-05A75E5FBA45}"/>
            </c:ext>
          </c:extLst>
        </c:ser>
        <c:ser>
          <c:idx val="16"/>
          <c:order val="16"/>
          <c:tx>
            <c:strRef>
              <c:f>Sheet5!$A$18</c:f>
              <c:strCache>
                <c:ptCount val="1"/>
                <c:pt idx="0">
                  <c:v>Luxembourg</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Sheet5!$B$18:$BJ$18</c:f>
              <c:numCache>
                <c:formatCode>General</c:formatCode>
                <c:ptCount val="61"/>
                <c:pt idx="10">
                  <c:v>5.2781190188058498E-2</c:v>
                </c:pt>
                <c:pt idx="11">
                  <c:v>5.7559891040069297E-2</c:v>
                </c:pt>
                <c:pt idx="12">
                  <c:v>5.6107387598246801E-2</c:v>
                </c:pt>
                <c:pt idx="13">
                  <c:v>5.9411961720968597E-2</c:v>
                </c:pt>
                <c:pt idx="14">
                  <c:v>5.1999540986626798E-2</c:v>
                </c:pt>
                <c:pt idx="15">
                  <c:v>6.3028140675595798E-2</c:v>
                </c:pt>
                <c:pt idx="16">
                  <c:v>0.31090762069280597</c:v>
                </c:pt>
                <c:pt idx="17">
                  <c:v>0.17279687153668699</c:v>
                </c:pt>
                <c:pt idx="18">
                  <c:v>4.7223436728153198E-2</c:v>
                </c:pt>
                <c:pt idx="19">
                  <c:v>4.8113279886337498E-2</c:v>
                </c:pt>
                <c:pt idx="20">
                  <c:v>5.1516111965949102E-2</c:v>
                </c:pt>
                <c:pt idx="21">
                  <c:v>4.5688589694662697E-2</c:v>
                </c:pt>
                <c:pt idx="22">
                  <c:v>5.1866201965551299E-2</c:v>
                </c:pt>
                <c:pt idx="23">
                  <c:v>4.8695003982936698E-2</c:v>
                </c:pt>
                <c:pt idx="24">
                  <c:v>4.2523050320625699E-2</c:v>
                </c:pt>
                <c:pt idx="25">
                  <c:v>4.70034458609647E-2</c:v>
                </c:pt>
                <c:pt idx="26">
                  <c:v>3.8519229506689401E-2</c:v>
                </c:pt>
                <c:pt idx="27">
                  <c:v>3.5801195808608799E-2</c:v>
                </c:pt>
                <c:pt idx="28">
                  <c:v>3.5892659565879302E-2</c:v>
                </c:pt>
                <c:pt idx="29">
                  <c:v>4.3111674999596297E-2</c:v>
                </c:pt>
                <c:pt idx="30">
                  <c:v>3.7063541692328103E-2</c:v>
                </c:pt>
                <c:pt idx="31">
                  <c:v>2.4987991251360399E-2</c:v>
                </c:pt>
                <c:pt idx="32">
                  <c:v>2.0878890581481901E-2</c:v>
                </c:pt>
                <c:pt idx="33">
                  <c:v>2.2905741484315699E-2</c:v>
                </c:pt>
                <c:pt idx="34">
                  <c:v>2.0044154101052401E-2</c:v>
                </c:pt>
                <c:pt idx="35">
                  <c:v>1.8269949729278201E-2</c:v>
                </c:pt>
                <c:pt idx="36">
                  <c:v>1.87034393922231E-2</c:v>
                </c:pt>
                <c:pt idx="37">
                  <c:v>1.6438904011739201E-2</c:v>
                </c:pt>
                <c:pt idx="38">
                  <c:v>1.8171734510099499E-2</c:v>
                </c:pt>
                <c:pt idx="39">
                  <c:v>1.78365977093899E-2</c:v>
                </c:pt>
                <c:pt idx="40">
                  <c:v>1.9724446529298799E-2</c:v>
                </c:pt>
                <c:pt idx="41">
                  <c:v>1.9663565754127098E-2</c:v>
                </c:pt>
                <c:pt idx="42">
                  <c:v>1.8372168243368899E-2</c:v>
                </c:pt>
                <c:pt idx="43">
                  <c:v>1.52791611092688E-2</c:v>
                </c:pt>
                <c:pt idx="44">
                  <c:v>1.26306584603874E-2</c:v>
                </c:pt>
                <c:pt idx="45">
                  <c:v>9.6730509097121293E-3</c:v>
                </c:pt>
                <c:pt idx="46">
                  <c:v>1.08856204559731E-2</c:v>
                </c:pt>
                <c:pt idx="47">
                  <c:v>2.82979442136089E-2</c:v>
                </c:pt>
                <c:pt idx="48">
                  <c:v>0.26458803688985699</c:v>
                </c:pt>
                <c:pt idx="49">
                  <c:v>7.5671125093030395E-2</c:v>
                </c:pt>
                <c:pt idx="50">
                  <c:v>7.1224305368150401E-2</c:v>
                </c:pt>
                <c:pt idx="51">
                  <c:v>0.109054803592047</c:v>
                </c:pt>
                <c:pt idx="52">
                  <c:v>0.11564877517809199</c:v>
                </c:pt>
                <c:pt idx="53">
                  <c:v>7.6312750534756002E-2</c:v>
                </c:pt>
                <c:pt idx="54">
                  <c:v>4.79054250458694E-2</c:v>
                </c:pt>
                <c:pt idx="55">
                  <c:v>5.8263518709052102E-2</c:v>
                </c:pt>
              </c:numCache>
            </c:numRef>
          </c:val>
          <c:smooth val="0"/>
          <c:extLst>
            <c:ext xmlns:c16="http://schemas.microsoft.com/office/drawing/2014/chart" uri="{C3380CC4-5D6E-409C-BE32-E72D297353CC}">
              <c16:uniqueId val="{00000010-9AB5-4D2B-9318-05A75E5FBA45}"/>
            </c:ext>
          </c:extLst>
        </c:ser>
        <c:ser>
          <c:idx val="17"/>
          <c:order val="17"/>
          <c:tx>
            <c:strRef>
              <c:f>Sheet5!$A$19</c:f>
              <c:strCache>
                <c:ptCount val="1"/>
                <c:pt idx="0">
                  <c:v>Norway</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Sheet5!$B$19:$BJ$19</c:f>
              <c:numCache>
                <c:formatCode>General</c:formatCode>
                <c:ptCount val="61"/>
                <c:pt idx="10">
                  <c:v>0.46513186124648698</c:v>
                </c:pt>
                <c:pt idx="11">
                  <c:v>0.39276032146502099</c:v>
                </c:pt>
                <c:pt idx="12">
                  <c:v>0.34007631254005199</c:v>
                </c:pt>
                <c:pt idx="13">
                  <c:v>0.50331601946723903</c:v>
                </c:pt>
                <c:pt idx="14">
                  <c:v>0.69751673609460696</c:v>
                </c:pt>
                <c:pt idx="15">
                  <c:v>1.2296393928848</c:v>
                </c:pt>
                <c:pt idx="16">
                  <c:v>1.8230977316616901</c:v>
                </c:pt>
                <c:pt idx="17">
                  <c:v>1.78820589934311</c:v>
                </c:pt>
                <c:pt idx="18">
                  <c:v>2.4175949551491702</c:v>
                </c:pt>
                <c:pt idx="19">
                  <c:v>5.7286031412315497</c:v>
                </c:pt>
                <c:pt idx="20">
                  <c:v>7.7694435560409598</c:v>
                </c:pt>
                <c:pt idx="21">
                  <c:v>6.2043940347363904</c:v>
                </c:pt>
                <c:pt idx="22">
                  <c:v>4.3644168577545797</c:v>
                </c:pt>
                <c:pt idx="23">
                  <c:v>6.79009326342634</c:v>
                </c:pt>
                <c:pt idx="24">
                  <c:v>7.7458739349755303</c:v>
                </c:pt>
                <c:pt idx="25">
                  <c:v>7.7337551733434697</c:v>
                </c:pt>
                <c:pt idx="26">
                  <c:v>3.4682695485263602</c:v>
                </c:pt>
                <c:pt idx="27">
                  <c:v>4.1447034245216798</c:v>
                </c:pt>
                <c:pt idx="28">
                  <c:v>3.4704038555387502</c:v>
                </c:pt>
                <c:pt idx="29">
                  <c:v>6.4039599772725202</c:v>
                </c:pt>
                <c:pt idx="30">
                  <c:v>7.9782615785235196</c:v>
                </c:pt>
                <c:pt idx="31">
                  <c:v>4.4984764227353002</c:v>
                </c:pt>
                <c:pt idx="32">
                  <c:v>4.6960996507489696</c:v>
                </c:pt>
                <c:pt idx="33">
                  <c:v>5.2107703121090898</c:v>
                </c:pt>
                <c:pt idx="34">
                  <c:v>5.0148594454378701</c:v>
                </c:pt>
                <c:pt idx="35">
                  <c:v>4.9667232591907302</c:v>
                </c:pt>
                <c:pt idx="36">
                  <c:v>7.1405926051746897</c:v>
                </c:pt>
                <c:pt idx="37">
                  <c:v>5.9009183019575699</c:v>
                </c:pt>
                <c:pt idx="38">
                  <c:v>1.5111060949200501</c:v>
                </c:pt>
                <c:pt idx="39">
                  <c:v>4.7802808049397898</c:v>
                </c:pt>
                <c:pt idx="40">
                  <c:v>11.4999778056167</c:v>
                </c:pt>
                <c:pt idx="41">
                  <c:v>9.40262085002494</c:v>
                </c:pt>
                <c:pt idx="42">
                  <c:v>8.5155985614651701</c:v>
                </c:pt>
                <c:pt idx="43">
                  <c:v>8.5105239824314491</c:v>
                </c:pt>
                <c:pt idx="44">
                  <c:v>9.5088983031587606</c:v>
                </c:pt>
                <c:pt idx="45">
                  <c:v>11.348849191707901</c:v>
                </c:pt>
                <c:pt idx="46">
                  <c:v>11.734993580211301</c:v>
                </c:pt>
                <c:pt idx="47">
                  <c:v>9.7940948892182398</c:v>
                </c:pt>
                <c:pt idx="48">
                  <c:v>11.7335320244723</c:v>
                </c:pt>
                <c:pt idx="49">
                  <c:v>8.1393211176608897</c:v>
                </c:pt>
                <c:pt idx="50">
                  <c:v>7.6869547840774102</c:v>
                </c:pt>
                <c:pt idx="51">
                  <c:v>9.7641222934787102</c:v>
                </c:pt>
                <c:pt idx="52">
                  <c:v>9.7689316868356002</c:v>
                </c:pt>
                <c:pt idx="53">
                  <c:v>8.3608036339676293</c:v>
                </c:pt>
                <c:pt idx="54">
                  <c:v>8.1695045423266599</c:v>
                </c:pt>
                <c:pt idx="55">
                  <c:v>5.3962324590090898</c:v>
                </c:pt>
              </c:numCache>
            </c:numRef>
          </c:val>
          <c:smooth val="0"/>
          <c:extLst>
            <c:ext xmlns:c16="http://schemas.microsoft.com/office/drawing/2014/chart" uri="{C3380CC4-5D6E-409C-BE32-E72D297353CC}">
              <c16:uniqueId val="{00000011-9AB5-4D2B-9318-05A75E5FBA45}"/>
            </c:ext>
          </c:extLst>
        </c:ser>
        <c:ser>
          <c:idx val="18"/>
          <c:order val="18"/>
          <c:tx>
            <c:strRef>
              <c:f>Sheet5!$A$20</c:f>
              <c:strCache>
                <c:ptCount val="1"/>
                <c:pt idx="0">
                  <c:v>New Zealand</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Sheet5!$B$20:$BJ$20</c:f>
              <c:numCache>
                <c:formatCode>General</c:formatCode>
                <c:ptCount val="61"/>
                <c:pt idx="11">
                  <c:v>1.0310514709559799</c:v>
                </c:pt>
                <c:pt idx="12">
                  <c:v>0.83226817436373302</c:v>
                </c:pt>
                <c:pt idx="13">
                  <c:v>1.5294066942465201</c:v>
                </c:pt>
                <c:pt idx="14">
                  <c:v>1.28659976235152</c:v>
                </c:pt>
                <c:pt idx="15">
                  <c:v>1.7076929514725401</c:v>
                </c:pt>
                <c:pt idx="16">
                  <c:v>2.51787692606888</c:v>
                </c:pt>
                <c:pt idx="17">
                  <c:v>1.88977806143375</c:v>
                </c:pt>
                <c:pt idx="18">
                  <c:v>2.0037913445466402</c:v>
                </c:pt>
                <c:pt idx="19">
                  <c:v>2.3716542464513601</c:v>
                </c:pt>
                <c:pt idx="20">
                  <c:v>2.5796982496681302</c:v>
                </c:pt>
                <c:pt idx="21">
                  <c:v>2.4401758116613599</c:v>
                </c:pt>
                <c:pt idx="22">
                  <c:v>2.48731183493758</c:v>
                </c:pt>
                <c:pt idx="23">
                  <c:v>2.0558228075117402</c:v>
                </c:pt>
                <c:pt idx="24">
                  <c:v>1.9762539738643801</c:v>
                </c:pt>
                <c:pt idx="25">
                  <c:v>2.57237168930437</c:v>
                </c:pt>
                <c:pt idx="26">
                  <c:v>1.6856538335453699</c:v>
                </c:pt>
                <c:pt idx="27">
                  <c:v>1.0615710864955601</c:v>
                </c:pt>
                <c:pt idx="28">
                  <c:v>0.99365668974732502</c:v>
                </c:pt>
                <c:pt idx="29">
                  <c:v>1.38277748097556</c:v>
                </c:pt>
                <c:pt idx="30">
                  <c:v>1.9413671231309799</c:v>
                </c:pt>
                <c:pt idx="31">
                  <c:v>1.7879915252046601</c:v>
                </c:pt>
                <c:pt idx="32">
                  <c:v>1.6589985201764399</c:v>
                </c:pt>
                <c:pt idx="33">
                  <c:v>1.79383573260706</c:v>
                </c:pt>
                <c:pt idx="34">
                  <c:v>1.42016539632835</c:v>
                </c:pt>
                <c:pt idx="35">
                  <c:v>1.32376284333544</c:v>
                </c:pt>
                <c:pt idx="36">
                  <c:v>1.30697825030171</c:v>
                </c:pt>
                <c:pt idx="37">
                  <c:v>1.3133878531413601</c:v>
                </c:pt>
                <c:pt idx="38">
                  <c:v>1.0920213030146999</c:v>
                </c:pt>
                <c:pt idx="39">
                  <c:v>1.13615823416254</c:v>
                </c:pt>
                <c:pt idx="40">
                  <c:v>1.7379973618084701</c:v>
                </c:pt>
                <c:pt idx="41">
                  <c:v>1.54442003291801</c:v>
                </c:pt>
                <c:pt idx="42">
                  <c:v>1.3480908765175601</c:v>
                </c:pt>
                <c:pt idx="43">
                  <c:v>0.99604922048565203</c:v>
                </c:pt>
                <c:pt idx="44">
                  <c:v>0.88368707951774506</c:v>
                </c:pt>
                <c:pt idx="45">
                  <c:v>1.0654597602369</c:v>
                </c:pt>
                <c:pt idx="46">
                  <c:v>1.16350062667035</c:v>
                </c:pt>
                <c:pt idx="47">
                  <c:v>1.37093285066316</c:v>
                </c:pt>
                <c:pt idx="48">
                  <c:v>2.3584044345750099</c:v>
                </c:pt>
                <c:pt idx="49">
                  <c:v>1.7725154755049799</c:v>
                </c:pt>
                <c:pt idx="50">
                  <c:v>2.0039382285857901</c:v>
                </c:pt>
                <c:pt idx="51">
                  <c:v>2.10979220237245</c:v>
                </c:pt>
                <c:pt idx="52">
                  <c:v>1.7862663671621299</c:v>
                </c:pt>
                <c:pt idx="53">
                  <c:v>1.55053668655879</c:v>
                </c:pt>
                <c:pt idx="54">
                  <c:v>1.2774082892693599</c:v>
                </c:pt>
                <c:pt idx="55">
                  <c:v>0.870234020131611</c:v>
                </c:pt>
              </c:numCache>
            </c:numRef>
          </c:val>
          <c:smooth val="0"/>
          <c:extLst>
            <c:ext xmlns:c16="http://schemas.microsoft.com/office/drawing/2014/chart" uri="{C3380CC4-5D6E-409C-BE32-E72D297353CC}">
              <c16:uniqueId val="{00000012-9AB5-4D2B-9318-05A75E5FBA45}"/>
            </c:ext>
          </c:extLst>
        </c:ser>
        <c:ser>
          <c:idx val="19"/>
          <c:order val="19"/>
          <c:tx>
            <c:strRef>
              <c:f>Sheet5!$A$21</c:f>
              <c:strCache>
                <c:ptCount val="1"/>
                <c:pt idx="0">
                  <c:v>Sweden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Sheet5!$B$21:$BJ$21</c:f>
              <c:numCache>
                <c:formatCode>General</c:formatCode>
                <c:ptCount val="61"/>
                <c:pt idx="10">
                  <c:v>0.81757453747637099</c:v>
                </c:pt>
                <c:pt idx="11">
                  <c:v>0.76014305475598698</c:v>
                </c:pt>
                <c:pt idx="12">
                  <c:v>0.63619136549935595</c:v>
                </c:pt>
                <c:pt idx="13">
                  <c:v>0.97087902628712697</c:v>
                </c:pt>
                <c:pt idx="14">
                  <c:v>1.1352147531483401</c:v>
                </c:pt>
                <c:pt idx="15">
                  <c:v>0.78326513079733895</c:v>
                </c:pt>
                <c:pt idx="16">
                  <c:v>0.80694201785767194</c:v>
                </c:pt>
                <c:pt idx="17">
                  <c:v>0.584505042836722</c:v>
                </c:pt>
                <c:pt idx="18">
                  <c:v>0.63461563199957904</c:v>
                </c:pt>
                <c:pt idx="19">
                  <c:v>0.71341893552881197</c:v>
                </c:pt>
                <c:pt idx="20">
                  <c:v>0.64622088225471497</c:v>
                </c:pt>
                <c:pt idx="21">
                  <c:v>0.58719240463887001</c:v>
                </c:pt>
                <c:pt idx="22">
                  <c:v>0.66785709876180199</c:v>
                </c:pt>
                <c:pt idx="23">
                  <c:v>0.66387236453828002</c:v>
                </c:pt>
                <c:pt idx="24">
                  <c:v>0.53119838245737505</c:v>
                </c:pt>
                <c:pt idx="25">
                  <c:v>0.562467077856591</c:v>
                </c:pt>
                <c:pt idx="26">
                  <c:v>0.48903749216756098</c:v>
                </c:pt>
                <c:pt idx="27">
                  <c:v>0.44480427073447998</c:v>
                </c:pt>
                <c:pt idx="28">
                  <c:v>0.71147845599821802</c:v>
                </c:pt>
                <c:pt idx="29">
                  <c:v>0.73591217469472303</c:v>
                </c:pt>
                <c:pt idx="30">
                  <c:v>0.46099573015080397</c:v>
                </c:pt>
                <c:pt idx="31">
                  <c:v>0.27541083525291199</c:v>
                </c:pt>
                <c:pt idx="32">
                  <c:v>0.27906591016346899</c:v>
                </c:pt>
                <c:pt idx="33">
                  <c:v>0.35076279696517898</c:v>
                </c:pt>
                <c:pt idx="34">
                  <c:v>0.34639091659013499</c:v>
                </c:pt>
                <c:pt idx="35">
                  <c:v>0.37970635519093998</c:v>
                </c:pt>
                <c:pt idx="36">
                  <c:v>0.318907895819457</c:v>
                </c:pt>
                <c:pt idx="37">
                  <c:v>0.31386323260967097</c:v>
                </c:pt>
                <c:pt idx="38">
                  <c:v>0.28513171055473502</c:v>
                </c:pt>
                <c:pt idx="39">
                  <c:v>0.23216168109603899</c:v>
                </c:pt>
                <c:pt idx="40">
                  <c:v>0.26366736890646703</c:v>
                </c:pt>
                <c:pt idx="41">
                  <c:v>0.27262299958553199</c:v>
                </c:pt>
                <c:pt idx="42">
                  <c:v>0.312530215237314</c:v>
                </c:pt>
                <c:pt idx="43">
                  <c:v>0.26940160944199498</c:v>
                </c:pt>
                <c:pt idx="44">
                  <c:v>0.238163015887629</c:v>
                </c:pt>
                <c:pt idx="45">
                  <c:v>0.50105336361684105</c:v>
                </c:pt>
                <c:pt idx="46">
                  <c:v>0.57678357248989398</c:v>
                </c:pt>
                <c:pt idx="47">
                  <c:v>0.83342284344100404</c:v>
                </c:pt>
                <c:pt idx="48">
                  <c:v>0.92968599161453602</c:v>
                </c:pt>
                <c:pt idx="49">
                  <c:v>0.50384912531719594</c:v>
                </c:pt>
                <c:pt idx="50">
                  <c:v>1.0134895711393199</c:v>
                </c:pt>
                <c:pt idx="51">
                  <c:v>1.0658223129311</c:v>
                </c:pt>
                <c:pt idx="52">
                  <c:v>0.75929423195424195</c:v>
                </c:pt>
                <c:pt idx="53">
                  <c:v>0.90759919854397597</c:v>
                </c:pt>
                <c:pt idx="54">
                  <c:v>0.68523659385305802</c:v>
                </c:pt>
                <c:pt idx="55">
                  <c:v>0.39650405765355801</c:v>
                </c:pt>
              </c:numCache>
            </c:numRef>
          </c:val>
          <c:smooth val="0"/>
          <c:extLst>
            <c:ext xmlns:c16="http://schemas.microsoft.com/office/drawing/2014/chart" uri="{C3380CC4-5D6E-409C-BE32-E72D297353CC}">
              <c16:uniqueId val="{00000013-9AB5-4D2B-9318-05A75E5FBA45}"/>
            </c:ext>
          </c:extLst>
        </c:ser>
        <c:ser>
          <c:idx val="20"/>
          <c:order val="20"/>
          <c:tx>
            <c:strRef>
              <c:f>Sheet5!$A$22</c:f>
              <c:strCache>
                <c:ptCount val="1"/>
                <c:pt idx="0">
                  <c:v>United States</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Sheet5!$B$1:$BJ$1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Sheet5!$B$22:$BJ$22</c:f>
              <c:numCache>
                <c:formatCode>General</c:formatCode>
                <c:ptCount val="61"/>
                <c:pt idx="10">
                  <c:v>0.79377907686721505</c:v>
                </c:pt>
                <c:pt idx="11">
                  <c:v>0.75723333677992499</c:v>
                </c:pt>
                <c:pt idx="12">
                  <c:v>0.78519617788930796</c:v>
                </c:pt>
                <c:pt idx="13">
                  <c:v>1.0399808467454299</c:v>
                </c:pt>
                <c:pt idx="14">
                  <c:v>3.3622633199638301</c:v>
                </c:pt>
                <c:pt idx="15">
                  <c:v>3.1974831447296399</c:v>
                </c:pt>
                <c:pt idx="16">
                  <c:v>3.06878350665058</c:v>
                </c:pt>
                <c:pt idx="17">
                  <c:v>3.0575084399043</c:v>
                </c:pt>
                <c:pt idx="18">
                  <c:v>2.73855851200365</c:v>
                </c:pt>
                <c:pt idx="19">
                  <c:v>5.0824595750519599</c:v>
                </c:pt>
                <c:pt idx="20">
                  <c:v>5.7563869409656201</c:v>
                </c:pt>
                <c:pt idx="21">
                  <c:v>4.3237984939869802</c:v>
                </c:pt>
                <c:pt idx="22">
                  <c:v>2.7424312716788299</c:v>
                </c:pt>
                <c:pt idx="23">
                  <c:v>2.7938372554492799</c:v>
                </c:pt>
                <c:pt idx="24">
                  <c:v>2.5674591930770001</c:v>
                </c:pt>
                <c:pt idx="25">
                  <c:v>2.3420266018741902</c:v>
                </c:pt>
                <c:pt idx="26">
                  <c:v>1.08583599611211</c:v>
                </c:pt>
                <c:pt idx="27">
                  <c:v>1.3812700746175499</c:v>
                </c:pt>
                <c:pt idx="28">
                  <c:v>1.1584110752240699</c:v>
                </c:pt>
                <c:pt idx="29">
                  <c:v>1.2521790827400101</c:v>
                </c:pt>
                <c:pt idx="30">
                  <c:v>1.4232471398331099</c:v>
                </c:pt>
                <c:pt idx="31">
                  <c:v>1.07002533274337</c:v>
                </c:pt>
                <c:pt idx="32">
                  <c:v>1.05116659331481</c:v>
                </c:pt>
                <c:pt idx="33">
                  <c:v>0.964091436931235</c:v>
                </c:pt>
                <c:pt idx="34">
                  <c:v>0.80203167133324904</c:v>
                </c:pt>
                <c:pt idx="35">
                  <c:v>0.848775744295032</c:v>
                </c:pt>
                <c:pt idx="36">
                  <c:v>1.0437126112241599</c:v>
                </c:pt>
                <c:pt idx="37">
                  <c:v>0.85117086276258802</c:v>
                </c:pt>
                <c:pt idx="38">
                  <c:v>0.54753453362065996</c:v>
                </c:pt>
                <c:pt idx="39">
                  <c:v>0.657469297737729</c:v>
                </c:pt>
                <c:pt idx="40">
                  <c:v>1.1023472355449699</c:v>
                </c:pt>
                <c:pt idx="41">
                  <c:v>1.03794833727833</c:v>
                </c:pt>
                <c:pt idx="42">
                  <c:v>0.72970830872195303</c:v>
                </c:pt>
                <c:pt idx="43">
                  <c:v>0.887209312271379</c:v>
                </c:pt>
                <c:pt idx="44">
                  <c:v>1.3742625353417299</c:v>
                </c:pt>
                <c:pt idx="45">
                  <c:v>1.34457363356083</c:v>
                </c:pt>
                <c:pt idx="46">
                  <c:v>1.28468387571708</c:v>
                </c:pt>
                <c:pt idx="47">
                  <c:v>1.2141708589364499</c:v>
                </c:pt>
                <c:pt idx="48">
                  <c:v>2.1022508421299899</c:v>
                </c:pt>
                <c:pt idx="49">
                  <c:v>0.80598542448792998</c:v>
                </c:pt>
                <c:pt idx="50">
                  <c:v>0.98230691889923905</c:v>
                </c:pt>
                <c:pt idx="51">
                  <c:v>1.2171792652085001</c:v>
                </c:pt>
                <c:pt idx="52">
                  <c:v>0.87487868543204494</c:v>
                </c:pt>
                <c:pt idx="53">
                  <c:v>0.842899053978032</c:v>
                </c:pt>
                <c:pt idx="54">
                  <c:v>0.80803667529543799</c:v>
                </c:pt>
                <c:pt idx="55">
                  <c:v>0.290034832841018</c:v>
                </c:pt>
              </c:numCache>
            </c:numRef>
          </c:val>
          <c:smooth val="0"/>
          <c:extLst>
            <c:ext xmlns:c16="http://schemas.microsoft.com/office/drawing/2014/chart" uri="{C3380CC4-5D6E-409C-BE32-E72D297353CC}">
              <c16:uniqueId val="{00000014-9AB5-4D2B-9318-05A75E5FBA45}"/>
            </c:ext>
          </c:extLst>
        </c:ser>
        <c:dLbls>
          <c:showLegendKey val="0"/>
          <c:showVal val="0"/>
          <c:showCatName val="0"/>
          <c:showSerName val="0"/>
          <c:showPercent val="0"/>
          <c:showBubbleSize val="0"/>
        </c:dLbls>
        <c:marker val="1"/>
        <c:smooth val="0"/>
        <c:axId val="153449216"/>
        <c:axId val="153449608"/>
      </c:lineChart>
      <c:catAx>
        <c:axId val="15344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449608"/>
        <c:crosses val="autoZero"/>
        <c:auto val="1"/>
        <c:lblAlgn val="ctr"/>
        <c:lblOffset val="100"/>
        <c:noMultiLvlLbl val="0"/>
      </c:catAx>
      <c:valAx>
        <c:axId val="153449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44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'fig1'!$I$1</c:f>
              <c:strCache>
                <c:ptCount val="1"/>
                <c:pt idx="0">
                  <c:v>2009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'fig1'!$I$2:$I$5</c:f>
              <c:numCache>
                <c:formatCode>0</c:formatCode>
                <c:ptCount val="4"/>
                <c:pt idx="0">
                  <c:v>254.66666666666953</c:v>
                </c:pt>
                <c:pt idx="1">
                  <c:v>0</c:v>
                </c:pt>
                <c:pt idx="2">
                  <c:v>477.66666666666583</c:v>
                </c:pt>
                <c:pt idx="3">
                  <c:v>879.83333333332803</c:v>
                </c:pt>
              </c:numCache>
            </c:numRef>
          </c:val>
          <c:extLst>
            <c:ext xmlns:c16="http://schemas.microsoft.com/office/drawing/2014/chart" uri="{C3380CC4-5D6E-409C-BE32-E72D297353CC}">
              <c16:uniqueId val="{00000000-A519-4141-9FDF-50D1E6BD2355}"/>
            </c:ext>
          </c:extLst>
        </c:ser>
        <c:ser>
          <c:idx val="1"/>
          <c:order val="1"/>
          <c:tx>
            <c:strRef>
              <c:f>'fig1'!$J$1</c:f>
              <c:strCache>
                <c:ptCount val="1"/>
                <c:pt idx="0">
                  <c:v>2010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'fig1'!$J$2:$J$5</c:f>
              <c:numCache>
                <c:formatCode>0</c:formatCode>
                <c:ptCount val="4"/>
                <c:pt idx="0">
                  <c:v>958.66666666666447</c:v>
                </c:pt>
                <c:pt idx="1">
                  <c:v>0.83333333333333326</c:v>
                </c:pt>
                <c:pt idx="2">
                  <c:v>1021.4166666666664</c:v>
                </c:pt>
                <c:pt idx="3">
                  <c:v>1029.75</c:v>
                </c:pt>
              </c:numCache>
            </c:numRef>
          </c:val>
          <c:extLst>
            <c:ext xmlns:c16="http://schemas.microsoft.com/office/drawing/2014/chart" uri="{C3380CC4-5D6E-409C-BE32-E72D297353CC}">
              <c16:uniqueId val="{00000001-A519-4141-9FDF-50D1E6BD2355}"/>
            </c:ext>
          </c:extLst>
        </c:ser>
        <c:ser>
          <c:idx val="2"/>
          <c:order val="2"/>
          <c:tx>
            <c:strRef>
              <c:f>'fig1'!$K$1</c:f>
              <c:strCache>
                <c:ptCount val="1"/>
                <c:pt idx="0">
                  <c:v>2011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'fig1'!$K$2:$K$5</c:f>
              <c:numCache>
                <c:formatCode>0</c:formatCode>
                <c:ptCount val="4"/>
                <c:pt idx="0">
                  <c:v>1171.9166666666645</c:v>
                </c:pt>
                <c:pt idx="1">
                  <c:v>1</c:v>
                </c:pt>
                <c:pt idx="2">
                  <c:v>1184.25</c:v>
                </c:pt>
                <c:pt idx="3">
                  <c:v>1030</c:v>
                </c:pt>
              </c:numCache>
            </c:numRef>
          </c:val>
          <c:extLst>
            <c:ext xmlns:c16="http://schemas.microsoft.com/office/drawing/2014/chart" uri="{C3380CC4-5D6E-409C-BE32-E72D297353CC}">
              <c16:uniqueId val="{00000002-A519-4141-9FDF-50D1E6BD2355}"/>
            </c:ext>
          </c:extLst>
        </c:ser>
        <c:ser>
          <c:idx val="3"/>
          <c:order val="3"/>
          <c:tx>
            <c:strRef>
              <c:f>'fig1'!$L$1</c:f>
              <c:strCache>
                <c:ptCount val="1"/>
                <c:pt idx="0">
                  <c:v>2012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'fig1'!$L$2:$L$5</c:f>
              <c:numCache>
                <c:formatCode>0</c:formatCode>
                <c:ptCount val="4"/>
                <c:pt idx="0">
                  <c:v>1491</c:v>
                </c:pt>
                <c:pt idx="1">
                  <c:v>1</c:v>
                </c:pt>
                <c:pt idx="2">
                  <c:v>2044.2499999999957</c:v>
                </c:pt>
                <c:pt idx="3">
                  <c:v>1030</c:v>
                </c:pt>
              </c:numCache>
            </c:numRef>
          </c:val>
          <c:extLst>
            <c:ext xmlns:c16="http://schemas.microsoft.com/office/drawing/2014/chart" uri="{C3380CC4-5D6E-409C-BE32-E72D297353CC}">
              <c16:uniqueId val="{00000003-A519-4141-9FDF-50D1E6BD2355}"/>
            </c:ext>
          </c:extLst>
        </c:ser>
        <c:ser>
          <c:idx val="4"/>
          <c:order val="4"/>
          <c:tx>
            <c:strRef>
              <c:f>'fig1'!$M$1</c:f>
              <c:strCache>
                <c:ptCount val="1"/>
                <c:pt idx="0">
                  <c:v>2013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'fig1'!$M$2:$M$5</c:f>
              <c:numCache>
                <c:formatCode>0</c:formatCode>
                <c:ptCount val="4"/>
                <c:pt idx="0">
                  <c:v>1273.0833333333358</c:v>
                </c:pt>
                <c:pt idx="1">
                  <c:v>295.16666666666691</c:v>
                </c:pt>
                <c:pt idx="2">
                  <c:v>4153.0833333333012</c:v>
                </c:pt>
                <c:pt idx="3">
                  <c:v>1030.6666666666667</c:v>
                </c:pt>
              </c:numCache>
            </c:numRef>
          </c:val>
          <c:extLst>
            <c:ext xmlns:c16="http://schemas.microsoft.com/office/drawing/2014/chart" uri="{C3380CC4-5D6E-409C-BE32-E72D297353CC}">
              <c16:uniqueId val="{00000004-A519-4141-9FDF-50D1E6BD2355}"/>
            </c:ext>
          </c:extLst>
        </c:ser>
        <c:ser>
          <c:idx val="5"/>
          <c:order val="5"/>
          <c:tx>
            <c:strRef>
              <c:f>'fig1'!$N$1</c:f>
              <c:strCache>
                <c:ptCount val="1"/>
                <c:pt idx="0">
                  <c:v>2014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'fig1'!$N$2:$N$5</c:f>
              <c:numCache>
                <c:formatCode>0</c:formatCode>
                <c:ptCount val="4"/>
                <c:pt idx="0">
                  <c:v>1065.1666666666665</c:v>
                </c:pt>
                <c:pt idx="1">
                  <c:v>354</c:v>
                </c:pt>
                <c:pt idx="2">
                  <c:v>3727.0833333333389</c:v>
                </c:pt>
                <c:pt idx="3">
                  <c:v>1036.25</c:v>
                </c:pt>
              </c:numCache>
            </c:numRef>
          </c:val>
          <c:extLst>
            <c:ext xmlns:c16="http://schemas.microsoft.com/office/drawing/2014/chart" uri="{C3380CC4-5D6E-409C-BE32-E72D297353CC}">
              <c16:uniqueId val="{00000005-A519-4141-9FDF-50D1E6BD2355}"/>
            </c:ext>
          </c:extLst>
        </c:ser>
        <c:ser>
          <c:idx val="6"/>
          <c:order val="6"/>
          <c:tx>
            <c:strRef>
              <c:f>'fig1'!$O$1</c:f>
              <c:strCache>
                <c:ptCount val="1"/>
                <c:pt idx="0">
                  <c:v>2015</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'fig1'!$O$2:$O$5</c:f>
              <c:numCache>
                <c:formatCode>0</c:formatCode>
                <c:ptCount val="4"/>
                <c:pt idx="0">
                  <c:v>1389</c:v>
                </c:pt>
                <c:pt idx="1">
                  <c:v>792.41666666666663</c:v>
                </c:pt>
                <c:pt idx="2">
                  <c:v>2133.7499999999991</c:v>
                </c:pt>
                <c:pt idx="3">
                  <c:v>1254</c:v>
                </c:pt>
              </c:numCache>
            </c:numRef>
          </c:val>
          <c:extLst>
            <c:ext xmlns:c16="http://schemas.microsoft.com/office/drawing/2014/chart" uri="{C3380CC4-5D6E-409C-BE32-E72D297353CC}">
              <c16:uniqueId val="{00000006-A519-4141-9FDF-50D1E6BD2355}"/>
            </c:ext>
          </c:extLst>
        </c:ser>
        <c:ser>
          <c:idx val="7"/>
          <c:order val="7"/>
          <c:tx>
            <c:strRef>
              <c:f>'fig1'!$P$1</c:f>
              <c:strCache>
                <c:ptCount val="1"/>
                <c:pt idx="0">
                  <c:v>2016</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'fig1'!$P$2:$P$5</c:f>
              <c:numCache>
                <c:formatCode>0</c:formatCode>
                <c:ptCount val="4"/>
                <c:pt idx="0">
                  <c:v>1389</c:v>
                </c:pt>
                <c:pt idx="1">
                  <c:v>1060</c:v>
                </c:pt>
                <c:pt idx="2">
                  <c:v>2541.3333333333403</c:v>
                </c:pt>
                <c:pt idx="3">
                  <c:v>1254</c:v>
                </c:pt>
              </c:numCache>
            </c:numRef>
          </c:val>
          <c:extLst>
            <c:ext xmlns:c16="http://schemas.microsoft.com/office/drawing/2014/chart" uri="{C3380CC4-5D6E-409C-BE32-E72D297353CC}">
              <c16:uniqueId val="{00000007-A519-4141-9FDF-50D1E6BD2355}"/>
            </c:ext>
          </c:extLst>
        </c:ser>
        <c:ser>
          <c:idx val="8"/>
          <c:order val="8"/>
          <c:tx>
            <c:strRef>
              <c:f>'fig1'!$Q$1</c:f>
              <c:strCache>
                <c:ptCount val="1"/>
                <c:pt idx="0">
                  <c:v>2009-2016</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'fig1'!$Q$2:$Q$5</c:f>
              <c:numCache>
                <c:formatCode>0</c:formatCode>
                <c:ptCount val="4"/>
                <c:pt idx="0">
                  <c:v>8992.5</c:v>
                </c:pt>
                <c:pt idx="1">
                  <c:v>2504.416666666667</c:v>
                </c:pt>
                <c:pt idx="2">
                  <c:v>17282.833333333307</c:v>
                </c:pt>
                <c:pt idx="3">
                  <c:v>8544.4999999999945</c:v>
                </c:pt>
              </c:numCache>
            </c:numRef>
          </c:val>
          <c:extLst>
            <c:ext xmlns:c16="http://schemas.microsoft.com/office/drawing/2014/chart" uri="{C3380CC4-5D6E-409C-BE32-E72D297353CC}">
              <c16:uniqueId val="{00000008-A519-4141-9FDF-50D1E6BD2355}"/>
            </c:ext>
          </c:extLst>
        </c:ser>
        <c:dLbls>
          <c:showLegendKey val="0"/>
          <c:showVal val="0"/>
          <c:showCatName val="0"/>
          <c:showSerName val="0"/>
          <c:showPercent val="0"/>
          <c:showBubbleSize val="0"/>
        </c:dLbls>
        <c:gapWidth val="182"/>
        <c:axId val="155027536"/>
        <c:axId val="155027928"/>
      </c:barChart>
      <c:catAx>
        <c:axId val="15502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155027928"/>
        <c:crosses val="autoZero"/>
        <c:auto val="1"/>
        <c:lblAlgn val="ctr"/>
        <c:lblOffset val="100"/>
        <c:noMultiLvlLbl val="0"/>
      </c:catAx>
      <c:valAx>
        <c:axId val="155027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02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Sheet7!$M$12</c:f>
              <c:strCache>
                <c:ptCount val="1"/>
                <c:pt idx="0">
                  <c:v>Animal, vegetable products, food and tobacco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Sheet7!$N$12:$Q$12</c:f>
              <c:numCache>
                <c:formatCode>0</c:formatCode>
                <c:ptCount val="4"/>
                <c:pt idx="0">
                  <c:v>1763.3333333333333</c:v>
                </c:pt>
                <c:pt idx="1">
                  <c:v>29.833333333333329</c:v>
                </c:pt>
                <c:pt idx="2">
                  <c:v>1332.8333333333333</c:v>
                </c:pt>
                <c:pt idx="3">
                  <c:v>790.66666666666674</c:v>
                </c:pt>
              </c:numCache>
            </c:numRef>
          </c:val>
          <c:extLst>
            <c:ext xmlns:c16="http://schemas.microsoft.com/office/drawing/2014/chart" uri="{C3380CC4-5D6E-409C-BE32-E72D297353CC}">
              <c16:uniqueId val="{00000000-3B50-4E42-8A2E-BF95BF62F591}"/>
            </c:ext>
          </c:extLst>
        </c:ser>
        <c:ser>
          <c:idx val="1"/>
          <c:order val="1"/>
          <c:tx>
            <c:strRef>
              <c:f>Sheet7!$M$13</c:f>
              <c:strCache>
                <c:ptCount val="1"/>
                <c:pt idx="0">
                  <c:v>Mineral products, chemicals, plastic, rubber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Sheet7!$N$13:$Q$13</c:f>
              <c:numCache>
                <c:formatCode>0</c:formatCode>
                <c:ptCount val="4"/>
                <c:pt idx="0">
                  <c:v>2093.8333333333335</c:v>
                </c:pt>
                <c:pt idx="1">
                  <c:v>278.08333333333331</c:v>
                </c:pt>
                <c:pt idx="2">
                  <c:v>3236.7500000000005</c:v>
                </c:pt>
                <c:pt idx="3">
                  <c:v>1335.5</c:v>
                </c:pt>
              </c:numCache>
            </c:numRef>
          </c:val>
          <c:extLst>
            <c:ext xmlns:c16="http://schemas.microsoft.com/office/drawing/2014/chart" uri="{C3380CC4-5D6E-409C-BE32-E72D297353CC}">
              <c16:uniqueId val="{00000001-3B50-4E42-8A2E-BF95BF62F591}"/>
            </c:ext>
          </c:extLst>
        </c:ser>
        <c:ser>
          <c:idx val="2"/>
          <c:order val="2"/>
          <c:tx>
            <c:strRef>
              <c:f>Sheet7!$M$14</c:f>
              <c:strCache>
                <c:ptCount val="1"/>
                <c:pt idx="0">
                  <c:v>Skins, leather, etc.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Sheet7!$N$14:$Q$14</c:f>
              <c:numCache>
                <c:formatCode>0</c:formatCode>
                <c:ptCount val="4"/>
                <c:pt idx="0">
                  <c:v>138.75</c:v>
                </c:pt>
                <c:pt idx="1">
                  <c:v>7.083333333333333</c:v>
                </c:pt>
                <c:pt idx="2">
                  <c:v>413.66666666666669</c:v>
                </c:pt>
                <c:pt idx="3">
                  <c:v>78.416666666666671</c:v>
                </c:pt>
              </c:numCache>
            </c:numRef>
          </c:val>
          <c:extLst>
            <c:ext xmlns:c16="http://schemas.microsoft.com/office/drawing/2014/chart" uri="{C3380CC4-5D6E-409C-BE32-E72D297353CC}">
              <c16:uniqueId val="{00000002-3B50-4E42-8A2E-BF95BF62F591}"/>
            </c:ext>
          </c:extLst>
        </c:ser>
        <c:ser>
          <c:idx val="3"/>
          <c:order val="3"/>
          <c:tx>
            <c:strRef>
              <c:f>Sheet7!$M$15</c:f>
              <c:strCache>
                <c:ptCount val="1"/>
                <c:pt idx="0">
                  <c:v>Wood, pulp and paper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Sheet7!$N$15:$Q$15</c:f>
              <c:numCache>
                <c:formatCode>0</c:formatCode>
                <c:ptCount val="4"/>
                <c:pt idx="0">
                  <c:v>457.08333333333331</c:v>
                </c:pt>
                <c:pt idx="1">
                  <c:v>88</c:v>
                </c:pt>
                <c:pt idx="2">
                  <c:v>370.08333333333326</c:v>
                </c:pt>
                <c:pt idx="3">
                  <c:v>244</c:v>
                </c:pt>
              </c:numCache>
            </c:numRef>
          </c:val>
          <c:extLst>
            <c:ext xmlns:c16="http://schemas.microsoft.com/office/drawing/2014/chart" uri="{C3380CC4-5D6E-409C-BE32-E72D297353CC}">
              <c16:uniqueId val="{00000003-3B50-4E42-8A2E-BF95BF62F591}"/>
            </c:ext>
          </c:extLst>
        </c:ser>
        <c:ser>
          <c:idx val="4"/>
          <c:order val="4"/>
          <c:tx>
            <c:strRef>
              <c:f>Sheet7!$M$16</c:f>
              <c:strCache>
                <c:ptCount val="1"/>
                <c:pt idx="0">
                  <c:v>Textiles, footwear, etc.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Sheet7!$N$16:$Q$16</c:f>
              <c:numCache>
                <c:formatCode>0</c:formatCode>
                <c:ptCount val="4"/>
                <c:pt idx="0">
                  <c:v>893.16666666666674</c:v>
                </c:pt>
                <c:pt idx="1">
                  <c:v>206.16666666666666</c:v>
                </c:pt>
                <c:pt idx="2">
                  <c:v>5108.75</c:v>
                </c:pt>
                <c:pt idx="3">
                  <c:v>1973</c:v>
                </c:pt>
              </c:numCache>
            </c:numRef>
          </c:val>
          <c:extLst>
            <c:ext xmlns:c16="http://schemas.microsoft.com/office/drawing/2014/chart" uri="{C3380CC4-5D6E-409C-BE32-E72D297353CC}">
              <c16:uniqueId val="{00000004-3B50-4E42-8A2E-BF95BF62F591}"/>
            </c:ext>
          </c:extLst>
        </c:ser>
        <c:ser>
          <c:idx val="5"/>
          <c:order val="5"/>
          <c:tx>
            <c:strRef>
              <c:f>Sheet7!$M$17</c:f>
              <c:strCache>
                <c:ptCount val="1"/>
                <c:pt idx="0">
                  <c:v>Stones, metals, etc.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Sheet7!$N$17:$Q$17</c:f>
              <c:numCache>
                <c:formatCode>0</c:formatCode>
                <c:ptCount val="4"/>
                <c:pt idx="0">
                  <c:v>1556.1666666666665</c:v>
                </c:pt>
                <c:pt idx="1">
                  <c:v>437.8333333333332</c:v>
                </c:pt>
                <c:pt idx="2">
                  <c:v>2604.4166666666665</c:v>
                </c:pt>
                <c:pt idx="3">
                  <c:v>950.4166666666664</c:v>
                </c:pt>
              </c:numCache>
            </c:numRef>
          </c:val>
          <c:extLst>
            <c:ext xmlns:c16="http://schemas.microsoft.com/office/drawing/2014/chart" uri="{C3380CC4-5D6E-409C-BE32-E72D297353CC}">
              <c16:uniqueId val="{00000005-3B50-4E42-8A2E-BF95BF62F591}"/>
            </c:ext>
          </c:extLst>
        </c:ser>
        <c:ser>
          <c:idx val="6"/>
          <c:order val="6"/>
          <c:tx>
            <c:strRef>
              <c:f>Sheet7!$M$18</c:f>
              <c:strCache>
                <c:ptCount val="1"/>
                <c:pt idx="0">
                  <c:v>Machinery, vehicles, equipment, instruments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Sheet7!$N$18:$Q$18</c:f>
              <c:numCache>
                <c:formatCode>0</c:formatCode>
                <c:ptCount val="4"/>
                <c:pt idx="0">
                  <c:v>1824.4166666666658</c:v>
                </c:pt>
                <c:pt idx="1">
                  <c:v>1383.9166666666665</c:v>
                </c:pt>
                <c:pt idx="2">
                  <c:v>3695.1666666666661</c:v>
                </c:pt>
                <c:pt idx="3">
                  <c:v>2834.9999999999995</c:v>
                </c:pt>
              </c:numCache>
            </c:numRef>
          </c:val>
          <c:extLst>
            <c:ext xmlns:c16="http://schemas.microsoft.com/office/drawing/2014/chart" uri="{C3380CC4-5D6E-409C-BE32-E72D297353CC}">
              <c16:uniqueId val="{00000006-3B50-4E42-8A2E-BF95BF62F591}"/>
            </c:ext>
          </c:extLst>
        </c:ser>
        <c:ser>
          <c:idx val="7"/>
          <c:order val="7"/>
          <c:tx>
            <c:strRef>
              <c:f>Sheet7!$M$19</c:f>
              <c:strCache>
                <c:ptCount val="1"/>
                <c:pt idx="0">
                  <c:v>Other</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Sheet7!$N$19:$Q$19</c:f>
              <c:numCache>
                <c:formatCode>0</c:formatCode>
                <c:ptCount val="4"/>
                <c:pt idx="0">
                  <c:v>269.91666666666669</c:v>
                </c:pt>
                <c:pt idx="1">
                  <c:v>73.5</c:v>
                </c:pt>
                <c:pt idx="2">
                  <c:v>622.5</c:v>
                </c:pt>
                <c:pt idx="3">
                  <c:v>339.5</c:v>
                </c:pt>
              </c:numCache>
            </c:numRef>
          </c:val>
          <c:extLst>
            <c:ext xmlns:c16="http://schemas.microsoft.com/office/drawing/2014/chart" uri="{C3380CC4-5D6E-409C-BE32-E72D297353CC}">
              <c16:uniqueId val="{00000007-3B50-4E42-8A2E-BF95BF62F591}"/>
            </c:ext>
          </c:extLst>
        </c:ser>
        <c:dLbls>
          <c:showLegendKey val="0"/>
          <c:showVal val="0"/>
          <c:showCatName val="0"/>
          <c:showSerName val="0"/>
          <c:showPercent val="0"/>
          <c:showBubbleSize val="0"/>
        </c:dLbls>
        <c:gapWidth val="150"/>
        <c:overlap val="100"/>
        <c:axId val="155029104"/>
        <c:axId val="214874256"/>
      </c:barChart>
      <c:catAx>
        <c:axId val="15502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14874256"/>
        <c:crosses val="autoZero"/>
        <c:auto val="1"/>
        <c:lblAlgn val="ctr"/>
        <c:lblOffset val="100"/>
        <c:noMultiLvlLbl val="0"/>
      </c:catAx>
      <c:valAx>
        <c:axId val="214874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02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Forward participation index</c:v>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5.4740957966764418E-2"/>
                  <c:y val="-3.53460972017674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Australia: </a:t>
                    </a:r>
                    <a:fld id="{66C6D555-EBB3-4EC9-BEC7-76EE19D7DF6F}" type="XVALUE">
                      <a:rPr lang="en-US"/>
                      <a:pPr>
                        <a:defRPr/>
                      </a:pPr>
                      <a:t>[X VALUE]</a:t>
                    </a:fld>
                    <a:r>
                      <a:rPr lang="en-US" baseline="0"/>
                      <a:t>; </a:t>
                    </a:r>
                    <a:fld id="{B1D5DE9C-80A2-4A33-BBD9-E54611FFE40B}"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E923-4154-BF5A-CD309484A4FF}"/>
                </c:ext>
              </c:extLst>
            </c:dLbl>
            <c:dLbl>
              <c:idx val="4"/>
              <c:layout>
                <c:manualLayout>
                  <c:x val="2.9977191267513751E-2"/>
                  <c:y val="-5.891016200294550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Chile: </a:t>
                    </a:r>
                    <a:fld id="{4183AD35-1096-409B-ABBA-C783C6470D38}" type="XVALUE">
                      <a:rPr lang="en-US"/>
                      <a:pPr>
                        <a:defRPr/>
                      </a:pPr>
                      <a:t>[X VALUE]</a:t>
                    </a:fld>
                    <a:r>
                      <a:rPr lang="en-US" baseline="0"/>
                      <a:t>; </a:t>
                    </a:r>
                    <a:fld id="{0264767D-A335-4B0D-AC6A-927F7979D1B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E923-4154-BF5A-CD309484A4FF}"/>
                </c:ext>
              </c:extLst>
            </c:dLbl>
            <c:dLbl>
              <c:idx val="5"/>
              <c:layout>
                <c:manualLayout>
                  <c:x val="3.5215546779450761E-2"/>
                  <c:y val="-4.203153137085678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Czech Rep:</a:t>
                    </a:r>
                    <a:r>
                      <a:rPr lang="en-US" baseline="0"/>
                      <a:t> </a:t>
                    </a:r>
                    <a:fld id="{E868D456-861D-4251-BEC3-7A96D720C41C}" type="XVALUE">
                      <a:rPr lang="en-US"/>
                      <a:pPr>
                        <a:defRPr/>
                      </a:pPr>
                      <a:t>[X VALUE]</a:t>
                    </a:fld>
                    <a:r>
                      <a:rPr lang="en-US" baseline="0"/>
                      <a:t>; </a:t>
                    </a:r>
                    <a:fld id="{2CCABC06-4F03-4558-A90D-19F61EED1590}"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E923-4154-BF5A-CD309484A4FF}"/>
                </c:ext>
              </c:extLst>
            </c:dLbl>
            <c:dLbl>
              <c:idx val="7"/>
              <c:layout>
                <c:manualLayout>
                  <c:x val="4.0607072807832212E-2"/>
                  <c:y val="-8.439824857587389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Estonia: </a:t>
                    </a:r>
                    <a:fld id="{DAB79072-EF35-4107-B9CD-19A15FD25F2C}" type="XVALUE">
                      <a:rPr lang="en-US"/>
                      <a:pPr>
                        <a:defRPr/>
                      </a:pPr>
                      <a:t>[X VALUE]</a:t>
                    </a:fld>
                    <a:r>
                      <a:rPr lang="en-US" baseline="0"/>
                      <a:t>; </a:t>
                    </a:r>
                    <a:fld id="{9AA4CB22-402B-4572-ACC0-75932AA96048}"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E923-4154-BF5A-CD309484A4FF}"/>
                </c:ext>
              </c:extLst>
            </c:dLbl>
            <c:dLbl>
              <c:idx val="10"/>
              <c:layout>
                <c:manualLayout>
                  <c:x val="0.12587717356560232"/>
                  <c:y val="-0.11999377065493078"/>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Germany: </a:t>
                    </a:r>
                    <a:fld id="{216AF664-10B2-45E7-B6F7-4860DC1DE205}" type="XVALUE">
                      <a:rPr lang="en-US"/>
                      <a:pPr>
                        <a:defRPr/>
                      </a:pPr>
                      <a:t>[X VALUE]</a:t>
                    </a:fld>
                    <a:r>
                      <a:rPr lang="en-US" baseline="0"/>
                      <a:t>; </a:t>
                    </a:r>
                    <a:fld id="{9F9FAEE3-4C2E-4C2A-83FC-89C3CE056A54}"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E923-4154-BF5A-CD309484A4FF}"/>
                </c:ext>
              </c:extLst>
            </c:dLbl>
            <c:dLbl>
              <c:idx val="11"/>
              <c:layout>
                <c:manualLayout>
                  <c:x val="-0.17486340469796244"/>
                  <c:y val="-6.304729705628520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Greece: </a:t>
                    </a:r>
                    <a:fld id="{5A075024-D517-4437-A6F6-9B9914CD097E}" type="XVALUE">
                      <a:rPr lang="en-US"/>
                      <a:pPr>
                        <a:defRPr/>
                      </a:pPr>
                      <a:t>[X VALUE]</a:t>
                    </a:fld>
                    <a:r>
                      <a:rPr lang="en-US" baseline="0"/>
                      <a:t>; </a:t>
                    </a:r>
                    <a:fld id="{78CD0465-5F3C-4FA4-A576-0850816CB0FF}"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E923-4154-BF5A-CD309484A4FF}"/>
                </c:ext>
              </c:extLst>
            </c:dLbl>
            <c:dLbl>
              <c:idx val="12"/>
              <c:layout>
                <c:manualLayout>
                  <c:x val="-9.8360665142603845E-2"/>
                  <c:y val="-3.969644629469807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Hungary: </a:t>
                    </a:r>
                    <a:fld id="{4502650E-3535-48F6-8CF1-1C7B3F9DD348}" type="XVALUE">
                      <a:rPr lang="en-US"/>
                      <a:pPr>
                        <a:defRPr/>
                      </a:pPr>
                      <a:t>[X VALUE]</a:t>
                    </a:fld>
                    <a:r>
                      <a:rPr lang="en-US" baseline="0"/>
                      <a:t>; </a:t>
                    </a:r>
                    <a:fld id="{42E4BE3D-ABDE-4993-BAF7-DD9BE1DF99E8}"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E923-4154-BF5A-CD309484A4FF}"/>
                </c:ext>
              </c:extLst>
            </c:dLbl>
            <c:dLbl>
              <c:idx val="17"/>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Japan: </a:t>
                    </a:r>
                    <a:fld id="{4C493DEC-82BF-43EF-BD56-54AC4C34C333}" type="XVALUE">
                      <a:rPr lang="en-US"/>
                      <a:pPr>
                        <a:defRPr/>
                      </a:pPr>
                      <a:t>[X VALUE]</a:t>
                    </a:fld>
                    <a:r>
                      <a:rPr lang="en-US" baseline="0"/>
                      <a:t>; </a:t>
                    </a:r>
                    <a:fld id="{F071AFD7-AFE7-481F-9E51-7A7F4BE33FC0}"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E923-4154-BF5A-CD309484A4FF}"/>
                </c:ext>
              </c:extLst>
            </c:dLbl>
            <c:dLbl>
              <c:idx val="18"/>
              <c:layout>
                <c:manualLayout>
                  <c:x val="-0.19307834268733345"/>
                  <c:y val="-3.502627614238065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South Korea: </a:t>
                    </a:r>
                    <a:fld id="{BA2C039E-47A7-4C6B-AF91-CC126EC36F29}" type="XVALUE">
                      <a:rPr lang="en-US"/>
                      <a:pPr>
                        <a:defRPr/>
                      </a:pPr>
                      <a:t>[X VALUE]</a:t>
                    </a:fld>
                    <a:r>
                      <a:rPr lang="en-US" baseline="0"/>
                      <a:t>; </a:t>
                    </a:r>
                    <a:fld id="{F73FD666-2963-46A6-B2A8-6941A79A0FE1}"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E923-4154-BF5A-CD309484A4FF}"/>
                </c:ext>
              </c:extLst>
            </c:dLbl>
            <c:dLbl>
              <c:idx val="19"/>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Luxemburg: </a:t>
                    </a:r>
                    <a:fld id="{230B16B9-3693-4911-AB1D-8EA0FC4DF8D4}" type="XVALUE">
                      <a:rPr lang="en-US"/>
                      <a:pPr>
                        <a:defRPr/>
                      </a:pPr>
                      <a:t>[X VALUE]</a:t>
                    </a:fld>
                    <a:r>
                      <a:rPr lang="en-US" baseline="0"/>
                      <a:t>; </a:t>
                    </a:r>
                    <a:fld id="{3FA1E2B7-4F3F-4E48-A6BF-54FCED6268D6}"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E923-4154-BF5A-CD309484A4FF}"/>
                </c:ext>
              </c:extLst>
            </c:dLbl>
            <c:dLbl>
              <c:idx val="20"/>
              <c:layout>
                <c:manualLayout>
                  <c:x val="0.10807529873693508"/>
                  <c:y val="-0.10974899857945931"/>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Mexico: </a:t>
                    </a:r>
                    <a:fld id="{0DE5FC6D-086F-49AE-8F49-70B78B0DC332}" type="XVALUE">
                      <a:rPr lang="en-US"/>
                      <a:pPr>
                        <a:defRPr/>
                      </a:pPr>
                      <a:t>[X VALUE]</a:t>
                    </a:fld>
                    <a:r>
                      <a:rPr lang="en-US" baseline="0"/>
                      <a:t>; </a:t>
                    </a:r>
                    <a:fld id="{7C1352EC-F149-4143-B561-ACED193081CE}"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A-E923-4154-BF5A-CD309484A4FF}"/>
                </c:ext>
              </c:extLst>
            </c:dLbl>
            <c:dLbl>
              <c:idx val="23"/>
              <c:layout>
                <c:manualLayout>
                  <c:x val="1.1730205278592471E-2"/>
                  <c:y val="-4.320078546882670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Norway: </a:t>
                    </a:r>
                    <a:fld id="{8207D9CA-7B66-4F01-AEBC-0896190D8392}" type="XVALUE">
                      <a:rPr lang="en-US"/>
                      <a:pPr>
                        <a:defRPr/>
                      </a:pPr>
                      <a:t>[X VALUE]</a:t>
                    </a:fld>
                    <a:r>
                      <a:rPr lang="en-US" baseline="0"/>
                      <a:t>; </a:t>
                    </a:r>
                    <a:fld id="{E0E34AEA-B672-4255-AB8D-FA8C2DC153E9}"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B-E923-4154-BF5A-CD309484A4FF}"/>
                </c:ext>
              </c:extLst>
            </c:dLbl>
            <c:dLbl>
              <c:idx val="24"/>
              <c:layout>
                <c:manualLayout>
                  <c:x val="3.1572559181576455E-2"/>
                  <c:y val="-7.005255228476123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Poland: </a:t>
                    </a:r>
                    <a:fld id="{12CEAEBB-C27F-4F1F-8995-A95D77A69529}" type="XVALUE">
                      <a:rPr lang="en-US"/>
                      <a:pPr>
                        <a:defRPr/>
                      </a:pPr>
                      <a:t>[X VALUE]</a:t>
                    </a:fld>
                    <a:r>
                      <a:rPr lang="en-US" baseline="0"/>
                      <a:t>; </a:t>
                    </a:r>
                    <a:fld id="{6CFBA39D-8FA1-47A3-B6DB-F7646045CCF6}"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C-E923-4154-BF5A-CD309484A4FF}"/>
                </c:ext>
              </c:extLst>
            </c:dLbl>
            <c:dLbl>
              <c:idx val="26"/>
              <c:layout>
                <c:manualLayout>
                  <c:x val="4.0072863576616422E-2"/>
                  <c:y val="-9.34034030463483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Slovakia: </a:t>
                    </a:r>
                    <a:fld id="{8FEC79FF-3ACC-46BB-95D8-E63189374D5F}" type="XVALUE">
                      <a:rPr lang="en-US"/>
                      <a:pPr>
                        <a:defRPr/>
                      </a:pPr>
                      <a:t>[X VALUE]</a:t>
                    </a:fld>
                    <a:r>
                      <a:rPr lang="en-US" baseline="0"/>
                      <a:t>; </a:t>
                    </a:r>
                    <a:fld id="{D4948774-F4C3-4B80-9EC3-5138130855B1}"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D-E923-4154-BF5A-CD309484A4FF}"/>
                </c:ext>
              </c:extLst>
            </c:dLbl>
            <c:dLbl>
              <c:idx val="27"/>
              <c:layout>
                <c:manualLayout>
                  <c:x val="-0.16757742950221399"/>
                  <c:y val="-5.60420418278090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Slovenia: </a:t>
                    </a:r>
                    <a:fld id="{5173EEAC-0A7E-4B75-907F-F41174B16FA0}" type="XVALUE">
                      <a:rPr lang="en-US"/>
                      <a:pPr>
                        <a:defRPr/>
                      </a:pPr>
                      <a:t>[X VALUE]</a:t>
                    </a:fld>
                    <a:r>
                      <a:rPr lang="en-US" baseline="0"/>
                      <a:t>; </a:t>
                    </a:r>
                    <a:fld id="{B97D9F1E-4CE2-4D30-B001-C656CE922F05}"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E-E923-4154-BF5A-CD309484A4FF}"/>
                </c:ext>
              </c:extLst>
            </c:dLbl>
            <c:dLbl>
              <c:idx val="31"/>
              <c:layout>
                <c:manualLayout>
                  <c:x val="-0.20400730548095611"/>
                  <c:y val="2.80210209139044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Turkey: </a:t>
                    </a:r>
                    <a:fld id="{B80088F0-FC53-4061-9FC9-4FF0BB8777D2}" type="XVALUE">
                      <a:rPr lang="en-US"/>
                      <a:pPr>
                        <a:defRPr/>
                      </a:pPr>
                      <a:t>[X VALUE]</a:t>
                    </a:fld>
                    <a:r>
                      <a:rPr lang="en-US" baseline="0"/>
                      <a:t>; </a:t>
                    </a:r>
                    <a:fld id="{90F50F08-BCD6-4F47-BDB4-30978E78B1DD}"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F-E923-4154-BF5A-CD309484A4FF}"/>
                </c:ext>
              </c:extLst>
            </c:dLbl>
            <c:dLbl>
              <c:idx val="33"/>
              <c:layout>
                <c:manualLayout>
                  <c:x val="-4.6920821114369501E-2"/>
                  <c:y val="4.209097080787508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USA: </a:t>
                    </a:r>
                    <a:fld id="{64D2F1D0-BE12-4F98-8AFD-49FB72EB267A}" type="XVALUE">
                      <a:rPr lang="en-US"/>
                      <a:pPr>
                        <a:defRPr/>
                      </a:pPr>
                      <a:t>[X VALUE]</a:t>
                    </a:fld>
                    <a:r>
                      <a:rPr lang="en-US" baseline="0"/>
                      <a:t>; </a:t>
                    </a:r>
                    <a:fld id="{C8402548-382C-4F6D-988E-BA9D02216659}"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0-E923-4154-BF5A-CD309484A4FF}"/>
                </c:ext>
              </c:extLst>
            </c:dLbl>
            <c:dLbl>
              <c:idx val="35"/>
              <c:layout>
                <c:manualLayout>
                  <c:x val="-1.3033561420658195E-3"/>
                  <c:y val="3.534609720176715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Brazil: </a:t>
                    </a:r>
                    <a:fld id="{C056AD8A-0F5F-4248-BBCE-FB22A09FB4C4}" type="XVALUE">
                      <a:rPr lang="en-US"/>
                      <a:pPr>
                        <a:defRPr/>
                      </a:pPr>
                      <a:t>[X VALUE]</a:t>
                    </a:fld>
                    <a:r>
                      <a:rPr lang="en-US" baseline="0"/>
                      <a:t>; </a:t>
                    </a:r>
                    <a:fld id="{11A8DAEA-8003-4B43-8016-EE524748F608}"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1-E923-4154-BF5A-CD309484A4FF}"/>
                </c:ext>
              </c:extLst>
            </c:dLbl>
            <c:dLbl>
              <c:idx val="37"/>
              <c:layout>
                <c:manualLayout>
                  <c:x val="-0.21979358507174443"/>
                  <c:y val="2.568593583774578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Bulgaria: </a:t>
                    </a:r>
                    <a:fld id="{AFBE28A3-8376-4F2F-9BC3-5949CC1A94E2}" type="XVALUE">
                      <a:rPr lang="en-US"/>
                      <a:pPr>
                        <a:defRPr/>
                      </a:pPr>
                      <a:t>[X VALUE]</a:t>
                    </a:fld>
                    <a:r>
                      <a:rPr lang="en-US" baseline="0"/>
                      <a:t>; </a:t>
                    </a:r>
                    <a:fld id="{4FF8055E-7F9D-4C42-A4FC-21099F819D4B}"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2-E923-4154-BF5A-CD309484A4FF}"/>
                </c:ext>
              </c:extLst>
            </c:dLbl>
            <c:dLbl>
              <c:idx val="38"/>
              <c:layout>
                <c:manualLayout>
                  <c:x val="-0.14571950391496868"/>
                  <c:y val="5.370695675165027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Cambodia: </a:t>
                    </a:r>
                    <a:fld id="{A3A4236A-C28A-4C82-BDB5-B3F37590D210}" type="XVALUE">
                      <a:rPr lang="en-US"/>
                      <a:pPr>
                        <a:defRPr/>
                      </a:pPr>
                      <a:t>[X VALUE]</a:t>
                    </a:fld>
                    <a:r>
                      <a:rPr lang="en-US" baseline="0"/>
                      <a:t>; </a:t>
                    </a:r>
                    <a:fld id="{2E4D19AD-34EE-4732-A659-BF346DC27C05}"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3-E923-4154-BF5A-CD309484A4FF}"/>
                </c:ext>
              </c:extLst>
            </c:dLbl>
            <c:dLbl>
              <c:idx val="39"/>
              <c:layout>
                <c:manualLayout>
                  <c:x val="-3.2786888380867948E-2"/>
                  <c:y val="2.802102091390440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China: </a:t>
                    </a:r>
                    <a:fld id="{34441980-7197-4742-8AC1-6ED4CFE44D4C}" type="XVALUE">
                      <a:rPr lang="en-US"/>
                      <a:pPr>
                        <a:defRPr/>
                      </a:pPr>
                      <a:t>[X VALUE]</a:t>
                    </a:fld>
                    <a:r>
                      <a:rPr lang="en-US" baseline="0"/>
                      <a:t>; </a:t>
                    </a:r>
                    <a:fld id="{03AF61BD-8FF5-4556-A0E1-3CF4CB415876}"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4-E923-4154-BF5A-CD309484A4FF}"/>
                </c:ext>
              </c:extLst>
            </c:dLbl>
            <c:dLbl>
              <c:idx val="4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Colombia: </a:t>
                    </a:r>
                    <a:fld id="{2466FFC8-AF11-426E-B1CE-052E3B7E87A1}" type="XVALUE">
                      <a:rPr lang="en-US"/>
                      <a:pPr>
                        <a:defRPr/>
                      </a:pPr>
                      <a:t>[X VALUE]</a:t>
                    </a:fld>
                    <a:r>
                      <a:rPr lang="en-US" baseline="0"/>
                      <a:t>; </a:t>
                    </a:r>
                    <a:fld id="{7D71F89E-EEFB-44DC-9D3C-4521083A054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5-E923-4154-BF5A-CD309484A4FF}"/>
                </c:ext>
              </c:extLst>
            </c:dLbl>
            <c:dLbl>
              <c:idx val="42"/>
              <c:layout>
                <c:manualLayout>
                  <c:x val="-1.457195039149691E-2"/>
                  <c:y val="2.80210209139044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Croatia: </a:t>
                    </a:r>
                    <a:fld id="{DC5CF59C-7592-4BF4-AA6C-2158A473735F}" type="XVALUE">
                      <a:rPr lang="en-US"/>
                      <a:pPr>
                        <a:defRPr/>
                      </a:pPr>
                      <a:t>[X VALUE]</a:t>
                    </a:fld>
                    <a:r>
                      <a:rPr lang="en-US" baseline="0"/>
                      <a:t>; </a:t>
                    </a:r>
                    <a:fld id="{7E099E84-6BFA-46E9-81E4-575E3D55F57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6-E923-4154-BF5A-CD309484A4FF}"/>
                </c:ext>
              </c:extLst>
            </c:dLbl>
            <c:dLbl>
              <c:idx val="43"/>
              <c:layout>
                <c:manualLayout>
                  <c:x val="-5.9502130765278959E-2"/>
                  <c:y val="0.1844717210165379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Cyprus: </a:t>
                    </a:r>
                    <a:fld id="{E23A9670-1D2E-4B41-BC26-8D3788C6BF9C}" type="XVALUE">
                      <a:rPr lang="en-US"/>
                      <a:pPr>
                        <a:defRPr/>
                      </a:pPr>
                      <a:t>[X VALUE]</a:t>
                    </a:fld>
                    <a:r>
                      <a:rPr lang="en-US" baseline="0"/>
                      <a:t>; </a:t>
                    </a:r>
                    <a:fld id="{C8F1A45C-D826-4677-B7FE-736021B52C5B}"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7-E923-4154-BF5A-CD309484A4FF}"/>
                </c:ext>
              </c:extLst>
            </c:dLbl>
            <c:dLbl>
              <c:idx val="45"/>
              <c:layout>
                <c:manualLayout>
                  <c:x val="6.3145118363152994E-2"/>
                  <c:y val="-3.269119106622191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India: </a:t>
                    </a:r>
                    <a:fld id="{D1EA592B-9044-4E5A-AE9A-38D40A7AC54B}" type="XVALUE">
                      <a:rPr lang="en-US"/>
                      <a:pPr>
                        <a:defRPr/>
                      </a:pPr>
                      <a:t>[X VALUE]</a:t>
                    </a:fld>
                    <a:r>
                      <a:rPr lang="en-US" baseline="0"/>
                      <a:t>; </a:t>
                    </a:r>
                    <a:fld id="{9212E783-3E31-4885-9B47-4C16D399F4BA}"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8-E923-4154-BF5A-CD309484A4FF}"/>
                </c:ext>
              </c:extLst>
            </c:dLbl>
            <c:dLbl>
              <c:idx val="46"/>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Indonesia: </a:t>
                    </a:r>
                    <a:fld id="{8C97111D-7F97-42B3-80CE-DB0AD758951D}" type="XVALUE">
                      <a:rPr lang="en-US"/>
                      <a:pPr>
                        <a:defRPr/>
                      </a:pPr>
                      <a:t>[X VALUE]</a:t>
                    </a:fld>
                    <a:r>
                      <a:rPr lang="en-US" baseline="0"/>
                      <a:t>; </a:t>
                    </a:r>
                    <a:fld id="{85F40B01-F2C9-4F98-8F31-41085407C8F3}"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9-E923-4154-BF5A-CD309484A4FF}"/>
                </c:ext>
              </c:extLst>
            </c:dLbl>
            <c:dLbl>
              <c:idx val="47"/>
              <c:layout>
                <c:manualLayout>
                  <c:x val="-2.4286583985828111E-3"/>
                  <c:y val="-7.005255228476123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Latvia: </a:t>
                    </a:r>
                    <a:fld id="{C8A222C6-B9A3-4DE6-8914-87998ECDE772}" type="XVALUE">
                      <a:rPr lang="en-US"/>
                      <a:pPr>
                        <a:defRPr/>
                      </a:pPr>
                      <a:t>[X VALUE]</a:t>
                    </a:fld>
                    <a:r>
                      <a:rPr lang="en-US" baseline="0"/>
                      <a:t>; </a:t>
                    </a:r>
                    <a:fld id="{79F164B0-4671-481B-84F7-ACCED0011DC0}"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A-E923-4154-BF5A-CD309484A4FF}"/>
                </c:ext>
              </c:extLst>
            </c:dLbl>
            <c:dLbl>
              <c:idx val="48"/>
              <c:layout>
                <c:manualLayout>
                  <c:x val="-0.15543413750929994"/>
                  <c:y val="0.14010510456952247"/>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Lithuania: </a:t>
                    </a:r>
                    <a:fld id="{7566F707-3A31-4FB0-ACF2-6A7827B779FC}" type="XVALUE">
                      <a:rPr lang="en-US"/>
                      <a:pPr>
                        <a:defRPr/>
                      </a:pPr>
                      <a:t>[X VALUE]</a:t>
                    </a:fld>
                    <a:r>
                      <a:rPr lang="en-US" baseline="0"/>
                      <a:t>; </a:t>
                    </a:r>
                    <a:fld id="{740D49BA-3CD0-410C-ADD5-DC7EC04C68F7}"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B-E923-4154-BF5A-CD309484A4FF}"/>
                </c:ext>
              </c:extLst>
            </c:dLbl>
            <c:dLbl>
              <c:idx val="49"/>
              <c:layout>
                <c:manualLayout>
                  <c:x val="2.5500913185119514E-2"/>
                  <c:y val="-7.238763736091993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Malaysia: </a:t>
                    </a:r>
                    <a:fld id="{0EB1EB95-AAAF-452D-A4E8-6963AF25254C}" type="XVALUE">
                      <a:rPr lang="en-US"/>
                      <a:pPr>
                        <a:defRPr/>
                      </a:pPr>
                      <a:t>[X VALUE]</a:t>
                    </a:fld>
                    <a:r>
                      <a:rPr lang="en-US" baseline="0"/>
                      <a:t>; </a:t>
                    </a:r>
                    <a:fld id="{0F53307A-53BA-4BDB-B0A5-FE386147CDD7}"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C-E923-4154-BF5A-CD309484A4FF}"/>
                </c:ext>
              </c:extLst>
            </c:dLbl>
            <c:dLbl>
              <c:idx val="51"/>
              <c:layout>
                <c:manualLayout>
                  <c:x val="1.2143291992914055E-2"/>
                  <c:y val="7.005255228476114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Philippines: </a:t>
                    </a:r>
                    <a:fld id="{B1533505-2689-4877-B799-8818777292E8}" type="XVALUE">
                      <a:rPr lang="en-US"/>
                      <a:pPr>
                        <a:defRPr/>
                      </a:pPr>
                      <a:t>[X VALUE]</a:t>
                    </a:fld>
                    <a:r>
                      <a:rPr lang="en-US" baseline="0"/>
                      <a:t>; </a:t>
                    </a:r>
                    <a:fld id="{6205C32B-8C2F-4FDA-A7B5-D48BA86AA85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D-E923-4154-BF5A-CD309484A4FF}"/>
                </c:ext>
              </c:extLst>
            </c:dLbl>
            <c:dLbl>
              <c:idx val="53"/>
              <c:layout>
                <c:manualLayout>
                  <c:x val="5.8651026392961783E-2"/>
                  <c:y val="-1.9636720667648502E-3"/>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Russia: </a:t>
                    </a:r>
                    <a:fld id="{F71C3C8D-DA12-4ACF-AB8E-96CBA3F0EF31}" type="XVALUE">
                      <a:rPr lang="en-US"/>
                      <a:pPr>
                        <a:defRPr/>
                      </a:pPr>
                      <a:t>[X VALUE]</a:t>
                    </a:fld>
                    <a:r>
                      <a:rPr lang="en-US" baseline="0"/>
                      <a:t>; </a:t>
                    </a:r>
                    <a:fld id="{C10DBB2B-4F69-46C3-A580-D5041DE6878A}"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E-E923-4154-BF5A-CD309484A4FF}"/>
                </c:ext>
              </c:extLst>
            </c:dLbl>
            <c:dLbl>
              <c:idx val="54"/>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Saudi Arabia: </a:t>
                    </a:r>
                    <a:fld id="{A6940BEA-64E2-4A46-8C98-4D32145F9C9B}" type="XVALUE">
                      <a:rPr lang="en-US"/>
                      <a:pPr>
                        <a:defRPr/>
                      </a:pPr>
                      <a:t>[X VALUE]</a:t>
                    </a:fld>
                    <a:r>
                      <a:rPr lang="en-US" baseline="0"/>
                      <a:t>; </a:t>
                    </a:r>
                    <a:fld id="{A26A6CF1-52DB-4453-9FCC-E2B4C2F332D6}"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F-E923-4154-BF5A-CD309484A4FF}"/>
                </c:ext>
              </c:extLst>
            </c:dLbl>
            <c:dLbl>
              <c:idx val="56"/>
              <c:layout>
                <c:manualLayout>
                  <c:x val="3.3887259693711307E-2"/>
                  <c:y val="-0.1447271021005837"/>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South Africa: </a:t>
                    </a:r>
                    <a:fld id="{86959F51-E09D-45AC-9AA0-A9C80B10DA64}" type="XVALUE">
                      <a:rPr lang="en-US"/>
                      <a:pPr>
                        <a:defRPr/>
                      </a:pPr>
                      <a:t>[X VALUE]</a:t>
                    </a:fld>
                    <a:r>
                      <a:rPr lang="en-US" baseline="0"/>
                      <a:t>; </a:t>
                    </a:r>
                    <a:fld id="{A853D24E-EA2A-42EE-805D-FE8A2D280769}"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0-E923-4154-BF5A-CD309484A4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bw!$E$2:$E$63</c:f>
              <c:numCache>
                <c:formatCode>General</c:formatCode>
                <c:ptCount val="62"/>
                <c:pt idx="0">
                  <c:v>66.16</c:v>
                </c:pt>
                <c:pt idx="1">
                  <c:v>42.77</c:v>
                </c:pt>
                <c:pt idx="2">
                  <c:v>43.57</c:v>
                </c:pt>
                <c:pt idx="3">
                  <c:v>54.21</c:v>
                </c:pt>
                <c:pt idx="4">
                  <c:v>63.76</c:v>
                </c:pt>
                <c:pt idx="5">
                  <c:v>32.4</c:v>
                </c:pt>
                <c:pt idx="6">
                  <c:v>42.74</c:v>
                </c:pt>
                <c:pt idx="7">
                  <c:v>38.61</c:v>
                </c:pt>
                <c:pt idx="8">
                  <c:v>43.27</c:v>
                </c:pt>
                <c:pt idx="9">
                  <c:v>41.81</c:v>
                </c:pt>
                <c:pt idx="10">
                  <c:v>45.84</c:v>
                </c:pt>
                <c:pt idx="11">
                  <c:v>37.86</c:v>
                </c:pt>
                <c:pt idx="12">
                  <c:v>30.21</c:v>
                </c:pt>
                <c:pt idx="13">
                  <c:v>40.29</c:v>
                </c:pt>
                <c:pt idx="14">
                  <c:v>34.9</c:v>
                </c:pt>
                <c:pt idx="15">
                  <c:v>43.04</c:v>
                </c:pt>
                <c:pt idx="16">
                  <c:v>40.68</c:v>
                </c:pt>
                <c:pt idx="17">
                  <c:v>55.03</c:v>
                </c:pt>
                <c:pt idx="18">
                  <c:v>37.39</c:v>
                </c:pt>
                <c:pt idx="19">
                  <c:v>25.8</c:v>
                </c:pt>
                <c:pt idx="20">
                  <c:v>44.35</c:v>
                </c:pt>
                <c:pt idx="21">
                  <c:v>49.6</c:v>
                </c:pt>
                <c:pt idx="22">
                  <c:v>41.56</c:v>
                </c:pt>
                <c:pt idx="23">
                  <c:v>68.89</c:v>
                </c:pt>
                <c:pt idx="24">
                  <c:v>39.9</c:v>
                </c:pt>
                <c:pt idx="25">
                  <c:v>35.89</c:v>
                </c:pt>
                <c:pt idx="26">
                  <c:v>32.299999999999997</c:v>
                </c:pt>
                <c:pt idx="27">
                  <c:v>38.71</c:v>
                </c:pt>
                <c:pt idx="28">
                  <c:v>39.549999999999997</c:v>
                </c:pt>
                <c:pt idx="29">
                  <c:v>46.14</c:v>
                </c:pt>
                <c:pt idx="30">
                  <c:v>47.86</c:v>
                </c:pt>
                <c:pt idx="31">
                  <c:v>34.200000000000003</c:v>
                </c:pt>
                <c:pt idx="32">
                  <c:v>49.52</c:v>
                </c:pt>
                <c:pt idx="33">
                  <c:v>50.85</c:v>
                </c:pt>
                <c:pt idx="34">
                  <c:v>44.44</c:v>
                </c:pt>
                <c:pt idx="35">
                  <c:v>59.79</c:v>
                </c:pt>
                <c:pt idx="36">
                  <c:v>86.81</c:v>
                </c:pt>
                <c:pt idx="37">
                  <c:v>33.340000000000003</c:v>
                </c:pt>
                <c:pt idx="38">
                  <c:v>24.6</c:v>
                </c:pt>
                <c:pt idx="39">
                  <c:v>36.04</c:v>
                </c:pt>
                <c:pt idx="40">
                  <c:v>75.540000000000006</c:v>
                </c:pt>
                <c:pt idx="41">
                  <c:v>39.26</c:v>
                </c:pt>
                <c:pt idx="42">
                  <c:v>27.04</c:v>
                </c:pt>
                <c:pt idx="43">
                  <c:v>38.24</c:v>
                </c:pt>
                <c:pt idx="44">
                  <c:v>45.23</c:v>
                </c:pt>
                <c:pt idx="45">
                  <c:v>43.83</c:v>
                </c:pt>
                <c:pt idx="46">
                  <c:v>62.69</c:v>
                </c:pt>
                <c:pt idx="47">
                  <c:v>47.08</c:v>
                </c:pt>
                <c:pt idx="48">
                  <c:v>44.99</c:v>
                </c:pt>
                <c:pt idx="49">
                  <c:v>38.450000000000003</c:v>
                </c:pt>
                <c:pt idx="50">
                  <c:v>34.72</c:v>
                </c:pt>
                <c:pt idx="51">
                  <c:v>48.95</c:v>
                </c:pt>
                <c:pt idx="52">
                  <c:v>45.19</c:v>
                </c:pt>
                <c:pt idx="53">
                  <c:v>69.650000000000006</c:v>
                </c:pt>
                <c:pt idx="54">
                  <c:v>86.95</c:v>
                </c:pt>
                <c:pt idx="55">
                  <c:v>37.119999999999997</c:v>
                </c:pt>
                <c:pt idx="56">
                  <c:v>58.2</c:v>
                </c:pt>
                <c:pt idx="57">
                  <c:v>38.130000000000003</c:v>
                </c:pt>
                <c:pt idx="58">
                  <c:v>33.28</c:v>
                </c:pt>
                <c:pt idx="59">
                  <c:v>37.42</c:v>
                </c:pt>
                <c:pt idx="60">
                  <c:v>34.56</c:v>
                </c:pt>
                <c:pt idx="61">
                  <c:v>69.680000000000007</c:v>
                </c:pt>
              </c:numCache>
            </c:numRef>
          </c:xVal>
          <c:yVal>
            <c:numRef>
              <c:f>bw!$D$2:$D$63</c:f>
              <c:numCache>
                <c:formatCode>General</c:formatCode>
                <c:ptCount val="62"/>
                <c:pt idx="0">
                  <c:v>14.1</c:v>
                </c:pt>
                <c:pt idx="1">
                  <c:v>27.82</c:v>
                </c:pt>
                <c:pt idx="2">
                  <c:v>34.54</c:v>
                </c:pt>
                <c:pt idx="3">
                  <c:v>23.47</c:v>
                </c:pt>
                <c:pt idx="4">
                  <c:v>20.18</c:v>
                </c:pt>
                <c:pt idx="5">
                  <c:v>45.28</c:v>
                </c:pt>
                <c:pt idx="6">
                  <c:v>32.64</c:v>
                </c:pt>
                <c:pt idx="7">
                  <c:v>35.21</c:v>
                </c:pt>
                <c:pt idx="8">
                  <c:v>34.700000000000003</c:v>
                </c:pt>
                <c:pt idx="9">
                  <c:v>25.13</c:v>
                </c:pt>
                <c:pt idx="10">
                  <c:v>25.54</c:v>
                </c:pt>
                <c:pt idx="11">
                  <c:v>24.95</c:v>
                </c:pt>
                <c:pt idx="12">
                  <c:v>48.68</c:v>
                </c:pt>
                <c:pt idx="13">
                  <c:v>33.19</c:v>
                </c:pt>
                <c:pt idx="14">
                  <c:v>43.62</c:v>
                </c:pt>
                <c:pt idx="15">
                  <c:v>25.27</c:v>
                </c:pt>
                <c:pt idx="16">
                  <c:v>26.49</c:v>
                </c:pt>
                <c:pt idx="17">
                  <c:v>14.68</c:v>
                </c:pt>
                <c:pt idx="18">
                  <c:v>41.7</c:v>
                </c:pt>
                <c:pt idx="19">
                  <c:v>58.98</c:v>
                </c:pt>
                <c:pt idx="20">
                  <c:v>31.71</c:v>
                </c:pt>
                <c:pt idx="21">
                  <c:v>20.05</c:v>
                </c:pt>
                <c:pt idx="22">
                  <c:v>16.66</c:v>
                </c:pt>
                <c:pt idx="23">
                  <c:v>17.16</c:v>
                </c:pt>
                <c:pt idx="24">
                  <c:v>32.39</c:v>
                </c:pt>
                <c:pt idx="25">
                  <c:v>32.78</c:v>
                </c:pt>
                <c:pt idx="26">
                  <c:v>46.84</c:v>
                </c:pt>
                <c:pt idx="27">
                  <c:v>36.18</c:v>
                </c:pt>
                <c:pt idx="28">
                  <c:v>26.88</c:v>
                </c:pt>
                <c:pt idx="29">
                  <c:v>29.2</c:v>
                </c:pt>
                <c:pt idx="30">
                  <c:v>21.81</c:v>
                </c:pt>
                <c:pt idx="31">
                  <c:v>25.73</c:v>
                </c:pt>
                <c:pt idx="32">
                  <c:v>23.05</c:v>
                </c:pt>
                <c:pt idx="33">
                  <c:v>15.03</c:v>
                </c:pt>
                <c:pt idx="34">
                  <c:v>14.08</c:v>
                </c:pt>
                <c:pt idx="35">
                  <c:v>10.77</c:v>
                </c:pt>
                <c:pt idx="36">
                  <c:v>4.2699999999999996</c:v>
                </c:pt>
                <c:pt idx="37">
                  <c:v>39.96</c:v>
                </c:pt>
                <c:pt idx="38">
                  <c:v>36.82</c:v>
                </c:pt>
                <c:pt idx="39">
                  <c:v>32.159999999999997</c:v>
                </c:pt>
                <c:pt idx="40">
                  <c:v>7.65</c:v>
                </c:pt>
                <c:pt idx="41">
                  <c:v>27.82</c:v>
                </c:pt>
                <c:pt idx="42">
                  <c:v>20.170000000000002</c:v>
                </c:pt>
                <c:pt idx="43">
                  <c:v>21.48</c:v>
                </c:pt>
                <c:pt idx="44">
                  <c:v>20.41</c:v>
                </c:pt>
                <c:pt idx="45">
                  <c:v>24.1</c:v>
                </c:pt>
                <c:pt idx="46">
                  <c:v>11.97</c:v>
                </c:pt>
                <c:pt idx="47">
                  <c:v>28.73</c:v>
                </c:pt>
                <c:pt idx="48">
                  <c:v>23.74</c:v>
                </c:pt>
                <c:pt idx="49">
                  <c:v>40.619999999999997</c:v>
                </c:pt>
                <c:pt idx="50">
                  <c:v>36.97</c:v>
                </c:pt>
                <c:pt idx="51">
                  <c:v>23.58</c:v>
                </c:pt>
                <c:pt idx="52">
                  <c:v>24.41</c:v>
                </c:pt>
                <c:pt idx="53">
                  <c:v>13.72</c:v>
                </c:pt>
                <c:pt idx="54">
                  <c:v>3.31</c:v>
                </c:pt>
                <c:pt idx="55">
                  <c:v>41.81</c:v>
                </c:pt>
                <c:pt idx="56">
                  <c:v>19.47</c:v>
                </c:pt>
                <c:pt idx="57">
                  <c:v>43.58</c:v>
                </c:pt>
                <c:pt idx="58">
                  <c:v>38.99</c:v>
                </c:pt>
                <c:pt idx="59">
                  <c:v>32.43</c:v>
                </c:pt>
                <c:pt idx="60">
                  <c:v>36.26</c:v>
                </c:pt>
                <c:pt idx="61">
                  <c:v>10.64</c:v>
                </c:pt>
              </c:numCache>
            </c:numRef>
          </c:yVal>
          <c:smooth val="0"/>
          <c:extLst>
            <c:ext xmlns:c16="http://schemas.microsoft.com/office/drawing/2014/chart" uri="{C3380CC4-5D6E-409C-BE32-E72D297353CC}">
              <c16:uniqueId val="{00000021-E923-4154-BF5A-CD309484A4FF}"/>
            </c:ext>
          </c:extLst>
        </c:ser>
        <c:dLbls>
          <c:showLegendKey val="0"/>
          <c:showVal val="0"/>
          <c:showCatName val="0"/>
          <c:showSerName val="0"/>
          <c:showPercent val="0"/>
          <c:showBubbleSize val="0"/>
        </c:dLbls>
        <c:axId val="155026360"/>
        <c:axId val="155026752"/>
      </c:scatterChart>
      <c:valAx>
        <c:axId val="155026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Forward</a:t>
                </a:r>
                <a:r>
                  <a:rPr lang="en-US" baseline="0"/>
                  <a:t> participation index</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026752"/>
        <c:crosses val="autoZero"/>
        <c:crossBetween val="midCat"/>
      </c:valAx>
      <c:valAx>
        <c:axId val="155026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Backward</a:t>
                </a:r>
                <a:r>
                  <a:rPr lang="en-US" baseline="0"/>
                  <a:t> participation index</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fi-FI"/>
          </a:p>
        </c:txPr>
        <c:crossAx val="1550263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Sheet1!$E$1</c:f>
              <c:strCache>
                <c:ptCount val="1"/>
                <c:pt idx="0">
                  <c:v>Backward participation</c:v>
                </c:pt>
              </c:strCache>
            </c:strRef>
          </c:tx>
          <c:spPr>
            <a:solidFill>
              <a:schemeClr val="accent1"/>
            </a:solidFill>
            <a:ln>
              <a:noFill/>
            </a:ln>
            <a:effectLst/>
          </c:spPr>
          <c:invertIfNegative val="0"/>
          <c:cat>
            <c:strRef>
              <c:f>Sheet1!$D$2:$D$54</c:f>
              <c:strCache>
                <c:ptCount val="53"/>
                <c:pt idx="0">
                  <c:v>Luxembourg</c:v>
                </c:pt>
                <c:pt idx="1">
                  <c:v>Singapore</c:v>
                </c:pt>
                <c:pt idx="2">
                  <c:v>Chinese Taipei</c:v>
                </c:pt>
                <c:pt idx="3">
                  <c:v>Philippines</c:v>
                </c:pt>
                <c:pt idx="4">
                  <c:v>Malaysia</c:v>
                </c:pt>
                <c:pt idx="5">
                  <c:v>Slovak Republic</c:v>
                </c:pt>
                <c:pt idx="6">
                  <c:v>Czech Republic</c:v>
                </c:pt>
                <c:pt idx="7">
                  <c:v>Korea</c:v>
                </c:pt>
                <c:pt idx="8">
                  <c:v>Ireland</c:v>
                </c:pt>
                <c:pt idx="9">
                  <c:v>Belgium</c:v>
                </c:pt>
                <c:pt idx="10">
                  <c:v>Netherlands</c:v>
                </c:pt>
                <c:pt idx="11">
                  <c:v>Hungary</c:v>
                </c:pt>
                <c:pt idx="12">
                  <c:v>Austria</c:v>
                </c:pt>
                <c:pt idx="13">
                  <c:v>Finland</c:v>
                </c:pt>
                <c:pt idx="14">
                  <c:v>Sweden</c:v>
                </c:pt>
                <c:pt idx="15">
                  <c:v>Iceland</c:v>
                </c:pt>
                <c:pt idx="16">
                  <c:v>Estonia</c:v>
                </c:pt>
                <c:pt idx="17">
                  <c:v>Norway</c:v>
                </c:pt>
                <c:pt idx="18">
                  <c:v>Hong Kong, China</c:v>
                </c:pt>
                <c:pt idx="19">
                  <c:v>Slovenia</c:v>
                </c:pt>
                <c:pt idx="20">
                  <c:v>Switzerland</c:v>
                </c:pt>
                <c:pt idx="21">
                  <c:v>Thailand</c:v>
                </c:pt>
                <c:pt idx="22">
                  <c:v>Portugal</c:v>
                </c:pt>
                <c:pt idx="23">
                  <c:v>Viet Nam</c:v>
                </c:pt>
                <c:pt idx="24">
                  <c:v>Denmark</c:v>
                </c:pt>
                <c:pt idx="25">
                  <c:v>Lithuania</c:v>
                </c:pt>
                <c:pt idx="26">
                  <c:v>Israel</c:v>
                </c:pt>
                <c:pt idx="27">
                  <c:v>Russian Federation</c:v>
                </c:pt>
                <c:pt idx="28">
                  <c:v>Latvia</c:v>
                </c:pt>
                <c:pt idx="29">
                  <c:v>Germany</c:v>
                </c:pt>
                <c:pt idx="30">
                  <c:v>Poland</c:v>
                </c:pt>
                <c:pt idx="31">
                  <c:v>Bulgaria</c:v>
                </c:pt>
                <c:pt idx="32">
                  <c:v>Chile</c:v>
                </c:pt>
                <c:pt idx="33">
                  <c:v>Romania</c:v>
                </c:pt>
                <c:pt idx="34">
                  <c:v>France</c:v>
                </c:pt>
                <c:pt idx="35">
                  <c:v>Japan</c:v>
                </c:pt>
                <c:pt idx="36">
                  <c:v>Greece</c:v>
                </c:pt>
                <c:pt idx="37">
                  <c:v>United Kingdom</c:v>
                </c:pt>
                <c:pt idx="38">
                  <c:v>Mexico</c:v>
                </c:pt>
                <c:pt idx="39">
                  <c:v>Indonesia</c:v>
                </c:pt>
                <c:pt idx="40">
                  <c:v>Spain</c:v>
                </c:pt>
                <c:pt idx="41">
                  <c:v>Italy</c:v>
                </c:pt>
                <c:pt idx="42">
                  <c:v>India</c:v>
                </c:pt>
                <c:pt idx="43">
                  <c:v>Australia</c:v>
                </c:pt>
                <c:pt idx="44">
                  <c:v>Cambodia</c:v>
                </c:pt>
                <c:pt idx="45">
                  <c:v>United States</c:v>
                </c:pt>
                <c:pt idx="46">
                  <c:v>China</c:v>
                </c:pt>
                <c:pt idx="47">
                  <c:v>Turkey</c:v>
                </c:pt>
                <c:pt idx="48">
                  <c:v>Canada</c:v>
                </c:pt>
                <c:pt idx="49">
                  <c:v>Brazil</c:v>
                </c:pt>
                <c:pt idx="50">
                  <c:v>Argentina</c:v>
                </c:pt>
                <c:pt idx="51">
                  <c:v>New Zealand</c:v>
                </c:pt>
                <c:pt idx="52">
                  <c:v>South Africa</c:v>
                </c:pt>
              </c:strCache>
            </c:strRef>
          </c:cat>
          <c:val>
            <c:numRef>
              <c:f>Sheet1!$E$2:$E$54</c:f>
              <c:numCache>
                <c:formatCode>0%</c:formatCode>
                <c:ptCount val="53"/>
                <c:pt idx="0">
                  <c:v>0.58958336726720295</c:v>
                </c:pt>
                <c:pt idx="1">
                  <c:v>0.49921697293120804</c:v>
                </c:pt>
                <c:pt idx="2">
                  <c:v>0.41509786997232823</c:v>
                </c:pt>
                <c:pt idx="3">
                  <c:v>0.38423253448945605</c:v>
                </c:pt>
                <c:pt idx="4">
                  <c:v>0.38048794511792039</c:v>
                </c:pt>
                <c:pt idx="5">
                  <c:v>0.44420259067192064</c:v>
                </c:pt>
                <c:pt idx="6">
                  <c:v>0.39379102733801113</c:v>
                </c:pt>
                <c:pt idx="7">
                  <c:v>0.40724234248119717</c:v>
                </c:pt>
                <c:pt idx="8">
                  <c:v>0.4240862221722636</c:v>
                </c:pt>
                <c:pt idx="9">
                  <c:v>0.35023942116094986</c:v>
                </c:pt>
                <c:pt idx="10">
                  <c:v>0.35917910548778315</c:v>
                </c:pt>
                <c:pt idx="11">
                  <c:v>0.40016805676532424</c:v>
                </c:pt>
                <c:pt idx="12">
                  <c:v>0.31630777659302123</c:v>
                </c:pt>
                <c:pt idx="13">
                  <c:v>0.33654634537015204</c:v>
                </c:pt>
                <c:pt idx="14">
                  <c:v>0.33574561425302829</c:v>
                </c:pt>
                <c:pt idx="15">
                  <c:v>0.36293159698198041</c:v>
                </c:pt>
                <c:pt idx="16">
                  <c:v>0.33264289540966274</c:v>
                </c:pt>
                <c:pt idx="17">
                  <c:v>0.15363787033459181</c:v>
                </c:pt>
                <c:pt idx="18">
                  <c:v>0.28478598944752787</c:v>
                </c:pt>
                <c:pt idx="19">
                  <c:v>0.34493059415763139</c:v>
                </c:pt>
                <c:pt idx="20">
                  <c:v>0.28457673140292183</c:v>
                </c:pt>
                <c:pt idx="21">
                  <c:v>0.34537513405918252</c:v>
                </c:pt>
                <c:pt idx="22">
                  <c:v>0.32315282608504253</c:v>
                </c:pt>
                <c:pt idx="23">
                  <c:v>0.36931433593599611</c:v>
                </c:pt>
                <c:pt idx="24">
                  <c:v>0.32044084740300655</c:v>
                </c:pt>
                <c:pt idx="25">
                  <c:v>0.36200802394853293</c:v>
                </c:pt>
                <c:pt idx="26">
                  <c:v>0.30367656035741675</c:v>
                </c:pt>
                <c:pt idx="27">
                  <c:v>6.8464771143851452E-2</c:v>
                </c:pt>
                <c:pt idx="28">
                  <c:v>0.25264149486247334</c:v>
                </c:pt>
                <c:pt idx="29">
                  <c:v>0.26620727396039007</c:v>
                </c:pt>
                <c:pt idx="30">
                  <c:v>0.27916245578830962</c:v>
                </c:pt>
                <c:pt idx="31">
                  <c:v>0.32182712694702781</c:v>
                </c:pt>
                <c:pt idx="32">
                  <c:v>0.18499427255602532</c:v>
                </c:pt>
                <c:pt idx="33">
                  <c:v>0.2421190986942153</c:v>
                </c:pt>
                <c:pt idx="34">
                  <c:v>0.24744730112331578</c:v>
                </c:pt>
                <c:pt idx="35">
                  <c:v>0.14857532268342766</c:v>
                </c:pt>
                <c:pt idx="36">
                  <c:v>0.23057386305412866</c:v>
                </c:pt>
                <c:pt idx="37">
                  <c:v>0.17314233988872726</c:v>
                </c:pt>
                <c:pt idx="38">
                  <c:v>0.30470858134156315</c:v>
                </c:pt>
                <c:pt idx="39">
                  <c:v>0.14421060307842037</c:v>
                </c:pt>
                <c:pt idx="40">
                  <c:v>0.20633438563322662</c:v>
                </c:pt>
                <c:pt idx="41">
                  <c:v>0.20061294022571011</c:v>
                </c:pt>
                <c:pt idx="42">
                  <c:v>0.21692069787106597</c:v>
                </c:pt>
                <c:pt idx="43">
                  <c:v>0.1250239489490923</c:v>
                </c:pt>
                <c:pt idx="44">
                  <c:v>0.34260660137078935</c:v>
                </c:pt>
                <c:pt idx="45">
                  <c:v>0.11298273593047267</c:v>
                </c:pt>
                <c:pt idx="46">
                  <c:v>0.21143172686788597</c:v>
                </c:pt>
                <c:pt idx="47">
                  <c:v>0.21733363814860229</c:v>
                </c:pt>
                <c:pt idx="48">
                  <c:v>0.19658906679978833</c:v>
                </c:pt>
                <c:pt idx="49">
                  <c:v>9.0108133876697152E-2</c:v>
                </c:pt>
                <c:pt idx="50">
                  <c:v>0.12078144282622823</c:v>
                </c:pt>
                <c:pt idx="51">
                  <c:v>0.18426204621209766</c:v>
                </c:pt>
                <c:pt idx="52">
                  <c:v>0.16574074036179809</c:v>
                </c:pt>
              </c:numCache>
            </c:numRef>
          </c:val>
          <c:extLst>
            <c:ext xmlns:c16="http://schemas.microsoft.com/office/drawing/2014/chart" uri="{C3380CC4-5D6E-409C-BE32-E72D297353CC}">
              <c16:uniqueId val="{00000000-CB1E-4DF4-9859-98FE03550572}"/>
            </c:ext>
          </c:extLst>
        </c:ser>
        <c:ser>
          <c:idx val="1"/>
          <c:order val="1"/>
          <c:tx>
            <c:strRef>
              <c:f>Sheet1!$F$1</c:f>
              <c:strCache>
                <c:ptCount val="1"/>
                <c:pt idx="0">
                  <c:v>Forward participation</c:v>
                </c:pt>
              </c:strCache>
            </c:strRef>
          </c:tx>
          <c:spPr>
            <a:solidFill>
              <a:schemeClr val="accent2"/>
            </a:solidFill>
            <a:ln>
              <a:noFill/>
            </a:ln>
            <a:effectLst/>
          </c:spPr>
          <c:invertIfNegative val="0"/>
          <c:cat>
            <c:strRef>
              <c:f>Sheet1!$D$2:$D$54</c:f>
              <c:strCache>
                <c:ptCount val="53"/>
                <c:pt idx="0">
                  <c:v>Luxembourg</c:v>
                </c:pt>
                <c:pt idx="1">
                  <c:v>Singapore</c:v>
                </c:pt>
                <c:pt idx="2">
                  <c:v>Chinese Taipei</c:v>
                </c:pt>
                <c:pt idx="3">
                  <c:v>Philippines</c:v>
                </c:pt>
                <c:pt idx="4">
                  <c:v>Malaysia</c:v>
                </c:pt>
                <c:pt idx="5">
                  <c:v>Slovak Republic</c:v>
                </c:pt>
                <c:pt idx="6">
                  <c:v>Czech Republic</c:v>
                </c:pt>
                <c:pt idx="7">
                  <c:v>Korea</c:v>
                </c:pt>
                <c:pt idx="8">
                  <c:v>Ireland</c:v>
                </c:pt>
                <c:pt idx="9">
                  <c:v>Belgium</c:v>
                </c:pt>
                <c:pt idx="10">
                  <c:v>Netherlands</c:v>
                </c:pt>
                <c:pt idx="11">
                  <c:v>Hungary</c:v>
                </c:pt>
                <c:pt idx="12">
                  <c:v>Austria</c:v>
                </c:pt>
                <c:pt idx="13">
                  <c:v>Finland</c:v>
                </c:pt>
                <c:pt idx="14">
                  <c:v>Sweden</c:v>
                </c:pt>
                <c:pt idx="15">
                  <c:v>Iceland</c:v>
                </c:pt>
                <c:pt idx="16">
                  <c:v>Estonia</c:v>
                </c:pt>
                <c:pt idx="17">
                  <c:v>Norway</c:v>
                </c:pt>
                <c:pt idx="18">
                  <c:v>Hong Kong, China</c:v>
                </c:pt>
                <c:pt idx="19">
                  <c:v>Slovenia</c:v>
                </c:pt>
                <c:pt idx="20">
                  <c:v>Switzerland</c:v>
                </c:pt>
                <c:pt idx="21">
                  <c:v>Thailand</c:v>
                </c:pt>
                <c:pt idx="22">
                  <c:v>Portugal</c:v>
                </c:pt>
                <c:pt idx="23">
                  <c:v>Viet Nam</c:v>
                </c:pt>
                <c:pt idx="24">
                  <c:v>Denmark</c:v>
                </c:pt>
                <c:pt idx="25">
                  <c:v>Lithuania</c:v>
                </c:pt>
                <c:pt idx="26">
                  <c:v>Israel</c:v>
                </c:pt>
                <c:pt idx="27">
                  <c:v>Russian Federation</c:v>
                </c:pt>
                <c:pt idx="28">
                  <c:v>Latvia</c:v>
                </c:pt>
                <c:pt idx="29">
                  <c:v>Germany</c:v>
                </c:pt>
                <c:pt idx="30">
                  <c:v>Poland</c:v>
                </c:pt>
                <c:pt idx="31">
                  <c:v>Bulgaria</c:v>
                </c:pt>
                <c:pt idx="32">
                  <c:v>Chile</c:v>
                </c:pt>
                <c:pt idx="33">
                  <c:v>Romania</c:v>
                </c:pt>
                <c:pt idx="34">
                  <c:v>France</c:v>
                </c:pt>
                <c:pt idx="35">
                  <c:v>Japan</c:v>
                </c:pt>
                <c:pt idx="36">
                  <c:v>Greece</c:v>
                </c:pt>
                <c:pt idx="37">
                  <c:v>United Kingdom</c:v>
                </c:pt>
                <c:pt idx="38">
                  <c:v>Mexico</c:v>
                </c:pt>
                <c:pt idx="39">
                  <c:v>Indonesia</c:v>
                </c:pt>
                <c:pt idx="40">
                  <c:v>Spain</c:v>
                </c:pt>
                <c:pt idx="41">
                  <c:v>Italy</c:v>
                </c:pt>
                <c:pt idx="42">
                  <c:v>India</c:v>
                </c:pt>
                <c:pt idx="43">
                  <c:v>Australia</c:v>
                </c:pt>
                <c:pt idx="44">
                  <c:v>Cambodia</c:v>
                </c:pt>
                <c:pt idx="45">
                  <c:v>United States</c:v>
                </c:pt>
                <c:pt idx="46">
                  <c:v>China</c:v>
                </c:pt>
                <c:pt idx="47">
                  <c:v>Turkey</c:v>
                </c:pt>
                <c:pt idx="48">
                  <c:v>Canada</c:v>
                </c:pt>
                <c:pt idx="49">
                  <c:v>Brazil</c:v>
                </c:pt>
                <c:pt idx="50">
                  <c:v>Argentina</c:v>
                </c:pt>
                <c:pt idx="51">
                  <c:v>New Zealand</c:v>
                </c:pt>
                <c:pt idx="52">
                  <c:v>South Africa</c:v>
                </c:pt>
              </c:strCache>
            </c:strRef>
          </c:cat>
          <c:val>
            <c:numRef>
              <c:f>Sheet1!$F$2:$F$54</c:f>
              <c:numCache>
                <c:formatCode>0%</c:formatCode>
                <c:ptCount val="53"/>
                <c:pt idx="0">
                  <c:v>0.12548043510378187</c:v>
                </c:pt>
                <c:pt idx="1">
                  <c:v>0.19435662256728392</c:v>
                </c:pt>
                <c:pt idx="2">
                  <c:v>0.2537947334421915</c:v>
                </c:pt>
                <c:pt idx="3">
                  <c:v>0.25744023389415782</c:v>
                </c:pt>
                <c:pt idx="4">
                  <c:v>0.25258316409917825</c:v>
                </c:pt>
                <c:pt idx="5">
                  <c:v>0.1749118134903255</c:v>
                </c:pt>
                <c:pt idx="6">
                  <c:v>0.22480668862408504</c:v>
                </c:pt>
                <c:pt idx="7">
                  <c:v>0.20771180612064194</c:v>
                </c:pt>
                <c:pt idx="8">
                  <c:v>0.1840434317236942</c:v>
                </c:pt>
                <c:pt idx="9">
                  <c:v>0.21928909854614173</c:v>
                </c:pt>
                <c:pt idx="10">
                  <c:v>0.20456900986027912</c:v>
                </c:pt>
                <c:pt idx="11">
                  <c:v>0.16107385409122796</c:v>
                </c:pt>
                <c:pt idx="12">
                  <c:v>0.23576520887218064</c:v>
                </c:pt>
                <c:pt idx="13">
                  <c:v>0.21349798765731973</c:v>
                </c:pt>
                <c:pt idx="14">
                  <c:v>0.21185076930851215</c:v>
                </c:pt>
                <c:pt idx="15">
                  <c:v>0.1823305184722627</c:v>
                </c:pt>
                <c:pt idx="16">
                  <c:v>0.20717066751967655</c:v>
                </c:pt>
                <c:pt idx="17">
                  <c:v>0.38030856537807256</c:v>
                </c:pt>
                <c:pt idx="18">
                  <c:v>0.24317361313933372</c:v>
                </c:pt>
                <c:pt idx="19">
                  <c:v>0.1793401070353865</c:v>
                </c:pt>
                <c:pt idx="20">
                  <c:v>0.23438946517853765</c:v>
                </c:pt>
                <c:pt idx="21">
                  <c:v>0.16295949209597901</c:v>
                </c:pt>
                <c:pt idx="22">
                  <c:v>0.18422186166208124</c:v>
                </c:pt>
                <c:pt idx="23">
                  <c:v>0.13547911515653441</c:v>
                </c:pt>
                <c:pt idx="24">
                  <c:v>0.18272433336824173</c:v>
                </c:pt>
                <c:pt idx="25">
                  <c:v>0.13897707847354482</c:v>
                </c:pt>
                <c:pt idx="26">
                  <c:v>0.19426046348235115</c:v>
                </c:pt>
                <c:pt idx="27">
                  <c:v>0.42946902033145351</c:v>
                </c:pt>
                <c:pt idx="28">
                  <c:v>0.23769594550685727</c:v>
                </c:pt>
                <c:pt idx="29">
                  <c:v>0.21929975774401089</c:v>
                </c:pt>
                <c:pt idx="30">
                  <c:v>0.19936677711666553</c:v>
                </c:pt>
                <c:pt idx="31">
                  <c:v>0.15353259288167459</c:v>
                </c:pt>
                <c:pt idx="32">
                  <c:v>0.27519093928640337</c:v>
                </c:pt>
                <c:pt idx="33">
                  <c:v>0.21401260652783102</c:v>
                </c:pt>
                <c:pt idx="34">
                  <c:v>0.20480880786908534</c:v>
                </c:pt>
                <c:pt idx="35">
                  <c:v>0.28455892583588133</c:v>
                </c:pt>
                <c:pt idx="36">
                  <c:v>0.19330170861940141</c:v>
                </c:pt>
                <c:pt idx="37">
                  <c:v>0.24494117861343068</c:v>
                </c:pt>
                <c:pt idx="38">
                  <c:v>0.11069519334114382</c:v>
                </c:pt>
                <c:pt idx="39">
                  <c:v>0.26887442310180659</c:v>
                </c:pt>
                <c:pt idx="40">
                  <c:v>0.20648250333033499</c:v>
                </c:pt>
                <c:pt idx="41">
                  <c:v>0.21093738320459474</c:v>
                </c:pt>
                <c:pt idx="42">
                  <c:v>0.19064302168408176</c:v>
                </c:pt>
                <c:pt idx="43">
                  <c:v>0.27932652660820129</c:v>
                </c:pt>
                <c:pt idx="44">
                  <c:v>5.8110507688825017E-2</c:v>
                </c:pt>
                <c:pt idx="45">
                  <c:v>0.27101209449756414</c:v>
                </c:pt>
                <c:pt idx="46">
                  <c:v>0.16447038154728941</c:v>
                </c:pt>
                <c:pt idx="47">
                  <c:v>0.15511828150192739</c:v>
                </c:pt>
                <c:pt idx="48">
                  <c:v>0.14333393902415995</c:v>
                </c:pt>
                <c:pt idx="49">
                  <c:v>0.24425865566627195</c:v>
                </c:pt>
                <c:pt idx="50">
                  <c:v>0.21090259119228</c:v>
                </c:pt>
                <c:pt idx="51">
                  <c:v>0.14300961552362429</c:v>
                </c:pt>
                <c:pt idx="52">
                  <c:v>0.15181155628670245</c:v>
                </c:pt>
              </c:numCache>
            </c:numRef>
          </c:val>
          <c:extLst>
            <c:ext xmlns:c16="http://schemas.microsoft.com/office/drawing/2014/chart" uri="{C3380CC4-5D6E-409C-BE32-E72D297353CC}">
              <c16:uniqueId val="{00000001-CB1E-4DF4-9859-98FE03550572}"/>
            </c:ext>
          </c:extLst>
        </c:ser>
        <c:dLbls>
          <c:showLegendKey val="0"/>
          <c:showVal val="0"/>
          <c:showCatName val="0"/>
          <c:showSerName val="0"/>
          <c:showPercent val="0"/>
          <c:showBubbleSize val="0"/>
        </c:dLbls>
        <c:gapWidth val="150"/>
        <c:overlap val="100"/>
        <c:axId val="686496672"/>
        <c:axId val="686493760"/>
      </c:barChart>
      <c:catAx>
        <c:axId val="68649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6493760"/>
        <c:crosses val="autoZero"/>
        <c:auto val="1"/>
        <c:lblAlgn val="ctr"/>
        <c:lblOffset val="100"/>
        <c:noMultiLvlLbl val="0"/>
      </c:catAx>
      <c:valAx>
        <c:axId val="68649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6496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Manufacturing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1"/>
          <c:order val="0"/>
          <c:tx>
            <c:strRef>
              <c:f>Sheet2!$A$2</c:f>
              <c:strCache>
                <c:ptCount val="1"/>
                <c:pt idx="0">
                  <c:v>Brazil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Sheet2!$B$2:$BH$2</c:f>
              <c:numCache>
                <c:formatCode>General</c:formatCode>
                <c:ptCount val="59"/>
                <c:pt idx="0">
                  <c:v>29.607495514080952</c:v>
                </c:pt>
                <c:pt idx="1">
                  <c:v>31.384606777777037</c:v>
                </c:pt>
                <c:pt idx="2">
                  <c:v>26.74830213942565</c:v>
                </c:pt>
                <c:pt idx="3">
                  <c:v>30.177350887149291</c:v>
                </c:pt>
                <c:pt idx="4">
                  <c:v>26.614651918886334</c:v>
                </c:pt>
                <c:pt idx="5">
                  <c:v>26.196867813595322</c:v>
                </c:pt>
                <c:pt idx="6">
                  <c:v>27.615041027297199</c:v>
                </c:pt>
                <c:pt idx="7">
                  <c:v>26.067020405260134</c:v>
                </c:pt>
                <c:pt idx="8">
                  <c:v>28.347775701835836</c:v>
                </c:pt>
                <c:pt idx="9">
                  <c:v>28.851325532335171</c:v>
                </c:pt>
                <c:pt idx="10">
                  <c:v>29.317053145632627</c:v>
                </c:pt>
                <c:pt idx="11">
                  <c:v>29.191358569897879</c:v>
                </c:pt>
                <c:pt idx="12">
                  <c:v>29.398199188197371</c:v>
                </c:pt>
                <c:pt idx="13">
                  <c:v>29.805099097063888</c:v>
                </c:pt>
                <c:pt idx="14">
                  <c:v>30.552240119627207</c:v>
                </c:pt>
                <c:pt idx="15">
                  <c:v>30.263669945468642</c:v>
                </c:pt>
                <c:pt idx="16">
                  <c:v>30.397077512928828</c:v>
                </c:pt>
                <c:pt idx="17">
                  <c:v>29.344832986275023</c:v>
                </c:pt>
                <c:pt idx="18">
                  <c:v>30.72027148998658</c:v>
                </c:pt>
                <c:pt idx="19">
                  <c:v>31.041039136421279</c:v>
                </c:pt>
                <c:pt idx="20">
                  <c:v>33.48525192338677</c:v>
                </c:pt>
                <c:pt idx="21">
                  <c:v>32.920083428166627</c:v>
                </c:pt>
                <c:pt idx="22">
                  <c:v>34.559962484798099</c:v>
                </c:pt>
                <c:pt idx="23">
                  <c:v>33.189750852428823</c:v>
                </c:pt>
                <c:pt idx="24">
                  <c:v>33.872556388791011</c:v>
                </c:pt>
                <c:pt idx="25">
                  <c:v>33.747489199783928</c:v>
                </c:pt>
                <c:pt idx="26">
                  <c:v>32.96908179947615</c:v>
                </c:pt>
                <c:pt idx="27">
                  <c:v>31.956488030746822</c:v>
                </c:pt>
                <c:pt idx="28">
                  <c:v>30.95471645626176</c:v>
                </c:pt>
                <c:pt idx="29">
                  <c:v>29.528802515329573</c:v>
                </c:pt>
                <c:pt idx="31">
                  <c:v>25.343370512771706</c:v>
                </c:pt>
                <c:pt idx="32">
                  <c:v>24.655931277211238</c:v>
                </c:pt>
                <c:pt idx="33">
                  <c:v>24.953686852694037</c:v>
                </c:pt>
                <c:pt idx="34">
                  <c:v>26.789883897674727</c:v>
                </c:pt>
                <c:pt idx="35">
                  <c:v>18.615711500784812</c:v>
                </c:pt>
                <c:pt idx="36">
                  <c:v>14.946266343903428</c:v>
                </c:pt>
                <c:pt idx="37">
                  <c:v>14.813270024368293</c:v>
                </c:pt>
                <c:pt idx="38">
                  <c:v>13.81461160188357</c:v>
                </c:pt>
                <c:pt idx="39">
                  <c:v>14.213657664467611</c:v>
                </c:pt>
                <c:pt idx="40">
                  <c:v>15.271310914298681</c:v>
                </c:pt>
                <c:pt idx="41">
                  <c:v>15.371529655790409</c:v>
                </c:pt>
                <c:pt idx="42">
                  <c:v>14.483307537155159</c:v>
                </c:pt>
                <c:pt idx="43">
                  <c:v>16.879929993329785</c:v>
                </c:pt>
                <c:pt idx="44">
                  <c:v>17.786594559989219</c:v>
                </c:pt>
                <c:pt idx="45">
                  <c:v>17.359672718452241</c:v>
                </c:pt>
                <c:pt idx="46">
                  <c:v>16.588574579488505</c:v>
                </c:pt>
                <c:pt idx="47">
                  <c:v>16.599670277746164</c:v>
                </c:pt>
                <c:pt idx="48">
                  <c:v>16.523236259064898</c:v>
                </c:pt>
                <c:pt idx="49">
                  <c:v>15.274152718718263</c:v>
                </c:pt>
                <c:pt idx="50">
                  <c:v>14.967508275451348</c:v>
                </c:pt>
                <c:pt idx="51">
                  <c:v>13.871422319545465</c:v>
                </c:pt>
                <c:pt idx="52">
                  <c:v>12.581888925768075</c:v>
                </c:pt>
                <c:pt idx="53">
                  <c:v>12.310723404330325</c:v>
                </c:pt>
                <c:pt idx="54">
                  <c:v>11.673484784032588</c:v>
                </c:pt>
                <c:pt idx="55">
                  <c:v>11.402297795590311</c:v>
                </c:pt>
              </c:numCache>
            </c:numRef>
          </c:val>
          <c:smooth val="0"/>
          <c:extLst>
            <c:ext xmlns:c16="http://schemas.microsoft.com/office/drawing/2014/chart" uri="{C3380CC4-5D6E-409C-BE32-E72D297353CC}">
              <c16:uniqueId val="{00000000-378F-48AE-B1CA-071EFAB20AE1}"/>
            </c:ext>
          </c:extLst>
        </c:ser>
        <c:ser>
          <c:idx val="2"/>
          <c:order val="1"/>
          <c:tx>
            <c:strRef>
              <c:f>Sheet2!$A$3</c:f>
              <c:strCache>
                <c:ptCount val="1"/>
                <c:pt idx="0">
                  <c:v>Czech Republic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Sheet2!$B$3:$BH$3</c:f>
              <c:numCache>
                <c:formatCode>General</c:formatCode>
                <c:ptCount val="59"/>
                <c:pt idx="33">
                  <c:v>23.428725761326337</c:v>
                </c:pt>
                <c:pt idx="34">
                  <c:v>23.54824589297521</c:v>
                </c:pt>
                <c:pt idx="35">
                  <c:v>23.71894604070701</c:v>
                </c:pt>
                <c:pt idx="36">
                  <c:v>24.827544357872764</c:v>
                </c:pt>
                <c:pt idx="37">
                  <c:v>25.845715861895751</c:v>
                </c:pt>
                <c:pt idx="38">
                  <c:v>25.310818854659196</c:v>
                </c:pt>
                <c:pt idx="39">
                  <c:v>25.114999103966852</c:v>
                </c:pt>
                <c:pt idx="40">
                  <c:v>25.912921704627905</c:v>
                </c:pt>
                <c:pt idx="41">
                  <c:v>26.155165462469359</c:v>
                </c:pt>
                <c:pt idx="42">
                  <c:v>24.568195670248276</c:v>
                </c:pt>
                <c:pt idx="43">
                  <c:v>24.043849296767586</c:v>
                </c:pt>
                <c:pt idx="44">
                  <c:v>25.387090468850644</c:v>
                </c:pt>
                <c:pt idx="45">
                  <c:v>25.496641253000966</c:v>
                </c:pt>
                <c:pt idx="46">
                  <c:v>25.925726316211662</c:v>
                </c:pt>
                <c:pt idx="47">
                  <c:v>25.961115474350677</c:v>
                </c:pt>
                <c:pt idx="48">
                  <c:v>24.534062969806531</c:v>
                </c:pt>
                <c:pt idx="49">
                  <c:v>22.868693100137005</c:v>
                </c:pt>
                <c:pt idx="50">
                  <c:v>23.448973434418061</c:v>
                </c:pt>
                <c:pt idx="51">
                  <c:v>24.443189981141845</c:v>
                </c:pt>
                <c:pt idx="52">
                  <c:v>24.729286898330059</c:v>
                </c:pt>
                <c:pt idx="53">
                  <c:v>24.834611480095038</c:v>
                </c:pt>
                <c:pt idx="54">
                  <c:v>26.760895388317703</c:v>
                </c:pt>
                <c:pt idx="55">
                  <c:v>26.973377040725627</c:v>
                </c:pt>
              </c:numCache>
            </c:numRef>
          </c:val>
          <c:smooth val="0"/>
          <c:extLst>
            <c:ext xmlns:c16="http://schemas.microsoft.com/office/drawing/2014/chart" uri="{C3380CC4-5D6E-409C-BE32-E72D297353CC}">
              <c16:uniqueId val="{00000001-378F-48AE-B1CA-071EFAB20AE1}"/>
            </c:ext>
          </c:extLst>
        </c:ser>
        <c:ser>
          <c:idx val="3"/>
          <c:order val="2"/>
          <c:tx>
            <c:strRef>
              <c:f>Sheet2!$A$4</c:f>
              <c:strCache>
                <c:ptCount val="1"/>
                <c:pt idx="0">
                  <c:v>Greece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Sheet2!$B$4:$BH$4</c:f>
              <c:numCache>
                <c:formatCode>General</c:formatCode>
                <c:ptCount val="59"/>
                <c:pt idx="35">
                  <c:v>12.071530191114203</c:v>
                </c:pt>
                <c:pt idx="36">
                  <c:v>11.136023271117674</c:v>
                </c:pt>
                <c:pt idx="37">
                  <c:v>10.071102045656808</c:v>
                </c:pt>
                <c:pt idx="38">
                  <c:v>9.9272935941627587</c:v>
                </c:pt>
                <c:pt idx="39">
                  <c:v>10.635948792072304</c:v>
                </c:pt>
                <c:pt idx="40">
                  <c:v>10.626033040547016</c:v>
                </c:pt>
                <c:pt idx="41">
                  <c:v>11.16614304473728</c:v>
                </c:pt>
                <c:pt idx="42">
                  <c:v>11.027534510558407</c:v>
                </c:pt>
                <c:pt idx="43">
                  <c:v>10.203755196622447</c:v>
                </c:pt>
                <c:pt idx="44">
                  <c:v>9.6941251047447086</c:v>
                </c:pt>
                <c:pt idx="45">
                  <c:v>9.567085728220837</c:v>
                </c:pt>
                <c:pt idx="46">
                  <c:v>9.545447153948146</c:v>
                </c:pt>
                <c:pt idx="47">
                  <c:v>9.5948306443522817</c:v>
                </c:pt>
                <c:pt idx="48">
                  <c:v>9.624173216355846</c:v>
                </c:pt>
                <c:pt idx="49">
                  <c:v>8.5438801900415253</c:v>
                </c:pt>
                <c:pt idx="50">
                  <c:v>8.1926234975662044</c:v>
                </c:pt>
                <c:pt idx="51">
                  <c:v>8.8919219211158396</c:v>
                </c:pt>
                <c:pt idx="52">
                  <c:v>9.0998000580637974</c:v>
                </c:pt>
                <c:pt idx="53">
                  <c:v>9.5177472631474913</c:v>
                </c:pt>
                <c:pt idx="54">
                  <c:v>9.5036453499109985</c:v>
                </c:pt>
                <c:pt idx="55">
                  <c:v>9.4830843445163691</c:v>
                </c:pt>
              </c:numCache>
            </c:numRef>
          </c:val>
          <c:smooth val="0"/>
          <c:extLst>
            <c:ext xmlns:c16="http://schemas.microsoft.com/office/drawing/2014/chart" uri="{C3380CC4-5D6E-409C-BE32-E72D297353CC}">
              <c16:uniqueId val="{00000002-378F-48AE-B1CA-071EFAB20AE1}"/>
            </c:ext>
          </c:extLst>
        </c:ser>
        <c:ser>
          <c:idx val="4"/>
          <c:order val="3"/>
          <c:tx>
            <c:strRef>
              <c:f>Sheet2!$A$5</c:f>
              <c:strCache>
                <c:ptCount val="1"/>
                <c:pt idx="0">
                  <c:v>Hungary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Sheet2!$B$5:$BH$5</c:f>
              <c:numCache>
                <c:formatCode>General</c:formatCode>
                <c:ptCount val="59"/>
                <c:pt idx="35">
                  <c:v>21.398984634426409</c:v>
                </c:pt>
                <c:pt idx="36">
                  <c:v>21.224227819953342</c:v>
                </c:pt>
                <c:pt idx="37">
                  <c:v>22.891292448716765</c:v>
                </c:pt>
                <c:pt idx="38">
                  <c:v>23.351810140117482</c:v>
                </c:pt>
                <c:pt idx="39">
                  <c:v>22.708289145633319</c:v>
                </c:pt>
                <c:pt idx="40">
                  <c:v>22.383839819819997</c:v>
                </c:pt>
                <c:pt idx="41">
                  <c:v>22.18204025445171</c:v>
                </c:pt>
                <c:pt idx="42">
                  <c:v>21.349434279381914</c:v>
                </c:pt>
                <c:pt idx="43">
                  <c:v>21.529439502795604</c:v>
                </c:pt>
                <c:pt idx="44">
                  <c:v>21.973670253580707</c:v>
                </c:pt>
                <c:pt idx="45">
                  <c:v>22.006701953199425</c:v>
                </c:pt>
                <c:pt idx="46">
                  <c:v>22.65723834258494</c:v>
                </c:pt>
                <c:pt idx="47">
                  <c:v>22.207679290331232</c:v>
                </c:pt>
                <c:pt idx="48">
                  <c:v>21.378117780991381</c:v>
                </c:pt>
                <c:pt idx="49">
                  <c:v>20.262094377243073</c:v>
                </c:pt>
                <c:pt idx="50">
                  <c:v>21.629751786249642</c:v>
                </c:pt>
                <c:pt idx="51">
                  <c:v>22.027740191312066</c:v>
                </c:pt>
                <c:pt idx="52">
                  <c:v>22.323876418778141</c:v>
                </c:pt>
                <c:pt idx="53">
                  <c:v>22.487639296719362</c:v>
                </c:pt>
                <c:pt idx="54">
                  <c:v>23.323790584610016</c:v>
                </c:pt>
                <c:pt idx="55">
                  <c:v>24.591512984301769</c:v>
                </c:pt>
              </c:numCache>
            </c:numRef>
          </c:val>
          <c:smooth val="0"/>
          <c:extLst>
            <c:ext xmlns:c16="http://schemas.microsoft.com/office/drawing/2014/chart" uri="{C3380CC4-5D6E-409C-BE32-E72D297353CC}">
              <c16:uniqueId val="{00000003-378F-48AE-B1CA-071EFAB20AE1}"/>
            </c:ext>
          </c:extLst>
        </c:ser>
        <c:ser>
          <c:idx val="5"/>
          <c:order val="4"/>
          <c:tx>
            <c:strRef>
              <c:f>Sheet2!$A$6</c:f>
              <c:strCache>
                <c:ptCount val="1"/>
                <c:pt idx="0">
                  <c:v>Mexico</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Sheet2!$B$6:$BH$6</c:f>
              <c:numCache>
                <c:formatCode>General</c:formatCode>
                <c:ptCount val="59"/>
                <c:pt idx="5">
                  <c:v>19.491893961144608</c:v>
                </c:pt>
                <c:pt idx="6">
                  <c:v>19.561520519974824</c:v>
                </c:pt>
                <c:pt idx="7">
                  <c:v>20.042173817004581</c:v>
                </c:pt>
                <c:pt idx="8">
                  <c:v>20.64148615797685</c:v>
                </c:pt>
                <c:pt idx="9">
                  <c:v>20.985449549378167</c:v>
                </c:pt>
                <c:pt idx="10">
                  <c:v>23.154395843739401</c:v>
                </c:pt>
                <c:pt idx="11">
                  <c:v>23.140838069735217</c:v>
                </c:pt>
                <c:pt idx="12">
                  <c:v>22.926835446999156</c:v>
                </c:pt>
                <c:pt idx="13">
                  <c:v>22.8709577353791</c:v>
                </c:pt>
                <c:pt idx="14">
                  <c:v>22.814700512403157</c:v>
                </c:pt>
                <c:pt idx="15">
                  <c:v>22.377007039849804</c:v>
                </c:pt>
                <c:pt idx="16">
                  <c:v>21.965960372425091</c:v>
                </c:pt>
                <c:pt idx="17">
                  <c:v>22.815412853894877</c:v>
                </c:pt>
                <c:pt idx="18">
                  <c:v>22.645528975882037</c:v>
                </c:pt>
                <c:pt idx="19">
                  <c:v>22.680650553031462</c:v>
                </c:pt>
                <c:pt idx="20">
                  <c:v>22.26139856808733</c:v>
                </c:pt>
                <c:pt idx="21">
                  <c:v>21.94819290325243</c:v>
                </c:pt>
                <c:pt idx="22">
                  <c:v>21.716938169921303</c:v>
                </c:pt>
                <c:pt idx="23">
                  <c:v>21.257221386250009</c:v>
                </c:pt>
                <c:pt idx="24">
                  <c:v>22.658878724727522</c:v>
                </c:pt>
                <c:pt idx="25">
                  <c:v>23.974523312359491</c:v>
                </c:pt>
                <c:pt idx="26">
                  <c:v>24.781299219948657</c:v>
                </c:pt>
                <c:pt idx="27">
                  <c:v>26.378446180247728</c:v>
                </c:pt>
                <c:pt idx="28">
                  <c:v>23.856827969633326</c:v>
                </c:pt>
                <c:pt idx="29">
                  <c:v>21.901369069525042</c:v>
                </c:pt>
                <c:pt idx="30">
                  <c:v>20.798007933571519</c:v>
                </c:pt>
                <c:pt idx="31">
                  <c:v>20.585654876999747</c:v>
                </c:pt>
                <c:pt idx="32">
                  <c:v>20.24914122296882</c:v>
                </c:pt>
                <c:pt idx="33">
                  <c:v>17.873632604206652</c:v>
                </c:pt>
                <c:pt idx="34">
                  <c:v>17.15232994030028</c:v>
                </c:pt>
                <c:pt idx="35">
                  <c:v>19.110792802519054</c:v>
                </c:pt>
                <c:pt idx="36">
                  <c:v>20.344795816007849</c:v>
                </c:pt>
                <c:pt idx="37">
                  <c:v>20.89728832851938</c:v>
                </c:pt>
                <c:pt idx="38">
                  <c:v>21.22317291942311</c:v>
                </c:pt>
                <c:pt idx="39">
                  <c:v>20.681972715731558</c:v>
                </c:pt>
                <c:pt idx="40">
                  <c:v>20.304676686185605</c:v>
                </c:pt>
                <c:pt idx="41">
                  <c:v>19.411231247585352</c:v>
                </c:pt>
                <c:pt idx="42">
                  <c:v>18.823899019607417</c:v>
                </c:pt>
                <c:pt idx="43">
                  <c:v>18.179520030076649</c:v>
                </c:pt>
                <c:pt idx="44">
                  <c:v>18.240957893998512</c:v>
                </c:pt>
                <c:pt idx="45">
                  <c:v>17.241788804331701</c:v>
                </c:pt>
                <c:pt idx="46">
                  <c:v>18.108479939145784</c:v>
                </c:pt>
                <c:pt idx="47">
                  <c:v>17.380782784860607</c:v>
                </c:pt>
                <c:pt idx="48">
                  <c:v>16.976978412117333</c:v>
                </c:pt>
                <c:pt idx="49">
                  <c:v>16.638000394135371</c:v>
                </c:pt>
                <c:pt idx="50">
                  <c:v>17.265879587952167</c:v>
                </c:pt>
                <c:pt idx="51">
                  <c:v>17.045066634437802</c:v>
                </c:pt>
                <c:pt idx="52">
                  <c:v>17.853104158092648</c:v>
                </c:pt>
                <c:pt idx="53">
                  <c:v>17.537218213103746</c:v>
                </c:pt>
                <c:pt idx="54">
                  <c:v>17.657386257808096</c:v>
                </c:pt>
                <c:pt idx="55">
                  <c:v>18.444101508193754</c:v>
                </c:pt>
              </c:numCache>
            </c:numRef>
          </c:val>
          <c:smooth val="0"/>
          <c:extLst>
            <c:ext xmlns:c16="http://schemas.microsoft.com/office/drawing/2014/chart" uri="{C3380CC4-5D6E-409C-BE32-E72D297353CC}">
              <c16:uniqueId val="{00000004-378F-48AE-B1CA-071EFAB20AE1}"/>
            </c:ext>
          </c:extLst>
        </c:ser>
        <c:ser>
          <c:idx val="6"/>
          <c:order val="5"/>
          <c:tx>
            <c:strRef>
              <c:f>Sheet2!$A$7</c:f>
              <c:strCache>
                <c:ptCount val="1"/>
                <c:pt idx="0">
                  <c:v>Malaysia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Sheet2!$B$7:$BH$7</c:f>
              <c:numCache>
                <c:formatCode>General</c:formatCode>
                <c:ptCount val="59"/>
                <c:pt idx="0">
                  <c:v>10.26098022502557</c:v>
                </c:pt>
                <c:pt idx="1">
                  <c:v>10.009742356578496</c:v>
                </c:pt>
                <c:pt idx="2">
                  <c:v>10.552861106577444</c:v>
                </c:pt>
                <c:pt idx="3">
                  <c:v>9.3833263925039052</c:v>
                </c:pt>
                <c:pt idx="4">
                  <c:v>10.196693538536705</c:v>
                </c:pt>
                <c:pt idx="5">
                  <c:v>10.199658563535912</c:v>
                </c:pt>
                <c:pt idx="6">
                  <c:v>10.564815546087498</c:v>
                </c:pt>
                <c:pt idx="7">
                  <c:v>11.678053677525098</c:v>
                </c:pt>
                <c:pt idx="8">
                  <c:v>11.8392211868563</c:v>
                </c:pt>
                <c:pt idx="9">
                  <c:v>13.110560706008204</c:v>
                </c:pt>
                <c:pt idx="10">
                  <c:v>13.763905655592188</c:v>
                </c:pt>
                <c:pt idx="11">
                  <c:v>14.119052103434967</c:v>
                </c:pt>
                <c:pt idx="12">
                  <c:v>14.672830520393813</c:v>
                </c:pt>
                <c:pt idx="13">
                  <c:v>16.704522779469102</c:v>
                </c:pt>
                <c:pt idx="14">
                  <c:v>18.721224516580627</c:v>
                </c:pt>
                <c:pt idx="15">
                  <c:v>18.719314436682787</c:v>
                </c:pt>
                <c:pt idx="16">
                  <c:v>19.701255118390602</c:v>
                </c:pt>
                <c:pt idx="17">
                  <c:v>20.427063388991961</c:v>
                </c:pt>
                <c:pt idx="18">
                  <c:v>20.179213957662462</c:v>
                </c:pt>
                <c:pt idx="19">
                  <c:v>20.598151387213505</c:v>
                </c:pt>
                <c:pt idx="20">
                  <c:v>21.947940084039921</c:v>
                </c:pt>
                <c:pt idx="21">
                  <c:v>21.304683144429209</c:v>
                </c:pt>
                <c:pt idx="22">
                  <c:v>19.398813719068993</c:v>
                </c:pt>
                <c:pt idx="23">
                  <c:v>19.527062489353241</c:v>
                </c:pt>
                <c:pt idx="24">
                  <c:v>19.664684852294151</c:v>
                </c:pt>
                <c:pt idx="25">
                  <c:v>19.671032012391894</c:v>
                </c:pt>
                <c:pt idx="26">
                  <c:v>19.681298851859093</c:v>
                </c:pt>
                <c:pt idx="27">
                  <c:v>19.803909477708579</c:v>
                </c:pt>
                <c:pt idx="28">
                  <c:v>21.822020136407925</c:v>
                </c:pt>
                <c:pt idx="29">
                  <c:v>23.802419393156139</c:v>
                </c:pt>
                <c:pt idx="30">
                  <c:v>24.2246873976537</c:v>
                </c:pt>
                <c:pt idx="31">
                  <c:v>25.550054394884658</c:v>
                </c:pt>
                <c:pt idx="32">
                  <c:v>25.822764648495827</c:v>
                </c:pt>
                <c:pt idx="33">
                  <c:v>25.926141016185326</c:v>
                </c:pt>
                <c:pt idx="34">
                  <c:v>26.640744909444386</c:v>
                </c:pt>
                <c:pt idx="35">
                  <c:v>26.378150958322845</c:v>
                </c:pt>
                <c:pt idx="36">
                  <c:v>27.842872963886951</c:v>
                </c:pt>
                <c:pt idx="37">
                  <c:v>28.380205468514347</c:v>
                </c:pt>
                <c:pt idx="38">
                  <c:v>28.782604397621835</c:v>
                </c:pt>
                <c:pt idx="39">
                  <c:v>30.936010054327951</c:v>
                </c:pt>
                <c:pt idx="40">
                  <c:v>30.863549765573051</c:v>
                </c:pt>
                <c:pt idx="41">
                  <c:v>29.336404039945656</c:v>
                </c:pt>
                <c:pt idx="42">
                  <c:v>29.246474536288009</c:v>
                </c:pt>
                <c:pt idx="43">
                  <c:v>29.928433097960927</c:v>
                </c:pt>
                <c:pt idx="44">
                  <c:v>30.377872329653687</c:v>
                </c:pt>
                <c:pt idx="45">
                  <c:v>27.549745261949525</c:v>
                </c:pt>
                <c:pt idx="46">
                  <c:v>27.566097459210461</c:v>
                </c:pt>
                <c:pt idx="47">
                  <c:v>26.122631316319477</c:v>
                </c:pt>
                <c:pt idx="48">
                  <c:v>24.56075757064113</c:v>
                </c:pt>
                <c:pt idx="49">
                  <c:v>23.800097376294765</c:v>
                </c:pt>
                <c:pt idx="50">
                  <c:v>23.433897306417801</c:v>
                </c:pt>
                <c:pt idx="51">
                  <c:v>23.320204489691609</c:v>
                </c:pt>
                <c:pt idx="52">
                  <c:v>23.138200115109274</c:v>
                </c:pt>
                <c:pt idx="53">
                  <c:v>22.840666671248062</c:v>
                </c:pt>
                <c:pt idx="54">
                  <c:v>22.896049223383276</c:v>
                </c:pt>
                <c:pt idx="55">
                  <c:v>22.79053247074237</c:v>
                </c:pt>
              </c:numCache>
            </c:numRef>
          </c:val>
          <c:smooth val="0"/>
          <c:extLst>
            <c:ext xmlns:c16="http://schemas.microsoft.com/office/drawing/2014/chart" uri="{C3380CC4-5D6E-409C-BE32-E72D297353CC}">
              <c16:uniqueId val="{00000005-378F-48AE-B1CA-071EFAB20AE1}"/>
            </c:ext>
          </c:extLst>
        </c:ser>
        <c:ser>
          <c:idx val="7"/>
          <c:order val="6"/>
          <c:tx>
            <c:strRef>
              <c:f>Sheet2!$A$8</c:f>
              <c:strCache>
                <c:ptCount val="1"/>
                <c:pt idx="0">
                  <c:v>Poland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Sheet2!$B$8:$BH$8</c:f>
              <c:numCache>
                <c:formatCode>General</c:formatCode>
                <c:ptCount val="59"/>
                <c:pt idx="35">
                  <c:v>20.889704623583398</c:v>
                </c:pt>
                <c:pt idx="36">
                  <c:v>19.793738886486601</c:v>
                </c:pt>
                <c:pt idx="37">
                  <c:v>20.067659232312167</c:v>
                </c:pt>
                <c:pt idx="38">
                  <c:v>19.794907154697519</c:v>
                </c:pt>
                <c:pt idx="39">
                  <c:v>19.034733295275284</c:v>
                </c:pt>
                <c:pt idx="40">
                  <c:v>18.164620265481517</c:v>
                </c:pt>
                <c:pt idx="41">
                  <c:v>16.434281625858642</c:v>
                </c:pt>
                <c:pt idx="42">
                  <c:v>16.290496511037542</c:v>
                </c:pt>
                <c:pt idx="43">
                  <c:v>17.671141885227755</c:v>
                </c:pt>
                <c:pt idx="44">
                  <c:v>18.718111819905616</c:v>
                </c:pt>
                <c:pt idx="45">
                  <c:v>18.352063367683538</c:v>
                </c:pt>
                <c:pt idx="46">
                  <c:v>18.786255088643991</c:v>
                </c:pt>
                <c:pt idx="47">
                  <c:v>18.92114317028884</c:v>
                </c:pt>
                <c:pt idx="48">
                  <c:v>18.648999527503985</c:v>
                </c:pt>
                <c:pt idx="49">
                  <c:v>18.500972872670886</c:v>
                </c:pt>
                <c:pt idx="50">
                  <c:v>17.683792445781474</c:v>
                </c:pt>
                <c:pt idx="51">
                  <c:v>18.101522488736023</c:v>
                </c:pt>
                <c:pt idx="52">
                  <c:v>18.439912331742892</c:v>
                </c:pt>
                <c:pt idx="53">
                  <c:v>17.914300710330799</c:v>
                </c:pt>
                <c:pt idx="54">
                  <c:v>18.917072147100868</c:v>
                </c:pt>
                <c:pt idx="55">
                  <c:v>19.693896228614985</c:v>
                </c:pt>
              </c:numCache>
            </c:numRef>
          </c:val>
          <c:smooth val="0"/>
          <c:extLst>
            <c:ext xmlns:c16="http://schemas.microsoft.com/office/drawing/2014/chart" uri="{C3380CC4-5D6E-409C-BE32-E72D297353CC}">
              <c16:uniqueId val="{00000006-378F-48AE-B1CA-071EFAB20AE1}"/>
            </c:ext>
          </c:extLst>
        </c:ser>
        <c:ser>
          <c:idx val="8"/>
          <c:order val="7"/>
          <c:tx>
            <c:strRef>
              <c:f>Sheet2!$A$9</c:f>
              <c:strCache>
                <c:ptCount val="1"/>
                <c:pt idx="0">
                  <c:v>Thailand</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Sheet2!$B$9:$BH$9</c:f>
              <c:numCache>
                <c:formatCode>General</c:formatCode>
                <c:ptCount val="59"/>
                <c:pt idx="0">
                  <c:v>12.536766043247107</c:v>
                </c:pt>
                <c:pt idx="1">
                  <c:v>12.992999109786702</c:v>
                </c:pt>
                <c:pt idx="2">
                  <c:v>14.044125731983318</c:v>
                </c:pt>
                <c:pt idx="3">
                  <c:v>14.180721731945786</c:v>
                </c:pt>
                <c:pt idx="4">
                  <c:v>13.8606251051099</c:v>
                </c:pt>
                <c:pt idx="5">
                  <c:v>14.171775695531439</c:v>
                </c:pt>
                <c:pt idx="6">
                  <c:v>13.647366187824511</c:v>
                </c:pt>
                <c:pt idx="7">
                  <c:v>15.259891375509744</c:v>
                </c:pt>
                <c:pt idx="8">
                  <c:v>15.257382689676977</c:v>
                </c:pt>
                <c:pt idx="9">
                  <c:v>15.560629317648067</c:v>
                </c:pt>
                <c:pt idx="10">
                  <c:v>15.943011723008857</c:v>
                </c:pt>
                <c:pt idx="11">
                  <c:v>17.53585444088705</c:v>
                </c:pt>
                <c:pt idx="12">
                  <c:v>18.400940587426355</c:v>
                </c:pt>
                <c:pt idx="13">
                  <c:v>19.180550262475528</c:v>
                </c:pt>
                <c:pt idx="14">
                  <c:v>19.16189005412776</c:v>
                </c:pt>
                <c:pt idx="15">
                  <c:v>18.661391765434619</c:v>
                </c:pt>
                <c:pt idx="16">
                  <c:v>19.682539780297304</c:v>
                </c:pt>
                <c:pt idx="17">
                  <c:v>20.173480770052649</c:v>
                </c:pt>
                <c:pt idx="18">
                  <c:v>20.012290339727517</c:v>
                </c:pt>
                <c:pt idx="19">
                  <c:v>21.041332056114005</c:v>
                </c:pt>
                <c:pt idx="20">
                  <c:v>21.510622606375605</c:v>
                </c:pt>
                <c:pt idx="21">
                  <c:v>22.639789635805496</c:v>
                </c:pt>
                <c:pt idx="22">
                  <c:v>21.32183955585122</c:v>
                </c:pt>
                <c:pt idx="23">
                  <c:v>22.132402868171084</c:v>
                </c:pt>
                <c:pt idx="24">
                  <c:v>22.909307652729282</c:v>
                </c:pt>
                <c:pt idx="25">
                  <c:v>21.92124874513479</c:v>
                </c:pt>
                <c:pt idx="26">
                  <c:v>23.875569508006059</c:v>
                </c:pt>
                <c:pt idx="27">
                  <c:v>24.254778069346653</c:v>
                </c:pt>
                <c:pt idx="28">
                  <c:v>25.838760340611078</c:v>
                </c:pt>
                <c:pt idx="29">
                  <c:v>26.748309976826246</c:v>
                </c:pt>
                <c:pt idx="30">
                  <c:v>27.203606000248708</c:v>
                </c:pt>
                <c:pt idx="31">
                  <c:v>28.241087112163076</c:v>
                </c:pt>
                <c:pt idx="32">
                  <c:v>27.517154238270138</c:v>
                </c:pt>
                <c:pt idx="33">
                  <c:v>26.408797590517242</c:v>
                </c:pt>
                <c:pt idx="34">
                  <c:v>26.139617087140731</c:v>
                </c:pt>
                <c:pt idx="35">
                  <c:v>26.46667815816971</c:v>
                </c:pt>
                <c:pt idx="36">
                  <c:v>25.92464760418272</c:v>
                </c:pt>
                <c:pt idx="37">
                  <c:v>26.709854300119801</c:v>
                </c:pt>
                <c:pt idx="38">
                  <c:v>27.360966862268455</c:v>
                </c:pt>
                <c:pt idx="39">
                  <c:v>28.388075462527731</c:v>
                </c:pt>
                <c:pt idx="40">
                  <c:v>28.59267473440395</c:v>
                </c:pt>
                <c:pt idx="41">
                  <c:v>28.034899073210866</c:v>
                </c:pt>
                <c:pt idx="42">
                  <c:v>28.71658897756474</c:v>
                </c:pt>
                <c:pt idx="43">
                  <c:v>29.773263966167828</c:v>
                </c:pt>
                <c:pt idx="44">
                  <c:v>29.604051955985035</c:v>
                </c:pt>
                <c:pt idx="45">
                  <c:v>29.793815908759303</c:v>
                </c:pt>
                <c:pt idx="46">
                  <c:v>30.337003483656925</c:v>
                </c:pt>
                <c:pt idx="47">
                  <c:v>30.747946273743278</c:v>
                </c:pt>
                <c:pt idx="48">
                  <c:v>30.709795844866328</c:v>
                </c:pt>
                <c:pt idx="49">
                  <c:v>29.626934531701625</c:v>
                </c:pt>
                <c:pt idx="50">
                  <c:v>31.088215380245988</c:v>
                </c:pt>
                <c:pt idx="51">
                  <c:v>29.152138160441787</c:v>
                </c:pt>
                <c:pt idx="52">
                  <c:v>28.130299507021849</c:v>
                </c:pt>
                <c:pt idx="53">
                  <c:v>27.685746259852927</c:v>
                </c:pt>
                <c:pt idx="54">
                  <c:v>27.570503236539949</c:v>
                </c:pt>
                <c:pt idx="55">
                  <c:v>26.91721402057517</c:v>
                </c:pt>
              </c:numCache>
            </c:numRef>
          </c:val>
          <c:smooth val="0"/>
          <c:extLst>
            <c:ext xmlns:c16="http://schemas.microsoft.com/office/drawing/2014/chart" uri="{C3380CC4-5D6E-409C-BE32-E72D297353CC}">
              <c16:uniqueId val="{00000007-378F-48AE-B1CA-071EFAB20AE1}"/>
            </c:ext>
          </c:extLst>
        </c:ser>
        <c:ser>
          <c:idx val="9"/>
          <c:order val="8"/>
          <c:tx>
            <c:strRef>
              <c:f>Sheet2!$A$10</c:f>
              <c:strCache>
                <c:ptCount val="1"/>
                <c:pt idx="0">
                  <c:v>Turkey</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Sheet2!$B$10:$BH$10</c:f>
              <c:numCache>
                <c:formatCode>General</c:formatCode>
                <c:ptCount val="59"/>
                <c:pt idx="0">
                  <c:v>13.023952095808383</c:v>
                </c:pt>
                <c:pt idx="1">
                  <c:v>13.494318181818182</c:v>
                </c:pt>
                <c:pt idx="2">
                  <c:v>13.341804320203304</c:v>
                </c:pt>
                <c:pt idx="3">
                  <c:v>13.129102844638949</c:v>
                </c:pt>
                <c:pt idx="4">
                  <c:v>13.617886178861788</c:v>
                </c:pt>
                <c:pt idx="5">
                  <c:v>15.105162523900573</c:v>
                </c:pt>
                <c:pt idx="6">
                  <c:v>15.178571428571427</c:v>
                </c:pt>
                <c:pt idx="7">
                  <c:v>15.435259692757864</c:v>
                </c:pt>
                <c:pt idx="8">
                  <c:v>16.219751471550033</c:v>
                </c:pt>
                <c:pt idx="9">
                  <c:v>16.529894490035172</c:v>
                </c:pt>
                <c:pt idx="10">
                  <c:v>16.527196652719663</c:v>
                </c:pt>
                <c:pt idx="11">
                  <c:v>17.112526539278132</c:v>
                </c:pt>
                <c:pt idx="12">
                  <c:v>17.915774446823697</c:v>
                </c:pt>
                <c:pt idx="13">
                  <c:v>18.10198300283286</c:v>
                </c:pt>
                <c:pt idx="14">
                  <c:v>17.099522127571163</c:v>
                </c:pt>
                <c:pt idx="15">
                  <c:v>17.096206178965904</c:v>
                </c:pt>
                <c:pt idx="16">
                  <c:v>18.225178862809088</c:v>
                </c:pt>
                <c:pt idx="17">
                  <c:v>17.814634146341461</c:v>
                </c:pt>
                <c:pt idx="18">
                  <c:v>17.521423007011165</c:v>
                </c:pt>
                <c:pt idx="19">
                  <c:v>19.618900191655609</c:v>
                </c:pt>
                <c:pt idx="20">
                  <c:v>17.319767441860463</c:v>
                </c:pt>
                <c:pt idx="21">
                  <c:v>19.724405404017055</c:v>
                </c:pt>
                <c:pt idx="22">
                  <c:v>20.296163034752247</c:v>
                </c:pt>
                <c:pt idx="23">
                  <c:v>19.509561998766195</c:v>
                </c:pt>
                <c:pt idx="24">
                  <c:v>18.473387531858688</c:v>
                </c:pt>
                <c:pt idx="25">
                  <c:v>18.781569635690435</c:v>
                </c:pt>
                <c:pt idx="26">
                  <c:v>22.874109694870672</c:v>
                </c:pt>
                <c:pt idx="27">
                  <c:v>22.642614225277264</c:v>
                </c:pt>
                <c:pt idx="28">
                  <c:v>23.735366529870241</c:v>
                </c:pt>
                <c:pt idx="29">
                  <c:v>23.840669406572054</c:v>
                </c:pt>
                <c:pt idx="30">
                  <c:v>22.732615978420881</c:v>
                </c:pt>
                <c:pt idx="31">
                  <c:v>22.981821842641743</c:v>
                </c:pt>
                <c:pt idx="32">
                  <c:v>22.473934954947254</c:v>
                </c:pt>
                <c:pt idx="33">
                  <c:v>21.698420304046344</c:v>
                </c:pt>
                <c:pt idx="34">
                  <c:v>22.86616582769307</c:v>
                </c:pt>
                <c:pt idx="35">
                  <c:v>23.423435940075361</c:v>
                </c:pt>
                <c:pt idx="36">
                  <c:v>21.818768599632833</c:v>
                </c:pt>
                <c:pt idx="37">
                  <c:v>22.317884606992166</c:v>
                </c:pt>
                <c:pt idx="38">
                  <c:v>25.74108084852255</c:v>
                </c:pt>
                <c:pt idx="39">
                  <c:v>23.778380995489439</c:v>
                </c:pt>
                <c:pt idx="40">
                  <c:v>22.253881583147358</c:v>
                </c:pt>
                <c:pt idx="41">
                  <c:v>21.274902769752877</c:v>
                </c:pt>
                <c:pt idx="42">
                  <c:v>20.076537494075886</c:v>
                </c:pt>
                <c:pt idx="43">
                  <c:v>20.184730776950438</c:v>
                </c:pt>
                <c:pt idx="44">
                  <c:v>19.844022044825852</c:v>
                </c:pt>
                <c:pt idx="45">
                  <c:v>19.754026713526581</c:v>
                </c:pt>
                <c:pt idx="46">
                  <c:v>19.348628556701694</c:v>
                </c:pt>
                <c:pt idx="47">
                  <c:v>18.648768654116989</c:v>
                </c:pt>
                <c:pt idx="48">
                  <c:v>17.846747580165832</c:v>
                </c:pt>
                <c:pt idx="49">
                  <c:v>16.616199569074748</c:v>
                </c:pt>
                <c:pt idx="50">
                  <c:v>17.414213720884955</c:v>
                </c:pt>
                <c:pt idx="51">
                  <c:v>18.181128714361307</c:v>
                </c:pt>
                <c:pt idx="52">
                  <c:v>17.390760682550969</c:v>
                </c:pt>
                <c:pt idx="53">
                  <c:v>17.304162734623844</c:v>
                </c:pt>
                <c:pt idx="54">
                  <c:v>17.778795029315969</c:v>
                </c:pt>
                <c:pt idx="55">
                  <c:v>17.643861659395519</c:v>
                </c:pt>
              </c:numCache>
            </c:numRef>
          </c:val>
          <c:smooth val="0"/>
          <c:extLst>
            <c:ext xmlns:c16="http://schemas.microsoft.com/office/drawing/2014/chart" uri="{C3380CC4-5D6E-409C-BE32-E72D297353CC}">
              <c16:uniqueId val="{00000008-378F-48AE-B1CA-071EFAB20AE1}"/>
            </c:ext>
          </c:extLst>
        </c:ser>
        <c:ser>
          <c:idx val="10"/>
          <c:order val="9"/>
          <c:tx>
            <c:strRef>
              <c:f>Sheet2!$A$11</c:f>
              <c:strCache>
                <c:ptCount val="1"/>
                <c:pt idx="0">
                  <c:v>South Africa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Sheet2!$B$11:$BH$11</c:f>
              <c:numCache>
                <c:formatCode>General</c:formatCode>
                <c:ptCount val="59"/>
                <c:pt idx="0">
                  <c:v>20.069348559185148</c:v>
                </c:pt>
                <c:pt idx="1">
                  <c:v>20.653179866925882</c:v>
                </c:pt>
                <c:pt idx="2">
                  <c:v>20.73196249508343</c:v>
                </c:pt>
                <c:pt idx="3">
                  <c:v>21.416341011780801</c:v>
                </c:pt>
                <c:pt idx="4">
                  <c:v>22.168785928617449</c:v>
                </c:pt>
                <c:pt idx="5">
                  <c:v>22.901068794146223</c:v>
                </c:pt>
                <c:pt idx="6">
                  <c:v>22.566804363814661</c:v>
                </c:pt>
                <c:pt idx="7">
                  <c:v>21.891149841768556</c:v>
                </c:pt>
                <c:pt idx="8">
                  <c:v>21.951718099777469</c:v>
                </c:pt>
                <c:pt idx="9">
                  <c:v>22.475391814633312</c:v>
                </c:pt>
                <c:pt idx="10">
                  <c:v>22.813878668658969</c:v>
                </c:pt>
                <c:pt idx="11">
                  <c:v>22.053948084164102</c:v>
                </c:pt>
                <c:pt idx="12">
                  <c:v>21.350109943409628</c:v>
                </c:pt>
                <c:pt idx="13">
                  <c:v>21.526586274765442</c:v>
                </c:pt>
                <c:pt idx="14">
                  <c:v>20.835319678749883</c:v>
                </c:pt>
                <c:pt idx="15">
                  <c:v>22.695691749399668</c:v>
                </c:pt>
                <c:pt idx="16">
                  <c:v>23.007332944966073</c:v>
                </c:pt>
                <c:pt idx="17">
                  <c:v>21.221255861827945</c:v>
                </c:pt>
                <c:pt idx="18">
                  <c:v>20.945945933111556</c:v>
                </c:pt>
                <c:pt idx="19">
                  <c:v>21.787379352781009</c:v>
                </c:pt>
                <c:pt idx="20">
                  <c:v>21.63399577665998</c:v>
                </c:pt>
                <c:pt idx="21">
                  <c:v>23.995827674232835</c:v>
                </c:pt>
                <c:pt idx="22">
                  <c:v>23.719891397150104</c:v>
                </c:pt>
                <c:pt idx="23">
                  <c:v>23.482988628018344</c:v>
                </c:pt>
                <c:pt idx="24">
                  <c:v>23.014948030912159</c:v>
                </c:pt>
                <c:pt idx="25">
                  <c:v>21.795745043704919</c:v>
                </c:pt>
                <c:pt idx="26">
                  <c:v>21.930731786814231</c:v>
                </c:pt>
                <c:pt idx="27">
                  <c:v>22.385030444062075</c:v>
                </c:pt>
                <c:pt idx="28">
                  <c:v>22.932359129381499</c:v>
                </c:pt>
                <c:pt idx="29">
                  <c:v>23.498880807924934</c:v>
                </c:pt>
                <c:pt idx="30">
                  <c:v>23.639660688604557</c:v>
                </c:pt>
                <c:pt idx="31">
                  <c:v>22.872906861300478</c:v>
                </c:pt>
                <c:pt idx="32">
                  <c:v>21.860191549706354</c:v>
                </c:pt>
                <c:pt idx="33">
                  <c:v>21.262488510303271</c:v>
                </c:pt>
                <c:pt idx="34">
                  <c:v>21.049208258473424</c:v>
                </c:pt>
                <c:pt idx="35">
                  <c:v>21.354386084751575</c:v>
                </c:pt>
                <c:pt idx="36">
                  <c:v>20.361318359153426</c:v>
                </c:pt>
                <c:pt idx="37">
                  <c:v>20.079313529295217</c:v>
                </c:pt>
                <c:pt idx="38">
                  <c:v>19.601533211621799</c:v>
                </c:pt>
                <c:pt idx="39">
                  <c:v>18.737954437012604</c:v>
                </c:pt>
                <c:pt idx="40">
                  <c:v>19.173845678632816</c:v>
                </c:pt>
                <c:pt idx="41">
                  <c:v>19.262283990008573</c:v>
                </c:pt>
                <c:pt idx="42">
                  <c:v>19.374135415147872</c:v>
                </c:pt>
                <c:pt idx="43">
                  <c:v>18.97631622841789</c:v>
                </c:pt>
                <c:pt idx="44">
                  <c:v>18.617502034489235</c:v>
                </c:pt>
                <c:pt idx="45">
                  <c:v>18.139658418328544</c:v>
                </c:pt>
                <c:pt idx="46">
                  <c:v>16.427069072341325</c:v>
                </c:pt>
                <c:pt idx="47">
                  <c:v>16.076154958859934</c:v>
                </c:pt>
                <c:pt idx="48">
                  <c:v>15.988142660329316</c:v>
                </c:pt>
                <c:pt idx="49">
                  <c:v>15.003773119056035</c:v>
                </c:pt>
                <c:pt idx="50">
                  <c:v>14.37752018149315</c:v>
                </c:pt>
                <c:pt idx="51">
                  <c:v>13.312766113639702</c:v>
                </c:pt>
                <c:pt idx="52">
                  <c:v>12.999752120697785</c:v>
                </c:pt>
                <c:pt idx="53">
                  <c:v>13.039210770426454</c:v>
                </c:pt>
                <c:pt idx="54">
                  <c:v>13.535909098484147</c:v>
                </c:pt>
                <c:pt idx="55">
                  <c:v>13.217711679608849</c:v>
                </c:pt>
              </c:numCache>
            </c:numRef>
          </c:val>
          <c:smooth val="0"/>
          <c:extLst>
            <c:ext xmlns:c16="http://schemas.microsoft.com/office/drawing/2014/chart" uri="{C3380CC4-5D6E-409C-BE32-E72D297353CC}">
              <c16:uniqueId val="{00000009-378F-48AE-B1CA-071EFAB20AE1}"/>
            </c:ext>
          </c:extLst>
        </c:ser>
        <c:dLbls>
          <c:showLegendKey val="0"/>
          <c:showVal val="0"/>
          <c:showCatName val="0"/>
          <c:showSerName val="0"/>
          <c:showPercent val="0"/>
          <c:showBubbleSize val="0"/>
        </c:dLbls>
        <c:marker val="1"/>
        <c:smooth val="0"/>
        <c:axId val="152111840"/>
        <c:axId val="152112232"/>
      </c:lineChart>
      <c:catAx>
        <c:axId val="15211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i-FI"/>
          </a:p>
        </c:txPr>
        <c:crossAx val="152112232"/>
        <c:crosses val="autoZero"/>
        <c:auto val="1"/>
        <c:lblAlgn val="ctr"/>
        <c:lblOffset val="100"/>
        <c:noMultiLvlLbl val="0"/>
      </c:catAx>
      <c:valAx>
        <c:axId val="152112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11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Services, etc.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Sheet2!$A$2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Sheet2!$B$2:$BG$2</c:f>
              <c:numCache>
                <c:formatCode>General</c:formatCode>
                <c:ptCount val="58"/>
                <c:pt idx="0">
                  <c:v>42.340504583187013</c:v>
                </c:pt>
                <c:pt idx="1">
                  <c:v>38.758146337228254</c:v>
                </c:pt>
                <c:pt idx="2">
                  <c:v>49.320461959688913</c:v>
                </c:pt>
                <c:pt idx="3">
                  <c:v>44.604509315834775</c:v>
                </c:pt>
                <c:pt idx="4">
                  <c:v>47.761034865482486</c:v>
                </c:pt>
                <c:pt idx="5">
                  <c:v>47.710664073745981</c:v>
                </c:pt>
                <c:pt idx="6">
                  <c:v>49.182715101502019</c:v>
                </c:pt>
                <c:pt idx="7">
                  <c:v>51.040563614514532</c:v>
                </c:pt>
                <c:pt idx="8">
                  <c:v>49.489984806222701</c:v>
                </c:pt>
                <c:pt idx="9">
                  <c:v>49.422543693868761</c:v>
                </c:pt>
                <c:pt idx="10">
                  <c:v>49.354106013437885</c:v>
                </c:pt>
                <c:pt idx="11">
                  <c:v>48.937037903859157</c:v>
                </c:pt>
                <c:pt idx="12">
                  <c:v>48.568028262107333</c:v>
                </c:pt>
                <c:pt idx="13">
                  <c:v>47.6384393887991</c:v>
                </c:pt>
                <c:pt idx="14">
                  <c:v>47.017060152062989</c:v>
                </c:pt>
                <c:pt idx="15">
                  <c:v>47.727346622382136</c:v>
                </c:pt>
                <c:pt idx="16">
                  <c:v>47.283321988192199</c:v>
                </c:pt>
                <c:pt idx="17">
                  <c:v>46.68043493293434</c:v>
                </c:pt>
                <c:pt idx="18">
                  <c:v>48.254795923082796</c:v>
                </c:pt>
                <c:pt idx="19">
                  <c:v>48.346799950649192</c:v>
                </c:pt>
                <c:pt idx="20">
                  <c:v>45.161109983974882</c:v>
                </c:pt>
                <c:pt idx="21">
                  <c:v>45.544909525739577</c:v>
                </c:pt>
                <c:pt idx="22">
                  <c:v>45.44439290105214</c:v>
                </c:pt>
                <c:pt idx="23">
                  <c:v>45.110179377482069</c:v>
                </c:pt>
                <c:pt idx="24">
                  <c:v>42.824449410719964</c:v>
                </c:pt>
                <c:pt idx="25">
                  <c:v>43.146495871344705</c:v>
                </c:pt>
                <c:pt idx="26">
                  <c:v>43.682432390676695</c:v>
                </c:pt>
                <c:pt idx="27">
                  <c:v>44.11011027134262</c:v>
                </c:pt>
                <c:pt idx="28">
                  <c:v>46.238397328526254</c:v>
                </c:pt>
                <c:pt idx="29">
                  <c:v>48.810150473995463</c:v>
                </c:pt>
                <c:pt idx="30">
                  <c:v>53.21</c:v>
                </c:pt>
                <c:pt idx="31">
                  <c:v>56.049906734173369</c:v>
                </c:pt>
                <c:pt idx="32">
                  <c:v>53.579998820417018</c:v>
                </c:pt>
                <c:pt idx="33">
                  <c:v>50.829999938230607</c:v>
                </c:pt>
                <c:pt idx="34">
                  <c:v>50.147149186636909</c:v>
                </c:pt>
                <c:pt idx="35">
                  <c:v>66.702863793296558</c:v>
                </c:pt>
                <c:pt idx="36">
                  <c:v>68.99318477124892</c:v>
                </c:pt>
                <c:pt idx="37">
                  <c:v>68.960242272716954</c:v>
                </c:pt>
                <c:pt idx="38">
                  <c:v>69.462879120305971</c:v>
                </c:pt>
                <c:pt idx="39">
                  <c:v>69.522187706360867</c:v>
                </c:pt>
                <c:pt idx="40">
                  <c:v>67.727663221910433</c:v>
                </c:pt>
                <c:pt idx="41">
                  <c:v>67.775445323279982</c:v>
                </c:pt>
                <c:pt idx="42">
                  <c:v>67.216311582142865</c:v>
                </c:pt>
                <c:pt idx="43">
                  <c:v>65.831767770414018</c:v>
                </c:pt>
                <c:pt idx="44">
                  <c:v>64.694202464286619</c:v>
                </c:pt>
                <c:pt idx="45">
                  <c:v>66.049694570866237</c:v>
                </c:pt>
                <c:pt idx="46">
                  <c:v>67.180096521234177</c:v>
                </c:pt>
                <c:pt idx="47">
                  <c:v>67.699333657537224</c:v>
                </c:pt>
                <c:pt idx="48">
                  <c:v>67.258041856068047</c:v>
                </c:pt>
                <c:pt idx="49">
                  <c:v>69.175180243122043</c:v>
                </c:pt>
                <c:pt idx="50">
                  <c:v>67.782554473557767</c:v>
                </c:pt>
                <c:pt idx="51">
                  <c:v>67.69763434046034</c:v>
                </c:pt>
                <c:pt idx="52">
                  <c:v>69.023760639073856</c:v>
                </c:pt>
                <c:pt idx="53">
                  <c:v>69.768161783952579</c:v>
                </c:pt>
                <c:pt idx="54">
                  <c:v>70.808774614667897</c:v>
                </c:pt>
                <c:pt idx="55">
                  <c:v>72.048695970045301</c:v>
                </c:pt>
              </c:numCache>
            </c:numRef>
          </c:val>
          <c:smooth val="0"/>
          <c:extLst>
            <c:ext xmlns:c16="http://schemas.microsoft.com/office/drawing/2014/chart" uri="{C3380CC4-5D6E-409C-BE32-E72D297353CC}">
              <c16:uniqueId val="{00000000-A994-4CB7-8175-B18A3D2BE06D}"/>
            </c:ext>
          </c:extLst>
        </c:ser>
        <c:ser>
          <c:idx val="1"/>
          <c:order val="1"/>
          <c:tx>
            <c:strRef>
              <c:f>Sheet2!$A$3</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Sheet2!$B$3:$BG$3</c:f>
              <c:numCache>
                <c:formatCode>General</c:formatCode>
                <c:ptCount val="58"/>
                <c:pt idx="33">
                  <c:v>56.419096554242152</c:v>
                </c:pt>
                <c:pt idx="34">
                  <c:v>56.595132670866924</c:v>
                </c:pt>
                <c:pt idx="35">
                  <c:v>56.669551422745023</c:v>
                </c:pt>
                <c:pt idx="36">
                  <c:v>55.472827010364334</c:v>
                </c:pt>
                <c:pt idx="37">
                  <c:v>56.63924794359577</c:v>
                </c:pt>
                <c:pt idx="38">
                  <c:v>57.750791532617477</c:v>
                </c:pt>
                <c:pt idx="39">
                  <c:v>58.975723638827446</c:v>
                </c:pt>
                <c:pt idx="40">
                  <c:v>59.401270412651172</c:v>
                </c:pt>
                <c:pt idx="41">
                  <c:v>59.152646140915621</c:v>
                </c:pt>
                <c:pt idx="42">
                  <c:v>60.816709679156467</c:v>
                </c:pt>
                <c:pt idx="43">
                  <c:v>61.707349372719023</c:v>
                </c:pt>
                <c:pt idx="44">
                  <c:v>59.828531202012648</c:v>
                </c:pt>
                <c:pt idx="45">
                  <c:v>59.841130402381722</c:v>
                </c:pt>
                <c:pt idx="46">
                  <c:v>59.547072096278356</c:v>
                </c:pt>
                <c:pt idx="47">
                  <c:v>59.592758122727055</c:v>
                </c:pt>
                <c:pt idx="48">
                  <c:v>60.173320651156139</c:v>
                </c:pt>
                <c:pt idx="49">
                  <c:v>61.41287277958962</c:v>
                </c:pt>
                <c:pt idx="50">
                  <c:v>61.537025216383853</c:v>
                </c:pt>
                <c:pt idx="51">
                  <c:v>60.601483105263668</c:v>
                </c:pt>
                <c:pt idx="52">
                  <c:v>60.481917011647489</c:v>
                </c:pt>
                <c:pt idx="53">
                  <c:v>60.61545138226311</c:v>
                </c:pt>
                <c:pt idx="54">
                  <c:v>59.369660742230735</c:v>
                </c:pt>
                <c:pt idx="55">
                  <c:v>59.705204643975549</c:v>
                </c:pt>
              </c:numCache>
            </c:numRef>
          </c:val>
          <c:smooth val="0"/>
          <c:extLst>
            <c:ext xmlns:c16="http://schemas.microsoft.com/office/drawing/2014/chart" uri="{C3380CC4-5D6E-409C-BE32-E72D297353CC}">
              <c16:uniqueId val="{00000001-A994-4CB7-8175-B18A3D2BE06D}"/>
            </c:ext>
          </c:extLst>
        </c:ser>
        <c:ser>
          <c:idx val="2"/>
          <c:order val="2"/>
          <c:tx>
            <c:strRef>
              <c:f>Sheet2!$A$4</c:f>
              <c:strCache>
                <c:ptCount val="1"/>
                <c:pt idx="0">
                  <c:v>Greece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Sheet2!$B$4:$BG$4</c:f>
              <c:numCache>
                <c:formatCode>General</c:formatCode>
                <c:ptCount val="58"/>
                <c:pt idx="35">
                  <c:v>70.337105296049501</c:v>
                </c:pt>
                <c:pt idx="36">
                  <c:v>71.886493564649072</c:v>
                </c:pt>
                <c:pt idx="37">
                  <c:v>73.189014599110536</c:v>
                </c:pt>
                <c:pt idx="38">
                  <c:v>73.312047835925938</c:v>
                </c:pt>
                <c:pt idx="39">
                  <c:v>72.218128062339787</c:v>
                </c:pt>
                <c:pt idx="40">
                  <c:v>72.929751889196069</c:v>
                </c:pt>
                <c:pt idx="41">
                  <c:v>72.435668938930377</c:v>
                </c:pt>
                <c:pt idx="42">
                  <c:v>72.614969966612023</c:v>
                </c:pt>
                <c:pt idx="43">
                  <c:v>71.558940685293834</c:v>
                </c:pt>
                <c:pt idx="44">
                  <c:v>72.71219379883587</c:v>
                </c:pt>
                <c:pt idx="45">
                  <c:v>75.388693113431941</c:v>
                </c:pt>
                <c:pt idx="46">
                  <c:v>73.830852181354274</c:v>
                </c:pt>
                <c:pt idx="47">
                  <c:v>76.15351747192679</c:v>
                </c:pt>
                <c:pt idx="48">
                  <c:v>79.099864022052145</c:v>
                </c:pt>
                <c:pt idx="49">
                  <c:v>79.736674476015381</c:v>
                </c:pt>
                <c:pt idx="50">
                  <c:v>81.079249529107514</c:v>
                </c:pt>
                <c:pt idx="51">
                  <c:v>81.070180428468049</c:v>
                </c:pt>
                <c:pt idx="52">
                  <c:v>80.12630209274495</c:v>
                </c:pt>
                <c:pt idx="53">
                  <c:v>79.851364815798604</c:v>
                </c:pt>
                <c:pt idx="54">
                  <c:v>80.347284617300176</c:v>
                </c:pt>
                <c:pt idx="55">
                  <c:v>80.19217786859339</c:v>
                </c:pt>
              </c:numCache>
            </c:numRef>
          </c:val>
          <c:smooth val="0"/>
          <c:extLst>
            <c:ext xmlns:c16="http://schemas.microsoft.com/office/drawing/2014/chart" uri="{C3380CC4-5D6E-409C-BE32-E72D297353CC}">
              <c16:uniqueId val="{00000002-A994-4CB7-8175-B18A3D2BE06D}"/>
            </c:ext>
          </c:extLst>
        </c:ser>
        <c:ser>
          <c:idx val="3"/>
          <c:order val="3"/>
          <c:tx>
            <c:strRef>
              <c:f>Sheet2!$A$5</c:f>
              <c:strCache>
                <c:ptCount val="1"/>
                <c:pt idx="0">
                  <c:v>Hungary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Sheet2!$B$5:$BG$5</c:f>
              <c:numCache>
                <c:formatCode>General</c:formatCode>
                <c:ptCount val="58"/>
                <c:pt idx="35">
                  <c:v>61.159092398104931</c:v>
                </c:pt>
                <c:pt idx="36">
                  <c:v>61.681854597591013</c:v>
                </c:pt>
                <c:pt idx="37">
                  <c:v>60.429290180767644</c:v>
                </c:pt>
                <c:pt idx="38">
                  <c:v>60.396628292899699</c:v>
                </c:pt>
                <c:pt idx="39">
                  <c:v>61.573769114098312</c:v>
                </c:pt>
                <c:pt idx="40">
                  <c:v>62.565293655071443</c:v>
                </c:pt>
                <c:pt idx="41">
                  <c:v>62.978444750320648</c:v>
                </c:pt>
                <c:pt idx="42">
                  <c:v>64.385492172078813</c:v>
                </c:pt>
                <c:pt idx="43">
                  <c:v>65.003491453079064</c:v>
                </c:pt>
                <c:pt idx="44">
                  <c:v>63.84182283664218</c:v>
                </c:pt>
                <c:pt idx="45">
                  <c:v>64.322778422125666</c:v>
                </c:pt>
                <c:pt idx="46">
                  <c:v>64.660721745514451</c:v>
                </c:pt>
                <c:pt idx="47">
                  <c:v>64.915345034410905</c:v>
                </c:pt>
                <c:pt idx="48">
                  <c:v>65.920267836682797</c:v>
                </c:pt>
                <c:pt idx="49">
                  <c:v>66.849125437834104</c:v>
                </c:pt>
                <c:pt idx="50">
                  <c:v>66.388142784764611</c:v>
                </c:pt>
                <c:pt idx="51">
                  <c:v>65.35109902472702</c:v>
                </c:pt>
                <c:pt idx="52">
                  <c:v>65.224011653664419</c:v>
                </c:pt>
                <c:pt idx="53">
                  <c:v>65.460232577248021</c:v>
                </c:pt>
                <c:pt idx="54">
                  <c:v>64.499542641040492</c:v>
                </c:pt>
                <c:pt idx="55">
                  <c:v>63.96788001017778</c:v>
                </c:pt>
              </c:numCache>
            </c:numRef>
          </c:val>
          <c:smooth val="0"/>
          <c:extLst>
            <c:ext xmlns:c16="http://schemas.microsoft.com/office/drawing/2014/chart" uri="{C3380CC4-5D6E-409C-BE32-E72D297353CC}">
              <c16:uniqueId val="{00000003-A994-4CB7-8175-B18A3D2BE06D}"/>
            </c:ext>
          </c:extLst>
        </c:ser>
        <c:ser>
          <c:idx val="4"/>
          <c:order val="4"/>
          <c:tx>
            <c:strRef>
              <c:f>Sheet2!$A$6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Sheet2!$B$6:$BG$6</c:f>
              <c:numCache>
                <c:formatCode>General</c:formatCode>
                <c:ptCount val="58"/>
                <c:pt idx="5">
                  <c:v>59.452349507129867</c:v>
                </c:pt>
                <c:pt idx="6">
                  <c:v>60.072524823973275</c:v>
                </c:pt>
                <c:pt idx="7">
                  <c:v>59.495206131462943</c:v>
                </c:pt>
                <c:pt idx="8">
                  <c:v>59.815178757384835</c:v>
                </c:pt>
                <c:pt idx="9">
                  <c:v>59.80185390287258</c:v>
                </c:pt>
                <c:pt idx="10">
                  <c:v>55.114344725728103</c:v>
                </c:pt>
                <c:pt idx="11">
                  <c:v>56.242208148941373</c:v>
                </c:pt>
                <c:pt idx="12">
                  <c:v>57.129123734575927</c:v>
                </c:pt>
                <c:pt idx="13">
                  <c:v>56.617031606433635</c:v>
                </c:pt>
                <c:pt idx="14">
                  <c:v>55.609003715423974</c:v>
                </c:pt>
                <c:pt idx="15">
                  <c:v>55.802756159241852</c:v>
                </c:pt>
                <c:pt idx="16">
                  <c:v>56.7224013665382</c:v>
                </c:pt>
                <c:pt idx="17">
                  <c:v>55.975367280010687</c:v>
                </c:pt>
                <c:pt idx="18">
                  <c:v>56.345984017455372</c:v>
                </c:pt>
                <c:pt idx="19">
                  <c:v>56.714989021311958</c:v>
                </c:pt>
                <c:pt idx="20">
                  <c:v>57.355422201987928</c:v>
                </c:pt>
                <c:pt idx="21">
                  <c:v>57.861116882191531</c:v>
                </c:pt>
                <c:pt idx="22">
                  <c:v>58.446165128386852</c:v>
                </c:pt>
                <c:pt idx="23">
                  <c:v>56.319641808126129</c:v>
                </c:pt>
                <c:pt idx="24">
                  <c:v>55.664739056681114</c:v>
                </c:pt>
                <c:pt idx="25">
                  <c:v>54.660874053085351</c:v>
                </c:pt>
                <c:pt idx="26">
                  <c:v>54.791815805551146</c:v>
                </c:pt>
                <c:pt idx="27">
                  <c:v>52.325665229472015</c:v>
                </c:pt>
                <c:pt idx="28">
                  <c:v>59.993553418997273</c:v>
                </c:pt>
                <c:pt idx="29">
                  <c:v>62.874410729091259</c:v>
                </c:pt>
                <c:pt idx="30">
                  <c:v>63.733621181721524</c:v>
                </c:pt>
                <c:pt idx="31">
                  <c:v>64.442859092085129</c:v>
                </c:pt>
                <c:pt idx="32">
                  <c:v>65.216656537686816</c:v>
                </c:pt>
                <c:pt idx="33">
                  <c:v>63.652513145080846</c:v>
                </c:pt>
                <c:pt idx="34">
                  <c:v>64.70452872493307</c:v>
                </c:pt>
                <c:pt idx="35">
                  <c:v>63.162238127399071</c:v>
                </c:pt>
                <c:pt idx="36">
                  <c:v>60.591607408808756</c:v>
                </c:pt>
                <c:pt idx="37">
                  <c:v>61.055109943046446</c:v>
                </c:pt>
                <c:pt idx="38">
                  <c:v>61.991353348568559</c:v>
                </c:pt>
                <c:pt idx="39">
                  <c:v>61.983458686450632</c:v>
                </c:pt>
                <c:pt idx="40">
                  <c:v>61.606676894475335</c:v>
                </c:pt>
                <c:pt idx="41">
                  <c:v>63.309428411038347</c:v>
                </c:pt>
                <c:pt idx="42">
                  <c:v>63.54749052953769</c:v>
                </c:pt>
                <c:pt idx="43">
                  <c:v>62.701572760985826</c:v>
                </c:pt>
                <c:pt idx="44">
                  <c:v>61.046046531227439</c:v>
                </c:pt>
                <c:pt idx="45">
                  <c:v>61.457019430130956</c:v>
                </c:pt>
                <c:pt idx="46">
                  <c:v>60.375582649243057</c:v>
                </c:pt>
                <c:pt idx="47">
                  <c:v>60.579965698511671</c:v>
                </c:pt>
                <c:pt idx="48">
                  <c:v>60.153156436650079</c:v>
                </c:pt>
                <c:pt idx="49">
                  <c:v>62.186991343240507</c:v>
                </c:pt>
                <c:pt idx="50">
                  <c:v>61.453383673835184</c:v>
                </c:pt>
                <c:pt idx="51">
                  <c:v>60.325653631371189</c:v>
                </c:pt>
                <c:pt idx="52">
                  <c:v>60.128203883616024</c:v>
                </c:pt>
                <c:pt idx="53">
                  <c:v>62.07252113687202</c:v>
                </c:pt>
                <c:pt idx="54">
                  <c:v>62.13752981977467</c:v>
                </c:pt>
                <c:pt idx="55">
                  <c:v>63.61517540453854</c:v>
                </c:pt>
              </c:numCache>
            </c:numRef>
          </c:val>
          <c:smooth val="0"/>
          <c:extLst>
            <c:ext xmlns:c16="http://schemas.microsoft.com/office/drawing/2014/chart" uri="{C3380CC4-5D6E-409C-BE32-E72D297353CC}">
              <c16:uniqueId val="{00000004-A994-4CB7-8175-B18A3D2BE06D}"/>
            </c:ext>
          </c:extLst>
        </c:ser>
        <c:ser>
          <c:idx val="5"/>
          <c:order val="5"/>
          <c:tx>
            <c:strRef>
              <c:f>Sheet2!$A$7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Sheet2!$B$7:$BG$7</c:f>
              <c:numCache>
                <c:formatCode>General</c:formatCode>
                <c:ptCount val="58"/>
                <c:pt idx="0">
                  <c:v>31.572504261847939</c:v>
                </c:pt>
                <c:pt idx="1">
                  <c:v>27.518150120233599</c:v>
                </c:pt>
                <c:pt idx="2">
                  <c:v>26.249533213644526</c:v>
                </c:pt>
                <c:pt idx="3">
                  <c:v>37.887437532535138</c:v>
                </c:pt>
                <c:pt idx="4">
                  <c:v>37.306388176377183</c:v>
                </c:pt>
                <c:pt idx="5">
                  <c:v>39.363500552486187</c:v>
                </c:pt>
                <c:pt idx="6">
                  <c:v>38.813578925491008</c:v>
                </c:pt>
                <c:pt idx="7">
                  <c:v>39.088261626715834</c:v>
                </c:pt>
                <c:pt idx="8">
                  <c:v>40.755435017165269</c:v>
                </c:pt>
                <c:pt idx="9">
                  <c:v>37.6607799964343</c:v>
                </c:pt>
                <c:pt idx="10">
                  <c:v>37.101132809197736</c:v>
                </c:pt>
                <c:pt idx="11">
                  <c:v>41.118652257815526</c:v>
                </c:pt>
                <c:pt idx="12">
                  <c:v>40.060118846694799</c:v>
                </c:pt>
                <c:pt idx="13">
                  <c:v>39.811327778667952</c:v>
                </c:pt>
                <c:pt idx="14">
                  <c:v>31.679058535304932</c:v>
                </c:pt>
                <c:pt idx="15">
                  <c:v>33.151882052659857</c:v>
                </c:pt>
                <c:pt idx="16">
                  <c:v>33.315689157913475</c:v>
                </c:pt>
                <c:pt idx="17">
                  <c:v>33.398897649969079</c:v>
                </c:pt>
                <c:pt idx="18">
                  <c:v>35.106841841313418</c:v>
                </c:pt>
                <c:pt idx="19">
                  <c:v>35.294052214371874</c:v>
                </c:pt>
                <c:pt idx="20">
                  <c:v>35.180773242290087</c:v>
                </c:pt>
                <c:pt idx="21">
                  <c:v>37.122242722996546</c:v>
                </c:pt>
                <c:pt idx="22">
                  <c:v>39.931651943321775</c:v>
                </c:pt>
                <c:pt idx="23">
                  <c:v>40.825017886548189</c:v>
                </c:pt>
                <c:pt idx="24">
                  <c:v>40.420907353865495</c:v>
                </c:pt>
                <c:pt idx="25">
                  <c:v>40.484263585904223</c:v>
                </c:pt>
                <c:pt idx="26">
                  <c:v>40.581860072073077</c:v>
                </c:pt>
                <c:pt idx="27">
                  <c:v>41.51199420361349</c:v>
                </c:pt>
                <c:pt idx="28">
                  <c:v>41.571940456858286</c:v>
                </c:pt>
                <c:pt idx="29">
                  <c:v>42.114167133883853</c:v>
                </c:pt>
                <c:pt idx="30">
                  <c:v>42.585299082137361</c:v>
                </c:pt>
                <c:pt idx="31">
                  <c:v>43.538109722253061</c:v>
                </c:pt>
                <c:pt idx="32">
                  <c:v>44.282955382563159</c:v>
                </c:pt>
                <c:pt idx="33">
                  <c:v>46.127891377698283</c:v>
                </c:pt>
                <c:pt idx="34">
                  <c:v>46.297452164125652</c:v>
                </c:pt>
                <c:pt idx="35">
                  <c:v>45.647542162609227</c:v>
                </c:pt>
                <c:pt idx="36">
                  <c:v>44.792319424902757</c:v>
                </c:pt>
                <c:pt idx="37">
                  <c:v>44.324775102468109</c:v>
                </c:pt>
                <c:pt idx="38">
                  <c:v>42.811145161062548</c:v>
                </c:pt>
                <c:pt idx="39">
                  <c:v>42.697977829940889</c:v>
                </c:pt>
                <c:pt idx="40">
                  <c:v>43.080687203459021</c:v>
                </c:pt>
                <c:pt idx="41">
                  <c:v>45.785483537022905</c:v>
                </c:pt>
                <c:pt idx="42">
                  <c:v>45.899397722409532</c:v>
                </c:pt>
                <c:pt idx="43">
                  <c:v>44.115490879219813</c:v>
                </c:pt>
                <c:pt idx="44">
                  <c:v>42.199013182181588</c:v>
                </c:pt>
                <c:pt idx="45">
                  <c:v>45.810671403184081</c:v>
                </c:pt>
                <c:pt idx="46">
                  <c:v>45.294166723918075</c:v>
                </c:pt>
                <c:pt idx="47">
                  <c:v>47.797897916854545</c:v>
                </c:pt>
                <c:pt idx="48">
                  <c:v>47.115613067375975</c:v>
                </c:pt>
                <c:pt idx="49">
                  <c:v>52.317460651933843</c:v>
                </c:pt>
                <c:pt idx="50">
                  <c:v>52.110212141206723</c:v>
                </c:pt>
                <c:pt idx="51">
                  <c:v>51.319191035094704</c:v>
                </c:pt>
                <c:pt idx="52">
                  <c:v>52.717165799571895</c:v>
                </c:pt>
                <c:pt idx="53">
                  <c:v>53.695466286018345</c:v>
                </c:pt>
                <c:pt idx="54">
                  <c:v>53.959091377412406</c:v>
                </c:pt>
                <c:pt idx="55">
                  <c:v>55.117471269533169</c:v>
                </c:pt>
              </c:numCache>
            </c:numRef>
          </c:val>
          <c:smooth val="0"/>
          <c:extLst>
            <c:ext xmlns:c16="http://schemas.microsoft.com/office/drawing/2014/chart" uri="{C3380CC4-5D6E-409C-BE32-E72D297353CC}">
              <c16:uniqueId val="{00000005-A994-4CB7-8175-B18A3D2BE06D}"/>
            </c:ext>
          </c:extLst>
        </c:ser>
        <c:ser>
          <c:idx val="6"/>
          <c:order val="6"/>
          <c:tx>
            <c:strRef>
              <c:f>Sheet2!$A$8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Sheet2!$B$8:$BG$8</c:f>
              <c:numCache>
                <c:formatCode>General</c:formatCode>
                <c:ptCount val="58"/>
                <c:pt idx="35">
                  <c:v>58.126988371136733</c:v>
                </c:pt>
                <c:pt idx="36">
                  <c:v>59.813247307972198</c:v>
                </c:pt>
                <c:pt idx="37">
                  <c:v>60.235966976775522</c:v>
                </c:pt>
                <c:pt idx="38">
                  <c:v>60.834509373831416</c:v>
                </c:pt>
                <c:pt idx="39">
                  <c:v>62.452197936758338</c:v>
                </c:pt>
                <c:pt idx="40">
                  <c:v>63.962671470014534</c:v>
                </c:pt>
                <c:pt idx="41">
                  <c:v>65.462332274546114</c:v>
                </c:pt>
                <c:pt idx="42">
                  <c:v>66.64610633468024</c:v>
                </c:pt>
                <c:pt idx="43">
                  <c:v>65.825030360365801</c:v>
                </c:pt>
                <c:pt idx="44">
                  <c:v>63.5564521503129</c:v>
                </c:pt>
                <c:pt idx="45">
                  <c:v>63.898390186005848</c:v>
                </c:pt>
                <c:pt idx="46">
                  <c:v>63.833486023759974</c:v>
                </c:pt>
                <c:pt idx="47">
                  <c:v>63.360431303461894</c:v>
                </c:pt>
                <c:pt idx="48">
                  <c:v>63.787585011465367</c:v>
                </c:pt>
                <c:pt idx="49">
                  <c:v>63.683572958893464</c:v>
                </c:pt>
                <c:pt idx="50">
                  <c:v>63.917576043571444</c:v>
                </c:pt>
                <c:pt idx="51">
                  <c:v>62.831637321744481</c:v>
                </c:pt>
                <c:pt idx="52">
                  <c:v>63.421292524923388</c:v>
                </c:pt>
                <c:pt idx="53">
                  <c:v>64.520581100632015</c:v>
                </c:pt>
                <c:pt idx="54">
                  <c:v>63.849659658740677</c:v>
                </c:pt>
                <c:pt idx="55">
                  <c:v>63.25494773318222</c:v>
                </c:pt>
              </c:numCache>
            </c:numRef>
          </c:val>
          <c:smooth val="0"/>
          <c:extLst>
            <c:ext xmlns:c16="http://schemas.microsoft.com/office/drawing/2014/chart" uri="{C3380CC4-5D6E-409C-BE32-E72D297353CC}">
              <c16:uniqueId val="{00000006-A994-4CB7-8175-B18A3D2BE06D}"/>
            </c:ext>
          </c:extLst>
        </c:ser>
        <c:ser>
          <c:idx val="7"/>
          <c:order val="7"/>
          <c:tx>
            <c:strRef>
              <c:f>Sheet2!$A$9</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Sheet2!$B$9:$BG$9</c:f>
              <c:numCache>
                <c:formatCode>General</c:formatCode>
                <c:ptCount val="58"/>
                <c:pt idx="0">
                  <c:v>45.039129238694755</c:v>
                </c:pt>
                <c:pt idx="1">
                  <c:v>44.997114447783588</c:v>
                </c:pt>
                <c:pt idx="2">
                  <c:v>45.054361276702295</c:v>
                </c:pt>
                <c:pt idx="3">
                  <c:v>45.907474329258605</c:v>
                </c:pt>
                <c:pt idx="4">
                  <c:v>47.665772407262317</c:v>
                </c:pt>
                <c:pt idx="5">
                  <c:v>45.191419203072854</c:v>
                </c:pt>
                <c:pt idx="6">
                  <c:v>44.094237085692875</c:v>
                </c:pt>
                <c:pt idx="7">
                  <c:v>45.798770989064984</c:v>
                </c:pt>
                <c:pt idx="8">
                  <c:v>46.411352105026474</c:v>
                </c:pt>
                <c:pt idx="9">
                  <c:v>46.378650482704018</c:v>
                </c:pt>
                <c:pt idx="10">
                  <c:v>48.778836257730099</c:v>
                </c:pt>
                <c:pt idx="11">
                  <c:v>49.022166789367141</c:v>
                </c:pt>
                <c:pt idx="12">
                  <c:v>47.383891308636436</c:v>
                </c:pt>
                <c:pt idx="13">
                  <c:v>45.520034489941978</c:v>
                </c:pt>
                <c:pt idx="14">
                  <c:v>46.346705506035448</c:v>
                </c:pt>
                <c:pt idx="15">
                  <c:v>47.345862087865434</c:v>
                </c:pt>
                <c:pt idx="16">
                  <c:v>45.685423810839829</c:v>
                </c:pt>
                <c:pt idx="17">
                  <c:v>45.873656184721057</c:v>
                </c:pt>
                <c:pt idx="18">
                  <c:v>45.944288893603833</c:v>
                </c:pt>
                <c:pt idx="19">
                  <c:v>45.66112152619656</c:v>
                </c:pt>
                <c:pt idx="20">
                  <c:v>48.082057856540963</c:v>
                </c:pt>
                <c:pt idx="21">
                  <c:v>48.543709114514108</c:v>
                </c:pt>
                <c:pt idx="22">
                  <c:v>51.941789640736104</c:v>
                </c:pt>
                <c:pt idx="23">
                  <c:v>49.356615236536747</c:v>
                </c:pt>
                <c:pt idx="24">
                  <c:v>50.450780113139849</c:v>
                </c:pt>
                <c:pt idx="25">
                  <c:v>52.347941126637934</c:v>
                </c:pt>
                <c:pt idx="26">
                  <c:v>51.252912376864991</c:v>
                </c:pt>
                <c:pt idx="27">
                  <c:v>50.923408598236698</c:v>
                </c:pt>
                <c:pt idx="28">
                  <c:v>49.241955703608653</c:v>
                </c:pt>
                <c:pt idx="29">
                  <c:v>48.673177944726362</c:v>
                </c:pt>
                <c:pt idx="30">
                  <c:v>50.275626705733401</c:v>
                </c:pt>
                <c:pt idx="31">
                  <c:v>48.692294562066564</c:v>
                </c:pt>
                <c:pt idx="32">
                  <c:v>49.646826397662473</c:v>
                </c:pt>
                <c:pt idx="33">
                  <c:v>54.892951882967637</c:v>
                </c:pt>
                <c:pt idx="34">
                  <c:v>54.147635324700673</c:v>
                </c:pt>
                <c:pt idx="35">
                  <c:v>53.390771880465927</c:v>
                </c:pt>
                <c:pt idx="36">
                  <c:v>53.613252260108368</c:v>
                </c:pt>
                <c:pt idx="37">
                  <c:v>54.149598571131051</c:v>
                </c:pt>
                <c:pt idx="38">
                  <c:v>53.452758967823222</c:v>
                </c:pt>
                <c:pt idx="39">
                  <c:v>54.556297615297112</c:v>
                </c:pt>
                <c:pt idx="40">
                  <c:v>54.65752946404637</c:v>
                </c:pt>
                <c:pt idx="41">
                  <c:v>54.950418268393364</c:v>
                </c:pt>
                <c:pt idx="42">
                  <c:v>54.259115658025593</c:v>
                </c:pt>
                <c:pt idx="43">
                  <c:v>52.497395248794497</c:v>
                </c:pt>
                <c:pt idx="44">
                  <c:v>52.677527234702239</c:v>
                </c:pt>
                <c:pt idx="45">
                  <c:v>52.172873823825327</c:v>
                </c:pt>
                <c:pt idx="46">
                  <c:v>51.324033661660891</c:v>
                </c:pt>
                <c:pt idx="47">
                  <c:v>51.103229540384653</c:v>
                </c:pt>
                <c:pt idx="48">
                  <c:v>50.339066967812286</c:v>
                </c:pt>
                <c:pt idx="49">
                  <c:v>51.478918203574551</c:v>
                </c:pt>
                <c:pt idx="50">
                  <c:v>49.435218204247526</c:v>
                </c:pt>
                <c:pt idx="51">
                  <c:v>50.304690462400501</c:v>
                </c:pt>
                <c:pt idx="52">
                  <c:v>51.031725093136906</c:v>
                </c:pt>
                <c:pt idx="53">
                  <c:v>51.627655951270157</c:v>
                </c:pt>
                <c:pt idx="54">
                  <c:v>52.995697457112023</c:v>
                </c:pt>
                <c:pt idx="55">
                  <c:v>55.140185949100307</c:v>
                </c:pt>
              </c:numCache>
            </c:numRef>
          </c:val>
          <c:smooth val="0"/>
          <c:extLst>
            <c:ext xmlns:c16="http://schemas.microsoft.com/office/drawing/2014/chart" uri="{C3380CC4-5D6E-409C-BE32-E72D297353CC}">
              <c16:uniqueId val="{00000007-A994-4CB7-8175-B18A3D2BE06D}"/>
            </c:ext>
          </c:extLst>
        </c:ser>
        <c:ser>
          <c:idx val="8"/>
          <c:order val="8"/>
          <c:tx>
            <c:strRef>
              <c:f>Sheet2!$A$10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Sheet2!$B$10:$BG$10</c:f>
              <c:numCache>
                <c:formatCode>General</c:formatCode>
                <c:ptCount val="58"/>
                <c:pt idx="0">
                  <c:v>26.497005988023954</c:v>
                </c:pt>
                <c:pt idx="1">
                  <c:v>29.6875</c:v>
                </c:pt>
                <c:pt idx="2">
                  <c:v>28.716645489199493</c:v>
                </c:pt>
                <c:pt idx="3">
                  <c:v>28.227571115973742</c:v>
                </c:pt>
                <c:pt idx="4">
                  <c:v>30.081300813008134</c:v>
                </c:pt>
                <c:pt idx="5">
                  <c:v>32.600382409177818</c:v>
                </c:pt>
                <c:pt idx="6">
                  <c:v>31.25</c:v>
                </c:pt>
                <c:pt idx="7">
                  <c:v>33.065106071689833</c:v>
                </c:pt>
                <c:pt idx="8">
                  <c:v>35.055591890124269</c:v>
                </c:pt>
                <c:pt idx="9">
                  <c:v>35.345838218053927</c:v>
                </c:pt>
                <c:pt idx="10">
                  <c:v>37.2907949790795</c:v>
                </c:pt>
                <c:pt idx="11">
                  <c:v>38.131634819532913</c:v>
                </c:pt>
                <c:pt idx="12">
                  <c:v>40.114204139900075</c:v>
                </c:pt>
                <c:pt idx="13">
                  <c:v>40.538243626062318</c:v>
                </c:pt>
                <c:pt idx="14">
                  <c:v>39.684188655724078</c:v>
                </c:pt>
                <c:pt idx="15">
                  <c:v>40.227309108372019</c:v>
                </c:pt>
                <c:pt idx="16">
                  <c:v>41.697000125517761</c:v>
                </c:pt>
                <c:pt idx="17">
                  <c:v>43.502439024390242</c:v>
                </c:pt>
                <c:pt idx="18">
                  <c:v>43.806803427681125</c:v>
                </c:pt>
                <c:pt idx="19">
                  <c:v>45.168067226890756</c:v>
                </c:pt>
                <c:pt idx="20">
                  <c:v>49.680232558139537</c:v>
                </c:pt>
                <c:pt idx="21">
                  <c:v>48.397287717676072</c:v>
                </c:pt>
                <c:pt idx="22">
                  <c:v>49.120312605789785</c:v>
                </c:pt>
                <c:pt idx="23">
                  <c:v>51.445315942539885</c:v>
                </c:pt>
                <c:pt idx="24">
                  <c:v>52.095231894033823</c:v>
                </c:pt>
                <c:pt idx="25">
                  <c:v>52.614251665880019</c:v>
                </c:pt>
                <c:pt idx="26">
                  <c:v>47.967855219391758</c:v>
                </c:pt>
                <c:pt idx="27">
                  <c:v>48.977179226394227</c:v>
                </c:pt>
                <c:pt idx="28">
                  <c:v>48.219259410988577</c:v>
                </c:pt>
                <c:pt idx="29">
                  <c:v>48.898557127299462</c:v>
                </c:pt>
                <c:pt idx="30">
                  <c:v>49.750002172978</c:v>
                </c:pt>
                <c:pt idx="31">
                  <c:v>51.502991639070792</c:v>
                </c:pt>
                <c:pt idx="32">
                  <c:v>52.051859346129547</c:v>
                </c:pt>
                <c:pt idx="33">
                  <c:v>52.827579624714417</c:v>
                </c:pt>
                <c:pt idx="34">
                  <c:v>50.725123421415518</c:v>
                </c:pt>
                <c:pt idx="35">
                  <c:v>50.47385203587006</c:v>
                </c:pt>
                <c:pt idx="36">
                  <c:v>51.006430856171256</c:v>
                </c:pt>
                <c:pt idx="37">
                  <c:v>53.180791241073742</c:v>
                </c:pt>
                <c:pt idx="38">
                  <c:v>51.075276728769424</c:v>
                </c:pt>
                <c:pt idx="39">
                  <c:v>55.312562898985909</c:v>
                </c:pt>
                <c:pt idx="40">
                  <c:v>57.356782794408566</c:v>
                </c:pt>
                <c:pt idx="41">
                  <c:v>59.900170593431234</c:v>
                </c:pt>
                <c:pt idx="42">
                  <c:v>59.668763028825545</c:v>
                </c:pt>
                <c:pt idx="43">
                  <c:v>60.038875181536156</c:v>
                </c:pt>
                <c:pt idx="44">
                  <c:v>60.63244321086141</c:v>
                </c:pt>
                <c:pt idx="45">
                  <c:v>60.740652212863679</c:v>
                </c:pt>
                <c:pt idx="46">
                  <c:v>62.434715170447951</c:v>
                </c:pt>
                <c:pt idx="47">
                  <c:v>63.726767084259784</c:v>
                </c:pt>
                <c:pt idx="48">
                  <c:v>64.361120341124931</c:v>
                </c:pt>
                <c:pt idx="49">
                  <c:v>65.63664816924927</c:v>
                </c:pt>
                <c:pt idx="50">
                  <c:v>64.15048240787263</c:v>
                </c:pt>
                <c:pt idx="51">
                  <c:v>63.520582649303378</c:v>
                </c:pt>
                <c:pt idx="52">
                  <c:v>64.489446972146567</c:v>
                </c:pt>
                <c:pt idx="53">
                  <c:v>65.059192573339971</c:v>
                </c:pt>
                <c:pt idx="54">
                  <c:v>64.890158852538733</c:v>
                </c:pt>
                <c:pt idx="55">
                  <c:v>64.959013219783969</c:v>
                </c:pt>
              </c:numCache>
            </c:numRef>
          </c:val>
          <c:smooth val="0"/>
          <c:extLst>
            <c:ext xmlns:c16="http://schemas.microsoft.com/office/drawing/2014/chart" uri="{C3380CC4-5D6E-409C-BE32-E72D297353CC}">
              <c16:uniqueId val="{00000008-A994-4CB7-8175-B18A3D2BE06D}"/>
            </c:ext>
          </c:extLst>
        </c:ser>
        <c:ser>
          <c:idx val="9"/>
          <c:order val="9"/>
          <c:tx>
            <c:strRef>
              <c:f>Sheet2!$A$11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Sheet2!$B$11:$BG$11</c:f>
              <c:numCache>
                <c:formatCode>General</c:formatCode>
                <c:ptCount val="58"/>
                <c:pt idx="0">
                  <c:v>50.972335843177405</c:v>
                </c:pt>
                <c:pt idx="1">
                  <c:v>50.503341282950807</c:v>
                </c:pt>
                <c:pt idx="2">
                  <c:v>51.005221011496616</c:v>
                </c:pt>
                <c:pt idx="3">
                  <c:v>51.117566220057611</c:v>
                </c:pt>
                <c:pt idx="4">
                  <c:v>51.42841232704788</c:v>
                </c:pt>
                <c:pt idx="5">
                  <c:v>50.975935854971546</c:v>
                </c:pt>
                <c:pt idx="6">
                  <c:v>51.225791860750178</c:v>
                </c:pt>
                <c:pt idx="7">
                  <c:v>52.028586563731871</c:v>
                </c:pt>
                <c:pt idx="8">
                  <c:v>53.549962928082806</c:v>
                </c:pt>
                <c:pt idx="9">
                  <c:v>53.481588716062291</c:v>
                </c:pt>
                <c:pt idx="10">
                  <c:v>54.655128091728699</c:v>
                </c:pt>
                <c:pt idx="11">
                  <c:v>55.711272765548792</c:v>
                </c:pt>
                <c:pt idx="12">
                  <c:v>54.643500309073957</c:v>
                </c:pt>
                <c:pt idx="13">
                  <c:v>53.087479313558973</c:v>
                </c:pt>
                <c:pt idx="14">
                  <c:v>50.956326920619965</c:v>
                </c:pt>
                <c:pt idx="15">
                  <c:v>51.161805198029789</c:v>
                </c:pt>
                <c:pt idx="16">
                  <c:v>51.689398259200878</c:v>
                </c:pt>
                <c:pt idx="17">
                  <c:v>52.206338854508957</c:v>
                </c:pt>
                <c:pt idx="18">
                  <c:v>50.792359562678293</c:v>
                </c:pt>
                <c:pt idx="19">
                  <c:v>48.395678505347433</c:v>
                </c:pt>
                <c:pt idx="20">
                  <c:v>45.428337885284684</c:v>
                </c:pt>
                <c:pt idx="21">
                  <c:v>47.888769435088129</c:v>
                </c:pt>
                <c:pt idx="22">
                  <c:v>50.05578571977901</c:v>
                </c:pt>
                <c:pt idx="23">
                  <c:v>50.853729911135083</c:v>
                </c:pt>
                <c:pt idx="24">
                  <c:v>52.00881957590542</c:v>
                </c:pt>
                <c:pt idx="25">
                  <c:v>51.193075126242924</c:v>
                </c:pt>
                <c:pt idx="26">
                  <c:v>51.077484688922091</c:v>
                </c:pt>
                <c:pt idx="27">
                  <c:v>52.744442592885399</c:v>
                </c:pt>
                <c:pt idx="28">
                  <c:v>52.614734357952472</c:v>
                </c:pt>
                <c:pt idx="29">
                  <c:v>53.86008221120003</c:v>
                </c:pt>
                <c:pt idx="30">
                  <c:v>55.272825328567308</c:v>
                </c:pt>
                <c:pt idx="31">
                  <c:v>57.08404913707237</c:v>
                </c:pt>
                <c:pt idx="32">
                  <c:v>59.776282142072489</c:v>
                </c:pt>
                <c:pt idx="33">
                  <c:v>60.286210396698394</c:v>
                </c:pt>
                <c:pt idx="34">
                  <c:v>60.39099489755224</c:v>
                </c:pt>
                <c:pt idx="35">
                  <c:v>61.265977789330719</c:v>
                </c:pt>
                <c:pt idx="36">
                  <c:v>62.204499877287233</c:v>
                </c:pt>
                <c:pt idx="37">
                  <c:v>63.092221602722987</c:v>
                </c:pt>
                <c:pt idx="38">
                  <c:v>63.85944362186887</c:v>
                </c:pt>
                <c:pt idx="39">
                  <c:v>65.088577127667421</c:v>
                </c:pt>
                <c:pt idx="40">
                  <c:v>64.819383370040782</c:v>
                </c:pt>
                <c:pt idx="41">
                  <c:v>64.081629289003402</c:v>
                </c:pt>
                <c:pt idx="42">
                  <c:v>63.787390722216209</c:v>
                </c:pt>
                <c:pt idx="43">
                  <c:v>65.922692976979135</c:v>
                </c:pt>
                <c:pt idx="44">
                  <c:v>66.655985889992692</c:v>
                </c:pt>
                <c:pt idx="45">
                  <c:v>67.056221950579868</c:v>
                </c:pt>
                <c:pt idx="46">
                  <c:v>68.002961202351429</c:v>
                </c:pt>
                <c:pt idx="47">
                  <c:v>67.351476432281913</c:v>
                </c:pt>
                <c:pt idx="48">
                  <c:v>65.477333936883198</c:v>
                </c:pt>
                <c:pt idx="49">
                  <c:v>66.63574817315839</c:v>
                </c:pt>
                <c:pt idx="50">
                  <c:v>67.210705209911609</c:v>
                </c:pt>
                <c:pt idx="51">
                  <c:v>67.560820731170153</c:v>
                </c:pt>
                <c:pt idx="52">
                  <c:v>67.992065134633918</c:v>
                </c:pt>
                <c:pt idx="53">
                  <c:v>67.834946223080209</c:v>
                </c:pt>
                <c:pt idx="54">
                  <c:v>67.840934042078558</c:v>
                </c:pt>
                <c:pt idx="55">
                  <c:v>68.730395909312222</c:v>
                </c:pt>
              </c:numCache>
            </c:numRef>
          </c:val>
          <c:smooth val="0"/>
          <c:extLst>
            <c:ext xmlns:c16="http://schemas.microsoft.com/office/drawing/2014/chart" uri="{C3380CC4-5D6E-409C-BE32-E72D297353CC}">
              <c16:uniqueId val="{00000009-A994-4CB7-8175-B18A3D2BE06D}"/>
            </c:ext>
          </c:extLst>
        </c:ser>
        <c:dLbls>
          <c:showLegendKey val="0"/>
          <c:showVal val="0"/>
          <c:showCatName val="0"/>
          <c:showSerName val="0"/>
          <c:showPercent val="0"/>
          <c:showBubbleSize val="0"/>
        </c:dLbls>
        <c:marker val="1"/>
        <c:smooth val="0"/>
        <c:axId val="152113016"/>
        <c:axId val="152113408"/>
      </c:lineChart>
      <c:catAx>
        <c:axId val="15211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i-FI"/>
          </a:p>
        </c:txPr>
        <c:crossAx val="152113408"/>
        <c:crosses val="autoZero"/>
        <c:auto val="1"/>
        <c:lblAlgn val="ctr"/>
        <c:lblOffset val="100"/>
        <c:noMultiLvlLbl val="0"/>
      </c:catAx>
      <c:valAx>
        <c:axId val="152113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113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a:t>
            </a:r>
            <a:r>
              <a:rPr lang="en-US" baseline="0"/>
              <a:t> natural resources rents, as % of GDP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Sheet2!$A$2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Sheet2!$B$2:$BJ$2</c:f>
              <c:numCache>
                <c:formatCode>General</c:formatCode>
                <c:ptCount val="61"/>
                <c:pt idx="22">
                  <c:v>3.8587943200817501</c:v>
                </c:pt>
                <c:pt idx="23">
                  <c:v>2.9945072868815799</c:v>
                </c:pt>
                <c:pt idx="24">
                  <c:v>3.0830975864108101</c:v>
                </c:pt>
                <c:pt idx="25">
                  <c:v>2.86174528568873</c:v>
                </c:pt>
                <c:pt idx="26">
                  <c:v>1.7448731097794301</c:v>
                </c:pt>
                <c:pt idx="27">
                  <c:v>1.99052970788855</c:v>
                </c:pt>
                <c:pt idx="28">
                  <c:v>1.7046706466421599</c:v>
                </c:pt>
                <c:pt idx="29">
                  <c:v>1.7697104384301301</c:v>
                </c:pt>
                <c:pt idx="30">
                  <c:v>2.1611085974532802</c:v>
                </c:pt>
                <c:pt idx="31">
                  <c:v>1.3988031232611</c:v>
                </c:pt>
                <c:pt idx="32">
                  <c:v>2.1083125767686801</c:v>
                </c:pt>
                <c:pt idx="33">
                  <c:v>1.8516668025227501</c:v>
                </c:pt>
                <c:pt idx="34">
                  <c:v>1.3513959640064099</c:v>
                </c:pt>
                <c:pt idx="35">
                  <c:v>1.18545145726015</c:v>
                </c:pt>
                <c:pt idx="36">
                  <c:v>1.19522773773757</c:v>
                </c:pt>
                <c:pt idx="37">
                  <c:v>1.1340189199449699</c:v>
                </c:pt>
                <c:pt idx="38">
                  <c:v>1.1358239812722299</c:v>
                </c:pt>
                <c:pt idx="39">
                  <c:v>1.8947419508612999</c:v>
                </c:pt>
                <c:pt idx="40">
                  <c:v>2.4523353402612398</c:v>
                </c:pt>
                <c:pt idx="41">
                  <c:v>2.4733920260733901</c:v>
                </c:pt>
                <c:pt idx="42">
                  <c:v>3.1295684972850299</c:v>
                </c:pt>
                <c:pt idx="43">
                  <c:v>3.4740205616755899</c:v>
                </c:pt>
                <c:pt idx="44">
                  <c:v>3.6988230148282102</c:v>
                </c:pt>
                <c:pt idx="45">
                  <c:v>4.7512596672713601</c:v>
                </c:pt>
                <c:pt idx="46">
                  <c:v>4.8897153132289599</c:v>
                </c:pt>
                <c:pt idx="47">
                  <c:v>5.61674035167837</c:v>
                </c:pt>
                <c:pt idx="48">
                  <c:v>6.0753387589786598</c:v>
                </c:pt>
                <c:pt idx="49">
                  <c:v>3.0709377832387199</c:v>
                </c:pt>
                <c:pt idx="50">
                  <c:v>4.4512232203038096</c:v>
                </c:pt>
                <c:pt idx="51">
                  <c:v>5.0326977925399401</c:v>
                </c:pt>
                <c:pt idx="52">
                  <c:v>4.6290096420054301</c:v>
                </c:pt>
                <c:pt idx="53">
                  <c:v>4.4989325964918896</c:v>
                </c:pt>
                <c:pt idx="54">
                  <c:v>4.1044748392016697</c:v>
                </c:pt>
                <c:pt idx="55">
                  <c:v>2.9568177652327701</c:v>
                </c:pt>
              </c:numCache>
            </c:numRef>
          </c:val>
          <c:smooth val="0"/>
          <c:extLst>
            <c:ext xmlns:c16="http://schemas.microsoft.com/office/drawing/2014/chart" uri="{C3380CC4-5D6E-409C-BE32-E72D297353CC}">
              <c16:uniqueId val="{00000000-CF52-4986-BF60-886FF4C84D06}"/>
            </c:ext>
          </c:extLst>
        </c:ser>
        <c:ser>
          <c:idx val="1"/>
          <c:order val="1"/>
          <c:tx>
            <c:strRef>
              <c:f>Sheet2!$A$3</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Sheet2!$B$3:$BJ$3</c:f>
              <c:numCache>
                <c:formatCode>General</c:formatCode>
                <c:ptCount val="61"/>
                <c:pt idx="33">
                  <c:v>0.93067924262966395</c:v>
                </c:pt>
                <c:pt idx="34">
                  <c:v>0.690337860262346</c:v>
                </c:pt>
                <c:pt idx="35">
                  <c:v>0.70629257088319297</c:v>
                </c:pt>
                <c:pt idx="36">
                  <c:v>0.65793251497468497</c:v>
                </c:pt>
                <c:pt idx="37">
                  <c:v>0.62966347094807595</c:v>
                </c:pt>
                <c:pt idx="38">
                  <c:v>0.49193882781943998</c:v>
                </c:pt>
                <c:pt idx="39">
                  <c:v>0.432737532917989</c:v>
                </c:pt>
                <c:pt idx="40">
                  <c:v>0.55216432475252797</c:v>
                </c:pt>
                <c:pt idx="41">
                  <c:v>0.81148502621388896</c:v>
                </c:pt>
                <c:pt idx="42">
                  <c:v>0.46147981002322103</c:v>
                </c:pt>
                <c:pt idx="43">
                  <c:v>0.42198506492358001</c:v>
                </c:pt>
                <c:pt idx="44">
                  <c:v>0.92134634564491702</c:v>
                </c:pt>
                <c:pt idx="45">
                  <c:v>0.80292390817312298</c:v>
                </c:pt>
                <c:pt idx="46">
                  <c:v>0.77767107682553005</c:v>
                </c:pt>
                <c:pt idx="47">
                  <c:v>0.69305851520099904</c:v>
                </c:pt>
                <c:pt idx="48">
                  <c:v>1.51769867333863</c:v>
                </c:pt>
                <c:pt idx="49">
                  <c:v>0.66774624492225998</c:v>
                </c:pt>
                <c:pt idx="50">
                  <c:v>0.89974816036977301</c:v>
                </c:pt>
                <c:pt idx="51">
                  <c:v>1.02938727336784</c:v>
                </c:pt>
                <c:pt idx="52">
                  <c:v>0.59643851581337703</c:v>
                </c:pt>
                <c:pt idx="53">
                  <c:v>0.36244837828958398</c:v>
                </c:pt>
              </c:numCache>
            </c:numRef>
          </c:val>
          <c:smooth val="0"/>
          <c:extLst>
            <c:ext xmlns:c16="http://schemas.microsoft.com/office/drawing/2014/chart" uri="{C3380CC4-5D6E-409C-BE32-E72D297353CC}">
              <c16:uniqueId val="{00000001-CF52-4986-BF60-886FF4C84D06}"/>
            </c:ext>
          </c:extLst>
        </c:ser>
        <c:ser>
          <c:idx val="2"/>
          <c:order val="2"/>
          <c:tx>
            <c:strRef>
              <c:f>Sheet2!$A$4</c:f>
              <c:strCache>
                <c:ptCount val="1"/>
                <c:pt idx="0">
                  <c:v>Greece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Sheet2!$B$4:$BJ$4</c:f>
              <c:numCache>
                <c:formatCode>General</c:formatCode>
                <c:ptCount val="61"/>
                <c:pt idx="10">
                  <c:v>0.21037668110176999</c:v>
                </c:pt>
                <c:pt idx="11">
                  <c:v>0.21587020903437501</c:v>
                </c:pt>
                <c:pt idx="12">
                  <c:v>0.173246334758865</c:v>
                </c:pt>
                <c:pt idx="13">
                  <c:v>0.19666750577775599</c:v>
                </c:pt>
                <c:pt idx="14">
                  <c:v>0.32296118612956698</c:v>
                </c:pt>
                <c:pt idx="15">
                  <c:v>0.336509855836848</c:v>
                </c:pt>
                <c:pt idx="16">
                  <c:v>0.38715680412897602</c:v>
                </c:pt>
                <c:pt idx="17">
                  <c:v>0.374680506935963</c:v>
                </c:pt>
                <c:pt idx="18">
                  <c:v>0.234272481684349</c:v>
                </c:pt>
                <c:pt idx="19">
                  <c:v>0.21345836283404901</c:v>
                </c:pt>
                <c:pt idx="20">
                  <c:v>0.27119256593703001</c:v>
                </c:pt>
                <c:pt idx="21">
                  <c:v>0.484560599276604</c:v>
                </c:pt>
                <c:pt idx="22">
                  <c:v>0.628685568507374</c:v>
                </c:pt>
                <c:pt idx="23">
                  <c:v>0.559938155940508</c:v>
                </c:pt>
                <c:pt idx="24">
                  <c:v>0.50946620305657697</c:v>
                </c:pt>
                <c:pt idx="25">
                  <c:v>0.55804211778719004</c:v>
                </c:pt>
                <c:pt idx="26">
                  <c:v>0.24931850958614599</c:v>
                </c:pt>
                <c:pt idx="27">
                  <c:v>0.21093268877737301</c:v>
                </c:pt>
                <c:pt idx="28">
                  <c:v>0.366821724430481</c:v>
                </c:pt>
                <c:pt idx="29">
                  <c:v>0.34754300760646201</c:v>
                </c:pt>
                <c:pt idx="30">
                  <c:v>0.25064381866817098</c:v>
                </c:pt>
                <c:pt idx="31">
                  <c:v>0.16081977269375899</c:v>
                </c:pt>
                <c:pt idx="32">
                  <c:v>0.110269252710573</c:v>
                </c:pt>
                <c:pt idx="33">
                  <c:v>6.96131969491494E-2</c:v>
                </c:pt>
                <c:pt idx="34">
                  <c:v>6.0460566203643498E-2</c:v>
                </c:pt>
                <c:pt idx="35">
                  <c:v>5.4579187997045399E-2</c:v>
                </c:pt>
                <c:pt idx="36">
                  <c:v>5.9992971459845799E-2</c:v>
                </c:pt>
                <c:pt idx="37">
                  <c:v>3.9659853436609001E-2</c:v>
                </c:pt>
                <c:pt idx="38">
                  <c:v>2.4153279460850899E-2</c:v>
                </c:pt>
                <c:pt idx="39">
                  <c:v>1.7990819081756398E-2</c:v>
                </c:pt>
                <c:pt idx="40">
                  <c:v>7.2331924579623993E-2</c:v>
                </c:pt>
                <c:pt idx="41">
                  <c:v>0.10466160179180101</c:v>
                </c:pt>
                <c:pt idx="42">
                  <c:v>4.3327214518488498E-2</c:v>
                </c:pt>
                <c:pt idx="43">
                  <c:v>5.31834636637444E-2</c:v>
                </c:pt>
                <c:pt idx="44">
                  <c:v>0.20192561291288899</c:v>
                </c:pt>
                <c:pt idx="45">
                  <c:v>0.178900215746541</c:v>
                </c:pt>
                <c:pt idx="46">
                  <c:v>0.24775697236812599</c:v>
                </c:pt>
                <c:pt idx="47">
                  <c:v>0.36727026273448798</c:v>
                </c:pt>
                <c:pt idx="48">
                  <c:v>0.41125073443349902</c:v>
                </c:pt>
                <c:pt idx="49">
                  <c:v>0.13627758714725799</c:v>
                </c:pt>
                <c:pt idx="50">
                  <c:v>0.31899101765069698</c:v>
                </c:pt>
                <c:pt idx="51">
                  <c:v>0.445341183264299</c:v>
                </c:pt>
                <c:pt idx="52">
                  <c:v>0.29810922508110499</c:v>
                </c:pt>
                <c:pt idx="53">
                  <c:v>0.216887236229723</c:v>
                </c:pt>
                <c:pt idx="54">
                  <c:v>0.20860585750091801</c:v>
                </c:pt>
                <c:pt idx="55">
                  <c:v>9.3767952813560804E-2</c:v>
                </c:pt>
              </c:numCache>
            </c:numRef>
          </c:val>
          <c:smooth val="0"/>
          <c:extLst>
            <c:ext xmlns:c16="http://schemas.microsoft.com/office/drawing/2014/chart" uri="{C3380CC4-5D6E-409C-BE32-E72D297353CC}">
              <c16:uniqueId val="{00000002-CF52-4986-BF60-886FF4C84D06}"/>
            </c:ext>
          </c:extLst>
        </c:ser>
        <c:ser>
          <c:idx val="3"/>
          <c:order val="3"/>
          <c:tx>
            <c:strRef>
              <c:f>Sheet2!$A$5</c:f>
              <c:strCache>
                <c:ptCount val="1"/>
                <c:pt idx="0">
                  <c:v>Hungary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Sheet2!$B$1:$BJ$1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Sheet2!$B$5:$BJ$5</c:f>
              <c:numCache>
                <c:formatCode>General</c:formatCode>
                <c:ptCount val="61"/>
                <c:pt idx="31">
                  <c:v>1.2029324397202299</c:v>
                </c:pt>
                <c:pt idx="32">
                  <c:v>0.917223964595824</c:v>
                </c:pt>
                <c:pt idx="33">
                  <c:v>0.77253155369724202</c:v>
                </c:pt>
                <c:pt idx="34">
                  <c:v>0.57914552443469802</c:v>
                </c:pt>
                <c:pt idx="35">
                  <c:v>0.587879234422789</c:v>
                </c:pt>
                <c:pt idx="36">
                  <c:v>0.61825058990847703</c:v>
                </c:pt>
                <c:pt idx="37">
                  <c:v>0.53376036413153705</c:v>
                </c:pt>
                <c:pt idx="38">
                  <c:v>0.26631690839976002</c:v>
                </c:pt>
                <c:pt idx="39">
                  <c:v>0.35698403878523399</c:v>
                </c:pt>
                <c:pt idx="40">
                  <c:v>0.67831276999735801</c:v>
                </c:pt>
                <c:pt idx="41">
                  <c:v>0.66704615286306301</c:v>
                </c:pt>
                <c:pt idx="42">
                  <c:v>0.42961894717754201</c:v>
                </c:pt>
                <c:pt idx="43">
                  <c:v>0.40543307103227899</c:v>
                </c:pt>
                <c:pt idx="44">
                  <c:v>0.43835237139176803</c:v>
                </c:pt>
                <c:pt idx="45">
                  <c:v>0.45575569749073003</c:v>
                </c:pt>
                <c:pt idx="46">
                  <c:v>0.55303740624637499</c:v>
                </c:pt>
                <c:pt idx="47">
                  <c:v>0.46173016624529301</c:v>
                </c:pt>
                <c:pt idx="48">
                  <c:v>0.610063971926598</c:v>
                </c:pt>
                <c:pt idx="49">
                  <c:v>0.48129301598492202</c:v>
                </c:pt>
                <c:pt idx="50">
                  <c:v>0.44995439457547998</c:v>
                </c:pt>
                <c:pt idx="51">
                  <c:v>0.615946316414553</c:v>
                </c:pt>
                <c:pt idx="52">
                  <c:v>0.62488576834042997</c:v>
                </c:pt>
                <c:pt idx="53">
                  <c:v>0.494712619789484</c:v>
                </c:pt>
                <c:pt idx="54">
                  <c:v>0.43038129320880902</c:v>
                </c:pt>
                <c:pt idx="55">
                  <c:v>0.30499641963471502</c:v>
                </c:pt>
              </c:numCache>
            </c:numRef>
          </c:val>
          <c:smooth val="0"/>
          <c:extLst>
            <c:ext xmlns:c16="http://schemas.microsoft.com/office/drawing/2014/chart" uri="{C3380CC4-5D6E-409C-BE32-E72D297353CC}">
              <c16:uniqueId val="{00000003-CF52-4986-BF60-886FF4C84D06}"/>
            </c:ext>
          </c:extLst>
        </c:ser>
        <c:ser>
          <c:idx val="4"/>
          <c:order val="4"/>
          <c:tx>
            <c:strRef>
              <c:f>Sheet2!$A$6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Sheet2!$B$1:$BJ$1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Sheet2!$B$6:$BJ$6</c:f>
              <c:numCache>
                <c:formatCode>General</c:formatCode>
                <c:ptCount val="61"/>
                <c:pt idx="10">
                  <c:v>0.68931597027927505</c:v>
                </c:pt>
                <c:pt idx="11">
                  <c:v>0.53389842418912603</c:v>
                </c:pt>
                <c:pt idx="12">
                  <c:v>0.55150939210803895</c:v>
                </c:pt>
                <c:pt idx="13">
                  <c:v>0.94721424052712699</c:v>
                </c:pt>
                <c:pt idx="14">
                  <c:v>2.7327550324374399</c:v>
                </c:pt>
                <c:pt idx="15">
                  <c:v>2.3361710815091499</c:v>
                </c:pt>
                <c:pt idx="16">
                  <c:v>2.74239126697214</c:v>
                </c:pt>
                <c:pt idx="17">
                  <c:v>3.25900415404098</c:v>
                </c:pt>
                <c:pt idx="18">
                  <c:v>2.9957424020804901</c:v>
                </c:pt>
                <c:pt idx="19">
                  <c:v>8.3852104054765793</c:v>
                </c:pt>
                <c:pt idx="20">
                  <c:v>10.2615423606695</c:v>
                </c:pt>
                <c:pt idx="21">
                  <c:v>7.5463040813511997</c:v>
                </c:pt>
                <c:pt idx="22">
                  <c:v>7.6835744465277598</c:v>
                </c:pt>
                <c:pt idx="23">
                  <c:v>11.899015942225001</c:v>
                </c:pt>
                <c:pt idx="24">
                  <c:v>9.5246489793024303</c:v>
                </c:pt>
                <c:pt idx="25">
                  <c:v>8.5382659463967308</c:v>
                </c:pt>
                <c:pt idx="26">
                  <c:v>4.12519931835243</c:v>
                </c:pt>
                <c:pt idx="27">
                  <c:v>7.1460172851547297</c:v>
                </c:pt>
                <c:pt idx="28">
                  <c:v>4.9084184493270797</c:v>
                </c:pt>
                <c:pt idx="29">
                  <c:v>6.0523115356577302</c:v>
                </c:pt>
                <c:pt idx="30">
                  <c:v>6.9825093509464002</c:v>
                </c:pt>
                <c:pt idx="31">
                  <c:v>3.1314413058984401</c:v>
                </c:pt>
                <c:pt idx="32">
                  <c:v>2.91274322792838</c:v>
                </c:pt>
                <c:pt idx="33">
                  <c:v>1.99161090629925</c:v>
                </c:pt>
                <c:pt idx="34">
                  <c:v>1.78283652788974</c:v>
                </c:pt>
                <c:pt idx="35">
                  <c:v>3.1040118098381302</c:v>
                </c:pt>
                <c:pt idx="36">
                  <c:v>3.5949684285985901</c:v>
                </c:pt>
                <c:pt idx="37">
                  <c:v>2.7661958133562199</c:v>
                </c:pt>
                <c:pt idx="38">
                  <c:v>1.24246243390407</c:v>
                </c:pt>
                <c:pt idx="39">
                  <c:v>1.95147670533933</c:v>
                </c:pt>
                <c:pt idx="40">
                  <c:v>3.2831633888193199</c:v>
                </c:pt>
                <c:pt idx="41">
                  <c:v>2.3122750505404799</c:v>
                </c:pt>
                <c:pt idx="42">
                  <c:v>2.4619704301491199</c:v>
                </c:pt>
                <c:pt idx="43">
                  <c:v>3.26438112746203</c:v>
                </c:pt>
                <c:pt idx="44">
                  <c:v>4.2057800776473098</c:v>
                </c:pt>
                <c:pt idx="45">
                  <c:v>5.6925194388426403</c:v>
                </c:pt>
                <c:pt idx="46">
                  <c:v>6.1101897016428497</c:v>
                </c:pt>
                <c:pt idx="47">
                  <c:v>5.57991233190078</c:v>
                </c:pt>
                <c:pt idx="48">
                  <c:v>6.5699432806424296</c:v>
                </c:pt>
                <c:pt idx="49">
                  <c:v>3.7826219719777998</c:v>
                </c:pt>
                <c:pt idx="50">
                  <c:v>4.8546809510873397</c:v>
                </c:pt>
                <c:pt idx="51">
                  <c:v>6.9185903546635297</c:v>
                </c:pt>
                <c:pt idx="52">
                  <c:v>6.6141353421720899</c:v>
                </c:pt>
                <c:pt idx="53">
                  <c:v>5.7800698345129904</c:v>
                </c:pt>
                <c:pt idx="54">
                  <c:v>4.8616904412731401</c:v>
                </c:pt>
                <c:pt idx="55">
                  <c:v>2.26483496921619</c:v>
                </c:pt>
              </c:numCache>
            </c:numRef>
          </c:val>
          <c:smooth val="0"/>
          <c:extLst>
            <c:ext xmlns:c16="http://schemas.microsoft.com/office/drawing/2014/chart" uri="{C3380CC4-5D6E-409C-BE32-E72D297353CC}">
              <c16:uniqueId val="{00000004-CF52-4986-BF60-886FF4C84D06}"/>
            </c:ext>
          </c:extLst>
        </c:ser>
        <c:ser>
          <c:idx val="5"/>
          <c:order val="5"/>
          <c:tx>
            <c:strRef>
              <c:f>Sheet2!$A$7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Sheet2!$B$1:$BJ$1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Sheet2!$B$7:$BJ$7</c:f>
              <c:numCache>
                <c:formatCode>General</c:formatCode>
                <c:ptCount val="61"/>
                <c:pt idx="10">
                  <c:v>16.987673669037701</c:v>
                </c:pt>
                <c:pt idx="11">
                  <c:v>19.716980365864998</c:v>
                </c:pt>
                <c:pt idx="12">
                  <c:v>27.0841159538817</c:v>
                </c:pt>
                <c:pt idx="13">
                  <c:v>32.575406366523801</c:v>
                </c:pt>
                <c:pt idx="14">
                  <c:v>24.6373604706557</c:v>
                </c:pt>
                <c:pt idx="15">
                  <c:v>28.479523127899</c:v>
                </c:pt>
                <c:pt idx="16">
                  <c:v>28.506352813944702</c:v>
                </c:pt>
                <c:pt idx="17">
                  <c:v>30.151678233784001</c:v>
                </c:pt>
                <c:pt idx="18">
                  <c:v>25.891560496182301</c:v>
                </c:pt>
                <c:pt idx="19">
                  <c:v>37.645672106513501</c:v>
                </c:pt>
                <c:pt idx="20">
                  <c:v>37.039897173972001</c:v>
                </c:pt>
                <c:pt idx="21">
                  <c:v>25.402632412721101</c:v>
                </c:pt>
                <c:pt idx="22">
                  <c:v>29.442195685165299</c:v>
                </c:pt>
                <c:pt idx="23">
                  <c:v>28.300365114104501</c:v>
                </c:pt>
                <c:pt idx="24">
                  <c:v>20.284903705184401</c:v>
                </c:pt>
                <c:pt idx="25">
                  <c:v>20.796372463793499</c:v>
                </c:pt>
                <c:pt idx="26">
                  <c:v>22.181514981574399</c:v>
                </c:pt>
                <c:pt idx="27">
                  <c:v>27.055763465497201</c:v>
                </c:pt>
                <c:pt idx="28">
                  <c:v>23.81759160715</c:v>
                </c:pt>
                <c:pt idx="29">
                  <c:v>26.895412333834599</c:v>
                </c:pt>
                <c:pt idx="30">
                  <c:v>25.653145253808798</c:v>
                </c:pt>
                <c:pt idx="31">
                  <c:v>20.3922131909275</c:v>
                </c:pt>
                <c:pt idx="32">
                  <c:v>19.193603236697399</c:v>
                </c:pt>
                <c:pt idx="33">
                  <c:v>16.153332189929198</c:v>
                </c:pt>
                <c:pt idx="34">
                  <c:v>14.219974949381101</c:v>
                </c:pt>
                <c:pt idx="35">
                  <c:v>12.833705277809999</c:v>
                </c:pt>
                <c:pt idx="36">
                  <c:v>11.210728156837501</c:v>
                </c:pt>
                <c:pt idx="37">
                  <c:v>9.3350651197005501</c:v>
                </c:pt>
                <c:pt idx="38">
                  <c:v>8.2585136539413408</c:v>
                </c:pt>
                <c:pt idx="39">
                  <c:v>8.08215113384734</c:v>
                </c:pt>
                <c:pt idx="40">
                  <c:v>9.7952081867224994</c:v>
                </c:pt>
                <c:pt idx="41">
                  <c:v>8.2869828638694205</c:v>
                </c:pt>
                <c:pt idx="42">
                  <c:v>7.9542518240377103</c:v>
                </c:pt>
                <c:pt idx="43">
                  <c:v>9.9450753409627595</c:v>
                </c:pt>
                <c:pt idx="44">
                  <c:v>9.1662784631415199</c:v>
                </c:pt>
                <c:pt idx="45">
                  <c:v>11.279354941946499</c:v>
                </c:pt>
                <c:pt idx="46">
                  <c:v>12.246228336666499</c:v>
                </c:pt>
                <c:pt idx="47">
                  <c:v>11.393340075752301</c:v>
                </c:pt>
                <c:pt idx="48">
                  <c:v>12.285952887063299</c:v>
                </c:pt>
                <c:pt idx="49">
                  <c:v>8.4809980831829908</c:v>
                </c:pt>
                <c:pt idx="50">
                  <c:v>8.3820404219367095</c:v>
                </c:pt>
                <c:pt idx="51">
                  <c:v>9.0633556348435604</c:v>
                </c:pt>
                <c:pt idx="52">
                  <c:v>8.6667445058884294</c:v>
                </c:pt>
                <c:pt idx="53">
                  <c:v>7.8297390090476302</c:v>
                </c:pt>
                <c:pt idx="54">
                  <c:v>7.2342981806644504</c:v>
                </c:pt>
                <c:pt idx="55">
                  <c:v>4.8401879046086096</c:v>
                </c:pt>
              </c:numCache>
            </c:numRef>
          </c:val>
          <c:smooth val="0"/>
          <c:extLst>
            <c:ext xmlns:c16="http://schemas.microsoft.com/office/drawing/2014/chart" uri="{C3380CC4-5D6E-409C-BE32-E72D297353CC}">
              <c16:uniqueId val="{00000005-CF52-4986-BF60-886FF4C84D06}"/>
            </c:ext>
          </c:extLst>
        </c:ser>
        <c:ser>
          <c:idx val="6"/>
          <c:order val="6"/>
          <c:tx>
            <c:strRef>
              <c:f>Sheet2!$A$8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Sheet2!$B$1:$BJ$1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Sheet2!$B$8:$BJ$8</c:f>
              <c:numCache>
                <c:formatCode>General</c:formatCode>
                <c:ptCount val="61"/>
                <c:pt idx="30">
                  <c:v>3.4096129091331999</c:v>
                </c:pt>
                <c:pt idx="31">
                  <c:v>2.2720834189166101</c:v>
                </c:pt>
                <c:pt idx="32">
                  <c:v>1.7145336604952099</c:v>
                </c:pt>
                <c:pt idx="33">
                  <c:v>1.2023283825987401</c:v>
                </c:pt>
                <c:pt idx="34">
                  <c:v>0.968275909060625</c:v>
                </c:pt>
                <c:pt idx="35">
                  <c:v>1.1319827975777099</c:v>
                </c:pt>
                <c:pt idx="36">
                  <c:v>0.85564237225714901</c:v>
                </c:pt>
                <c:pt idx="37">
                  <c:v>0.80117340304048701</c:v>
                </c:pt>
                <c:pt idx="38">
                  <c:v>0.490702993536618</c:v>
                </c:pt>
                <c:pt idx="39">
                  <c:v>0.427440277582253</c:v>
                </c:pt>
                <c:pt idx="40">
                  <c:v>0.640995049633724</c:v>
                </c:pt>
                <c:pt idx="41">
                  <c:v>0.87388242418380302</c:v>
                </c:pt>
                <c:pt idx="42">
                  <c:v>0.601591627351442</c:v>
                </c:pt>
                <c:pt idx="43">
                  <c:v>0.65745455614730897</c:v>
                </c:pt>
                <c:pt idx="44">
                  <c:v>1.55210660861878</c:v>
                </c:pt>
                <c:pt idx="45">
                  <c:v>1.3760174978372901</c:v>
                </c:pt>
                <c:pt idx="46">
                  <c:v>1.8060156448766</c:v>
                </c:pt>
                <c:pt idx="47">
                  <c:v>1.50499558361327</c:v>
                </c:pt>
                <c:pt idx="48">
                  <c:v>2.2435065264518701</c:v>
                </c:pt>
                <c:pt idx="49">
                  <c:v>1.21766927986998</c:v>
                </c:pt>
                <c:pt idx="50">
                  <c:v>1.5860429817139099</c:v>
                </c:pt>
                <c:pt idx="51">
                  <c:v>1.92420384389636</c:v>
                </c:pt>
                <c:pt idx="52">
                  <c:v>1.45742157032555</c:v>
                </c:pt>
                <c:pt idx="53">
                  <c:v>1.0772355635095301</c:v>
                </c:pt>
                <c:pt idx="54">
                  <c:v>0.96378724786688397</c:v>
                </c:pt>
                <c:pt idx="55">
                  <c:v>0.85027099820664997</c:v>
                </c:pt>
              </c:numCache>
            </c:numRef>
          </c:val>
          <c:smooth val="0"/>
          <c:extLst>
            <c:ext xmlns:c16="http://schemas.microsoft.com/office/drawing/2014/chart" uri="{C3380CC4-5D6E-409C-BE32-E72D297353CC}">
              <c16:uniqueId val="{00000006-CF52-4986-BF60-886FF4C84D06}"/>
            </c:ext>
          </c:extLst>
        </c:ser>
        <c:ser>
          <c:idx val="7"/>
          <c:order val="7"/>
          <c:tx>
            <c:strRef>
              <c:f>Sheet2!$A$9</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Sheet2!$B$1:$BJ$1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Sheet2!$B$9:$BJ$9</c:f>
              <c:numCache>
                <c:formatCode>General</c:formatCode>
                <c:ptCount val="61"/>
                <c:pt idx="11">
                  <c:v>1.0323548771439801</c:v>
                </c:pt>
                <c:pt idx="12">
                  <c:v>1.4908383107535299</c:v>
                </c:pt>
                <c:pt idx="13">
                  <c:v>2.3009543876227201</c:v>
                </c:pt>
                <c:pt idx="14">
                  <c:v>2.27441828370721</c:v>
                </c:pt>
                <c:pt idx="15">
                  <c:v>1.77054858701527</c:v>
                </c:pt>
                <c:pt idx="16">
                  <c:v>1.6873376134892499</c:v>
                </c:pt>
                <c:pt idx="17">
                  <c:v>2.2313760886137701</c:v>
                </c:pt>
                <c:pt idx="18">
                  <c:v>1.8086250719038</c:v>
                </c:pt>
                <c:pt idx="19">
                  <c:v>2.4469748532349</c:v>
                </c:pt>
                <c:pt idx="20">
                  <c:v>2.2684401614491798</c:v>
                </c:pt>
                <c:pt idx="21">
                  <c:v>1.3067751225567901</c:v>
                </c:pt>
                <c:pt idx="22">
                  <c:v>1.26937333782502</c:v>
                </c:pt>
                <c:pt idx="23">
                  <c:v>1.22099357347383</c:v>
                </c:pt>
                <c:pt idx="24">
                  <c:v>1.1326890830001299</c:v>
                </c:pt>
                <c:pt idx="25">
                  <c:v>1.36417819905213</c:v>
                </c:pt>
                <c:pt idx="26">
                  <c:v>1.04621961553228</c:v>
                </c:pt>
                <c:pt idx="27">
                  <c:v>0.96565820050226603</c:v>
                </c:pt>
                <c:pt idx="28">
                  <c:v>1.2048809585993301</c:v>
                </c:pt>
                <c:pt idx="29">
                  <c:v>1.17738216450274</c:v>
                </c:pt>
                <c:pt idx="30">
                  <c:v>1.04188511706875</c:v>
                </c:pt>
                <c:pt idx="31">
                  <c:v>0.69485758747412296</c:v>
                </c:pt>
                <c:pt idx="32">
                  <c:v>0.66433702602634803</c:v>
                </c:pt>
                <c:pt idx="33">
                  <c:v>0.526051645359918</c:v>
                </c:pt>
                <c:pt idx="34">
                  <c:v>0.520080660760873</c:v>
                </c:pt>
                <c:pt idx="35">
                  <c:v>0.56222082502857396</c:v>
                </c:pt>
                <c:pt idx="36">
                  <c:v>0.57834929927404899</c:v>
                </c:pt>
                <c:pt idx="37">
                  <c:v>0.65620584789792002</c:v>
                </c:pt>
                <c:pt idx="38">
                  <c:v>0.587617659031203</c:v>
                </c:pt>
                <c:pt idx="39">
                  <c:v>0.526977856673844</c:v>
                </c:pt>
                <c:pt idx="40">
                  <c:v>1.22099076305344</c:v>
                </c:pt>
                <c:pt idx="41">
                  <c:v>1.21785459632619</c:v>
                </c:pt>
                <c:pt idx="42">
                  <c:v>1.16535468842349</c:v>
                </c:pt>
                <c:pt idx="43">
                  <c:v>1.6175126366286701</c:v>
                </c:pt>
                <c:pt idx="44">
                  <c:v>1.6654252743183</c:v>
                </c:pt>
                <c:pt idx="45">
                  <c:v>2.17094807252621</c:v>
                </c:pt>
                <c:pt idx="46">
                  <c:v>2.49083016555619</c:v>
                </c:pt>
                <c:pt idx="47">
                  <c:v>2.44320022620128</c:v>
                </c:pt>
                <c:pt idx="48">
                  <c:v>3.3249112275587498</c:v>
                </c:pt>
                <c:pt idx="49">
                  <c:v>2.0979144168027899</c:v>
                </c:pt>
                <c:pt idx="50">
                  <c:v>2.2924773955294899</c:v>
                </c:pt>
                <c:pt idx="51">
                  <c:v>2.8455290488006302</c:v>
                </c:pt>
                <c:pt idx="52">
                  <c:v>2.7770983546410202</c:v>
                </c:pt>
                <c:pt idx="53">
                  <c:v>2.4004694594991398</c:v>
                </c:pt>
                <c:pt idx="54">
                  <c:v>2.2601401523387898</c:v>
                </c:pt>
                <c:pt idx="55">
                  <c:v>1.2473396105200001</c:v>
                </c:pt>
              </c:numCache>
            </c:numRef>
          </c:val>
          <c:smooth val="0"/>
          <c:extLst>
            <c:ext xmlns:c16="http://schemas.microsoft.com/office/drawing/2014/chart" uri="{C3380CC4-5D6E-409C-BE32-E72D297353CC}">
              <c16:uniqueId val="{00000007-CF52-4986-BF60-886FF4C84D06}"/>
            </c:ext>
          </c:extLst>
        </c:ser>
        <c:ser>
          <c:idx val="8"/>
          <c:order val="8"/>
          <c:tx>
            <c:strRef>
              <c:f>Sheet2!$A$10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Sheet2!$B$1:$BJ$1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Sheet2!$B$10:$BJ$10</c:f>
              <c:numCache>
                <c:formatCode>General</c:formatCode>
                <c:ptCount val="61"/>
                <c:pt idx="10">
                  <c:v>0.67632953189351697</c:v>
                </c:pt>
                <c:pt idx="11">
                  <c:v>0.60878561247603702</c:v>
                </c:pt>
                <c:pt idx="12">
                  <c:v>0.51715995366427403</c:v>
                </c:pt>
                <c:pt idx="13">
                  <c:v>0.68848102365067698</c:v>
                </c:pt>
                <c:pt idx="14">
                  <c:v>1.0313392860272199</c:v>
                </c:pt>
                <c:pt idx="15">
                  <c:v>0.827716829836043</c:v>
                </c:pt>
                <c:pt idx="16">
                  <c:v>0.91357199928191102</c:v>
                </c:pt>
                <c:pt idx="17">
                  <c:v>0.79485128145405304</c:v>
                </c:pt>
                <c:pt idx="18">
                  <c:v>0.78433417941815198</c:v>
                </c:pt>
                <c:pt idx="19">
                  <c:v>0.80253426583373799</c:v>
                </c:pt>
                <c:pt idx="20">
                  <c:v>1.33238656770418</c:v>
                </c:pt>
                <c:pt idx="21">
                  <c:v>1.4323890209569701</c:v>
                </c:pt>
                <c:pt idx="22">
                  <c:v>1.3868340257901199</c:v>
                </c:pt>
                <c:pt idx="23">
                  <c:v>1.13440757522473</c:v>
                </c:pt>
                <c:pt idx="24">
                  <c:v>1.0218250264036399</c:v>
                </c:pt>
                <c:pt idx="25">
                  <c:v>0.94312456286532098</c:v>
                </c:pt>
                <c:pt idx="26">
                  <c:v>0.64748890830421801</c:v>
                </c:pt>
                <c:pt idx="27">
                  <c:v>0.56156391617651602</c:v>
                </c:pt>
                <c:pt idx="28">
                  <c:v>0.68845554490730698</c:v>
                </c:pt>
                <c:pt idx="29">
                  <c:v>0.68026420252722597</c:v>
                </c:pt>
                <c:pt idx="30">
                  <c:v>0.59020494462300699</c:v>
                </c:pt>
                <c:pt idx="31">
                  <c:v>0.42171285327235702</c:v>
                </c:pt>
                <c:pt idx="32">
                  <c:v>0.41580553418348898</c:v>
                </c:pt>
                <c:pt idx="33">
                  <c:v>0.30419611390005302</c:v>
                </c:pt>
                <c:pt idx="34">
                  <c:v>0.35565971979740302</c:v>
                </c:pt>
                <c:pt idx="35">
                  <c:v>0.34493382358283298</c:v>
                </c:pt>
                <c:pt idx="36">
                  <c:v>0.34552383310265</c:v>
                </c:pt>
                <c:pt idx="37">
                  <c:v>0.27296247812198499</c:v>
                </c:pt>
                <c:pt idx="38">
                  <c:v>0.12327378966755401</c:v>
                </c:pt>
                <c:pt idx="39">
                  <c:v>0.16326861741698001</c:v>
                </c:pt>
                <c:pt idx="40">
                  <c:v>0.23298857079258101</c:v>
                </c:pt>
                <c:pt idx="41">
                  <c:v>0.30387355983245301</c:v>
                </c:pt>
                <c:pt idx="42">
                  <c:v>0.21201946160274901</c:v>
                </c:pt>
                <c:pt idx="43">
                  <c:v>0.20025248500037199</c:v>
                </c:pt>
                <c:pt idx="44">
                  <c:v>0.28642304119613599</c:v>
                </c:pt>
                <c:pt idx="45">
                  <c:v>0.29056914089318198</c:v>
                </c:pt>
                <c:pt idx="46">
                  <c:v>0.38820519426462402</c:v>
                </c:pt>
                <c:pt idx="47">
                  <c:v>0.44130922555514301</c:v>
                </c:pt>
                <c:pt idx="48">
                  <c:v>0.666846184940867</c:v>
                </c:pt>
                <c:pt idx="49">
                  <c:v>0.39972046276480699</c:v>
                </c:pt>
                <c:pt idx="50">
                  <c:v>0.562678635579417</c:v>
                </c:pt>
                <c:pt idx="51">
                  <c:v>0.75253699059410994</c:v>
                </c:pt>
                <c:pt idx="52">
                  <c:v>0.61406177691509001</c:v>
                </c:pt>
                <c:pt idx="53">
                  <c:v>0.53439193826269604</c:v>
                </c:pt>
                <c:pt idx="54">
                  <c:v>0.45413810410101502</c:v>
                </c:pt>
                <c:pt idx="55">
                  <c:v>0.35733262812258998</c:v>
                </c:pt>
              </c:numCache>
            </c:numRef>
          </c:val>
          <c:smooth val="0"/>
          <c:extLst>
            <c:ext xmlns:c16="http://schemas.microsoft.com/office/drawing/2014/chart" uri="{C3380CC4-5D6E-409C-BE32-E72D297353CC}">
              <c16:uniqueId val="{00000008-CF52-4986-BF60-886FF4C84D06}"/>
            </c:ext>
          </c:extLst>
        </c:ser>
        <c:ser>
          <c:idx val="9"/>
          <c:order val="9"/>
          <c:tx>
            <c:strRef>
              <c:f>Sheet2!$A$11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Sheet2!$B$1:$BJ$1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Sheet2!$B$11:$BJ$11</c:f>
              <c:numCache>
                <c:formatCode>General</c:formatCode>
                <c:ptCount val="61"/>
                <c:pt idx="11">
                  <c:v>2.7210829100870502</c:v>
                </c:pt>
                <c:pt idx="12">
                  <c:v>2.6895677106916001</c:v>
                </c:pt>
                <c:pt idx="13">
                  <c:v>2.9041639576948399</c:v>
                </c:pt>
                <c:pt idx="14">
                  <c:v>4.8607034997285101</c:v>
                </c:pt>
                <c:pt idx="15">
                  <c:v>5.3334840099316603</c:v>
                </c:pt>
                <c:pt idx="16">
                  <c:v>6.0098635827447202</c:v>
                </c:pt>
                <c:pt idx="17">
                  <c:v>6.2112199251730003</c:v>
                </c:pt>
                <c:pt idx="18">
                  <c:v>5.4154775503958801</c:v>
                </c:pt>
                <c:pt idx="19">
                  <c:v>8.8936464526240702</c:v>
                </c:pt>
                <c:pt idx="20">
                  <c:v>15.063054033216901</c:v>
                </c:pt>
                <c:pt idx="21">
                  <c:v>11.842430555164301</c:v>
                </c:pt>
                <c:pt idx="22">
                  <c:v>11.5651848220754</c:v>
                </c:pt>
                <c:pt idx="23">
                  <c:v>9.9868565198299795</c:v>
                </c:pt>
                <c:pt idx="24">
                  <c:v>5.1320640595985401</c:v>
                </c:pt>
                <c:pt idx="25">
                  <c:v>10.068280933009101</c:v>
                </c:pt>
                <c:pt idx="26">
                  <c:v>7.9284288856230498</c:v>
                </c:pt>
                <c:pt idx="27">
                  <c:v>6.4325959450153398</c:v>
                </c:pt>
                <c:pt idx="28">
                  <c:v>6.1659411280717897</c:v>
                </c:pt>
                <c:pt idx="29">
                  <c:v>5.3981064361359996</c:v>
                </c:pt>
                <c:pt idx="30">
                  <c:v>6.0300959957762998</c:v>
                </c:pt>
                <c:pt idx="31">
                  <c:v>5.1096338481950303</c:v>
                </c:pt>
                <c:pt idx="32">
                  <c:v>3.9793143253644199</c:v>
                </c:pt>
                <c:pt idx="33">
                  <c:v>3.3751713050711198</c:v>
                </c:pt>
                <c:pt idx="34">
                  <c:v>3.8522880107622899</c:v>
                </c:pt>
                <c:pt idx="35">
                  <c:v>4.03581907697835</c:v>
                </c:pt>
                <c:pt idx="36">
                  <c:v>3.9974115979544198</c:v>
                </c:pt>
                <c:pt idx="37">
                  <c:v>3.1436956544995098</c:v>
                </c:pt>
                <c:pt idx="38">
                  <c:v>2.84070845867994</c:v>
                </c:pt>
                <c:pt idx="39">
                  <c:v>2.1544188370329298</c:v>
                </c:pt>
                <c:pt idx="40">
                  <c:v>2.8889124884286299</c:v>
                </c:pt>
                <c:pt idx="41">
                  <c:v>4.4439589429112996</c:v>
                </c:pt>
                <c:pt idx="42">
                  <c:v>4.0793910039160703</c:v>
                </c:pt>
                <c:pt idx="43">
                  <c:v>3.6271434403493701</c:v>
                </c:pt>
                <c:pt idx="44">
                  <c:v>5.4272936877513098</c:v>
                </c:pt>
                <c:pt idx="45">
                  <c:v>4.7848670838971898</c:v>
                </c:pt>
                <c:pt idx="46">
                  <c:v>5.6421778533186204</c:v>
                </c:pt>
                <c:pt idx="47">
                  <c:v>7.0510550391495901</c:v>
                </c:pt>
                <c:pt idx="48">
                  <c:v>12.8709510113086</c:v>
                </c:pt>
                <c:pt idx="49">
                  <c:v>5.9470055518778002</c:v>
                </c:pt>
                <c:pt idx="50">
                  <c:v>7.6631335673374599</c:v>
                </c:pt>
                <c:pt idx="51">
                  <c:v>8.6603323344973102</c:v>
                </c:pt>
                <c:pt idx="52">
                  <c:v>7.1891794071613999</c:v>
                </c:pt>
                <c:pt idx="53">
                  <c:v>6.8733252728956602</c:v>
                </c:pt>
                <c:pt idx="54">
                  <c:v>5.7151084816807396</c:v>
                </c:pt>
                <c:pt idx="55">
                  <c:v>4.1997329147134499</c:v>
                </c:pt>
              </c:numCache>
            </c:numRef>
          </c:val>
          <c:smooth val="0"/>
          <c:extLst>
            <c:ext xmlns:c16="http://schemas.microsoft.com/office/drawing/2014/chart" uri="{C3380CC4-5D6E-409C-BE32-E72D297353CC}">
              <c16:uniqueId val="{00000009-CF52-4986-BF60-886FF4C84D06}"/>
            </c:ext>
          </c:extLst>
        </c:ser>
        <c:dLbls>
          <c:showLegendKey val="0"/>
          <c:showVal val="0"/>
          <c:showCatName val="0"/>
          <c:showSerName val="0"/>
          <c:showPercent val="0"/>
          <c:showBubbleSize val="0"/>
        </c:dLbls>
        <c:marker val="1"/>
        <c:smooth val="0"/>
        <c:axId val="152114192"/>
        <c:axId val="152114584"/>
      </c:lineChart>
      <c:catAx>
        <c:axId val="15211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114584"/>
        <c:crosses val="autoZero"/>
        <c:auto val="1"/>
        <c:lblAlgn val="ctr"/>
        <c:lblOffset val="100"/>
        <c:noMultiLvlLbl val="0"/>
      </c:catAx>
      <c:valAx>
        <c:axId val="152114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11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Manufacturing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Sheet3!$A$2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Sheet3!$B$2:$BH$2</c:f>
              <c:numCache>
                <c:formatCode>General</c:formatCode>
                <c:ptCount val="59"/>
              </c:numCache>
            </c:numRef>
          </c:val>
          <c:smooth val="0"/>
          <c:extLst>
            <c:ext xmlns:c16="http://schemas.microsoft.com/office/drawing/2014/chart" uri="{C3380CC4-5D6E-409C-BE32-E72D297353CC}">
              <c16:uniqueId val="{00000000-9613-4A22-8D54-53D750855152}"/>
            </c:ext>
          </c:extLst>
        </c:ser>
        <c:ser>
          <c:idx val="1"/>
          <c:order val="1"/>
          <c:tx>
            <c:strRef>
              <c:f>Sheet3!$A$3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Sheet3!$B$3:$BH$3</c:f>
              <c:numCache>
                <c:formatCode>General</c:formatCode>
                <c:ptCount val="59"/>
                <c:pt idx="0">
                  <c:v>21.160040439188396</c:v>
                </c:pt>
                <c:pt idx="1">
                  <c:v>23.257289045816865</c:v>
                </c:pt>
                <c:pt idx="2">
                  <c:v>23.137848180119253</c:v>
                </c:pt>
                <c:pt idx="3">
                  <c:v>23.216669568750362</c:v>
                </c:pt>
                <c:pt idx="4">
                  <c:v>24.75898673846773</c:v>
                </c:pt>
                <c:pt idx="5">
                  <c:v>24.043715846994541</c:v>
                </c:pt>
                <c:pt idx="6">
                  <c:v>23.166023166023166</c:v>
                </c:pt>
                <c:pt idx="7">
                  <c:v>24.17910447761194</c:v>
                </c:pt>
                <c:pt idx="8">
                  <c:v>25.751072961373389</c:v>
                </c:pt>
                <c:pt idx="9">
                  <c:v>25.294117647058822</c:v>
                </c:pt>
                <c:pt idx="10">
                  <c:v>25.876288659793818</c:v>
                </c:pt>
                <c:pt idx="11">
                  <c:v>24.622716441620334</c:v>
                </c:pt>
                <c:pt idx="12">
                  <c:v>23.509223509223506</c:v>
                </c:pt>
                <c:pt idx="13">
                  <c:v>27.26395226395227</c:v>
                </c:pt>
                <c:pt idx="14">
                  <c:v>29.889935896731064</c:v>
                </c:pt>
                <c:pt idx="15">
                  <c:v>20.424261985650478</c:v>
                </c:pt>
                <c:pt idx="16">
                  <c:v>23.555982381148247</c:v>
                </c:pt>
                <c:pt idx="17">
                  <c:v>22.11634545102666</c:v>
                </c:pt>
                <c:pt idx="18">
                  <c:v>22.903838303817452</c:v>
                </c:pt>
                <c:pt idx="19">
                  <c:v>21.567503040304683</c:v>
                </c:pt>
                <c:pt idx="20">
                  <c:v>21.51604563017214</c:v>
                </c:pt>
                <c:pt idx="21">
                  <c:v>22.274640159902983</c:v>
                </c:pt>
                <c:pt idx="22">
                  <c:v>18.490770163424859</c:v>
                </c:pt>
                <c:pt idx="23">
                  <c:v>21.181589117503798</c:v>
                </c:pt>
                <c:pt idx="24">
                  <c:v>24.225123004326385</c:v>
                </c:pt>
                <c:pt idx="25">
                  <c:v>16.19640136672454</c:v>
                </c:pt>
                <c:pt idx="26">
                  <c:v>18.692058321751766</c:v>
                </c:pt>
                <c:pt idx="27">
                  <c:v>18.366351686961391</c:v>
                </c:pt>
                <c:pt idx="28">
                  <c:v>18.887455105525685</c:v>
                </c:pt>
                <c:pt idx="29">
                  <c:v>18.865111131890654</c:v>
                </c:pt>
                <c:pt idx="30">
                  <c:v>19.572964100754973</c:v>
                </c:pt>
                <c:pt idx="31">
                  <c:v>20.459873505678019</c:v>
                </c:pt>
                <c:pt idx="32">
                  <c:v>20.48859596032953</c:v>
                </c:pt>
                <c:pt idx="33">
                  <c:v>18.547181848464046</c:v>
                </c:pt>
                <c:pt idx="34">
                  <c:v>18.362077650608231</c:v>
                </c:pt>
                <c:pt idx="35">
                  <c:v>18.085675454366939</c:v>
                </c:pt>
                <c:pt idx="36">
                  <c:v>19.363659847341111</c:v>
                </c:pt>
                <c:pt idx="37">
                  <c:v>19.207372511620633</c:v>
                </c:pt>
                <c:pt idx="38">
                  <c:v>18.926824862616797</c:v>
                </c:pt>
                <c:pt idx="39">
                  <c:v>19.174348019494357</c:v>
                </c:pt>
                <c:pt idx="40">
                  <c:v>16.889888478687009</c:v>
                </c:pt>
                <c:pt idx="41">
                  <c:v>17.576886483849378</c:v>
                </c:pt>
                <c:pt idx="42">
                  <c:v>17.572722992092409</c:v>
                </c:pt>
                <c:pt idx="43">
                  <c:v>16.137970580843046</c:v>
                </c:pt>
                <c:pt idx="44">
                  <c:v>15.610318498409411</c:v>
                </c:pt>
                <c:pt idx="45">
                  <c:v>14.673658590800413</c:v>
                </c:pt>
                <c:pt idx="46">
                  <c:v>13.807426201110406</c:v>
                </c:pt>
                <c:pt idx="47">
                  <c:v>13.012552937134814</c:v>
                </c:pt>
                <c:pt idx="48">
                  <c:v>12.232382197703942</c:v>
                </c:pt>
                <c:pt idx="49">
                  <c:v>12.2653313990177</c:v>
                </c:pt>
                <c:pt idx="50">
                  <c:v>11.751365923038854</c:v>
                </c:pt>
                <c:pt idx="51">
                  <c:v>11.943260137303632</c:v>
                </c:pt>
                <c:pt idx="52">
                  <c:v>11.816957466957039</c:v>
                </c:pt>
                <c:pt idx="53">
                  <c:v>11.858068280969727</c:v>
                </c:pt>
                <c:pt idx="54">
                  <c:v>11.668033666900859</c:v>
                </c:pt>
                <c:pt idx="55">
                  <c:v>11.927443290620491</c:v>
                </c:pt>
              </c:numCache>
            </c:numRef>
          </c:val>
          <c:smooth val="0"/>
          <c:extLst>
            <c:ext xmlns:c16="http://schemas.microsoft.com/office/drawing/2014/chart" uri="{C3380CC4-5D6E-409C-BE32-E72D297353CC}">
              <c16:uniqueId val="{00000001-9613-4A22-8D54-53D750855152}"/>
            </c:ext>
          </c:extLst>
        </c:ser>
        <c:ser>
          <c:idx val="2"/>
          <c:order val="2"/>
          <c:tx>
            <c:strRef>
              <c:f>Sheet3!$A$4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Sheet3!$B$4:$BH$4</c:f>
              <c:numCache>
                <c:formatCode>General</c:formatCode>
                <c:ptCount val="59"/>
                <c:pt idx="6">
                  <c:v>31.525112405358186</c:v>
                </c:pt>
                <c:pt idx="7">
                  <c:v>27.879734700702265</c:v>
                </c:pt>
                <c:pt idx="8">
                  <c:v>25.806742675305316</c:v>
                </c:pt>
                <c:pt idx="9">
                  <c:v>29.291601365813879</c:v>
                </c:pt>
                <c:pt idx="10">
                  <c:v>33.3463086809668</c:v>
                </c:pt>
                <c:pt idx="11">
                  <c:v>34.621628759819288</c:v>
                </c:pt>
                <c:pt idx="12">
                  <c:v>35.602891474690495</c:v>
                </c:pt>
                <c:pt idx="13">
                  <c:v>35.721464262390242</c:v>
                </c:pt>
                <c:pt idx="14">
                  <c:v>35.178583371644805</c:v>
                </c:pt>
                <c:pt idx="15">
                  <c:v>37.598888040796183</c:v>
                </c:pt>
                <c:pt idx="16">
                  <c:v>37.001365221173792</c:v>
                </c:pt>
                <c:pt idx="17">
                  <c:v>38.765021692307691</c:v>
                </c:pt>
                <c:pt idx="18">
                  <c:v>40.101829640905756</c:v>
                </c:pt>
                <c:pt idx="19">
                  <c:v>39.619183075234723</c:v>
                </c:pt>
                <c:pt idx="20">
                  <c:v>39.863850444676963</c:v>
                </c:pt>
                <c:pt idx="21">
                  <c:v>37.973297277037155</c:v>
                </c:pt>
                <c:pt idx="22">
                  <c:v>36.780105631443782</c:v>
                </c:pt>
                <c:pt idx="23">
                  <c:v>36.023232423724025</c:v>
                </c:pt>
                <c:pt idx="24">
                  <c:v>34.946321453596205</c:v>
                </c:pt>
                <c:pt idx="25">
                  <c:v>34.415364428667203</c:v>
                </c:pt>
                <c:pt idx="26">
                  <c:v>34.637940777934119</c:v>
                </c:pt>
                <c:pt idx="27">
                  <c:v>34.126253108931706</c:v>
                </c:pt>
                <c:pt idx="28">
                  <c:v>34.289328127058575</c:v>
                </c:pt>
                <c:pt idx="29">
                  <c:v>33.930254777440815</c:v>
                </c:pt>
                <c:pt idx="30">
                  <c:v>32.304319919037354</c:v>
                </c:pt>
                <c:pt idx="31">
                  <c:v>32.156416975678916</c:v>
                </c:pt>
                <c:pt idx="32">
                  <c:v>32.410290808803246</c:v>
                </c:pt>
                <c:pt idx="33">
                  <c:v>33.646989073029623</c:v>
                </c:pt>
                <c:pt idx="34">
                  <c:v>33.324085896684657</c:v>
                </c:pt>
                <c:pt idx="35">
                  <c:v>33.354343422470528</c:v>
                </c:pt>
                <c:pt idx="36">
                  <c:v>33.214442776855634</c:v>
                </c:pt>
                <c:pt idx="37">
                  <c:v>32.873994303456058</c:v>
                </c:pt>
                <c:pt idx="38">
                  <c:v>31.544683167538189</c:v>
                </c:pt>
                <c:pt idx="39">
                  <c:v>31.282114493112083</c:v>
                </c:pt>
                <c:pt idx="40">
                  <c:v>31.777647682840371</c:v>
                </c:pt>
                <c:pt idx="41">
                  <c:v>31.291111387828774</c:v>
                </c:pt>
                <c:pt idx="42">
                  <c:v>31.05772295168973</c:v>
                </c:pt>
                <c:pt idx="43">
                  <c:v>32.46627975578874</c:v>
                </c:pt>
                <c:pt idx="44">
                  <c:v>31.97506224658645</c:v>
                </c:pt>
                <c:pt idx="45">
                  <c:v>32.093924862894241</c:v>
                </c:pt>
                <c:pt idx="46">
                  <c:v>32.452324332330015</c:v>
                </c:pt>
                <c:pt idx="47">
                  <c:v>32.366579024787193</c:v>
                </c:pt>
                <c:pt idx="48">
                  <c:v>32.092180567139927</c:v>
                </c:pt>
                <c:pt idx="49">
                  <c:v>31.545220140631958</c:v>
                </c:pt>
                <c:pt idx="50">
                  <c:v>31.543091500090913</c:v>
                </c:pt>
                <c:pt idx="51">
                  <c:v>31.281931398571754</c:v>
                </c:pt>
                <c:pt idx="52">
                  <c:v>30.655582167429053</c:v>
                </c:pt>
                <c:pt idx="53">
                  <c:v>29.737842466506194</c:v>
                </c:pt>
              </c:numCache>
            </c:numRef>
          </c:val>
          <c:smooth val="0"/>
          <c:extLst>
            <c:ext xmlns:c16="http://schemas.microsoft.com/office/drawing/2014/chart" uri="{C3380CC4-5D6E-409C-BE32-E72D297353CC}">
              <c16:uniqueId val="{00000002-9613-4A22-8D54-53D750855152}"/>
            </c:ext>
          </c:extLst>
        </c:ser>
        <c:ser>
          <c:idx val="3"/>
          <c:order val="3"/>
          <c:tx>
            <c:strRef>
              <c:f>Sheet3!$A$5</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Sheet3!$B$5:$BH$5</c:f>
              <c:numCache>
                <c:formatCode>General</c:formatCode>
                <c:ptCount val="59"/>
                <c:pt idx="5">
                  <c:v>19.682355882469043</c:v>
                </c:pt>
                <c:pt idx="6">
                  <c:v>19.307642880333859</c:v>
                </c:pt>
                <c:pt idx="7">
                  <c:v>18.850735472005606</c:v>
                </c:pt>
                <c:pt idx="8">
                  <c:v>18.201297010942557</c:v>
                </c:pt>
                <c:pt idx="9">
                  <c:v>18.339493604944082</c:v>
                </c:pt>
                <c:pt idx="10">
                  <c:v>21.154706272459475</c:v>
                </c:pt>
                <c:pt idx="11">
                  <c:v>20.838199210087783</c:v>
                </c:pt>
                <c:pt idx="12">
                  <c:v>21.779863261093912</c:v>
                </c:pt>
                <c:pt idx="13">
                  <c:v>23.18462945713015</c:v>
                </c:pt>
                <c:pt idx="14">
                  <c:v>23.652589439706325</c:v>
                </c:pt>
                <c:pt idx="15">
                  <c:v>23.712444459006147</c:v>
                </c:pt>
                <c:pt idx="16">
                  <c:v>24.685763835599619</c:v>
                </c:pt>
                <c:pt idx="17">
                  <c:v>24.342858609611024</c:v>
                </c:pt>
                <c:pt idx="18">
                  <c:v>23.763212247068598</c:v>
                </c:pt>
                <c:pt idx="19">
                  <c:v>23.02571631280264</c:v>
                </c:pt>
                <c:pt idx="20">
                  <c:v>23.932323094828554</c:v>
                </c:pt>
                <c:pt idx="21">
                  <c:v>21.927382780092135</c:v>
                </c:pt>
                <c:pt idx="22">
                  <c:v>21.829103219072053</c:v>
                </c:pt>
                <c:pt idx="23">
                  <c:v>21.50389040161777</c:v>
                </c:pt>
                <c:pt idx="24">
                  <c:v>22.607151965886562</c:v>
                </c:pt>
                <c:pt idx="25">
                  <c:v>21.96701075365786</c:v>
                </c:pt>
                <c:pt idx="26">
                  <c:v>23.187604494861517</c:v>
                </c:pt>
                <c:pt idx="27">
                  <c:v>21.05192089182162</c:v>
                </c:pt>
                <c:pt idx="28">
                  <c:v>21.946009395690339</c:v>
                </c:pt>
                <c:pt idx="29">
                  <c:v>21.61569645904693</c:v>
                </c:pt>
                <c:pt idx="30">
                  <c:v>20.579015232771287</c:v>
                </c:pt>
                <c:pt idx="31">
                  <c:v>20.900239716199351</c:v>
                </c:pt>
                <c:pt idx="32">
                  <c:v>19.773144046664061</c:v>
                </c:pt>
                <c:pt idx="33">
                  <c:v>20.486736280702146</c:v>
                </c:pt>
                <c:pt idx="34">
                  <c:v>16.130965605933493</c:v>
                </c:pt>
                <c:pt idx="35">
                  <c:v>15.91919001969517</c:v>
                </c:pt>
                <c:pt idx="36">
                  <c:v>15.492186216545784</c:v>
                </c:pt>
                <c:pt idx="37">
                  <c:v>14.915145741824132</c:v>
                </c:pt>
                <c:pt idx="38">
                  <c:v>15.073181035785311</c:v>
                </c:pt>
                <c:pt idx="39">
                  <c:v>14.778384417076126</c:v>
                </c:pt>
                <c:pt idx="40">
                  <c:v>15.012737109167102</c:v>
                </c:pt>
                <c:pt idx="41">
                  <c:v>15.24908899003262</c:v>
                </c:pt>
                <c:pt idx="42">
                  <c:v>15.171119082664223</c:v>
                </c:pt>
                <c:pt idx="43">
                  <c:v>15.452762965974031</c:v>
                </c:pt>
                <c:pt idx="44">
                  <c:v>15.702689978158752</c:v>
                </c:pt>
                <c:pt idx="45">
                  <c:v>15.44649368255692</c:v>
                </c:pt>
                <c:pt idx="46">
                  <c:v>15.647856021189508</c:v>
                </c:pt>
                <c:pt idx="47">
                  <c:v>15.900629993187193</c:v>
                </c:pt>
                <c:pt idx="48">
                  <c:v>15.245855667094531</c:v>
                </c:pt>
                <c:pt idx="49">
                  <c:v>14.321101570129805</c:v>
                </c:pt>
                <c:pt idx="50">
                  <c:v>13.929498031594658</c:v>
                </c:pt>
                <c:pt idx="51">
                  <c:v>13.530216014390348</c:v>
                </c:pt>
                <c:pt idx="52">
                  <c:v>13.358299451919105</c:v>
                </c:pt>
                <c:pt idx="53">
                  <c:v>12.852756653556135</c:v>
                </c:pt>
                <c:pt idx="54">
                  <c:v>12.448559225898331</c:v>
                </c:pt>
                <c:pt idx="55">
                  <c:v>12.209429345451365</c:v>
                </c:pt>
              </c:numCache>
            </c:numRef>
          </c:val>
          <c:smooth val="0"/>
          <c:extLst>
            <c:ext xmlns:c16="http://schemas.microsoft.com/office/drawing/2014/chart" uri="{C3380CC4-5D6E-409C-BE32-E72D297353CC}">
              <c16:uniqueId val="{00000003-9613-4A22-8D54-53D750855152}"/>
            </c:ext>
          </c:extLst>
        </c:ser>
        <c:ser>
          <c:idx val="4"/>
          <c:order val="4"/>
          <c:tx>
            <c:strRef>
              <c:f>Sheet3!$A$6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Sheet3!$B$6:$BH$6</c:f>
              <c:numCache>
                <c:formatCode>General</c:formatCode>
                <c:ptCount val="59"/>
                <c:pt idx="14">
                  <c:v>17.774601328915924</c:v>
                </c:pt>
                <c:pt idx="15">
                  <c:v>17.405063291139243</c:v>
                </c:pt>
                <c:pt idx="16">
                  <c:v>16.10705543853835</c:v>
                </c:pt>
                <c:pt idx="17">
                  <c:v>14.86594086984416</c:v>
                </c:pt>
                <c:pt idx="18">
                  <c:v>14.621440459642185</c:v>
                </c:pt>
                <c:pt idx="19">
                  <c:v>13.635236531935602</c:v>
                </c:pt>
                <c:pt idx="20">
                  <c:v>12.249046780513723</c:v>
                </c:pt>
                <c:pt idx="21">
                  <c:v>12.95311783932811</c:v>
                </c:pt>
                <c:pt idx="22">
                  <c:v>13.285565903932902</c:v>
                </c:pt>
                <c:pt idx="23">
                  <c:v>13.200808347282461</c:v>
                </c:pt>
                <c:pt idx="24">
                  <c:v>13.22579419635071</c:v>
                </c:pt>
                <c:pt idx="25">
                  <c:v>13.507763004123779</c:v>
                </c:pt>
                <c:pt idx="26">
                  <c:v>13.262124111224855</c:v>
                </c:pt>
                <c:pt idx="27">
                  <c:v>16.493361140312206</c:v>
                </c:pt>
                <c:pt idx="28">
                  <c:v>17.74347636626154</c:v>
                </c:pt>
                <c:pt idx="29">
                  <c:v>18.101680136761072</c:v>
                </c:pt>
                <c:pt idx="30">
                  <c:v>17.75812110801056</c:v>
                </c:pt>
                <c:pt idx="31">
                  <c:v>16.571638221179434</c:v>
                </c:pt>
                <c:pt idx="32">
                  <c:v>16.580571812264893</c:v>
                </c:pt>
                <c:pt idx="33">
                  <c:v>16.707717569786535</c:v>
                </c:pt>
                <c:pt idx="34">
                  <c:v>17.199801186743326</c:v>
                </c:pt>
                <c:pt idx="35">
                  <c:v>17.44934820166484</c:v>
                </c:pt>
                <c:pt idx="36">
                  <c:v>17.711791208534677</c:v>
                </c:pt>
                <c:pt idx="37">
                  <c:v>17.561976779960169</c:v>
                </c:pt>
                <c:pt idx="38">
                  <c:v>18.293025797972238</c:v>
                </c:pt>
                <c:pt idx="39">
                  <c:v>19.543297294867926</c:v>
                </c:pt>
                <c:pt idx="40">
                  <c:v>19.391035489930843</c:v>
                </c:pt>
                <c:pt idx="41">
                  <c:v>19.090105369515012</c:v>
                </c:pt>
                <c:pt idx="42">
                  <c:v>19.7663156814091</c:v>
                </c:pt>
                <c:pt idx="43">
                  <c:v>18.494601138601922</c:v>
                </c:pt>
                <c:pt idx="44">
                  <c:v>18.331556811587596</c:v>
                </c:pt>
                <c:pt idx="45">
                  <c:v>17.777449812990923</c:v>
                </c:pt>
                <c:pt idx="46">
                  <c:v>16.982603798266211</c:v>
                </c:pt>
                <c:pt idx="47">
                  <c:v>16.114493150630938</c:v>
                </c:pt>
                <c:pt idx="48">
                  <c:v>16.251900791042413</c:v>
                </c:pt>
                <c:pt idx="49">
                  <c:v>16.550722389533533</c:v>
                </c:pt>
                <c:pt idx="50">
                  <c:v>16.886125165741113</c:v>
                </c:pt>
                <c:pt idx="51">
                  <c:v>16.503783440288871</c:v>
                </c:pt>
                <c:pt idx="52">
                  <c:v>15.970968482782419</c:v>
                </c:pt>
                <c:pt idx="53">
                  <c:v>16.191372868118588</c:v>
                </c:pt>
                <c:pt idx="54">
                  <c:v>16.406117879628155</c:v>
                </c:pt>
                <c:pt idx="55">
                  <c:v>16.586610546863088</c:v>
                </c:pt>
              </c:numCache>
            </c:numRef>
          </c:val>
          <c:smooth val="0"/>
          <c:extLst>
            <c:ext xmlns:c16="http://schemas.microsoft.com/office/drawing/2014/chart" uri="{C3380CC4-5D6E-409C-BE32-E72D297353CC}">
              <c16:uniqueId val="{00000004-9613-4A22-8D54-53D750855152}"/>
            </c:ext>
          </c:extLst>
        </c:ser>
        <c:ser>
          <c:idx val="5"/>
          <c:order val="5"/>
          <c:tx>
            <c:strRef>
              <c:f>Sheet3!$A$7</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Sheet3!$B$7:$BH$7</c:f>
              <c:numCache>
                <c:formatCode>General</c:formatCode>
                <c:ptCount val="59"/>
                <c:pt idx="0">
                  <c:v>9.7385955920041027</c:v>
                </c:pt>
                <c:pt idx="1">
                  <c:v>11.486917677089981</c:v>
                </c:pt>
                <c:pt idx="2">
                  <c:v>9.3625945622050786</c:v>
                </c:pt>
                <c:pt idx="3">
                  <c:v>7.8534031413612553</c:v>
                </c:pt>
                <c:pt idx="4">
                  <c:v>8.8175509917992567</c:v>
                </c:pt>
                <c:pt idx="5">
                  <c:v>8.8190641079713217</c:v>
                </c:pt>
                <c:pt idx="6">
                  <c:v>9.7625832541943645</c:v>
                </c:pt>
                <c:pt idx="7">
                  <c:v>8.5106154635527247</c:v>
                </c:pt>
                <c:pt idx="8">
                  <c:v>9.9131014165116582</c:v>
                </c:pt>
                <c:pt idx="9">
                  <c:v>10.734179536423841</c:v>
                </c:pt>
                <c:pt idx="10">
                  <c:v>10.864071464071856</c:v>
                </c:pt>
                <c:pt idx="11">
                  <c:v>9.7296839106753819</c:v>
                </c:pt>
                <c:pt idx="12">
                  <c:v>11.423400812883436</c:v>
                </c:pt>
                <c:pt idx="13">
                  <c:v>11.200935404388902</c:v>
                </c:pt>
                <c:pt idx="14">
                  <c:v>9.6726747758685114</c:v>
                </c:pt>
                <c:pt idx="15">
                  <c:v>10.346529759145737</c:v>
                </c:pt>
                <c:pt idx="16">
                  <c:v>10.932777833021913</c:v>
                </c:pt>
                <c:pt idx="17">
                  <c:v>11.122946409127493</c:v>
                </c:pt>
                <c:pt idx="18">
                  <c:v>12.381517734107096</c:v>
                </c:pt>
                <c:pt idx="19">
                  <c:v>12.499141564820423</c:v>
                </c:pt>
                <c:pt idx="20">
                  <c:v>13.980200773450512</c:v>
                </c:pt>
                <c:pt idx="21">
                  <c:v>13.080126294445371</c:v>
                </c:pt>
                <c:pt idx="22">
                  <c:v>12.547331778590905</c:v>
                </c:pt>
                <c:pt idx="23">
                  <c:v>13.428252556256922</c:v>
                </c:pt>
                <c:pt idx="24">
                  <c:v>15.062811078883644</c:v>
                </c:pt>
                <c:pt idx="25">
                  <c:v>16.36747111901504</c:v>
                </c:pt>
                <c:pt idx="26">
                  <c:v>16.757568857360461</c:v>
                </c:pt>
                <c:pt idx="27">
                  <c:v>16.945141863081037</c:v>
                </c:pt>
                <c:pt idx="28">
                  <c:v>20.748349832799455</c:v>
                </c:pt>
                <c:pt idx="29">
                  <c:v>21.198710515435923</c:v>
                </c:pt>
                <c:pt idx="30">
                  <c:v>22.274858584018588</c:v>
                </c:pt>
                <c:pt idx="31">
                  <c:v>23.468433353630815</c:v>
                </c:pt>
                <c:pt idx="32">
                  <c:v>23.862908973486299</c:v>
                </c:pt>
                <c:pt idx="33">
                  <c:v>22.304930131931268</c:v>
                </c:pt>
                <c:pt idx="34">
                  <c:v>23.348036416369983</c:v>
                </c:pt>
                <c:pt idx="35">
                  <c:v>24.133189315824723</c:v>
                </c:pt>
                <c:pt idx="36">
                  <c:v>25.616635971699154</c:v>
                </c:pt>
                <c:pt idx="37">
                  <c:v>26.792964903627066</c:v>
                </c:pt>
                <c:pt idx="38">
                  <c:v>24.995671204489593</c:v>
                </c:pt>
                <c:pt idx="39">
                  <c:v>25.994878466088689</c:v>
                </c:pt>
                <c:pt idx="40">
                  <c:v>27.745449084772954</c:v>
                </c:pt>
                <c:pt idx="41">
                  <c:v>29.053332215690492</c:v>
                </c:pt>
                <c:pt idx="42">
                  <c:v>28.718301025768877</c:v>
                </c:pt>
                <c:pt idx="43">
                  <c:v>28.252842405676514</c:v>
                </c:pt>
                <c:pt idx="44">
                  <c:v>28.065825681024503</c:v>
                </c:pt>
                <c:pt idx="45">
                  <c:v>27.407507480045911</c:v>
                </c:pt>
                <c:pt idx="46">
                  <c:v>27.537574080245403</c:v>
                </c:pt>
                <c:pt idx="47">
                  <c:v>27.048412748793105</c:v>
                </c:pt>
                <c:pt idx="48">
                  <c:v>27.814272985430271</c:v>
                </c:pt>
                <c:pt idx="49">
                  <c:v>26.355474527106409</c:v>
                </c:pt>
                <c:pt idx="50">
                  <c:v>22.038628592443814</c:v>
                </c:pt>
                <c:pt idx="51">
                  <c:v>21.760854503847554</c:v>
                </c:pt>
                <c:pt idx="52">
                  <c:v>21.450955055387517</c:v>
                </c:pt>
                <c:pt idx="53">
                  <c:v>21.028688681721832</c:v>
                </c:pt>
                <c:pt idx="54">
                  <c:v>21.005865774340048</c:v>
                </c:pt>
                <c:pt idx="55">
                  <c:v>20.842671443509005</c:v>
                </c:pt>
              </c:numCache>
            </c:numRef>
          </c:val>
          <c:smooth val="0"/>
          <c:extLst>
            <c:ext xmlns:c16="http://schemas.microsoft.com/office/drawing/2014/chart" uri="{C3380CC4-5D6E-409C-BE32-E72D297353CC}">
              <c16:uniqueId val="{00000005-9613-4A22-8D54-53D750855152}"/>
            </c:ext>
          </c:extLst>
        </c:ser>
        <c:ser>
          <c:idx val="6"/>
          <c:order val="6"/>
          <c:tx>
            <c:strRef>
              <c:f>Sheet3!$A$8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Sheet3!$B$8:$BH$8</c:f>
              <c:numCache>
                <c:formatCode>General</c:formatCode>
                <c:ptCount val="59"/>
                <c:pt idx="0">
                  <c:v>13.709866236741707</c:v>
                </c:pt>
                <c:pt idx="1">
                  <c:v>14.328025718314771</c:v>
                </c:pt>
                <c:pt idx="2">
                  <c:v>14.878088203795748</c:v>
                </c:pt>
                <c:pt idx="3">
                  <c:v>14.846740623262553</c:v>
                </c:pt>
                <c:pt idx="4">
                  <c:v>13.97478713932599</c:v>
                </c:pt>
                <c:pt idx="5">
                  <c:v>14.22501022965707</c:v>
                </c:pt>
                <c:pt idx="6">
                  <c:v>13.670489293813526</c:v>
                </c:pt>
                <c:pt idx="7">
                  <c:v>12.428853314085607</c:v>
                </c:pt>
                <c:pt idx="8">
                  <c:v>12.75386078121554</c:v>
                </c:pt>
                <c:pt idx="9">
                  <c:v>13.357744541091535</c:v>
                </c:pt>
                <c:pt idx="10">
                  <c:v>13.704956060959827</c:v>
                </c:pt>
                <c:pt idx="11">
                  <c:v>14.291278589135404</c:v>
                </c:pt>
                <c:pt idx="12">
                  <c:v>14.435572811656405</c:v>
                </c:pt>
                <c:pt idx="13">
                  <c:v>14.253783056271471</c:v>
                </c:pt>
                <c:pt idx="14">
                  <c:v>15.562163786674862</c:v>
                </c:pt>
                <c:pt idx="15">
                  <c:v>15.241211242772653</c:v>
                </c:pt>
                <c:pt idx="16">
                  <c:v>15.689128849751835</c:v>
                </c:pt>
                <c:pt idx="17">
                  <c:v>15.397918540706316</c:v>
                </c:pt>
                <c:pt idx="18">
                  <c:v>16.49814169835523</c:v>
                </c:pt>
                <c:pt idx="19">
                  <c:v>17.313468048219775</c:v>
                </c:pt>
                <c:pt idx="20">
                  <c:v>16.180413838479613</c:v>
                </c:pt>
                <c:pt idx="21">
                  <c:v>16.253403584653213</c:v>
                </c:pt>
                <c:pt idx="22">
                  <c:v>15.884703606363928</c:v>
                </c:pt>
                <c:pt idx="23">
                  <c:v>16.100795884161975</c:v>
                </c:pt>
                <c:pt idx="24">
                  <c:v>16.105878363244049</c:v>
                </c:pt>
                <c:pt idx="25">
                  <c:v>15.980243771876548</c:v>
                </c:pt>
                <c:pt idx="26">
                  <c:v>15.844601940251227</c:v>
                </c:pt>
                <c:pt idx="27">
                  <c:v>15.874758124008967</c:v>
                </c:pt>
                <c:pt idx="28">
                  <c:v>15.677983592866706</c:v>
                </c:pt>
                <c:pt idx="29">
                  <c:v>16.413031761890736</c:v>
                </c:pt>
                <c:pt idx="30">
                  <c:v>16.158733982471933</c:v>
                </c:pt>
                <c:pt idx="31">
                  <c:v>15.207361027898541</c:v>
                </c:pt>
                <c:pt idx="32">
                  <c:v>15.359970691770181</c:v>
                </c:pt>
                <c:pt idx="33">
                  <c:v>15.318301151882869</c:v>
                </c:pt>
                <c:pt idx="34">
                  <c:v>16.204312854744249</c:v>
                </c:pt>
                <c:pt idx="35">
                  <c:v>17.304854147380123</c:v>
                </c:pt>
                <c:pt idx="36">
                  <c:v>16.943989646044173</c:v>
                </c:pt>
                <c:pt idx="37">
                  <c:v>15.847034038776261</c:v>
                </c:pt>
                <c:pt idx="38">
                  <c:v>15.003701253434526</c:v>
                </c:pt>
                <c:pt idx="39">
                  <c:v>14.597680419572189</c:v>
                </c:pt>
                <c:pt idx="40">
                  <c:v>15.30913558693835</c:v>
                </c:pt>
                <c:pt idx="41">
                  <c:v>14.641742793311982</c:v>
                </c:pt>
                <c:pt idx="42">
                  <c:v>14.870060950824351</c:v>
                </c:pt>
                <c:pt idx="43">
                  <c:v>14.897836296367139</c:v>
                </c:pt>
                <c:pt idx="44">
                  <c:v>15.252561055379928</c:v>
                </c:pt>
                <c:pt idx="45">
                  <c:v>15.386184054701666</c:v>
                </c:pt>
                <c:pt idx="46">
                  <c:v>16.058277028275356</c:v>
                </c:pt>
                <c:pt idx="47">
                  <c:v>18.880557722388364</c:v>
                </c:pt>
                <c:pt idx="48">
                  <c:v>18.21781172087389</c:v>
                </c:pt>
                <c:pt idx="49">
                  <c:v>17.822915483538758</c:v>
                </c:pt>
                <c:pt idx="50">
                  <c:v>17.468801201538707</c:v>
                </c:pt>
                <c:pt idx="51">
                  <c:v>17.392936037069717</c:v>
                </c:pt>
                <c:pt idx="52">
                  <c:v>17.086077846830992</c:v>
                </c:pt>
                <c:pt idx="53">
                  <c:v>16.518264779898793</c:v>
                </c:pt>
                <c:pt idx="54">
                  <c:v>16.086778427243726</c:v>
                </c:pt>
                <c:pt idx="55">
                  <c:v>16.241255256664374</c:v>
                </c:pt>
              </c:numCache>
            </c:numRef>
          </c:val>
          <c:smooth val="0"/>
          <c:extLst>
            <c:ext xmlns:c16="http://schemas.microsoft.com/office/drawing/2014/chart" uri="{C3380CC4-5D6E-409C-BE32-E72D297353CC}">
              <c16:uniqueId val="{00000006-9613-4A22-8D54-53D750855152}"/>
            </c:ext>
          </c:extLst>
        </c:ser>
        <c:ser>
          <c:idx val="7"/>
          <c:order val="7"/>
          <c:tx>
            <c:strRef>
              <c:f>Sheet3!$A$9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Sheet3!$B$9:$BH$9</c:f>
              <c:numCache>
                <c:formatCode>General</c:formatCode>
                <c:ptCount val="59"/>
                <c:pt idx="0">
                  <c:v>12.096143524499713</c:v>
                </c:pt>
                <c:pt idx="1">
                  <c:v>12.427758002338269</c:v>
                </c:pt>
                <c:pt idx="2">
                  <c:v>13.723625858458552</c:v>
                </c:pt>
                <c:pt idx="3">
                  <c:v>14.880420559375137</c:v>
                </c:pt>
                <c:pt idx="4">
                  <c:v>14.965803330644063</c:v>
                </c:pt>
                <c:pt idx="5">
                  <c:v>14.486107917292859</c:v>
                </c:pt>
                <c:pt idx="6">
                  <c:v>15.009991760106878</c:v>
                </c:pt>
                <c:pt idx="7">
                  <c:v>14.581586393196384</c:v>
                </c:pt>
                <c:pt idx="8">
                  <c:v>14.789212661446664</c:v>
                </c:pt>
                <c:pt idx="9">
                  <c:v>16.013316922111908</c:v>
                </c:pt>
                <c:pt idx="10">
                  <c:v>16.064136710176928</c:v>
                </c:pt>
                <c:pt idx="11">
                  <c:v>16.563826092112034</c:v>
                </c:pt>
                <c:pt idx="12">
                  <c:v>15.808742201264772</c:v>
                </c:pt>
                <c:pt idx="13">
                  <c:v>15.947034774840724</c:v>
                </c:pt>
                <c:pt idx="14">
                  <c:v>15.851368849033912</c:v>
                </c:pt>
                <c:pt idx="15">
                  <c:v>16.703936749941313</c:v>
                </c:pt>
                <c:pt idx="16">
                  <c:v>16.515815788961426</c:v>
                </c:pt>
                <c:pt idx="17">
                  <c:v>14.993895872162508</c:v>
                </c:pt>
                <c:pt idx="18">
                  <c:v>15.021416227159587</c:v>
                </c:pt>
                <c:pt idx="19">
                  <c:v>15.437154242628937</c:v>
                </c:pt>
                <c:pt idx="20">
                  <c:v>15.931947624558271</c:v>
                </c:pt>
                <c:pt idx="21">
                  <c:v>15.10948998777627</c:v>
                </c:pt>
                <c:pt idx="22">
                  <c:v>15.128031961036861</c:v>
                </c:pt>
                <c:pt idx="23">
                  <c:v>15.285677084707686</c:v>
                </c:pt>
                <c:pt idx="24">
                  <c:v>16.134676525257319</c:v>
                </c:pt>
                <c:pt idx="25">
                  <c:v>15.903487030048352</c:v>
                </c:pt>
                <c:pt idx="26">
                  <c:v>16.276411579208773</c:v>
                </c:pt>
                <c:pt idx="27">
                  <c:v>16.646263121141665</c:v>
                </c:pt>
                <c:pt idx="28">
                  <c:v>16.787987264954129</c:v>
                </c:pt>
                <c:pt idx="29">
                  <c:v>16.614504289353832</c:v>
                </c:pt>
                <c:pt idx="30">
                  <c:v>17.411308093632815</c:v>
                </c:pt>
                <c:pt idx="31">
                  <c:v>17.132597308120083</c:v>
                </c:pt>
                <c:pt idx="32">
                  <c:v>16.855514563867725</c:v>
                </c:pt>
                <c:pt idx="33">
                  <c:v>16.674625547924915</c:v>
                </c:pt>
                <c:pt idx="34">
                  <c:v>16.780988889007865</c:v>
                </c:pt>
                <c:pt idx="35">
                  <c:v>16.313442110746738</c:v>
                </c:pt>
                <c:pt idx="36">
                  <c:v>16.04831568207738</c:v>
                </c:pt>
                <c:pt idx="37">
                  <c:v>15.879555192267963</c:v>
                </c:pt>
                <c:pt idx="38">
                  <c:v>15.847133521760796</c:v>
                </c:pt>
                <c:pt idx="39">
                  <c:v>15.480000862591073</c:v>
                </c:pt>
                <c:pt idx="40">
                  <c:v>14.677093334680883</c:v>
                </c:pt>
                <c:pt idx="41">
                  <c:v>15.50074377224562</c:v>
                </c:pt>
                <c:pt idx="42">
                  <c:v>15.504681794052194</c:v>
                </c:pt>
                <c:pt idx="43">
                  <c:v>15.999098411236512</c:v>
                </c:pt>
                <c:pt idx="44">
                  <c:v>17.188484127402834</c:v>
                </c:pt>
                <c:pt idx="45">
                  <c:v>18.564661102988158</c:v>
                </c:pt>
                <c:pt idx="46">
                  <c:v>13.807073480739529</c:v>
                </c:pt>
                <c:pt idx="47">
                  <c:v>14.034396067843391</c:v>
                </c:pt>
                <c:pt idx="48">
                  <c:v>15.189254151636053</c:v>
                </c:pt>
                <c:pt idx="49">
                  <c:v>13.387310824639728</c:v>
                </c:pt>
                <c:pt idx="50">
                  <c:v>13.642366481298057</c:v>
                </c:pt>
                <c:pt idx="51">
                  <c:v>14.322954576195352</c:v>
                </c:pt>
                <c:pt idx="52">
                  <c:v>14.511697976464749</c:v>
                </c:pt>
                <c:pt idx="53">
                  <c:v>14.124833105002921</c:v>
                </c:pt>
                <c:pt idx="54">
                  <c:v>14.184870824491028</c:v>
                </c:pt>
                <c:pt idx="55">
                  <c:v>13.416401894538257</c:v>
                </c:pt>
              </c:numCache>
            </c:numRef>
          </c:val>
          <c:smooth val="0"/>
          <c:extLst>
            <c:ext xmlns:c16="http://schemas.microsoft.com/office/drawing/2014/chart" uri="{C3380CC4-5D6E-409C-BE32-E72D297353CC}">
              <c16:uniqueId val="{00000007-9613-4A22-8D54-53D750855152}"/>
            </c:ext>
          </c:extLst>
        </c:ser>
        <c:ser>
          <c:idx val="8"/>
          <c:order val="8"/>
          <c:tx>
            <c:strRef>
              <c:f>Sheet3!$A$10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Sheet3!$B$10:$BH$10</c:f>
              <c:numCache>
                <c:formatCode>General</c:formatCode>
                <c:ptCount val="59"/>
                <c:pt idx="0">
                  <c:v>19.746593359412365</c:v>
                </c:pt>
                <c:pt idx="1">
                  <c:v>19.912161754861174</c:v>
                </c:pt>
                <c:pt idx="2">
                  <c:v>20.060190501541516</c:v>
                </c:pt>
                <c:pt idx="3">
                  <c:v>18.499662066542669</c:v>
                </c:pt>
                <c:pt idx="4">
                  <c:v>18.057451599457362</c:v>
                </c:pt>
                <c:pt idx="5">
                  <c:v>17.136498411390953</c:v>
                </c:pt>
                <c:pt idx="6">
                  <c:v>15.799373519113887</c:v>
                </c:pt>
                <c:pt idx="7">
                  <c:v>17.160087875246994</c:v>
                </c:pt>
                <c:pt idx="8">
                  <c:v>17.908375599190215</c:v>
                </c:pt>
                <c:pt idx="9">
                  <c:v>17.899958796856392</c:v>
                </c:pt>
                <c:pt idx="10">
                  <c:v>19.785714830684732</c:v>
                </c:pt>
                <c:pt idx="11">
                  <c:v>20.621198861081186</c:v>
                </c:pt>
                <c:pt idx="12">
                  <c:v>20.306181563542676</c:v>
                </c:pt>
                <c:pt idx="13">
                  <c:v>20.642201226512896</c:v>
                </c:pt>
                <c:pt idx="14">
                  <c:v>21.662517479956058</c:v>
                </c:pt>
                <c:pt idx="15">
                  <c:v>20.033062542966011</c:v>
                </c:pt>
                <c:pt idx="16">
                  <c:v>21.676565594321033</c:v>
                </c:pt>
                <c:pt idx="17">
                  <c:v>20.843465773537766</c:v>
                </c:pt>
                <c:pt idx="18">
                  <c:v>22.763371202760293</c:v>
                </c:pt>
                <c:pt idx="19">
                  <c:v>23.489297293893806</c:v>
                </c:pt>
                <c:pt idx="31">
                  <c:v>17.527710809242219</c:v>
                </c:pt>
                <c:pt idx="32">
                  <c:v>17.756889356193604</c:v>
                </c:pt>
                <c:pt idx="33">
                  <c:v>17.826063670794749</c:v>
                </c:pt>
                <c:pt idx="34">
                  <c:v>17.727451531329027</c:v>
                </c:pt>
                <c:pt idx="35">
                  <c:v>17.028781429191405</c:v>
                </c:pt>
                <c:pt idx="36">
                  <c:v>16.924556912491241</c:v>
                </c:pt>
                <c:pt idx="37">
                  <c:v>16.982223174127224</c:v>
                </c:pt>
                <c:pt idx="38">
                  <c:v>16.448089291183177</c:v>
                </c:pt>
                <c:pt idx="39">
                  <c:v>16.147820847559753</c:v>
                </c:pt>
                <c:pt idx="40">
                  <c:v>16.695226289436587</c:v>
                </c:pt>
                <c:pt idx="41">
                  <c:v>17.039020795513775</c:v>
                </c:pt>
                <c:pt idx="42">
                  <c:v>16.946315389285775</c:v>
                </c:pt>
                <c:pt idx="43">
                  <c:v>16.891420350229229</c:v>
                </c:pt>
                <c:pt idx="44">
                  <c:v>17.997376517906229</c:v>
                </c:pt>
                <c:pt idx="45">
                  <c:v>18.179150240911081</c:v>
                </c:pt>
                <c:pt idx="46">
                  <c:v>18.00666578793756</c:v>
                </c:pt>
                <c:pt idx="47">
                  <c:v>18.011187284695932</c:v>
                </c:pt>
                <c:pt idx="48">
                  <c:v>17.742308867604795</c:v>
                </c:pt>
                <c:pt idx="49">
                  <c:v>16.678703173742235</c:v>
                </c:pt>
                <c:pt idx="50">
                  <c:v>16.993544565562107</c:v>
                </c:pt>
                <c:pt idx="51">
                  <c:v>16.386932689394289</c:v>
                </c:pt>
                <c:pt idx="52">
                  <c:v>16.593413456051305</c:v>
                </c:pt>
                <c:pt idx="53">
                  <c:v>16.286892383032285</c:v>
                </c:pt>
                <c:pt idx="54">
                  <c:v>15.330951362310127</c:v>
                </c:pt>
                <c:pt idx="55">
                  <c:v>14.500922039759887</c:v>
                </c:pt>
              </c:numCache>
            </c:numRef>
          </c:val>
          <c:smooth val="0"/>
          <c:extLst>
            <c:ext xmlns:c16="http://schemas.microsoft.com/office/drawing/2014/chart" uri="{C3380CC4-5D6E-409C-BE32-E72D297353CC}">
              <c16:uniqueId val="{00000008-9613-4A22-8D54-53D750855152}"/>
            </c:ext>
          </c:extLst>
        </c:ser>
        <c:ser>
          <c:idx val="9"/>
          <c:order val="9"/>
          <c:tx>
            <c:strRef>
              <c:f>Sheet3!$A$11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Sheet3!$B$11:$BH$11</c:f>
              <c:numCache>
                <c:formatCode>General</c:formatCode>
                <c:ptCount val="59"/>
                <c:pt idx="0">
                  <c:v>24.591715064756421</c:v>
                </c:pt>
                <c:pt idx="1">
                  <c:v>24.849364074563258</c:v>
                </c:pt>
                <c:pt idx="2">
                  <c:v>24.93926766095252</c:v>
                </c:pt>
                <c:pt idx="3">
                  <c:v>25.019220260163301</c:v>
                </c:pt>
                <c:pt idx="4">
                  <c:v>24.394358582626751</c:v>
                </c:pt>
                <c:pt idx="5">
                  <c:v>23.628244241057612</c:v>
                </c:pt>
                <c:pt idx="6">
                  <c:v>23.71573277594662</c:v>
                </c:pt>
                <c:pt idx="7">
                  <c:v>24.205562001721752</c:v>
                </c:pt>
                <c:pt idx="8">
                  <c:v>23.680241327300152</c:v>
                </c:pt>
                <c:pt idx="9">
                  <c:v>22.869154921057408</c:v>
                </c:pt>
                <c:pt idx="10">
                  <c:v>24.889890143269376</c:v>
                </c:pt>
                <c:pt idx="11">
                  <c:v>25.860476830087308</c:v>
                </c:pt>
                <c:pt idx="12">
                  <c:v>26.469214238998411</c:v>
                </c:pt>
                <c:pt idx="13">
                  <c:v>26.591606359085773</c:v>
                </c:pt>
                <c:pt idx="14">
                  <c:v>25.69244748516757</c:v>
                </c:pt>
                <c:pt idx="15">
                  <c:v>25.672070402964337</c:v>
                </c:pt>
                <c:pt idx="16">
                  <c:v>25.414468874547008</c:v>
                </c:pt>
                <c:pt idx="17">
                  <c:v>25.433307436868773</c:v>
                </c:pt>
                <c:pt idx="18">
                  <c:v>26.031844734497668</c:v>
                </c:pt>
                <c:pt idx="19">
                  <c:v>25.144898965007396</c:v>
                </c:pt>
                <c:pt idx="20">
                  <c:v>25.704310581787006</c:v>
                </c:pt>
                <c:pt idx="21">
                  <c:v>25.507819713348201</c:v>
                </c:pt>
                <c:pt idx="22">
                  <c:v>25.098919530735198</c:v>
                </c:pt>
                <c:pt idx="23">
                  <c:v>24.242095822822879</c:v>
                </c:pt>
                <c:pt idx="24">
                  <c:v>24.628346880058572</c:v>
                </c:pt>
                <c:pt idx="25">
                  <c:v>25.153921344051145</c:v>
                </c:pt>
                <c:pt idx="26">
                  <c:v>24.628215087528556</c:v>
                </c:pt>
                <c:pt idx="27">
                  <c:v>24.84416284396951</c:v>
                </c:pt>
                <c:pt idx="28">
                  <c:v>25.624200745262034</c:v>
                </c:pt>
                <c:pt idx="29">
                  <c:v>24.870548623147375</c:v>
                </c:pt>
                <c:pt idx="30">
                  <c:v>24.830654721291605</c:v>
                </c:pt>
                <c:pt idx="31">
                  <c:v>25.315321739952612</c:v>
                </c:pt>
                <c:pt idx="32">
                  <c:v>24.182370137004746</c:v>
                </c:pt>
                <c:pt idx="33">
                  <c:v>23.710084458210716</c:v>
                </c:pt>
                <c:pt idx="34">
                  <c:v>23.262009342371694</c:v>
                </c:pt>
                <c:pt idx="35">
                  <c:v>22.993613162143202</c:v>
                </c:pt>
                <c:pt idx="36">
                  <c:v>22.808784109189926</c:v>
                </c:pt>
                <c:pt idx="37">
                  <c:v>22.264615577339669</c:v>
                </c:pt>
                <c:pt idx="38">
                  <c:v>23.455906602279558</c:v>
                </c:pt>
                <c:pt idx="39">
                  <c:v>23.467300642303854</c:v>
                </c:pt>
                <c:pt idx="40">
                  <c:v>24.467393715533721</c:v>
                </c:pt>
                <c:pt idx="41">
                  <c:v>24.666860648359716</c:v>
                </c:pt>
                <c:pt idx="42">
                  <c:v>24.692445840298451</c:v>
                </c:pt>
                <c:pt idx="43">
                  <c:v>24.642604656433665</c:v>
                </c:pt>
                <c:pt idx="44">
                  <c:v>23.948335378536566</c:v>
                </c:pt>
                <c:pt idx="45">
                  <c:v>24.05345180142977</c:v>
                </c:pt>
                <c:pt idx="46">
                  <c:v>23.621184778027889</c:v>
                </c:pt>
                <c:pt idx="47">
                  <c:v>22.744233696651399</c:v>
                </c:pt>
                <c:pt idx="48">
                  <c:v>22.806791192149596</c:v>
                </c:pt>
                <c:pt idx="49">
                  <c:v>21.26040447807382</c:v>
                </c:pt>
                <c:pt idx="50">
                  <c:v>21.444808200004484</c:v>
                </c:pt>
                <c:pt idx="51">
                  <c:v>21.09238201080041</c:v>
                </c:pt>
                <c:pt idx="52">
                  <c:v>20.555815787557513</c:v>
                </c:pt>
                <c:pt idx="53">
                  <c:v>20.413692678417451</c:v>
                </c:pt>
                <c:pt idx="54">
                  <c:v>20.589863156251806</c:v>
                </c:pt>
                <c:pt idx="55">
                  <c:v>20.058240074024493</c:v>
                </c:pt>
              </c:numCache>
            </c:numRef>
          </c:val>
          <c:smooth val="0"/>
          <c:extLst>
            <c:ext xmlns:c16="http://schemas.microsoft.com/office/drawing/2014/chart" uri="{C3380CC4-5D6E-409C-BE32-E72D297353CC}">
              <c16:uniqueId val="{00000009-9613-4A22-8D54-53D750855152}"/>
            </c:ext>
          </c:extLst>
        </c:ser>
        <c:ser>
          <c:idx val="10"/>
          <c:order val="10"/>
          <c:tx>
            <c:strRef>
              <c:f>Sheet3!$A$12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Sheet3!$B$12:$BH$12</c:f>
              <c:numCache>
                <c:formatCode>General</c:formatCode>
                <c:ptCount val="59"/>
                <c:pt idx="40">
                  <c:v>31.94482448331296</c:v>
                </c:pt>
                <c:pt idx="41">
                  <c:v>36.759888297908674</c:v>
                </c:pt>
                <c:pt idx="42">
                  <c:v>36.763017509215992</c:v>
                </c:pt>
                <c:pt idx="43">
                  <c:v>32.434875251100124</c:v>
                </c:pt>
                <c:pt idx="44">
                  <c:v>25.616682180530763</c:v>
                </c:pt>
                <c:pt idx="45">
                  <c:v>19.798054047580617</c:v>
                </c:pt>
                <c:pt idx="46">
                  <c:v>15.166473323508448</c:v>
                </c:pt>
                <c:pt idx="47">
                  <c:v>12.368047808635991</c:v>
                </c:pt>
                <c:pt idx="48">
                  <c:v>10.166485159287888</c:v>
                </c:pt>
                <c:pt idx="49">
                  <c:v>13.628267212428497</c:v>
                </c:pt>
                <c:pt idx="50">
                  <c:v>12.52776196014935</c:v>
                </c:pt>
                <c:pt idx="51">
                  <c:v>9.4627166768734998</c:v>
                </c:pt>
                <c:pt idx="52">
                  <c:v>10.52400179980414</c:v>
                </c:pt>
                <c:pt idx="53">
                  <c:v>10.205026756745173</c:v>
                </c:pt>
                <c:pt idx="54">
                  <c:v>10.142168604078023</c:v>
                </c:pt>
                <c:pt idx="55">
                  <c:v>9.6878832628338287</c:v>
                </c:pt>
              </c:numCache>
            </c:numRef>
          </c:val>
          <c:smooth val="0"/>
          <c:extLst>
            <c:ext xmlns:c16="http://schemas.microsoft.com/office/drawing/2014/chart" uri="{C3380CC4-5D6E-409C-BE32-E72D297353CC}">
              <c16:uniqueId val="{0000000A-9613-4A22-8D54-53D750855152}"/>
            </c:ext>
          </c:extLst>
        </c:ser>
        <c:ser>
          <c:idx val="11"/>
          <c:order val="11"/>
          <c:tx>
            <c:strRef>
              <c:f>Sheet3!$A$13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Sheet3!$B$13:$BH$13</c:f>
              <c:numCache>
                <c:formatCode>General</c:formatCode>
                <c:ptCount val="59"/>
                <c:pt idx="42">
                  <c:v>17.076973444485802</c:v>
                </c:pt>
                <c:pt idx="43">
                  <c:v>16.331427970840011</c:v>
                </c:pt>
                <c:pt idx="44">
                  <c:v>17.437138056486603</c:v>
                </c:pt>
                <c:pt idx="45">
                  <c:v>18.298524267283728</c:v>
                </c:pt>
                <c:pt idx="46">
                  <c:v>17.913169578080872</c:v>
                </c:pt>
                <c:pt idx="47">
                  <c:v>17.6420314276982</c:v>
                </c:pt>
                <c:pt idx="48">
                  <c:v>17.51979270531913</c:v>
                </c:pt>
                <c:pt idx="49">
                  <c:v>14.794998836835049</c:v>
                </c:pt>
                <c:pt idx="50">
                  <c:v>14.821793035661043</c:v>
                </c:pt>
                <c:pt idx="51">
                  <c:v>13.262928645178315</c:v>
                </c:pt>
                <c:pt idx="52">
                  <c:v>13.319759753635092</c:v>
                </c:pt>
                <c:pt idx="53">
                  <c:v>13.411565846092524</c:v>
                </c:pt>
                <c:pt idx="54">
                  <c:v>13.612158842953198</c:v>
                </c:pt>
                <c:pt idx="55">
                  <c:v>14.156850184728301</c:v>
                </c:pt>
              </c:numCache>
            </c:numRef>
          </c:val>
          <c:smooth val="0"/>
          <c:extLst>
            <c:ext xmlns:c16="http://schemas.microsoft.com/office/drawing/2014/chart" uri="{C3380CC4-5D6E-409C-BE32-E72D297353CC}">
              <c16:uniqueId val="{0000000B-9613-4A22-8D54-53D750855152}"/>
            </c:ext>
          </c:extLst>
        </c:ser>
        <c:dLbls>
          <c:showLegendKey val="0"/>
          <c:showVal val="0"/>
          <c:showCatName val="0"/>
          <c:showSerName val="0"/>
          <c:showPercent val="0"/>
          <c:showBubbleSize val="0"/>
        </c:dLbls>
        <c:marker val="1"/>
        <c:smooth val="0"/>
        <c:axId val="152158488"/>
        <c:axId val="152158880"/>
      </c:lineChart>
      <c:catAx>
        <c:axId val="15215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158880"/>
        <c:crosses val="autoZero"/>
        <c:auto val="1"/>
        <c:lblAlgn val="ctr"/>
        <c:lblOffset val="100"/>
        <c:noMultiLvlLbl val="0"/>
      </c:catAx>
      <c:valAx>
        <c:axId val="15215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158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Services, etc.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Sheet3!$A$2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Sheet3!$B$2:$BG$2</c:f>
              <c:numCache>
                <c:formatCode>General</c:formatCode>
                <c:ptCount val="58"/>
              </c:numCache>
            </c:numRef>
          </c:val>
          <c:smooth val="0"/>
          <c:extLst>
            <c:ext xmlns:c16="http://schemas.microsoft.com/office/drawing/2014/chart" uri="{C3380CC4-5D6E-409C-BE32-E72D297353CC}">
              <c16:uniqueId val="{00000000-8768-43FD-B7DA-C630716A28C3}"/>
            </c:ext>
          </c:extLst>
        </c:ser>
        <c:ser>
          <c:idx val="1"/>
          <c:order val="1"/>
          <c:tx>
            <c:strRef>
              <c:f>Sheet3!$A$3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Sheet3!$B$3:$BG$3</c:f>
              <c:numCache>
                <c:formatCode>General</c:formatCode>
                <c:ptCount val="58"/>
                <c:pt idx="0">
                  <c:v>55.328803517268945</c:v>
                </c:pt>
                <c:pt idx="1">
                  <c:v>53.485421908366284</c:v>
                </c:pt>
                <c:pt idx="2">
                  <c:v>53.724303639761509</c:v>
                </c:pt>
                <c:pt idx="3">
                  <c:v>53.566660862499262</c:v>
                </c:pt>
                <c:pt idx="4">
                  <c:v>49.708308187487425</c:v>
                </c:pt>
                <c:pt idx="5">
                  <c:v>51.366120218579233</c:v>
                </c:pt>
                <c:pt idx="6">
                  <c:v>50.579150579150578</c:v>
                </c:pt>
                <c:pt idx="7">
                  <c:v>50.746268656716417</c:v>
                </c:pt>
                <c:pt idx="8">
                  <c:v>50.643776824034333</c:v>
                </c:pt>
                <c:pt idx="9">
                  <c:v>49.852941176470587</c:v>
                </c:pt>
                <c:pt idx="10">
                  <c:v>51.134020618556697</c:v>
                </c:pt>
                <c:pt idx="11">
                  <c:v>52.899126290706903</c:v>
                </c:pt>
                <c:pt idx="12">
                  <c:v>53.625053625053617</c:v>
                </c:pt>
                <c:pt idx="13">
                  <c:v>52.053352053352064</c:v>
                </c:pt>
                <c:pt idx="14">
                  <c:v>44.953653226604509</c:v>
                </c:pt>
                <c:pt idx="15">
                  <c:v>54.961705376553681</c:v>
                </c:pt>
                <c:pt idx="16">
                  <c:v>50.980437575105697</c:v>
                </c:pt>
                <c:pt idx="17">
                  <c:v>53.272352619097951</c:v>
                </c:pt>
                <c:pt idx="18">
                  <c:v>55.405384582497042</c:v>
                </c:pt>
                <c:pt idx="19">
                  <c:v>54.749533124622353</c:v>
                </c:pt>
                <c:pt idx="20">
                  <c:v>55.303357711824866</c:v>
                </c:pt>
                <c:pt idx="21">
                  <c:v>57.123044078559296</c:v>
                </c:pt>
                <c:pt idx="22">
                  <c:v>59.777291882671776</c:v>
                </c:pt>
                <c:pt idx="23">
                  <c:v>54.243845135592316</c:v>
                </c:pt>
                <c:pt idx="24">
                  <c:v>52.003838267271895</c:v>
                </c:pt>
                <c:pt idx="25">
                  <c:v>54.778162678217804</c:v>
                </c:pt>
                <c:pt idx="26">
                  <c:v>54.041708102696376</c:v>
                </c:pt>
                <c:pt idx="27">
                  <c:v>52.797213637800574</c:v>
                </c:pt>
                <c:pt idx="28">
                  <c:v>48.041601495165374</c:v>
                </c:pt>
                <c:pt idx="29">
                  <c:v>49.548370521318418</c:v>
                </c:pt>
                <c:pt idx="30">
                  <c:v>49.828473437689766</c:v>
                </c:pt>
                <c:pt idx="31">
                  <c:v>49.989052190813595</c:v>
                </c:pt>
                <c:pt idx="32">
                  <c:v>52.013991286259085</c:v>
                </c:pt>
                <c:pt idx="33">
                  <c:v>55.001987770819348</c:v>
                </c:pt>
                <c:pt idx="34">
                  <c:v>55.01166708087942</c:v>
                </c:pt>
                <c:pt idx="35">
                  <c:v>55.471220345992997</c:v>
                </c:pt>
                <c:pt idx="36">
                  <c:v>53.734972823205027</c:v>
                </c:pt>
                <c:pt idx="37">
                  <c:v>54.054629605728152</c:v>
                </c:pt>
                <c:pt idx="38">
                  <c:v>56.419582699564984</c:v>
                </c:pt>
                <c:pt idx="39">
                  <c:v>56.45347336261559</c:v>
                </c:pt>
                <c:pt idx="40">
                  <c:v>61.935146195853406</c:v>
                </c:pt>
                <c:pt idx="41">
                  <c:v>62.087369418803696</c:v>
                </c:pt>
                <c:pt idx="42">
                  <c:v>61.382907645176552</c:v>
                </c:pt>
                <c:pt idx="43">
                  <c:v>62.008451957077526</c:v>
                </c:pt>
                <c:pt idx="44">
                  <c:v>59.983098385605601</c:v>
                </c:pt>
                <c:pt idx="45">
                  <c:v>58.538179781495238</c:v>
                </c:pt>
                <c:pt idx="46">
                  <c:v>51.226878542498667</c:v>
                </c:pt>
                <c:pt idx="47">
                  <c:v>52.612577685327125</c:v>
                </c:pt>
                <c:pt idx="48">
                  <c:v>57.87752647143742</c:v>
                </c:pt>
                <c:pt idx="49">
                  <c:v>58.410804443123531</c:v>
                </c:pt>
                <c:pt idx="50">
                  <c:v>56.985596193206824</c:v>
                </c:pt>
                <c:pt idx="51">
                  <c:v>57.697641939168612</c:v>
                </c:pt>
                <c:pt idx="52">
                  <c:v>60.148334568890959</c:v>
                </c:pt>
                <c:pt idx="53">
                  <c:v>61.734498763351993</c:v>
                </c:pt>
                <c:pt idx="54">
                  <c:v>61.686460098560282</c:v>
                </c:pt>
                <c:pt idx="55">
                  <c:v>63.311968032349895</c:v>
                </c:pt>
              </c:numCache>
            </c:numRef>
          </c:val>
          <c:smooth val="0"/>
          <c:extLst>
            <c:ext xmlns:c16="http://schemas.microsoft.com/office/drawing/2014/chart" uri="{C3380CC4-5D6E-409C-BE32-E72D297353CC}">
              <c16:uniqueId val="{00000001-8768-43FD-B7DA-C630716A28C3}"/>
            </c:ext>
          </c:extLst>
        </c:ser>
        <c:ser>
          <c:idx val="2"/>
          <c:order val="2"/>
          <c:tx>
            <c:strRef>
              <c:f>Sheet3!$A$4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Sheet3!$B$4:$BG$4</c:f>
              <c:numCache>
                <c:formatCode>General</c:formatCode>
                <c:ptCount val="58"/>
                <c:pt idx="0">
                  <c:v>32.433167811713489</c:v>
                </c:pt>
                <c:pt idx="1">
                  <c:v>32.272985474316322</c:v>
                </c:pt>
                <c:pt idx="2">
                  <c:v>29.693684391670971</c:v>
                </c:pt>
                <c:pt idx="3">
                  <c:v>27.068813586477614</c:v>
                </c:pt>
                <c:pt idx="4">
                  <c:v>26.641268113477107</c:v>
                </c:pt>
                <c:pt idx="5">
                  <c:v>27.358708189158008</c:v>
                </c:pt>
                <c:pt idx="6">
                  <c:v>24.937787896436703</c:v>
                </c:pt>
                <c:pt idx="7">
                  <c:v>26.306989187381564</c:v>
                </c:pt>
                <c:pt idx="8">
                  <c:v>27.24614414311106</c:v>
                </c:pt>
                <c:pt idx="9">
                  <c:v>27.061461624706961</c:v>
                </c:pt>
                <c:pt idx="10">
                  <c:v>24.928718691055842</c:v>
                </c:pt>
                <c:pt idx="11">
                  <c:v>24.44543937482193</c:v>
                </c:pt>
                <c:pt idx="12">
                  <c:v>24.811941701927598</c:v>
                </c:pt>
                <c:pt idx="13">
                  <c:v>24.247151875770989</c:v>
                </c:pt>
                <c:pt idx="14">
                  <c:v>24.143296672207093</c:v>
                </c:pt>
                <c:pt idx="15">
                  <c:v>22.68794209573943</c:v>
                </c:pt>
                <c:pt idx="16">
                  <c:v>22.602556380914141</c:v>
                </c:pt>
                <c:pt idx="17">
                  <c:v>24.307692307692307</c:v>
                </c:pt>
                <c:pt idx="18">
                  <c:v>24.603800255525048</c:v>
                </c:pt>
                <c:pt idx="19">
                  <c:v>22.34117790513352</c:v>
                </c:pt>
                <c:pt idx="20">
                  <c:v>22.307960589414943</c:v>
                </c:pt>
                <c:pt idx="21">
                  <c:v>22.713643178410798</c:v>
                </c:pt>
                <c:pt idx="22">
                  <c:v>22.592771801838687</c:v>
                </c:pt>
                <c:pt idx="23">
                  <c:v>23.202511252470561</c:v>
                </c:pt>
                <c:pt idx="24">
                  <c:v>25.528611664491308</c:v>
                </c:pt>
                <c:pt idx="25">
                  <c:v>29.35189968018112</c:v>
                </c:pt>
                <c:pt idx="26">
                  <c:v>29.84618646517993</c:v>
                </c:pt>
                <c:pt idx="27">
                  <c:v>30.359929689681799</c:v>
                </c:pt>
                <c:pt idx="28">
                  <c:v>31.236331058470135</c:v>
                </c:pt>
                <c:pt idx="29">
                  <c:v>32.89114478134077</c:v>
                </c:pt>
                <c:pt idx="30">
                  <c:v>32.381880898007196</c:v>
                </c:pt>
                <c:pt idx="31">
                  <c:v>34.47758752317592</c:v>
                </c:pt>
                <c:pt idx="32">
                  <c:v>35.554615823052451</c:v>
                </c:pt>
                <c:pt idx="33">
                  <c:v>34.514986039940354</c:v>
                </c:pt>
                <c:pt idx="34">
                  <c:v>34.361346697507066</c:v>
                </c:pt>
                <c:pt idx="35">
                  <c:v>33.651668815893082</c:v>
                </c:pt>
                <c:pt idx="36">
                  <c:v>33.569128967215121</c:v>
                </c:pt>
                <c:pt idx="37">
                  <c:v>35.004453365113214</c:v>
                </c:pt>
                <c:pt idx="38">
                  <c:v>37.042214670962672</c:v>
                </c:pt>
                <c:pt idx="39">
                  <c:v>38.574207966927403</c:v>
                </c:pt>
                <c:pt idx="40">
                  <c:v>39.786458130775699</c:v>
                </c:pt>
                <c:pt idx="41">
                  <c:v>41.222011652208899</c:v>
                </c:pt>
                <c:pt idx="42">
                  <c:v>42.246794624269</c:v>
                </c:pt>
                <c:pt idx="43">
                  <c:v>42.02704079405045</c:v>
                </c:pt>
                <c:pt idx="44">
                  <c:v>41.181918954623143</c:v>
                </c:pt>
                <c:pt idx="45">
                  <c:v>41.334750524373142</c:v>
                </c:pt>
                <c:pt idx="46">
                  <c:v>41.815679563978065</c:v>
                </c:pt>
                <c:pt idx="47">
                  <c:v>42.855979836607247</c:v>
                </c:pt>
                <c:pt idx="48">
                  <c:v>42.816639568346446</c:v>
                </c:pt>
                <c:pt idx="49">
                  <c:v>44.330033052462831</c:v>
                </c:pt>
                <c:pt idx="50">
                  <c:v>44.073739868479386</c:v>
                </c:pt>
                <c:pt idx="51">
                  <c:v>44.164814022300405</c:v>
                </c:pt>
                <c:pt idx="52">
                  <c:v>45.306545139473627</c:v>
                </c:pt>
                <c:pt idx="53">
                  <c:v>46.696650989072722</c:v>
                </c:pt>
                <c:pt idx="54">
                  <c:v>47.837133176184132</c:v>
                </c:pt>
                <c:pt idx="55">
                  <c:v>50.192864888962283</c:v>
                </c:pt>
              </c:numCache>
            </c:numRef>
          </c:val>
          <c:smooth val="0"/>
          <c:extLst>
            <c:ext xmlns:c16="http://schemas.microsoft.com/office/drawing/2014/chart" uri="{C3380CC4-5D6E-409C-BE32-E72D297353CC}">
              <c16:uniqueId val="{00000002-8768-43FD-B7DA-C630716A28C3}"/>
            </c:ext>
          </c:extLst>
        </c:ser>
        <c:ser>
          <c:idx val="3"/>
          <c:order val="3"/>
          <c:tx>
            <c:strRef>
              <c:f>Sheet3!$A$5</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Sheet3!$B$5:$BG$5</c:f>
              <c:numCache>
                <c:formatCode>General</c:formatCode>
                <c:ptCount val="58"/>
                <c:pt idx="5">
                  <c:v>43.774425306262088</c:v>
                </c:pt>
                <c:pt idx="6">
                  <c:v>45.134440847521411</c:v>
                </c:pt>
                <c:pt idx="7">
                  <c:v>44.912117685149852</c:v>
                </c:pt>
                <c:pt idx="8">
                  <c:v>45.135690409938832</c:v>
                </c:pt>
                <c:pt idx="9">
                  <c:v>45.541666779327088</c:v>
                </c:pt>
                <c:pt idx="10">
                  <c:v>46.01628649423958</c:v>
                </c:pt>
                <c:pt idx="11">
                  <c:v>47.584994292162548</c:v>
                </c:pt>
                <c:pt idx="12">
                  <c:v>46.09831871345029</c:v>
                </c:pt>
                <c:pt idx="13">
                  <c:v>44.241081543767777</c:v>
                </c:pt>
                <c:pt idx="14">
                  <c:v>44.512413171094479</c:v>
                </c:pt>
                <c:pt idx="15">
                  <c:v>45.780648673442897</c:v>
                </c:pt>
                <c:pt idx="16">
                  <c:v>44.388064397311148</c:v>
                </c:pt>
                <c:pt idx="17">
                  <c:v>43.485198721723989</c:v>
                </c:pt>
                <c:pt idx="18">
                  <c:v>45.799458299275599</c:v>
                </c:pt>
                <c:pt idx="19">
                  <c:v>47.74401445513503</c:v>
                </c:pt>
                <c:pt idx="20">
                  <c:v>47.600612994679601</c:v>
                </c:pt>
                <c:pt idx="21">
                  <c:v>48.71483428706626</c:v>
                </c:pt>
                <c:pt idx="22">
                  <c:v>48.926632707116596</c:v>
                </c:pt>
                <c:pt idx="23">
                  <c:v>48.534480039249658</c:v>
                </c:pt>
                <c:pt idx="24">
                  <c:v>48.190958051224243</c:v>
                </c:pt>
                <c:pt idx="25">
                  <c:v>47.005942631300591</c:v>
                </c:pt>
                <c:pt idx="26">
                  <c:v>44.652423931236321</c:v>
                </c:pt>
                <c:pt idx="27">
                  <c:v>45.279337706835989</c:v>
                </c:pt>
                <c:pt idx="28">
                  <c:v>45.044026659760725</c:v>
                </c:pt>
                <c:pt idx="29">
                  <c:v>45.148501236099236</c:v>
                </c:pt>
                <c:pt idx="30">
                  <c:v>45.362357140496684</c:v>
                </c:pt>
                <c:pt idx="31">
                  <c:v>45.432046770550087</c:v>
                </c:pt>
                <c:pt idx="32">
                  <c:v>49.251641480326214</c:v>
                </c:pt>
                <c:pt idx="33">
                  <c:v>50.120228434024646</c:v>
                </c:pt>
                <c:pt idx="34">
                  <c:v>52.490944328172247</c:v>
                </c:pt>
                <c:pt idx="35">
                  <c:v>53.023749766518989</c:v>
                </c:pt>
                <c:pt idx="36">
                  <c:v>55.415249169878678</c:v>
                </c:pt>
                <c:pt idx="37">
                  <c:v>56.923625904910544</c:v>
                </c:pt>
                <c:pt idx="38">
                  <c:v>57.365436687994631</c:v>
                </c:pt>
                <c:pt idx="39">
                  <c:v>57.439172820500076</c:v>
                </c:pt>
                <c:pt idx="40">
                  <c:v>61.627973068635725</c:v>
                </c:pt>
                <c:pt idx="41">
                  <c:v>61.660688785622519</c:v>
                </c:pt>
                <c:pt idx="42">
                  <c:v>61.03790796675451</c:v>
                </c:pt>
                <c:pt idx="43">
                  <c:v>59.589281302057188</c:v>
                </c:pt>
                <c:pt idx="44">
                  <c:v>58.996506108115952</c:v>
                </c:pt>
                <c:pt idx="45">
                  <c:v>58.765552667846734</c:v>
                </c:pt>
                <c:pt idx="46">
                  <c:v>58.11782944849503</c:v>
                </c:pt>
                <c:pt idx="47">
                  <c:v>58.477350609452706</c:v>
                </c:pt>
                <c:pt idx="48">
                  <c:v>56.996974540082213</c:v>
                </c:pt>
                <c:pt idx="49">
                  <c:v>58.036378374765832</c:v>
                </c:pt>
                <c:pt idx="50">
                  <c:v>57.944043194726881</c:v>
                </c:pt>
                <c:pt idx="51">
                  <c:v>55.57422543108251</c:v>
                </c:pt>
                <c:pt idx="52">
                  <c:v>55.88812633996811</c:v>
                </c:pt>
                <c:pt idx="53">
                  <c:v>56.788638967801944</c:v>
                </c:pt>
                <c:pt idx="54">
                  <c:v>58.043787540053536</c:v>
                </c:pt>
                <c:pt idx="55">
                  <c:v>59.187931486498293</c:v>
                </c:pt>
              </c:numCache>
            </c:numRef>
          </c:val>
          <c:smooth val="0"/>
          <c:extLst>
            <c:ext xmlns:c16="http://schemas.microsoft.com/office/drawing/2014/chart" uri="{C3380CC4-5D6E-409C-BE32-E72D297353CC}">
              <c16:uniqueId val="{00000003-8768-43FD-B7DA-C630716A28C3}"/>
            </c:ext>
          </c:extLst>
        </c:ser>
        <c:ser>
          <c:idx val="4"/>
          <c:order val="4"/>
          <c:tx>
            <c:strRef>
              <c:f>Sheet3!$A$6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Sheet3!$B$6:$BG$6</c:f>
              <c:numCache>
                <c:formatCode>General</c:formatCode>
                <c:ptCount val="58"/>
                <c:pt idx="5">
                  <c:v>44.503697294912214</c:v>
                </c:pt>
                <c:pt idx="6">
                  <c:v>45.103694547452278</c:v>
                </c:pt>
                <c:pt idx="7">
                  <c:v>44.764114387969926</c:v>
                </c:pt>
                <c:pt idx="8">
                  <c:v>43.461740437279531</c:v>
                </c:pt>
                <c:pt idx="9">
                  <c:v>42.406279383508441</c:v>
                </c:pt>
                <c:pt idx="10">
                  <c:v>42.395401073590428</c:v>
                </c:pt>
                <c:pt idx="11">
                  <c:v>42.645847509221788</c:v>
                </c:pt>
                <c:pt idx="12">
                  <c:v>42.153306239381727</c:v>
                </c:pt>
                <c:pt idx="13">
                  <c:v>44.730841391254152</c:v>
                </c:pt>
                <c:pt idx="14">
                  <c:v>44.436500939635479</c:v>
                </c:pt>
                <c:pt idx="15">
                  <c:v>44.066455696202532</c:v>
                </c:pt>
                <c:pt idx="16">
                  <c:v>45.51500420064869</c:v>
                </c:pt>
                <c:pt idx="17">
                  <c:v>45.726040008945574</c:v>
                </c:pt>
                <c:pt idx="18">
                  <c:v>46.025941005185935</c:v>
                </c:pt>
                <c:pt idx="19">
                  <c:v>43.25262220886502</c:v>
                </c:pt>
                <c:pt idx="20">
                  <c:v>44.957431163454302</c:v>
                </c:pt>
                <c:pt idx="21">
                  <c:v>42.176174546162834</c:v>
                </c:pt>
                <c:pt idx="22">
                  <c:v>47.987264705794829</c:v>
                </c:pt>
                <c:pt idx="23">
                  <c:v>50.372184055239281</c:v>
                </c:pt>
                <c:pt idx="24">
                  <c:v>50.666031507389086</c:v>
                </c:pt>
                <c:pt idx="25">
                  <c:v>51.455309259367453</c:v>
                </c:pt>
                <c:pt idx="26">
                  <c:v>52.399881172476938</c:v>
                </c:pt>
                <c:pt idx="27">
                  <c:v>52.425253721135526</c:v>
                </c:pt>
                <c:pt idx="28">
                  <c:v>52.200239445332706</c:v>
                </c:pt>
                <c:pt idx="29">
                  <c:v>52.345221682985908</c:v>
                </c:pt>
                <c:pt idx="30">
                  <c:v>51.962872976694953</c:v>
                </c:pt>
                <c:pt idx="31">
                  <c:v>49.181534499478005</c:v>
                </c:pt>
                <c:pt idx="32">
                  <c:v>50.118650663451781</c:v>
                </c:pt>
                <c:pt idx="33">
                  <c:v>50.21414887794198</c:v>
                </c:pt>
                <c:pt idx="34">
                  <c:v>50.37032037160899</c:v>
                </c:pt>
                <c:pt idx="35">
                  <c:v>50.918800062823955</c:v>
                </c:pt>
                <c:pt idx="36">
                  <c:v>51.124495179400974</c:v>
                </c:pt>
                <c:pt idx="37">
                  <c:v>51.830561717700022</c:v>
                </c:pt>
                <c:pt idx="38">
                  <c:v>52.024573638819383</c:v>
                </c:pt>
                <c:pt idx="39">
                  <c:v>51.766894556789154</c:v>
                </c:pt>
                <c:pt idx="40">
                  <c:v>50.127159316621629</c:v>
                </c:pt>
                <c:pt idx="41">
                  <c:v>50.112105465742872</c:v>
                </c:pt>
                <c:pt idx="42">
                  <c:v>48.717861214258185</c:v>
                </c:pt>
                <c:pt idx="43">
                  <c:v>47.994339246847453</c:v>
                </c:pt>
                <c:pt idx="44">
                  <c:v>47.954472539590434</c:v>
                </c:pt>
                <c:pt idx="45">
                  <c:v>48.793435330382046</c:v>
                </c:pt>
                <c:pt idx="46">
                  <c:v>47.501144724690484</c:v>
                </c:pt>
                <c:pt idx="47">
                  <c:v>49.165693722263342</c:v>
                </c:pt>
                <c:pt idx="48">
                  <c:v>48.861653278410024</c:v>
                </c:pt>
                <c:pt idx="49">
                  <c:v>48.82138827113306</c:v>
                </c:pt>
                <c:pt idx="50">
                  <c:v>48.483316727354392</c:v>
                </c:pt>
                <c:pt idx="51">
                  <c:v>47.851719402396675</c:v>
                </c:pt>
                <c:pt idx="52">
                  <c:v>50.083838924256611</c:v>
                </c:pt>
                <c:pt idx="53">
                  <c:v>50.123255371337137</c:v>
                </c:pt>
                <c:pt idx="54">
                  <c:v>49.896807353078195</c:v>
                </c:pt>
                <c:pt idx="55">
                  <c:v>52.498864387307961</c:v>
                </c:pt>
              </c:numCache>
            </c:numRef>
          </c:val>
          <c:smooth val="0"/>
          <c:extLst>
            <c:ext xmlns:c16="http://schemas.microsoft.com/office/drawing/2014/chart" uri="{C3380CC4-5D6E-409C-BE32-E72D297353CC}">
              <c16:uniqueId val="{00000004-8768-43FD-B7DA-C630716A28C3}"/>
            </c:ext>
          </c:extLst>
        </c:ser>
        <c:ser>
          <c:idx val="5"/>
          <c:order val="5"/>
          <c:tx>
            <c:strRef>
              <c:f>Sheet3!$A$7</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Sheet3!$B$7:$BG$7</c:f>
              <c:numCache>
                <c:formatCode>General</c:formatCode>
                <c:ptCount val="58"/>
                <c:pt idx="0">
                  <c:v>35.366478728857004</c:v>
                </c:pt>
                <c:pt idx="1">
                  <c:v>39.991491172091045</c:v>
                </c:pt>
                <c:pt idx="2">
                  <c:v>33.630447157516294</c:v>
                </c:pt>
                <c:pt idx="3">
                  <c:v>33.937926950885064</c:v>
                </c:pt>
                <c:pt idx="4">
                  <c:v>31.317025303147123</c:v>
                </c:pt>
                <c:pt idx="5">
                  <c:v>33.154788274989457</c:v>
                </c:pt>
                <c:pt idx="6">
                  <c:v>39.309597340930672</c:v>
                </c:pt>
                <c:pt idx="7">
                  <c:v>37.837109601321067</c:v>
                </c:pt>
                <c:pt idx="8">
                  <c:v>37.44083546048553</c:v>
                </c:pt>
                <c:pt idx="9">
                  <c:v>37.052287303164086</c:v>
                </c:pt>
                <c:pt idx="10">
                  <c:v>38.382337410179638</c:v>
                </c:pt>
                <c:pt idx="11">
                  <c:v>38.499621424291938</c:v>
                </c:pt>
                <c:pt idx="12">
                  <c:v>38.412798249342686</c:v>
                </c:pt>
                <c:pt idx="13">
                  <c:v>37.158177153729973</c:v>
                </c:pt>
                <c:pt idx="14">
                  <c:v>36.608237582181552</c:v>
                </c:pt>
                <c:pt idx="15">
                  <c:v>38.358793154834878</c:v>
                </c:pt>
                <c:pt idx="16">
                  <c:v>38.283667238648192</c:v>
                </c:pt>
                <c:pt idx="17">
                  <c:v>38.21279459146691</c:v>
                </c:pt>
                <c:pt idx="18">
                  <c:v>38.160997085641434</c:v>
                </c:pt>
                <c:pt idx="19">
                  <c:v>37.554565438058539</c:v>
                </c:pt>
                <c:pt idx="20">
                  <c:v>36.930445623458326</c:v>
                </c:pt>
                <c:pt idx="21">
                  <c:v>38.306956562829697</c:v>
                </c:pt>
                <c:pt idx="22">
                  <c:v>40.080596054674793</c:v>
                </c:pt>
                <c:pt idx="23">
                  <c:v>39.273058207187205</c:v>
                </c:pt>
                <c:pt idx="24">
                  <c:v>39.404950006202988</c:v>
                </c:pt>
                <c:pt idx="25">
                  <c:v>41.928071979438528</c:v>
                </c:pt>
                <c:pt idx="26">
                  <c:v>42.092957277180268</c:v>
                </c:pt>
                <c:pt idx="27">
                  <c:v>40.415760460162048</c:v>
                </c:pt>
                <c:pt idx="28">
                  <c:v>42.393284829083889</c:v>
                </c:pt>
                <c:pt idx="29">
                  <c:v>42.962539264956661</c:v>
                </c:pt>
                <c:pt idx="30">
                  <c:v>44.708872483195051</c:v>
                </c:pt>
                <c:pt idx="31">
                  <c:v>45.43438891445247</c:v>
                </c:pt>
                <c:pt idx="32">
                  <c:v>45.287774094915243</c:v>
                </c:pt>
                <c:pt idx="33">
                  <c:v>42.439711844814269</c:v>
                </c:pt>
                <c:pt idx="34">
                  <c:v>42.071695937869769</c:v>
                </c:pt>
                <c:pt idx="35">
                  <c:v>41.060801765645074</c:v>
                </c:pt>
                <c:pt idx="36">
                  <c:v>39.871996458425649</c:v>
                </c:pt>
                <c:pt idx="37">
                  <c:v>39.578923473860577</c:v>
                </c:pt>
                <c:pt idx="38">
                  <c:v>36.688921893469931</c:v>
                </c:pt>
                <c:pt idx="39">
                  <c:v>37.02725541880293</c:v>
                </c:pt>
                <c:pt idx="40">
                  <c:v>38.472634930429848</c:v>
                </c:pt>
                <c:pt idx="41">
                  <c:v>38.254891813387658</c:v>
                </c:pt>
                <c:pt idx="42">
                  <c:v>40.080624276621563</c:v>
                </c:pt>
                <c:pt idx="43">
                  <c:v>41.065084518920472</c:v>
                </c:pt>
                <c:pt idx="44">
                  <c:v>41.036605629507655</c:v>
                </c:pt>
                <c:pt idx="45">
                  <c:v>40.33232248887829</c:v>
                </c:pt>
                <c:pt idx="46">
                  <c:v>40.082638539671926</c:v>
                </c:pt>
                <c:pt idx="47">
                  <c:v>39.484175375836529</c:v>
                </c:pt>
                <c:pt idx="48">
                  <c:v>37.457515026461955</c:v>
                </c:pt>
                <c:pt idx="49">
                  <c:v>37.057729883462542</c:v>
                </c:pt>
                <c:pt idx="50">
                  <c:v>40.665990290893397</c:v>
                </c:pt>
                <c:pt idx="51">
                  <c:v>40.584604211127917</c:v>
                </c:pt>
                <c:pt idx="52">
                  <c:v>40.873374893486655</c:v>
                </c:pt>
                <c:pt idx="53">
                  <c:v>41.516537479989282</c:v>
                </c:pt>
                <c:pt idx="54">
                  <c:v>42.267358721033347</c:v>
                </c:pt>
                <c:pt idx="55">
                  <c:v>43.323845132332281</c:v>
                </c:pt>
              </c:numCache>
            </c:numRef>
          </c:val>
          <c:smooth val="0"/>
          <c:extLst>
            <c:ext xmlns:c16="http://schemas.microsoft.com/office/drawing/2014/chart" uri="{C3380CC4-5D6E-409C-BE32-E72D297353CC}">
              <c16:uniqueId val="{00000005-8768-43FD-B7DA-C630716A28C3}"/>
            </c:ext>
          </c:extLst>
        </c:ser>
        <c:ser>
          <c:idx val="6"/>
          <c:order val="6"/>
          <c:tx>
            <c:strRef>
              <c:f>Sheet3!$A$8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Sheet3!$B$8:$BG$8</c:f>
              <c:numCache>
                <c:formatCode>General</c:formatCode>
                <c:ptCount val="58"/>
                <c:pt idx="0">
                  <c:v>38.139288225180536</c:v>
                </c:pt>
                <c:pt idx="1">
                  <c:v>38.292801974367961</c:v>
                </c:pt>
                <c:pt idx="2">
                  <c:v>39.502912224203698</c:v>
                </c:pt>
                <c:pt idx="3">
                  <c:v>38.380473929087316</c:v>
                </c:pt>
                <c:pt idx="4">
                  <c:v>37.402072225914715</c:v>
                </c:pt>
                <c:pt idx="5">
                  <c:v>38.651892382246004</c:v>
                </c:pt>
                <c:pt idx="6">
                  <c:v>38.124688010726956</c:v>
                </c:pt>
                <c:pt idx="7">
                  <c:v>36.698526770593517</c:v>
                </c:pt>
                <c:pt idx="8">
                  <c:v>37.130746792422173</c:v>
                </c:pt>
                <c:pt idx="9">
                  <c:v>36.606953687695487</c:v>
                </c:pt>
                <c:pt idx="10">
                  <c:v>37.568506491994171</c:v>
                </c:pt>
                <c:pt idx="11">
                  <c:v>38.485546550321786</c:v>
                </c:pt>
                <c:pt idx="12">
                  <c:v>38.428659073502878</c:v>
                </c:pt>
                <c:pt idx="13">
                  <c:v>36.533327473508251</c:v>
                </c:pt>
                <c:pt idx="14">
                  <c:v>38.217212452687605</c:v>
                </c:pt>
                <c:pt idx="15">
                  <c:v>40.1884936577204</c:v>
                </c:pt>
                <c:pt idx="16">
                  <c:v>40.798278043557914</c:v>
                </c:pt>
                <c:pt idx="17">
                  <c:v>39.710548776822478</c:v>
                </c:pt>
                <c:pt idx="18">
                  <c:v>40.276145785800352</c:v>
                </c:pt>
                <c:pt idx="19">
                  <c:v>41.356434721968185</c:v>
                </c:pt>
                <c:pt idx="20">
                  <c:v>40.323613054976356</c:v>
                </c:pt>
                <c:pt idx="21">
                  <c:v>40.807404734760958</c:v>
                </c:pt>
                <c:pt idx="22">
                  <c:v>41.928895725631051</c:v>
                </c:pt>
                <c:pt idx="23">
                  <c:v>41.231437752307706</c:v>
                </c:pt>
                <c:pt idx="24">
                  <c:v>42.214963015380647</c:v>
                </c:pt>
                <c:pt idx="25">
                  <c:v>43.408403735620247</c:v>
                </c:pt>
                <c:pt idx="26">
                  <c:v>44.376028143258416</c:v>
                </c:pt>
                <c:pt idx="27">
                  <c:v>44.89415352099293</c:v>
                </c:pt>
                <c:pt idx="28">
                  <c:v>44.00781964097515</c:v>
                </c:pt>
                <c:pt idx="29">
                  <c:v>44.502291128908624</c:v>
                </c:pt>
                <c:pt idx="30">
                  <c:v>44.483395627365468</c:v>
                </c:pt>
                <c:pt idx="31">
                  <c:v>45.209639887323313</c:v>
                </c:pt>
                <c:pt idx="32">
                  <c:v>45.494651284523748</c:v>
                </c:pt>
                <c:pt idx="33">
                  <c:v>45.825428787361325</c:v>
                </c:pt>
                <c:pt idx="34">
                  <c:v>45.322752756964469</c:v>
                </c:pt>
                <c:pt idx="35">
                  <c:v>46.341774320076638</c:v>
                </c:pt>
                <c:pt idx="36">
                  <c:v>46.273758660922965</c:v>
                </c:pt>
                <c:pt idx="37">
                  <c:v>47.702656435905837</c:v>
                </c:pt>
                <c:pt idx="38">
                  <c:v>48.467897483518016</c:v>
                </c:pt>
                <c:pt idx="39">
                  <c:v>50.273503052013282</c:v>
                </c:pt>
                <c:pt idx="40">
                  <c:v>50.978288770049154</c:v>
                </c:pt>
                <c:pt idx="41">
                  <c:v>51.994133134965558</c:v>
                </c:pt>
                <c:pt idx="42">
                  <c:v>53.133684852032282</c:v>
                </c:pt>
                <c:pt idx="43">
                  <c:v>53.247821913588709</c:v>
                </c:pt>
                <c:pt idx="44">
                  <c:v>53.046389471219101</c:v>
                </c:pt>
                <c:pt idx="45">
                  <c:v>53.055812146089629</c:v>
                </c:pt>
                <c:pt idx="46">
                  <c:v>52.869947998797926</c:v>
                </c:pt>
                <c:pt idx="47">
                  <c:v>46.40123396840653</c:v>
                </c:pt>
                <c:pt idx="48">
                  <c:v>47.779435093770786</c:v>
                </c:pt>
                <c:pt idx="49">
                  <c:v>48.459645258566042</c:v>
                </c:pt>
                <c:pt idx="50">
                  <c:v>48.694840013709275</c:v>
                </c:pt>
                <c:pt idx="51">
                  <c:v>48.969491863134948</c:v>
                </c:pt>
                <c:pt idx="52">
                  <c:v>50.018364920939447</c:v>
                </c:pt>
                <c:pt idx="53">
                  <c:v>50.864625939320504</c:v>
                </c:pt>
                <c:pt idx="54">
                  <c:v>52.599935797438611</c:v>
                </c:pt>
                <c:pt idx="55">
                  <c:v>53.231234507424787</c:v>
                </c:pt>
              </c:numCache>
            </c:numRef>
          </c:val>
          <c:smooth val="0"/>
          <c:extLst>
            <c:ext xmlns:c16="http://schemas.microsoft.com/office/drawing/2014/chart" uri="{C3380CC4-5D6E-409C-BE32-E72D297353CC}">
              <c16:uniqueId val="{00000006-8768-43FD-B7DA-C630716A28C3}"/>
            </c:ext>
          </c:extLst>
        </c:ser>
        <c:ser>
          <c:idx val="7"/>
          <c:order val="7"/>
          <c:tx>
            <c:strRef>
              <c:f>Sheet3!$A$9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Sheet3!$B$9:$BG$9</c:f>
              <c:numCache>
                <c:formatCode>General</c:formatCode>
                <c:ptCount val="58"/>
                <c:pt idx="0">
                  <c:v>38.182636074838285</c:v>
                </c:pt>
                <c:pt idx="1">
                  <c:v>38.16945641813458</c:v>
                </c:pt>
                <c:pt idx="2">
                  <c:v>38.744784876329916</c:v>
                </c:pt>
                <c:pt idx="3">
                  <c:v>38.209876764644761</c:v>
                </c:pt>
                <c:pt idx="4">
                  <c:v>37.975677391545766</c:v>
                </c:pt>
                <c:pt idx="5">
                  <c:v>39.727929088534388</c:v>
                </c:pt>
                <c:pt idx="6">
                  <c:v>42.32319931547984</c:v>
                </c:pt>
                <c:pt idx="7">
                  <c:v>41.627079362243265</c:v>
                </c:pt>
                <c:pt idx="8">
                  <c:v>40.516016755406731</c:v>
                </c:pt>
                <c:pt idx="9">
                  <c:v>40.745671036398804</c:v>
                </c:pt>
                <c:pt idx="10">
                  <c:v>40.848999777561424</c:v>
                </c:pt>
                <c:pt idx="11">
                  <c:v>41.337361717158615</c:v>
                </c:pt>
                <c:pt idx="12">
                  <c:v>41.912584495518217</c:v>
                </c:pt>
                <c:pt idx="13">
                  <c:v>42.033062594615913</c:v>
                </c:pt>
                <c:pt idx="14">
                  <c:v>43.155854406528839</c:v>
                </c:pt>
                <c:pt idx="15">
                  <c:v>44.509747491494977</c:v>
                </c:pt>
                <c:pt idx="16">
                  <c:v>44.152263006612039</c:v>
                </c:pt>
                <c:pt idx="17">
                  <c:v>44.796370218948859</c:v>
                </c:pt>
                <c:pt idx="18">
                  <c:v>45.581365411837993</c:v>
                </c:pt>
                <c:pt idx="19">
                  <c:v>45.989620251716417</c:v>
                </c:pt>
                <c:pt idx="20">
                  <c:v>45.560343832327632</c:v>
                </c:pt>
                <c:pt idx="21">
                  <c:v>46.571653770625439</c:v>
                </c:pt>
                <c:pt idx="22">
                  <c:v>46.180253889633263</c:v>
                </c:pt>
                <c:pt idx="23">
                  <c:v>47.665734505044789</c:v>
                </c:pt>
                <c:pt idx="24">
                  <c:v>49.378784992031044</c:v>
                </c:pt>
                <c:pt idx="25">
                  <c:v>48.995916110568935</c:v>
                </c:pt>
                <c:pt idx="26">
                  <c:v>49.026307292822544</c:v>
                </c:pt>
                <c:pt idx="27">
                  <c:v>49.73139041242257</c:v>
                </c:pt>
                <c:pt idx="28">
                  <c:v>49.602760422453422</c:v>
                </c:pt>
                <c:pt idx="29">
                  <c:v>49.161078449201717</c:v>
                </c:pt>
                <c:pt idx="30">
                  <c:v>48.832074709633112</c:v>
                </c:pt>
                <c:pt idx="31">
                  <c:v>48.779654570822714</c:v>
                </c:pt>
                <c:pt idx="32">
                  <c:v>48.634958134361923</c:v>
                </c:pt>
                <c:pt idx="33">
                  <c:v>50.288240186447631</c:v>
                </c:pt>
                <c:pt idx="34">
                  <c:v>50.185064228173303</c:v>
                </c:pt>
                <c:pt idx="35">
                  <c:v>50.06450447583908</c:v>
                </c:pt>
                <c:pt idx="36">
                  <c:v>50.354190987988432</c:v>
                </c:pt>
                <c:pt idx="37">
                  <c:v>49.787027638800311</c:v>
                </c:pt>
                <c:pt idx="38">
                  <c:v>48.887775486479818</c:v>
                </c:pt>
                <c:pt idx="39">
                  <c:v>49.229790240513061</c:v>
                </c:pt>
                <c:pt idx="40">
                  <c:v>50.744970550418024</c:v>
                </c:pt>
                <c:pt idx="41">
                  <c:v>51.887672548533814</c:v>
                </c:pt>
                <c:pt idx="42">
                  <c:v>52.784342743550852</c:v>
                </c:pt>
                <c:pt idx="43">
                  <c:v>52.732091840312926</c:v>
                </c:pt>
                <c:pt idx="44">
                  <c:v>50.828992975371804</c:v>
                </c:pt>
                <c:pt idx="45">
                  <c:v>51.433467133398928</c:v>
                </c:pt>
                <c:pt idx="46">
                  <c:v>56.044569458137531</c:v>
                </c:pt>
                <c:pt idx="47">
                  <c:v>55.807721955922354</c:v>
                </c:pt>
                <c:pt idx="48">
                  <c:v>54.555421377841498</c:v>
                </c:pt>
                <c:pt idx="49">
                  <c:v>55.894393875428406</c:v>
                </c:pt>
                <c:pt idx="50">
                  <c:v>55.132491755124221</c:v>
                </c:pt>
                <c:pt idx="51">
                  <c:v>52.742927022233623</c:v>
                </c:pt>
                <c:pt idx="52">
                  <c:v>53.398569977312206</c:v>
                </c:pt>
                <c:pt idx="53">
                  <c:v>54.143544988135048</c:v>
                </c:pt>
                <c:pt idx="54">
                  <c:v>54.153904775570851</c:v>
                </c:pt>
                <c:pt idx="55">
                  <c:v>54.933816755026911</c:v>
                </c:pt>
              </c:numCache>
            </c:numRef>
          </c:val>
          <c:smooth val="0"/>
          <c:extLst>
            <c:ext xmlns:c16="http://schemas.microsoft.com/office/drawing/2014/chart" uri="{C3380CC4-5D6E-409C-BE32-E72D297353CC}">
              <c16:uniqueId val="{00000007-8768-43FD-B7DA-C630716A28C3}"/>
            </c:ext>
          </c:extLst>
        </c:ser>
        <c:ser>
          <c:idx val="8"/>
          <c:order val="8"/>
          <c:tx>
            <c:strRef>
              <c:f>Sheet3!$A$10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Sheet3!$B$10:$BG$10</c:f>
              <c:numCache>
                <c:formatCode>General</c:formatCode>
                <c:ptCount val="58"/>
                <c:pt idx="0">
                  <c:v>48.382903755642054</c:v>
                </c:pt>
                <c:pt idx="1">
                  <c:v>48.479743942172483</c:v>
                </c:pt>
                <c:pt idx="2">
                  <c:v>49.641773015420782</c:v>
                </c:pt>
                <c:pt idx="3">
                  <c:v>52.442977084980235</c:v>
                </c:pt>
                <c:pt idx="4">
                  <c:v>51.906372323348116</c:v>
                </c:pt>
                <c:pt idx="5">
                  <c:v>52.596439110335389</c:v>
                </c:pt>
                <c:pt idx="6">
                  <c:v>52.225706046652256</c:v>
                </c:pt>
                <c:pt idx="7">
                  <c:v>50.493419814330132</c:v>
                </c:pt>
                <c:pt idx="8">
                  <c:v>50.578437658228658</c:v>
                </c:pt>
                <c:pt idx="9">
                  <c:v>50.144687260438424</c:v>
                </c:pt>
                <c:pt idx="10">
                  <c:v>49.749999727543226</c:v>
                </c:pt>
                <c:pt idx="11">
                  <c:v>50.43227618538463</c:v>
                </c:pt>
                <c:pt idx="12">
                  <c:v>51.097634473476049</c:v>
                </c:pt>
                <c:pt idx="13">
                  <c:v>50.0241443989866</c:v>
                </c:pt>
                <c:pt idx="14">
                  <c:v>49.415818650880503</c:v>
                </c:pt>
                <c:pt idx="15">
                  <c:v>51.893599830271555</c:v>
                </c:pt>
                <c:pt idx="16">
                  <c:v>50.502511879758337</c:v>
                </c:pt>
                <c:pt idx="17">
                  <c:v>49.702353172240961</c:v>
                </c:pt>
                <c:pt idx="18">
                  <c:v>48.598327817176155</c:v>
                </c:pt>
                <c:pt idx="19">
                  <c:v>45.494400316184944</c:v>
                </c:pt>
                <c:pt idx="31">
                  <c:v>63.380480476101752</c:v>
                </c:pt>
                <c:pt idx="32">
                  <c:v>62.507268306003105</c:v>
                </c:pt>
                <c:pt idx="33">
                  <c:v>60.360369517992986</c:v>
                </c:pt>
                <c:pt idx="34">
                  <c:v>58.378196122506324</c:v>
                </c:pt>
                <c:pt idx="35">
                  <c:v>58.761392071948961</c:v>
                </c:pt>
                <c:pt idx="36">
                  <c:v>58.682395525916739</c:v>
                </c:pt>
                <c:pt idx="37">
                  <c:v>58.639251802670088</c:v>
                </c:pt>
                <c:pt idx="38">
                  <c:v>59.221424439377955</c:v>
                </c:pt>
                <c:pt idx="39">
                  <c:v>59.429604338220521</c:v>
                </c:pt>
                <c:pt idx="40">
                  <c:v>59.285523309513387</c:v>
                </c:pt>
                <c:pt idx="41">
                  <c:v>59.616202646919611</c:v>
                </c:pt>
                <c:pt idx="42">
                  <c:v>59.579647398614341</c:v>
                </c:pt>
                <c:pt idx="43">
                  <c:v>59.19110147199347</c:v>
                </c:pt>
                <c:pt idx="44">
                  <c:v>56.487331089227325</c:v>
                </c:pt>
                <c:pt idx="45">
                  <c:v>54.736749890494963</c:v>
                </c:pt>
                <c:pt idx="46">
                  <c:v>51.834221477394692</c:v>
                </c:pt>
                <c:pt idx="47">
                  <c:v>51.581227190559019</c:v>
                </c:pt>
                <c:pt idx="48">
                  <c:v>52.654046429221815</c:v>
                </c:pt>
                <c:pt idx="49">
                  <c:v>55.333571066834075</c:v>
                </c:pt>
                <c:pt idx="50">
                  <c:v>53.464783416636308</c:v>
                </c:pt>
                <c:pt idx="51">
                  <c:v>51.857904933295387</c:v>
                </c:pt>
                <c:pt idx="52">
                  <c:v>53.758955662605977</c:v>
                </c:pt>
                <c:pt idx="53">
                  <c:v>55.495396848806131</c:v>
                </c:pt>
                <c:pt idx="54">
                  <c:v>57.707680507537127</c:v>
                </c:pt>
                <c:pt idx="55">
                  <c:v>59.407997577707619</c:v>
                </c:pt>
              </c:numCache>
            </c:numRef>
          </c:val>
          <c:smooth val="0"/>
          <c:extLst>
            <c:ext xmlns:c16="http://schemas.microsoft.com/office/drawing/2014/chart" uri="{C3380CC4-5D6E-409C-BE32-E72D297353CC}">
              <c16:uniqueId val="{00000008-8768-43FD-B7DA-C630716A28C3}"/>
            </c:ext>
          </c:extLst>
        </c:ser>
        <c:ser>
          <c:idx val="9"/>
          <c:order val="9"/>
          <c:tx>
            <c:strRef>
              <c:f>Sheet3!$A$11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Sheet3!$B$11:$BG$11</c:f>
              <c:numCache>
                <c:formatCode>General</c:formatCode>
                <c:ptCount val="58"/>
                <c:pt idx="0">
                  <c:v>41.791217923352079</c:v>
                </c:pt>
                <c:pt idx="1">
                  <c:v>41.57496904345124</c:v>
                </c:pt>
                <c:pt idx="2">
                  <c:v>42.062810791611724</c:v>
                </c:pt>
                <c:pt idx="3">
                  <c:v>41.014883626180001</c:v>
                </c:pt>
                <c:pt idx="4">
                  <c:v>42.134641793260549</c:v>
                </c:pt>
                <c:pt idx="5">
                  <c:v>41.738515276119742</c:v>
                </c:pt>
                <c:pt idx="6">
                  <c:v>41.916552777554465</c:v>
                </c:pt>
                <c:pt idx="7">
                  <c:v>41.127372085189208</c:v>
                </c:pt>
                <c:pt idx="8">
                  <c:v>40.201106083459031</c:v>
                </c:pt>
                <c:pt idx="9">
                  <c:v>39.879620107676487</c:v>
                </c:pt>
                <c:pt idx="10">
                  <c:v>38.591606338277728</c:v>
                </c:pt>
                <c:pt idx="11">
                  <c:v>37.332102081934181</c:v>
                </c:pt>
                <c:pt idx="12">
                  <c:v>37.028870410165368</c:v>
                </c:pt>
                <c:pt idx="13">
                  <c:v>35.321403931124586</c:v>
                </c:pt>
                <c:pt idx="14">
                  <c:v>34.450799080656367</c:v>
                </c:pt>
                <c:pt idx="15">
                  <c:v>34.660490968040762</c:v>
                </c:pt>
                <c:pt idx="16">
                  <c:v>34.580342894875443</c:v>
                </c:pt>
                <c:pt idx="17">
                  <c:v>34.44596462038762</c:v>
                </c:pt>
                <c:pt idx="18">
                  <c:v>34.90544039127289</c:v>
                </c:pt>
                <c:pt idx="19">
                  <c:v>35.084770823065547</c:v>
                </c:pt>
                <c:pt idx="20">
                  <c:v>36.096558344854742</c:v>
                </c:pt>
                <c:pt idx="21">
                  <c:v>35.936234889700138</c:v>
                </c:pt>
                <c:pt idx="22">
                  <c:v>37.823675739413645</c:v>
                </c:pt>
                <c:pt idx="23">
                  <c:v>38.40147177960155</c:v>
                </c:pt>
                <c:pt idx="24">
                  <c:v>37.339388843447139</c:v>
                </c:pt>
                <c:pt idx="25">
                  <c:v>40.354583017855049</c:v>
                </c:pt>
                <c:pt idx="26">
                  <c:v>41.477646919707603</c:v>
                </c:pt>
                <c:pt idx="27">
                  <c:v>41.557990755224353</c:v>
                </c:pt>
                <c:pt idx="28">
                  <c:v>41.881573909322285</c:v>
                </c:pt>
                <c:pt idx="29">
                  <c:v>42.408941005614601</c:v>
                </c:pt>
                <c:pt idx="30">
                  <c:v>43.624012171880473</c:v>
                </c:pt>
                <c:pt idx="31">
                  <c:v>45.002728341336734</c:v>
                </c:pt>
                <c:pt idx="32">
                  <c:v>45.342008746935946</c:v>
                </c:pt>
                <c:pt idx="33">
                  <c:v>45.712489411356181</c:v>
                </c:pt>
                <c:pt idx="34">
                  <c:v>45.466445196853741</c:v>
                </c:pt>
                <c:pt idx="35">
                  <c:v>46.310581961446005</c:v>
                </c:pt>
                <c:pt idx="36">
                  <c:v>47.296265703832823</c:v>
                </c:pt>
                <c:pt idx="37">
                  <c:v>48.994640141127427</c:v>
                </c:pt>
                <c:pt idx="38">
                  <c:v>50.849960645334889</c:v>
                </c:pt>
                <c:pt idx="39">
                  <c:v>51.733001624786581</c:v>
                </c:pt>
                <c:pt idx="40">
                  <c:v>51.577148804785807</c:v>
                </c:pt>
                <c:pt idx="41">
                  <c:v>52.298412961421711</c:v>
                </c:pt>
                <c:pt idx="42">
                  <c:v>52.270667531318828</c:v>
                </c:pt>
                <c:pt idx="43">
                  <c:v>52.734773900405976</c:v>
                </c:pt>
                <c:pt idx="44">
                  <c:v>52.94194349604814</c:v>
                </c:pt>
                <c:pt idx="45">
                  <c:v>53.501036688245442</c:v>
                </c:pt>
                <c:pt idx="46">
                  <c:v>54.138133133498215</c:v>
                </c:pt>
                <c:pt idx="47">
                  <c:v>54.450221340853119</c:v>
                </c:pt>
                <c:pt idx="48">
                  <c:v>53.878767743206048</c:v>
                </c:pt>
                <c:pt idx="49">
                  <c:v>55.2091383830317</c:v>
                </c:pt>
                <c:pt idx="50">
                  <c:v>55.117387390390618</c:v>
                </c:pt>
                <c:pt idx="51">
                  <c:v>55.931657561551894</c:v>
                </c:pt>
                <c:pt idx="52">
                  <c:v>56.920007765243341</c:v>
                </c:pt>
                <c:pt idx="53">
                  <c:v>57.631749790174311</c:v>
                </c:pt>
                <c:pt idx="54">
                  <c:v>57.374900696560751</c:v>
                </c:pt>
                <c:pt idx="55">
                  <c:v>58.963054545384566</c:v>
                </c:pt>
              </c:numCache>
            </c:numRef>
          </c:val>
          <c:smooth val="0"/>
          <c:extLst>
            <c:ext xmlns:c16="http://schemas.microsoft.com/office/drawing/2014/chart" uri="{C3380CC4-5D6E-409C-BE32-E72D297353CC}">
              <c16:uniqueId val="{00000009-8768-43FD-B7DA-C630716A28C3}"/>
            </c:ext>
          </c:extLst>
        </c:ser>
        <c:ser>
          <c:idx val="10"/>
          <c:order val="10"/>
          <c:tx>
            <c:strRef>
              <c:f>Sheet3!$A$12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Sheet3!$B$12:$BG$12</c:f>
              <c:numCache>
                <c:formatCode>General</c:formatCode>
                <c:ptCount val="58"/>
                <c:pt idx="40">
                  <c:v>55.755746723615538</c:v>
                </c:pt>
                <c:pt idx="41">
                  <c:v>59.819085666648498</c:v>
                </c:pt>
                <c:pt idx="42">
                  <c:v>55.182364722979536</c:v>
                </c:pt>
                <c:pt idx="43">
                  <c:v>45.298923586157386</c:v>
                </c:pt>
                <c:pt idx="44">
                  <c:v>43.546239555461597</c:v>
                </c:pt>
                <c:pt idx="45">
                  <c:v>34.496332079348754</c:v>
                </c:pt>
                <c:pt idx="46">
                  <c:v>39.410734891019175</c:v>
                </c:pt>
                <c:pt idx="47">
                  <c:v>36.765513924327593</c:v>
                </c:pt>
                <c:pt idx="48">
                  <c:v>27.648576748884722</c:v>
                </c:pt>
                <c:pt idx="49">
                  <c:v>40.159138388025937</c:v>
                </c:pt>
                <c:pt idx="50">
                  <c:v>33.245610634932127</c:v>
                </c:pt>
                <c:pt idx="51">
                  <c:v>26.689121699290325</c:v>
                </c:pt>
                <c:pt idx="52">
                  <c:v>26.436534847678338</c:v>
                </c:pt>
                <c:pt idx="53">
                  <c:v>28.135571195337373</c:v>
                </c:pt>
                <c:pt idx="54">
                  <c:v>30.124770534650935</c:v>
                </c:pt>
                <c:pt idx="55">
                  <c:v>41.33807223487598</c:v>
                </c:pt>
              </c:numCache>
            </c:numRef>
          </c:val>
          <c:smooth val="0"/>
          <c:extLst>
            <c:ext xmlns:c16="http://schemas.microsoft.com/office/drawing/2014/chart" uri="{C3380CC4-5D6E-409C-BE32-E72D297353CC}">
              <c16:uniqueId val="{0000000A-8768-43FD-B7DA-C630716A28C3}"/>
            </c:ext>
          </c:extLst>
        </c:ser>
        <c:ser>
          <c:idx val="11"/>
          <c:order val="11"/>
          <c:tx>
            <c:strRef>
              <c:f>Sheet3!$A$13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Sheet3!$B$13:$BG$13</c:f>
              <c:numCache>
                <c:formatCode>General</c:formatCode>
                <c:ptCount val="58"/>
                <c:pt idx="29">
                  <c:v>32.969719766785779</c:v>
                </c:pt>
                <c:pt idx="30">
                  <c:v>35.037858572381587</c:v>
                </c:pt>
                <c:pt idx="31">
                  <c:v>38.101528870417098</c:v>
                </c:pt>
                <c:pt idx="32">
                  <c:v>49.598978329665385</c:v>
                </c:pt>
                <c:pt idx="33">
                  <c:v>47.120692954141198</c:v>
                </c:pt>
                <c:pt idx="34">
                  <c:v>48.647833168132919</c:v>
                </c:pt>
                <c:pt idx="35">
                  <c:v>55.88345442288967</c:v>
                </c:pt>
                <c:pt idx="36">
                  <c:v>54.118032071561039</c:v>
                </c:pt>
                <c:pt idx="37">
                  <c:v>55.505081253219693</c:v>
                </c:pt>
                <c:pt idx="38">
                  <c:v>57.030465349849344</c:v>
                </c:pt>
                <c:pt idx="39">
                  <c:v>55.453644597054833</c:v>
                </c:pt>
                <c:pt idx="40">
                  <c:v>55.619870145779736</c:v>
                </c:pt>
                <c:pt idx="41">
                  <c:v>57.71082524637027</c:v>
                </c:pt>
                <c:pt idx="42">
                  <c:v>60.935569875899098</c:v>
                </c:pt>
                <c:pt idx="43">
                  <c:v>61.174595737187133</c:v>
                </c:pt>
                <c:pt idx="44">
                  <c:v>58.051118253583276</c:v>
                </c:pt>
                <c:pt idx="45">
                  <c:v>56.955730253437139</c:v>
                </c:pt>
                <c:pt idx="46">
                  <c:v>58.247071028881223</c:v>
                </c:pt>
                <c:pt idx="47">
                  <c:v>59.146361155404378</c:v>
                </c:pt>
                <c:pt idx="48">
                  <c:v>59.476912232485333</c:v>
                </c:pt>
                <c:pt idx="49">
                  <c:v>61.674481495262945</c:v>
                </c:pt>
                <c:pt idx="50">
                  <c:v>61.436432901086448</c:v>
                </c:pt>
                <c:pt idx="51">
                  <c:v>62.205410461141263</c:v>
                </c:pt>
                <c:pt idx="52">
                  <c:v>62.859817184834007</c:v>
                </c:pt>
                <c:pt idx="53">
                  <c:v>63.308959911362919</c:v>
                </c:pt>
                <c:pt idx="54">
                  <c:v>63.691928836087023</c:v>
                </c:pt>
                <c:pt idx="55">
                  <c:v>62.765364915307629</c:v>
                </c:pt>
              </c:numCache>
            </c:numRef>
          </c:val>
          <c:smooth val="0"/>
          <c:extLst>
            <c:ext xmlns:c16="http://schemas.microsoft.com/office/drawing/2014/chart" uri="{C3380CC4-5D6E-409C-BE32-E72D297353CC}">
              <c16:uniqueId val="{0000000B-8768-43FD-B7DA-C630716A28C3}"/>
            </c:ext>
          </c:extLst>
        </c:ser>
        <c:dLbls>
          <c:showLegendKey val="0"/>
          <c:showVal val="0"/>
          <c:showCatName val="0"/>
          <c:showSerName val="0"/>
          <c:showPercent val="0"/>
          <c:showBubbleSize val="0"/>
        </c:dLbls>
        <c:marker val="1"/>
        <c:smooth val="0"/>
        <c:axId val="152159664"/>
        <c:axId val="152160056"/>
      </c:lineChart>
      <c:catAx>
        <c:axId val="15215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160056"/>
        <c:crosses val="autoZero"/>
        <c:auto val="1"/>
        <c:lblAlgn val="ctr"/>
        <c:lblOffset val="100"/>
        <c:noMultiLvlLbl val="0"/>
      </c:catAx>
      <c:valAx>
        <c:axId val="152160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15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natural resources</a:t>
            </a:r>
            <a:r>
              <a:rPr lang="en-US" baseline="0"/>
              <a:t> rents, % of GDP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Sheet3!$A$2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Sheet3!$B$2:$BJ$2</c:f>
              <c:numCache>
                <c:formatCode>General</c:formatCode>
                <c:ptCount val="61"/>
                <c:pt idx="15">
                  <c:v>24.1033995870322</c:v>
                </c:pt>
                <c:pt idx="16">
                  <c:v>27.254845241967502</c:v>
                </c:pt>
                <c:pt idx="17">
                  <c:v>24.0701094624389</c:v>
                </c:pt>
                <c:pt idx="18">
                  <c:v>23.739708514006299</c:v>
                </c:pt>
                <c:pt idx="19">
                  <c:v>51.503678397849598</c:v>
                </c:pt>
                <c:pt idx="20">
                  <c:v>38.984167578466199</c:v>
                </c:pt>
                <c:pt idx="21">
                  <c:v>27.391774398145099</c:v>
                </c:pt>
                <c:pt idx="22">
                  <c:v>18.468669389545799</c:v>
                </c:pt>
                <c:pt idx="23">
                  <c:v>19.968129956852501</c:v>
                </c:pt>
                <c:pt idx="24">
                  <c:v>20.819816564952099</c:v>
                </c:pt>
                <c:pt idx="25">
                  <c:v>19.102646149149599</c:v>
                </c:pt>
                <c:pt idx="26">
                  <c:v>12.371889696445599</c:v>
                </c:pt>
                <c:pt idx="27">
                  <c:v>18.35589573355</c:v>
                </c:pt>
                <c:pt idx="28">
                  <c:v>15.7556223897432</c:v>
                </c:pt>
                <c:pt idx="29">
                  <c:v>24.4996059310844</c:v>
                </c:pt>
                <c:pt idx="30">
                  <c:v>32.254036960186099</c:v>
                </c:pt>
                <c:pt idx="31">
                  <c:v>20.7185677887507</c:v>
                </c:pt>
                <c:pt idx="32">
                  <c:v>20.4608354153767</c:v>
                </c:pt>
                <c:pt idx="33">
                  <c:v>17.525225473568899</c:v>
                </c:pt>
                <c:pt idx="34">
                  <c:v>14.2021305481932</c:v>
                </c:pt>
                <c:pt idx="35">
                  <c:v>14.042519155513601</c:v>
                </c:pt>
                <c:pt idx="36">
                  <c:v>17.121734957284801</c:v>
                </c:pt>
                <c:pt idx="37">
                  <c:v>14.4482556266589</c:v>
                </c:pt>
                <c:pt idx="38">
                  <c:v>8.3812729267530006</c:v>
                </c:pt>
                <c:pt idx="39">
                  <c:v>11.1271404621535</c:v>
                </c:pt>
                <c:pt idx="40">
                  <c:v>18.580379417143298</c:v>
                </c:pt>
                <c:pt idx="41">
                  <c:v>14.1458117322871</c:v>
                </c:pt>
                <c:pt idx="42">
                  <c:v>12.7600524295976</c:v>
                </c:pt>
                <c:pt idx="43">
                  <c:v>15.651760306092701</c:v>
                </c:pt>
                <c:pt idx="44">
                  <c:v>18.5326968870164</c:v>
                </c:pt>
                <c:pt idx="45">
                  <c:v>21.945345776276199</c:v>
                </c:pt>
                <c:pt idx="46">
                  <c:v>24.212899766365702</c:v>
                </c:pt>
                <c:pt idx="47">
                  <c:v>22.057177704416699</c:v>
                </c:pt>
                <c:pt idx="48">
                  <c:v>25.155269403309301</c:v>
                </c:pt>
                <c:pt idx="49">
                  <c:v>16.792992369495</c:v>
                </c:pt>
                <c:pt idx="50">
                  <c:v>20.8352445753649</c:v>
                </c:pt>
                <c:pt idx="51">
                  <c:v>25.855336431112399</c:v>
                </c:pt>
                <c:pt idx="52">
                  <c:v>26.170973436759699</c:v>
                </c:pt>
                <c:pt idx="53">
                  <c:v>25.339856409204899</c:v>
                </c:pt>
                <c:pt idx="54">
                  <c:v>22.481960281038301</c:v>
                </c:pt>
                <c:pt idx="55">
                  <c:v>11.9493237615068</c:v>
                </c:pt>
              </c:numCache>
            </c:numRef>
          </c:val>
          <c:smooth val="0"/>
          <c:extLst>
            <c:ext xmlns:c16="http://schemas.microsoft.com/office/drawing/2014/chart" uri="{C3380CC4-5D6E-409C-BE32-E72D297353CC}">
              <c16:uniqueId val="{00000000-2780-4565-97E4-68C91CFF00BB}"/>
            </c:ext>
          </c:extLst>
        </c:ser>
        <c:ser>
          <c:idx val="1"/>
          <c:order val="1"/>
          <c:tx>
            <c:strRef>
              <c:f>Sheet3!$A$3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Sheet3!$B$3:$BJ$3</c:f>
              <c:numCache>
                <c:formatCode>General</c:formatCode>
                <c:ptCount val="61"/>
                <c:pt idx="10">
                  <c:v>10.2583577659267</c:v>
                </c:pt>
                <c:pt idx="11">
                  <c:v>6.6350257588531099</c:v>
                </c:pt>
                <c:pt idx="12">
                  <c:v>5.8604971060105502</c:v>
                </c:pt>
                <c:pt idx="13">
                  <c:v>7.4530438258558398</c:v>
                </c:pt>
                <c:pt idx="14">
                  <c:v>11.383445143570899</c:v>
                </c:pt>
                <c:pt idx="15">
                  <c:v>13.4804082291769</c:v>
                </c:pt>
                <c:pt idx="16">
                  <c:v>13.161130376167799</c:v>
                </c:pt>
                <c:pt idx="17">
                  <c:v>9.0097961552410695</c:v>
                </c:pt>
                <c:pt idx="18">
                  <c:v>7.62317623392999</c:v>
                </c:pt>
                <c:pt idx="19">
                  <c:v>9.7828622282572901</c:v>
                </c:pt>
                <c:pt idx="20">
                  <c:v>9.1357140753392603</c:v>
                </c:pt>
                <c:pt idx="21">
                  <c:v>5.8209017776446803</c:v>
                </c:pt>
                <c:pt idx="22">
                  <c:v>6.7712421262374303</c:v>
                </c:pt>
                <c:pt idx="23">
                  <c:v>9.2943310490123991</c:v>
                </c:pt>
                <c:pt idx="24">
                  <c:v>8.0781953773603199</c:v>
                </c:pt>
                <c:pt idx="25">
                  <c:v>9.52338979128759</c:v>
                </c:pt>
                <c:pt idx="26">
                  <c:v>7.3853256873881898</c:v>
                </c:pt>
                <c:pt idx="27">
                  <c:v>9.0012797959872106</c:v>
                </c:pt>
                <c:pt idx="28">
                  <c:v>12.439902955049201</c:v>
                </c:pt>
                <c:pt idx="29">
                  <c:v>13.4184892799535</c:v>
                </c:pt>
                <c:pt idx="30">
                  <c:v>11.6412680752059</c:v>
                </c:pt>
                <c:pt idx="31">
                  <c:v>9.4494478901031904</c:v>
                </c:pt>
                <c:pt idx="32">
                  <c:v>7.7972994863014096</c:v>
                </c:pt>
                <c:pt idx="33">
                  <c:v>6.0709742354349299</c:v>
                </c:pt>
                <c:pt idx="34">
                  <c:v>7.1427797701876896</c:v>
                </c:pt>
                <c:pt idx="35">
                  <c:v>8.2405921022473105</c:v>
                </c:pt>
                <c:pt idx="36">
                  <c:v>6.7510714325749399</c:v>
                </c:pt>
                <c:pt idx="37">
                  <c:v>6.7160306889799699</c:v>
                </c:pt>
                <c:pt idx="38">
                  <c:v>4.9148459013432504</c:v>
                </c:pt>
                <c:pt idx="39">
                  <c:v>5.83907925652065</c:v>
                </c:pt>
                <c:pt idx="40">
                  <c:v>6.9423948442789598</c:v>
                </c:pt>
                <c:pt idx="41">
                  <c:v>6.5133110355967103</c:v>
                </c:pt>
                <c:pt idx="42">
                  <c:v>6.5870078853378304</c:v>
                </c:pt>
                <c:pt idx="43">
                  <c:v>7.4106272275259499</c:v>
                </c:pt>
                <c:pt idx="44">
                  <c:v>11.9014993395808</c:v>
                </c:pt>
                <c:pt idx="45">
                  <c:v>13.173858939455</c:v>
                </c:pt>
                <c:pt idx="46">
                  <c:v>21.440345770711001</c:v>
                </c:pt>
                <c:pt idx="47">
                  <c:v>21.420635335925802</c:v>
                </c:pt>
                <c:pt idx="48">
                  <c:v>19.589743072146099</c:v>
                </c:pt>
                <c:pt idx="49">
                  <c:v>14.7389784336844</c:v>
                </c:pt>
                <c:pt idx="50">
                  <c:v>18.186184435128901</c:v>
                </c:pt>
                <c:pt idx="51">
                  <c:v>18.706174805335799</c:v>
                </c:pt>
                <c:pt idx="52">
                  <c:v>16.533455869337701</c:v>
                </c:pt>
                <c:pt idx="53">
                  <c:v>15.2677021209209</c:v>
                </c:pt>
                <c:pt idx="54">
                  <c:v>14.924144583455901</c:v>
                </c:pt>
                <c:pt idx="55">
                  <c:v>12.1958770529842</c:v>
                </c:pt>
              </c:numCache>
            </c:numRef>
          </c:val>
          <c:smooth val="0"/>
          <c:extLst>
            <c:ext xmlns:c16="http://schemas.microsoft.com/office/drawing/2014/chart" uri="{C3380CC4-5D6E-409C-BE32-E72D297353CC}">
              <c16:uniqueId val="{00000001-2780-4565-97E4-68C91CFF00BB}"/>
            </c:ext>
          </c:extLst>
        </c:ser>
        <c:ser>
          <c:idx val="2"/>
          <c:order val="2"/>
          <c:tx>
            <c:strRef>
              <c:f>Sheet3!$A$4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Sheet3!$B$4:$BJ$4</c:f>
              <c:numCache>
                <c:formatCode>General</c:formatCode>
                <c:ptCount val="61"/>
                <c:pt idx="10">
                  <c:v>0.81648368405803196</c:v>
                </c:pt>
                <c:pt idx="11">
                  <c:v>0.804096041205417</c:v>
                </c:pt>
                <c:pt idx="12">
                  <c:v>0.93940680368850704</c:v>
                </c:pt>
                <c:pt idx="13">
                  <c:v>1.8100575897789599</c:v>
                </c:pt>
                <c:pt idx="14">
                  <c:v>4.6825364021482301</c:v>
                </c:pt>
                <c:pt idx="15">
                  <c:v>6.7704128304583202</c:v>
                </c:pt>
                <c:pt idx="16">
                  <c:v>8.4847236100311605</c:v>
                </c:pt>
                <c:pt idx="17">
                  <c:v>8.8240918519691895</c:v>
                </c:pt>
                <c:pt idx="18">
                  <c:v>10.4383947983866</c:v>
                </c:pt>
                <c:pt idx="19">
                  <c:v>16.2618749070168</c:v>
                </c:pt>
                <c:pt idx="20">
                  <c:v>18.991850148880701</c:v>
                </c:pt>
                <c:pt idx="21">
                  <c:v>18.332723580225601</c:v>
                </c:pt>
                <c:pt idx="22">
                  <c:v>15.174600259763301</c:v>
                </c:pt>
                <c:pt idx="23">
                  <c:v>11.492606960058099</c:v>
                </c:pt>
                <c:pt idx="24">
                  <c:v>9.6781203504262603</c:v>
                </c:pt>
                <c:pt idx="25">
                  <c:v>9.28681542246464</c:v>
                </c:pt>
                <c:pt idx="26">
                  <c:v>5.3905909577399402</c:v>
                </c:pt>
                <c:pt idx="27">
                  <c:v>6.0359321902031802</c:v>
                </c:pt>
                <c:pt idx="28">
                  <c:v>5.9335925539864798</c:v>
                </c:pt>
                <c:pt idx="29">
                  <c:v>6.6544619389356798</c:v>
                </c:pt>
                <c:pt idx="30">
                  <c:v>8.2334872132132695</c:v>
                </c:pt>
                <c:pt idx="31">
                  <c:v>5.3623709908300601</c:v>
                </c:pt>
                <c:pt idx="32">
                  <c:v>4.6142352040327097</c:v>
                </c:pt>
                <c:pt idx="33">
                  <c:v>3.7802402540152502</c:v>
                </c:pt>
                <c:pt idx="34">
                  <c:v>2.8651377752118798</c:v>
                </c:pt>
                <c:pt idx="35">
                  <c:v>2.8074872427789401</c:v>
                </c:pt>
                <c:pt idx="36">
                  <c:v>2.6937018078267001</c:v>
                </c:pt>
                <c:pt idx="37">
                  <c:v>2.13610515663555</c:v>
                </c:pt>
                <c:pt idx="38">
                  <c:v>1.3092997315472501</c:v>
                </c:pt>
                <c:pt idx="39">
                  <c:v>1.4283302338591</c:v>
                </c:pt>
                <c:pt idx="40">
                  <c:v>2.4656108792684401</c:v>
                </c:pt>
                <c:pt idx="41">
                  <c:v>2.4526049462319999</c:v>
                </c:pt>
                <c:pt idx="42">
                  <c:v>1.7915077335816101</c:v>
                </c:pt>
                <c:pt idx="43">
                  <c:v>1.9764962592686599</c:v>
                </c:pt>
                <c:pt idx="44">
                  <c:v>4.6427951524814697</c:v>
                </c:pt>
                <c:pt idx="45">
                  <c:v>5.0858418413288904</c:v>
                </c:pt>
                <c:pt idx="46">
                  <c:v>5.5291801613684299</c:v>
                </c:pt>
                <c:pt idx="47">
                  <c:v>6.2899183713556504</c:v>
                </c:pt>
                <c:pt idx="48">
                  <c:v>9.8172371280861395</c:v>
                </c:pt>
                <c:pt idx="49">
                  <c:v>3.7337133815693799</c:v>
                </c:pt>
                <c:pt idx="50">
                  <c:v>6.2389737688392701</c:v>
                </c:pt>
                <c:pt idx="51">
                  <c:v>7.7900810254369803</c:v>
                </c:pt>
                <c:pt idx="52">
                  <c:v>4.9632742330488204</c:v>
                </c:pt>
                <c:pt idx="53">
                  <c:v>4.0574351081099902</c:v>
                </c:pt>
                <c:pt idx="54">
                  <c:v>2.8976646528706498</c:v>
                </c:pt>
                <c:pt idx="55">
                  <c:v>1.28280680692139</c:v>
                </c:pt>
              </c:numCache>
            </c:numRef>
          </c:val>
          <c:smooth val="0"/>
          <c:extLst>
            <c:ext xmlns:c16="http://schemas.microsoft.com/office/drawing/2014/chart" uri="{C3380CC4-5D6E-409C-BE32-E72D297353CC}">
              <c16:uniqueId val="{00000002-2780-4565-97E4-68C91CFF00BB}"/>
            </c:ext>
          </c:extLst>
        </c:ser>
        <c:ser>
          <c:idx val="3"/>
          <c:order val="3"/>
          <c:tx>
            <c:strRef>
              <c:f>Sheet3!$A$5</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Sheet3!$B$5:$BJ$5</c:f>
              <c:numCache>
                <c:formatCode>General</c:formatCode>
                <c:ptCount val="61"/>
                <c:pt idx="10">
                  <c:v>0.51244449462253905</c:v>
                </c:pt>
                <c:pt idx="11">
                  <c:v>0.54167257603853702</c:v>
                </c:pt>
                <c:pt idx="12">
                  <c:v>0.62733296993124898</c:v>
                </c:pt>
                <c:pt idx="13">
                  <c:v>0.83423453908825695</c:v>
                </c:pt>
                <c:pt idx="14">
                  <c:v>3.2757365828116098</c:v>
                </c:pt>
                <c:pt idx="15">
                  <c:v>3.4377823825759801</c:v>
                </c:pt>
                <c:pt idx="16">
                  <c:v>3.0858972079826699</c:v>
                </c:pt>
                <c:pt idx="17">
                  <c:v>2.3046607218672399</c:v>
                </c:pt>
                <c:pt idx="18">
                  <c:v>1.92478577664364</c:v>
                </c:pt>
                <c:pt idx="19">
                  <c:v>3.8602510691293999</c:v>
                </c:pt>
                <c:pt idx="20">
                  <c:v>4.5376243706338899</c:v>
                </c:pt>
                <c:pt idx="21">
                  <c:v>3.66359228124076</c:v>
                </c:pt>
                <c:pt idx="22">
                  <c:v>2.5336595817314702</c:v>
                </c:pt>
                <c:pt idx="23">
                  <c:v>3.15092840033916</c:v>
                </c:pt>
                <c:pt idx="24">
                  <c:v>3.1274669491681202</c:v>
                </c:pt>
                <c:pt idx="25">
                  <c:v>3.5229239500751102</c:v>
                </c:pt>
                <c:pt idx="26">
                  <c:v>2.3911842452803098</c:v>
                </c:pt>
                <c:pt idx="27">
                  <c:v>4.2584459581018299</c:v>
                </c:pt>
                <c:pt idx="28">
                  <c:v>3.2118340578910498</c:v>
                </c:pt>
                <c:pt idx="29">
                  <c:v>5.0542701973826896</c:v>
                </c:pt>
                <c:pt idx="30">
                  <c:v>7.2818857324007302</c:v>
                </c:pt>
                <c:pt idx="31">
                  <c:v>3.9910114011714701</c:v>
                </c:pt>
                <c:pt idx="32">
                  <c:v>3.49420789633671</c:v>
                </c:pt>
                <c:pt idx="33">
                  <c:v>2.9099664046316902</c:v>
                </c:pt>
                <c:pt idx="34">
                  <c:v>1.8694879009895</c:v>
                </c:pt>
                <c:pt idx="35">
                  <c:v>2.3888159229139498</c:v>
                </c:pt>
                <c:pt idx="36">
                  <c:v>3.0922197255720398</c:v>
                </c:pt>
                <c:pt idx="37">
                  <c:v>2.5281406055706399</c:v>
                </c:pt>
                <c:pt idx="38">
                  <c:v>1.4110809927997301</c:v>
                </c:pt>
                <c:pt idx="39">
                  <c:v>3.40071334594154</c:v>
                </c:pt>
                <c:pt idx="40">
                  <c:v>5.0808487207733801</c:v>
                </c:pt>
                <c:pt idx="41">
                  <c:v>3.3179779346140399</c:v>
                </c:pt>
                <c:pt idx="42">
                  <c:v>3.4101491413855598</c:v>
                </c:pt>
                <c:pt idx="43">
                  <c:v>4.1956368543915401</c:v>
                </c:pt>
                <c:pt idx="44">
                  <c:v>5.6718909338337502</c:v>
                </c:pt>
                <c:pt idx="45">
                  <c:v>6.09577225370065</c:v>
                </c:pt>
                <c:pt idx="46">
                  <c:v>7.01990704607939</c:v>
                </c:pt>
                <c:pt idx="47">
                  <c:v>6.3552890887181999</c:v>
                </c:pt>
                <c:pt idx="48">
                  <c:v>8.3589546379641995</c:v>
                </c:pt>
                <c:pt idx="49">
                  <c:v>4.3700256983702097</c:v>
                </c:pt>
                <c:pt idx="50">
                  <c:v>6.2661399402470099</c:v>
                </c:pt>
                <c:pt idx="51">
                  <c:v>9.2764931950095892</c:v>
                </c:pt>
                <c:pt idx="52">
                  <c:v>7.9715439082144899</c:v>
                </c:pt>
                <c:pt idx="53">
                  <c:v>7.0572526351686298</c:v>
                </c:pt>
                <c:pt idx="54">
                  <c:v>6.4363331630653402</c:v>
                </c:pt>
                <c:pt idx="55">
                  <c:v>3.5786077652475998</c:v>
                </c:pt>
              </c:numCache>
            </c:numRef>
          </c:val>
          <c:smooth val="0"/>
          <c:extLst>
            <c:ext xmlns:c16="http://schemas.microsoft.com/office/drawing/2014/chart" uri="{C3380CC4-5D6E-409C-BE32-E72D297353CC}">
              <c16:uniqueId val="{00000003-2780-4565-97E4-68C91CFF00BB}"/>
            </c:ext>
          </c:extLst>
        </c:ser>
        <c:ser>
          <c:idx val="4"/>
          <c:order val="4"/>
          <c:tx>
            <c:strRef>
              <c:f>Sheet3!$A$6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Sheet3!$B$6:$BJ$6</c:f>
              <c:numCache>
                <c:formatCode>General</c:formatCode>
                <c:ptCount val="61"/>
                <c:pt idx="10">
                  <c:v>0.37667031575630999</c:v>
                </c:pt>
                <c:pt idx="11">
                  <c:v>0.319960858140722</c:v>
                </c:pt>
                <c:pt idx="12">
                  <c:v>0.34993763371859699</c:v>
                </c:pt>
                <c:pt idx="13">
                  <c:v>0.431585153556792</c:v>
                </c:pt>
                <c:pt idx="14">
                  <c:v>4.5970495580700304</c:v>
                </c:pt>
                <c:pt idx="15">
                  <c:v>5.4598599865626802</c:v>
                </c:pt>
                <c:pt idx="16">
                  <c:v>7.0528055329086099</c:v>
                </c:pt>
                <c:pt idx="17">
                  <c:v>9.2865503840602397</c:v>
                </c:pt>
                <c:pt idx="18">
                  <c:v>11.3366524023827</c:v>
                </c:pt>
                <c:pt idx="19">
                  <c:v>26.358522880118802</c:v>
                </c:pt>
                <c:pt idx="20">
                  <c:v>28.1046905037811</c:v>
                </c:pt>
                <c:pt idx="21">
                  <c:v>23.537848241968099</c:v>
                </c:pt>
                <c:pt idx="22">
                  <c:v>18.6589543292353</c:v>
                </c:pt>
                <c:pt idx="23">
                  <c:v>19.070640448535499</c:v>
                </c:pt>
                <c:pt idx="24">
                  <c:v>19.625898117078599</c:v>
                </c:pt>
                <c:pt idx="25">
                  <c:v>18.1176354410279</c:v>
                </c:pt>
                <c:pt idx="26">
                  <c:v>7.4102112873305099</c:v>
                </c:pt>
                <c:pt idx="27">
                  <c:v>10.642742922156099</c:v>
                </c:pt>
                <c:pt idx="28">
                  <c:v>9.45318490475948</c:v>
                </c:pt>
                <c:pt idx="29">
                  <c:v>12.7382948294052</c:v>
                </c:pt>
                <c:pt idx="30">
                  <c:v>16.616911914378601</c:v>
                </c:pt>
                <c:pt idx="31">
                  <c:v>11.385788992479601</c:v>
                </c:pt>
                <c:pt idx="32">
                  <c:v>10.532241734055299</c:v>
                </c:pt>
                <c:pt idx="33">
                  <c:v>9.0816597980100493</c:v>
                </c:pt>
                <c:pt idx="34">
                  <c:v>7.17669711901467</c:v>
                </c:pt>
                <c:pt idx="35">
                  <c:v>7.0014894468100097</c:v>
                </c:pt>
                <c:pt idx="36">
                  <c:v>7.74781642497293</c:v>
                </c:pt>
                <c:pt idx="37">
                  <c:v>5.8465790056315203</c:v>
                </c:pt>
                <c:pt idx="38">
                  <c:v>3.2666678627153001</c:v>
                </c:pt>
                <c:pt idx="39">
                  <c:v>4.5896460495533997</c:v>
                </c:pt>
                <c:pt idx="40">
                  <c:v>6.2990800370785198</c:v>
                </c:pt>
                <c:pt idx="41">
                  <c:v>5.3403752282355201</c:v>
                </c:pt>
                <c:pt idx="42">
                  <c:v>6.0061989690106499</c:v>
                </c:pt>
                <c:pt idx="43">
                  <c:v>7.8070967129207904</c:v>
                </c:pt>
                <c:pt idx="44">
                  <c:v>10.2451561677463</c:v>
                </c:pt>
                <c:pt idx="45">
                  <c:v>13.9110352754213</c:v>
                </c:pt>
                <c:pt idx="46">
                  <c:v>14.200775862413</c:v>
                </c:pt>
                <c:pt idx="47">
                  <c:v>12.9873457594953</c:v>
                </c:pt>
                <c:pt idx="48">
                  <c:v>15.7485423489642</c:v>
                </c:pt>
                <c:pt idx="49">
                  <c:v>8.2136182823115202</c:v>
                </c:pt>
                <c:pt idx="50">
                  <c:v>8.7000076037805094</c:v>
                </c:pt>
                <c:pt idx="51">
                  <c:v>12.0443679883186</c:v>
                </c:pt>
                <c:pt idx="52">
                  <c:v>10.8316258253674</c:v>
                </c:pt>
                <c:pt idx="53">
                  <c:v>9.4612071157582491</c:v>
                </c:pt>
                <c:pt idx="54">
                  <c:v>7.9797935198849101</c:v>
                </c:pt>
                <c:pt idx="55">
                  <c:v>3.8502841838128998</c:v>
                </c:pt>
              </c:numCache>
            </c:numRef>
          </c:val>
          <c:smooth val="0"/>
          <c:extLst>
            <c:ext xmlns:c16="http://schemas.microsoft.com/office/drawing/2014/chart" uri="{C3380CC4-5D6E-409C-BE32-E72D297353CC}">
              <c16:uniqueId val="{00000004-2780-4565-97E4-68C91CFF00BB}"/>
            </c:ext>
          </c:extLst>
        </c:ser>
        <c:ser>
          <c:idx val="5"/>
          <c:order val="5"/>
          <c:tx>
            <c:strRef>
              <c:f>Sheet3!$A$7</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Sheet3!$B$7:$BJ$7</c:f>
              <c:numCache>
                <c:formatCode>General</c:formatCode>
                <c:ptCount val="61"/>
                <c:pt idx="10">
                  <c:v>3.2725765258488901</c:v>
                </c:pt>
                <c:pt idx="11">
                  <c:v>3.9811979488532399</c:v>
                </c:pt>
                <c:pt idx="12">
                  <c:v>5.8197624209153203</c:v>
                </c:pt>
                <c:pt idx="13">
                  <c:v>10.454318048507099</c:v>
                </c:pt>
                <c:pt idx="14">
                  <c:v>19.069355592440001</c:v>
                </c:pt>
                <c:pt idx="15">
                  <c:v>15.3282003193103</c:v>
                </c:pt>
                <c:pt idx="16">
                  <c:v>15.594195598782701</c:v>
                </c:pt>
                <c:pt idx="17">
                  <c:v>16.201270163282601</c:v>
                </c:pt>
                <c:pt idx="18">
                  <c:v>14.249508530719</c:v>
                </c:pt>
                <c:pt idx="19">
                  <c:v>32.888422770809697</c:v>
                </c:pt>
                <c:pt idx="20">
                  <c:v>26.766379759876202</c:v>
                </c:pt>
                <c:pt idx="21">
                  <c:v>17.075501392815902</c:v>
                </c:pt>
                <c:pt idx="22">
                  <c:v>8.3185778978395692</c:v>
                </c:pt>
                <c:pt idx="23">
                  <c:v>11.9238953338713</c:v>
                </c:pt>
                <c:pt idx="24">
                  <c:v>12.891236396680201</c:v>
                </c:pt>
                <c:pt idx="25">
                  <c:v>11.7342822232514</c:v>
                </c:pt>
                <c:pt idx="26">
                  <c:v>7.5599524553687001</c:v>
                </c:pt>
                <c:pt idx="27">
                  <c:v>10.6202153075126</c:v>
                </c:pt>
                <c:pt idx="28">
                  <c:v>8.1436610247450805</c:v>
                </c:pt>
                <c:pt idx="29">
                  <c:v>10.0790986677644</c:v>
                </c:pt>
                <c:pt idx="30">
                  <c:v>12.0593481884355</c:v>
                </c:pt>
                <c:pt idx="31">
                  <c:v>7.79632225966101</c:v>
                </c:pt>
                <c:pt idx="32">
                  <c:v>7.38432206744013</c:v>
                </c:pt>
                <c:pt idx="33">
                  <c:v>5.7676392850282099</c:v>
                </c:pt>
                <c:pt idx="34">
                  <c:v>5.2908052656136597</c:v>
                </c:pt>
                <c:pt idx="35">
                  <c:v>5.4753767141293501</c:v>
                </c:pt>
                <c:pt idx="36">
                  <c:v>5.4917991241072999</c:v>
                </c:pt>
                <c:pt idx="37">
                  <c:v>5.0360417621896296</c:v>
                </c:pt>
                <c:pt idx="38">
                  <c:v>7.27637958208825</c:v>
                </c:pt>
                <c:pt idx="39">
                  <c:v>6.1978076171305903</c:v>
                </c:pt>
                <c:pt idx="40">
                  <c:v>9.2501886729021194</c:v>
                </c:pt>
                <c:pt idx="41">
                  <c:v>7.6482869892494296</c:v>
                </c:pt>
                <c:pt idx="42">
                  <c:v>6.2004895316583104</c:v>
                </c:pt>
                <c:pt idx="43">
                  <c:v>5.9522044508633201</c:v>
                </c:pt>
                <c:pt idx="44">
                  <c:v>7.8689103209356999</c:v>
                </c:pt>
                <c:pt idx="45">
                  <c:v>9.3272467321672394</c:v>
                </c:pt>
                <c:pt idx="46">
                  <c:v>9.3135655238080695</c:v>
                </c:pt>
                <c:pt idx="47">
                  <c:v>9.8170295271789403</c:v>
                </c:pt>
                <c:pt idx="48">
                  <c:v>11.135847868708501</c:v>
                </c:pt>
                <c:pt idx="49">
                  <c:v>6.1490544309028099</c:v>
                </c:pt>
                <c:pt idx="50">
                  <c:v>6.7574224562032903</c:v>
                </c:pt>
                <c:pt idx="51">
                  <c:v>8.4404308160110801</c:v>
                </c:pt>
                <c:pt idx="52">
                  <c:v>6.4562988682898004</c:v>
                </c:pt>
                <c:pt idx="53">
                  <c:v>5.6527249512092501</c:v>
                </c:pt>
                <c:pt idx="54">
                  <c:v>4.4363777135014999</c:v>
                </c:pt>
                <c:pt idx="55">
                  <c:v>2.32436301398806</c:v>
                </c:pt>
              </c:numCache>
            </c:numRef>
          </c:val>
          <c:smooth val="0"/>
          <c:extLst>
            <c:ext xmlns:c16="http://schemas.microsoft.com/office/drawing/2014/chart" uri="{C3380CC4-5D6E-409C-BE32-E72D297353CC}">
              <c16:uniqueId val="{00000005-2780-4565-97E4-68C91CFF00BB}"/>
            </c:ext>
          </c:extLst>
        </c:ser>
        <c:ser>
          <c:idx val="6"/>
          <c:order val="6"/>
          <c:tx>
            <c:strRef>
              <c:f>Sheet3!$A$8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Sheet3!$B$8:$BJ$8</c:f>
              <c:numCache>
                <c:formatCode>General</c:formatCode>
                <c:ptCount val="61"/>
                <c:pt idx="10">
                  <c:v>0.66763903477102604</c:v>
                </c:pt>
                <c:pt idx="11">
                  <c:v>0.82644290424009603</c:v>
                </c:pt>
                <c:pt idx="12">
                  <c:v>0.80135319539143202</c:v>
                </c:pt>
                <c:pt idx="13">
                  <c:v>0.89729073046560004</c:v>
                </c:pt>
                <c:pt idx="14">
                  <c:v>1.1988203932647801</c:v>
                </c:pt>
                <c:pt idx="15">
                  <c:v>2.5540920756366901</c:v>
                </c:pt>
                <c:pt idx="16">
                  <c:v>2.5924608199420902</c:v>
                </c:pt>
                <c:pt idx="17">
                  <c:v>3.9166097356955998</c:v>
                </c:pt>
                <c:pt idx="18">
                  <c:v>3.3351059863608898</c:v>
                </c:pt>
                <c:pt idx="19">
                  <c:v>3.1788685114932198</c:v>
                </c:pt>
                <c:pt idx="20">
                  <c:v>3.0586653570533202</c:v>
                </c:pt>
                <c:pt idx="21">
                  <c:v>3.8617272740267201</c:v>
                </c:pt>
                <c:pt idx="22">
                  <c:v>4.1790372365858399</c:v>
                </c:pt>
                <c:pt idx="23">
                  <c:v>3.53759268118062</c:v>
                </c:pt>
                <c:pt idx="24">
                  <c:v>3.5687193787429701</c:v>
                </c:pt>
                <c:pt idx="25">
                  <c:v>3.45608641168644</c:v>
                </c:pt>
                <c:pt idx="26">
                  <c:v>2.34949061166677</c:v>
                </c:pt>
                <c:pt idx="27">
                  <c:v>2.1485504487890998</c:v>
                </c:pt>
                <c:pt idx="28">
                  <c:v>2.0132680072157099</c:v>
                </c:pt>
                <c:pt idx="29">
                  <c:v>2.8591052790535301</c:v>
                </c:pt>
                <c:pt idx="30">
                  <c:v>3.37195385252326</c:v>
                </c:pt>
                <c:pt idx="31">
                  <c:v>3.0809538634732201</c:v>
                </c:pt>
                <c:pt idx="32">
                  <c:v>2.6388789873523399</c:v>
                </c:pt>
                <c:pt idx="33">
                  <c:v>2.3403391752935798</c:v>
                </c:pt>
                <c:pt idx="34">
                  <c:v>2.0283882970675</c:v>
                </c:pt>
                <c:pt idx="35">
                  <c:v>2.47015485394863</c:v>
                </c:pt>
                <c:pt idx="36">
                  <c:v>2.4027264599367002</c:v>
                </c:pt>
                <c:pt idx="37">
                  <c:v>2.1610815532243102</c:v>
                </c:pt>
                <c:pt idx="38">
                  <c:v>1.7140398840484901</c:v>
                </c:pt>
                <c:pt idx="39">
                  <c:v>1.7201883574742201</c:v>
                </c:pt>
                <c:pt idx="40">
                  <c:v>2.4765520583914502</c:v>
                </c:pt>
                <c:pt idx="41">
                  <c:v>2.5467793044789202</c:v>
                </c:pt>
                <c:pt idx="42">
                  <c:v>2.3119784661987799</c:v>
                </c:pt>
                <c:pt idx="43">
                  <c:v>2.3058268183591899</c:v>
                </c:pt>
                <c:pt idx="44">
                  <c:v>3.2397217966403198</c:v>
                </c:pt>
                <c:pt idx="45">
                  <c:v>3.7097008973689598</c:v>
                </c:pt>
                <c:pt idx="46">
                  <c:v>4.1885410335065396</c:v>
                </c:pt>
                <c:pt idx="47">
                  <c:v>4.8759891969539702</c:v>
                </c:pt>
                <c:pt idx="48">
                  <c:v>7.5211904504338403</c:v>
                </c:pt>
                <c:pt idx="49">
                  <c:v>3.5816951060920501</c:v>
                </c:pt>
                <c:pt idx="50">
                  <c:v>4.6532411675237704</c:v>
                </c:pt>
                <c:pt idx="51">
                  <c:v>5.2004523099667201</c:v>
                </c:pt>
                <c:pt idx="52">
                  <c:v>4.0356021401507798</c:v>
                </c:pt>
                <c:pt idx="53">
                  <c:v>3.6732390211579902</c:v>
                </c:pt>
                <c:pt idx="54">
                  <c:v>2.7395699447821502</c:v>
                </c:pt>
                <c:pt idx="55">
                  <c:v>1.8710176306919699</c:v>
                </c:pt>
              </c:numCache>
            </c:numRef>
          </c:val>
          <c:smooth val="0"/>
          <c:extLst>
            <c:ext xmlns:c16="http://schemas.microsoft.com/office/drawing/2014/chart" uri="{C3380CC4-5D6E-409C-BE32-E72D297353CC}">
              <c16:uniqueId val="{00000006-2780-4565-97E4-68C91CFF00BB}"/>
            </c:ext>
          </c:extLst>
        </c:ser>
        <c:ser>
          <c:idx val="7"/>
          <c:order val="7"/>
          <c:tx>
            <c:strRef>
              <c:f>Sheet3!$A$9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Sheet3!$B$9:$BJ$9</c:f>
              <c:numCache>
                <c:formatCode>General</c:formatCode>
                <c:ptCount val="61"/>
                <c:pt idx="10">
                  <c:v>0.179716549448276</c:v>
                </c:pt>
                <c:pt idx="11">
                  <c:v>0.177466496674302</c:v>
                </c:pt>
                <c:pt idx="12">
                  <c:v>0.19825007626817101</c:v>
                </c:pt>
                <c:pt idx="13">
                  <c:v>0.475723839607188</c:v>
                </c:pt>
                <c:pt idx="14">
                  <c:v>0.49324824248732901</c:v>
                </c:pt>
                <c:pt idx="15">
                  <c:v>0.95116208582087103</c:v>
                </c:pt>
                <c:pt idx="16">
                  <c:v>0.66838786537776895</c:v>
                </c:pt>
                <c:pt idx="17">
                  <c:v>1.5665486712732899</c:v>
                </c:pt>
                <c:pt idx="18">
                  <c:v>1.28130052444664</c:v>
                </c:pt>
                <c:pt idx="19">
                  <c:v>1.1205224381590799</c:v>
                </c:pt>
                <c:pt idx="20">
                  <c:v>1.3422539990009199</c:v>
                </c:pt>
                <c:pt idx="21">
                  <c:v>0.95073519462828804</c:v>
                </c:pt>
                <c:pt idx="22">
                  <c:v>0.74894013091169898</c:v>
                </c:pt>
                <c:pt idx="23">
                  <c:v>0.75151519292838798</c:v>
                </c:pt>
                <c:pt idx="24">
                  <c:v>0.78543306851788397</c:v>
                </c:pt>
                <c:pt idx="25">
                  <c:v>1.07854918828812</c:v>
                </c:pt>
                <c:pt idx="26">
                  <c:v>1.0086613223440499</c:v>
                </c:pt>
                <c:pt idx="27">
                  <c:v>1.01018064693423</c:v>
                </c:pt>
                <c:pt idx="28">
                  <c:v>0.73932087638686095</c:v>
                </c:pt>
                <c:pt idx="29">
                  <c:v>1.1070472930095201</c:v>
                </c:pt>
                <c:pt idx="30">
                  <c:v>1.9150500014218701</c:v>
                </c:pt>
                <c:pt idx="31">
                  <c:v>1.33004051829878</c:v>
                </c:pt>
                <c:pt idx="32">
                  <c:v>1.0501308748887399</c:v>
                </c:pt>
                <c:pt idx="33">
                  <c:v>0.95797438794601297</c:v>
                </c:pt>
                <c:pt idx="34">
                  <c:v>0.85416676141233605</c:v>
                </c:pt>
                <c:pt idx="35">
                  <c:v>0.89022732881956301</c:v>
                </c:pt>
                <c:pt idx="36">
                  <c:v>1.1355078477085701</c:v>
                </c:pt>
                <c:pt idx="37">
                  <c:v>1.0745793589677199</c:v>
                </c:pt>
                <c:pt idx="38">
                  <c:v>0.63477994266488902</c:v>
                </c:pt>
                <c:pt idx="39">
                  <c:v>0.845257965252041</c:v>
                </c:pt>
                <c:pt idx="40">
                  <c:v>1.6210775241098501</c:v>
                </c:pt>
                <c:pt idx="41">
                  <c:v>1.6821564886521101</c:v>
                </c:pt>
                <c:pt idx="42">
                  <c:v>1.5918540363920399</c:v>
                </c:pt>
                <c:pt idx="43">
                  <c:v>1.5801444449372599</c:v>
                </c:pt>
                <c:pt idx="44">
                  <c:v>1.8713620542625</c:v>
                </c:pt>
                <c:pt idx="45">
                  <c:v>2.68057078327293</c:v>
                </c:pt>
                <c:pt idx="46">
                  <c:v>3.0113727962888199</c:v>
                </c:pt>
                <c:pt idx="47">
                  <c:v>2.7808380319375301</c:v>
                </c:pt>
                <c:pt idx="48">
                  <c:v>2.97238729389005</c:v>
                </c:pt>
                <c:pt idx="49">
                  <c:v>1.79639554776439</c:v>
                </c:pt>
                <c:pt idx="50">
                  <c:v>2.1598268133430798</c:v>
                </c:pt>
                <c:pt idx="51">
                  <c:v>2.6121575315631098</c:v>
                </c:pt>
                <c:pt idx="52">
                  <c:v>2.5391612985641299</c:v>
                </c:pt>
                <c:pt idx="53">
                  <c:v>2.1773539112232401</c:v>
                </c:pt>
                <c:pt idx="54">
                  <c:v>1.9172140151380499</c:v>
                </c:pt>
                <c:pt idx="55">
                  <c:v>1.2182891752819001</c:v>
                </c:pt>
              </c:numCache>
            </c:numRef>
          </c:val>
          <c:smooth val="0"/>
          <c:extLst>
            <c:ext xmlns:c16="http://schemas.microsoft.com/office/drawing/2014/chart" uri="{C3380CC4-5D6E-409C-BE32-E72D297353CC}">
              <c16:uniqueId val="{00000007-2780-4565-97E4-68C91CFF00BB}"/>
            </c:ext>
          </c:extLst>
        </c:ser>
        <c:ser>
          <c:idx val="8"/>
          <c:order val="8"/>
          <c:tx>
            <c:strRef>
              <c:f>Sheet3!$A$10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Sheet3!$B$10:$BJ$10</c:f>
              <c:numCache>
                <c:formatCode>General</c:formatCode>
                <c:ptCount val="61"/>
                <c:pt idx="10">
                  <c:v>3.5802182532143298</c:v>
                </c:pt>
                <c:pt idx="11">
                  <c:v>2.1926704538391699</c:v>
                </c:pt>
                <c:pt idx="12">
                  <c:v>2.10110974615269</c:v>
                </c:pt>
                <c:pt idx="13">
                  <c:v>4.8633156363824002</c:v>
                </c:pt>
                <c:pt idx="14">
                  <c:v>6.1865992345257004</c:v>
                </c:pt>
                <c:pt idx="15">
                  <c:v>2.4838034188452198</c:v>
                </c:pt>
                <c:pt idx="16">
                  <c:v>3.13325022248869</c:v>
                </c:pt>
                <c:pt idx="17">
                  <c:v>3.3857820670045902</c:v>
                </c:pt>
                <c:pt idx="18">
                  <c:v>4.49271215628593</c:v>
                </c:pt>
                <c:pt idx="19">
                  <c:v>11.546070407482199</c:v>
                </c:pt>
                <c:pt idx="20">
                  <c:v>14.4801847029921</c:v>
                </c:pt>
                <c:pt idx="21">
                  <c:v>7.88044504858913</c:v>
                </c:pt>
                <c:pt idx="22">
                  <c:v>6.4862615489373701</c:v>
                </c:pt>
                <c:pt idx="23">
                  <c:v>8.8223850030259001</c:v>
                </c:pt>
                <c:pt idx="24">
                  <c:v>8.7484100212007299</c:v>
                </c:pt>
                <c:pt idx="25">
                  <c:v>9.36413464614159</c:v>
                </c:pt>
                <c:pt idx="26">
                  <c:v>3.45185730001901</c:v>
                </c:pt>
                <c:pt idx="27">
                  <c:v>4.8956747930618301</c:v>
                </c:pt>
                <c:pt idx="28">
                  <c:v>14.6810262473187</c:v>
                </c:pt>
                <c:pt idx="29">
                  <c:v>14.3286582479309</c:v>
                </c:pt>
                <c:pt idx="30">
                  <c:v>8.9588137769164202</c:v>
                </c:pt>
                <c:pt idx="31">
                  <c:v>2.1357776582272199</c:v>
                </c:pt>
                <c:pt idx="32">
                  <c:v>2.20513108562043</c:v>
                </c:pt>
                <c:pt idx="33">
                  <c:v>1.62003076543543</c:v>
                </c:pt>
                <c:pt idx="34">
                  <c:v>1.6591566862379601</c:v>
                </c:pt>
                <c:pt idx="35">
                  <c:v>1.94740584221385</c:v>
                </c:pt>
                <c:pt idx="36">
                  <c:v>1.6732608798733399</c:v>
                </c:pt>
                <c:pt idx="37">
                  <c:v>1.79026847619393</c:v>
                </c:pt>
                <c:pt idx="38">
                  <c:v>0.69544042536053297</c:v>
                </c:pt>
                <c:pt idx="39">
                  <c:v>1.08502321986647</c:v>
                </c:pt>
                <c:pt idx="40">
                  <c:v>1.8992744168823601</c:v>
                </c:pt>
                <c:pt idx="41">
                  <c:v>1.1869986172781</c:v>
                </c:pt>
                <c:pt idx="42">
                  <c:v>1.19230484520941</c:v>
                </c:pt>
                <c:pt idx="43">
                  <c:v>1.4902817715188601</c:v>
                </c:pt>
                <c:pt idx="44">
                  <c:v>3.5493117739681601</c:v>
                </c:pt>
                <c:pt idx="45">
                  <c:v>5.6728334654031602</c:v>
                </c:pt>
                <c:pt idx="46">
                  <c:v>12.683522865814</c:v>
                </c:pt>
                <c:pt idx="47">
                  <c:v>13.5010295902955</c:v>
                </c:pt>
                <c:pt idx="48">
                  <c:v>11.320808502286001</c:v>
                </c:pt>
                <c:pt idx="49">
                  <c:v>8.1580227043858606</c:v>
                </c:pt>
                <c:pt idx="50">
                  <c:v>11.1018860775945</c:v>
                </c:pt>
                <c:pt idx="51">
                  <c:v>13.1764549881036</c:v>
                </c:pt>
                <c:pt idx="52">
                  <c:v>11.042933910770101</c:v>
                </c:pt>
                <c:pt idx="53">
                  <c:v>9.1629911402858006</c:v>
                </c:pt>
                <c:pt idx="54">
                  <c:v>8.1222192893979592</c:v>
                </c:pt>
                <c:pt idx="55">
                  <c:v>6.2913853262124002</c:v>
                </c:pt>
              </c:numCache>
            </c:numRef>
          </c:val>
          <c:smooth val="0"/>
          <c:extLst>
            <c:ext xmlns:c16="http://schemas.microsoft.com/office/drawing/2014/chart" uri="{C3380CC4-5D6E-409C-BE32-E72D297353CC}">
              <c16:uniqueId val="{00000008-2780-4565-97E4-68C91CFF00BB}"/>
            </c:ext>
          </c:extLst>
        </c:ser>
        <c:ser>
          <c:idx val="9"/>
          <c:order val="9"/>
          <c:tx>
            <c:strRef>
              <c:f>Sheet3!$A$11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Sheet3!$B$11:$BJ$11</c:f>
              <c:numCache>
                <c:formatCode>General</c:formatCode>
                <c:ptCount val="61"/>
                <c:pt idx="11">
                  <c:v>4.1659160573065597</c:v>
                </c:pt>
                <c:pt idx="12">
                  <c:v>4.6175291985654798</c:v>
                </c:pt>
                <c:pt idx="13">
                  <c:v>6.96769956576534</c:v>
                </c:pt>
                <c:pt idx="14">
                  <c:v>5.0580667593380904</c:v>
                </c:pt>
                <c:pt idx="15">
                  <c:v>3.9541419060710701</c:v>
                </c:pt>
                <c:pt idx="16">
                  <c:v>3.61547072743002</c:v>
                </c:pt>
                <c:pt idx="17">
                  <c:v>3.7588069110084898</c:v>
                </c:pt>
                <c:pt idx="18">
                  <c:v>2.8369834926334598</c:v>
                </c:pt>
                <c:pt idx="19">
                  <c:v>4.6886965243323999</c:v>
                </c:pt>
                <c:pt idx="20">
                  <c:v>4.7372327622950703</c:v>
                </c:pt>
                <c:pt idx="21">
                  <c:v>2.7389994461103102</c:v>
                </c:pt>
                <c:pt idx="22">
                  <c:v>2.3145317214308299</c:v>
                </c:pt>
                <c:pt idx="23">
                  <c:v>2.8058194612547598</c:v>
                </c:pt>
                <c:pt idx="24">
                  <c:v>2.0820979517150899</c:v>
                </c:pt>
                <c:pt idx="25">
                  <c:v>2.1766713158106801</c:v>
                </c:pt>
                <c:pt idx="26">
                  <c:v>2.3157061325802002</c:v>
                </c:pt>
                <c:pt idx="27">
                  <c:v>2.6308565132934998</c:v>
                </c:pt>
                <c:pt idx="28">
                  <c:v>2.8950439232976501</c:v>
                </c:pt>
                <c:pt idx="29">
                  <c:v>2.4796748230162202</c:v>
                </c:pt>
                <c:pt idx="30">
                  <c:v>1.92367344864303</c:v>
                </c:pt>
                <c:pt idx="31">
                  <c:v>1.48812483698909</c:v>
                </c:pt>
                <c:pt idx="32">
                  <c:v>1.23420048261911</c:v>
                </c:pt>
                <c:pt idx="33">
                  <c:v>0.95701062542976401</c:v>
                </c:pt>
                <c:pt idx="34">
                  <c:v>0.94482879214098803</c:v>
                </c:pt>
                <c:pt idx="35">
                  <c:v>1.1364514405725099</c:v>
                </c:pt>
                <c:pt idx="36">
                  <c:v>0.88343632278949502</c:v>
                </c:pt>
                <c:pt idx="37">
                  <c:v>0.71800892246813997</c:v>
                </c:pt>
                <c:pt idx="38">
                  <c:v>0.63332533487670395</c:v>
                </c:pt>
                <c:pt idx="39">
                  <c:v>0.41280079413562798</c:v>
                </c:pt>
                <c:pt idx="40">
                  <c:v>0.51803205959426202</c:v>
                </c:pt>
                <c:pt idx="41">
                  <c:v>0.51608666852159402</c:v>
                </c:pt>
                <c:pt idx="42">
                  <c:v>0.71421877921580301</c:v>
                </c:pt>
                <c:pt idx="43">
                  <c:v>0.95876803743509198</c:v>
                </c:pt>
                <c:pt idx="44">
                  <c:v>1.0306485546447099</c:v>
                </c:pt>
                <c:pt idx="45">
                  <c:v>1.14412659190148</c:v>
                </c:pt>
                <c:pt idx="46">
                  <c:v>2.0578570701952699</c:v>
                </c:pt>
                <c:pt idx="47">
                  <c:v>4.3444439789198199</c:v>
                </c:pt>
                <c:pt idx="48">
                  <c:v>2.0848142185939902</c:v>
                </c:pt>
                <c:pt idx="49">
                  <c:v>2.0924461796257199</c:v>
                </c:pt>
                <c:pt idx="50">
                  <c:v>2.8989719866643102</c:v>
                </c:pt>
                <c:pt idx="51">
                  <c:v>4.0066494070802801</c:v>
                </c:pt>
                <c:pt idx="52">
                  <c:v>2.5684860847430899</c:v>
                </c:pt>
                <c:pt idx="53">
                  <c:v>2.0102574362088301</c:v>
                </c:pt>
                <c:pt idx="54">
                  <c:v>2.8843193410658601</c:v>
                </c:pt>
                <c:pt idx="55">
                  <c:v>1.6373659147319199</c:v>
                </c:pt>
              </c:numCache>
            </c:numRef>
          </c:val>
          <c:smooth val="0"/>
          <c:extLst>
            <c:ext xmlns:c16="http://schemas.microsoft.com/office/drawing/2014/chart" uri="{C3380CC4-5D6E-409C-BE32-E72D297353CC}">
              <c16:uniqueId val="{00000009-2780-4565-97E4-68C91CFF00BB}"/>
            </c:ext>
          </c:extLst>
        </c:ser>
        <c:ser>
          <c:idx val="10"/>
          <c:order val="10"/>
          <c:tx>
            <c:strRef>
              <c:f>Sheet3!$A$12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Sheet3!$B$12:$BJ$12</c:f>
              <c:numCache>
                <c:formatCode>General</c:formatCode>
                <c:ptCount val="61"/>
                <c:pt idx="10">
                  <c:v>0.231344543187332</c:v>
                </c:pt>
                <c:pt idx="11">
                  <c:v>0.240275558765008</c:v>
                </c:pt>
                <c:pt idx="12">
                  <c:v>0.39374927947301203</c:v>
                </c:pt>
                <c:pt idx="13">
                  <c:v>1.03542071653201</c:v>
                </c:pt>
                <c:pt idx="14">
                  <c:v>50.299053848942002</c:v>
                </c:pt>
                <c:pt idx="15">
                  <c:v>40.928854586128303</c:v>
                </c:pt>
                <c:pt idx="16">
                  <c:v>40.932824136120402</c:v>
                </c:pt>
                <c:pt idx="17">
                  <c:v>38.001882172451602</c:v>
                </c:pt>
                <c:pt idx="18">
                  <c:v>37.985901116487597</c:v>
                </c:pt>
                <c:pt idx="19">
                  <c:v>82.489749417607996</c:v>
                </c:pt>
                <c:pt idx="20">
                  <c:v>65.521129272950006</c:v>
                </c:pt>
                <c:pt idx="21">
                  <c:v>39.983625678545103</c:v>
                </c:pt>
                <c:pt idx="22">
                  <c:v>30.048051396420401</c:v>
                </c:pt>
                <c:pt idx="23">
                  <c:v>34.269435032378198</c:v>
                </c:pt>
                <c:pt idx="24">
                  <c:v>43.761455325292701</c:v>
                </c:pt>
                <c:pt idx="25">
                  <c:v>35.958372083622997</c:v>
                </c:pt>
                <c:pt idx="26">
                  <c:v>20.462836852694299</c:v>
                </c:pt>
                <c:pt idx="27">
                  <c:v>24.9788590726208</c:v>
                </c:pt>
                <c:pt idx="28">
                  <c:v>19.836668811347</c:v>
                </c:pt>
                <c:pt idx="29">
                  <c:v>32.912532071413104</c:v>
                </c:pt>
                <c:pt idx="30">
                  <c:v>43.167877590630297</c:v>
                </c:pt>
                <c:pt idx="31">
                  <c:v>26.384681940985299</c:v>
                </c:pt>
                <c:pt idx="32">
                  <c:v>25.8714691682375</c:v>
                </c:pt>
                <c:pt idx="33">
                  <c:v>25.246414024388098</c:v>
                </c:pt>
                <c:pt idx="34">
                  <c:v>21.019547335276702</c:v>
                </c:pt>
                <c:pt idx="35">
                  <c:v>21.349155730048299</c:v>
                </c:pt>
                <c:pt idx="36">
                  <c:v>25.0345320479029</c:v>
                </c:pt>
                <c:pt idx="37">
                  <c:v>25.300182361739001</c:v>
                </c:pt>
                <c:pt idx="38">
                  <c:v>18.026777391505</c:v>
                </c:pt>
                <c:pt idx="39">
                  <c:v>23.972119354069701</c:v>
                </c:pt>
                <c:pt idx="40">
                  <c:v>32.387523445943998</c:v>
                </c:pt>
                <c:pt idx="41">
                  <c:v>28.4768174225457</c:v>
                </c:pt>
                <c:pt idx="42">
                  <c:v>27.178603307540701</c:v>
                </c:pt>
                <c:pt idx="43">
                  <c:v>25.798167533270099</c:v>
                </c:pt>
                <c:pt idx="44">
                  <c:v>29.2388707637759</c:v>
                </c:pt>
                <c:pt idx="45">
                  <c:v>32.492862775808298</c:v>
                </c:pt>
                <c:pt idx="46">
                  <c:v>30.907007565284001</c:v>
                </c:pt>
                <c:pt idx="47">
                  <c:v>25.462348303809001</c:v>
                </c:pt>
                <c:pt idx="48">
                  <c:v>25.894468213898499</c:v>
                </c:pt>
                <c:pt idx="49">
                  <c:v>17.820242823803898</c:v>
                </c:pt>
                <c:pt idx="50">
                  <c:v>17.892863702257898</c:v>
                </c:pt>
                <c:pt idx="51">
                  <c:v>21.150311989558102</c:v>
                </c:pt>
                <c:pt idx="52">
                  <c:v>21.4434755755432</c:v>
                </c:pt>
                <c:pt idx="53">
                  <c:v>20.419275947407701</c:v>
                </c:pt>
                <c:pt idx="54">
                  <c:v>17.370488252210102</c:v>
                </c:pt>
                <c:pt idx="55">
                  <c:v>11.291538081912501</c:v>
                </c:pt>
              </c:numCache>
            </c:numRef>
          </c:val>
          <c:smooth val="0"/>
          <c:extLst>
            <c:ext xmlns:c16="http://schemas.microsoft.com/office/drawing/2014/chart" uri="{C3380CC4-5D6E-409C-BE32-E72D297353CC}">
              <c16:uniqueId val="{0000000A-2780-4565-97E4-68C91CFF00BB}"/>
            </c:ext>
          </c:extLst>
        </c:ser>
        <c:ser>
          <c:idx val="11"/>
          <c:order val="11"/>
          <c:tx>
            <c:strRef>
              <c:f>Sheet3!$A$13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Sheet3!$B$1:$BJ$1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Sheet3!$B$13:$BJ$13</c:f>
              <c:numCache>
                <c:formatCode>General</c:formatCode>
                <c:ptCount val="61"/>
                <c:pt idx="32">
                  <c:v>8.1924573380088805</c:v>
                </c:pt>
                <c:pt idx="33">
                  <c:v>7.7927797492367699</c:v>
                </c:pt>
                <c:pt idx="34">
                  <c:v>7.1679215962666403</c:v>
                </c:pt>
                <c:pt idx="35">
                  <c:v>7.9561584948443604</c:v>
                </c:pt>
                <c:pt idx="36">
                  <c:v>9.8989201811463605</c:v>
                </c:pt>
                <c:pt idx="37">
                  <c:v>8.2506259892310005</c:v>
                </c:pt>
                <c:pt idx="38">
                  <c:v>4.5608813738403402</c:v>
                </c:pt>
                <c:pt idx="39">
                  <c:v>11.513883166008</c:v>
                </c:pt>
                <c:pt idx="40">
                  <c:v>21.751832251191299</c:v>
                </c:pt>
                <c:pt idx="41">
                  <c:v>19.549998571455699</c:v>
                </c:pt>
                <c:pt idx="42">
                  <c:v>16.840705182921798</c:v>
                </c:pt>
                <c:pt idx="43">
                  <c:v>17.113749827665</c:v>
                </c:pt>
                <c:pt idx="44">
                  <c:v>16.6453728466259</c:v>
                </c:pt>
                <c:pt idx="45">
                  <c:v>19.400810774678899</c:v>
                </c:pt>
                <c:pt idx="46">
                  <c:v>19.4634090508297</c:v>
                </c:pt>
                <c:pt idx="47">
                  <c:v>16.332299320314402</c:v>
                </c:pt>
                <c:pt idx="48">
                  <c:v>18.0823705390623</c:v>
                </c:pt>
                <c:pt idx="49">
                  <c:v>14.1663110651061</c:v>
                </c:pt>
                <c:pt idx="50">
                  <c:v>13.901352724751</c:v>
                </c:pt>
                <c:pt idx="51">
                  <c:v>16.1628808398508</c:v>
                </c:pt>
                <c:pt idx="52">
                  <c:v>15.5854433286923</c:v>
                </c:pt>
                <c:pt idx="53">
                  <c:v>13.7633297685393</c:v>
                </c:pt>
                <c:pt idx="54">
                  <c:v>13.4665410509336</c:v>
                </c:pt>
                <c:pt idx="55">
                  <c:v>10.279577748457299</c:v>
                </c:pt>
              </c:numCache>
            </c:numRef>
          </c:val>
          <c:smooth val="0"/>
          <c:extLst>
            <c:ext xmlns:c16="http://schemas.microsoft.com/office/drawing/2014/chart" uri="{C3380CC4-5D6E-409C-BE32-E72D297353CC}">
              <c16:uniqueId val="{0000000B-2780-4565-97E4-68C91CFF00BB}"/>
            </c:ext>
          </c:extLst>
        </c:ser>
        <c:dLbls>
          <c:showLegendKey val="0"/>
          <c:showVal val="0"/>
          <c:showCatName val="0"/>
          <c:showSerName val="0"/>
          <c:showPercent val="0"/>
          <c:showBubbleSize val="0"/>
        </c:dLbls>
        <c:marker val="1"/>
        <c:smooth val="0"/>
        <c:axId val="152160840"/>
        <c:axId val="152161232"/>
      </c:lineChart>
      <c:catAx>
        <c:axId val="15216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161232"/>
        <c:crosses val="autoZero"/>
        <c:auto val="1"/>
        <c:lblAlgn val="ctr"/>
        <c:lblOffset val="100"/>
        <c:noMultiLvlLbl val="0"/>
      </c:catAx>
      <c:valAx>
        <c:axId val="15216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160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Manufacturing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Sheet4!$A$2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Sheet4!$B$2:$BH$2</c:f>
              <c:numCache>
                <c:formatCode>General</c:formatCode>
                <c:ptCount val="59"/>
                <c:pt idx="0">
                  <c:v>5.3099107972051316</c:v>
                </c:pt>
                <c:pt idx="1">
                  <c:v>5.4705885420749212</c:v>
                </c:pt>
                <c:pt idx="2">
                  <c:v>5.4486651413638389</c:v>
                </c:pt>
                <c:pt idx="3">
                  <c:v>5.3593314679884143</c:v>
                </c:pt>
                <c:pt idx="4">
                  <c:v>5.5140487182192013</c:v>
                </c:pt>
                <c:pt idx="5">
                  <c:v>5.4454737189944726</c:v>
                </c:pt>
                <c:pt idx="6">
                  <c:v>5.9980640818909778</c:v>
                </c:pt>
                <c:pt idx="7">
                  <c:v>5.5829034182115578</c:v>
                </c:pt>
                <c:pt idx="8">
                  <c:v>6.1534382023550407</c:v>
                </c:pt>
                <c:pt idx="9">
                  <c:v>5.8510636584162867</c:v>
                </c:pt>
                <c:pt idx="10">
                  <c:v>5.8046828349139297</c:v>
                </c:pt>
                <c:pt idx="11">
                  <c:v>5.4852183482787451</c:v>
                </c:pt>
                <c:pt idx="12">
                  <c:v>3.9838481506363497</c:v>
                </c:pt>
                <c:pt idx="13">
                  <c:v>8.5217695345593807</c:v>
                </c:pt>
                <c:pt idx="14">
                  <c:v>9.2513237156146246</c:v>
                </c:pt>
                <c:pt idx="15">
                  <c:v>7.042275680394976</c:v>
                </c:pt>
                <c:pt idx="16">
                  <c:v>9.28392298429997</c:v>
                </c:pt>
                <c:pt idx="17">
                  <c:v>11.2262091855441</c:v>
                </c:pt>
                <c:pt idx="18">
                  <c:v>9.910996048252473</c:v>
                </c:pt>
                <c:pt idx="19">
                  <c:v>9.861451586636921</c:v>
                </c:pt>
                <c:pt idx="20">
                  <c:v>13.826635543037916</c:v>
                </c:pt>
                <c:pt idx="21">
                  <c:v>13.357875443107067</c:v>
                </c:pt>
                <c:pt idx="22">
                  <c:v>13.355019202754603</c:v>
                </c:pt>
                <c:pt idx="23">
                  <c:v>14.336214341107082</c:v>
                </c:pt>
                <c:pt idx="24">
                  <c:v>14.78689914033176</c:v>
                </c:pt>
                <c:pt idx="25">
                  <c:v>13.724738688266317</c:v>
                </c:pt>
                <c:pt idx="26">
                  <c:v>13.512439305670959</c:v>
                </c:pt>
                <c:pt idx="27">
                  <c:v>12.794497107314557</c:v>
                </c:pt>
                <c:pt idx="28">
                  <c:v>12.707230082200443</c:v>
                </c:pt>
                <c:pt idx="29">
                  <c:v>12.305370281998069</c:v>
                </c:pt>
                <c:pt idx="30">
                  <c:v>12.634840478013206</c:v>
                </c:pt>
                <c:pt idx="31">
                  <c:v>13.4123456204555</c:v>
                </c:pt>
                <c:pt idx="32">
                  <c:v>13.906375404643859</c:v>
                </c:pt>
                <c:pt idx="33">
                  <c:v>14.905395117013946</c:v>
                </c:pt>
                <c:pt idx="34">
                  <c:v>15.292753986849753</c:v>
                </c:pt>
                <c:pt idx="35">
                  <c:v>15.334821056221843</c:v>
                </c:pt>
                <c:pt idx="36">
                  <c:v>14.728103494392169</c:v>
                </c:pt>
                <c:pt idx="37">
                  <c:v>14.856204249824815</c:v>
                </c:pt>
                <c:pt idx="38">
                  <c:v>15.628473042930171</c:v>
                </c:pt>
                <c:pt idx="39">
                  <c:v>15.109037718071178</c:v>
                </c:pt>
                <c:pt idx="40">
                  <c:v>14.686845508164318</c:v>
                </c:pt>
                <c:pt idx="41">
                  <c:v>14.922658801709069</c:v>
                </c:pt>
                <c:pt idx="42">
                  <c:v>15.07165222144663</c:v>
                </c:pt>
                <c:pt idx="43">
                  <c:v>14.939123484909125</c:v>
                </c:pt>
                <c:pt idx="44">
                  <c:v>15.225815750234966</c:v>
                </c:pt>
                <c:pt idx="45">
                  <c:v>15.560810495227678</c:v>
                </c:pt>
                <c:pt idx="46">
                  <c:v>16.134634140636003</c:v>
                </c:pt>
                <c:pt idx="47">
                  <c:v>16.739036592088919</c:v>
                </c:pt>
                <c:pt idx="48">
                  <c:v>16.927612924511362</c:v>
                </c:pt>
                <c:pt idx="49">
                  <c:v>17.216442981523009</c:v>
                </c:pt>
                <c:pt idx="50">
                  <c:v>16.888656640499285</c:v>
                </c:pt>
                <c:pt idx="51">
                  <c:v>16.856219663048932</c:v>
                </c:pt>
                <c:pt idx="52">
                  <c:v>16.815693201116837</c:v>
                </c:pt>
                <c:pt idx="53">
                  <c:v>17.272747137263941</c:v>
                </c:pt>
                <c:pt idx="54">
                  <c:v>17.432300885474078</c:v>
                </c:pt>
                <c:pt idx="55">
                  <c:v>17.6114419829157</c:v>
                </c:pt>
              </c:numCache>
            </c:numRef>
          </c:val>
          <c:smooth val="0"/>
          <c:extLst>
            <c:ext xmlns:c16="http://schemas.microsoft.com/office/drawing/2014/chart" uri="{C3380CC4-5D6E-409C-BE32-E72D297353CC}">
              <c16:uniqueId val="{00000000-F843-4EEC-8CAE-6F3FE8BF350A}"/>
            </c:ext>
          </c:extLst>
        </c:ser>
        <c:ser>
          <c:idx val="1"/>
          <c:order val="1"/>
          <c:tx>
            <c:strRef>
              <c:f>Sheet4!$A$3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Sheet4!$B$3:$BH$3</c:f>
              <c:numCache>
                <c:formatCode>General</c:formatCode>
                <c:ptCount val="59"/>
              </c:numCache>
            </c:numRef>
          </c:val>
          <c:smooth val="0"/>
          <c:extLst>
            <c:ext xmlns:c16="http://schemas.microsoft.com/office/drawing/2014/chart" uri="{C3380CC4-5D6E-409C-BE32-E72D297353CC}">
              <c16:uniqueId val="{00000001-F843-4EEC-8CAE-6F3FE8BF350A}"/>
            </c:ext>
          </c:extLst>
        </c:ser>
        <c:ser>
          <c:idx val="2"/>
          <c:order val="2"/>
          <c:tx>
            <c:strRef>
              <c:f>Sheet4!$A$4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Sheet4!$B$4:$BH$4</c:f>
              <c:numCache>
                <c:formatCode>General</c:formatCode>
                <c:ptCount val="59"/>
                <c:pt idx="20">
                  <c:v>16.224851049132198</c:v>
                </c:pt>
                <c:pt idx="21">
                  <c:v>15.514993481095175</c:v>
                </c:pt>
                <c:pt idx="22">
                  <c:v>12.408812372337321</c:v>
                </c:pt>
                <c:pt idx="23">
                  <c:v>11.905440045571062</c:v>
                </c:pt>
                <c:pt idx="24">
                  <c:v>12.448076268300989</c:v>
                </c:pt>
                <c:pt idx="25">
                  <c:v>10.108513582404779</c:v>
                </c:pt>
                <c:pt idx="26">
                  <c:v>13.862464058551888</c:v>
                </c:pt>
                <c:pt idx="27">
                  <c:v>16.026181278515075</c:v>
                </c:pt>
                <c:pt idx="28">
                  <c:v>18.154464478126574</c:v>
                </c:pt>
                <c:pt idx="29">
                  <c:v>17.228250843257385</c:v>
                </c:pt>
                <c:pt idx="30">
                  <c:v>16.723094818913477</c:v>
                </c:pt>
                <c:pt idx="31">
                  <c:v>15.848533732787926</c:v>
                </c:pt>
                <c:pt idx="32">
                  <c:v>13.925878862516793</c:v>
                </c:pt>
                <c:pt idx="33">
                  <c:v>15.351460133994783</c:v>
                </c:pt>
                <c:pt idx="34">
                  <c:v>16.086432784635868</c:v>
                </c:pt>
                <c:pt idx="35">
                  <c:v>19.052697056137909</c:v>
                </c:pt>
                <c:pt idx="50">
                  <c:v>14.482235040891828</c:v>
                </c:pt>
                <c:pt idx="51">
                  <c:v>15.047597042513866</c:v>
                </c:pt>
                <c:pt idx="52">
                  <c:v>14.858144189369421</c:v>
                </c:pt>
                <c:pt idx="53">
                  <c:v>14.817206287296184</c:v>
                </c:pt>
                <c:pt idx="54">
                  <c:v>14.928093371080262</c:v>
                </c:pt>
                <c:pt idx="55">
                  <c:v>17.342942002782117</c:v>
                </c:pt>
              </c:numCache>
            </c:numRef>
          </c:val>
          <c:smooth val="0"/>
          <c:extLst>
            <c:ext xmlns:c16="http://schemas.microsoft.com/office/drawing/2014/chart" uri="{C3380CC4-5D6E-409C-BE32-E72D297353CC}">
              <c16:uniqueId val="{00000002-F843-4EEC-8CAE-6F3FE8BF350A}"/>
            </c:ext>
          </c:extLst>
        </c:ser>
        <c:ser>
          <c:idx val="3"/>
          <c:order val="3"/>
          <c:tx>
            <c:strRef>
              <c:f>Sheet4!$A$5</c:f>
              <c:strCache>
                <c:ptCount val="1"/>
                <c:pt idx="0">
                  <c:v>Botswana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Sheet4!$B$5:$BH$5</c:f>
              <c:numCache>
                <c:formatCode>General</c:formatCode>
                <c:ptCount val="59"/>
                <c:pt idx="5">
                  <c:v>11.585365853658537</c:v>
                </c:pt>
                <c:pt idx="6">
                  <c:v>7.8590785907859075</c:v>
                </c:pt>
                <c:pt idx="15">
                  <c:v>7.226925459425976</c:v>
                </c:pt>
                <c:pt idx="16">
                  <c:v>7.3457723987224748</c:v>
                </c:pt>
                <c:pt idx="17">
                  <c:v>6.7352259559675556</c:v>
                </c:pt>
                <c:pt idx="18">
                  <c:v>7.1395933287639934</c:v>
                </c:pt>
                <c:pt idx="19">
                  <c:v>5.7469304229195082</c:v>
                </c:pt>
                <c:pt idx="20">
                  <c:v>5.0893796004206102</c:v>
                </c:pt>
                <c:pt idx="21">
                  <c:v>6.9915254237288131</c:v>
                </c:pt>
                <c:pt idx="22">
                  <c:v>7.7144721104708065</c:v>
                </c:pt>
                <c:pt idx="23">
                  <c:v>6.6994900650606652</c:v>
                </c:pt>
                <c:pt idx="24">
                  <c:v>5.5993935426070784</c:v>
                </c:pt>
                <c:pt idx="25">
                  <c:v>5.4379051735095967</c:v>
                </c:pt>
                <c:pt idx="26">
                  <c:v>5.9651791403728751</c:v>
                </c:pt>
                <c:pt idx="27">
                  <c:v>5.8832135773970151</c:v>
                </c:pt>
                <c:pt idx="28">
                  <c:v>5.4136572554169407</c:v>
                </c:pt>
                <c:pt idx="29">
                  <c:v>5.2355709095240934</c:v>
                </c:pt>
                <c:pt idx="30">
                  <c:v>5.1155930940633576</c:v>
                </c:pt>
                <c:pt idx="31">
                  <c:v>5.3122885510308349</c:v>
                </c:pt>
                <c:pt idx="32">
                  <c:v>5.4782117308606137</c:v>
                </c:pt>
                <c:pt idx="33">
                  <c:v>4.7734454428049347</c:v>
                </c:pt>
                <c:pt idx="34">
                  <c:v>5.294698653294585</c:v>
                </c:pt>
                <c:pt idx="35">
                  <c:v>5.6355651710609171</c:v>
                </c:pt>
                <c:pt idx="36">
                  <c:v>6.0052565906496405</c:v>
                </c:pt>
                <c:pt idx="37">
                  <c:v>6.110445868845531</c:v>
                </c:pt>
                <c:pt idx="38">
                  <c:v>6.7249337550217962</c:v>
                </c:pt>
                <c:pt idx="39">
                  <c:v>6.0534941992174094</c:v>
                </c:pt>
                <c:pt idx="40">
                  <c:v>6.1406620695771714</c:v>
                </c:pt>
                <c:pt idx="41">
                  <c:v>6.3307742496002488</c:v>
                </c:pt>
                <c:pt idx="42">
                  <c:v>6.4728074397230291</c:v>
                </c:pt>
                <c:pt idx="43">
                  <c:v>6.2307595393005091</c:v>
                </c:pt>
                <c:pt idx="44">
                  <c:v>6.2380999907834997</c:v>
                </c:pt>
                <c:pt idx="45">
                  <c:v>5.501477717047683</c:v>
                </c:pt>
                <c:pt idx="46">
                  <c:v>5.8167157142079162</c:v>
                </c:pt>
                <c:pt idx="47">
                  <c:v>6.9747664099622337</c:v>
                </c:pt>
                <c:pt idx="48">
                  <c:v>6.4242464682835827</c:v>
                </c:pt>
                <c:pt idx="49">
                  <c:v>7.2266736713517368</c:v>
                </c:pt>
                <c:pt idx="50">
                  <c:v>7.1477345803405283</c:v>
                </c:pt>
                <c:pt idx="51">
                  <c:v>6.2596531545828098</c:v>
                </c:pt>
                <c:pt idx="52">
                  <c:v>6.4583265521460893</c:v>
                </c:pt>
                <c:pt idx="53">
                  <c:v>6.4847603861009819</c:v>
                </c:pt>
                <c:pt idx="54">
                  <c:v>5.9861900131874348</c:v>
                </c:pt>
                <c:pt idx="55">
                  <c:v>6.3435657724077128</c:v>
                </c:pt>
              </c:numCache>
            </c:numRef>
          </c:val>
          <c:smooth val="0"/>
          <c:extLst>
            <c:ext xmlns:c16="http://schemas.microsoft.com/office/drawing/2014/chart" uri="{C3380CC4-5D6E-409C-BE32-E72D297353CC}">
              <c16:uniqueId val="{00000003-F843-4EEC-8CAE-6F3FE8BF350A}"/>
            </c:ext>
          </c:extLst>
        </c:ser>
        <c:ser>
          <c:idx val="4"/>
          <c:order val="4"/>
          <c:tx>
            <c:strRef>
              <c:f>Sheet4!$A$6</c:f>
              <c:strCache>
                <c:ptCount val="1"/>
                <c:pt idx="0">
                  <c:v>Cote d'Ivoire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Sheet4!$B$6:$BH$6</c:f>
              <c:numCache>
                <c:formatCode>General</c:formatCode>
                <c:ptCount val="59"/>
                <c:pt idx="5">
                  <c:v>9.1393082648691646</c:v>
                </c:pt>
                <c:pt idx="6">
                  <c:v>11.08902645689203</c:v>
                </c:pt>
                <c:pt idx="7">
                  <c:v>12.199699720652522</c:v>
                </c:pt>
                <c:pt idx="8">
                  <c:v>9.7414848041024911</c:v>
                </c:pt>
                <c:pt idx="9">
                  <c:v>9.2398982749599767</c:v>
                </c:pt>
                <c:pt idx="10">
                  <c:v>10.290824538767945</c:v>
                </c:pt>
                <c:pt idx="11">
                  <c:v>10.339296211182283</c:v>
                </c:pt>
                <c:pt idx="12">
                  <c:v>11.092040184288814</c:v>
                </c:pt>
                <c:pt idx="13">
                  <c:v>10.159184719431003</c:v>
                </c:pt>
                <c:pt idx="14">
                  <c:v>10.230046655982896</c:v>
                </c:pt>
                <c:pt idx="15">
                  <c:v>9.3948470715880852</c:v>
                </c:pt>
                <c:pt idx="16">
                  <c:v>9.4075400298147809</c:v>
                </c:pt>
                <c:pt idx="17">
                  <c:v>7.640332284726302</c:v>
                </c:pt>
                <c:pt idx="18">
                  <c:v>7.6845400983623451</c:v>
                </c:pt>
                <c:pt idx="19">
                  <c:v>8.128952708092843</c:v>
                </c:pt>
                <c:pt idx="30">
                  <c:v>17.450507605483264</c:v>
                </c:pt>
                <c:pt idx="31">
                  <c:v>16.577634038236045</c:v>
                </c:pt>
                <c:pt idx="32">
                  <c:v>16.583186992680158</c:v>
                </c:pt>
                <c:pt idx="33">
                  <c:v>15.432326055211426</c:v>
                </c:pt>
                <c:pt idx="34">
                  <c:v>14.741790004957295</c:v>
                </c:pt>
                <c:pt idx="35">
                  <c:v>15.049245170754826</c:v>
                </c:pt>
                <c:pt idx="36">
                  <c:v>14.593078807593423</c:v>
                </c:pt>
                <c:pt idx="37">
                  <c:v>17.284783544114347</c:v>
                </c:pt>
                <c:pt idx="38">
                  <c:v>16.195165588512157</c:v>
                </c:pt>
                <c:pt idx="39">
                  <c:v>16.574181074043675</c:v>
                </c:pt>
                <c:pt idx="40">
                  <c:v>17.211343645162565</c:v>
                </c:pt>
                <c:pt idx="41">
                  <c:v>16.157622131205283</c:v>
                </c:pt>
                <c:pt idx="42">
                  <c:v>14.258461788565358</c:v>
                </c:pt>
                <c:pt idx="43">
                  <c:v>12.315178486279875</c:v>
                </c:pt>
                <c:pt idx="44">
                  <c:v>12.465280974356979</c:v>
                </c:pt>
                <c:pt idx="45">
                  <c:v>14.460446383640036</c:v>
                </c:pt>
                <c:pt idx="46">
                  <c:v>14.230695017612982</c:v>
                </c:pt>
                <c:pt idx="47">
                  <c:v>14.557002856094069</c:v>
                </c:pt>
                <c:pt idx="48">
                  <c:v>14.296582608471208</c:v>
                </c:pt>
                <c:pt idx="49">
                  <c:v>13.38457713612771</c:v>
                </c:pt>
                <c:pt idx="50">
                  <c:v>12.625809115547668</c:v>
                </c:pt>
                <c:pt idx="51">
                  <c:v>13.326473360892624</c:v>
                </c:pt>
                <c:pt idx="52">
                  <c:v>13.005141637703604</c:v>
                </c:pt>
                <c:pt idx="53">
                  <c:v>12.711499891976821</c:v>
                </c:pt>
                <c:pt idx="54">
                  <c:v>12.652205076697525</c:v>
                </c:pt>
                <c:pt idx="55">
                  <c:v>12.530772109940211</c:v>
                </c:pt>
              </c:numCache>
            </c:numRef>
          </c:val>
          <c:smooth val="0"/>
          <c:extLst>
            <c:ext xmlns:c16="http://schemas.microsoft.com/office/drawing/2014/chart" uri="{C3380CC4-5D6E-409C-BE32-E72D297353CC}">
              <c16:uniqueId val="{00000004-F843-4EEC-8CAE-6F3FE8BF350A}"/>
            </c:ext>
          </c:extLst>
        </c:ser>
        <c:ser>
          <c:idx val="5"/>
          <c:order val="5"/>
          <c:tx>
            <c:strRef>
              <c:f>Sheet4!$A$7</c:f>
              <c:strCache>
                <c:ptCount val="1"/>
                <c:pt idx="0">
                  <c:v>Cyprus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Sheet4!$B$7:$BH$7</c:f>
              <c:numCache>
                <c:formatCode>General</c:formatCode>
                <c:ptCount val="59"/>
                <c:pt idx="15">
                  <c:v>14.319057658822171</c:v>
                </c:pt>
                <c:pt idx="16">
                  <c:v>17.250666956469914</c:v>
                </c:pt>
                <c:pt idx="17">
                  <c:v>17.77357131800628</c:v>
                </c:pt>
                <c:pt idx="18">
                  <c:v>18.28233110309073</c:v>
                </c:pt>
                <c:pt idx="19">
                  <c:v>17.592882741126754</c:v>
                </c:pt>
                <c:pt idx="20">
                  <c:v>17.545702831847006</c:v>
                </c:pt>
                <c:pt idx="21">
                  <c:v>17.602736463217365</c:v>
                </c:pt>
                <c:pt idx="22">
                  <c:v>17.026054258423741</c:v>
                </c:pt>
                <c:pt idx="23">
                  <c:v>16.530306968421666</c:v>
                </c:pt>
                <c:pt idx="24">
                  <c:v>16.090921137414842</c:v>
                </c:pt>
                <c:pt idx="25">
                  <c:v>15.645663219070247</c:v>
                </c:pt>
                <c:pt idx="26">
                  <c:v>15.022797681322064</c:v>
                </c:pt>
                <c:pt idx="27">
                  <c:v>15.374676454636182</c:v>
                </c:pt>
                <c:pt idx="28">
                  <c:v>15.461695959738639</c:v>
                </c:pt>
                <c:pt idx="29">
                  <c:v>14.697150981916488</c:v>
                </c:pt>
                <c:pt idx="30">
                  <c:v>14.156591127152717</c:v>
                </c:pt>
                <c:pt idx="31">
                  <c:v>14.199722656230595</c:v>
                </c:pt>
                <c:pt idx="32">
                  <c:v>13.435817365539293</c:v>
                </c:pt>
                <c:pt idx="33">
                  <c:v>12.773689589520194</c:v>
                </c:pt>
                <c:pt idx="34">
                  <c:v>12.148354445729714</c:v>
                </c:pt>
                <c:pt idx="35">
                  <c:v>10.449332852506311</c:v>
                </c:pt>
                <c:pt idx="36">
                  <c:v>10.258997180606997</c:v>
                </c:pt>
                <c:pt idx="37">
                  <c:v>10.083362323322124</c:v>
                </c:pt>
                <c:pt idx="38">
                  <c:v>9.6197736523846515</c:v>
                </c:pt>
                <c:pt idx="39">
                  <c:v>9.3179424157303394</c:v>
                </c:pt>
                <c:pt idx="40">
                  <c:v>8.9438987475494418</c:v>
                </c:pt>
                <c:pt idx="41">
                  <c:v>8.5500090380645233</c:v>
                </c:pt>
                <c:pt idx="42">
                  <c:v>8.5817400407735978</c:v>
                </c:pt>
                <c:pt idx="43">
                  <c:v>8.2734222440169169</c:v>
                </c:pt>
                <c:pt idx="44">
                  <c:v>8.1944886192188822</c:v>
                </c:pt>
                <c:pt idx="45">
                  <c:v>7.7865639722055207</c:v>
                </c:pt>
                <c:pt idx="46">
                  <c:v>7.0395888631614625</c:v>
                </c:pt>
                <c:pt idx="47">
                  <c:v>6.6527929612897276</c:v>
                </c:pt>
                <c:pt idx="48">
                  <c:v>6.3399628422623575</c:v>
                </c:pt>
                <c:pt idx="49">
                  <c:v>6.1171168427784037</c:v>
                </c:pt>
                <c:pt idx="50">
                  <c:v>5.8054990176123855</c:v>
                </c:pt>
                <c:pt idx="51">
                  <c:v>5.2105923981280675</c:v>
                </c:pt>
                <c:pt idx="52">
                  <c:v>4.6792736960991572</c:v>
                </c:pt>
                <c:pt idx="53">
                  <c:v>4.3279107729165753</c:v>
                </c:pt>
                <c:pt idx="54">
                  <c:v>4.6601425104157208</c:v>
                </c:pt>
                <c:pt idx="55">
                  <c:v>4.7562287783411827</c:v>
                </c:pt>
              </c:numCache>
            </c:numRef>
          </c:val>
          <c:smooth val="0"/>
          <c:extLst>
            <c:ext xmlns:c16="http://schemas.microsoft.com/office/drawing/2014/chart" uri="{C3380CC4-5D6E-409C-BE32-E72D297353CC}">
              <c16:uniqueId val="{00000005-F843-4EEC-8CAE-6F3FE8BF350A}"/>
            </c:ext>
          </c:extLst>
        </c:ser>
        <c:ser>
          <c:idx val="6"/>
          <c:order val="6"/>
          <c:tx>
            <c:strRef>
              <c:f>Sheet4!$A$8</c:f>
              <c:strCache>
                <c:ptCount val="1"/>
                <c:pt idx="0">
                  <c:v>Estonia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Sheet4!$B$8:$BH$8</c:f>
              <c:numCache>
                <c:formatCode>General</c:formatCode>
                <c:ptCount val="59"/>
                <c:pt idx="35">
                  <c:v>19.773225803821155</c:v>
                </c:pt>
                <c:pt idx="36">
                  <c:v>18.67838306255533</c:v>
                </c:pt>
                <c:pt idx="37">
                  <c:v>19.182845552013909</c:v>
                </c:pt>
                <c:pt idx="38">
                  <c:v>16.807431304928247</c:v>
                </c:pt>
                <c:pt idx="39">
                  <c:v>16.152211042599738</c:v>
                </c:pt>
                <c:pt idx="40">
                  <c:v>17.297666943590897</c:v>
                </c:pt>
                <c:pt idx="41">
                  <c:v>17.982136376337284</c:v>
                </c:pt>
                <c:pt idx="42">
                  <c:v>17.711600786141009</c:v>
                </c:pt>
                <c:pt idx="43">
                  <c:v>17.694855944577739</c:v>
                </c:pt>
                <c:pt idx="44">
                  <c:v>16.934819633683272</c:v>
                </c:pt>
                <c:pt idx="45">
                  <c:v>16.641731928163889</c:v>
                </c:pt>
                <c:pt idx="46">
                  <c:v>16.471667833014831</c:v>
                </c:pt>
                <c:pt idx="47">
                  <c:v>15.927504193995434</c:v>
                </c:pt>
                <c:pt idx="48">
                  <c:v>15.478600681017124</c:v>
                </c:pt>
                <c:pt idx="49">
                  <c:v>14.126652862111055</c:v>
                </c:pt>
                <c:pt idx="50">
                  <c:v>15.688493546076925</c:v>
                </c:pt>
                <c:pt idx="51">
                  <c:v>16.572696815013828</c:v>
                </c:pt>
                <c:pt idx="52">
                  <c:v>15.912796631793825</c:v>
                </c:pt>
                <c:pt idx="53">
                  <c:v>15.535105740181269</c:v>
                </c:pt>
                <c:pt idx="54">
                  <c:v>16.15225882697797</c:v>
                </c:pt>
                <c:pt idx="55">
                  <c:v>15.836691583732026</c:v>
                </c:pt>
              </c:numCache>
            </c:numRef>
          </c:val>
          <c:smooth val="0"/>
          <c:extLst>
            <c:ext xmlns:c16="http://schemas.microsoft.com/office/drawing/2014/chart" uri="{C3380CC4-5D6E-409C-BE32-E72D297353CC}">
              <c16:uniqueId val="{00000006-F843-4EEC-8CAE-6F3FE8BF350A}"/>
            </c:ext>
          </c:extLst>
        </c:ser>
        <c:ser>
          <c:idx val="7"/>
          <c:order val="7"/>
          <c:tx>
            <c:strRef>
              <c:f>Sheet4!$A$9</c:f>
              <c:strCache>
                <c:ptCount val="1"/>
                <c:pt idx="0">
                  <c:v>Ghana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Sheet4!$B$9:$BH$9</c:f>
              <c:numCache>
                <c:formatCode>General</c:formatCode>
                <c:ptCount val="59"/>
                <c:pt idx="5">
                  <c:v>11.189358372456965</c:v>
                </c:pt>
                <c:pt idx="6">
                  <c:v>11.305616338439094</c:v>
                </c:pt>
                <c:pt idx="7">
                  <c:v>13.328369322412509</c:v>
                </c:pt>
                <c:pt idx="8">
                  <c:v>14.209827357237717</c:v>
                </c:pt>
                <c:pt idx="9">
                  <c:v>14.106939704209328</c:v>
                </c:pt>
                <c:pt idx="10">
                  <c:v>13.230769230769232</c:v>
                </c:pt>
                <c:pt idx="11">
                  <c:v>12.505684402000911</c:v>
                </c:pt>
                <c:pt idx="12">
                  <c:v>12.181528662420382</c:v>
                </c:pt>
                <c:pt idx="13">
                  <c:v>12.701863354037268</c:v>
                </c:pt>
                <c:pt idx="14">
                  <c:v>11.834040546911833</c:v>
                </c:pt>
                <c:pt idx="15">
                  <c:v>15.541965415436524</c:v>
                </c:pt>
                <c:pt idx="16">
                  <c:v>14.656645029039971</c:v>
                </c:pt>
                <c:pt idx="17">
                  <c:v>11.693861693861693</c:v>
                </c:pt>
                <c:pt idx="18">
                  <c:v>9.2556667347355521</c:v>
                </c:pt>
                <c:pt idx="19">
                  <c:v>9.1654805603415994</c:v>
                </c:pt>
                <c:pt idx="20">
                  <c:v>8.0962059620596207</c:v>
                </c:pt>
                <c:pt idx="21">
                  <c:v>6.2185524448458267</c:v>
                </c:pt>
                <c:pt idx="22">
                  <c:v>3.732308355485308</c:v>
                </c:pt>
                <c:pt idx="24">
                  <c:v>6.7419582299340446</c:v>
                </c:pt>
                <c:pt idx="25">
                  <c:v>12.441662997672811</c:v>
                </c:pt>
                <c:pt idx="26">
                  <c:v>11.208655551056193</c:v>
                </c:pt>
                <c:pt idx="27">
                  <c:v>9.9022003247900212</c:v>
                </c:pt>
                <c:pt idx="28">
                  <c:v>9.5834493172519242</c:v>
                </c:pt>
                <c:pt idx="29">
                  <c:v>10.098891731819466</c:v>
                </c:pt>
                <c:pt idx="30">
                  <c:v>9.8107217726725544</c:v>
                </c:pt>
                <c:pt idx="31">
                  <c:v>9.2818961827099855</c:v>
                </c:pt>
                <c:pt idx="32">
                  <c:v>9.3695512690762683</c:v>
                </c:pt>
                <c:pt idx="33">
                  <c:v>10.509415950707281</c:v>
                </c:pt>
                <c:pt idx="34">
                  <c:v>10.115668615818004</c:v>
                </c:pt>
                <c:pt idx="35">
                  <c:v>10.270907618655265</c:v>
                </c:pt>
                <c:pt idx="36">
                  <c:v>9.7253265782546077</c:v>
                </c:pt>
                <c:pt idx="37">
                  <c:v>10.132053773248204</c:v>
                </c:pt>
                <c:pt idx="38">
                  <c:v>10.040497858845262</c:v>
                </c:pt>
                <c:pt idx="39">
                  <c:v>10.071562213073411</c:v>
                </c:pt>
                <c:pt idx="40">
                  <c:v>10.075764746552313</c:v>
                </c:pt>
                <c:pt idx="41">
                  <c:v>10.046105100871396</c:v>
                </c:pt>
                <c:pt idx="42">
                  <c:v>10.070777871640905</c:v>
                </c:pt>
                <c:pt idx="43">
                  <c:v>9.882534642128423</c:v>
                </c:pt>
                <c:pt idx="44">
                  <c:v>9.570049382266042</c:v>
                </c:pt>
                <c:pt idx="45">
                  <c:v>9.4601564949447621</c:v>
                </c:pt>
                <c:pt idx="46">
                  <c:v>10.477897338247811</c:v>
                </c:pt>
                <c:pt idx="47">
                  <c:v>9.3658212180501028</c:v>
                </c:pt>
                <c:pt idx="48">
                  <c:v>8.1384688650368027</c:v>
                </c:pt>
                <c:pt idx="49">
                  <c:v>7.1900829402498143</c:v>
                </c:pt>
                <c:pt idx="50">
                  <c:v>7.0242351767651705</c:v>
                </c:pt>
                <c:pt idx="51">
                  <c:v>7.0641027279115827</c:v>
                </c:pt>
                <c:pt idx="52">
                  <c:v>6.0363737525485588</c:v>
                </c:pt>
                <c:pt idx="53">
                  <c:v>5.4931324601499787</c:v>
                </c:pt>
                <c:pt idx="54">
                  <c:v>5.1393394099718606</c:v>
                </c:pt>
                <c:pt idx="55">
                  <c:v>5.3280742309371005</c:v>
                </c:pt>
              </c:numCache>
            </c:numRef>
          </c:val>
          <c:smooth val="0"/>
          <c:extLst>
            <c:ext xmlns:c16="http://schemas.microsoft.com/office/drawing/2014/chart" uri="{C3380CC4-5D6E-409C-BE32-E72D297353CC}">
              <c16:uniqueId val="{00000007-F843-4EEC-8CAE-6F3FE8BF350A}"/>
            </c:ext>
          </c:extLst>
        </c:ser>
        <c:ser>
          <c:idx val="8"/>
          <c:order val="8"/>
          <c:tx>
            <c:strRef>
              <c:f>Sheet4!$A$10</c:f>
              <c:strCache>
                <c:ptCount val="1"/>
                <c:pt idx="0">
                  <c:v>Croatia</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Sheet4!$B$10:$BH$10</c:f>
              <c:numCache>
                <c:formatCode>General</c:formatCode>
                <c:ptCount val="59"/>
                <c:pt idx="35">
                  <c:v>20.494112456987455</c:v>
                </c:pt>
                <c:pt idx="36">
                  <c:v>18.323354976026934</c:v>
                </c:pt>
                <c:pt idx="37">
                  <c:v>18.562596361125784</c:v>
                </c:pt>
                <c:pt idx="38">
                  <c:v>17.685053401263559</c:v>
                </c:pt>
                <c:pt idx="39">
                  <c:v>17.549896423685102</c:v>
                </c:pt>
                <c:pt idx="40">
                  <c:v>17.773799962294635</c:v>
                </c:pt>
                <c:pt idx="41">
                  <c:v>17.661453820728461</c:v>
                </c:pt>
                <c:pt idx="42">
                  <c:v>17.256770204207431</c:v>
                </c:pt>
                <c:pt idx="43">
                  <c:v>16.639697372374666</c:v>
                </c:pt>
                <c:pt idx="44">
                  <c:v>16.331645949560503</c:v>
                </c:pt>
                <c:pt idx="45">
                  <c:v>15.633022387243775</c:v>
                </c:pt>
                <c:pt idx="46">
                  <c:v>15.211940370609412</c:v>
                </c:pt>
                <c:pt idx="47">
                  <c:v>15.178178808325118</c:v>
                </c:pt>
                <c:pt idx="48">
                  <c:v>15.075983282036464</c:v>
                </c:pt>
                <c:pt idx="49">
                  <c:v>14.435786266020845</c:v>
                </c:pt>
                <c:pt idx="50">
                  <c:v>14.157218362564594</c:v>
                </c:pt>
                <c:pt idx="51">
                  <c:v>14.389319677238465</c:v>
                </c:pt>
                <c:pt idx="52">
                  <c:v>14.475080345881791</c:v>
                </c:pt>
                <c:pt idx="53">
                  <c:v>14.12481553661552</c:v>
                </c:pt>
                <c:pt idx="54">
                  <c:v>14.503085477308369</c:v>
                </c:pt>
                <c:pt idx="55">
                  <c:v>14.723962387102643</c:v>
                </c:pt>
              </c:numCache>
            </c:numRef>
          </c:val>
          <c:smooth val="0"/>
          <c:extLst>
            <c:ext xmlns:c16="http://schemas.microsoft.com/office/drawing/2014/chart" uri="{C3380CC4-5D6E-409C-BE32-E72D297353CC}">
              <c16:uniqueId val="{00000008-F843-4EEC-8CAE-6F3FE8BF350A}"/>
            </c:ext>
          </c:extLst>
        </c:ser>
        <c:ser>
          <c:idx val="9"/>
          <c:order val="9"/>
          <c:tx>
            <c:strRef>
              <c:f>Sheet4!$A$11</c:f>
              <c:strCache>
                <c:ptCount val="1"/>
                <c:pt idx="0">
                  <c:v>Jordan</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Sheet4!$B$11:$BH$11</c:f>
              <c:numCache>
                <c:formatCode>General</c:formatCode>
                <c:ptCount val="59"/>
                <c:pt idx="5">
                  <c:v>11.869587366276111</c:v>
                </c:pt>
                <c:pt idx="6">
                  <c:v>13.118580765639591</c:v>
                </c:pt>
                <c:pt idx="7">
                  <c:v>10.109680495946591</c:v>
                </c:pt>
                <c:pt idx="8">
                  <c:v>13.950953678474118</c:v>
                </c:pt>
                <c:pt idx="9">
                  <c:v>13.083296990841692</c:v>
                </c:pt>
                <c:pt idx="10">
                  <c:v>11.310932323710364</c:v>
                </c:pt>
                <c:pt idx="11">
                  <c:v>11.254448398576512</c:v>
                </c:pt>
                <c:pt idx="12">
                  <c:v>11.03448275862069</c:v>
                </c:pt>
                <c:pt idx="13">
                  <c:v>12.640449438202248</c:v>
                </c:pt>
                <c:pt idx="14">
                  <c:v>7.7122302158273381</c:v>
                </c:pt>
                <c:pt idx="15">
                  <c:v>8.8958660387231809</c:v>
                </c:pt>
                <c:pt idx="16">
                  <c:v>9.0194537237178221</c:v>
                </c:pt>
                <c:pt idx="17">
                  <c:v>9.5324333223575888</c:v>
                </c:pt>
                <c:pt idx="18">
                  <c:v>9.2236417239927011</c:v>
                </c:pt>
                <c:pt idx="19">
                  <c:v>9.5993785373432452</c:v>
                </c:pt>
                <c:pt idx="20">
                  <c:v>8.8779750661125796</c:v>
                </c:pt>
                <c:pt idx="21">
                  <c:v>11.965551406142824</c:v>
                </c:pt>
                <c:pt idx="22">
                  <c:v>11.327891698188331</c:v>
                </c:pt>
                <c:pt idx="23">
                  <c:v>11.072253793792544</c:v>
                </c:pt>
                <c:pt idx="24">
                  <c:v>11.302438460649487</c:v>
                </c:pt>
                <c:pt idx="25">
                  <c:v>10.182147301730964</c:v>
                </c:pt>
                <c:pt idx="26">
                  <c:v>13.648564939087343</c:v>
                </c:pt>
                <c:pt idx="27">
                  <c:v>14.125706285314266</c:v>
                </c:pt>
                <c:pt idx="28">
                  <c:v>11.930385883265462</c:v>
                </c:pt>
                <c:pt idx="29">
                  <c:v>11.124749954537188</c:v>
                </c:pt>
                <c:pt idx="30">
                  <c:v>13.636917082673811</c:v>
                </c:pt>
                <c:pt idx="31">
                  <c:v>12.436374686621591</c:v>
                </c:pt>
                <c:pt idx="32">
                  <c:v>14.207152122591193</c:v>
                </c:pt>
                <c:pt idx="33">
                  <c:v>13.294972147994457</c:v>
                </c:pt>
                <c:pt idx="34">
                  <c:v>15.875322581772505</c:v>
                </c:pt>
                <c:pt idx="35">
                  <c:v>15.099370301404541</c:v>
                </c:pt>
                <c:pt idx="36">
                  <c:v>13.756938571798175</c:v>
                </c:pt>
                <c:pt idx="37">
                  <c:v>13.965298665186735</c:v>
                </c:pt>
                <c:pt idx="38">
                  <c:v>15.71947496281407</c:v>
                </c:pt>
                <c:pt idx="39">
                  <c:v>15.638678029764888</c:v>
                </c:pt>
                <c:pt idx="40">
                  <c:v>15.663644414888262</c:v>
                </c:pt>
                <c:pt idx="41">
                  <c:v>15.743730413856142</c:v>
                </c:pt>
                <c:pt idx="42">
                  <c:v>16.885243483011557</c:v>
                </c:pt>
                <c:pt idx="43">
                  <c:v>17.180904723895917</c:v>
                </c:pt>
                <c:pt idx="44">
                  <c:v>18.257451342337799</c:v>
                </c:pt>
                <c:pt idx="45">
                  <c:v>17.910844734928069</c:v>
                </c:pt>
                <c:pt idx="46">
                  <c:v>19.382917210958205</c:v>
                </c:pt>
                <c:pt idx="47">
                  <c:v>21.235453932286099</c:v>
                </c:pt>
                <c:pt idx="48">
                  <c:v>20.992851387497424</c:v>
                </c:pt>
                <c:pt idx="49">
                  <c:v>20.115362477997291</c:v>
                </c:pt>
                <c:pt idx="50">
                  <c:v>19.163421998527156</c:v>
                </c:pt>
                <c:pt idx="51">
                  <c:v>19.376238310867162</c:v>
                </c:pt>
                <c:pt idx="52">
                  <c:v>18.827529933528584</c:v>
                </c:pt>
                <c:pt idx="53">
                  <c:v>19.419132356912616</c:v>
                </c:pt>
                <c:pt idx="54">
                  <c:v>19.022456951607207</c:v>
                </c:pt>
                <c:pt idx="55">
                  <c:v>18.467034858789482</c:v>
                </c:pt>
              </c:numCache>
            </c:numRef>
          </c:val>
          <c:smooth val="0"/>
          <c:extLst>
            <c:ext xmlns:c16="http://schemas.microsoft.com/office/drawing/2014/chart" uri="{C3380CC4-5D6E-409C-BE32-E72D297353CC}">
              <c16:uniqueId val="{00000009-F843-4EEC-8CAE-6F3FE8BF350A}"/>
            </c:ext>
          </c:extLst>
        </c:ser>
        <c:ser>
          <c:idx val="10"/>
          <c:order val="10"/>
          <c:tx>
            <c:strRef>
              <c:f>Sheet4!$A$12</c:f>
              <c:strCache>
                <c:ptCount val="1"/>
                <c:pt idx="0">
                  <c:v>Kenya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Sheet4!$B$12:$BH$12</c:f>
              <c:numCache>
                <c:formatCode>General</c:formatCode>
                <c:ptCount val="59"/>
                <c:pt idx="0">
                  <c:v>9.4092953763989797</c:v>
                </c:pt>
                <c:pt idx="1">
                  <c:v>9.9254168874592992</c:v>
                </c:pt>
                <c:pt idx="2">
                  <c:v>9.3152162111635413</c:v>
                </c:pt>
                <c:pt idx="3">
                  <c:v>9.3918904623336452</c:v>
                </c:pt>
                <c:pt idx="4">
                  <c:v>10.351413628159646</c:v>
                </c:pt>
                <c:pt idx="5">
                  <c:v>11.451086005583855</c:v>
                </c:pt>
                <c:pt idx="6">
                  <c:v>10.915482286546892</c:v>
                </c:pt>
                <c:pt idx="7">
                  <c:v>11.162862073736733</c:v>
                </c:pt>
                <c:pt idx="8">
                  <c:v>11.302775874601956</c:v>
                </c:pt>
                <c:pt idx="9">
                  <c:v>11.932903659227847</c:v>
                </c:pt>
                <c:pt idx="10">
                  <c:v>11.978263383050065</c:v>
                </c:pt>
                <c:pt idx="11">
                  <c:v>12.574115005438024</c:v>
                </c:pt>
                <c:pt idx="12">
                  <c:v>11.313879210220673</c:v>
                </c:pt>
                <c:pt idx="13">
                  <c:v>11.989867004433187</c:v>
                </c:pt>
                <c:pt idx="14">
                  <c:v>12.720494247976138</c:v>
                </c:pt>
                <c:pt idx="15">
                  <c:v>12.012864169504352</c:v>
                </c:pt>
                <c:pt idx="16">
                  <c:v>11.280807448556452</c:v>
                </c:pt>
                <c:pt idx="17">
                  <c:v>10.96727006765405</c:v>
                </c:pt>
                <c:pt idx="18">
                  <c:v>12.321112565518559</c:v>
                </c:pt>
                <c:pt idx="19">
                  <c:v>12.295885795789887</c:v>
                </c:pt>
                <c:pt idx="20">
                  <c:v>12.84154166286239</c:v>
                </c:pt>
                <c:pt idx="21">
                  <c:v>12.339249454764232</c:v>
                </c:pt>
                <c:pt idx="22">
                  <c:v>12.209615006230734</c:v>
                </c:pt>
                <c:pt idx="23">
                  <c:v>11.753122813886337</c:v>
                </c:pt>
                <c:pt idx="24">
                  <c:v>11.892059233269697</c:v>
                </c:pt>
                <c:pt idx="25">
                  <c:v>11.718140739752842</c:v>
                </c:pt>
                <c:pt idx="26">
                  <c:v>11.891197585122855</c:v>
                </c:pt>
                <c:pt idx="27">
                  <c:v>11.551760463012306</c:v>
                </c:pt>
                <c:pt idx="28">
                  <c:v>11.885340934041693</c:v>
                </c:pt>
                <c:pt idx="29">
                  <c:v>11.671493629432533</c:v>
                </c:pt>
                <c:pt idx="30">
                  <c:v>11.723025302750333</c:v>
                </c:pt>
                <c:pt idx="31">
                  <c:v>12.048244499435755</c:v>
                </c:pt>
                <c:pt idx="32">
                  <c:v>10.793487822487641</c:v>
                </c:pt>
                <c:pt idx="33">
                  <c:v>10.008028939242648</c:v>
                </c:pt>
                <c:pt idx="34">
                  <c:v>10.694756365142718</c:v>
                </c:pt>
                <c:pt idx="35">
                  <c:v>9.8817471475473795</c:v>
                </c:pt>
                <c:pt idx="36">
                  <c:v>13.259996229677636</c:v>
                </c:pt>
                <c:pt idx="37">
                  <c:v>12.90974967729972</c:v>
                </c:pt>
                <c:pt idx="38">
                  <c:v>12.303476853830308</c:v>
                </c:pt>
                <c:pt idx="39">
                  <c:v>11.429153509218702</c:v>
                </c:pt>
                <c:pt idx="40">
                  <c:v>11.623693996400123</c:v>
                </c:pt>
                <c:pt idx="41">
                  <c:v>11.00231234141936</c:v>
                </c:pt>
                <c:pt idx="42">
                  <c:v>11.068621294943046</c:v>
                </c:pt>
                <c:pt idx="43">
                  <c:v>10.922299940063276</c:v>
                </c:pt>
                <c:pt idx="44">
                  <c:v>11.249758353040249</c:v>
                </c:pt>
                <c:pt idx="45">
                  <c:v>11.823915125149819</c:v>
                </c:pt>
                <c:pt idx="46">
                  <c:v>14.320095321443205</c:v>
                </c:pt>
                <c:pt idx="47">
                  <c:v>14.456057141896494</c:v>
                </c:pt>
                <c:pt idx="48">
                  <c:v>13.581379069903099</c:v>
                </c:pt>
                <c:pt idx="49">
                  <c:v>13.386472991943075</c:v>
                </c:pt>
                <c:pt idx="50">
                  <c:v>12.616306788199626</c:v>
                </c:pt>
                <c:pt idx="51">
                  <c:v>13.076897343963372</c:v>
                </c:pt>
                <c:pt idx="52">
                  <c:v>12.261431941116129</c:v>
                </c:pt>
                <c:pt idx="53">
                  <c:v>11.72106629512259</c:v>
                </c:pt>
                <c:pt idx="54">
                  <c:v>11.069909862577372</c:v>
                </c:pt>
                <c:pt idx="55">
                  <c:v>11.362677261484285</c:v>
                </c:pt>
              </c:numCache>
            </c:numRef>
          </c:val>
          <c:smooth val="0"/>
          <c:extLst>
            <c:ext xmlns:c16="http://schemas.microsoft.com/office/drawing/2014/chart" uri="{C3380CC4-5D6E-409C-BE32-E72D297353CC}">
              <c16:uniqueId val="{0000000A-F843-4EEC-8CAE-6F3FE8BF350A}"/>
            </c:ext>
          </c:extLst>
        </c:ser>
        <c:ser>
          <c:idx val="11"/>
          <c:order val="11"/>
          <c:tx>
            <c:strRef>
              <c:f>Sheet4!$A$13</c:f>
              <c:strCache>
                <c:ptCount val="1"/>
                <c:pt idx="0">
                  <c:v>Sri Lanka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Sheet4!$B$13:$BH$13</c:f>
              <c:numCache>
                <c:formatCode>General</c:formatCode>
                <c:ptCount val="59"/>
                <c:pt idx="50">
                  <c:v>20.110373060039858</c:v>
                </c:pt>
                <c:pt idx="51">
                  <c:v>20.033838913756711</c:v>
                </c:pt>
                <c:pt idx="52">
                  <c:v>20.858816866247235</c:v>
                </c:pt>
                <c:pt idx="53">
                  <c:v>19.275566028712685</c:v>
                </c:pt>
                <c:pt idx="54">
                  <c:v>18.895024415253573</c:v>
                </c:pt>
                <c:pt idx="55">
                  <c:v>19.516311961013685</c:v>
                </c:pt>
              </c:numCache>
            </c:numRef>
          </c:val>
          <c:smooth val="0"/>
          <c:extLst>
            <c:ext xmlns:c16="http://schemas.microsoft.com/office/drawing/2014/chart" uri="{C3380CC4-5D6E-409C-BE32-E72D297353CC}">
              <c16:uniqueId val="{0000000B-F843-4EEC-8CAE-6F3FE8BF350A}"/>
            </c:ext>
          </c:extLst>
        </c:ser>
        <c:ser>
          <c:idx val="12"/>
          <c:order val="12"/>
          <c:tx>
            <c:strRef>
              <c:f>Sheet4!$A$14</c:f>
              <c:strCache>
                <c:ptCount val="1"/>
                <c:pt idx="0">
                  <c:v>Lithuania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Sheet4!$B$14:$BH$14</c:f>
              <c:numCache>
                <c:formatCode>General</c:formatCode>
                <c:ptCount val="59"/>
                <c:pt idx="35">
                  <c:v>18.723293888135085</c:v>
                </c:pt>
                <c:pt idx="36">
                  <c:v>17.972509508619407</c:v>
                </c:pt>
                <c:pt idx="37">
                  <c:v>18.25858324763874</c:v>
                </c:pt>
                <c:pt idx="38">
                  <c:v>17.901786563871351</c:v>
                </c:pt>
                <c:pt idx="39">
                  <c:v>17.219409395042156</c:v>
                </c:pt>
                <c:pt idx="40">
                  <c:v>18.859167477843609</c:v>
                </c:pt>
                <c:pt idx="41">
                  <c:v>19.352240960292413</c:v>
                </c:pt>
                <c:pt idx="42">
                  <c:v>18.307701881612921</c:v>
                </c:pt>
                <c:pt idx="43">
                  <c:v>18.602552231728911</c:v>
                </c:pt>
                <c:pt idx="44">
                  <c:v>20.142544659110243</c:v>
                </c:pt>
                <c:pt idx="45">
                  <c:v>20.158135508544607</c:v>
                </c:pt>
                <c:pt idx="46">
                  <c:v>19.466226844197958</c:v>
                </c:pt>
                <c:pt idx="47">
                  <c:v>17.698732918037791</c:v>
                </c:pt>
                <c:pt idx="48">
                  <c:v>17.489573527739459</c:v>
                </c:pt>
                <c:pt idx="49">
                  <c:v>16.729572934038195</c:v>
                </c:pt>
                <c:pt idx="50">
                  <c:v>18.77420268770754</c:v>
                </c:pt>
                <c:pt idx="51">
                  <c:v>20.378466433145359</c:v>
                </c:pt>
                <c:pt idx="52">
                  <c:v>20.674567805238429</c:v>
                </c:pt>
                <c:pt idx="53">
                  <c:v>19.443958410611923</c:v>
                </c:pt>
                <c:pt idx="54">
                  <c:v>19.272239209417211</c:v>
                </c:pt>
                <c:pt idx="55">
                  <c:v>19.425520971058454</c:v>
                </c:pt>
              </c:numCache>
            </c:numRef>
          </c:val>
          <c:smooth val="0"/>
          <c:extLst>
            <c:ext xmlns:c16="http://schemas.microsoft.com/office/drawing/2014/chart" uri="{C3380CC4-5D6E-409C-BE32-E72D297353CC}">
              <c16:uniqueId val="{0000000C-F843-4EEC-8CAE-6F3FE8BF350A}"/>
            </c:ext>
          </c:extLst>
        </c:ser>
        <c:ser>
          <c:idx val="13"/>
          <c:order val="13"/>
          <c:tx>
            <c:strRef>
              <c:f>Sheet4!$A$15</c:f>
              <c:strCache>
                <c:ptCount val="1"/>
                <c:pt idx="0">
                  <c:v>Latvia</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Sheet4!$B$15:$BH$15</c:f>
              <c:numCache>
                <c:formatCode>General</c:formatCode>
                <c:ptCount val="59"/>
                <c:pt idx="35">
                  <c:v>19.966288797625463</c:v>
                </c:pt>
                <c:pt idx="36">
                  <c:v>19.353460302704839</c:v>
                </c:pt>
                <c:pt idx="37">
                  <c:v>20.643060175890408</c:v>
                </c:pt>
                <c:pt idx="38">
                  <c:v>16.853470291930638</c:v>
                </c:pt>
                <c:pt idx="39">
                  <c:v>15.299037189276874</c:v>
                </c:pt>
                <c:pt idx="40">
                  <c:v>15.347693847857164</c:v>
                </c:pt>
                <c:pt idx="41">
                  <c:v>15.247364176648265</c:v>
                </c:pt>
                <c:pt idx="42">
                  <c:v>15.136642520708566</c:v>
                </c:pt>
                <c:pt idx="43">
                  <c:v>13.903711910969246</c:v>
                </c:pt>
                <c:pt idx="44">
                  <c:v>13.801030473661532</c:v>
                </c:pt>
                <c:pt idx="45">
                  <c:v>12.96943824055356</c:v>
                </c:pt>
                <c:pt idx="46">
                  <c:v>12.07154882138193</c:v>
                </c:pt>
                <c:pt idx="47">
                  <c:v>11.396854187799919</c:v>
                </c:pt>
                <c:pt idx="48">
                  <c:v>10.771671190141717</c:v>
                </c:pt>
                <c:pt idx="49">
                  <c:v>10.892901182563609</c:v>
                </c:pt>
                <c:pt idx="50">
                  <c:v>13.439447414852065</c:v>
                </c:pt>
                <c:pt idx="51">
                  <c:v>13.06472707324248</c:v>
                </c:pt>
                <c:pt idx="52">
                  <c:v>12.958534561011129</c:v>
                </c:pt>
                <c:pt idx="53">
                  <c:v>12.56954526872642</c:v>
                </c:pt>
                <c:pt idx="54">
                  <c:v>12.479380630559005</c:v>
                </c:pt>
                <c:pt idx="55">
                  <c:v>12.512642365848906</c:v>
                </c:pt>
              </c:numCache>
            </c:numRef>
          </c:val>
          <c:smooth val="0"/>
          <c:extLst>
            <c:ext xmlns:c16="http://schemas.microsoft.com/office/drawing/2014/chart" uri="{C3380CC4-5D6E-409C-BE32-E72D297353CC}">
              <c16:uniqueId val="{0000000D-F843-4EEC-8CAE-6F3FE8BF350A}"/>
            </c:ext>
          </c:extLst>
        </c:ser>
        <c:ser>
          <c:idx val="14"/>
          <c:order val="14"/>
          <c:tx>
            <c:strRef>
              <c:f>Sheet4!$A$16</c:f>
              <c:strCache>
                <c:ptCount val="1"/>
                <c:pt idx="0">
                  <c:v>Morocco</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Sheet4!$B$16:$BH$16</c:f>
              <c:numCache>
                <c:formatCode>General</c:formatCode>
                <c:ptCount val="59"/>
                <c:pt idx="20">
                  <c:v>19.826275272625267</c:v>
                </c:pt>
                <c:pt idx="21">
                  <c:v>21.013798378001905</c:v>
                </c:pt>
                <c:pt idx="22">
                  <c:v>20.860628910607034</c:v>
                </c:pt>
                <c:pt idx="23">
                  <c:v>22.0945804460065</c:v>
                </c:pt>
                <c:pt idx="24">
                  <c:v>22.279062175906699</c:v>
                </c:pt>
                <c:pt idx="25">
                  <c:v>22.297031091543783</c:v>
                </c:pt>
                <c:pt idx="26">
                  <c:v>21.324987463733404</c:v>
                </c:pt>
                <c:pt idx="27">
                  <c:v>22.508998685721089</c:v>
                </c:pt>
                <c:pt idx="28">
                  <c:v>22.061601109352104</c:v>
                </c:pt>
                <c:pt idx="29">
                  <c:v>21.547172263874241</c:v>
                </c:pt>
                <c:pt idx="30">
                  <c:v>21.999620350062191</c:v>
                </c:pt>
                <c:pt idx="31">
                  <c:v>20.915061963411677</c:v>
                </c:pt>
                <c:pt idx="32">
                  <c:v>21.745363670817785</c:v>
                </c:pt>
                <c:pt idx="33">
                  <c:v>21.996699394104152</c:v>
                </c:pt>
                <c:pt idx="34">
                  <c:v>20.560477248422426</c:v>
                </c:pt>
                <c:pt idx="35">
                  <c:v>21.490762484209146</c:v>
                </c:pt>
                <c:pt idx="36">
                  <c:v>20.527665232673094</c:v>
                </c:pt>
                <c:pt idx="37">
                  <c:v>21.51802747964194</c:v>
                </c:pt>
                <c:pt idx="38">
                  <c:v>20.208972625483472</c:v>
                </c:pt>
                <c:pt idx="39">
                  <c:v>20.6531950566077</c:v>
                </c:pt>
                <c:pt idx="40">
                  <c:v>20.690669147715951</c:v>
                </c:pt>
                <c:pt idx="41">
                  <c:v>18.85819607404418</c:v>
                </c:pt>
                <c:pt idx="42">
                  <c:v>18.860627295749801</c:v>
                </c:pt>
                <c:pt idx="43">
                  <c:v>19.446505483392702</c:v>
                </c:pt>
                <c:pt idx="44">
                  <c:v>19.667528794476848</c:v>
                </c:pt>
                <c:pt idx="45">
                  <c:v>18.653925562482616</c:v>
                </c:pt>
                <c:pt idx="46">
                  <c:v>17.920171600446814</c:v>
                </c:pt>
                <c:pt idx="47">
                  <c:v>16.977876282688282</c:v>
                </c:pt>
                <c:pt idx="48">
                  <c:v>16.779240514180273</c:v>
                </c:pt>
                <c:pt idx="49">
                  <c:v>17.459048960647269</c:v>
                </c:pt>
                <c:pt idx="50">
                  <c:v>17.393418568146142</c:v>
                </c:pt>
                <c:pt idx="51">
                  <c:v>16.821857014811155</c:v>
                </c:pt>
                <c:pt idx="52">
                  <c:v>16.518783903567734</c:v>
                </c:pt>
                <c:pt idx="53">
                  <c:v>17.020257498353523</c:v>
                </c:pt>
                <c:pt idx="54">
                  <c:v>18.304568723854924</c:v>
                </c:pt>
                <c:pt idx="55">
                  <c:v>18.026142104499307</c:v>
                </c:pt>
              </c:numCache>
            </c:numRef>
          </c:val>
          <c:smooth val="0"/>
          <c:extLst>
            <c:ext xmlns:c16="http://schemas.microsoft.com/office/drawing/2014/chart" uri="{C3380CC4-5D6E-409C-BE32-E72D297353CC}">
              <c16:uniqueId val="{0000000E-F843-4EEC-8CAE-6F3FE8BF350A}"/>
            </c:ext>
          </c:extLst>
        </c:ser>
        <c:ser>
          <c:idx val="15"/>
          <c:order val="15"/>
          <c:tx>
            <c:strRef>
              <c:f>Sheet4!$A$17</c:f>
              <c:strCache>
                <c:ptCount val="1"/>
                <c:pt idx="0">
                  <c:v>Macedonia, FYR</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Sheet4!$B$17:$BH$17</c:f>
              <c:numCache>
                <c:formatCode>General</c:formatCode>
                <c:ptCount val="59"/>
                <c:pt idx="30">
                  <c:v>35.671328358875833</c:v>
                </c:pt>
                <c:pt idx="31">
                  <c:v>29.226727029144733</c:v>
                </c:pt>
                <c:pt idx="32">
                  <c:v>32.886909805661787</c:v>
                </c:pt>
                <c:pt idx="33">
                  <c:v>28.107850764159924</c:v>
                </c:pt>
                <c:pt idx="34">
                  <c:v>23.711683919952883</c:v>
                </c:pt>
                <c:pt idx="35">
                  <c:v>23.238037397166931</c:v>
                </c:pt>
                <c:pt idx="36">
                  <c:v>23.006738685056895</c:v>
                </c:pt>
                <c:pt idx="37">
                  <c:v>21.955383057222434</c:v>
                </c:pt>
                <c:pt idx="38">
                  <c:v>20.9240401566693</c:v>
                </c:pt>
                <c:pt idx="39">
                  <c:v>20.502330818621957</c:v>
                </c:pt>
                <c:pt idx="40">
                  <c:v>10.639262217260413</c:v>
                </c:pt>
                <c:pt idx="41">
                  <c:v>10.583678700732522</c:v>
                </c:pt>
                <c:pt idx="42">
                  <c:v>10.231563345731534</c:v>
                </c:pt>
                <c:pt idx="43">
                  <c:v>10.33603528327404</c:v>
                </c:pt>
                <c:pt idx="44">
                  <c:v>8.8552844861193769</c:v>
                </c:pt>
                <c:pt idx="45">
                  <c:v>11.289159401465753</c:v>
                </c:pt>
                <c:pt idx="46">
                  <c:v>11.750742859105822</c:v>
                </c:pt>
                <c:pt idx="47">
                  <c:v>11.835595467020141</c:v>
                </c:pt>
                <c:pt idx="48">
                  <c:v>11.351812963740725</c:v>
                </c:pt>
                <c:pt idx="49">
                  <c:v>10.212657902887806</c:v>
                </c:pt>
                <c:pt idx="50">
                  <c:v>11.437403400309119</c:v>
                </c:pt>
                <c:pt idx="51">
                  <c:v>13.261688233644483</c:v>
                </c:pt>
                <c:pt idx="52">
                  <c:v>11.836981401294082</c:v>
                </c:pt>
                <c:pt idx="53">
                  <c:v>11.39393550809927</c:v>
                </c:pt>
                <c:pt idx="54">
                  <c:v>12.259091872197187</c:v>
                </c:pt>
                <c:pt idx="55">
                  <c:v>12.336243661417294</c:v>
                </c:pt>
              </c:numCache>
            </c:numRef>
          </c:val>
          <c:smooth val="0"/>
          <c:extLst>
            <c:ext xmlns:c16="http://schemas.microsoft.com/office/drawing/2014/chart" uri="{C3380CC4-5D6E-409C-BE32-E72D297353CC}">
              <c16:uniqueId val="{0000000F-F843-4EEC-8CAE-6F3FE8BF350A}"/>
            </c:ext>
          </c:extLst>
        </c:ser>
        <c:ser>
          <c:idx val="16"/>
          <c:order val="16"/>
          <c:tx>
            <c:strRef>
              <c:f>Sheet4!$A$18</c:f>
              <c:strCache>
                <c:ptCount val="1"/>
                <c:pt idx="0">
                  <c:v>Malta</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Sheet4!$B$18:$BH$18</c:f>
              <c:numCache>
                <c:formatCode>General</c:formatCode>
                <c:ptCount val="59"/>
                <c:pt idx="10">
                  <c:v>19.656741559615977</c:v>
                </c:pt>
                <c:pt idx="11">
                  <c:v>18.295259423637827</c:v>
                </c:pt>
                <c:pt idx="12">
                  <c:v>22.486264314926867</c:v>
                </c:pt>
                <c:pt idx="13">
                  <c:v>24.174877701167134</c:v>
                </c:pt>
                <c:pt idx="14">
                  <c:v>25.748244909864248</c:v>
                </c:pt>
                <c:pt idx="15">
                  <c:v>27.351633255456548</c:v>
                </c:pt>
                <c:pt idx="16">
                  <c:v>29.021947936928495</c:v>
                </c:pt>
                <c:pt idx="17">
                  <c:v>29.030683989391775</c:v>
                </c:pt>
                <c:pt idx="18">
                  <c:v>29.175675371638032</c:v>
                </c:pt>
                <c:pt idx="19">
                  <c:v>29.044082280460927</c:v>
                </c:pt>
                <c:pt idx="20">
                  <c:v>28.303601964280585</c:v>
                </c:pt>
                <c:pt idx="21">
                  <c:v>26.970014256949646</c:v>
                </c:pt>
                <c:pt idx="22">
                  <c:v>25.75849702925359</c:v>
                </c:pt>
                <c:pt idx="23">
                  <c:v>24.614321051269147</c:v>
                </c:pt>
                <c:pt idx="24">
                  <c:v>25.580472955264099</c:v>
                </c:pt>
                <c:pt idx="25">
                  <c:v>25.399007996767704</c:v>
                </c:pt>
                <c:pt idx="26">
                  <c:v>25.781701122632956</c:v>
                </c:pt>
                <c:pt idx="27">
                  <c:v>24.458400315716318</c:v>
                </c:pt>
                <c:pt idx="28">
                  <c:v>24.161435259507662</c:v>
                </c:pt>
                <c:pt idx="29">
                  <c:v>24.525596980107728</c:v>
                </c:pt>
                <c:pt idx="30">
                  <c:v>24.07110107797844</c:v>
                </c:pt>
                <c:pt idx="31">
                  <c:v>23.598595636555796</c:v>
                </c:pt>
                <c:pt idx="32">
                  <c:v>22.14656400669795</c:v>
                </c:pt>
                <c:pt idx="33">
                  <c:v>21.462078736855847</c:v>
                </c:pt>
                <c:pt idx="34">
                  <c:v>21.716565964497434</c:v>
                </c:pt>
                <c:pt idx="35">
                  <c:v>20.738828202581931</c:v>
                </c:pt>
                <c:pt idx="36">
                  <c:v>20.101170475944318</c:v>
                </c:pt>
                <c:pt idx="37">
                  <c:v>19.372113260593078</c:v>
                </c:pt>
                <c:pt idx="38">
                  <c:v>19.6473473442399</c:v>
                </c:pt>
                <c:pt idx="39">
                  <c:v>19.301111337980924</c:v>
                </c:pt>
                <c:pt idx="40">
                  <c:v>21.44225121932535</c:v>
                </c:pt>
                <c:pt idx="41">
                  <c:v>17.67511177347243</c:v>
                </c:pt>
                <c:pt idx="42">
                  <c:v>17.300674950511581</c:v>
                </c:pt>
                <c:pt idx="43">
                  <c:v>17.427073784171306</c:v>
                </c:pt>
                <c:pt idx="44">
                  <c:v>15.133015567400035</c:v>
                </c:pt>
                <c:pt idx="45">
                  <c:v>14.572042818112601</c:v>
                </c:pt>
                <c:pt idx="46">
                  <c:v>13.967447026657553</c:v>
                </c:pt>
                <c:pt idx="47">
                  <c:v>14.105552567091031</c:v>
                </c:pt>
                <c:pt idx="48">
                  <c:v>15.284897110170126</c:v>
                </c:pt>
                <c:pt idx="49">
                  <c:v>12.848849147828034</c:v>
                </c:pt>
                <c:pt idx="50">
                  <c:v>12.946397734337225</c:v>
                </c:pt>
                <c:pt idx="51">
                  <c:v>13.124874858172596</c:v>
                </c:pt>
                <c:pt idx="52">
                  <c:v>12.518388459165758</c:v>
                </c:pt>
                <c:pt idx="53">
                  <c:v>10.774954789362901</c:v>
                </c:pt>
                <c:pt idx="54">
                  <c:v>10.192689147067155</c:v>
                </c:pt>
                <c:pt idx="55">
                  <c:v>9.4661745334081093</c:v>
                </c:pt>
              </c:numCache>
            </c:numRef>
          </c:val>
          <c:smooth val="0"/>
          <c:extLst>
            <c:ext xmlns:c16="http://schemas.microsoft.com/office/drawing/2014/chart" uri="{C3380CC4-5D6E-409C-BE32-E72D297353CC}">
              <c16:uniqueId val="{00000010-F843-4EEC-8CAE-6F3FE8BF350A}"/>
            </c:ext>
          </c:extLst>
        </c:ser>
        <c:ser>
          <c:idx val="17"/>
          <c:order val="17"/>
          <c:tx>
            <c:strRef>
              <c:f>Sheet4!$A$19</c:f>
              <c:strCache>
                <c:ptCount val="1"/>
                <c:pt idx="0">
                  <c:v>Mauritius</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Sheet4!$B$19:$BH$19</c:f>
              <c:numCache>
                <c:formatCode>General</c:formatCode>
                <c:ptCount val="59"/>
                <c:pt idx="16">
                  <c:v>15.666179151890422</c:v>
                </c:pt>
                <c:pt idx="17">
                  <c:v>15.134274294511957</c:v>
                </c:pt>
                <c:pt idx="18">
                  <c:v>15.076223654734013</c:v>
                </c:pt>
                <c:pt idx="19">
                  <c:v>15.368703814998472</c:v>
                </c:pt>
                <c:pt idx="20">
                  <c:v>15.772006914611897</c:v>
                </c:pt>
                <c:pt idx="21">
                  <c:v>16.245412358661856</c:v>
                </c:pt>
                <c:pt idx="22">
                  <c:v>16.099248265265096</c:v>
                </c:pt>
                <c:pt idx="23">
                  <c:v>16.349426130783741</c:v>
                </c:pt>
                <c:pt idx="24">
                  <c:v>18.73334824335852</c:v>
                </c:pt>
                <c:pt idx="25">
                  <c:v>21.336946282966863</c:v>
                </c:pt>
                <c:pt idx="26">
                  <c:v>24.07584737040516</c:v>
                </c:pt>
                <c:pt idx="27">
                  <c:v>25.296287249819965</c:v>
                </c:pt>
                <c:pt idx="28">
                  <c:v>25.128591009920953</c:v>
                </c:pt>
                <c:pt idx="29">
                  <c:v>24.479143989328335</c:v>
                </c:pt>
                <c:pt idx="30">
                  <c:v>24.369295226694597</c:v>
                </c:pt>
                <c:pt idx="31">
                  <c:v>23.941594056794134</c:v>
                </c:pt>
                <c:pt idx="32">
                  <c:v>23.829321100768485</c:v>
                </c:pt>
                <c:pt idx="33">
                  <c:v>23.311527826602465</c:v>
                </c:pt>
                <c:pt idx="34">
                  <c:v>22.627681086515068</c:v>
                </c:pt>
                <c:pt idx="35">
                  <c:v>22.95005313007427</c:v>
                </c:pt>
                <c:pt idx="36">
                  <c:v>23.383110015324561</c:v>
                </c:pt>
                <c:pt idx="37">
                  <c:v>23.57579197188798</c:v>
                </c:pt>
                <c:pt idx="38">
                  <c:v>23.956717471997475</c:v>
                </c:pt>
                <c:pt idx="39">
                  <c:v>23.882409439186798</c:v>
                </c:pt>
                <c:pt idx="40">
                  <c:v>23.478628981221764</c:v>
                </c:pt>
                <c:pt idx="41">
                  <c:v>23.331034417573346</c:v>
                </c:pt>
                <c:pt idx="42">
                  <c:v>22.442096628581758</c:v>
                </c:pt>
                <c:pt idx="43">
                  <c:v>21.679464363041482</c:v>
                </c:pt>
                <c:pt idx="44">
                  <c:v>20.955699797817097</c:v>
                </c:pt>
                <c:pt idx="45">
                  <c:v>19.847543270101625</c:v>
                </c:pt>
                <c:pt idx="46">
                  <c:v>17.7626906940786</c:v>
                </c:pt>
                <c:pt idx="47">
                  <c:v>17.414917365945769</c:v>
                </c:pt>
                <c:pt idx="48">
                  <c:v>17.198373463266588</c:v>
                </c:pt>
                <c:pt idx="49">
                  <c:v>16.66481493542566</c:v>
                </c:pt>
                <c:pt idx="50">
                  <c:v>15.91970802919708</c:v>
                </c:pt>
                <c:pt idx="51">
                  <c:v>15.668262609486119</c:v>
                </c:pt>
                <c:pt idx="52">
                  <c:v>15.471083250624758</c:v>
                </c:pt>
                <c:pt idx="53">
                  <c:v>15.740298897598546</c:v>
                </c:pt>
                <c:pt idx="54">
                  <c:v>15.308092824385366</c:v>
                </c:pt>
                <c:pt idx="55">
                  <c:v>14.73189455308416</c:v>
                </c:pt>
              </c:numCache>
            </c:numRef>
          </c:val>
          <c:smooth val="0"/>
          <c:extLst>
            <c:ext xmlns:c16="http://schemas.microsoft.com/office/drawing/2014/chart" uri="{C3380CC4-5D6E-409C-BE32-E72D297353CC}">
              <c16:uniqueId val="{00000011-F843-4EEC-8CAE-6F3FE8BF350A}"/>
            </c:ext>
          </c:extLst>
        </c:ser>
        <c:ser>
          <c:idx val="18"/>
          <c:order val="18"/>
          <c:tx>
            <c:strRef>
              <c:f>Sheet4!$A$20</c:f>
              <c:strCache>
                <c:ptCount val="1"/>
                <c:pt idx="0">
                  <c:v>Nigeria</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Sheet4!$B$20:$BH$20</c:f>
              <c:numCache>
                <c:formatCode>General</c:formatCode>
                <c:ptCount val="59"/>
                <c:pt idx="21">
                  <c:v>9.8697680747825594</c:v>
                </c:pt>
                <c:pt idx="22">
                  <c:v>10.286702859039885</c:v>
                </c:pt>
                <c:pt idx="23">
                  <c:v>10.437264863277058</c:v>
                </c:pt>
                <c:pt idx="24">
                  <c:v>8.1303326108435847</c:v>
                </c:pt>
                <c:pt idx="25">
                  <c:v>9.457778144283747</c:v>
                </c:pt>
                <c:pt idx="26">
                  <c:v>9.5320404355937338</c:v>
                </c:pt>
                <c:pt idx="27">
                  <c:v>7.0977460787030653</c:v>
                </c:pt>
                <c:pt idx="28">
                  <c:v>7.9215991912876484</c:v>
                </c:pt>
                <c:pt idx="29">
                  <c:v>5.7544520917742927</c:v>
                </c:pt>
                <c:pt idx="30">
                  <c:v>5.4951973647990044</c:v>
                </c:pt>
                <c:pt idx="31">
                  <c:v>6.2010689891991637</c:v>
                </c:pt>
                <c:pt idx="32">
                  <c:v>5.0700916821838495</c:v>
                </c:pt>
                <c:pt idx="33">
                  <c:v>5.7009596183647711</c:v>
                </c:pt>
                <c:pt idx="34">
                  <c:v>6.9896944227846713</c:v>
                </c:pt>
                <c:pt idx="35">
                  <c:v>5.4463563493607303</c:v>
                </c:pt>
                <c:pt idx="36">
                  <c:v>4.9171613330017019</c:v>
                </c:pt>
                <c:pt idx="37">
                  <c:v>5.1430535595857032</c:v>
                </c:pt>
                <c:pt idx="38">
                  <c:v>5.2242957930840594</c:v>
                </c:pt>
                <c:pt idx="39">
                  <c:v>4.7259177521197335</c:v>
                </c:pt>
                <c:pt idx="40">
                  <c:v>3.6672272367186896</c:v>
                </c:pt>
                <c:pt idx="41">
                  <c:v>4.2132422563314194</c:v>
                </c:pt>
                <c:pt idx="42">
                  <c:v>3.4261063105050606</c:v>
                </c:pt>
                <c:pt idx="43">
                  <c:v>3.3903418094021447</c:v>
                </c:pt>
                <c:pt idx="44">
                  <c:v>3.061206484253518</c:v>
                </c:pt>
                <c:pt idx="45">
                  <c:v>2.8321426585206702</c:v>
                </c:pt>
                <c:pt idx="46">
                  <c:v>2.5776169100376283</c:v>
                </c:pt>
                <c:pt idx="47">
                  <c:v>2.5215439768159498</c:v>
                </c:pt>
                <c:pt idx="48">
                  <c:v>2.4101297360601266</c:v>
                </c:pt>
                <c:pt idx="49">
                  <c:v>2.4695612343480771</c:v>
                </c:pt>
                <c:pt idx="50">
                  <c:v>6.5528169793600393</c:v>
                </c:pt>
                <c:pt idx="51">
                  <c:v>7.1886575821123397</c:v>
                </c:pt>
                <c:pt idx="52">
                  <c:v>7.7932157706961487</c:v>
                </c:pt>
                <c:pt idx="53">
                  <c:v>9.031203638564028</c:v>
                </c:pt>
                <c:pt idx="54">
                  <c:v>9.7541300458648941</c:v>
                </c:pt>
                <c:pt idx="55">
                  <c:v>9.5318677782715024</c:v>
                </c:pt>
              </c:numCache>
            </c:numRef>
          </c:val>
          <c:smooth val="0"/>
          <c:extLst>
            <c:ext xmlns:c16="http://schemas.microsoft.com/office/drawing/2014/chart" uri="{C3380CC4-5D6E-409C-BE32-E72D297353CC}">
              <c16:uniqueId val="{00000012-F843-4EEC-8CAE-6F3FE8BF350A}"/>
            </c:ext>
          </c:extLst>
        </c:ser>
        <c:ser>
          <c:idx val="19"/>
          <c:order val="19"/>
          <c:tx>
            <c:strRef>
              <c:f>Sheet4!$A$21</c:f>
              <c:strCache>
                <c:ptCount val="1"/>
                <c:pt idx="0">
                  <c:v>Oman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Sheet4!$B$21:$BH$21</c:f>
              <c:numCache>
                <c:formatCode>General</c:formatCode>
                <c:ptCount val="59"/>
                <c:pt idx="1">
                  <c:v>0.61349693251533732</c:v>
                </c:pt>
                <c:pt idx="2">
                  <c:v>0.49751243781094512</c:v>
                </c:pt>
                <c:pt idx="3">
                  <c:v>0.46728971962616817</c:v>
                </c:pt>
                <c:pt idx="4">
                  <c:v>0.45248868778280538</c:v>
                </c:pt>
                <c:pt idx="5">
                  <c:v>0.4424778761061946</c:v>
                </c:pt>
                <c:pt idx="6">
                  <c:v>0.41322314049586767</c:v>
                </c:pt>
                <c:pt idx="7">
                  <c:v>0.25773195876288657</c:v>
                </c:pt>
                <c:pt idx="8">
                  <c:v>0.12706480304955525</c:v>
                </c:pt>
                <c:pt idx="9">
                  <c:v>0.1</c:v>
                </c:pt>
                <c:pt idx="10">
                  <c:v>0.18726591760299624</c:v>
                </c:pt>
                <c:pt idx="11">
                  <c:v>0.15987210231814547</c:v>
                </c:pt>
                <c:pt idx="12">
                  <c:v>0.21306818181818177</c:v>
                </c:pt>
                <c:pt idx="13">
                  <c:v>0.35419126328217226</c:v>
                </c:pt>
                <c:pt idx="14">
                  <c:v>0.35180299032541779</c:v>
                </c:pt>
                <c:pt idx="15">
                  <c:v>0.28997518502833269</c:v>
                </c:pt>
                <c:pt idx="16">
                  <c:v>0.48626031889630222</c:v>
                </c:pt>
                <c:pt idx="17">
                  <c:v>0.70764673556751845</c:v>
                </c:pt>
                <c:pt idx="18">
                  <c:v>0.89804533565289635</c:v>
                </c:pt>
                <c:pt idx="19">
                  <c:v>0.74447460255913145</c:v>
                </c:pt>
                <c:pt idx="20">
                  <c:v>0.64856492909346108</c:v>
                </c:pt>
                <c:pt idx="21">
                  <c:v>0.95720492333566298</c:v>
                </c:pt>
                <c:pt idx="22">
                  <c:v>1.3757951492375584</c:v>
                </c:pt>
                <c:pt idx="23">
                  <c:v>2.4489945782325844</c:v>
                </c:pt>
                <c:pt idx="24">
                  <c:v>3.029308477468903</c:v>
                </c:pt>
                <c:pt idx="25">
                  <c:v>2.3814347169025347</c:v>
                </c:pt>
                <c:pt idx="26">
                  <c:v>3.6851698293180171</c:v>
                </c:pt>
                <c:pt idx="27">
                  <c:v>3.7124593365006104</c:v>
                </c:pt>
                <c:pt idx="28">
                  <c:v>3.8052411226546754</c:v>
                </c:pt>
                <c:pt idx="29">
                  <c:v>3.8045288045288048</c:v>
                </c:pt>
                <c:pt idx="30">
                  <c:v>2.931291593402924</c:v>
                </c:pt>
                <c:pt idx="31">
                  <c:v>3.446615299944964</c:v>
                </c:pt>
                <c:pt idx="32">
                  <c:v>3.669667286284175</c:v>
                </c:pt>
                <c:pt idx="33">
                  <c:v>4.2051794487467733</c:v>
                </c:pt>
                <c:pt idx="34">
                  <c:v>4.3423992913655303</c:v>
                </c:pt>
                <c:pt idx="35">
                  <c:v>4.6616796367130817</c:v>
                </c:pt>
                <c:pt idx="36">
                  <c:v>4.0396302538174753</c:v>
                </c:pt>
                <c:pt idx="37">
                  <c:v>3.9510633056901217</c:v>
                </c:pt>
                <c:pt idx="38">
                  <c:v>4.6401047596433118</c:v>
                </c:pt>
                <c:pt idx="39">
                  <c:v>4.3423183841476742</c:v>
                </c:pt>
                <c:pt idx="40">
                  <c:v>5.7262085699810674</c:v>
                </c:pt>
                <c:pt idx="41">
                  <c:v>8.7829074913427707</c:v>
                </c:pt>
                <c:pt idx="42">
                  <c:v>8.6340688711280968</c:v>
                </c:pt>
                <c:pt idx="43">
                  <c:v>8.8721117549469835</c:v>
                </c:pt>
                <c:pt idx="44">
                  <c:v>8.619349689127878</c:v>
                </c:pt>
                <c:pt idx="45">
                  <c:v>8.6201991465149348</c:v>
                </c:pt>
                <c:pt idx="46">
                  <c:v>11.266641042663965</c:v>
                </c:pt>
                <c:pt idx="47">
                  <c:v>10.754057027030367</c:v>
                </c:pt>
                <c:pt idx="48">
                  <c:v>10.484625140382869</c:v>
                </c:pt>
                <c:pt idx="49">
                  <c:v>11.578421202560559</c:v>
                </c:pt>
                <c:pt idx="50">
                  <c:v>10.578509464421934</c:v>
                </c:pt>
                <c:pt idx="51">
                  <c:v>11.408008575147385</c:v>
                </c:pt>
                <c:pt idx="52">
                  <c:v>10.662325770678605</c:v>
                </c:pt>
                <c:pt idx="53">
                  <c:v>10.80653663679494</c:v>
                </c:pt>
                <c:pt idx="54">
                  <c:v>9.6668592335836685</c:v>
                </c:pt>
                <c:pt idx="55">
                  <c:v>9.7094972067039116</c:v>
                </c:pt>
              </c:numCache>
            </c:numRef>
          </c:val>
          <c:smooth val="0"/>
          <c:extLst>
            <c:ext xmlns:c16="http://schemas.microsoft.com/office/drawing/2014/chart" uri="{C3380CC4-5D6E-409C-BE32-E72D297353CC}">
              <c16:uniqueId val="{00000013-F843-4EEC-8CAE-6F3FE8BF350A}"/>
            </c:ext>
          </c:extLst>
        </c:ser>
        <c:ser>
          <c:idx val="20"/>
          <c:order val="20"/>
          <c:tx>
            <c:strRef>
              <c:f>Sheet4!$A$22</c:f>
              <c:strCache>
                <c:ptCount val="1"/>
                <c:pt idx="0">
                  <c:v>Romania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Sheet4!$B$22:$BH$22</c:f>
              <c:numCache>
                <c:formatCode>General</c:formatCode>
                <c:ptCount val="59"/>
                <c:pt idx="31">
                  <c:v>33.839899332107251</c:v>
                </c:pt>
                <c:pt idx="32">
                  <c:v>30.610968352718416</c:v>
                </c:pt>
                <c:pt idx="33">
                  <c:v>28.733050828984364</c:v>
                </c:pt>
                <c:pt idx="34">
                  <c:v>31.090616676449489</c:v>
                </c:pt>
                <c:pt idx="35">
                  <c:v>25.168003768826814</c:v>
                </c:pt>
                <c:pt idx="36">
                  <c:v>26.856858149877283</c:v>
                </c:pt>
                <c:pt idx="37">
                  <c:v>25.598624766776378</c:v>
                </c:pt>
                <c:pt idx="38">
                  <c:v>23.720505176107505</c:v>
                </c:pt>
                <c:pt idx="39">
                  <c:v>21.612315908723094</c:v>
                </c:pt>
                <c:pt idx="40">
                  <c:v>22.078516057737463</c:v>
                </c:pt>
                <c:pt idx="41">
                  <c:v>24.272450878580003</c:v>
                </c:pt>
                <c:pt idx="42">
                  <c:v>24.146019240151439</c:v>
                </c:pt>
                <c:pt idx="43">
                  <c:v>22.825278684374688</c:v>
                </c:pt>
                <c:pt idx="44">
                  <c:v>23.380365065320678</c:v>
                </c:pt>
                <c:pt idx="45">
                  <c:v>23.761084469999837</c:v>
                </c:pt>
                <c:pt idx="46">
                  <c:v>23.588700800819247</c:v>
                </c:pt>
                <c:pt idx="47">
                  <c:v>22.082689272699149</c:v>
                </c:pt>
                <c:pt idx="48">
                  <c:v>21.547380963696437</c:v>
                </c:pt>
                <c:pt idx="49">
                  <c:v>21.555397704109417</c:v>
                </c:pt>
                <c:pt idx="50">
                  <c:v>23.859596678270449</c:v>
                </c:pt>
                <c:pt idx="51">
                  <c:v>24.467753405285098</c:v>
                </c:pt>
                <c:pt idx="52">
                  <c:v>22.612671241466288</c:v>
                </c:pt>
                <c:pt idx="53">
                  <c:v>23.043457505438155</c:v>
                </c:pt>
                <c:pt idx="54">
                  <c:v>23.651414522675239</c:v>
                </c:pt>
              </c:numCache>
            </c:numRef>
          </c:val>
          <c:smooth val="0"/>
          <c:extLst>
            <c:ext xmlns:c16="http://schemas.microsoft.com/office/drawing/2014/chart" uri="{C3380CC4-5D6E-409C-BE32-E72D297353CC}">
              <c16:uniqueId val="{00000014-F843-4EEC-8CAE-6F3FE8BF350A}"/>
            </c:ext>
          </c:extLst>
        </c:ser>
        <c:ser>
          <c:idx val="21"/>
          <c:order val="21"/>
          <c:tx>
            <c:strRef>
              <c:f>Sheet4!$A$23</c:f>
              <c:strCache>
                <c:ptCount val="1"/>
                <c:pt idx="0">
                  <c:v>Serbia</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Sheet4!$B$23:$BH$23</c:f>
              <c:numCache>
                <c:formatCode>General</c:formatCode>
                <c:ptCount val="59"/>
                <c:pt idx="35">
                  <c:v>24.841866229216961</c:v>
                </c:pt>
                <c:pt idx="36">
                  <c:v>22.504027842280593</c:v>
                </c:pt>
                <c:pt idx="37">
                  <c:v>19.87616173753495</c:v>
                </c:pt>
                <c:pt idx="38">
                  <c:v>20.681825885643978</c:v>
                </c:pt>
                <c:pt idx="39">
                  <c:v>20.823964494042126</c:v>
                </c:pt>
                <c:pt idx="40">
                  <c:v>25.65421533504168</c:v>
                </c:pt>
                <c:pt idx="41">
                  <c:v>25.286349690318318</c:v>
                </c:pt>
                <c:pt idx="42">
                  <c:v>21.477252940205062</c:v>
                </c:pt>
                <c:pt idx="43">
                  <c:v>19.98211342177812</c:v>
                </c:pt>
                <c:pt idx="44">
                  <c:v>17.861732869603266</c:v>
                </c:pt>
                <c:pt idx="45">
                  <c:v>17.277132652904815</c:v>
                </c:pt>
                <c:pt idx="46">
                  <c:v>16.627400386771736</c:v>
                </c:pt>
                <c:pt idx="47">
                  <c:v>16.780814087404533</c:v>
                </c:pt>
                <c:pt idx="48">
                  <c:v>16.656188541942043</c:v>
                </c:pt>
                <c:pt idx="49">
                  <c:v>16.666748168468036</c:v>
                </c:pt>
                <c:pt idx="50">
                  <c:v>16.363155612987949</c:v>
                </c:pt>
                <c:pt idx="51">
                  <c:v>16.788541673382834</c:v>
                </c:pt>
                <c:pt idx="52">
                  <c:v>18.070242114788641</c:v>
                </c:pt>
                <c:pt idx="53">
                  <c:v>19.099802866139719</c:v>
                </c:pt>
              </c:numCache>
            </c:numRef>
          </c:val>
          <c:smooth val="0"/>
          <c:extLst>
            <c:ext xmlns:c16="http://schemas.microsoft.com/office/drawing/2014/chart" uri="{C3380CC4-5D6E-409C-BE32-E72D297353CC}">
              <c16:uniqueId val="{00000015-F843-4EEC-8CAE-6F3FE8BF350A}"/>
            </c:ext>
          </c:extLst>
        </c:ser>
        <c:ser>
          <c:idx val="22"/>
          <c:order val="22"/>
          <c:tx>
            <c:strRef>
              <c:f>Sheet4!$A$24</c:f>
              <c:strCache>
                <c:ptCount val="1"/>
                <c:pt idx="0">
                  <c:v>Slovak Republic</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Sheet4!$B$24:$BH$24</c:f>
              <c:numCache>
                <c:formatCode>General</c:formatCode>
                <c:ptCount val="59"/>
                <c:pt idx="35">
                  <c:v>25.671532375833898</c:v>
                </c:pt>
                <c:pt idx="36">
                  <c:v>24.408166011597622</c:v>
                </c:pt>
                <c:pt idx="37">
                  <c:v>22.270382575652</c:v>
                </c:pt>
                <c:pt idx="38">
                  <c:v>22.792906284107016</c:v>
                </c:pt>
                <c:pt idx="39">
                  <c:v>20.720950704738879</c:v>
                </c:pt>
                <c:pt idx="40">
                  <c:v>23.907954159828932</c:v>
                </c:pt>
                <c:pt idx="41">
                  <c:v>24.815549398183588</c:v>
                </c:pt>
                <c:pt idx="42">
                  <c:v>22.367761142099582</c:v>
                </c:pt>
                <c:pt idx="43">
                  <c:v>22.971295719513897</c:v>
                </c:pt>
                <c:pt idx="44">
                  <c:v>23.523913136808936</c:v>
                </c:pt>
                <c:pt idx="45">
                  <c:v>23.555257386429755</c:v>
                </c:pt>
                <c:pt idx="46">
                  <c:v>23.481293528039522</c:v>
                </c:pt>
                <c:pt idx="47">
                  <c:v>23.290145735699689</c:v>
                </c:pt>
                <c:pt idx="48">
                  <c:v>22.259891465638848</c:v>
                </c:pt>
                <c:pt idx="49">
                  <c:v>17.732131451975391</c:v>
                </c:pt>
                <c:pt idx="50">
                  <c:v>20.808460400940227</c:v>
                </c:pt>
                <c:pt idx="51">
                  <c:v>21.059663102881714</c:v>
                </c:pt>
                <c:pt idx="52">
                  <c:v>20.853747976931395</c:v>
                </c:pt>
                <c:pt idx="53">
                  <c:v>20.221108371457252</c:v>
                </c:pt>
                <c:pt idx="54">
                  <c:v>21.879646147676958</c:v>
                </c:pt>
                <c:pt idx="55">
                  <c:v>22.453927928553284</c:v>
                </c:pt>
              </c:numCache>
            </c:numRef>
          </c:val>
          <c:smooth val="0"/>
          <c:extLst>
            <c:ext xmlns:c16="http://schemas.microsoft.com/office/drawing/2014/chart" uri="{C3380CC4-5D6E-409C-BE32-E72D297353CC}">
              <c16:uniqueId val="{00000016-F843-4EEC-8CAE-6F3FE8BF350A}"/>
            </c:ext>
          </c:extLst>
        </c:ser>
        <c:ser>
          <c:idx val="23"/>
          <c:order val="23"/>
          <c:tx>
            <c:strRef>
              <c:f>Sheet4!$A$25</c:f>
              <c:strCache>
                <c:ptCount val="1"/>
                <c:pt idx="0">
                  <c:v>Slovenia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Sheet4!$B$25:$BH$25</c:f>
              <c:numCache>
                <c:formatCode>General</c:formatCode>
                <c:ptCount val="59"/>
                <c:pt idx="35">
                  <c:v>25.300110590052288</c:v>
                </c:pt>
                <c:pt idx="36">
                  <c:v>25.373020807441765</c:v>
                </c:pt>
                <c:pt idx="37">
                  <c:v>25.621932381924044</c:v>
                </c:pt>
                <c:pt idx="38">
                  <c:v>25.772716279380138</c:v>
                </c:pt>
                <c:pt idx="39">
                  <c:v>25.548664361208427</c:v>
                </c:pt>
                <c:pt idx="40">
                  <c:v>24.934012811924433</c:v>
                </c:pt>
                <c:pt idx="41">
                  <c:v>25.045504919166174</c:v>
                </c:pt>
                <c:pt idx="42">
                  <c:v>24.757519505205892</c:v>
                </c:pt>
                <c:pt idx="43">
                  <c:v>24.842263117881632</c:v>
                </c:pt>
                <c:pt idx="44">
                  <c:v>24.486914541262632</c:v>
                </c:pt>
                <c:pt idx="45">
                  <c:v>23.566562160664876</c:v>
                </c:pt>
                <c:pt idx="46">
                  <c:v>23.431008639574657</c:v>
                </c:pt>
                <c:pt idx="47">
                  <c:v>23.313239009791555</c:v>
                </c:pt>
                <c:pt idx="48">
                  <c:v>21.945235011103613</c:v>
                </c:pt>
                <c:pt idx="49">
                  <c:v>19.559976991437964</c:v>
                </c:pt>
                <c:pt idx="50">
                  <c:v>20.160708894995167</c:v>
                </c:pt>
                <c:pt idx="51">
                  <c:v>20.962019541349857</c:v>
                </c:pt>
                <c:pt idx="52">
                  <c:v>21.631123212652938</c:v>
                </c:pt>
                <c:pt idx="53">
                  <c:v>22.452961388212415</c:v>
                </c:pt>
                <c:pt idx="54">
                  <c:v>23.052764131304677</c:v>
                </c:pt>
                <c:pt idx="55">
                  <c:v>23.228721106048702</c:v>
                </c:pt>
              </c:numCache>
            </c:numRef>
          </c:val>
          <c:smooth val="0"/>
          <c:extLst>
            <c:ext xmlns:c16="http://schemas.microsoft.com/office/drawing/2014/chart" uri="{C3380CC4-5D6E-409C-BE32-E72D297353CC}">
              <c16:uniqueId val="{00000017-F843-4EEC-8CAE-6F3FE8BF350A}"/>
            </c:ext>
          </c:extLst>
        </c:ser>
        <c:ser>
          <c:idx val="24"/>
          <c:order val="24"/>
          <c:tx>
            <c:strRef>
              <c:f>Sheet4!$A$26</c:f>
              <c:strCache>
                <c:ptCount val="1"/>
                <c:pt idx="0">
                  <c:v>Tunisia</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Sheet4!$B$26:$BH$26</c:f>
              <c:numCache>
                <c:formatCode>General</c:formatCode>
                <c:ptCount val="59"/>
                <c:pt idx="5">
                  <c:v>9.2365072400175503</c:v>
                </c:pt>
                <c:pt idx="6">
                  <c:v>9.3564775613886564</c:v>
                </c:pt>
                <c:pt idx="7">
                  <c:v>9.3263200485535105</c:v>
                </c:pt>
                <c:pt idx="8">
                  <c:v>9.3164376227021268</c:v>
                </c:pt>
                <c:pt idx="9">
                  <c:v>10.325342465753423</c:v>
                </c:pt>
                <c:pt idx="10">
                  <c:v>9.7213717085119402</c:v>
                </c:pt>
                <c:pt idx="11">
                  <c:v>9.9582354476637942</c:v>
                </c:pt>
                <c:pt idx="12">
                  <c:v>10.91886082751209</c:v>
                </c:pt>
                <c:pt idx="13">
                  <c:v>10.778202292378843</c:v>
                </c:pt>
                <c:pt idx="14">
                  <c:v>11.378394332939786</c:v>
                </c:pt>
                <c:pt idx="15">
                  <c:v>10.29296875</c:v>
                </c:pt>
                <c:pt idx="16">
                  <c:v>12.045968798380374</c:v>
                </c:pt>
                <c:pt idx="17">
                  <c:v>12.372953888948324</c:v>
                </c:pt>
                <c:pt idx="18">
                  <c:v>12.925682031984948</c:v>
                </c:pt>
                <c:pt idx="19">
                  <c:v>13.514160351017154</c:v>
                </c:pt>
                <c:pt idx="20">
                  <c:v>13.619007212558337</c:v>
                </c:pt>
                <c:pt idx="21">
                  <c:v>13.566072458593128</c:v>
                </c:pt>
                <c:pt idx="22">
                  <c:v>12.636335675586158</c:v>
                </c:pt>
                <c:pt idx="23">
                  <c:v>16.604982942210274</c:v>
                </c:pt>
                <c:pt idx="24">
                  <c:v>17.021695194147846</c:v>
                </c:pt>
                <c:pt idx="25">
                  <c:v>17.285884445314672</c:v>
                </c:pt>
                <c:pt idx="26">
                  <c:v>18.082516496892818</c:v>
                </c:pt>
                <c:pt idx="27">
                  <c:v>17.231385585815968</c:v>
                </c:pt>
                <c:pt idx="28">
                  <c:v>19.266806750452634</c:v>
                </c:pt>
                <c:pt idx="29">
                  <c:v>19.113758945253288</c:v>
                </c:pt>
                <c:pt idx="30">
                  <c:v>19.050797955564828</c:v>
                </c:pt>
                <c:pt idx="31">
                  <c:v>19.365471384469245</c:v>
                </c:pt>
                <c:pt idx="32">
                  <c:v>19.076205471032488</c:v>
                </c:pt>
                <c:pt idx="33">
                  <c:v>19.841538352596835</c:v>
                </c:pt>
                <c:pt idx="34">
                  <c:v>21.252946140192631</c:v>
                </c:pt>
                <c:pt idx="35">
                  <c:v>21.754164087936921</c:v>
                </c:pt>
                <c:pt idx="36">
                  <c:v>20.974508874176951</c:v>
                </c:pt>
                <c:pt idx="37">
                  <c:v>18.768523499779917</c:v>
                </c:pt>
                <c:pt idx="38">
                  <c:v>18.802882538816519</c:v>
                </c:pt>
                <c:pt idx="39">
                  <c:v>18.642512518580642</c:v>
                </c:pt>
                <c:pt idx="40">
                  <c:v>18.299295381690698</c:v>
                </c:pt>
                <c:pt idx="41">
                  <c:v>18.842313088866913</c:v>
                </c:pt>
                <c:pt idx="42">
                  <c:v>18.578850469492387</c:v>
                </c:pt>
                <c:pt idx="43">
                  <c:v>17.631860721471369</c:v>
                </c:pt>
                <c:pt idx="44">
                  <c:v>17.435285499258846</c:v>
                </c:pt>
                <c:pt idx="45">
                  <c:v>17.421297635641587</c:v>
                </c:pt>
                <c:pt idx="46">
                  <c:v>17.177050334389303</c:v>
                </c:pt>
                <c:pt idx="47">
                  <c:v>18.051577806230952</c:v>
                </c:pt>
                <c:pt idx="48">
                  <c:v>19.526498146853353</c:v>
                </c:pt>
                <c:pt idx="49">
                  <c:v>18.384565988217886</c:v>
                </c:pt>
                <c:pt idx="50">
                  <c:v>17.987276580762298</c:v>
                </c:pt>
                <c:pt idx="51">
                  <c:v>17.531091798576234</c:v>
                </c:pt>
                <c:pt idx="52">
                  <c:v>17.047849609121542</c:v>
                </c:pt>
                <c:pt idx="53">
                  <c:v>16.737629563875707</c:v>
                </c:pt>
                <c:pt idx="54">
                  <c:v>16.773585734188686</c:v>
                </c:pt>
                <c:pt idx="55">
                  <c:v>16.855389026723788</c:v>
                </c:pt>
              </c:numCache>
            </c:numRef>
          </c:val>
          <c:smooth val="0"/>
          <c:extLst>
            <c:ext xmlns:c16="http://schemas.microsoft.com/office/drawing/2014/chart" uri="{C3380CC4-5D6E-409C-BE32-E72D297353CC}">
              <c16:uniqueId val="{00000018-F843-4EEC-8CAE-6F3FE8BF350A}"/>
            </c:ext>
          </c:extLst>
        </c:ser>
        <c:ser>
          <c:idx val="25"/>
          <c:order val="25"/>
          <c:tx>
            <c:strRef>
              <c:f>Sheet4!$A$27</c:f>
              <c:strCache>
                <c:ptCount val="1"/>
                <c:pt idx="0">
                  <c:v>Vietnam</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Sheet4!$B$27:$BH$27</c:f>
              <c:numCache>
                <c:formatCode>General</c:formatCode>
                <c:ptCount val="59"/>
                <c:pt idx="25">
                  <c:v>20.512819881656824</c:v>
                </c:pt>
                <c:pt idx="26">
                  <c:v>22.370617004133234</c:v>
                </c:pt>
                <c:pt idx="27">
                  <c:v>22.369339251754923</c:v>
                </c:pt>
                <c:pt idx="28">
                  <c:v>18.054474338758595</c:v>
                </c:pt>
                <c:pt idx="29">
                  <c:v>15.153241101314022</c:v>
                </c:pt>
                <c:pt idx="30">
                  <c:v>12.255989567480388</c:v>
                </c:pt>
                <c:pt idx="31">
                  <c:v>13.103107198105009</c:v>
                </c:pt>
                <c:pt idx="32">
                  <c:v>15.393731888636154</c:v>
                </c:pt>
                <c:pt idx="33">
                  <c:v>15.168475502221925</c:v>
                </c:pt>
                <c:pt idx="34">
                  <c:v>14.912564596409869</c:v>
                </c:pt>
                <c:pt idx="35">
                  <c:v>14.993097938832495</c:v>
                </c:pt>
                <c:pt idx="36">
                  <c:v>15.178506617102549</c:v>
                </c:pt>
                <c:pt idx="37">
                  <c:v>16.484760547431126</c:v>
                </c:pt>
                <c:pt idx="38">
                  <c:v>17.147669494195657</c:v>
                </c:pt>
                <c:pt idx="39">
                  <c:v>17.694316732673617</c:v>
                </c:pt>
                <c:pt idx="40">
                  <c:v>17.093783964112916</c:v>
                </c:pt>
                <c:pt idx="41">
                  <c:v>18.207866130686529</c:v>
                </c:pt>
                <c:pt idx="42">
                  <c:v>18.902427456560169</c:v>
                </c:pt>
                <c:pt idx="43">
                  <c:v>18.821657781453958</c:v>
                </c:pt>
                <c:pt idx="44">
                  <c:v>18.693011852506707</c:v>
                </c:pt>
                <c:pt idx="45">
                  <c:v>18.823283563147086</c:v>
                </c:pt>
                <c:pt idx="46">
                  <c:v>19.380725626786866</c:v>
                </c:pt>
                <c:pt idx="47">
                  <c:v>19.380414495387676</c:v>
                </c:pt>
                <c:pt idx="48">
                  <c:v>18.57965764609569</c:v>
                </c:pt>
                <c:pt idx="49">
                  <c:v>18.301045575044164</c:v>
                </c:pt>
                <c:pt idx="50">
                  <c:v>12.946351609118057</c:v>
                </c:pt>
                <c:pt idx="51">
                  <c:v>13.354600430737868</c:v>
                </c:pt>
                <c:pt idx="52">
                  <c:v>13.284694518643047</c:v>
                </c:pt>
                <c:pt idx="53">
                  <c:v>13.335185876478894</c:v>
                </c:pt>
                <c:pt idx="54">
                  <c:v>13.178795771099807</c:v>
                </c:pt>
                <c:pt idx="55">
                  <c:v>13.694726895376</c:v>
                </c:pt>
              </c:numCache>
            </c:numRef>
          </c:val>
          <c:smooth val="0"/>
          <c:extLst>
            <c:ext xmlns:c16="http://schemas.microsoft.com/office/drawing/2014/chart" uri="{C3380CC4-5D6E-409C-BE32-E72D297353CC}">
              <c16:uniqueId val="{00000019-F843-4EEC-8CAE-6F3FE8BF350A}"/>
            </c:ext>
          </c:extLst>
        </c:ser>
        <c:dLbls>
          <c:showLegendKey val="0"/>
          <c:showVal val="0"/>
          <c:showCatName val="0"/>
          <c:showSerName val="0"/>
          <c:showPercent val="0"/>
          <c:showBubbleSize val="0"/>
        </c:dLbls>
        <c:marker val="1"/>
        <c:smooth val="0"/>
        <c:axId val="153129800"/>
        <c:axId val="153130192"/>
      </c:lineChart>
      <c:catAx>
        <c:axId val="153129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130192"/>
        <c:crosses val="autoZero"/>
        <c:auto val="1"/>
        <c:lblAlgn val="ctr"/>
        <c:lblOffset val="100"/>
        <c:noMultiLvlLbl val="0"/>
      </c:catAx>
      <c:valAx>
        <c:axId val="153130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129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Services,</a:t>
            </a:r>
            <a:r>
              <a:rPr lang="en-US" baseline="0"/>
              <a:t> etc. as % of GDP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Sheet4!$A$2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Sheet4!$B$2:$BG$2</c:f>
              <c:numCache>
                <c:formatCode>General</c:formatCode>
                <c:ptCount val="58"/>
                <c:pt idx="0">
                  <c:v>35.551872055153652</c:v>
                </c:pt>
                <c:pt idx="1">
                  <c:v>35.217646299604638</c:v>
                </c:pt>
                <c:pt idx="2">
                  <c:v>35.017564215337885</c:v>
                </c:pt>
                <c:pt idx="3">
                  <c:v>35.048738963333797</c:v>
                </c:pt>
                <c:pt idx="4">
                  <c:v>36.22013889634556</c:v>
                </c:pt>
                <c:pt idx="5">
                  <c:v>36.458280478182161</c:v>
                </c:pt>
                <c:pt idx="6">
                  <c:v>35.73754385228888</c:v>
                </c:pt>
                <c:pt idx="7">
                  <c:v>36.044693221747906</c:v>
                </c:pt>
                <c:pt idx="8">
                  <c:v>37.181914514343433</c:v>
                </c:pt>
                <c:pt idx="9">
                  <c:v>35.400777065773141</c:v>
                </c:pt>
                <c:pt idx="10">
                  <c:v>36.70941717814663</c:v>
                </c:pt>
                <c:pt idx="11">
                  <c:v>41.284850013011429</c:v>
                </c:pt>
                <c:pt idx="12">
                  <c:v>34.325991897178575</c:v>
                </c:pt>
                <c:pt idx="13">
                  <c:v>31.25080951363508</c:v>
                </c:pt>
                <c:pt idx="14">
                  <c:v>29.990718717195801</c:v>
                </c:pt>
                <c:pt idx="15">
                  <c:v>26.434813560694177</c:v>
                </c:pt>
                <c:pt idx="16">
                  <c:v>33.636340273609008</c:v>
                </c:pt>
                <c:pt idx="17">
                  <c:v>34.372869171473397</c:v>
                </c:pt>
                <c:pt idx="18">
                  <c:v>31.439979007861275</c:v>
                </c:pt>
                <c:pt idx="19">
                  <c:v>31.861533133538288</c:v>
                </c:pt>
                <c:pt idx="20">
                  <c:v>47.81239611758302</c:v>
                </c:pt>
                <c:pt idx="21">
                  <c:v>46.122212263404862</c:v>
                </c:pt>
                <c:pt idx="22">
                  <c:v>46.490806957135923</c:v>
                </c:pt>
                <c:pt idx="23">
                  <c:v>46.241030997947497</c:v>
                </c:pt>
                <c:pt idx="24">
                  <c:v>41.756828049054711</c:v>
                </c:pt>
                <c:pt idx="25">
                  <c:v>44.387670395738468</c:v>
                </c:pt>
                <c:pt idx="26">
                  <c:v>45.044228816251291</c:v>
                </c:pt>
                <c:pt idx="27">
                  <c:v>45.180623081728548</c:v>
                </c:pt>
                <c:pt idx="28">
                  <c:v>46.033112353778058</c:v>
                </c:pt>
                <c:pt idx="29">
                  <c:v>46.782824863773072</c:v>
                </c:pt>
                <c:pt idx="30">
                  <c:v>46.550150982504377</c:v>
                </c:pt>
                <c:pt idx="31">
                  <c:v>47.896634081378011</c:v>
                </c:pt>
                <c:pt idx="32">
                  <c:v>48.137410147310703</c:v>
                </c:pt>
                <c:pt idx="33">
                  <c:v>49.933025824862334</c:v>
                </c:pt>
                <c:pt idx="34">
                  <c:v>50.045068532558965</c:v>
                </c:pt>
                <c:pt idx="35">
                  <c:v>49.055818374493043</c:v>
                </c:pt>
                <c:pt idx="36">
                  <c:v>52.721069411040887</c:v>
                </c:pt>
                <c:pt idx="37">
                  <c:v>52.538515441929064</c:v>
                </c:pt>
                <c:pt idx="38">
                  <c:v>52.411328782169818</c:v>
                </c:pt>
                <c:pt idx="39">
                  <c:v>52.712482556861652</c:v>
                </c:pt>
                <c:pt idx="40">
                  <c:v>52.913650531855602</c:v>
                </c:pt>
                <c:pt idx="41">
                  <c:v>53.235353726203094</c:v>
                </c:pt>
                <c:pt idx="42">
                  <c:v>54.289151816158729</c:v>
                </c:pt>
                <c:pt idx="43">
                  <c:v>55.34053615479214</c:v>
                </c:pt>
                <c:pt idx="44">
                  <c:v>55.671530824963192</c:v>
                </c:pt>
                <c:pt idx="45">
                  <c:v>55.809485729000144</c:v>
                </c:pt>
                <c:pt idx="46">
                  <c:v>55.594402853772266</c:v>
                </c:pt>
                <c:pt idx="47">
                  <c:v>55.555637056863617</c:v>
                </c:pt>
                <c:pt idx="48">
                  <c:v>55.568970159154361</c:v>
                </c:pt>
                <c:pt idx="49">
                  <c:v>55.705557919008996</c:v>
                </c:pt>
                <c:pt idx="50">
                  <c:v>56.045007032207437</c:v>
                </c:pt>
                <c:pt idx="51">
                  <c:v>55.895879128161319</c:v>
                </c:pt>
                <c:pt idx="52">
                  <c:v>56.162386740461955</c:v>
                </c:pt>
                <c:pt idx="53">
                  <c:v>56.087702898981163</c:v>
                </c:pt>
                <c:pt idx="54">
                  <c:v>56.281891338582057</c:v>
                </c:pt>
                <c:pt idx="55">
                  <c:v>56.34620456525812</c:v>
                </c:pt>
              </c:numCache>
            </c:numRef>
          </c:val>
          <c:smooth val="0"/>
          <c:extLst>
            <c:ext xmlns:c16="http://schemas.microsoft.com/office/drawing/2014/chart" uri="{C3380CC4-5D6E-409C-BE32-E72D297353CC}">
              <c16:uniqueId val="{00000000-CF44-4C0A-9B99-AF68A02D2F83}"/>
            </c:ext>
          </c:extLst>
        </c:ser>
        <c:ser>
          <c:idx val="1"/>
          <c:order val="1"/>
          <c:tx>
            <c:strRef>
              <c:f>Sheet4!$A$3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Sheet4!$B$3:$BG$3</c:f>
              <c:numCache>
                <c:formatCode>General</c:formatCode>
                <c:ptCount val="58"/>
                <c:pt idx="20">
                  <c:v>30.89891834337196</c:v>
                </c:pt>
                <c:pt idx="21">
                  <c:v>29.726652739551895</c:v>
                </c:pt>
                <c:pt idx="22">
                  <c:v>24.96745262548821</c:v>
                </c:pt>
                <c:pt idx="23">
                  <c:v>25.122132201602909</c:v>
                </c:pt>
                <c:pt idx="24">
                  <c:v>24.112674452804054</c:v>
                </c:pt>
                <c:pt idx="25">
                  <c:v>25.254203331843613</c:v>
                </c:pt>
                <c:pt idx="26">
                  <c:v>21.739798572036502</c:v>
                </c:pt>
                <c:pt idx="27">
                  <c:v>29.092127853494137</c:v>
                </c:pt>
                <c:pt idx="28">
                  <c:v>30.958430077909423</c:v>
                </c:pt>
                <c:pt idx="29">
                  <c:v>31.764656858659794</c:v>
                </c:pt>
                <c:pt idx="30">
                  <c:v>33.776528282742873</c:v>
                </c:pt>
                <c:pt idx="31">
                  <c:v>39.297013157681256</c:v>
                </c:pt>
                <c:pt idx="32">
                  <c:v>43.567870969173256</c:v>
                </c:pt>
                <c:pt idx="33">
                  <c:v>51.515036191896968</c:v>
                </c:pt>
                <c:pt idx="34">
                  <c:v>51.884735443365152</c:v>
                </c:pt>
                <c:pt idx="35">
                  <c:v>56.935490488719296</c:v>
                </c:pt>
                <c:pt idx="36">
                  <c:v>65.770565536402032</c:v>
                </c:pt>
                <c:pt idx="37">
                  <c:v>53.739754035702127</c:v>
                </c:pt>
                <c:pt idx="38">
                  <c:v>59.981452324488018</c:v>
                </c:pt>
                <c:pt idx="39">
                  <c:v>60.13109011499931</c:v>
                </c:pt>
                <c:pt idx="40">
                  <c:v>61.57447220125961</c:v>
                </c:pt>
                <c:pt idx="41">
                  <c:v>61.046022934401186</c:v>
                </c:pt>
                <c:pt idx="42">
                  <c:v>62.396054469712361</c:v>
                </c:pt>
                <c:pt idx="43">
                  <c:v>62.072971002652125</c:v>
                </c:pt>
                <c:pt idx="44">
                  <c:v>63.509383008800754</c:v>
                </c:pt>
                <c:pt idx="45">
                  <c:v>63.2521103395393</c:v>
                </c:pt>
                <c:pt idx="46">
                  <c:v>63.02903465450521</c:v>
                </c:pt>
                <c:pt idx="47">
                  <c:v>64.04014293949281</c:v>
                </c:pt>
                <c:pt idx="48">
                  <c:v>63.57660400700631</c:v>
                </c:pt>
                <c:pt idx="49">
                  <c:v>64.648611502000463</c:v>
                </c:pt>
                <c:pt idx="50">
                  <c:v>67.838808483447693</c:v>
                </c:pt>
                <c:pt idx="51">
                  <c:v>65.45523676485378</c:v>
                </c:pt>
                <c:pt idx="52">
                  <c:v>65.838797333757398</c:v>
                </c:pt>
                <c:pt idx="53">
                  <c:v>67.084651923216001</c:v>
                </c:pt>
                <c:pt idx="54">
                  <c:v>67.602371342202403</c:v>
                </c:pt>
                <c:pt idx="55">
                  <c:v>67.341281220925723</c:v>
                </c:pt>
              </c:numCache>
            </c:numRef>
          </c:val>
          <c:smooth val="0"/>
          <c:extLst>
            <c:ext xmlns:c16="http://schemas.microsoft.com/office/drawing/2014/chart" uri="{C3380CC4-5D6E-409C-BE32-E72D297353CC}">
              <c16:uniqueId val="{00000001-CF44-4C0A-9B99-AF68A02D2F83}"/>
            </c:ext>
          </c:extLst>
        </c:ser>
        <c:ser>
          <c:idx val="2"/>
          <c:order val="2"/>
          <c:tx>
            <c:strRef>
              <c:f>Sheet4!$A$4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Sheet4!$B$4:$BG$4</c:f>
              <c:numCache>
                <c:formatCode>General</c:formatCode>
                <c:ptCount val="58"/>
                <c:pt idx="20">
                  <c:v>39.927467403505737</c:v>
                </c:pt>
                <c:pt idx="21">
                  <c:v>41.184155226627794</c:v>
                </c:pt>
                <c:pt idx="22">
                  <c:v>46.060709074992708</c:v>
                </c:pt>
                <c:pt idx="23">
                  <c:v>50.65508402164626</c:v>
                </c:pt>
                <c:pt idx="24">
                  <c:v>49.874021109976177</c:v>
                </c:pt>
                <c:pt idx="25">
                  <c:v>50.353215352122923</c:v>
                </c:pt>
                <c:pt idx="26">
                  <c:v>55.107667508930902</c:v>
                </c:pt>
                <c:pt idx="27">
                  <c:v>54.631664938973259</c:v>
                </c:pt>
                <c:pt idx="28">
                  <c:v>56.801163709503633</c:v>
                </c:pt>
                <c:pt idx="29">
                  <c:v>56.376175397535633</c:v>
                </c:pt>
                <c:pt idx="30">
                  <c:v>53.316071428571419</c:v>
                </c:pt>
                <c:pt idx="31">
                  <c:v>59.253482744713935</c:v>
                </c:pt>
                <c:pt idx="32">
                  <c:v>61.878605015673983</c:v>
                </c:pt>
                <c:pt idx="33">
                  <c:v>61.203641384953713</c:v>
                </c:pt>
                <c:pt idx="34">
                  <c:v>61.714681297664974</c:v>
                </c:pt>
                <c:pt idx="35">
                  <c:v>59.189417986242518</c:v>
                </c:pt>
                <c:pt idx="50">
                  <c:v>54.726375878008184</c:v>
                </c:pt>
                <c:pt idx="51">
                  <c:v>50.191959334565631</c:v>
                </c:pt>
                <c:pt idx="52">
                  <c:v>52.175191623406171</c:v>
                </c:pt>
                <c:pt idx="53">
                  <c:v>51.77987761170364</c:v>
                </c:pt>
                <c:pt idx="54">
                  <c:v>53.180317004121456</c:v>
                </c:pt>
                <c:pt idx="55">
                  <c:v>59.385883663780881</c:v>
                </c:pt>
              </c:numCache>
            </c:numRef>
          </c:val>
          <c:smooth val="0"/>
          <c:extLst>
            <c:ext xmlns:c16="http://schemas.microsoft.com/office/drawing/2014/chart" uri="{C3380CC4-5D6E-409C-BE32-E72D297353CC}">
              <c16:uniqueId val="{00000002-CF44-4C0A-9B99-AF68A02D2F83}"/>
            </c:ext>
          </c:extLst>
        </c:ser>
        <c:ser>
          <c:idx val="3"/>
          <c:order val="3"/>
          <c:tx>
            <c:strRef>
              <c:f>Sheet4!$A$5</c:f>
              <c:strCache>
                <c:ptCount val="1"/>
                <c:pt idx="0">
                  <c:v>Botswana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Sheet4!$B$5:$BG$5</c:f>
              <c:numCache>
                <c:formatCode>General</c:formatCode>
                <c:ptCount val="58"/>
                <c:pt idx="0">
                  <c:v>43.261355174981389</c:v>
                </c:pt>
                <c:pt idx="1">
                  <c:v>45.848197601331833</c:v>
                </c:pt>
                <c:pt idx="2">
                  <c:v>48.230185431499883</c:v>
                </c:pt>
                <c:pt idx="3">
                  <c:v>50.098231827111981</c:v>
                </c:pt>
                <c:pt idx="4">
                  <c:v>48.125154373527195</c:v>
                </c:pt>
                <c:pt idx="5">
                  <c:v>46.951219512195117</c:v>
                </c:pt>
                <c:pt idx="6">
                  <c:v>46.341463414634148</c:v>
                </c:pt>
                <c:pt idx="15">
                  <c:v>36.485649390873427</c:v>
                </c:pt>
                <c:pt idx="16">
                  <c:v>38.561102706337195</c:v>
                </c:pt>
                <c:pt idx="17">
                  <c:v>39.339513325608344</c:v>
                </c:pt>
                <c:pt idx="18">
                  <c:v>37.605665981265709</c:v>
                </c:pt>
                <c:pt idx="19">
                  <c:v>34.822646657571624</c:v>
                </c:pt>
                <c:pt idx="20">
                  <c:v>34.574132492113563</c:v>
                </c:pt>
                <c:pt idx="21">
                  <c:v>38.443759630200312</c:v>
                </c:pt>
                <c:pt idx="22">
                  <c:v>39.132325758399475</c:v>
                </c:pt>
                <c:pt idx="23">
                  <c:v>37.027430982943557</c:v>
                </c:pt>
                <c:pt idx="24">
                  <c:v>35.026360221908277</c:v>
                </c:pt>
                <c:pt idx="25">
                  <c:v>32.408796237447568</c:v>
                </c:pt>
                <c:pt idx="26">
                  <c:v>31.980102365927358</c:v>
                </c:pt>
                <c:pt idx="27">
                  <c:v>31.053093604707872</c:v>
                </c:pt>
                <c:pt idx="28">
                  <c:v>28.51061501422631</c:v>
                </c:pt>
                <c:pt idx="29">
                  <c:v>30.083473022302016</c:v>
                </c:pt>
                <c:pt idx="30">
                  <c:v>34.126760884604565</c:v>
                </c:pt>
                <c:pt idx="31">
                  <c:v>36.246718311998563</c:v>
                </c:pt>
                <c:pt idx="32">
                  <c:v>39.000277410323257</c:v>
                </c:pt>
                <c:pt idx="33">
                  <c:v>41.943230841095811</c:v>
                </c:pt>
                <c:pt idx="34">
                  <c:v>48.942959712804146</c:v>
                </c:pt>
                <c:pt idx="35">
                  <c:v>48.621986857613379</c:v>
                </c:pt>
                <c:pt idx="36">
                  <c:v>47.465287917806037</c:v>
                </c:pt>
                <c:pt idx="37">
                  <c:v>47.030475922143175</c:v>
                </c:pt>
                <c:pt idx="38">
                  <c:v>49.480724848277632</c:v>
                </c:pt>
                <c:pt idx="39">
                  <c:v>47.995469211230862</c:v>
                </c:pt>
                <c:pt idx="40">
                  <c:v>46.422843543749956</c:v>
                </c:pt>
                <c:pt idx="41">
                  <c:v>48.663495701618274</c:v>
                </c:pt>
                <c:pt idx="42">
                  <c:v>50.42492741922964</c:v>
                </c:pt>
                <c:pt idx="43">
                  <c:v>53.763755870214737</c:v>
                </c:pt>
                <c:pt idx="44">
                  <c:v>53.859451165501184</c:v>
                </c:pt>
                <c:pt idx="45">
                  <c:v>50.333612813385386</c:v>
                </c:pt>
                <c:pt idx="46">
                  <c:v>49.757771558227176</c:v>
                </c:pt>
                <c:pt idx="47">
                  <c:v>50.963655363958836</c:v>
                </c:pt>
                <c:pt idx="48">
                  <c:v>56.173499904786652</c:v>
                </c:pt>
                <c:pt idx="49">
                  <c:v>64.729200181822577</c:v>
                </c:pt>
                <c:pt idx="50">
                  <c:v>61.559874286371311</c:v>
                </c:pt>
                <c:pt idx="51">
                  <c:v>57.036448928353501</c:v>
                </c:pt>
                <c:pt idx="52">
                  <c:v>62.734019618008574</c:v>
                </c:pt>
                <c:pt idx="53">
                  <c:v>60.737212234319891</c:v>
                </c:pt>
                <c:pt idx="54">
                  <c:v>58.910660674173265</c:v>
                </c:pt>
                <c:pt idx="55">
                  <c:v>64.185769499629188</c:v>
                </c:pt>
              </c:numCache>
            </c:numRef>
          </c:val>
          <c:smooth val="0"/>
          <c:extLst>
            <c:ext xmlns:c16="http://schemas.microsoft.com/office/drawing/2014/chart" uri="{C3380CC4-5D6E-409C-BE32-E72D297353CC}">
              <c16:uniqueId val="{00000003-CF44-4C0A-9B99-AF68A02D2F83}"/>
            </c:ext>
          </c:extLst>
        </c:ser>
        <c:ser>
          <c:idx val="4"/>
          <c:order val="4"/>
          <c:tx>
            <c:strRef>
              <c:f>Sheet4!$A$6</c:f>
              <c:strCache>
                <c:ptCount val="1"/>
                <c:pt idx="0">
                  <c:v>Cote d'Ivoire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Sheet4!$B$6:$BG$6</c:f>
              <c:numCache>
                <c:formatCode>General</c:formatCode>
                <c:ptCount val="58"/>
                <c:pt idx="0">
                  <c:v>38.953292872977194</c:v>
                </c:pt>
                <c:pt idx="1">
                  <c:v>39.714193300646009</c:v>
                </c:pt>
                <c:pt idx="2">
                  <c:v>40.114032508648108</c:v>
                </c:pt>
                <c:pt idx="3">
                  <c:v>41.132687179199301</c:v>
                </c:pt>
                <c:pt idx="4">
                  <c:v>44.134831311834283</c:v>
                </c:pt>
                <c:pt idx="5">
                  <c:v>44.454299379039384</c:v>
                </c:pt>
                <c:pt idx="6">
                  <c:v>44.67408961779752</c:v>
                </c:pt>
                <c:pt idx="7">
                  <c:v>46.358852879921166</c:v>
                </c:pt>
                <c:pt idx="8">
                  <c:v>48.139971826583242</c:v>
                </c:pt>
                <c:pt idx="9">
                  <c:v>51.003109131646639</c:v>
                </c:pt>
                <c:pt idx="10">
                  <c:v>49.639572380771781</c:v>
                </c:pt>
                <c:pt idx="11">
                  <c:v>49.426868014464056</c:v>
                </c:pt>
                <c:pt idx="12">
                  <c:v>50.461275868892706</c:v>
                </c:pt>
                <c:pt idx="13">
                  <c:v>51.207293618714402</c:v>
                </c:pt>
                <c:pt idx="14">
                  <c:v>58.443843680673332</c:v>
                </c:pt>
                <c:pt idx="15">
                  <c:v>54.715399803687717</c:v>
                </c:pt>
                <c:pt idx="16">
                  <c:v>59.156190515642471</c:v>
                </c:pt>
                <c:pt idx="17">
                  <c:v>60.57692373098412</c:v>
                </c:pt>
                <c:pt idx="18">
                  <c:v>57.639667441601247</c:v>
                </c:pt>
                <c:pt idx="19">
                  <c:v>56.537611277439041</c:v>
                </c:pt>
                <c:pt idx="20">
                  <c:v>54.379273565680805</c:v>
                </c:pt>
                <c:pt idx="21">
                  <c:v>54.877938981383508</c:v>
                </c:pt>
                <c:pt idx="22">
                  <c:v>54.586587115162629</c:v>
                </c:pt>
                <c:pt idx="23">
                  <c:v>56.637500655961226</c:v>
                </c:pt>
                <c:pt idx="24">
                  <c:v>56.317245376404244</c:v>
                </c:pt>
                <c:pt idx="25">
                  <c:v>53.716343601977592</c:v>
                </c:pt>
                <c:pt idx="26">
                  <c:v>50.256021462071175</c:v>
                </c:pt>
                <c:pt idx="27">
                  <c:v>48.452804187951038</c:v>
                </c:pt>
                <c:pt idx="28">
                  <c:v>45.309846468905249</c:v>
                </c:pt>
                <c:pt idx="29">
                  <c:v>45.499865295442135</c:v>
                </c:pt>
                <c:pt idx="30">
                  <c:v>41.234361568379192</c:v>
                </c:pt>
                <c:pt idx="31">
                  <c:v>42.107593706529592</c:v>
                </c:pt>
                <c:pt idx="32">
                  <c:v>41.548313786097815</c:v>
                </c:pt>
                <c:pt idx="33">
                  <c:v>49.030901978971727</c:v>
                </c:pt>
                <c:pt idx="34">
                  <c:v>53.696546230477601</c:v>
                </c:pt>
                <c:pt idx="35">
                  <c:v>54.504396673249722</c:v>
                </c:pt>
                <c:pt idx="36">
                  <c:v>54.979027153551151</c:v>
                </c:pt>
                <c:pt idx="37">
                  <c:v>53.030537327882968</c:v>
                </c:pt>
                <c:pt idx="38">
                  <c:v>53.045228729497993</c:v>
                </c:pt>
                <c:pt idx="39">
                  <c:v>54.890603843477784</c:v>
                </c:pt>
                <c:pt idx="40">
                  <c:v>53.506404625998627</c:v>
                </c:pt>
                <c:pt idx="41">
                  <c:v>52.796755664947057</c:v>
                </c:pt>
                <c:pt idx="42">
                  <c:v>51.626064111084133</c:v>
                </c:pt>
                <c:pt idx="43">
                  <c:v>50.145623941542695</c:v>
                </c:pt>
                <c:pt idx="44">
                  <c:v>54.399665655094189</c:v>
                </c:pt>
                <c:pt idx="45">
                  <c:v>54.58991062229277</c:v>
                </c:pt>
                <c:pt idx="46">
                  <c:v>53.842625002309866</c:v>
                </c:pt>
                <c:pt idx="47">
                  <c:v>54.733478228628861</c:v>
                </c:pt>
                <c:pt idx="48">
                  <c:v>52.931902905962737</c:v>
                </c:pt>
                <c:pt idx="49">
                  <c:v>53.753216731364759</c:v>
                </c:pt>
                <c:pt idx="50">
                  <c:v>53.062304118315687</c:v>
                </c:pt>
                <c:pt idx="51">
                  <c:v>49.095000891103396</c:v>
                </c:pt>
                <c:pt idx="52">
                  <c:v>55.124861100446651</c:v>
                </c:pt>
                <c:pt idx="53">
                  <c:v>42.867346305222036</c:v>
                </c:pt>
                <c:pt idx="54">
                  <c:v>43.407684697812371</c:v>
                </c:pt>
                <c:pt idx="55">
                  <c:v>43.404974502697556</c:v>
                </c:pt>
              </c:numCache>
            </c:numRef>
          </c:val>
          <c:smooth val="0"/>
          <c:extLst>
            <c:ext xmlns:c16="http://schemas.microsoft.com/office/drawing/2014/chart" uri="{C3380CC4-5D6E-409C-BE32-E72D297353CC}">
              <c16:uniqueId val="{00000004-CF44-4C0A-9B99-AF68A02D2F83}"/>
            </c:ext>
          </c:extLst>
        </c:ser>
        <c:ser>
          <c:idx val="5"/>
          <c:order val="5"/>
          <c:tx>
            <c:strRef>
              <c:f>Sheet4!$A$7</c:f>
              <c:strCache>
                <c:ptCount val="1"/>
                <c:pt idx="0">
                  <c:v>Cyprus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Sheet4!$B$7:$BG$7</c:f>
              <c:numCache>
                <c:formatCode>General</c:formatCode>
                <c:ptCount val="58"/>
                <c:pt idx="15">
                  <c:v>59.105063735651122</c:v>
                </c:pt>
                <c:pt idx="16">
                  <c:v>55.256072721918606</c:v>
                </c:pt>
                <c:pt idx="17">
                  <c:v>55.802408407251079</c:v>
                </c:pt>
                <c:pt idx="18">
                  <c:v>55.952612332746241</c:v>
                </c:pt>
                <c:pt idx="19">
                  <c:v>56.541761130149418</c:v>
                </c:pt>
                <c:pt idx="20">
                  <c:v>56.767065955983057</c:v>
                </c:pt>
                <c:pt idx="21">
                  <c:v>58.333329435960898</c:v>
                </c:pt>
                <c:pt idx="22">
                  <c:v>59.869253590335369</c:v>
                </c:pt>
                <c:pt idx="23">
                  <c:v>62.012843178486378</c:v>
                </c:pt>
                <c:pt idx="24">
                  <c:v>62.030807100449195</c:v>
                </c:pt>
                <c:pt idx="25">
                  <c:v>64.019701566324656</c:v>
                </c:pt>
                <c:pt idx="26">
                  <c:v>65.082142175185837</c:v>
                </c:pt>
                <c:pt idx="27">
                  <c:v>65.071339679423573</c:v>
                </c:pt>
                <c:pt idx="28">
                  <c:v>65.323916557682267</c:v>
                </c:pt>
                <c:pt idx="29">
                  <c:v>66.49386358274198</c:v>
                </c:pt>
                <c:pt idx="30">
                  <c:v>67.214462856352853</c:v>
                </c:pt>
                <c:pt idx="31">
                  <c:v>67.069203097604259</c:v>
                </c:pt>
                <c:pt idx="32">
                  <c:v>68.716362400514839</c:v>
                </c:pt>
                <c:pt idx="33">
                  <c:v>69.707149062892256</c:v>
                </c:pt>
                <c:pt idx="34">
                  <c:v>71.706796500116965</c:v>
                </c:pt>
                <c:pt idx="35">
                  <c:v>72.787594662820055</c:v>
                </c:pt>
                <c:pt idx="36">
                  <c:v>73.044391619216086</c:v>
                </c:pt>
                <c:pt idx="37">
                  <c:v>74.441137438315764</c:v>
                </c:pt>
                <c:pt idx="38">
                  <c:v>74.620597162419699</c:v>
                </c:pt>
                <c:pt idx="39">
                  <c:v>75.829529494382029</c:v>
                </c:pt>
                <c:pt idx="40">
                  <c:v>76.586386583644</c:v>
                </c:pt>
                <c:pt idx="41">
                  <c:v>76.537184500195039</c:v>
                </c:pt>
                <c:pt idx="42">
                  <c:v>75.901335243447761</c:v>
                </c:pt>
                <c:pt idx="43">
                  <c:v>75.91793129416709</c:v>
                </c:pt>
                <c:pt idx="44">
                  <c:v>75.958048915747156</c:v>
                </c:pt>
                <c:pt idx="45">
                  <c:v>76.386869924577425</c:v>
                </c:pt>
                <c:pt idx="46">
                  <c:v>76.915203027051447</c:v>
                </c:pt>
                <c:pt idx="47">
                  <c:v>76.574292375169591</c:v>
                </c:pt>
                <c:pt idx="48">
                  <c:v>76.85255687875005</c:v>
                </c:pt>
                <c:pt idx="49">
                  <c:v>79.591948597703947</c:v>
                </c:pt>
                <c:pt idx="50">
                  <c:v>80.899914114615797</c:v>
                </c:pt>
                <c:pt idx="51">
                  <c:v>83.230795571281817</c:v>
                </c:pt>
                <c:pt idx="52">
                  <c:v>84.928325272943155</c:v>
                </c:pt>
                <c:pt idx="53">
                  <c:v>86.468839414835202</c:v>
                </c:pt>
                <c:pt idx="54">
                  <c:v>87.197424948408127</c:v>
                </c:pt>
                <c:pt idx="55">
                  <c:v>87.16939313304168</c:v>
                </c:pt>
              </c:numCache>
            </c:numRef>
          </c:val>
          <c:smooth val="0"/>
          <c:extLst>
            <c:ext xmlns:c16="http://schemas.microsoft.com/office/drawing/2014/chart" uri="{C3380CC4-5D6E-409C-BE32-E72D297353CC}">
              <c16:uniqueId val="{00000005-CF44-4C0A-9B99-AF68A02D2F83}"/>
            </c:ext>
          </c:extLst>
        </c:ser>
        <c:ser>
          <c:idx val="6"/>
          <c:order val="6"/>
          <c:tx>
            <c:strRef>
              <c:f>Sheet4!$A$8</c:f>
              <c:strCache>
                <c:ptCount val="1"/>
                <c:pt idx="0">
                  <c:v>Estonia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Sheet4!$B$8:$BG$8</c:f>
              <c:numCache>
                <c:formatCode>General</c:formatCode>
                <c:ptCount val="58"/>
                <c:pt idx="35">
                  <c:v>62.372281522917973</c:v>
                </c:pt>
                <c:pt idx="36">
                  <c:v>64.200571065198687</c:v>
                </c:pt>
                <c:pt idx="37">
                  <c:v>64.542441295937607</c:v>
                </c:pt>
                <c:pt idx="38">
                  <c:v>65.447102013572149</c:v>
                </c:pt>
                <c:pt idx="39">
                  <c:v>69.033203892328245</c:v>
                </c:pt>
                <c:pt idx="40">
                  <c:v>67.358251676963647</c:v>
                </c:pt>
                <c:pt idx="41">
                  <c:v>66.813549632417875</c:v>
                </c:pt>
                <c:pt idx="42">
                  <c:v>67.037899921761905</c:v>
                </c:pt>
                <c:pt idx="43">
                  <c:v>66.684377432282048</c:v>
                </c:pt>
                <c:pt idx="44">
                  <c:v>67.277892561983464</c:v>
                </c:pt>
                <c:pt idx="45">
                  <c:v>66.723354758490686</c:v>
                </c:pt>
                <c:pt idx="46">
                  <c:v>66.262313945038088</c:v>
                </c:pt>
                <c:pt idx="47">
                  <c:v>65.71843562567679</c:v>
                </c:pt>
                <c:pt idx="48">
                  <c:v>67.761747273621594</c:v>
                </c:pt>
                <c:pt idx="49">
                  <c:v>70.619747462944702</c:v>
                </c:pt>
                <c:pt idx="50">
                  <c:v>68.835606330110892</c:v>
                </c:pt>
                <c:pt idx="51">
                  <c:v>66.927332946096811</c:v>
                </c:pt>
                <c:pt idx="52">
                  <c:v>67.596198009696352</c:v>
                </c:pt>
                <c:pt idx="53">
                  <c:v>67.713413897280972</c:v>
                </c:pt>
                <c:pt idx="54">
                  <c:v>67.789527436506475</c:v>
                </c:pt>
                <c:pt idx="55">
                  <c:v>69.172090067218349</c:v>
                </c:pt>
              </c:numCache>
            </c:numRef>
          </c:val>
          <c:smooth val="0"/>
          <c:extLst>
            <c:ext xmlns:c16="http://schemas.microsoft.com/office/drawing/2014/chart" uri="{C3380CC4-5D6E-409C-BE32-E72D297353CC}">
              <c16:uniqueId val="{00000006-CF44-4C0A-9B99-AF68A02D2F83}"/>
            </c:ext>
          </c:extLst>
        </c:ser>
        <c:ser>
          <c:idx val="7"/>
          <c:order val="7"/>
          <c:tx>
            <c:strRef>
              <c:f>Sheet4!$A$9</c:f>
              <c:strCache>
                <c:ptCount val="1"/>
                <c:pt idx="0">
                  <c:v>Ghana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Sheet4!$B$9:$BG$9</c:f>
              <c:numCache>
                <c:formatCode>General</c:formatCode>
                <c:ptCount val="58"/>
                <c:pt idx="5">
                  <c:v>28.794992175273865</c:v>
                </c:pt>
                <c:pt idx="6">
                  <c:v>31.728665207877459</c:v>
                </c:pt>
                <c:pt idx="7">
                  <c:v>32.09233060312733</c:v>
                </c:pt>
                <c:pt idx="8">
                  <c:v>29.880478087649404</c:v>
                </c:pt>
                <c:pt idx="9">
                  <c:v>25.938566552901023</c:v>
                </c:pt>
                <c:pt idx="10">
                  <c:v>24.974358974358974</c:v>
                </c:pt>
                <c:pt idx="11">
                  <c:v>29.013187812642112</c:v>
                </c:pt>
                <c:pt idx="12">
                  <c:v>27.866242038216559</c:v>
                </c:pt>
                <c:pt idx="13">
                  <c:v>26.521739130434785</c:v>
                </c:pt>
                <c:pt idx="14">
                  <c:v>23.880245167373882</c:v>
                </c:pt>
                <c:pt idx="15">
                  <c:v>23.492197385069591</c:v>
                </c:pt>
                <c:pt idx="16">
                  <c:v>22.207037922787837</c:v>
                </c:pt>
                <c:pt idx="17">
                  <c:v>21.882284382284382</c:v>
                </c:pt>
                <c:pt idx="18">
                  <c:v>22.069634470083724</c:v>
                </c:pt>
                <c:pt idx="19">
                  <c:v>23.627237995355458</c:v>
                </c:pt>
                <c:pt idx="20">
                  <c:v>27.637437088656604</c:v>
                </c:pt>
                <c:pt idx="21">
                  <c:v>35.195458650496711</c:v>
                </c:pt>
                <c:pt idx="22">
                  <c:v>34.175108365064538</c:v>
                </c:pt>
                <c:pt idx="24">
                  <c:v>36.942471687749084</c:v>
                </c:pt>
                <c:pt idx="25">
                  <c:v>33.576954525441856</c:v>
                </c:pt>
                <c:pt idx="26">
                  <c:v>34.729533686904631</c:v>
                </c:pt>
                <c:pt idx="27">
                  <c:v>32.943889770188896</c:v>
                </c:pt>
                <c:pt idx="28">
                  <c:v>33.682301934421105</c:v>
                </c:pt>
                <c:pt idx="29">
                  <c:v>33.702803534665513</c:v>
                </c:pt>
                <c:pt idx="30">
                  <c:v>38.077365559304369</c:v>
                </c:pt>
                <c:pt idx="31">
                  <c:v>37.457905723666904</c:v>
                </c:pt>
                <c:pt idx="32">
                  <c:v>37.589512786056694</c:v>
                </c:pt>
                <c:pt idx="33">
                  <c:v>30.833984205502041</c:v>
                </c:pt>
                <c:pt idx="34">
                  <c:v>30.364078705877333</c:v>
                </c:pt>
                <c:pt idx="35">
                  <c:v>30.554174420752062</c:v>
                </c:pt>
                <c:pt idx="36">
                  <c:v>29.563403367605424</c:v>
                </c:pt>
                <c:pt idx="37">
                  <c:v>31.216243010667405</c:v>
                </c:pt>
                <c:pt idx="38">
                  <c:v>31.540533383282849</c:v>
                </c:pt>
                <c:pt idx="39">
                  <c:v>31.710556577456263</c:v>
                </c:pt>
                <c:pt idx="40">
                  <c:v>32.198988431575096</c:v>
                </c:pt>
                <c:pt idx="41">
                  <c:v>32.537363304091429</c:v>
                </c:pt>
                <c:pt idx="42">
                  <c:v>32.591155049202037</c:v>
                </c:pt>
                <c:pt idx="43">
                  <c:v>32.004067516784332</c:v>
                </c:pt>
                <c:pt idx="44">
                  <c:v>31.394730758600236</c:v>
                </c:pt>
                <c:pt idx="45">
                  <c:v>31.603078655397592</c:v>
                </c:pt>
                <c:pt idx="46">
                  <c:v>47.599413014023931</c:v>
                </c:pt>
                <c:pt idx="47">
                  <c:v>49.02544222653394</c:v>
                </c:pt>
                <c:pt idx="48">
                  <c:v>47.347109435780723</c:v>
                </c:pt>
                <c:pt idx="49">
                  <c:v>47.436784252939709</c:v>
                </c:pt>
                <c:pt idx="50">
                  <c:v>49.364662696308606</c:v>
                </c:pt>
                <c:pt idx="51">
                  <c:v>47.73498963813681</c:v>
                </c:pt>
                <c:pt idx="52">
                  <c:v>47.461596002429509</c:v>
                </c:pt>
                <c:pt idx="53">
                  <c:v>48.111930262141755</c:v>
                </c:pt>
                <c:pt idx="54">
                  <c:v>49.927598770557402</c:v>
                </c:pt>
                <c:pt idx="55">
                  <c:v>51.415269717592672</c:v>
                </c:pt>
              </c:numCache>
            </c:numRef>
          </c:val>
          <c:smooth val="0"/>
          <c:extLst>
            <c:ext xmlns:c16="http://schemas.microsoft.com/office/drawing/2014/chart" uri="{C3380CC4-5D6E-409C-BE32-E72D297353CC}">
              <c16:uniqueId val="{00000007-CF44-4C0A-9B99-AF68A02D2F83}"/>
            </c:ext>
          </c:extLst>
        </c:ser>
        <c:ser>
          <c:idx val="8"/>
          <c:order val="8"/>
          <c:tx>
            <c:strRef>
              <c:f>Sheet4!$A$10</c:f>
              <c:strCache>
                <c:ptCount val="1"/>
                <c:pt idx="0">
                  <c:v>Croatia</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Sheet4!$B$10:$BG$10</c:f>
              <c:numCache>
                <c:formatCode>General</c:formatCode>
                <c:ptCount val="58"/>
                <c:pt idx="35">
                  <c:v>60.509141097686921</c:v>
                </c:pt>
                <c:pt idx="36">
                  <c:v>62.21931528631135</c:v>
                </c:pt>
                <c:pt idx="37">
                  <c:v>61.567719773195982</c:v>
                </c:pt>
                <c:pt idx="38">
                  <c:v>62.875004124853753</c:v>
                </c:pt>
                <c:pt idx="39">
                  <c:v>64.002857145692815</c:v>
                </c:pt>
                <c:pt idx="40">
                  <c:v>64.267626995688545</c:v>
                </c:pt>
                <c:pt idx="41">
                  <c:v>64.705224267378426</c:v>
                </c:pt>
                <c:pt idx="42">
                  <c:v>65.388758111196282</c:v>
                </c:pt>
                <c:pt idx="43">
                  <c:v>65.959659024164964</c:v>
                </c:pt>
                <c:pt idx="44">
                  <c:v>64.590617843128754</c:v>
                </c:pt>
                <c:pt idx="45">
                  <c:v>65.954245879198965</c:v>
                </c:pt>
                <c:pt idx="46">
                  <c:v>66.134886560373175</c:v>
                </c:pt>
                <c:pt idx="47">
                  <c:v>67.071207310975069</c:v>
                </c:pt>
                <c:pt idx="48">
                  <c:v>67.14358934169779</c:v>
                </c:pt>
                <c:pt idx="49">
                  <c:v>67.275260148137988</c:v>
                </c:pt>
                <c:pt idx="50">
                  <c:v>68.069374314663065</c:v>
                </c:pt>
                <c:pt idx="51">
                  <c:v>68.309407303479759</c:v>
                </c:pt>
                <c:pt idx="52">
                  <c:v>68.453836180541742</c:v>
                </c:pt>
                <c:pt idx="53">
                  <c:v>68.994683281463026</c:v>
                </c:pt>
                <c:pt idx="54">
                  <c:v>69.408651623327628</c:v>
                </c:pt>
                <c:pt idx="55">
                  <c:v>69.503866064723908</c:v>
                </c:pt>
              </c:numCache>
            </c:numRef>
          </c:val>
          <c:smooth val="0"/>
          <c:extLst>
            <c:ext xmlns:c16="http://schemas.microsoft.com/office/drawing/2014/chart" uri="{C3380CC4-5D6E-409C-BE32-E72D297353CC}">
              <c16:uniqueId val="{00000008-CF44-4C0A-9B99-AF68A02D2F83}"/>
            </c:ext>
          </c:extLst>
        </c:ser>
        <c:ser>
          <c:idx val="9"/>
          <c:order val="9"/>
          <c:tx>
            <c:strRef>
              <c:f>Sheet4!$A$11</c:f>
              <c:strCache>
                <c:ptCount val="1"/>
                <c:pt idx="0">
                  <c:v>Jordan</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Sheet4!$B$11:$BG$11</c:f>
              <c:numCache>
                <c:formatCode>General</c:formatCode>
                <c:ptCount val="58"/>
                <c:pt idx="5">
                  <c:v>65.257259296994391</c:v>
                </c:pt>
                <c:pt idx="6">
                  <c:v>68.767507002801125</c:v>
                </c:pt>
                <c:pt idx="7">
                  <c:v>66.666666666666671</c:v>
                </c:pt>
                <c:pt idx="8">
                  <c:v>65.885558583106288</c:v>
                </c:pt>
                <c:pt idx="9">
                  <c:v>65.939816833842116</c:v>
                </c:pt>
                <c:pt idx="10">
                  <c:v>69.380028395645994</c:v>
                </c:pt>
                <c:pt idx="11">
                  <c:v>69.039145907473298</c:v>
                </c:pt>
                <c:pt idx="12">
                  <c:v>66.781609195402311</c:v>
                </c:pt>
                <c:pt idx="13">
                  <c:v>66.99438202247191</c:v>
                </c:pt>
                <c:pt idx="14">
                  <c:v>65.496402877697847</c:v>
                </c:pt>
                <c:pt idx="15">
                  <c:v>68.419675562532703</c:v>
                </c:pt>
                <c:pt idx="16">
                  <c:v>70.033405384161924</c:v>
                </c:pt>
                <c:pt idx="17">
                  <c:v>68.801448798156073</c:v>
                </c:pt>
                <c:pt idx="18">
                  <c:v>66.657307314333849</c:v>
                </c:pt>
                <c:pt idx="19">
                  <c:v>69.559427366552001</c:v>
                </c:pt>
                <c:pt idx="20">
                  <c:v>67.992066490366454</c:v>
                </c:pt>
                <c:pt idx="21">
                  <c:v>66.641262098925395</c:v>
                </c:pt>
                <c:pt idx="22">
                  <c:v>65.890238237441096</c:v>
                </c:pt>
                <c:pt idx="23">
                  <c:v>66.271154686816956</c:v>
                </c:pt>
                <c:pt idx="24">
                  <c:v>66.739859008436383</c:v>
                </c:pt>
                <c:pt idx="25">
                  <c:v>69.911754723385016</c:v>
                </c:pt>
                <c:pt idx="26">
                  <c:v>67.50464588065249</c:v>
                </c:pt>
                <c:pt idx="27">
                  <c:v>67.028351417570875</c:v>
                </c:pt>
                <c:pt idx="28">
                  <c:v>69.395966647275543</c:v>
                </c:pt>
                <c:pt idx="29">
                  <c:v>68.730678305146384</c:v>
                </c:pt>
                <c:pt idx="30">
                  <c:v>66.049758512926658</c:v>
                </c:pt>
                <c:pt idx="31">
                  <c:v>67.465623338144795</c:v>
                </c:pt>
                <c:pt idx="32">
                  <c:v>64.637624866177845</c:v>
                </c:pt>
                <c:pt idx="33">
                  <c:v>66.581129132636391</c:v>
                </c:pt>
                <c:pt idx="34">
                  <c:v>65.639352752057533</c:v>
                </c:pt>
                <c:pt idx="35">
                  <c:v>66.753654344603817</c:v>
                </c:pt>
                <c:pt idx="36">
                  <c:v>70.038363665149106</c:v>
                </c:pt>
                <c:pt idx="37">
                  <c:v>70.836301701728758</c:v>
                </c:pt>
                <c:pt idx="38">
                  <c:v>70.49028229530154</c:v>
                </c:pt>
                <c:pt idx="39">
                  <c:v>71.696957944612166</c:v>
                </c:pt>
                <c:pt idx="40">
                  <c:v>72.109048348693733</c:v>
                </c:pt>
                <c:pt idx="41">
                  <c:v>71.966005790637524</c:v>
                </c:pt>
                <c:pt idx="42">
                  <c:v>70.364093761897053</c:v>
                </c:pt>
                <c:pt idx="43">
                  <c:v>70.123738464743667</c:v>
                </c:pt>
                <c:pt idx="44">
                  <c:v>68.590659486746901</c:v>
                </c:pt>
                <c:pt idx="45">
                  <c:v>68.296614592365287</c:v>
                </c:pt>
                <c:pt idx="46">
                  <c:v>68.073471021317957</c:v>
                </c:pt>
                <c:pt idx="47">
                  <c:v>65.540765777686616</c:v>
                </c:pt>
                <c:pt idx="48">
                  <c:v>63.461622879699952</c:v>
                </c:pt>
                <c:pt idx="49">
                  <c:v>64.867559930697382</c:v>
                </c:pt>
                <c:pt idx="50">
                  <c:v>65.859050787619566</c:v>
                </c:pt>
                <c:pt idx="51">
                  <c:v>65.573230458499765</c:v>
                </c:pt>
                <c:pt idx="52">
                  <c:v>66.805236532611872</c:v>
                </c:pt>
                <c:pt idx="53">
                  <c:v>66.905953300484171</c:v>
                </c:pt>
                <c:pt idx="54">
                  <c:v>66.425740849258204</c:v>
                </c:pt>
                <c:pt idx="55">
                  <c:v>66.185383752258971</c:v>
                </c:pt>
              </c:numCache>
            </c:numRef>
          </c:val>
          <c:smooth val="0"/>
          <c:extLst>
            <c:ext xmlns:c16="http://schemas.microsoft.com/office/drawing/2014/chart" uri="{C3380CC4-5D6E-409C-BE32-E72D297353CC}">
              <c16:uniqueId val="{00000009-CF44-4C0A-9B99-AF68A02D2F83}"/>
            </c:ext>
          </c:extLst>
        </c:ser>
        <c:ser>
          <c:idx val="10"/>
          <c:order val="10"/>
          <c:tx>
            <c:strRef>
              <c:f>Sheet4!$A$12</c:f>
              <c:strCache>
                <c:ptCount val="1"/>
                <c:pt idx="0">
                  <c:v>Kenya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Sheet4!$B$12:$BG$12</c:f>
              <c:numCache>
                <c:formatCode>General</c:formatCode>
                <c:ptCount val="58"/>
                <c:pt idx="0">
                  <c:v>43.559559422546187</c:v>
                </c:pt>
                <c:pt idx="1">
                  <c:v>44.667226951223462</c:v>
                </c:pt>
                <c:pt idx="2">
                  <c:v>42.732197707742827</c:v>
                </c:pt>
                <c:pt idx="3">
                  <c:v>43.351574461271589</c:v>
                </c:pt>
                <c:pt idx="4">
                  <c:v>43.480776379537723</c:v>
                </c:pt>
                <c:pt idx="5">
                  <c:v>46.579958037119226</c:v>
                </c:pt>
                <c:pt idx="6">
                  <c:v>44.357266359152689</c:v>
                </c:pt>
                <c:pt idx="7">
                  <c:v>44.543018228113922</c:v>
                </c:pt>
                <c:pt idx="8">
                  <c:v>46.127788876971223</c:v>
                </c:pt>
                <c:pt idx="9">
                  <c:v>46.484569521130311</c:v>
                </c:pt>
                <c:pt idx="10">
                  <c:v>46.874388175897018</c:v>
                </c:pt>
                <c:pt idx="11">
                  <c:v>48.247561660176117</c:v>
                </c:pt>
                <c:pt idx="12">
                  <c:v>44.394679152148662</c:v>
                </c:pt>
                <c:pt idx="13">
                  <c:v>43.796073464217862</c:v>
                </c:pt>
                <c:pt idx="14">
                  <c:v>43.93481572219855</c:v>
                </c:pt>
                <c:pt idx="15">
                  <c:v>45.598741959894063</c:v>
                </c:pt>
                <c:pt idx="16">
                  <c:v>43.493466864877547</c:v>
                </c:pt>
                <c:pt idx="17">
                  <c:v>40.062168586578899</c:v>
                </c:pt>
                <c:pt idx="18">
                  <c:v>43.003797688802997</c:v>
                </c:pt>
                <c:pt idx="19">
                  <c:v>45.553806807003738</c:v>
                </c:pt>
                <c:pt idx="20">
                  <c:v>46.558474448345052</c:v>
                </c:pt>
                <c:pt idx="21">
                  <c:v>47.22493795592991</c:v>
                </c:pt>
                <c:pt idx="22">
                  <c:v>46.697711025119695</c:v>
                </c:pt>
                <c:pt idx="23">
                  <c:v>46.408800016121468</c:v>
                </c:pt>
                <c:pt idx="24">
                  <c:v>47.11676384087508</c:v>
                </c:pt>
                <c:pt idx="25">
                  <c:v>48.331905486323187</c:v>
                </c:pt>
                <c:pt idx="26">
                  <c:v>48.379068458013357</c:v>
                </c:pt>
                <c:pt idx="27">
                  <c:v>49.957774382417149</c:v>
                </c:pt>
                <c:pt idx="28">
                  <c:v>50.503228075392734</c:v>
                </c:pt>
                <c:pt idx="29">
                  <c:v>50.783127803646657</c:v>
                </c:pt>
                <c:pt idx="30">
                  <c:v>51.444063841216526</c:v>
                </c:pt>
                <c:pt idx="31">
                  <c:v>52.184843146068751</c:v>
                </c:pt>
                <c:pt idx="32">
                  <c:v>52.884143089960801</c:v>
                </c:pt>
                <c:pt idx="33">
                  <c:v>51.582451971348007</c:v>
                </c:pt>
                <c:pt idx="34">
                  <c:v>49.43266233092352</c:v>
                </c:pt>
                <c:pt idx="35">
                  <c:v>52.849303546468164</c:v>
                </c:pt>
                <c:pt idx="36">
                  <c:v>50.932992270839165</c:v>
                </c:pt>
                <c:pt idx="37">
                  <c:v>51.321441351125429</c:v>
                </c:pt>
                <c:pt idx="38">
                  <c:v>51.273241098822872</c:v>
                </c:pt>
                <c:pt idx="39">
                  <c:v>50.812179966558759</c:v>
                </c:pt>
                <c:pt idx="40">
                  <c:v>50.716017128526822</c:v>
                </c:pt>
                <c:pt idx="41">
                  <c:v>51.446784720683048</c:v>
                </c:pt>
                <c:pt idx="42">
                  <c:v>53.457291386670988</c:v>
                </c:pt>
                <c:pt idx="43">
                  <c:v>53.395470055990643</c:v>
                </c:pt>
                <c:pt idx="44">
                  <c:v>53.728778100562216</c:v>
                </c:pt>
                <c:pt idx="45">
                  <c:v>53.709231978996897</c:v>
                </c:pt>
                <c:pt idx="46">
                  <c:v>54.968072649873093</c:v>
                </c:pt>
                <c:pt idx="47">
                  <c:v>54.916699588961649</c:v>
                </c:pt>
                <c:pt idx="48">
                  <c:v>54.212377687550273</c:v>
                </c:pt>
                <c:pt idx="49">
                  <c:v>52.872839996373301</c:v>
                </c:pt>
                <c:pt idx="50">
                  <c:v>51.376123102344316</c:v>
                </c:pt>
                <c:pt idx="51">
                  <c:v>49.684975728764314</c:v>
                </c:pt>
                <c:pt idx="52">
                  <c:v>50.202084251739841</c:v>
                </c:pt>
                <c:pt idx="53">
                  <c:v>50.600662400871535</c:v>
                </c:pt>
                <c:pt idx="54">
                  <c:v>50.421893214244676</c:v>
                </c:pt>
                <c:pt idx="55">
                  <c:v>47.536687261166719</c:v>
                </c:pt>
              </c:numCache>
            </c:numRef>
          </c:val>
          <c:smooth val="0"/>
          <c:extLst>
            <c:ext xmlns:c16="http://schemas.microsoft.com/office/drawing/2014/chart" uri="{C3380CC4-5D6E-409C-BE32-E72D297353CC}">
              <c16:uniqueId val="{0000000A-CF44-4C0A-9B99-AF68A02D2F83}"/>
            </c:ext>
          </c:extLst>
        </c:ser>
        <c:ser>
          <c:idx val="11"/>
          <c:order val="11"/>
          <c:tx>
            <c:strRef>
              <c:f>Sheet4!$A$13</c:f>
              <c:strCache>
                <c:ptCount val="1"/>
                <c:pt idx="0">
                  <c:v>Sri Lanka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Sheet4!$B$13:$BG$13</c:f>
              <c:numCache>
                <c:formatCode>General</c:formatCode>
                <c:ptCount val="58"/>
                <c:pt idx="50">
                  <c:v>60.85893144067461</c:v>
                </c:pt>
                <c:pt idx="51">
                  <c:v>59.955382520105886</c:v>
                </c:pt>
                <c:pt idx="52">
                  <c:v>59.687329920376634</c:v>
                </c:pt>
                <c:pt idx="53">
                  <c:v>60.480934932497163</c:v>
                </c:pt>
                <c:pt idx="54">
                  <c:v>60.797588553077453</c:v>
                </c:pt>
                <c:pt idx="55">
                  <c:v>60.610252440471626</c:v>
                </c:pt>
              </c:numCache>
            </c:numRef>
          </c:val>
          <c:smooth val="0"/>
          <c:extLst>
            <c:ext xmlns:c16="http://schemas.microsoft.com/office/drawing/2014/chart" uri="{C3380CC4-5D6E-409C-BE32-E72D297353CC}">
              <c16:uniqueId val="{0000000B-CF44-4C0A-9B99-AF68A02D2F83}"/>
            </c:ext>
          </c:extLst>
        </c:ser>
        <c:ser>
          <c:idx val="12"/>
          <c:order val="12"/>
          <c:tx>
            <c:strRef>
              <c:f>Sheet4!$A$14</c:f>
              <c:strCache>
                <c:ptCount val="1"/>
                <c:pt idx="0">
                  <c:v>Lithuania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Sheet4!$B$14:$BG$14</c:f>
              <c:numCache>
                <c:formatCode>General</c:formatCode>
                <c:ptCount val="58"/>
                <c:pt idx="35">
                  <c:v>57.426938828379612</c:v>
                </c:pt>
                <c:pt idx="36">
                  <c:v>57.693697251988205</c:v>
                </c:pt>
                <c:pt idx="37">
                  <c:v>58.497041615568875</c:v>
                </c:pt>
                <c:pt idx="38">
                  <c:v>60.157640586276493</c:v>
                </c:pt>
                <c:pt idx="39">
                  <c:v>62.846539142652901</c:v>
                </c:pt>
                <c:pt idx="40">
                  <c:v>64.127261563427311</c:v>
                </c:pt>
                <c:pt idx="41">
                  <c:v>64.149387385418095</c:v>
                </c:pt>
                <c:pt idx="42">
                  <c:v>65.133547905264678</c:v>
                </c:pt>
                <c:pt idx="43">
                  <c:v>64.017630751260384</c:v>
                </c:pt>
                <c:pt idx="44">
                  <c:v>62.722548866484708</c:v>
                </c:pt>
                <c:pt idx="45">
                  <c:v>62.510925864251789</c:v>
                </c:pt>
                <c:pt idx="46">
                  <c:v>62.488319165413984</c:v>
                </c:pt>
                <c:pt idx="47">
                  <c:v>63.182939006479621</c:v>
                </c:pt>
                <c:pt idx="48">
                  <c:v>63.827703043139572</c:v>
                </c:pt>
                <c:pt idx="49">
                  <c:v>69.419402738170859</c:v>
                </c:pt>
                <c:pt idx="50">
                  <c:v>67.609156310694019</c:v>
                </c:pt>
                <c:pt idx="51">
                  <c:v>65.11581187704985</c:v>
                </c:pt>
                <c:pt idx="52">
                  <c:v>64.826400769433789</c:v>
                </c:pt>
                <c:pt idx="53">
                  <c:v>65.992891457050064</c:v>
                </c:pt>
                <c:pt idx="54">
                  <c:v>66.015299015797439</c:v>
                </c:pt>
                <c:pt idx="55">
                  <c:v>66.56906607952962</c:v>
                </c:pt>
              </c:numCache>
            </c:numRef>
          </c:val>
          <c:smooth val="0"/>
          <c:extLst>
            <c:ext xmlns:c16="http://schemas.microsoft.com/office/drawing/2014/chart" uri="{C3380CC4-5D6E-409C-BE32-E72D297353CC}">
              <c16:uniqueId val="{0000000C-CF44-4C0A-9B99-AF68A02D2F83}"/>
            </c:ext>
          </c:extLst>
        </c:ser>
        <c:ser>
          <c:idx val="13"/>
          <c:order val="13"/>
          <c:tx>
            <c:strRef>
              <c:f>Sheet4!$A$15</c:f>
              <c:strCache>
                <c:ptCount val="1"/>
                <c:pt idx="0">
                  <c:v>Latvia</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Sheet4!$B$15:$BG$15</c:f>
              <c:numCache>
                <c:formatCode>General</c:formatCode>
                <c:ptCount val="58"/>
                <c:pt idx="35">
                  <c:v>60.841343533957883</c:v>
                </c:pt>
                <c:pt idx="36">
                  <c:v>62.304098269842648</c:v>
                </c:pt>
                <c:pt idx="37">
                  <c:v>62.67412691323603</c:v>
                </c:pt>
                <c:pt idx="38">
                  <c:v>66.262262544739642</c:v>
                </c:pt>
                <c:pt idx="39">
                  <c:v>67.848709904408835</c:v>
                </c:pt>
                <c:pt idx="40">
                  <c:v>68.344521826126481</c:v>
                </c:pt>
                <c:pt idx="41">
                  <c:v>69.557762323348825</c:v>
                </c:pt>
                <c:pt idx="42">
                  <c:v>69.712170580064424</c:v>
                </c:pt>
                <c:pt idx="43">
                  <c:v>71.5835019433447</c:v>
                </c:pt>
                <c:pt idx="44">
                  <c:v>71.183915358256328</c:v>
                </c:pt>
                <c:pt idx="45">
                  <c:v>72.836344438550853</c:v>
                </c:pt>
                <c:pt idx="46">
                  <c:v>72.677683928400427</c:v>
                </c:pt>
                <c:pt idx="47">
                  <c:v>71.726646871031377</c:v>
                </c:pt>
                <c:pt idx="48">
                  <c:v>72.230330075454162</c:v>
                </c:pt>
                <c:pt idx="49">
                  <c:v>72.626683409375232</c:v>
                </c:pt>
                <c:pt idx="50">
                  <c:v>71.736027537018614</c:v>
                </c:pt>
                <c:pt idx="51">
                  <c:v>72.16467080150565</c:v>
                </c:pt>
                <c:pt idx="52">
                  <c:v>72.248792633933235</c:v>
                </c:pt>
                <c:pt idx="53">
                  <c:v>72.833696152416849</c:v>
                </c:pt>
                <c:pt idx="54">
                  <c:v>73.282806383397627</c:v>
                </c:pt>
                <c:pt idx="55">
                  <c:v>73.722406319326481</c:v>
                </c:pt>
              </c:numCache>
            </c:numRef>
          </c:val>
          <c:smooth val="0"/>
          <c:extLst>
            <c:ext xmlns:c16="http://schemas.microsoft.com/office/drawing/2014/chart" uri="{C3380CC4-5D6E-409C-BE32-E72D297353CC}">
              <c16:uniqueId val="{0000000D-CF44-4C0A-9B99-AF68A02D2F83}"/>
            </c:ext>
          </c:extLst>
        </c:ser>
        <c:ser>
          <c:idx val="14"/>
          <c:order val="14"/>
          <c:tx>
            <c:strRef>
              <c:f>Sheet4!$A$16</c:f>
              <c:strCache>
                <c:ptCount val="1"/>
                <c:pt idx="0">
                  <c:v>Morocco</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Sheet4!$B$16:$BG$16</c:f>
              <c:numCache>
                <c:formatCode>General</c:formatCode>
                <c:ptCount val="58"/>
                <c:pt idx="20">
                  <c:v>51.569754884339879</c:v>
                </c:pt>
                <c:pt idx="21">
                  <c:v>53.496539623904326</c:v>
                </c:pt>
                <c:pt idx="22">
                  <c:v>52.310807836505028</c:v>
                </c:pt>
                <c:pt idx="23">
                  <c:v>51.880030415234202</c:v>
                </c:pt>
                <c:pt idx="24">
                  <c:v>52.525584993555462</c:v>
                </c:pt>
                <c:pt idx="25">
                  <c:v>51.790879445516559</c:v>
                </c:pt>
                <c:pt idx="26">
                  <c:v>51.501288170050508</c:v>
                </c:pt>
                <c:pt idx="27">
                  <c:v>54.888997904836636</c:v>
                </c:pt>
                <c:pt idx="28">
                  <c:v>51.772204590966744</c:v>
                </c:pt>
                <c:pt idx="29">
                  <c:v>52.128642204238773</c:v>
                </c:pt>
                <c:pt idx="30">
                  <c:v>51.293788559200046</c:v>
                </c:pt>
                <c:pt idx="31">
                  <c:v>50.402079352222515</c:v>
                </c:pt>
                <c:pt idx="32">
                  <c:v>53.416959590031169</c:v>
                </c:pt>
                <c:pt idx="33">
                  <c:v>54.363688606944514</c:v>
                </c:pt>
                <c:pt idx="34">
                  <c:v>51.74638019060874</c:v>
                </c:pt>
                <c:pt idx="35">
                  <c:v>54.657576182596522</c:v>
                </c:pt>
                <c:pt idx="36">
                  <c:v>50.551398336898401</c:v>
                </c:pt>
                <c:pt idx="37">
                  <c:v>52.630858803743216</c:v>
                </c:pt>
                <c:pt idx="38">
                  <c:v>53.051328842461828</c:v>
                </c:pt>
                <c:pt idx="39">
                  <c:v>55.167217281525573</c:v>
                </c:pt>
                <c:pt idx="40">
                  <c:v>56.553699540072969</c:v>
                </c:pt>
                <c:pt idx="41">
                  <c:v>56.78244795686669</c:v>
                </c:pt>
                <c:pt idx="42">
                  <c:v>56.984706062270305</c:v>
                </c:pt>
                <c:pt idx="43">
                  <c:v>55.682749220032981</c:v>
                </c:pt>
                <c:pt idx="44">
                  <c:v>56.002786623346054</c:v>
                </c:pt>
                <c:pt idx="45">
                  <c:v>57.942046289165361</c:v>
                </c:pt>
                <c:pt idx="46">
                  <c:v>57.01497097666163</c:v>
                </c:pt>
                <c:pt idx="47">
                  <c:v>60.101695914647578</c:v>
                </c:pt>
                <c:pt idx="48">
                  <c:v>56.95042719139105</c:v>
                </c:pt>
                <c:pt idx="49">
                  <c:v>58.020142914762843</c:v>
                </c:pt>
                <c:pt idx="50">
                  <c:v>56.93632413495007</c:v>
                </c:pt>
                <c:pt idx="51">
                  <c:v>56.860834439944455</c:v>
                </c:pt>
                <c:pt idx="52">
                  <c:v>57.98957039598983</c:v>
                </c:pt>
                <c:pt idx="53">
                  <c:v>56.59880769244868</c:v>
                </c:pt>
                <c:pt idx="54">
                  <c:v>57.553544632991894</c:v>
                </c:pt>
                <c:pt idx="55">
                  <c:v>56.299053880655812</c:v>
                </c:pt>
              </c:numCache>
            </c:numRef>
          </c:val>
          <c:smooth val="0"/>
          <c:extLst>
            <c:ext xmlns:c16="http://schemas.microsoft.com/office/drawing/2014/chart" uri="{C3380CC4-5D6E-409C-BE32-E72D297353CC}">
              <c16:uniqueId val="{0000000E-CF44-4C0A-9B99-AF68A02D2F83}"/>
            </c:ext>
          </c:extLst>
        </c:ser>
        <c:ser>
          <c:idx val="15"/>
          <c:order val="15"/>
          <c:tx>
            <c:strRef>
              <c:f>Sheet4!$A$17</c:f>
              <c:strCache>
                <c:ptCount val="1"/>
                <c:pt idx="0">
                  <c:v>Macedonia, FYR</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Sheet4!$B$17:$BG$17</c:f>
              <c:numCache>
                <c:formatCode>General</c:formatCode>
                <c:ptCount val="58"/>
                <c:pt idx="30">
                  <c:v>46.996112774228138</c:v>
                </c:pt>
                <c:pt idx="31">
                  <c:v>50.771401803337689</c:v>
                </c:pt>
                <c:pt idx="32">
                  <c:v>43.851596101064267</c:v>
                </c:pt>
                <c:pt idx="33">
                  <c:v>53.141006063993665</c:v>
                </c:pt>
                <c:pt idx="34">
                  <c:v>56.297770469829175</c:v>
                </c:pt>
                <c:pt idx="35">
                  <c:v>56.806839702588405</c:v>
                </c:pt>
                <c:pt idx="36">
                  <c:v>57.183234838982187</c:v>
                </c:pt>
                <c:pt idx="37">
                  <c:v>52.685468650698532</c:v>
                </c:pt>
                <c:pt idx="38">
                  <c:v>52.924549391879204</c:v>
                </c:pt>
                <c:pt idx="39">
                  <c:v>54.499446184719311</c:v>
                </c:pt>
                <c:pt idx="40">
                  <c:v>62.629472187632693</c:v>
                </c:pt>
                <c:pt idx="41">
                  <c:v>64.190156327473773</c:v>
                </c:pt>
                <c:pt idx="42">
                  <c:v>64.162324169922556</c:v>
                </c:pt>
                <c:pt idx="43">
                  <c:v>60.621161350343264</c:v>
                </c:pt>
                <c:pt idx="44">
                  <c:v>62.444959681556114</c:v>
                </c:pt>
                <c:pt idx="45">
                  <c:v>64.946931624673866</c:v>
                </c:pt>
                <c:pt idx="46">
                  <c:v>64.742618642757762</c:v>
                </c:pt>
                <c:pt idx="47">
                  <c:v>65.756212310736871</c:v>
                </c:pt>
                <c:pt idx="48">
                  <c:v>64.015399692006156</c:v>
                </c:pt>
                <c:pt idx="49">
                  <c:v>66.05091400204816</c:v>
                </c:pt>
                <c:pt idx="50">
                  <c:v>63.871251666883175</c:v>
                </c:pt>
                <c:pt idx="51">
                  <c:v>64.035395216537793</c:v>
                </c:pt>
                <c:pt idx="52">
                  <c:v>65.101911396042439</c:v>
                </c:pt>
                <c:pt idx="53">
                  <c:v>63.030276662102189</c:v>
                </c:pt>
                <c:pt idx="54">
                  <c:v>63.148892854724458</c:v>
                </c:pt>
                <c:pt idx="55">
                  <c:v>62.700645144198852</c:v>
                </c:pt>
              </c:numCache>
            </c:numRef>
          </c:val>
          <c:smooth val="0"/>
          <c:extLst>
            <c:ext xmlns:c16="http://schemas.microsoft.com/office/drawing/2014/chart" uri="{C3380CC4-5D6E-409C-BE32-E72D297353CC}">
              <c16:uniqueId val="{0000000F-CF44-4C0A-9B99-AF68A02D2F83}"/>
            </c:ext>
          </c:extLst>
        </c:ser>
        <c:ser>
          <c:idx val="16"/>
          <c:order val="16"/>
          <c:tx>
            <c:strRef>
              <c:f>Sheet4!$A$18</c:f>
              <c:strCache>
                <c:ptCount val="1"/>
                <c:pt idx="0">
                  <c:v>Malta</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Sheet4!$B$18:$BG$18</c:f>
              <c:numCache>
                <c:formatCode>General</c:formatCode>
                <c:ptCount val="58"/>
                <c:pt idx="10">
                  <c:v>40.528829110233929</c:v>
                </c:pt>
                <c:pt idx="11">
                  <c:v>45.079454756081162</c:v>
                </c:pt>
                <c:pt idx="12">
                  <c:v>38.546560183168523</c:v>
                </c:pt>
                <c:pt idx="13">
                  <c:v>36.356303686298681</c:v>
                </c:pt>
                <c:pt idx="14">
                  <c:v>32.321946976518277</c:v>
                </c:pt>
                <c:pt idx="15">
                  <c:v>29.085594889607226</c:v>
                </c:pt>
                <c:pt idx="16">
                  <c:v>27.001953174063598</c:v>
                </c:pt>
                <c:pt idx="17">
                  <c:v>28.006778043251895</c:v>
                </c:pt>
                <c:pt idx="18">
                  <c:v>29.318608833905579</c:v>
                </c:pt>
                <c:pt idx="19">
                  <c:v>30.452232923708245</c:v>
                </c:pt>
                <c:pt idx="20">
                  <c:v>32.031223811550205</c:v>
                </c:pt>
                <c:pt idx="21">
                  <c:v>34.210106736096634</c:v>
                </c:pt>
                <c:pt idx="22">
                  <c:v>34.987251693898948</c:v>
                </c:pt>
                <c:pt idx="23">
                  <c:v>36.957548565410988</c:v>
                </c:pt>
                <c:pt idx="24">
                  <c:v>35.925729844067</c:v>
                </c:pt>
                <c:pt idx="25">
                  <c:v>36.416243111822055</c:v>
                </c:pt>
                <c:pt idx="26">
                  <c:v>35.774986492928775</c:v>
                </c:pt>
                <c:pt idx="27">
                  <c:v>37.919188648130444</c:v>
                </c:pt>
                <c:pt idx="28">
                  <c:v>39.001828779301221</c:v>
                </c:pt>
                <c:pt idx="29">
                  <c:v>38.882088794961057</c:v>
                </c:pt>
                <c:pt idx="30">
                  <c:v>40.679499743338468</c:v>
                </c:pt>
                <c:pt idx="31">
                  <c:v>41.481533921262773</c:v>
                </c:pt>
                <c:pt idx="32">
                  <c:v>45.37105768491071</c:v>
                </c:pt>
                <c:pt idx="33">
                  <c:v>47.102747471996096</c:v>
                </c:pt>
                <c:pt idx="34">
                  <c:v>45.914125279646697</c:v>
                </c:pt>
                <c:pt idx="35">
                  <c:v>67.984111221449851</c:v>
                </c:pt>
                <c:pt idx="36">
                  <c:v>68.736845991950659</c:v>
                </c:pt>
                <c:pt idx="37">
                  <c:v>68.95374523060444</c:v>
                </c:pt>
                <c:pt idx="38">
                  <c:v>68.900754353832298</c:v>
                </c:pt>
                <c:pt idx="39">
                  <c:v>70.066796954758914</c:v>
                </c:pt>
                <c:pt idx="40">
                  <c:v>67.873649804652615</c:v>
                </c:pt>
                <c:pt idx="41">
                  <c:v>70.824639841033289</c:v>
                </c:pt>
                <c:pt idx="42">
                  <c:v>70.004054473037755</c:v>
                </c:pt>
                <c:pt idx="43">
                  <c:v>70.065580706579226</c:v>
                </c:pt>
                <c:pt idx="44">
                  <c:v>72.734743713165372</c:v>
                </c:pt>
                <c:pt idx="45">
                  <c:v>74.273301383974541</c:v>
                </c:pt>
                <c:pt idx="46">
                  <c:v>75.390892002734105</c:v>
                </c:pt>
                <c:pt idx="47">
                  <c:v>76.787599864522932</c:v>
                </c:pt>
                <c:pt idx="48">
                  <c:v>76.563776836787767</c:v>
                </c:pt>
                <c:pt idx="49">
                  <c:v>78.03580428979447</c:v>
                </c:pt>
                <c:pt idx="50">
                  <c:v>78.24134834565173</c:v>
                </c:pt>
                <c:pt idx="51">
                  <c:v>79.204765400787551</c:v>
                </c:pt>
                <c:pt idx="52">
                  <c:v>81.249307961214186</c:v>
                </c:pt>
                <c:pt idx="53">
                  <c:v>81.813465358275778</c:v>
                </c:pt>
                <c:pt idx="54">
                  <c:v>82.710399546613758</c:v>
                </c:pt>
                <c:pt idx="55">
                  <c:v>82.817941126602591</c:v>
                </c:pt>
              </c:numCache>
            </c:numRef>
          </c:val>
          <c:smooth val="0"/>
          <c:extLst>
            <c:ext xmlns:c16="http://schemas.microsoft.com/office/drawing/2014/chart" uri="{C3380CC4-5D6E-409C-BE32-E72D297353CC}">
              <c16:uniqueId val="{00000010-CF44-4C0A-9B99-AF68A02D2F83}"/>
            </c:ext>
          </c:extLst>
        </c:ser>
        <c:ser>
          <c:idx val="17"/>
          <c:order val="17"/>
          <c:tx>
            <c:strRef>
              <c:f>Sheet4!$A$19</c:f>
              <c:strCache>
                <c:ptCount val="1"/>
                <c:pt idx="0">
                  <c:v>Mauritius</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Sheet4!$B$19:$BG$19</c:f>
              <c:numCache>
                <c:formatCode>General</c:formatCode>
                <c:ptCount val="58"/>
                <c:pt idx="16">
                  <c:v>50.791066197782285</c:v>
                </c:pt>
                <c:pt idx="17">
                  <c:v>53.45229953026174</c:v>
                </c:pt>
                <c:pt idx="18">
                  <c:v>54.727658952482209</c:v>
                </c:pt>
                <c:pt idx="19">
                  <c:v>53.903052382982949</c:v>
                </c:pt>
                <c:pt idx="20">
                  <c:v>60.660827327515385</c:v>
                </c:pt>
                <c:pt idx="21">
                  <c:v>59.654476957715517</c:v>
                </c:pt>
                <c:pt idx="22">
                  <c:v>58.84464573009268</c:v>
                </c:pt>
                <c:pt idx="23">
                  <c:v>60.497056178096479</c:v>
                </c:pt>
                <c:pt idx="24">
                  <c:v>57.775191765597356</c:v>
                </c:pt>
                <c:pt idx="25">
                  <c:v>53.987788576443442</c:v>
                </c:pt>
                <c:pt idx="26">
                  <c:v>51.581262308206391</c:v>
                </c:pt>
                <c:pt idx="27">
                  <c:v>51.605596787936079</c:v>
                </c:pt>
                <c:pt idx="28">
                  <c:v>53.034164960226072</c:v>
                </c:pt>
                <c:pt idx="29">
                  <c:v>54.037161839549285</c:v>
                </c:pt>
                <c:pt idx="30">
                  <c:v>54.355828220858896</c:v>
                </c:pt>
                <c:pt idx="31">
                  <c:v>55.22729615797428</c:v>
                </c:pt>
                <c:pt idx="32">
                  <c:v>55.196116613159504</c:v>
                </c:pt>
                <c:pt idx="33">
                  <c:v>56.353457172316567</c:v>
                </c:pt>
                <c:pt idx="34">
                  <c:v>57.785668462905463</c:v>
                </c:pt>
                <c:pt idx="35">
                  <c:v>57.587892363364688</c:v>
                </c:pt>
                <c:pt idx="36">
                  <c:v>57.960863656350604</c:v>
                </c:pt>
                <c:pt idx="37">
                  <c:v>59.68583926570097</c:v>
                </c:pt>
                <c:pt idx="38">
                  <c:v>59.866529125023369</c:v>
                </c:pt>
                <c:pt idx="39">
                  <c:v>62.666846263609585</c:v>
                </c:pt>
                <c:pt idx="40">
                  <c:v>62.062975283897792</c:v>
                </c:pt>
                <c:pt idx="41">
                  <c:v>61.500420212348615</c:v>
                </c:pt>
                <c:pt idx="42">
                  <c:v>63.111320980843267</c:v>
                </c:pt>
                <c:pt idx="43">
                  <c:v>63.43542074987073</c:v>
                </c:pt>
                <c:pt idx="44">
                  <c:v>64.415568947932371</c:v>
                </c:pt>
                <c:pt idx="45">
                  <c:v>66.38176183379521</c:v>
                </c:pt>
                <c:pt idx="46">
                  <c:v>69.420451168717364</c:v>
                </c:pt>
                <c:pt idx="47">
                  <c:v>69.687905339227569</c:v>
                </c:pt>
                <c:pt idx="48">
                  <c:v>69.207636344955404</c:v>
                </c:pt>
                <c:pt idx="49">
                  <c:v>69.562902033200899</c:v>
                </c:pt>
                <c:pt idx="50">
                  <c:v>70.650000000000006</c:v>
                </c:pt>
                <c:pt idx="51">
                  <c:v>71.408017989385442</c:v>
                </c:pt>
                <c:pt idx="52">
                  <c:v>72.116811447082142</c:v>
                </c:pt>
                <c:pt idx="53">
                  <c:v>72.862140549346677</c:v>
                </c:pt>
                <c:pt idx="54">
                  <c:v>73.985379814489164</c:v>
                </c:pt>
                <c:pt idx="55">
                  <c:v>74.768570783472569</c:v>
                </c:pt>
              </c:numCache>
            </c:numRef>
          </c:val>
          <c:smooth val="0"/>
          <c:extLst>
            <c:ext xmlns:c16="http://schemas.microsoft.com/office/drawing/2014/chart" uri="{C3380CC4-5D6E-409C-BE32-E72D297353CC}">
              <c16:uniqueId val="{00000011-CF44-4C0A-9B99-AF68A02D2F83}"/>
            </c:ext>
          </c:extLst>
        </c:ser>
        <c:ser>
          <c:idx val="18"/>
          <c:order val="18"/>
          <c:tx>
            <c:strRef>
              <c:f>Sheet4!$A$20</c:f>
              <c:strCache>
                <c:ptCount val="1"/>
                <c:pt idx="0">
                  <c:v>Nigeria</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Sheet4!$B$20:$BG$20</c:f>
              <c:numCache>
                <c:formatCode>General</c:formatCode>
                <c:ptCount val="58"/>
                <c:pt idx="21">
                  <c:v>31.518725669187898</c:v>
                </c:pt>
                <c:pt idx="22">
                  <c:v>32.133492102083444</c:v>
                </c:pt>
                <c:pt idx="23">
                  <c:v>33.655573422912816</c:v>
                </c:pt>
                <c:pt idx="24">
                  <c:v>31.752493562416756</c:v>
                </c:pt>
                <c:pt idx="25">
                  <c:v>30.932555620757622</c:v>
                </c:pt>
                <c:pt idx="26">
                  <c:v>32.509407494179065</c:v>
                </c:pt>
                <c:pt idx="27">
                  <c:v>27.437065944998253</c:v>
                </c:pt>
                <c:pt idx="28">
                  <c:v>26.563741818869431</c:v>
                </c:pt>
                <c:pt idx="29">
                  <c:v>24.24677532073359</c:v>
                </c:pt>
                <c:pt idx="30">
                  <c:v>23.205110192678386</c:v>
                </c:pt>
                <c:pt idx="31">
                  <c:v>23.018601316788477</c:v>
                </c:pt>
                <c:pt idx="32">
                  <c:v>19.73632341209909</c:v>
                </c:pt>
                <c:pt idx="33">
                  <c:v>23.412552313687556</c:v>
                </c:pt>
                <c:pt idx="34">
                  <c:v>28.330473065334605</c:v>
                </c:pt>
                <c:pt idx="35">
                  <c:v>21.923122174601119</c:v>
                </c:pt>
                <c:pt idx="36">
                  <c:v>20.349430094128945</c:v>
                </c:pt>
                <c:pt idx="37">
                  <c:v>21.830966032618942</c:v>
                </c:pt>
                <c:pt idx="38">
                  <c:v>27.392774473878301</c:v>
                </c:pt>
                <c:pt idx="39">
                  <c:v>26.835615697930233</c:v>
                </c:pt>
                <c:pt idx="40">
                  <c:v>21.760630530192017</c:v>
                </c:pt>
                <c:pt idx="41">
                  <c:v>25.374424296192704</c:v>
                </c:pt>
                <c:pt idx="42">
                  <c:v>20.91597284361001</c:v>
                </c:pt>
                <c:pt idx="43">
                  <c:v>20.542435276356358</c:v>
                </c:pt>
                <c:pt idx="44">
                  <c:v>23.699067029019353</c:v>
                </c:pt>
                <c:pt idx="45">
                  <c:v>23.736748829256371</c:v>
                </c:pt>
                <c:pt idx="46">
                  <c:v>26.084369629394015</c:v>
                </c:pt>
                <c:pt idx="47">
                  <c:v>26.633749174928674</c:v>
                </c:pt>
                <c:pt idx="48">
                  <c:v>25.667110163020922</c:v>
                </c:pt>
                <c:pt idx="49">
                  <c:v>28.744670959438238</c:v>
                </c:pt>
                <c:pt idx="50">
                  <c:v>50.78884367178054</c:v>
                </c:pt>
                <c:pt idx="51">
                  <c:v>49.363704854702412</c:v>
                </c:pt>
                <c:pt idx="52">
                  <c:v>50.63202316170208</c:v>
                </c:pt>
                <c:pt idx="53">
                  <c:v>52.966421898790173</c:v>
                </c:pt>
                <c:pt idx="54">
                  <c:v>54.818076004071692</c:v>
                </c:pt>
                <c:pt idx="55">
                  <c:v>58.759825789485461</c:v>
                </c:pt>
              </c:numCache>
            </c:numRef>
          </c:val>
          <c:smooth val="0"/>
          <c:extLst>
            <c:ext xmlns:c16="http://schemas.microsoft.com/office/drawing/2014/chart" uri="{C3380CC4-5D6E-409C-BE32-E72D297353CC}">
              <c16:uniqueId val="{00000012-CF44-4C0A-9B99-AF68A02D2F83}"/>
            </c:ext>
          </c:extLst>
        </c:ser>
        <c:ser>
          <c:idx val="19"/>
          <c:order val="19"/>
          <c:tx>
            <c:strRef>
              <c:f>Sheet4!$A$21</c:f>
              <c:strCache>
                <c:ptCount val="1"/>
                <c:pt idx="0">
                  <c:v>Oman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Sheet4!$B$21:$BG$21</c:f>
              <c:numCache>
                <c:formatCode>General</c:formatCode>
                <c:ptCount val="58"/>
                <c:pt idx="1">
                  <c:v>17.791411042944784</c:v>
                </c:pt>
                <c:pt idx="2">
                  <c:v>15.4228855721393</c:v>
                </c:pt>
                <c:pt idx="3">
                  <c:v>15.420560747663551</c:v>
                </c:pt>
                <c:pt idx="4">
                  <c:v>15.837104072398189</c:v>
                </c:pt>
                <c:pt idx="5">
                  <c:v>15.929203539823009</c:v>
                </c:pt>
                <c:pt idx="6">
                  <c:v>15.702479338842975</c:v>
                </c:pt>
                <c:pt idx="7">
                  <c:v>10.567010309278352</c:v>
                </c:pt>
                <c:pt idx="8">
                  <c:v>6.9885641677255403</c:v>
                </c:pt>
                <c:pt idx="9">
                  <c:v>6.7</c:v>
                </c:pt>
                <c:pt idx="10">
                  <c:v>7.2097378277153554</c:v>
                </c:pt>
                <c:pt idx="11">
                  <c:v>10.791366906474821</c:v>
                </c:pt>
                <c:pt idx="12">
                  <c:v>16.90340909090909</c:v>
                </c:pt>
                <c:pt idx="13">
                  <c:v>19.303423848878392</c:v>
                </c:pt>
                <c:pt idx="14">
                  <c:v>14.248021108179421</c:v>
                </c:pt>
                <c:pt idx="15">
                  <c:v>19.67684613046757</c:v>
                </c:pt>
                <c:pt idx="16">
                  <c:v>28.191801424855822</c:v>
                </c:pt>
                <c:pt idx="17">
                  <c:v>31.263209625769996</c:v>
                </c:pt>
                <c:pt idx="18">
                  <c:v>34.970963024726572</c:v>
                </c:pt>
                <c:pt idx="19">
                  <c:v>32.656068243505239</c:v>
                </c:pt>
                <c:pt idx="20">
                  <c:v>28.091573495958571</c:v>
                </c:pt>
                <c:pt idx="21">
                  <c:v>30.395244669754529</c:v>
                </c:pt>
                <c:pt idx="22">
                  <c:v>34.168773121454244</c:v>
                </c:pt>
                <c:pt idx="23">
                  <c:v>36.362642299450428</c:v>
                </c:pt>
                <c:pt idx="24">
                  <c:v>37.986153139256295</c:v>
                </c:pt>
                <c:pt idx="25">
                  <c:v>37.938020137678166</c:v>
                </c:pt>
                <c:pt idx="26">
                  <c:v>45.222860019914215</c:v>
                </c:pt>
                <c:pt idx="27">
                  <c:v>39.721646791025066</c:v>
                </c:pt>
                <c:pt idx="28">
                  <c:v>49.741048224530935</c:v>
                </c:pt>
                <c:pt idx="29">
                  <c:v>47.635697635697625</c:v>
                </c:pt>
                <c:pt idx="30">
                  <c:v>43.317233857864629</c:v>
                </c:pt>
                <c:pt idx="31">
                  <c:v>47.963676389653273</c:v>
                </c:pt>
                <c:pt idx="32">
                  <c:v>48.877378391361567</c:v>
                </c:pt>
                <c:pt idx="33">
                  <c:v>51.898576067949044</c:v>
                </c:pt>
                <c:pt idx="34">
                  <c:v>52.360437259678285</c:v>
                </c:pt>
                <c:pt idx="35">
                  <c:v>50.739575285937711</c:v>
                </c:pt>
                <c:pt idx="36">
                  <c:v>48.1299899562501</c:v>
                </c:pt>
                <c:pt idx="37">
                  <c:v>48.757697676328085</c:v>
                </c:pt>
                <c:pt idx="38">
                  <c:v>56.372305904953365</c:v>
                </c:pt>
                <c:pt idx="39">
                  <c:v>50.079065621817342</c:v>
                </c:pt>
                <c:pt idx="40">
                  <c:v>38.602245153721029</c:v>
                </c:pt>
                <c:pt idx="41">
                  <c:v>41.264556843554878</c:v>
                </c:pt>
                <c:pt idx="42">
                  <c:v>42.20583868093842</c:v>
                </c:pt>
                <c:pt idx="43">
                  <c:v>42.238705489168332</c:v>
                </c:pt>
                <c:pt idx="44">
                  <c:v>41.797597042513864</c:v>
                </c:pt>
                <c:pt idx="45">
                  <c:v>34.848966613672495</c:v>
                </c:pt>
                <c:pt idx="46">
                  <c:v>34.897096334602892</c:v>
                </c:pt>
                <c:pt idx="47">
                  <c:v>37.503862363890292</c:v>
                </c:pt>
                <c:pt idx="48">
                  <c:v>31.947937706304103</c:v>
                </c:pt>
                <c:pt idx="49">
                  <c:v>38.919555180513086</c:v>
                </c:pt>
                <c:pt idx="50">
                  <c:v>36.635999840337774</c:v>
                </c:pt>
                <c:pt idx="51">
                  <c:v>32.240441773217981</c:v>
                </c:pt>
                <c:pt idx="52">
                  <c:v>33.19899040255028</c:v>
                </c:pt>
                <c:pt idx="53">
                  <c:v>35.814773326304696</c:v>
                </c:pt>
                <c:pt idx="54">
                  <c:v>38.977148725848885</c:v>
                </c:pt>
                <c:pt idx="55">
                  <c:v>47.422718808193672</c:v>
                </c:pt>
              </c:numCache>
            </c:numRef>
          </c:val>
          <c:smooth val="0"/>
          <c:extLst>
            <c:ext xmlns:c16="http://schemas.microsoft.com/office/drawing/2014/chart" uri="{C3380CC4-5D6E-409C-BE32-E72D297353CC}">
              <c16:uniqueId val="{00000013-CF44-4C0A-9B99-AF68A02D2F83}"/>
            </c:ext>
          </c:extLst>
        </c:ser>
        <c:ser>
          <c:idx val="20"/>
          <c:order val="20"/>
          <c:tx>
            <c:strRef>
              <c:f>Sheet4!$A$22</c:f>
              <c:strCache>
                <c:ptCount val="1"/>
                <c:pt idx="0">
                  <c:v>Romania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Sheet4!$B$22:$BG$22</c:f>
              <c:numCache>
                <c:formatCode>General</c:formatCode>
                <c:ptCount val="58"/>
                <c:pt idx="21">
                  <c:v>26.963797814207652</c:v>
                </c:pt>
                <c:pt idx="22">
                  <c:v>24.909420289855071</c:v>
                </c:pt>
                <c:pt idx="30">
                  <c:v>26.316457302372797</c:v>
                </c:pt>
                <c:pt idx="31">
                  <c:v>34.817539444390668</c:v>
                </c:pt>
                <c:pt idx="32">
                  <c:v>36.622599404922909</c:v>
                </c:pt>
                <c:pt idx="33">
                  <c:v>35.265589378201049</c:v>
                </c:pt>
                <c:pt idx="34">
                  <c:v>32.178642540529808</c:v>
                </c:pt>
                <c:pt idx="35">
                  <c:v>42.475509553698849</c:v>
                </c:pt>
                <c:pt idx="36">
                  <c:v>41.86027200088575</c:v>
                </c:pt>
                <c:pt idx="37">
                  <c:v>42.785685834678517</c:v>
                </c:pt>
                <c:pt idx="38">
                  <c:v>48.336304663740279</c:v>
                </c:pt>
                <c:pt idx="39">
                  <c:v>52.000728273183363</c:v>
                </c:pt>
                <c:pt idx="40">
                  <c:v>54.464986285913028</c:v>
                </c:pt>
                <c:pt idx="41">
                  <c:v>49.862067540896184</c:v>
                </c:pt>
                <c:pt idx="42">
                  <c:v>50.544478399363655</c:v>
                </c:pt>
                <c:pt idx="43">
                  <c:v>52.323951938811483</c:v>
                </c:pt>
                <c:pt idx="44">
                  <c:v>50.97586308183719</c:v>
                </c:pt>
                <c:pt idx="45">
                  <c:v>54.471195469509517</c:v>
                </c:pt>
                <c:pt idx="46">
                  <c:v>54.39628730348457</c:v>
                </c:pt>
                <c:pt idx="47">
                  <c:v>57.858747632434905</c:v>
                </c:pt>
                <c:pt idx="48">
                  <c:v>55.655222552043114</c:v>
                </c:pt>
                <c:pt idx="49">
                  <c:v>56.321135069307878</c:v>
                </c:pt>
                <c:pt idx="50">
                  <c:v>52.386628390834431</c:v>
                </c:pt>
                <c:pt idx="51">
                  <c:v>51.151458094089087</c:v>
                </c:pt>
                <c:pt idx="52">
                  <c:v>57.581398750632061</c:v>
                </c:pt>
                <c:pt idx="53">
                  <c:v>57.267302881563289</c:v>
                </c:pt>
                <c:pt idx="54">
                  <c:v>59.0419252832978</c:v>
                </c:pt>
                <c:pt idx="55">
                  <c:v>60.340202920882206</c:v>
                </c:pt>
              </c:numCache>
            </c:numRef>
          </c:val>
          <c:smooth val="0"/>
          <c:extLst>
            <c:ext xmlns:c16="http://schemas.microsoft.com/office/drawing/2014/chart" uri="{C3380CC4-5D6E-409C-BE32-E72D297353CC}">
              <c16:uniqueId val="{00000014-CF44-4C0A-9B99-AF68A02D2F83}"/>
            </c:ext>
          </c:extLst>
        </c:ser>
        <c:ser>
          <c:idx val="21"/>
          <c:order val="21"/>
          <c:tx>
            <c:strRef>
              <c:f>Sheet4!$A$23</c:f>
              <c:strCache>
                <c:ptCount val="1"/>
                <c:pt idx="0">
                  <c:v>Serbia</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Sheet4!$B$23:$BG$23</c:f>
              <c:numCache>
                <c:formatCode>General</c:formatCode>
                <c:ptCount val="58"/>
                <c:pt idx="35">
                  <c:v>43.610536043038174</c:v>
                </c:pt>
                <c:pt idx="36">
                  <c:v>45.547681434466099</c:v>
                </c:pt>
                <c:pt idx="37">
                  <c:v>48.729466767277088</c:v>
                </c:pt>
                <c:pt idx="38">
                  <c:v>49.64797841069047</c:v>
                </c:pt>
                <c:pt idx="39">
                  <c:v>48.706137105064137</c:v>
                </c:pt>
                <c:pt idx="40">
                  <c:v>46.60602808425012</c:v>
                </c:pt>
                <c:pt idx="41">
                  <c:v>47.083391390111494</c:v>
                </c:pt>
                <c:pt idx="42">
                  <c:v>52.653323732052357</c:v>
                </c:pt>
                <c:pt idx="43">
                  <c:v>54.710324271194068</c:v>
                </c:pt>
                <c:pt idx="44">
                  <c:v>55.842640195754441</c:v>
                </c:pt>
                <c:pt idx="45">
                  <c:v>58.738829534480907</c:v>
                </c:pt>
                <c:pt idx="46">
                  <c:v>59.237582970140501</c:v>
                </c:pt>
                <c:pt idx="47">
                  <c:v>61.712211822584251</c:v>
                </c:pt>
                <c:pt idx="48">
                  <c:v>61.013892784453795</c:v>
                </c:pt>
                <c:pt idx="49">
                  <c:v>61.733163710126661</c:v>
                </c:pt>
                <c:pt idx="50">
                  <c:v>61.374329812924969</c:v>
                </c:pt>
                <c:pt idx="51">
                  <c:v>59.815921510309323</c:v>
                </c:pt>
                <c:pt idx="52">
                  <c:v>60.720445020648029</c:v>
                </c:pt>
                <c:pt idx="53">
                  <c:v>58.983033189485525</c:v>
                </c:pt>
                <c:pt idx="54">
                  <c:v>60.496798945639071</c:v>
                </c:pt>
                <c:pt idx="55">
                  <c:v>60.454863360876054</c:v>
                </c:pt>
              </c:numCache>
            </c:numRef>
          </c:val>
          <c:smooth val="0"/>
          <c:extLst>
            <c:ext xmlns:c16="http://schemas.microsoft.com/office/drawing/2014/chart" uri="{C3380CC4-5D6E-409C-BE32-E72D297353CC}">
              <c16:uniqueId val="{00000015-CF44-4C0A-9B99-AF68A02D2F83}"/>
            </c:ext>
          </c:extLst>
        </c:ser>
        <c:ser>
          <c:idx val="22"/>
          <c:order val="22"/>
          <c:tx>
            <c:strRef>
              <c:f>Sheet4!$A$24</c:f>
              <c:strCache>
                <c:ptCount val="1"/>
                <c:pt idx="0">
                  <c:v>Slovak Republic</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Sheet4!$B$24:$BG$24</c:f>
              <c:numCache>
                <c:formatCode>General</c:formatCode>
                <c:ptCount val="58"/>
                <c:pt idx="35">
                  <c:v>57.542661483115289</c:v>
                </c:pt>
                <c:pt idx="36">
                  <c:v>57.033438147410962</c:v>
                </c:pt>
                <c:pt idx="37">
                  <c:v>60.264158042899176</c:v>
                </c:pt>
                <c:pt idx="38">
                  <c:v>60.017935616400017</c:v>
                </c:pt>
                <c:pt idx="39">
                  <c:v>61.381977749140844</c:v>
                </c:pt>
                <c:pt idx="40">
                  <c:v>59.516511575651542</c:v>
                </c:pt>
                <c:pt idx="41">
                  <c:v>60.229820399639834</c:v>
                </c:pt>
                <c:pt idx="42">
                  <c:v>60.860112712328771</c:v>
                </c:pt>
                <c:pt idx="43">
                  <c:v>60.37480935233561</c:v>
                </c:pt>
                <c:pt idx="44">
                  <c:v>59.705256528079296</c:v>
                </c:pt>
                <c:pt idx="45">
                  <c:v>60.256773947879395</c:v>
                </c:pt>
                <c:pt idx="46">
                  <c:v>57.804637047784539</c:v>
                </c:pt>
                <c:pt idx="47">
                  <c:v>58.128611519991679</c:v>
                </c:pt>
                <c:pt idx="48">
                  <c:v>57.954443912674712</c:v>
                </c:pt>
                <c:pt idx="49">
                  <c:v>62.719257290325203</c:v>
                </c:pt>
                <c:pt idx="50">
                  <c:v>61.960745173603613</c:v>
                </c:pt>
                <c:pt idx="51">
                  <c:v>61.110103706385942</c:v>
                </c:pt>
                <c:pt idx="52">
                  <c:v>61.087989514390351</c:v>
                </c:pt>
                <c:pt idx="53">
                  <c:v>62.955530643148848</c:v>
                </c:pt>
                <c:pt idx="54">
                  <c:v>61.130058869957125</c:v>
                </c:pt>
                <c:pt idx="55">
                  <c:v>61.517110737042714</c:v>
                </c:pt>
              </c:numCache>
            </c:numRef>
          </c:val>
          <c:smooth val="0"/>
          <c:extLst>
            <c:ext xmlns:c16="http://schemas.microsoft.com/office/drawing/2014/chart" uri="{C3380CC4-5D6E-409C-BE32-E72D297353CC}">
              <c16:uniqueId val="{00000016-CF44-4C0A-9B99-AF68A02D2F83}"/>
            </c:ext>
          </c:extLst>
        </c:ser>
        <c:ser>
          <c:idx val="23"/>
          <c:order val="23"/>
          <c:tx>
            <c:strRef>
              <c:f>Sheet4!$A$25</c:f>
              <c:strCache>
                <c:ptCount val="1"/>
                <c:pt idx="0">
                  <c:v>Slovenia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Sheet4!$B$25:$BG$25</c:f>
              <c:numCache>
                <c:formatCode>General</c:formatCode>
                <c:ptCount val="58"/>
                <c:pt idx="35">
                  <c:v>61.014778510159992</c:v>
                </c:pt>
                <c:pt idx="36">
                  <c:v>60.89021745742388</c:v>
                </c:pt>
                <c:pt idx="37">
                  <c:v>60.429460552247484</c:v>
                </c:pt>
                <c:pt idx="38">
                  <c:v>60.018206210608597</c:v>
                </c:pt>
                <c:pt idx="39">
                  <c:v>60.693741387803101</c:v>
                </c:pt>
                <c:pt idx="40">
                  <c:v>61.679292637206906</c:v>
                </c:pt>
                <c:pt idx="41">
                  <c:v>62.148571829051747</c:v>
                </c:pt>
                <c:pt idx="42">
                  <c:v>62.31533296477604</c:v>
                </c:pt>
                <c:pt idx="43">
                  <c:v>62.895089647979574</c:v>
                </c:pt>
                <c:pt idx="44">
                  <c:v>62.76488053446586</c:v>
                </c:pt>
                <c:pt idx="45">
                  <c:v>63.317901192444978</c:v>
                </c:pt>
                <c:pt idx="46">
                  <c:v>63.23574691709495</c:v>
                </c:pt>
                <c:pt idx="47">
                  <c:v>62.708312104898958</c:v>
                </c:pt>
                <c:pt idx="48">
                  <c:v>63.96457911747909</c:v>
                </c:pt>
                <c:pt idx="49">
                  <c:v>66.719078654177892</c:v>
                </c:pt>
                <c:pt idx="50">
                  <c:v>67.412578570893061</c:v>
                </c:pt>
                <c:pt idx="51">
                  <c:v>66.794474676232724</c:v>
                </c:pt>
                <c:pt idx="52">
                  <c:v>66.214494687825038</c:v>
                </c:pt>
                <c:pt idx="53">
                  <c:v>65.598791160749784</c:v>
                </c:pt>
                <c:pt idx="54">
                  <c:v>64.549799323929093</c:v>
                </c:pt>
                <c:pt idx="55">
                  <c:v>64.869593817637778</c:v>
                </c:pt>
              </c:numCache>
            </c:numRef>
          </c:val>
          <c:smooth val="0"/>
          <c:extLst>
            <c:ext xmlns:c16="http://schemas.microsoft.com/office/drawing/2014/chart" uri="{C3380CC4-5D6E-409C-BE32-E72D297353CC}">
              <c16:uniqueId val="{00000017-CF44-4C0A-9B99-AF68A02D2F83}"/>
            </c:ext>
          </c:extLst>
        </c:ser>
        <c:ser>
          <c:idx val="24"/>
          <c:order val="24"/>
          <c:tx>
            <c:strRef>
              <c:f>Sheet4!$A$26</c:f>
              <c:strCache>
                <c:ptCount val="1"/>
                <c:pt idx="0">
                  <c:v>Tunisia</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Sheet4!$B$26:$BG$26</c:f>
              <c:numCache>
                <c:formatCode>General</c:formatCode>
                <c:ptCount val="58"/>
                <c:pt idx="5">
                  <c:v>54.322071083808687</c:v>
                </c:pt>
                <c:pt idx="6">
                  <c:v>57.049110922946667</c:v>
                </c:pt>
                <c:pt idx="7">
                  <c:v>57.920291321060077</c:v>
                </c:pt>
                <c:pt idx="8">
                  <c:v>56.933785472068543</c:v>
                </c:pt>
                <c:pt idx="9">
                  <c:v>56.643835616438352</c:v>
                </c:pt>
                <c:pt idx="10">
                  <c:v>56.491120636864665</c:v>
                </c:pt>
                <c:pt idx="11">
                  <c:v>54.1242495432002</c:v>
                </c:pt>
                <c:pt idx="12">
                  <c:v>52.380440623320787</c:v>
                </c:pt>
                <c:pt idx="13">
                  <c:v>52.463301829881345</c:v>
                </c:pt>
                <c:pt idx="14">
                  <c:v>47.66086186540732</c:v>
                </c:pt>
                <c:pt idx="15">
                  <c:v>49.654947916666664</c:v>
                </c:pt>
                <c:pt idx="16">
                  <c:v>50.601405263784685</c:v>
                </c:pt>
                <c:pt idx="17">
                  <c:v>51.26243714560821</c:v>
                </c:pt>
                <c:pt idx="18">
                  <c:v>51.561618062088435</c:v>
                </c:pt>
                <c:pt idx="19">
                  <c:v>50.538492221779016</c:v>
                </c:pt>
                <c:pt idx="20">
                  <c:v>47.723638262458792</c:v>
                </c:pt>
                <c:pt idx="21">
                  <c:v>47.776526492158119</c:v>
                </c:pt>
                <c:pt idx="22">
                  <c:v>49.752762202190851</c:v>
                </c:pt>
                <c:pt idx="23">
                  <c:v>47.404114545642514</c:v>
                </c:pt>
                <c:pt idx="24">
                  <c:v>45.277315733934287</c:v>
                </c:pt>
                <c:pt idx="25">
                  <c:v>44.397669978951484</c:v>
                </c:pt>
                <c:pt idx="26">
                  <c:v>50.118521365878657</c:v>
                </c:pt>
                <c:pt idx="27">
                  <c:v>47.557146713264871</c:v>
                </c:pt>
                <c:pt idx="28">
                  <c:v>51.435858806116116</c:v>
                </c:pt>
                <c:pt idx="29">
                  <c:v>50.355459982843918</c:v>
                </c:pt>
                <c:pt idx="30">
                  <c:v>48.658600187754239</c:v>
                </c:pt>
                <c:pt idx="31">
                  <c:v>47.785324151033009</c:v>
                </c:pt>
                <c:pt idx="32">
                  <c:v>48.555623847572221</c:v>
                </c:pt>
                <c:pt idx="33">
                  <c:v>50.624326301958348</c:v>
                </c:pt>
                <c:pt idx="34">
                  <c:v>51.942270201064979</c:v>
                </c:pt>
                <c:pt idx="35">
                  <c:v>53.242472351532435</c:v>
                </c:pt>
                <c:pt idx="36">
                  <c:v>51.704910357908126</c:v>
                </c:pt>
                <c:pt idx="37">
                  <c:v>57.657358047635356</c:v>
                </c:pt>
                <c:pt idx="38">
                  <c:v>58.938370956375451</c:v>
                </c:pt>
                <c:pt idx="39">
                  <c:v>58.581974904709313</c:v>
                </c:pt>
                <c:pt idx="40">
                  <c:v>58.477547266381116</c:v>
                </c:pt>
                <c:pt idx="41">
                  <c:v>59.273527007101215</c:v>
                </c:pt>
                <c:pt idx="42">
                  <c:v>60.825992355591382</c:v>
                </c:pt>
                <c:pt idx="43">
                  <c:v>61.393290651067744</c:v>
                </c:pt>
                <c:pt idx="44">
                  <c:v>60.664228605440407</c:v>
                </c:pt>
                <c:pt idx="45">
                  <c:v>60.608579017962825</c:v>
                </c:pt>
                <c:pt idx="46">
                  <c:v>60.570078084031934</c:v>
                </c:pt>
                <c:pt idx="47">
                  <c:v>59.422448975140298</c:v>
                </c:pt>
                <c:pt idx="48">
                  <c:v>57.694112972805577</c:v>
                </c:pt>
                <c:pt idx="49">
                  <c:v>60.609021786674852</c:v>
                </c:pt>
                <c:pt idx="50">
                  <c:v>60.263822824833788</c:v>
                </c:pt>
                <c:pt idx="51">
                  <c:v>59.514843509525662</c:v>
                </c:pt>
                <c:pt idx="52">
                  <c:v>59.361319067500176</c:v>
                </c:pt>
                <c:pt idx="53">
                  <c:v>60.335637468969772</c:v>
                </c:pt>
                <c:pt idx="54">
                  <c:v>61.020514888164115</c:v>
                </c:pt>
                <c:pt idx="55">
                  <c:v>61.352973175305927</c:v>
                </c:pt>
              </c:numCache>
            </c:numRef>
          </c:val>
          <c:smooth val="0"/>
          <c:extLst>
            <c:ext xmlns:c16="http://schemas.microsoft.com/office/drawing/2014/chart" uri="{C3380CC4-5D6E-409C-BE32-E72D297353CC}">
              <c16:uniqueId val="{00000018-CF44-4C0A-9B99-AF68A02D2F83}"/>
            </c:ext>
          </c:extLst>
        </c:ser>
        <c:ser>
          <c:idx val="25"/>
          <c:order val="25"/>
          <c:tx>
            <c:strRef>
              <c:f>Sheet4!$A$27</c:f>
              <c:strCache>
                <c:ptCount val="1"/>
                <c:pt idx="0">
                  <c:v>Vietnam</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Sheet4!$B$27:$BG$27</c:f>
              <c:numCache>
                <c:formatCode>General</c:formatCode>
                <c:ptCount val="58"/>
                <c:pt idx="25">
                  <c:v>32.478632333990795</c:v>
                </c:pt>
                <c:pt idx="26">
                  <c:v>33.055090717417215</c:v>
                </c:pt>
                <c:pt idx="27">
                  <c:v>31.080140160312752</c:v>
                </c:pt>
                <c:pt idx="28">
                  <c:v>29.740597122642953</c:v>
                </c:pt>
                <c:pt idx="29">
                  <c:v>34.994482593322097</c:v>
                </c:pt>
                <c:pt idx="30">
                  <c:v>38.588960787378568</c:v>
                </c:pt>
                <c:pt idx="31">
                  <c:v>35.71642837135682</c:v>
                </c:pt>
                <c:pt idx="32">
                  <c:v>38.797813461200256</c:v>
                </c:pt>
                <c:pt idx="33">
                  <c:v>41.229733846004365</c:v>
                </c:pt>
                <c:pt idx="34">
                  <c:v>43.703718739243698</c:v>
                </c:pt>
                <c:pt idx="35">
                  <c:v>44.061390779433424</c:v>
                </c:pt>
                <c:pt idx="36">
                  <c:v>42.510917161204816</c:v>
                </c:pt>
                <c:pt idx="37">
                  <c:v>42.15347961535516</c:v>
                </c:pt>
                <c:pt idx="38">
                  <c:v>41.727951952454006</c:v>
                </c:pt>
                <c:pt idx="39">
                  <c:v>40.070805926566251</c:v>
                </c:pt>
                <c:pt idx="40">
                  <c:v>43.067019718593556</c:v>
                </c:pt>
                <c:pt idx="41">
                  <c:v>43.01529236767108</c:v>
                </c:pt>
                <c:pt idx="42">
                  <c:v>43.021428879403267</c:v>
                </c:pt>
                <c:pt idx="43">
                  <c:v>42.454462027036001</c:v>
                </c:pt>
                <c:pt idx="44">
                  <c:v>42.506733210662119</c:v>
                </c:pt>
                <c:pt idx="45">
                  <c:v>42.568881215666067</c:v>
                </c:pt>
                <c:pt idx="46">
                  <c:v>42.688483512549865</c:v>
                </c:pt>
                <c:pt idx="47">
                  <c:v>42.83327545038415</c:v>
                </c:pt>
                <c:pt idx="48">
                  <c:v>42.509159696469226</c:v>
                </c:pt>
                <c:pt idx="49">
                  <c:v>43.443322492134421</c:v>
                </c:pt>
                <c:pt idx="50">
                  <c:v>36.942471781810227</c:v>
                </c:pt>
                <c:pt idx="51">
                  <c:v>36.732759423874626</c:v>
                </c:pt>
                <c:pt idx="52">
                  <c:v>37.266805919358944</c:v>
                </c:pt>
                <c:pt idx="53">
                  <c:v>38.736202878026212</c:v>
                </c:pt>
                <c:pt idx="54">
                  <c:v>39.036394423767653</c:v>
                </c:pt>
                <c:pt idx="55">
                  <c:v>39.733289576427751</c:v>
                </c:pt>
              </c:numCache>
            </c:numRef>
          </c:val>
          <c:smooth val="0"/>
          <c:extLst>
            <c:ext xmlns:c16="http://schemas.microsoft.com/office/drawing/2014/chart" uri="{C3380CC4-5D6E-409C-BE32-E72D297353CC}">
              <c16:uniqueId val="{00000019-CF44-4C0A-9B99-AF68A02D2F83}"/>
            </c:ext>
          </c:extLst>
        </c:ser>
        <c:dLbls>
          <c:showLegendKey val="0"/>
          <c:showVal val="0"/>
          <c:showCatName val="0"/>
          <c:showSerName val="0"/>
          <c:showPercent val="0"/>
          <c:showBubbleSize val="0"/>
        </c:dLbls>
        <c:marker val="1"/>
        <c:smooth val="0"/>
        <c:axId val="153130976"/>
        <c:axId val="153131368"/>
      </c:lineChart>
      <c:catAx>
        <c:axId val="15313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131368"/>
        <c:crosses val="autoZero"/>
        <c:auto val="1"/>
        <c:lblAlgn val="ctr"/>
        <c:lblOffset val="100"/>
        <c:noMultiLvlLbl val="0"/>
      </c:catAx>
      <c:valAx>
        <c:axId val="153131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13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A620CB-D2AE-406A-9BAD-8904EEB081B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228373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620CB-D2AE-406A-9BAD-8904EEB081B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403421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620CB-D2AE-406A-9BAD-8904EEB081B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33625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620CB-D2AE-406A-9BAD-8904EEB081B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40683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A620CB-D2AE-406A-9BAD-8904EEB081B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370701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A620CB-D2AE-406A-9BAD-8904EEB081B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278811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A620CB-D2AE-406A-9BAD-8904EEB081B4}"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161664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A620CB-D2AE-406A-9BAD-8904EEB081B4}"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307774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620CB-D2AE-406A-9BAD-8904EEB081B4}"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379996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620CB-D2AE-406A-9BAD-8904EEB081B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107712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620CB-D2AE-406A-9BAD-8904EEB081B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350590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620CB-D2AE-406A-9BAD-8904EEB081B4}"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A6933-297E-4ECE-A6EF-BE4F1A16EA7F}" type="slidenum">
              <a:rPr lang="en-US" smtClean="0"/>
              <a:t>‹#›</a:t>
            </a:fld>
            <a:endParaRPr lang="en-US"/>
          </a:p>
        </p:txBody>
      </p:sp>
    </p:spTree>
    <p:extLst>
      <p:ext uri="{BB962C8B-B14F-4D97-AF65-F5344CB8AC3E}">
        <p14:creationId xmlns:p14="http://schemas.microsoft.com/office/powerpoint/2010/main" val="3863366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GppysScJ-68"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vQvpAX8S_-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Industries, industrial policies and global value chains in Emerging Markets</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Svetlana Ledyaeva</a:t>
            </a:r>
          </a:p>
          <a:p>
            <a:r>
              <a:rPr lang="en-US" dirty="0" smtClean="0">
                <a:latin typeface="Times New Roman" panose="02020603050405020304" pitchFamily="18" charset="0"/>
                <a:cs typeface="Times New Roman" panose="02020603050405020304" pitchFamily="18" charset="0"/>
              </a:rPr>
              <a:t>Aalto University School of Business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385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Service-led </a:t>
            </a:r>
            <a:r>
              <a:rPr lang="fi-FI" b="1" dirty="0" err="1" smtClean="0">
                <a:latin typeface="Times New Roman" panose="02020603050405020304" pitchFamily="18" charset="0"/>
                <a:cs typeface="Times New Roman" panose="02020603050405020304" pitchFamily="18" charset="0"/>
              </a:rPr>
              <a:t>growth</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India</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213658" y="1429788"/>
            <a:ext cx="8952807" cy="5128953"/>
          </a:xfrm>
          <a:prstGeom prst="rect">
            <a:avLst/>
          </a:prstGeom>
        </p:spPr>
      </p:pic>
    </p:spTree>
    <p:extLst>
      <p:ext uri="{BB962C8B-B14F-4D97-AF65-F5344CB8AC3E}">
        <p14:creationId xmlns:p14="http://schemas.microsoft.com/office/powerpoint/2010/main" val="199728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GDP shares by sector in China and India, 1978-2004</a:t>
            </a:r>
            <a:endParaRPr lang="fi-FI"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330037" y="1803862"/>
            <a:ext cx="9626138" cy="4754880"/>
          </a:xfrm>
          <a:prstGeom prst="rect">
            <a:avLst/>
          </a:prstGeom>
        </p:spPr>
      </p:pic>
    </p:spTree>
    <p:extLst>
      <p:ext uri="{BB962C8B-B14F-4D97-AF65-F5344CB8AC3E}">
        <p14:creationId xmlns:p14="http://schemas.microsoft.com/office/powerpoint/2010/main" val="367703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Service-led </a:t>
            </a:r>
            <a:r>
              <a:rPr lang="fi-FI" b="1" dirty="0" err="1" smtClean="0">
                <a:latin typeface="Times New Roman" panose="02020603050405020304" pitchFamily="18" charset="0"/>
                <a:cs typeface="Times New Roman" panose="02020603050405020304" pitchFamily="18" charset="0"/>
              </a:rPr>
              <a:t>growth</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India</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a:t>In India’s case, service-sector growth is widespread across </a:t>
            </a:r>
            <a:r>
              <a:rPr lang="en-US" dirty="0" smtClean="0"/>
              <a:t>activities.</a:t>
            </a:r>
          </a:p>
          <a:p>
            <a:pPr marL="0" indent="0">
              <a:buNone/>
            </a:pPr>
            <a:endParaRPr lang="en-US" dirty="0"/>
          </a:p>
          <a:p>
            <a:pPr marL="0" indent="0">
              <a:buNone/>
            </a:pPr>
            <a:r>
              <a:rPr lang="en-US" dirty="0"/>
              <a:t>But the </a:t>
            </a:r>
            <a:r>
              <a:rPr lang="en-US" dirty="0" smtClean="0"/>
              <a:t>fastest </a:t>
            </a:r>
            <a:r>
              <a:rPr lang="en-US" dirty="0"/>
              <a:t>growing activities are </a:t>
            </a:r>
            <a:r>
              <a:rPr lang="en-US" b="1" dirty="0">
                <a:solidFill>
                  <a:srgbClr val="FF0000"/>
                </a:solidFill>
                <a:effectLst>
                  <a:outerShdw blurRad="38100" dist="38100" dir="2700000" algn="tl">
                    <a:srgbClr val="000000">
                      <a:alpha val="43137"/>
                    </a:srgbClr>
                  </a:outerShdw>
                </a:effectLst>
              </a:rPr>
              <a:t>business services</a:t>
            </a:r>
            <a:r>
              <a:rPr lang="en-US" dirty="0"/>
              <a:t>, communication and </a:t>
            </a:r>
            <a:r>
              <a:rPr lang="en-US" dirty="0" smtClean="0"/>
              <a:t>banking.</a:t>
            </a:r>
          </a:p>
          <a:p>
            <a:pPr marL="0" indent="0">
              <a:buNone/>
            </a:pPr>
            <a:endParaRPr lang="en-US" dirty="0"/>
          </a:p>
          <a:p>
            <a:pPr marL="0" indent="0">
              <a:buNone/>
            </a:pPr>
            <a:r>
              <a:rPr lang="en-US" b="1" dirty="0">
                <a:solidFill>
                  <a:srgbClr val="FF0000"/>
                </a:solidFill>
                <a:effectLst>
                  <a:outerShdw blurRad="38100" dist="38100" dir="2700000" algn="tl">
                    <a:srgbClr val="000000">
                      <a:alpha val="43137"/>
                    </a:srgbClr>
                  </a:outerShdw>
                </a:effectLst>
              </a:rPr>
              <a:t>Business services </a:t>
            </a:r>
            <a:r>
              <a:rPr lang="en-US" dirty="0"/>
              <a:t>include </a:t>
            </a:r>
            <a:r>
              <a:rPr lang="en-US" b="1" dirty="0">
                <a:solidFill>
                  <a:srgbClr val="FF0000"/>
                </a:solidFill>
                <a:effectLst>
                  <a:outerShdw blurRad="38100" dist="38100" dir="2700000" algn="tl">
                    <a:srgbClr val="000000">
                      <a:alpha val="43137"/>
                    </a:srgbClr>
                  </a:outerShdw>
                </a:effectLst>
              </a:rPr>
              <a:t>computer-related </a:t>
            </a:r>
            <a:r>
              <a:rPr lang="en-US" b="1" dirty="0" smtClean="0">
                <a:solidFill>
                  <a:srgbClr val="FF0000"/>
                </a:solidFill>
                <a:effectLst>
                  <a:outerShdw blurRad="38100" dist="38100" dir="2700000" algn="tl">
                    <a:srgbClr val="000000">
                      <a:alpha val="43137"/>
                    </a:srgbClr>
                  </a:outerShdw>
                </a:effectLst>
              </a:rPr>
              <a:t>services (the fastest growing)</a:t>
            </a:r>
            <a:r>
              <a:rPr lang="en-US" dirty="0" smtClean="0"/>
              <a:t>, </a:t>
            </a:r>
            <a:r>
              <a:rPr lang="en-US" dirty="0"/>
              <a:t>machinery rental, research, and </a:t>
            </a:r>
            <a:r>
              <a:rPr lang="en-US" dirty="0" smtClean="0"/>
              <a:t>accounting</a:t>
            </a:r>
            <a:r>
              <a:rPr lang="en-US" dirty="0"/>
              <a:t>, legal, and technical services (where the well-known data-entry and call centers are </a:t>
            </a:r>
            <a:r>
              <a:rPr lang="en-US" dirty="0" smtClean="0"/>
              <a:t>located).</a:t>
            </a: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fi-FI" dirty="0"/>
          </a:p>
        </p:txBody>
      </p:sp>
      <p:cxnSp>
        <p:nvCxnSpPr>
          <p:cNvPr id="5" name="Straight Arrow Connector 4"/>
          <p:cNvCxnSpPr/>
          <p:nvPr/>
        </p:nvCxnSpPr>
        <p:spPr>
          <a:xfrm flipH="1">
            <a:off x="2477193" y="3266902"/>
            <a:ext cx="4172989" cy="1105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93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Size</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specific</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services</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India</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 y="1363288"/>
            <a:ext cx="3682538" cy="3400512"/>
          </a:xfrm>
          <a:prstGeom prst="rect">
            <a:avLst/>
          </a:prstGeom>
        </p:spPr>
      </p:pic>
      <p:pic>
        <p:nvPicPr>
          <p:cNvPr id="5" name="Picture 4"/>
          <p:cNvPicPr>
            <a:picLocks noChangeAspect="1"/>
          </p:cNvPicPr>
          <p:nvPr/>
        </p:nvPicPr>
        <p:blipFill>
          <a:blip r:embed="rId3"/>
          <a:stretch>
            <a:fillRect/>
          </a:stretch>
        </p:blipFill>
        <p:spPr>
          <a:xfrm>
            <a:off x="3820391" y="1576864"/>
            <a:ext cx="3885507" cy="3300760"/>
          </a:xfrm>
          <a:prstGeom prst="rect">
            <a:avLst/>
          </a:prstGeom>
        </p:spPr>
      </p:pic>
      <p:pic>
        <p:nvPicPr>
          <p:cNvPr id="6" name="Picture 5"/>
          <p:cNvPicPr>
            <a:picLocks noChangeAspect="1"/>
          </p:cNvPicPr>
          <p:nvPr/>
        </p:nvPicPr>
        <p:blipFill>
          <a:blip r:embed="rId4"/>
          <a:stretch>
            <a:fillRect/>
          </a:stretch>
        </p:blipFill>
        <p:spPr>
          <a:xfrm>
            <a:off x="8031739" y="1471353"/>
            <a:ext cx="3539577" cy="3292447"/>
          </a:xfrm>
          <a:prstGeom prst="rect">
            <a:avLst/>
          </a:prstGeom>
        </p:spPr>
      </p:pic>
    </p:spTree>
    <p:extLst>
      <p:ext uri="{BB962C8B-B14F-4D97-AF65-F5344CB8AC3E}">
        <p14:creationId xmlns:p14="http://schemas.microsoft.com/office/powerpoint/2010/main" val="99743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Service-led </a:t>
            </a:r>
            <a:r>
              <a:rPr lang="fi-FI" b="1" dirty="0" err="1" smtClean="0">
                <a:latin typeface="Times New Roman" panose="02020603050405020304" pitchFamily="18" charset="0"/>
                <a:cs typeface="Times New Roman" panose="02020603050405020304" pitchFamily="18" charset="0"/>
              </a:rPr>
              <a:t>growth</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India</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The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Future</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service-sector output and employment </a:t>
            </a:r>
            <a:r>
              <a:rPr lang="en-US" sz="2000" dirty="0" smtClean="0">
                <a:latin typeface="Times New Roman" panose="02020603050405020304" pitchFamily="18" charset="0"/>
                <a:cs typeface="Times New Roman" panose="02020603050405020304" pitchFamily="18" charset="0"/>
              </a:rPr>
              <a:t>continue </a:t>
            </a:r>
            <a:r>
              <a:rPr lang="en-US" sz="2000" dirty="0">
                <a:latin typeface="Times New Roman" panose="02020603050405020304" pitchFamily="18" charset="0"/>
                <a:cs typeface="Times New Roman" panose="02020603050405020304" pitchFamily="18" charset="0"/>
              </a:rPr>
              <a:t>to grow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latin typeface="Times New Roman" panose="02020603050405020304" pitchFamily="18" charset="0"/>
                <a:cs typeface="Times New Roman" panose="02020603050405020304" pitchFamily="18" charset="0"/>
              </a:rPr>
              <a:t>depends </a:t>
            </a:r>
            <a:r>
              <a:rPr lang="en-US" sz="2000" dirty="0">
                <a:latin typeface="Times New Roman" panose="02020603050405020304" pitchFamily="18" charset="0"/>
                <a:cs typeface="Times New Roman" panose="02020603050405020304" pitchFamily="18" charset="0"/>
              </a:rPr>
              <a:t>on the continued expansion of </a:t>
            </a:r>
            <a:r>
              <a:rPr lang="en-US" sz="2000" dirty="0" smtClean="0">
                <a:latin typeface="Times New Roman" panose="02020603050405020304" pitchFamily="18" charset="0"/>
                <a:cs typeface="Times New Roman" panose="02020603050405020304" pitchFamily="18" charset="0"/>
              </a:rPr>
              <a:t>modern </a:t>
            </a:r>
            <a:r>
              <a:rPr lang="en-US" sz="2000" dirty="0">
                <a:latin typeface="Times New Roman" panose="02020603050405020304" pitchFamily="18" charset="0"/>
                <a:cs typeface="Times New Roman" panose="02020603050405020304" pitchFamily="18" charset="0"/>
              </a:rPr>
              <a:t>services (business services, communication and banking) </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application </a:t>
            </a:r>
            <a:r>
              <a:rPr lang="en-US" sz="2000" dirty="0">
                <a:latin typeface="Times New Roman" panose="02020603050405020304" pitchFamily="18" charset="0"/>
                <a:cs typeface="Times New Roman" panose="02020603050405020304" pitchFamily="18" charset="0"/>
              </a:rPr>
              <a:t>of modern information technology to more traditional services (retail and wholesale </a:t>
            </a:r>
            <a:r>
              <a:rPr lang="en-US" sz="2000" dirty="0" smtClean="0">
                <a:latin typeface="Times New Roman" panose="02020603050405020304" pitchFamily="18" charset="0"/>
                <a:cs typeface="Times New Roman" panose="02020603050405020304" pitchFamily="18" charset="0"/>
              </a:rPr>
              <a:t>trade</a:t>
            </a:r>
            <a:r>
              <a:rPr lang="en-US" sz="2000" dirty="0">
                <a:latin typeface="Times New Roman" panose="02020603050405020304" pitchFamily="18" charset="0"/>
                <a:cs typeface="Times New Roman" panose="02020603050405020304" pitchFamily="18" charset="0"/>
              </a:rPr>
              <a:t>, transport and storage, public administration and defense </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mix of skilled and </a:t>
            </a:r>
            <a:r>
              <a:rPr lang="en-US" sz="2000" dirty="0" smtClean="0">
                <a:latin typeface="Times New Roman" panose="02020603050405020304" pitchFamily="18" charset="0"/>
                <a:cs typeface="Times New Roman" panose="02020603050405020304" pitchFamily="18" charset="0"/>
              </a:rPr>
              <a:t>unskilled </a:t>
            </a:r>
            <a:r>
              <a:rPr lang="en-US" sz="2000" dirty="0">
                <a:latin typeface="Times New Roman" panose="02020603050405020304" pitchFamily="18" charset="0"/>
                <a:cs typeface="Times New Roman" panose="02020603050405020304" pitchFamily="18" charset="0"/>
              </a:rPr>
              <a:t>labor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manufacturing and </a:t>
            </a:r>
            <a:r>
              <a:rPr lang="en-US" sz="2000" dirty="0" smtClean="0">
                <a:latin typeface="Times New Roman" panose="02020603050405020304" pitchFamily="18" charset="0"/>
                <a:cs typeface="Times New Roman" panose="02020603050405020304" pitchFamily="18" charset="0"/>
              </a:rPr>
              <a:t>services is </a:t>
            </a:r>
            <a:r>
              <a:rPr lang="en-US" sz="2000" dirty="0">
                <a:latin typeface="Times New Roman" panose="02020603050405020304" pitchFamily="18" charset="0"/>
                <a:cs typeface="Times New Roman" panose="02020603050405020304" pitchFamily="18" charset="0"/>
              </a:rPr>
              <a:t>increasingly similar.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000" dirty="0" smtClean="0">
                <a:latin typeface="Times New Roman" panose="02020603050405020304" pitchFamily="18" charset="0"/>
                <a:cs typeface="Times New Roman" panose="02020603050405020304" pitchFamily="18" charset="0"/>
              </a:rPr>
              <a:t>Economic growth and raising living standards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require shifting labor from agriculture to both manufacturing and services. Labor-intensive manufacturing in India?</a:t>
            </a:r>
          </a:p>
          <a:p>
            <a:pPr marL="0" indent="0">
              <a:buNone/>
            </a:pP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(Barry</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Eichengreen</a:t>
            </a:r>
            <a:r>
              <a:rPr lang="fi-FI" sz="2000" dirty="0" smtClean="0">
                <a:latin typeface="Times New Roman" panose="02020603050405020304" pitchFamily="18" charset="0"/>
                <a:cs typeface="Times New Roman" panose="02020603050405020304" pitchFamily="18" charset="0"/>
              </a:rPr>
              <a:t>, NBER 2011)</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162884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Service-led development</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endParaRPr lang="en-US"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en-US" dirty="0" smtClean="0">
                <a:solidFill>
                  <a:srgbClr val="FF0000"/>
                </a:solidFill>
                <a:latin typeface="Times New Roman" panose="02020603050405020304" pitchFamily="18" charset="0"/>
                <a:cs typeface="Times New Roman" panose="02020603050405020304" pitchFamily="18" charset="0"/>
              </a:rPr>
              <a:t>On the one hand</a:t>
            </a:r>
            <a:r>
              <a:rPr lang="en-US" dirty="0" smtClean="0">
                <a:latin typeface="Times New Roman" panose="02020603050405020304" pitchFamily="18" charset="0"/>
                <a:cs typeface="Times New Roman" panose="02020603050405020304" pitchFamily="18" charset="0"/>
              </a:rPr>
              <a:t>, services </a:t>
            </a:r>
            <a:r>
              <a:rPr lang="en-US" dirty="0">
                <a:latin typeface="Times New Roman" panose="02020603050405020304" pitchFamily="18" charset="0"/>
                <a:cs typeface="Times New Roman" panose="02020603050405020304" pitchFamily="18" charset="0"/>
              </a:rPr>
              <a:t>can be a propulsive force in rural economic </a:t>
            </a:r>
            <a:r>
              <a:rPr lang="en-US" dirty="0" smtClean="0">
                <a:latin typeface="Times New Roman" panose="02020603050405020304" pitchFamily="18" charset="0"/>
                <a:cs typeface="Times New Roman" panose="02020603050405020304" pitchFamily="18" charset="0"/>
              </a:rPr>
              <a:t>development</a:t>
            </a: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solidFill>
                  <a:srgbClr val="FF0000"/>
                </a:solidFill>
                <a:latin typeface="Times New Roman" panose="02020603050405020304" pitchFamily="18" charset="0"/>
                <a:cs typeface="Times New Roman" panose="02020603050405020304" pitchFamily="18" charset="0"/>
              </a:rPr>
              <a:t>On the other hand</a:t>
            </a:r>
            <a:r>
              <a:rPr lang="en-US" dirty="0" smtClean="0">
                <a:latin typeface="Times New Roman" panose="02020603050405020304" pitchFamily="18" charset="0"/>
                <a:cs typeface="Times New Roman" panose="02020603050405020304" pitchFamily="18" charset="0"/>
              </a:rPr>
              <a:t>, services </a:t>
            </a:r>
            <a:r>
              <a:rPr lang="en-US" dirty="0">
                <a:latin typeface="Times New Roman" panose="02020603050405020304" pitchFamily="18" charset="0"/>
                <a:cs typeface="Times New Roman" panose="02020603050405020304" pitchFamily="18" charset="0"/>
              </a:rPr>
              <a:t>are neither independent of, nor a replacement for, older forms of rural industrialization such as agriculture, mining, and manufacturing.</a:t>
            </a:r>
            <a:endParaRPr lang="fi-F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708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7400"/>
          </a:xfrm>
        </p:spPr>
        <p:txBody>
          <a:bodyPr>
            <a:normAutofit/>
          </a:bodyPr>
          <a:lstStyle/>
          <a:p>
            <a:r>
              <a:rPr lang="fi-FI" sz="3000" b="1" dirty="0" smtClean="0">
                <a:latin typeface="Times New Roman" panose="02020603050405020304" pitchFamily="18" charset="0"/>
                <a:cs typeface="Times New Roman" panose="02020603050405020304" pitchFamily="18" charset="0"/>
              </a:rPr>
              <a:t>GDP </a:t>
            </a:r>
            <a:r>
              <a:rPr lang="fi-FI" sz="3000" b="1" dirty="0" err="1" smtClean="0">
                <a:latin typeface="Times New Roman" panose="02020603050405020304" pitchFamily="18" charset="0"/>
                <a:cs typeface="Times New Roman" panose="02020603050405020304" pitchFamily="18" charset="0"/>
              </a:rPr>
              <a:t>by</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sector</a:t>
            </a:r>
            <a:r>
              <a:rPr lang="fi-FI" sz="3000" b="1" dirty="0" smtClean="0">
                <a:latin typeface="Times New Roman" panose="02020603050405020304" pitchFamily="18" charset="0"/>
                <a:cs typeface="Times New Roman" panose="02020603050405020304" pitchFamily="18" charset="0"/>
              </a:rPr>
              <a:t> composition, groups of countries, 2016</a:t>
            </a:r>
            <a:endParaRPr lang="en-US" sz="3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2283956"/>
              </p:ext>
            </p:extLst>
          </p:nvPr>
        </p:nvGraphicFramePr>
        <p:xfrm>
          <a:off x="492826" y="1068388"/>
          <a:ext cx="10860974" cy="5108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980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8023"/>
          </a:xfrm>
        </p:spPr>
        <p:txBody>
          <a:bodyPr>
            <a:normAutofit fontScale="90000"/>
          </a:bodyPr>
          <a:lstStyle/>
          <a:p>
            <a:r>
              <a:rPr lang="en-US" sz="3000" b="1" dirty="0" smtClean="0">
                <a:latin typeface="Times New Roman" panose="02020603050405020304" pitchFamily="18" charset="0"/>
                <a:cs typeface="Times New Roman" panose="02020603050405020304" pitchFamily="18" charset="0"/>
              </a:rPr>
              <a:t>Manufacturing as % of GDP, advanced EMs</a:t>
            </a:r>
            <a:endParaRPr lang="en-US" sz="3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8975495"/>
              </p:ext>
            </p:extLst>
          </p:nvPr>
        </p:nvGraphicFramePr>
        <p:xfrm>
          <a:off x="838200" y="961902"/>
          <a:ext cx="10515600" cy="56407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495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026"/>
          </a:xfrm>
        </p:spPr>
        <p:txBody>
          <a:bodyPr>
            <a:normAutofit/>
          </a:bodyPr>
          <a:lstStyle/>
          <a:p>
            <a:r>
              <a:rPr lang="en-US" sz="3000" b="1" dirty="0" smtClean="0">
                <a:latin typeface="Times New Roman" panose="02020603050405020304" pitchFamily="18" charset="0"/>
                <a:cs typeface="Times New Roman" panose="02020603050405020304" pitchFamily="18" charset="0"/>
              </a:rPr>
              <a:t>Services, etc. as % of GDP, advanced EMs</a:t>
            </a:r>
            <a:endParaRPr lang="en-US" sz="3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0261788"/>
              </p:ext>
            </p:extLst>
          </p:nvPr>
        </p:nvGraphicFramePr>
        <p:xfrm>
          <a:off x="838200" y="938152"/>
          <a:ext cx="10515600" cy="52388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1308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000" b="1" dirty="0" smtClean="0">
                <a:latin typeface="Times New Roman" panose="02020603050405020304" pitchFamily="18" charset="0"/>
                <a:cs typeface="Times New Roman" panose="02020603050405020304" pitchFamily="18" charset="0"/>
              </a:rPr>
              <a:t>Total natural resources rents, % of GDP, advanced EMs</a:t>
            </a:r>
            <a:endParaRPr lang="en-US" sz="3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6627230"/>
              </p:ext>
            </p:extLst>
          </p:nvPr>
        </p:nvGraphicFramePr>
        <p:xfrm>
          <a:off x="368135" y="914400"/>
          <a:ext cx="10985665" cy="5262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0467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9592"/>
          </a:xfrm>
        </p:spPr>
        <p:txBody>
          <a:bodyPr>
            <a:normAutofit fontScale="90000"/>
          </a:bodyPr>
          <a:lstStyle/>
          <a:p>
            <a:r>
              <a:rPr lang="en-US" b="1" dirty="0" smtClean="0"/>
              <a:t/>
            </a:r>
            <a:br>
              <a:rPr lang="en-US" b="1" dirty="0" smtClean="0"/>
            </a:br>
            <a:r>
              <a:rPr lang="en-US" sz="3900" b="1" dirty="0" smtClean="0">
                <a:latin typeface="Times New Roman" panose="02020603050405020304" pitchFamily="18" charset="0"/>
                <a:cs typeface="Times New Roman" panose="02020603050405020304" pitchFamily="18" charset="0"/>
              </a:rPr>
              <a:t>Services </a:t>
            </a:r>
            <a:r>
              <a:rPr lang="en-US" sz="3900" b="1" dirty="0">
                <a:latin typeface="Times New Roman" panose="02020603050405020304" pitchFamily="18" charset="0"/>
                <a:cs typeface="Times New Roman" panose="02020603050405020304" pitchFamily="18" charset="0"/>
              </a:rPr>
              <a:t>versus manufacturing: which matters more for </a:t>
            </a:r>
            <a:r>
              <a:rPr lang="en-US" sz="3900" b="1" dirty="0" smtClean="0">
                <a:latin typeface="Times New Roman" panose="02020603050405020304" pitchFamily="18" charset="0"/>
                <a:cs typeface="Times New Roman" panose="02020603050405020304" pitchFamily="18" charset="0"/>
              </a:rPr>
              <a:t>growth in EMs </a:t>
            </a:r>
            <a:r>
              <a:rPr lang="en-US" sz="3900" b="1" dirty="0"/>
              <a:t/>
            </a:r>
            <a:br>
              <a:rPr lang="en-US" sz="3900" b="1" dirty="0"/>
            </a:br>
            <a:endParaRPr lang="en-US" sz="3900" dirty="0"/>
          </a:p>
        </p:txBody>
      </p:sp>
      <p:sp>
        <p:nvSpPr>
          <p:cNvPr id="3" name="Content Placeholder 2"/>
          <p:cNvSpPr>
            <a:spLocks noGrp="1"/>
          </p:cNvSpPr>
          <p:nvPr>
            <p:ph idx="1"/>
          </p:nvPr>
        </p:nvSpPr>
        <p:spPr>
          <a:xfrm>
            <a:off x="838200" y="1276597"/>
            <a:ext cx="10515600" cy="4900366"/>
          </a:xfrm>
        </p:spPr>
        <p:txBody>
          <a:bodyPr>
            <a:normAutofit fontScale="92500" lnSpcReduction="10000"/>
          </a:bodyPr>
          <a:lstStyle/>
          <a:p>
            <a:pPr marL="0" indent="0" algn="just">
              <a:buNone/>
            </a:pPr>
            <a:endParaRPr lang="en-US" sz="3000" dirty="0" smtClean="0">
              <a:latin typeface="Times New Roman" panose="02020603050405020304" pitchFamily="18" charset="0"/>
              <a:cs typeface="Times New Roman" panose="02020603050405020304" pitchFamily="18" charset="0"/>
            </a:endParaRPr>
          </a:p>
          <a:p>
            <a:pPr marL="0" indent="0" algn="just">
              <a:buNone/>
            </a:pPr>
            <a:r>
              <a:rPr lang="en-US" sz="3000" dirty="0" smtClean="0">
                <a:latin typeface="Times New Roman" panose="02020603050405020304" pitchFamily="18" charset="0"/>
                <a:cs typeface="Times New Roman" panose="02020603050405020304" pitchFamily="18" charset="0"/>
              </a:rPr>
              <a:t>Which </a:t>
            </a:r>
            <a:r>
              <a:rPr lang="en-US" sz="3000" dirty="0">
                <a:latin typeface="Times New Roman" panose="02020603050405020304" pitchFamily="18" charset="0"/>
                <a:cs typeface="Times New Roman" panose="02020603050405020304" pitchFamily="18" charset="0"/>
              </a:rPr>
              <a:t>sector, services or manufacturing, could be the main source of growth for developing countries </a:t>
            </a:r>
            <a:r>
              <a:rPr lang="en-US" sz="3000" dirty="0" smtClean="0">
                <a:latin typeface="Times New Roman" panose="02020603050405020304" pitchFamily="18" charset="0"/>
                <a:cs typeface="Times New Roman" panose="02020603050405020304" pitchFamily="18" charset="0"/>
              </a:rPr>
              <a:t>today</a:t>
            </a:r>
            <a:r>
              <a:rPr lang="fi-FI" sz="3000" dirty="0" smtClean="0">
                <a:latin typeface="Times New Roman" panose="02020603050405020304" pitchFamily="18" charset="0"/>
                <a:cs typeface="Times New Roman" panose="02020603050405020304" pitchFamily="18" charset="0"/>
              </a:rPr>
              <a:t>?</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The East Asian middle and high income </a:t>
            </a:r>
            <a:r>
              <a:rPr lang="en-US" sz="3000" dirty="0" smtClean="0">
                <a:latin typeface="Times New Roman" panose="02020603050405020304" pitchFamily="18" charset="0"/>
                <a:cs typeface="Times New Roman" panose="02020603050405020304" pitchFamily="18" charset="0"/>
              </a:rPr>
              <a:t>countries </a:t>
            </a:r>
            <a:r>
              <a:rPr lang="fi-FI" sz="3000" dirty="0" smtClean="0">
                <a:latin typeface="Times New Roman" panose="02020603050405020304" pitchFamily="18" charset="0"/>
                <a:cs typeface="Times New Roman" panose="02020603050405020304" pitchFamily="18" charset="0"/>
              </a:rPr>
              <a:t>(China, South Korea)</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globalized through </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manufacturing-led </a:t>
            </a:r>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activities</a:t>
            </a:r>
            <a:r>
              <a:rPr lang="en-US" sz="3000" dirty="0" smtClean="0">
                <a:latin typeface="Times New Roman" panose="02020603050405020304" pitchFamily="18" charset="0"/>
                <a:cs typeface="Times New Roman" panose="02020603050405020304" pitchFamily="18" charset="0"/>
              </a:rPr>
              <a:t>: agriculture </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manufacturing </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smtClean="0">
                <a:latin typeface="Times New Roman" panose="02020603050405020304" pitchFamily="18" charset="0"/>
                <a:cs typeface="Times New Roman" panose="02020603050405020304" pitchFamily="18" charset="0"/>
              </a:rPr>
              <a:t>services.</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South Asia (particularly India</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appears to </a:t>
            </a:r>
            <a:r>
              <a:rPr lang="en-US" sz="3000" dirty="0" smtClean="0">
                <a:latin typeface="Times New Roman" panose="02020603050405020304" pitchFamily="18" charset="0"/>
                <a:cs typeface="Times New Roman" panose="02020603050405020304" pitchFamily="18" charset="0"/>
              </a:rPr>
              <a:t>choose to globalize </a:t>
            </a:r>
            <a:r>
              <a:rPr lang="en-US" sz="3000" dirty="0">
                <a:latin typeface="Times New Roman" panose="02020603050405020304" pitchFamily="18" charset="0"/>
                <a:cs typeface="Times New Roman" panose="02020603050405020304" pitchFamily="18" charset="0"/>
              </a:rPr>
              <a:t>through service-led activities. </a:t>
            </a:r>
            <a:endParaRPr lang="en-US" sz="3000" dirty="0" smtClean="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85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589"/>
          </a:xfrm>
        </p:spPr>
        <p:txBody>
          <a:bodyPr>
            <a:normAutofit/>
          </a:bodyPr>
          <a:lstStyle/>
          <a:p>
            <a:r>
              <a:rPr lang="en-US" sz="3000" b="1" dirty="0" smtClean="0">
                <a:latin typeface="Times New Roman" panose="02020603050405020304" pitchFamily="18" charset="0"/>
                <a:cs typeface="Times New Roman" panose="02020603050405020304" pitchFamily="18" charset="0"/>
              </a:rPr>
              <a:t>Manufacturing as % of GDP, secondary EMs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1509397"/>
              </p:ext>
            </p:extLst>
          </p:nvPr>
        </p:nvGraphicFramePr>
        <p:xfrm>
          <a:off x="838200" y="1074717"/>
          <a:ext cx="10515600" cy="5102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439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8028"/>
          </a:xfrm>
        </p:spPr>
        <p:txBody>
          <a:bodyPr>
            <a:normAutofit/>
          </a:bodyPr>
          <a:lstStyle/>
          <a:p>
            <a:r>
              <a:rPr lang="en-US" sz="3000" b="1" dirty="0" smtClean="0">
                <a:latin typeface="Times New Roman" panose="02020603050405020304" pitchFamily="18" charset="0"/>
                <a:cs typeface="Times New Roman" panose="02020603050405020304" pitchFamily="18" charset="0"/>
              </a:rPr>
              <a:t>Services, etc. as % of GDP, secondary EMs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9907822"/>
              </p:ext>
            </p:extLst>
          </p:nvPr>
        </p:nvGraphicFramePr>
        <p:xfrm>
          <a:off x="838200" y="1181595"/>
          <a:ext cx="10515600" cy="4995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9782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1149"/>
          </a:xfrm>
        </p:spPr>
        <p:txBody>
          <a:bodyPr>
            <a:normAutofit/>
          </a:bodyPr>
          <a:lstStyle/>
          <a:p>
            <a:r>
              <a:rPr lang="en-US" sz="3000" b="1" dirty="0" smtClean="0">
                <a:latin typeface="Times New Roman" panose="02020603050405020304" pitchFamily="18" charset="0"/>
                <a:cs typeface="Times New Roman" panose="02020603050405020304" pitchFamily="18" charset="0"/>
              </a:rPr>
              <a:t>Total natural resources rents, % of GDP, secondary EMs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9890972"/>
              </p:ext>
            </p:extLst>
          </p:nvPr>
        </p:nvGraphicFramePr>
        <p:xfrm>
          <a:off x="-1" y="1074718"/>
          <a:ext cx="11940639" cy="5735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498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1462"/>
          </a:xfrm>
        </p:spPr>
        <p:txBody>
          <a:bodyPr>
            <a:normAutofit/>
          </a:bodyPr>
          <a:lstStyle/>
          <a:p>
            <a:r>
              <a:rPr lang="en-US" sz="3000" b="1" dirty="0" smtClean="0">
                <a:latin typeface="Times New Roman" panose="02020603050405020304" pitchFamily="18" charset="0"/>
                <a:cs typeface="Times New Roman" panose="02020603050405020304" pitchFamily="18" charset="0"/>
              </a:rPr>
              <a:t>Manufacturing as % of GDP, frontier EMs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2186152"/>
              </p:ext>
            </p:extLst>
          </p:nvPr>
        </p:nvGraphicFramePr>
        <p:xfrm>
          <a:off x="838200" y="973778"/>
          <a:ext cx="10515600" cy="5937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1247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7400"/>
          </a:xfrm>
        </p:spPr>
        <p:txBody>
          <a:bodyPr>
            <a:normAutofit/>
          </a:bodyPr>
          <a:lstStyle/>
          <a:p>
            <a:r>
              <a:rPr lang="en-US" sz="3000" b="1" dirty="0" smtClean="0">
                <a:latin typeface="Times New Roman" panose="02020603050405020304" pitchFamily="18" charset="0"/>
                <a:cs typeface="Times New Roman" panose="02020603050405020304" pitchFamily="18" charset="0"/>
              </a:rPr>
              <a:t>Services, etc. as % of GDP, frontier EMs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8963494"/>
              </p:ext>
            </p:extLst>
          </p:nvPr>
        </p:nvGraphicFramePr>
        <p:xfrm>
          <a:off x="350321" y="1050966"/>
          <a:ext cx="11447813" cy="55101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2636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2397"/>
          </a:xfrm>
        </p:spPr>
        <p:txBody>
          <a:bodyPr>
            <a:normAutofit fontScale="90000"/>
          </a:bodyPr>
          <a:lstStyle/>
          <a:p>
            <a:r>
              <a:rPr lang="en-US" sz="3000" b="1" dirty="0" smtClean="0">
                <a:latin typeface="Times New Roman" panose="02020603050405020304" pitchFamily="18" charset="0"/>
                <a:cs typeface="Times New Roman" panose="02020603050405020304" pitchFamily="18" charset="0"/>
              </a:rPr>
              <a:t>Total natural resources rents, % of GDP, frontier EMs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1291500"/>
              </p:ext>
            </p:extLst>
          </p:nvPr>
        </p:nvGraphicFramePr>
        <p:xfrm>
          <a:off x="130629" y="991590"/>
          <a:ext cx="11916888" cy="5185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3807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000" b="1" dirty="0" smtClean="0">
                <a:latin typeface="Times New Roman" panose="02020603050405020304" pitchFamily="18" charset="0"/>
                <a:cs typeface="Times New Roman" panose="02020603050405020304" pitchFamily="18" charset="0"/>
              </a:rPr>
              <a:t>Manufacturing as % of GDP, advanced economies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1021972"/>
              </p:ext>
            </p:extLst>
          </p:nvPr>
        </p:nvGraphicFramePr>
        <p:xfrm>
          <a:off x="314696" y="1104405"/>
          <a:ext cx="11637818" cy="5551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2058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8334"/>
          </a:xfrm>
        </p:spPr>
        <p:txBody>
          <a:bodyPr>
            <a:normAutofit fontScale="90000"/>
          </a:bodyPr>
          <a:lstStyle/>
          <a:p>
            <a:r>
              <a:rPr lang="en-US" sz="3000" b="1" dirty="0" smtClean="0">
                <a:latin typeface="Times New Roman" panose="02020603050405020304" pitchFamily="18" charset="0"/>
                <a:cs typeface="Times New Roman" panose="02020603050405020304" pitchFamily="18" charset="0"/>
              </a:rPr>
              <a:t>Services, etc. as % of GDP, advanced countries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7491431"/>
              </p:ext>
            </p:extLst>
          </p:nvPr>
        </p:nvGraphicFramePr>
        <p:xfrm>
          <a:off x="838200" y="961902"/>
          <a:ext cx="10515600" cy="5215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841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0210"/>
          </a:xfrm>
        </p:spPr>
        <p:txBody>
          <a:bodyPr>
            <a:normAutofit fontScale="90000"/>
          </a:bodyPr>
          <a:lstStyle/>
          <a:p>
            <a:r>
              <a:rPr lang="en-US" sz="3000" b="1" dirty="0" smtClean="0">
                <a:latin typeface="Times New Roman" panose="02020603050405020304" pitchFamily="18" charset="0"/>
                <a:cs typeface="Times New Roman" panose="02020603050405020304" pitchFamily="18" charset="0"/>
              </a:rPr>
              <a:t>Total natural resources rents, % of GDP, advanced countries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4671088"/>
              </p:ext>
            </p:extLst>
          </p:nvPr>
        </p:nvGraphicFramePr>
        <p:xfrm>
          <a:off x="290945" y="926276"/>
          <a:ext cx="11614068" cy="55932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352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594"/>
          </a:xfrm>
        </p:spPr>
        <p:txBody>
          <a:bodyPr>
            <a:normAutofit/>
          </a:bodyPr>
          <a:lstStyle/>
          <a:p>
            <a:r>
              <a:rPr lang="fi-FI" sz="4000" b="1" dirty="0" smtClean="0">
                <a:latin typeface="Times New Roman" panose="02020603050405020304" pitchFamily="18" charset="0"/>
                <a:cs typeface="Times New Roman" panose="02020603050405020304" pitchFamily="18" charset="0"/>
              </a:rPr>
              <a:t>Conclusions from previous graphs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61901"/>
            <a:ext cx="10515600" cy="5215062"/>
          </a:xfrm>
        </p:spPr>
        <p:txBody>
          <a:bodyPr>
            <a:normAutofit/>
          </a:bodyPr>
          <a:lstStyle/>
          <a:p>
            <a:pPr marL="0" indent="0">
              <a:buNone/>
            </a:pPr>
            <a:endParaRPr lang="fi-FI" sz="3000" dirty="0" smtClean="0">
              <a:latin typeface="Times New Roman" panose="02020603050405020304" pitchFamily="18" charset="0"/>
              <a:cs typeface="Times New Roman" panose="02020603050405020304" pitchFamily="18" charset="0"/>
            </a:endParaRPr>
          </a:p>
          <a:p>
            <a:pPr marL="0" indent="0" algn="just">
              <a:buNone/>
            </a:pPr>
            <a:r>
              <a:rPr lang="fi-FI" sz="3500" dirty="0" smtClean="0">
                <a:latin typeface="Times New Roman" panose="02020603050405020304" pitchFamily="18" charset="0"/>
                <a:cs typeface="Times New Roman" panose="02020603050405020304" pitchFamily="18" charset="0"/>
              </a:rPr>
              <a:t>Services (%) have been growing for all types of economies.</a:t>
            </a:r>
          </a:p>
          <a:p>
            <a:pPr marL="0" indent="0" algn="just">
              <a:buNone/>
            </a:pPr>
            <a:endParaRPr lang="fi-FI" sz="3500" dirty="0">
              <a:latin typeface="Times New Roman" panose="02020603050405020304" pitchFamily="18" charset="0"/>
              <a:cs typeface="Times New Roman" panose="02020603050405020304" pitchFamily="18" charset="0"/>
            </a:endParaRPr>
          </a:p>
          <a:p>
            <a:pPr marL="0" indent="0" algn="just">
              <a:buNone/>
            </a:pPr>
            <a:r>
              <a:rPr lang="fi-FI" sz="3500" dirty="0" smtClean="0">
                <a:latin typeface="Times New Roman" panose="02020603050405020304" pitchFamily="18" charset="0"/>
                <a:cs typeface="Times New Roman" panose="02020603050405020304" pitchFamily="18" charset="0"/>
              </a:rPr>
              <a:t>Manufacturing have been declining for advanced economies. For EMs trends are </a:t>
            </a:r>
            <a:r>
              <a:rPr lang="fi-FI" sz="3500" dirty="0" err="1" smtClean="0">
                <a:latin typeface="Times New Roman" panose="02020603050405020304" pitchFamily="18" charset="0"/>
                <a:cs typeface="Times New Roman" panose="02020603050405020304" pitchFamily="18" charset="0"/>
              </a:rPr>
              <a:t>rather</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heterogenous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tend</a:t>
            </a:r>
            <a:r>
              <a:rPr lang="fi-FI" sz="3500" dirty="0" smtClean="0">
                <a:latin typeface="Times New Roman" panose="02020603050405020304" pitchFamily="18" charset="0"/>
                <a:cs typeface="Times New Roman" panose="02020603050405020304" pitchFamily="18" charset="0"/>
              </a:rPr>
              <a:t> to </a:t>
            </a:r>
            <a:r>
              <a:rPr lang="fi-FI" sz="3500" dirty="0" err="1" smtClean="0">
                <a:latin typeface="Times New Roman" panose="02020603050405020304" pitchFamily="18" charset="0"/>
                <a:cs typeface="Times New Roman" panose="02020603050405020304" pitchFamily="18" charset="0"/>
              </a:rPr>
              <a:t>decline</a:t>
            </a:r>
            <a:r>
              <a:rPr lang="fi-FI" sz="3500" dirty="0" smtClean="0">
                <a:latin typeface="Times New Roman" panose="02020603050405020304" pitchFamily="18" charset="0"/>
                <a:cs typeface="Times New Roman" panose="02020603050405020304" pitchFamily="18" charset="0"/>
              </a:rPr>
              <a:t> for </a:t>
            </a:r>
            <a:r>
              <a:rPr lang="fi-FI" sz="3500" dirty="0" err="1" smtClean="0">
                <a:latin typeface="Times New Roman" panose="02020603050405020304" pitchFamily="18" charset="0"/>
                <a:cs typeface="Times New Roman" panose="02020603050405020304" pitchFamily="18" charset="0"/>
              </a:rPr>
              <a:t>more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advanced</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EMs</a:t>
            </a:r>
            <a:r>
              <a:rPr lang="fi-FI" sz="3500" dirty="0" smtClean="0">
                <a:latin typeface="Times New Roman" panose="02020603050405020304" pitchFamily="18" charset="0"/>
                <a:cs typeface="Times New Roman" panose="02020603050405020304" pitchFamily="18" charset="0"/>
              </a:rPr>
              <a:t>). </a:t>
            </a:r>
          </a:p>
          <a:p>
            <a:pPr marL="0" indent="0" algn="just">
              <a:buNone/>
            </a:pPr>
            <a:endParaRPr lang="fi-FI" sz="3500" dirty="0">
              <a:latin typeface="Times New Roman" panose="02020603050405020304" pitchFamily="18" charset="0"/>
              <a:cs typeface="Times New Roman" panose="02020603050405020304" pitchFamily="18" charset="0"/>
            </a:endParaRPr>
          </a:p>
          <a:p>
            <a:pPr marL="0" indent="0" algn="just">
              <a:buNone/>
            </a:pPr>
            <a:r>
              <a:rPr lang="fi-FI" sz="3500" dirty="0" smtClean="0">
                <a:latin typeface="Times New Roman" panose="02020603050405020304" pitchFamily="18" charset="0"/>
                <a:cs typeface="Times New Roman" panose="02020603050405020304" pitchFamily="18" charset="0"/>
              </a:rPr>
              <a:t>Resource rents have been fluctuating. </a:t>
            </a: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61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smtClean="0">
                <a:latin typeface="Times New Roman" panose="02020603050405020304" pitchFamily="18" charset="0"/>
                <a:cs typeface="Times New Roman" panose="02020603050405020304" pitchFamily="18" charset="0"/>
              </a:rPr>
              <a:t>development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The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Past</a:t>
            </a:r>
            <a:r>
              <a:rPr lang="fi-FI" b="1" dirty="0" smtClean="0">
                <a:latin typeface="Times New Roman" panose="02020603050405020304" pitchFamily="18" charset="0"/>
                <a:cs typeface="Times New Roman" panose="02020603050405020304" pitchFamily="18" charset="0"/>
              </a:rPr>
              <a:t> </a:t>
            </a:r>
            <a:endParaRPr lang="fi-FI"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Export-manufacturing-led </a:t>
            </a:r>
            <a:r>
              <a:rPr lang="en-US" dirty="0"/>
              <a:t>growth was the model behind the </a:t>
            </a:r>
            <a:r>
              <a:rPr lang="en-US" dirty="0" smtClean="0"/>
              <a:t>twentieth century </a:t>
            </a:r>
            <a:r>
              <a:rPr lang="en-US" dirty="0"/>
              <a:t>growth miracles</a:t>
            </a:r>
            <a:r>
              <a:rPr lang="en-US" dirty="0" smtClean="0"/>
              <a:t>.</a:t>
            </a:r>
          </a:p>
          <a:p>
            <a:pPr marL="0" indent="0">
              <a:buNone/>
            </a:pPr>
            <a:endParaRPr lang="en-US" dirty="0"/>
          </a:p>
          <a:p>
            <a:pPr marL="0" indent="0">
              <a:buNone/>
            </a:pPr>
            <a:r>
              <a:rPr lang="en-US" dirty="0"/>
              <a:t>There was unprecedented growth in East Asia, closing the gap in income per capita and standards of living with the advanced countries</a:t>
            </a:r>
            <a:r>
              <a:rPr lang="en-US" dirty="0" smtClean="0"/>
              <a:t>.</a:t>
            </a:r>
          </a:p>
          <a:p>
            <a:pPr marL="0" indent="0">
              <a:buNone/>
            </a:pPr>
            <a:endParaRPr lang="en-US" dirty="0"/>
          </a:p>
          <a:p>
            <a:pPr marL="0" indent="0">
              <a:buNone/>
            </a:pPr>
            <a:r>
              <a:rPr lang="en-US" b="1" dirty="0" smtClean="0">
                <a:solidFill>
                  <a:srgbClr val="FF0000"/>
                </a:solidFill>
                <a:effectLst>
                  <a:outerShdw blurRad="38100" dist="38100" dir="2700000" algn="tl">
                    <a:srgbClr val="000000">
                      <a:alpha val="43137"/>
                    </a:srgbClr>
                  </a:outerShdw>
                </a:effectLst>
              </a:rPr>
              <a:t>Manufacturing export</a:t>
            </a:r>
            <a:r>
              <a:rPr lang="en-US" dirty="0" smtClean="0">
                <a:sym typeface="Wingdings" panose="05000000000000000000" pitchFamily="2" charset="2"/>
              </a:rPr>
              <a:t> foreign exchange reserves, tax revenues, learning by doing, technologies, employment in urban sector!</a:t>
            </a:r>
          </a:p>
          <a:p>
            <a:pPr marL="0" indent="0">
              <a:buNone/>
            </a:pPr>
            <a:endParaRPr lang="en-US" dirty="0">
              <a:sym typeface="Wingdings" panose="05000000000000000000" pitchFamily="2" charset="2"/>
            </a:endParaRPr>
          </a:p>
          <a:p>
            <a:pPr marL="0" indent="0">
              <a:buNone/>
            </a:pPr>
            <a:r>
              <a:rPr lang="en-US" dirty="0"/>
              <a:t>C</a:t>
            </a:r>
            <a:r>
              <a:rPr lang="en-US" dirty="0" smtClean="0"/>
              <a:t>ombined </a:t>
            </a:r>
            <a:r>
              <a:rPr lang="en-US" dirty="0"/>
              <a:t>economic and demographic structural </a:t>
            </a:r>
            <a:r>
              <a:rPr lang="en-US" dirty="0" smtClean="0"/>
              <a:t>transformations</a:t>
            </a:r>
            <a:r>
              <a:rPr lang="en-US" dirty="0"/>
              <a:t>, a move from traditional agriculture to more advanced production, from rural to </a:t>
            </a:r>
            <a:r>
              <a:rPr lang="en-US" dirty="0" smtClean="0"/>
              <a:t>urban</a:t>
            </a:r>
            <a:r>
              <a:rPr lang="en-US" dirty="0"/>
              <a:t>, and a movement to a learning economy. </a:t>
            </a:r>
          </a:p>
          <a:p>
            <a:pPr marL="0" indent="0">
              <a:buNone/>
            </a:pPr>
            <a:endParaRPr lang="en-US" dirty="0"/>
          </a:p>
          <a:p>
            <a:pPr marL="0" indent="0">
              <a:buNone/>
            </a:pPr>
            <a:endParaRPr lang="en-US" dirty="0" smtClean="0"/>
          </a:p>
          <a:p>
            <a:pPr marL="0" indent="0">
              <a:buNone/>
            </a:pPr>
            <a:endParaRPr lang="en-US" dirty="0"/>
          </a:p>
          <a:p>
            <a:pPr marL="0" indent="0">
              <a:buNone/>
            </a:pPr>
            <a:endParaRPr lang="fi-FI" dirty="0"/>
          </a:p>
        </p:txBody>
      </p:sp>
      <p:sp>
        <p:nvSpPr>
          <p:cNvPr id="4" name="Rectangle 3"/>
          <p:cNvSpPr/>
          <p:nvPr/>
        </p:nvSpPr>
        <p:spPr>
          <a:xfrm>
            <a:off x="7938655" y="5852160"/>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Joseph </a:t>
            </a:r>
            <a:r>
              <a:rPr lang="fi-FI" dirty="0" err="1" smtClean="0"/>
              <a:t>Stigliz</a:t>
            </a:r>
            <a:endParaRPr lang="fi-FI" dirty="0"/>
          </a:p>
        </p:txBody>
      </p:sp>
    </p:spTree>
    <p:extLst>
      <p:ext uri="{BB962C8B-B14F-4D97-AF65-F5344CB8AC3E}">
        <p14:creationId xmlns:p14="http://schemas.microsoft.com/office/powerpoint/2010/main" val="1577643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Industrial policies in EMs:  Import-</a:t>
            </a:r>
            <a:r>
              <a:rPr lang="fi-FI" b="1" dirty="0" err="1" smtClean="0">
                <a:latin typeface="Times New Roman" panose="02020603050405020304" pitchFamily="18" charset="0"/>
                <a:cs typeface="Times New Roman" panose="02020603050405020304" pitchFamily="18" charset="0"/>
              </a:rPr>
              <a:t>substitution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T</a:t>
            </a:r>
            <a:r>
              <a:rPr lang="en-US" sz="2200" dirty="0" smtClean="0">
                <a:latin typeface="Times New Roman" panose="02020603050405020304" pitchFamily="18" charset="0"/>
                <a:cs typeface="Times New Roman" panose="02020603050405020304" pitchFamily="18" charset="0"/>
              </a:rPr>
              <a:t>he </a:t>
            </a:r>
            <a:r>
              <a:rPr lang="en-US" sz="2200" dirty="0">
                <a:latin typeface="Times New Roman" panose="02020603050405020304" pitchFamily="18" charset="0"/>
                <a:cs typeface="Times New Roman" panose="02020603050405020304" pitchFamily="18" charset="0"/>
              </a:rPr>
              <a:t>fastest </a:t>
            </a:r>
            <a:r>
              <a:rPr lang="en-US" sz="2200" dirty="0" smtClean="0">
                <a:latin typeface="Times New Roman" panose="02020603050405020304" pitchFamily="18" charset="0"/>
                <a:cs typeface="Times New Roman" panose="02020603050405020304" pitchFamily="18" charset="0"/>
              </a:rPr>
              <a:t>growing EMs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200" dirty="0">
                <a:latin typeface="Times New Roman" panose="02020603050405020304" pitchFamily="18" charset="0"/>
                <a:cs typeface="Times New Roman" panose="02020603050405020304" pitchFamily="18" charset="0"/>
              </a:rPr>
              <a:t>key domestic industries for </a:t>
            </a:r>
            <a:r>
              <a:rPr lang="en-US" sz="2200" dirty="0" smtClean="0">
                <a:latin typeface="Times New Roman" panose="02020603050405020304" pitchFamily="18" charset="0"/>
                <a:cs typeface="Times New Roman" panose="02020603050405020304" pitchFamily="18" charset="0"/>
              </a:rPr>
              <a:t>growth: </a:t>
            </a:r>
          </a:p>
          <a:p>
            <a:pPr marL="0" indent="0" algn="just">
              <a:buNone/>
            </a:pPr>
            <a:r>
              <a:rPr lang="en-US" sz="2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import-substituting industrialization </a:t>
            </a:r>
            <a:r>
              <a:rPr lang="en-US" sz="2200" dirty="0" smtClean="0">
                <a:latin typeface="Times New Roman" panose="02020603050405020304" pitchFamily="18" charset="0"/>
                <a:cs typeface="Times New Roman" panose="02020603050405020304" pitchFamily="18" charset="0"/>
              </a:rPr>
              <a:t>(protectionist walls) </a:t>
            </a:r>
          </a:p>
          <a:p>
            <a:pPr marL="0" indent="0" algn="just">
              <a:buNone/>
            </a:pPr>
            <a:r>
              <a:rPr lang="en-US" sz="2200" dirty="0" smtClean="0">
                <a:latin typeface="Times New Roman" panose="02020603050405020304" pitchFamily="18" charset="0"/>
                <a:cs typeface="Times New Roman" panose="02020603050405020304" pitchFamily="18" charset="0"/>
              </a:rPr>
              <a:t>or </a:t>
            </a:r>
          </a:p>
          <a:p>
            <a:pPr marL="0" indent="0" algn="just">
              <a:buNone/>
            </a:pPr>
            <a:r>
              <a:rPr lang="en-US" sz="2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export-oriented industrialization. </a:t>
            </a:r>
            <a:endParaRPr lang="en-US" sz="2200" dirty="0" smtClean="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In the 1960s and </a:t>
            </a:r>
            <a:r>
              <a:rPr lang="en-US" sz="2400" dirty="0" smtClean="0">
                <a:latin typeface="Times New Roman" panose="02020603050405020304" pitchFamily="18" charset="0"/>
                <a:cs typeface="Times New Roman" panose="02020603050405020304" pitchFamily="18" charset="0"/>
              </a:rPr>
              <a:t>1970s: </a:t>
            </a:r>
            <a:r>
              <a:rPr lang="en-US"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import-substituting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industrialisation</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(ISI).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Latin </a:t>
            </a:r>
            <a:r>
              <a:rPr lang="en-US" sz="2400" dirty="0">
                <a:latin typeface="Times New Roman" panose="02020603050405020304" pitchFamily="18" charset="0"/>
                <a:cs typeface="Times New Roman" panose="02020603050405020304" pitchFamily="18" charset="0"/>
              </a:rPr>
              <a:t>America, Eastern Europe, and parts of </a:t>
            </a:r>
            <a:r>
              <a:rPr lang="en-US" sz="2400" dirty="0" smtClean="0">
                <a:latin typeface="Times New Roman" panose="02020603050405020304" pitchFamily="18" charset="0"/>
                <a:cs typeface="Times New Roman" panose="02020603050405020304" pitchFamily="18" charset="0"/>
              </a:rPr>
              <a:t>Asia. </a:t>
            </a:r>
          </a:p>
          <a:p>
            <a:pPr marL="0" indent="0" algn="just">
              <a:buNone/>
            </a:pPr>
            <a:r>
              <a:rPr lang="en-US" sz="2400" dirty="0" smtClean="0">
                <a:latin typeface="Times New Roman" panose="02020603050405020304" pitchFamily="18" charset="0"/>
                <a:cs typeface="Times New Roman" panose="02020603050405020304" pitchFamily="18" charset="0"/>
              </a:rPr>
              <a:t>ISI </a:t>
            </a:r>
            <a:r>
              <a:rPr lang="en-US" sz="2400" dirty="0">
                <a:latin typeface="Times New Roman" panose="02020603050405020304" pitchFamily="18" charset="0"/>
                <a:cs typeface="Times New Roman" panose="02020603050405020304" pitchFamily="18" charset="0"/>
              </a:rPr>
              <a:t>was a state-led effort to </a:t>
            </a:r>
            <a:r>
              <a:rPr lang="en-US" sz="2400" dirty="0" smtClean="0">
                <a:latin typeface="Times New Roman" panose="02020603050405020304" pitchFamily="18" charset="0"/>
                <a:cs typeface="Times New Roman" panose="02020603050405020304" pitchFamily="18" charset="0"/>
              </a:rPr>
              <a:t>build domestic </a:t>
            </a:r>
            <a:r>
              <a:rPr lang="en-US" sz="2400" dirty="0">
                <a:latin typeface="Times New Roman" panose="02020603050405020304" pitchFamily="18" charset="0"/>
                <a:cs typeface="Times New Roman" panose="02020603050405020304" pitchFamily="18" charset="0"/>
              </a:rPr>
              <a:t>industries by requiring foreign manufacturers to replace imports with locally made </a:t>
            </a:r>
            <a:r>
              <a:rPr lang="en-US" sz="2400" dirty="0" smtClean="0">
                <a:latin typeface="Times New Roman" panose="02020603050405020304" pitchFamily="18" charset="0"/>
                <a:cs typeface="Times New Roman" panose="02020603050405020304" pitchFamily="18" charset="0"/>
              </a:rPr>
              <a:t>products.</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endParaRPr lang="fi-FI"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675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Industrial policies in </a:t>
            </a:r>
            <a:r>
              <a:rPr lang="fi-FI" b="1" dirty="0" smtClean="0">
                <a:latin typeface="Times New Roman" panose="02020603050405020304" pitchFamily="18" charset="0"/>
                <a:cs typeface="Times New Roman" panose="02020603050405020304" pitchFamily="18" charset="0"/>
              </a:rPr>
              <a:t>EMs</a:t>
            </a:r>
            <a:r>
              <a:rPr lang="fi-FI" b="1" dirty="0">
                <a:latin typeface="Times New Roman" panose="02020603050405020304" pitchFamily="18" charset="0"/>
                <a:cs typeface="Times New Roman" panose="02020603050405020304" pitchFamily="18" charset="0"/>
              </a:rPr>
              <a:t>: </a:t>
            </a:r>
            <a:r>
              <a:rPr lang="fi-FI" b="1" dirty="0" smtClean="0">
                <a:latin typeface="Times New Roman" panose="02020603050405020304" pitchFamily="18" charset="0"/>
                <a:cs typeface="Times New Roman" panose="02020603050405020304" pitchFamily="18" charset="0"/>
              </a:rPr>
              <a:t>Export-</a:t>
            </a:r>
            <a:r>
              <a:rPr lang="fi-FI" b="1" dirty="0" err="1" smtClean="0">
                <a:latin typeface="Times New Roman" panose="02020603050405020304" pitchFamily="18" charset="0"/>
                <a:cs typeface="Times New Roman" panose="02020603050405020304" pitchFamily="18" charset="0"/>
              </a:rPr>
              <a:t>promotion</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The death knell for ISI, especially in Latin America, came from the oil shock of the late </a:t>
            </a:r>
            <a:r>
              <a:rPr lang="en-US" dirty="0" smtClean="0">
                <a:latin typeface="Times New Roman" panose="02020603050405020304" pitchFamily="18" charset="0"/>
                <a:cs typeface="Times New Roman" panose="02020603050405020304" pitchFamily="18" charset="0"/>
              </a:rPr>
              <a:t>1970s and </a:t>
            </a:r>
            <a:r>
              <a:rPr lang="en-US" dirty="0">
                <a:latin typeface="Times New Roman" panose="02020603050405020304" pitchFamily="18" charset="0"/>
                <a:cs typeface="Times New Roman" panose="02020603050405020304" pitchFamily="18" charset="0"/>
              </a:rPr>
              <a:t>the severe debt crisis that followed it (</a:t>
            </a:r>
            <a:r>
              <a:rPr lang="en-US" dirty="0" err="1">
                <a:latin typeface="Times New Roman" panose="02020603050405020304" pitchFamily="18" charset="0"/>
                <a:cs typeface="Times New Roman" panose="02020603050405020304" pitchFamily="18" charset="0"/>
              </a:rPr>
              <a:t>Urquidi</a:t>
            </a:r>
            <a:r>
              <a:rPr lang="en-US" dirty="0">
                <a:latin typeface="Times New Roman" panose="02020603050405020304" pitchFamily="18" charset="0"/>
                <a:cs typeface="Times New Roman" panose="02020603050405020304" pitchFamily="18" charset="0"/>
              </a:rPr>
              <a:t>, 1991).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ISI approach </a:t>
            </a:r>
            <a:r>
              <a:rPr lang="en-US" dirty="0" smtClean="0">
                <a:latin typeface="Times New Roman" panose="02020603050405020304" pitchFamily="18" charset="0"/>
                <a:cs typeface="Times New Roman" panose="02020603050405020304" pitchFamily="18" charset="0"/>
              </a:rPr>
              <a:t>was not very successful </a:t>
            </a:r>
            <a:r>
              <a:rPr lang="en-US" dirty="0" smtClean="0">
                <a:latin typeface="Times New Roman" panose="02020603050405020304" pitchFamily="18" charset="0"/>
                <a:cs typeface="Times New Roman" panose="02020603050405020304" pitchFamily="18" charset="0"/>
                <a:sym typeface="Wingdings" panose="05000000000000000000" pitchFamily="2" charset="2"/>
              </a:rPr>
              <a:t> Can it be successful if combined or substituted with export-promotion policies?</a:t>
            </a:r>
            <a:endParaRPr lang="en-US" dirty="0" smtClean="0">
              <a:latin typeface="Times New Roman" panose="02020603050405020304" pitchFamily="18" charset="0"/>
              <a:cs typeface="Times New Roman" panose="02020603050405020304" pitchFamily="18" charset="0"/>
            </a:endParaRPr>
          </a:p>
          <a:p>
            <a:pPr marL="0" indent="0" algn="just">
              <a:buNone/>
            </a:pPr>
            <a:endParaRPr lang="fi-FI" dirty="0" smtClean="0">
              <a:latin typeface="Times New Roman" panose="02020603050405020304" pitchFamily="18" charset="0"/>
              <a:cs typeface="Times New Roman" panose="02020603050405020304" pitchFamily="18" charset="0"/>
            </a:endParaRPr>
          </a:p>
          <a:p>
            <a:pPr marL="0" indent="0" algn="just">
              <a:buNone/>
            </a:pPr>
            <a:r>
              <a:rPr 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developing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countries made the transition from </a:t>
            </a:r>
            <a:r>
              <a:rPr 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import-substitution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export-oriented </a:t>
            </a:r>
            <a:r>
              <a:rPr 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industrialization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(EOI) during </a:t>
            </a:r>
            <a:r>
              <a:rPr 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1980s. </a:t>
            </a:r>
            <a:endPar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270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smtClean="0">
                <a:latin typeface="Times New Roman" panose="02020603050405020304" pitchFamily="18" charset="0"/>
                <a:cs typeface="Times New Roman" panose="02020603050405020304" pitchFamily="18" charset="0"/>
              </a:rPr>
              <a:t>Export promotion policies are</a:t>
            </a:r>
            <a:r>
              <a:rPr lang="fi-FI" b="1" dirty="0">
                <a:latin typeface="Times New Roman" panose="02020603050405020304" pitchFamily="18" charset="0"/>
                <a:cs typeface="Times New Roman" panose="02020603050405020304" pitchFamily="18" charset="0"/>
              </a:rPr>
              <a:t> </a:t>
            </a:r>
            <a:r>
              <a:rPr lang="fi-FI" b="1" dirty="0" smtClean="0">
                <a:latin typeface="Times New Roman" panose="02020603050405020304" pitchFamily="18" charset="0"/>
                <a:cs typeface="Times New Roman" panose="02020603050405020304" pitchFamily="18" charset="0"/>
              </a:rPr>
              <a:t>very popular even nowdays in some EMs – e.g. BRIC</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1600" dirty="0" err="1">
                <a:latin typeface="Times New Roman" panose="02020603050405020304" pitchFamily="18" charset="0"/>
                <a:cs typeface="Times New Roman" panose="02020603050405020304" pitchFamily="18" charset="0"/>
              </a:rPr>
              <a:t>Evenett</a:t>
            </a:r>
            <a:r>
              <a:rPr lang="en-US" sz="1600" dirty="0">
                <a:latin typeface="Times New Roman" panose="02020603050405020304" pitchFamily="18" charset="0"/>
                <a:cs typeface="Times New Roman" panose="02020603050405020304" pitchFamily="18" charset="0"/>
              </a:rPr>
              <a:t> (2015) </a:t>
            </a:r>
            <a:r>
              <a:rPr lang="en-US" sz="1600" dirty="0" smtClean="0">
                <a:latin typeface="Times New Roman" panose="02020603050405020304" pitchFamily="18" charset="0"/>
                <a:cs typeface="Times New Roman" panose="02020603050405020304" pitchFamily="18" charset="0"/>
              </a:rPr>
              <a:t>reports </a:t>
            </a:r>
            <a:r>
              <a:rPr lang="en-US" sz="1600" dirty="0">
                <a:latin typeface="Times New Roman" panose="02020603050405020304" pitchFamily="18" charset="0"/>
                <a:cs typeface="Times New Roman" panose="02020603050405020304" pitchFamily="18" charset="0"/>
              </a:rPr>
              <a:t>that since the Global Crisis began three of the BRICS (Brazil, India, and China) have implemented additional incentives to inflate exports. </a:t>
            </a:r>
            <a:r>
              <a:rPr lang="en-US" sz="1600" dirty="0" smtClean="0">
                <a:latin typeface="Times New Roman" panose="02020603050405020304" pitchFamily="18" charset="0"/>
                <a:cs typeface="Times New Roman" panose="02020603050405020304" pitchFamily="18" charset="0"/>
              </a:rPr>
              <a:t>On Figure – </a:t>
            </a:r>
            <a:r>
              <a:rPr lang="en-US"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number of export incentives per six-digit industry-year in force. </a:t>
            </a:r>
            <a:endParaRPr lang="en-US"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hart 3"/>
          <p:cNvGraphicFramePr/>
          <p:nvPr>
            <p:extLst/>
          </p:nvPr>
        </p:nvGraphicFramePr>
        <p:xfrm>
          <a:off x="534390" y="2315689"/>
          <a:ext cx="11382498" cy="4304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9783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5852"/>
          </a:xfrm>
        </p:spPr>
        <p:txBody>
          <a:bodyPr>
            <a:noAutofit/>
          </a:bodyPr>
          <a:lstStyle/>
          <a:p>
            <a:r>
              <a:rPr lang="de-AT" sz="3000" b="1" dirty="0">
                <a:latin typeface="Times New Roman" panose="02020603050405020304" pitchFamily="18" charset="0"/>
                <a:cs typeface="Times New Roman" panose="02020603050405020304" pitchFamily="18" charset="0"/>
              </a:rPr>
              <a:t>BICs export incentives (cumulative number of implemented incentives in 2008-2015) </a:t>
            </a:r>
            <a:r>
              <a:rPr lang="de-AT" sz="3000" b="1" dirty="0" err="1">
                <a:latin typeface="Times New Roman" panose="02020603050405020304" pitchFamily="18" charset="0"/>
                <a:cs typeface="Times New Roman" panose="02020603050405020304" pitchFamily="18" charset="0"/>
              </a:rPr>
              <a:t>by</a:t>
            </a:r>
            <a:r>
              <a:rPr lang="de-AT" sz="3000" b="1" dirty="0">
                <a:latin typeface="Times New Roman" panose="02020603050405020304" pitchFamily="18" charset="0"/>
                <a:cs typeface="Times New Roman" panose="02020603050405020304" pitchFamily="18" charset="0"/>
              </a:rPr>
              <a:t> type</a:t>
            </a:r>
            <a:r>
              <a:rPr lang="fi-FI" sz="3000" dirty="0">
                <a:latin typeface="Times New Roman" panose="02020603050405020304" pitchFamily="18" charset="0"/>
                <a:cs typeface="Times New Roman" panose="02020603050405020304" pitchFamily="18" charset="0"/>
              </a:rPr>
              <a:t/>
            </a:r>
            <a:br>
              <a:rPr lang="fi-FI" sz="3000" dirty="0">
                <a:latin typeface="Times New Roman" panose="02020603050405020304" pitchFamily="18" charset="0"/>
                <a:cs typeface="Times New Roman" panose="02020603050405020304" pitchFamily="18" charset="0"/>
              </a:rPr>
            </a:br>
            <a:endParaRPr lang="fi-FI" sz="30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074717" y="1430978"/>
          <a:ext cx="9423070" cy="4925720"/>
        </p:xfrm>
        <a:graphic>
          <a:graphicData uri="http://schemas.openxmlformats.org/drawingml/2006/table">
            <a:tbl>
              <a:tblPr firstRow="1" firstCol="1" bandRow="1">
                <a:tableStyleId>{5C22544A-7EE6-4342-B048-85BDC9FD1C3A}</a:tableStyleId>
              </a:tblPr>
              <a:tblGrid>
                <a:gridCol w="2355172">
                  <a:extLst>
                    <a:ext uri="{9D8B030D-6E8A-4147-A177-3AD203B41FA5}">
                      <a16:colId xmlns:a16="http://schemas.microsoft.com/office/drawing/2014/main" val="2514357329"/>
                    </a:ext>
                  </a:extLst>
                </a:gridCol>
                <a:gridCol w="2355172">
                  <a:extLst>
                    <a:ext uri="{9D8B030D-6E8A-4147-A177-3AD203B41FA5}">
                      <a16:colId xmlns:a16="http://schemas.microsoft.com/office/drawing/2014/main" val="997779946"/>
                    </a:ext>
                  </a:extLst>
                </a:gridCol>
                <a:gridCol w="2356363">
                  <a:extLst>
                    <a:ext uri="{9D8B030D-6E8A-4147-A177-3AD203B41FA5}">
                      <a16:colId xmlns:a16="http://schemas.microsoft.com/office/drawing/2014/main" val="2860386543"/>
                    </a:ext>
                  </a:extLst>
                </a:gridCol>
                <a:gridCol w="2356363">
                  <a:extLst>
                    <a:ext uri="{9D8B030D-6E8A-4147-A177-3AD203B41FA5}">
                      <a16:colId xmlns:a16="http://schemas.microsoft.com/office/drawing/2014/main" val="264720650"/>
                    </a:ext>
                  </a:extLst>
                </a:gridCol>
              </a:tblGrid>
              <a:tr h="643806">
                <a:tc>
                  <a:txBody>
                    <a:bodyPr/>
                    <a:lstStyle/>
                    <a:p>
                      <a:pPr algn="just">
                        <a:lnSpc>
                          <a:spcPct val="150000"/>
                        </a:lnSpc>
                        <a:spcAft>
                          <a:spcPts val="0"/>
                        </a:spcAft>
                      </a:pPr>
                      <a:r>
                        <a:rPr lang="de-AT" sz="2000" dirty="0">
                          <a:effectLst/>
                        </a:rPr>
                        <a:t>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err="1">
                          <a:effectLst/>
                        </a:rPr>
                        <a:t>Brazil</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India</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China</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667519"/>
                  </a:ext>
                </a:extLst>
              </a:tr>
              <a:tr h="1361854">
                <a:tc>
                  <a:txBody>
                    <a:bodyPr/>
                    <a:lstStyle/>
                    <a:p>
                      <a:pPr algn="just">
                        <a:lnSpc>
                          <a:spcPct val="150000"/>
                        </a:lnSpc>
                        <a:spcAft>
                          <a:spcPts val="0"/>
                        </a:spcAft>
                      </a:pPr>
                      <a:r>
                        <a:rPr lang="de-AT" sz="2000" dirty="0">
                          <a:effectLst/>
                        </a:rPr>
                        <a:t>Trade </a:t>
                      </a:r>
                      <a:r>
                        <a:rPr lang="de-AT" sz="2000" dirty="0" err="1">
                          <a:effectLst/>
                        </a:rPr>
                        <a:t>finance</a:t>
                      </a:r>
                      <a:r>
                        <a:rPr lang="de-AT" sz="2000" dirty="0">
                          <a:effectLst/>
                        </a:rPr>
                        <a:t> (export </a:t>
                      </a:r>
                      <a:r>
                        <a:rPr lang="de-AT" sz="2000" dirty="0" err="1">
                          <a:effectLst/>
                        </a:rPr>
                        <a:t>subsidy</a:t>
                      </a:r>
                      <a:r>
                        <a:rPr lang="de-AT" sz="2000" dirty="0">
                          <a:effectLst/>
                        </a:rPr>
                        <a:t>)</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2</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15</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0</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6564470"/>
                  </a:ext>
                </a:extLst>
              </a:tr>
              <a:tr h="1361854">
                <a:tc>
                  <a:txBody>
                    <a:bodyPr/>
                    <a:lstStyle/>
                    <a:p>
                      <a:pPr algn="just">
                        <a:lnSpc>
                          <a:spcPct val="150000"/>
                        </a:lnSpc>
                        <a:spcAft>
                          <a:spcPts val="0"/>
                        </a:spcAft>
                      </a:pPr>
                      <a:r>
                        <a:rPr lang="de-AT" sz="2000" dirty="0">
                          <a:effectLst/>
                        </a:rPr>
                        <a:t>Tax-</a:t>
                      </a:r>
                      <a:r>
                        <a:rPr lang="de-AT" sz="2000" dirty="0" err="1">
                          <a:effectLst/>
                        </a:rPr>
                        <a:t>based</a:t>
                      </a:r>
                      <a:r>
                        <a:rPr lang="de-AT" sz="2000" dirty="0">
                          <a:effectLst/>
                        </a:rPr>
                        <a:t> export </a:t>
                      </a:r>
                      <a:r>
                        <a:rPr lang="de-AT" sz="2000" dirty="0" err="1">
                          <a:effectLst/>
                        </a:rPr>
                        <a:t>incentive</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5</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38</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15</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7649459"/>
                  </a:ext>
                </a:extLst>
              </a:tr>
              <a:tr h="643806">
                <a:tc>
                  <a:txBody>
                    <a:bodyPr/>
                    <a:lstStyle/>
                    <a:p>
                      <a:pPr algn="just">
                        <a:lnSpc>
                          <a:spcPct val="150000"/>
                        </a:lnSpc>
                        <a:spcAft>
                          <a:spcPts val="0"/>
                        </a:spcAft>
                      </a:pPr>
                      <a:r>
                        <a:rPr lang="de-AT" sz="2000" dirty="0">
                          <a:effectLst/>
                        </a:rPr>
                        <a:t>Other export </a:t>
                      </a:r>
                      <a:r>
                        <a:rPr lang="de-AT" sz="2000" dirty="0" err="1">
                          <a:effectLst/>
                        </a:rPr>
                        <a:t>incentive</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0</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9</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0</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3249323"/>
                  </a:ext>
                </a:extLst>
              </a:tr>
              <a:tr h="643806">
                <a:tc>
                  <a:txBody>
                    <a:bodyPr/>
                    <a:lstStyle/>
                    <a:p>
                      <a:pPr algn="just">
                        <a:lnSpc>
                          <a:spcPct val="150000"/>
                        </a:lnSpc>
                        <a:spcAft>
                          <a:spcPts val="0"/>
                        </a:spcAft>
                      </a:pPr>
                      <a:r>
                        <a:rPr lang="de-AT" sz="2000">
                          <a:effectLst/>
                        </a:rPr>
                        <a:t>Total</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7</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62</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15</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7621151"/>
                  </a:ext>
                </a:extLst>
              </a:tr>
            </a:tbl>
          </a:graphicData>
        </a:graphic>
      </p:graphicFrame>
    </p:spTree>
    <p:extLst>
      <p:ext uri="{BB962C8B-B14F-4D97-AF65-F5344CB8AC3E}">
        <p14:creationId xmlns:p14="http://schemas.microsoft.com/office/powerpoint/2010/main" val="2916407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AT" b="1" dirty="0">
                <a:latin typeface="Times New Roman" panose="02020603050405020304" pitchFamily="18" charset="0"/>
                <a:cs typeface="Times New Roman" panose="02020603050405020304" pitchFamily="18" charset="0"/>
              </a:rPr>
              <a:t>Industrial structure of </a:t>
            </a:r>
            <a:r>
              <a:rPr lang="de-AT" b="1" dirty="0" smtClean="0">
                <a:latin typeface="Times New Roman" panose="02020603050405020304" pitchFamily="18" charset="0"/>
                <a:cs typeface="Times New Roman" panose="02020603050405020304" pitchFamily="18" charset="0"/>
              </a:rPr>
              <a:t>BRIC export </a:t>
            </a:r>
            <a:r>
              <a:rPr lang="de-AT" b="1" dirty="0">
                <a:latin typeface="Times New Roman" panose="02020603050405020304" pitchFamily="18" charset="0"/>
                <a:cs typeface="Times New Roman" panose="02020603050405020304" pitchFamily="18" charset="0"/>
              </a:rPr>
              <a:t>incentives per industry</a:t>
            </a:r>
            <a:r>
              <a:rPr lang="en-US" b="1" dirty="0" smtClean="0">
                <a:latin typeface="Times New Roman" panose="02020603050405020304" pitchFamily="18" charset="0"/>
                <a:cs typeface="Times New Roman" panose="02020603050405020304" pitchFamily="18" charset="0"/>
              </a:rPr>
              <a:t>-year in force </a:t>
            </a:r>
            <a:r>
              <a:rPr lang="en-US" b="1" dirty="0">
                <a:latin typeface="Times New Roman" panose="02020603050405020304" pitchFamily="18" charset="0"/>
                <a:cs typeface="Times New Roman" panose="02020603050405020304" pitchFamily="18" charset="0"/>
              </a:rPr>
              <a:t>as cumulative in 2009-2016</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nvPr>
        </p:nvGraphicFramePr>
        <p:xfrm>
          <a:off x="838200" y="1825624"/>
          <a:ext cx="10515600" cy="4895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6201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latin typeface="Times New Roman" panose="02020603050405020304" pitchFamily="18" charset="0"/>
                <a:cs typeface="Times New Roman" panose="02020603050405020304" pitchFamily="18" charset="0"/>
              </a:rPr>
              <a:t>Summary statistics of export incentives implemented in </a:t>
            </a:r>
            <a:r>
              <a:rPr lang="en-US" sz="3000" b="1" dirty="0" smtClean="0">
                <a:latin typeface="Times New Roman" panose="02020603050405020304" pitchFamily="18" charset="0"/>
                <a:cs typeface="Times New Roman" panose="02020603050405020304" pitchFamily="18" charset="0"/>
              </a:rPr>
              <a:t>emerging </a:t>
            </a:r>
            <a:r>
              <a:rPr lang="en-US" sz="3000" b="1" dirty="0">
                <a:latin typeface="Times New Roman" panose="02020603050405020304" pitchFamily="18" charset="0"/>
                <a:cs typeface="Times New Roman" panose="02020603050405020304" pitchFamily="18" charset="0"/>
              </a:rPr>
              <a:t>countries in 2009-2015</a:t>
            </a:r>
            <a:r>
              <a:rPr lang="fi-FI" sz="3000" dirty="0">
                <a:latin typeface="Times New Roman" panose="02020603050405020304" pitchFamily="18" charset="0"/>
                <a:cs typeface="Times New Roman" panose="02020603050405020304" pitchFamily="18" charset="0"/>
              </a:rPr>
              <a:t/>
            </a:r>
            <a:br>
              <a:rPr lang="fi-FI" sz="3000" dirty="0">
                <a:latin typeface="Times New Roman" panose="02020603050405020304" pitchFamily="18" charset="0"/>
                <a:cs typeface="Times New Roman" panose="02020603050405020304" pitchFamily="18" charset="0"/>
              </a:rPr>
            </a:br>
            <a:endParaRPr lang="fi-FI" sz="30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1860609"/>
              </p:ext>
            </p:extLst>
          </p:nvPr>
        </p:nvGraphicFramePr>
        <p:xfrm>
          <a:off x="711134" y="1358532"/>
          <a:ext cx="10551226" cy="5208515"/>
        </p:xfrm>
        <a:graphic>
          <a:graphicData uri="http://schemas.openxmlformats.org/drawingml/2006/table">
            <a:tbl>
              <a:tblPr firstRow="1" firstCol="1" bandRow="1">
                <a:tableStyleId>{5C22544A-7EE6-4342-B048-85BDC9FD1C3A}</a:tableStyleId>
              </a:tblPr>
              <a:tblGrid>
                <a:gridCol w="1754322">
                  <a:extLst>
                    <a:ext uri="{9D8B030D-6E8A-4147-A177-3AD203B41FA5}">
                      <a16:colId xmlns:a16="http://schemas.microsoft.com/office/drawing/2014/main" val="2272518461"/>
                    </a:ext>
                  </a:extLst>
                </a:gridCol>
                <a:gridCol w="2767252">
                  <a:extLst>
                    <a:ext uri="{9D8B030D-6E8A-4147-A177-3AD203B41FA5}">
                      <a16:colId xmlns:a16="http://schemas.microsoft.com/office/drawing/2014/main" val="3179501095"/>
                    </a:ext>
                  </a:extLst>
                </a:gridCol>
                <a:gridCol w="6029652">
                  <a:extLst>
                    <a:ext uri="{9D8B030D-6E8A-4147-A177-3AD203B41FA5}">
                      <a16:colId xmlns:a16="http://schemas.microsoft.com/office/drawing/2014/main" val="3547425804"/>
                    </a:ext>
                  </a:extLst>
                </a:gridCol>
              </a:tblGrid>
              <a:tr h="852708">
                <a:tc>
                  <a:txBody>
                    <a:bodyPr/>
                    <a:lstStyle/>
                    <a:p>
                      <a:pPr algn="just">
                        <a:lnSpc>
                          <a:spcPct val="150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Country</a:t>
                      </a:r>
                      <a:endParaRPr lang="fi-FI"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Number of export incentives implemented in 2008-2015*</a:t>
                      </a:r>
                      <a:endParaRPr lang="fi-FI"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Number of e</a:t>
                      </a:r>
                      <a:r>
                        <a:rPr lang="de-AT" sz="1400" dirty="0">
                          <a:solidFill>
                            <a:srgbClr val="C00000"/>
                          </a:solidFill>
                          <a:effectLst/>
                          <a:latin typeface="Times New Roman" panose="02020603050405020304" pitchFamily="18" charset="0"/>
                          <a:cs typeface="Times New Roman" panose="02020603050405020304" pitchFamily="18" charset="0"/>
                        </a:rPr>
                        <a:t>xport incentives </a:t>
                      </a:r>
                      <a:r>
                        <a:rPr lang="de-AT" sz="1400" dirty="0" err="1">
                          <a:solidFill>
                            <a:srgbClr val="C00000"/>
                          </a:solidFill>
                          <a:effectLst/>
                          <a:latin typeface="Times New Roman" panose="02020603050405020304" pitchFamily="18" charset="0"/>
                          <a:cs typeface="Times New Roman" panose="02020603050405020304" pitchFamily="18" charset="0"/>
                        </a:rPr>
                        <a:t>over</a:t>
                      </a:r>
                      <a:r>
                        <a:rPr lang="de-AT" sz="1400" dirty="0">
                          <a:solidFill>
                            <a:srgbClr val="C00000"/>
                          </a:solidFill>
                          <a:effectLst/>
                          <a:latin typeface="Times New Roman" panose="02020603050405020304" pitchFamily="18" charset="0"/>
                          <a:cs typeface="Times New Roman" panose="02020603050405020304" pitchFamily="18" charset="0"/>
                        </a:rPr>
                        <a:t> </a:t>
                      </a:r>
                      <a:r>
                        <a:rPr lang="de-AT" sz="1400" dirty="0" err="1">
                          <a:solidFill>
                            <a:srgbClr val="C00000"/>
                          </a:solidFill>
                          <a:effectLst/>
                          <a:latin typeface="Times New Roman" panose="02020603050405020304" pitchFamily="18" charset="0"/>
                          <a:cs typeface="Times New Roman" panose="02020603050405020304" pitchFamily="18" charset="0"/>
                        </a:rPr>
                        <a:t>six</a:t>
                      </a:r>
                      <a:r>
                        <a:rPr lang="de-AT" sz="1400" dirty="0">
                          <a:solidFill>
                            <a:srgbClr val="C00000"/>
                          </a:solidFill>
                          <a:effectLst/>
                          <a:latin typeface="Times New Roman" panose="02020603050405020304" pitchFamily="18" charset="0"/>
                          <a:cs typeface="Times New Roman" panose="02020603050405020304" pitchFamily="18" charset="0"/>
                        </a:rPr>
                        <a:t>-digit industry-</a:t>
                      </a:r>
                      <a:r>
                        <a:rPr lang="de-AT" sz="1400" dirty="0" err="1">
                          <a:solidFill>
                            <a:srgbClr val="C00000"/>
                          </a:solidFill>
                          <a:effectLst/>
                          <a:latin typeface="Times New Roman" panose="02020603050405020304" pitchFamily="18" charset="0"/>
                          <a:cs typeface="Times New Roman" panose="02020603050405020304" pitchFamily="18" charset="0"/>
                        </a:rPr>
                        <a:t>year</a:t>
                      </a:r>
                      <a:r>
                        <a:rPr lang="de-AT" sz="1400" dirty="0">
                          <a:solidFill>
                            <a:srgbClr val="C00000"/>
                          </a:solidFill>
                          <a:effectLst/>
                          <a:latin typeface="Times New Roman" panose="02020603050405020304" pitchFamily="18" charset="0"/>
                          <a:cs typeface="Times New Roman" panose="02020603050405020304" pitchFamily="18" charset="0"/>
                        </a:rPr>
                        <a:t> (in </a:t>
                      </a:r>
                      <a:r>
                        <a:rPr lang="de-AT" sz="1400" dirty="0" err="1">
                          <a:solidFill>
                            <a:srgbClr val="C00000"/>
                          </a:solidFill>
                          <a:effectLst/>
                          <a:latin typeface="Times New Roman" panose="02020603050405020304" pitchFamily="18" charset="0"/>
                          <a:cs typeface="Times New Roman" panose="02020603050405020304" pitchFamily="18" charset="0"/>
                        </a:rPr>
                        <a:t>force</a:t>
                      </a:r>
                      <a:r>
                        <a:rPr lang="de-AT" sz="1400" dirty="0">
                          <a:solidFill>
                            <a:srgbClr val="C00000"/>
                          </a:solidFill>
                          <a:effectLst/>
                          <a:latin typeface="Times New Roman" panose="02020603050405020304" pitchFamily="18" charset="0"/>
                          <a:cs typeface="Times New Roman" panose="02020603050405020304" pitchFamily="18" charset="0"/>
                        </a:rPr>
                        <a:t>) </a:t>
                      </a:r>
                      <a:r>
                        <a:rPr lang="en-US" sz="1400" dirty="0">
                          <a:solidFill>
                            <a:srgbClr val="C00000"/>
                          </a:solidFill>
                          <a:effectLst/>
                          <a:latin typeface="Times New Roman" panose="02020603050405020304" pitchFamily="18" charset="0"/>
                          <a:cs typeface="Times New Roman" panose="02020603050405020304" pitchFamily="18" charset="0"/>
                        </a:rPr>
                        <a:t>as cumulative in 2009-2015</a:t>
                      </a:r>
                      <a:endParaRPr lang="fi-FI" sz="1400" dirty="0">
                        <a:solidFill>
                          <a:srgbClr val="C0000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fi-FI"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275456"/>
                  </a:ext>
                </a:extLst>
              </a:tr>
              <a:tr h="258038">
                <a:tc>
                  <a:txBody>
                    <a:bodyPr/>
                    <a:lstStyle/>
                    <a:p>
                      <a:pPr>
                        <a:lnSpc>
                          <a:spcPct val="115000"/>
                        </a:lnSpc>
                        <a:spcAft>
                          <a:spcPts val="0"/>
                        </a:spcAft>
                      </a:pPr>
                      <a:r>
                        <a:rPr lang="fi-FI" sz="1200">
                          <a:effectLst/>
                        </a:rPr>
                        <a:t>Argentina</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4</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rPr>
                        <a:t>19,00</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221489"/>
                  </a:ext>
                </a:extLst>
              </a:tr>
              <a:tr h="258038">
                <a:tc>
                  <a:txBody>
                    <a:bodyPr/>
                    <a:lstStyle/>
                    <a:p>
                      <a:pPr>
                        <a:lnSpc>
                          <a:spcPct val="115000"/>
                        </a:lnSpc>
                        <a:spcAft>
                          <a:spcPts val="0"/>
                        </a:spcAft>
                      </a:pPr>
                      <a:r>
                        <a:rPr lang="fi-FI" sz="1200">
                          <a:effectLst/>
                        </a:rPr>
                        <a:t>Chile</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0</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0,00</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325905"/>
                  </a:ext>
                </a:extLst>
              </a:tr>
              <a:tr h="258038">
                <a:tc>
                  <a:txBody>
                    <a:bodyPr/>
                    <a:lstStyle/>
                    <a:p>
                      <a:pPr>
                        <a:lnSpc>
                          <a:spcPct val="115000"/>
                        </a:lnSpc>
                        <a:spcAft>
                          <a:spcPts val="0"/>
                        </a:spcAft>
                      </a:pPr>
                      <a:r>
                        <a:rPr lang="fi-FI" sz="1200" b="1" dirty="0">
                          <a:solidFill>
                            <a:srgbClr val="FF0000"/>
                          </a:solidFill>
                          <a:effectLst>
                            <a:outerShdw blurRad="38100" dist="38100" dir="2700000" algn="tl">
                              <a:srgbClr val="000000">
                                <a:alpha val="43137"/>
                              </a:srgbClr>
                            </a:outerShdw>
                          </a:effectLst>
                        </a:rPr>
                        <a:t>Colombia</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rPr>
                        <a:t>3</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rPr>
                        <a:t>2796,58</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3734859"/>
                  </a:ext>
                </a:extLst>
              </a:tr>
              <a:tr h="258038">
                <a:tc>
                  <a:txBody>
                    <a:bodyPr/>
                    <a:lstStyle/>
                    <a:p>
                      <a:pPr>
                        <a:lnSpc>
                          <a:spcPct val="115000"/>
                        </a:lnSpc>
                        <a:spcAft>
                          <a:spcPts val="0"/>
                        </a:spcAft>
                      </a:pPr>
                      <a:r>
                        <a:rPr lang="fi-FI" sz="1200">
                          <a:effectLst/>
                        </a:rPr>
                        <a:t>CzechR</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3</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81,67</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418578"/>
                  </a:ext>
                </a:extLst>
              </a:tr>
              <a:tr h="258038">
                <a:tc>
                  <a:txBody>
                    <a:bodyPr/>
                    <a:lstStyle/>
                    <a:p>
                      <a:pPr>
                        <a:lnSpc>
                          <a:spcPct val="115000"/>
                        </a:lnSpc>
                        <a:spcAft>
                          <a:spcPts val="0"/>
                        </a:spcAft>
                      </a:pPr>
                      <a:r>
                        <a:rPr lang="fi-FI" sz="1200">
                          <a:effectLst/>
                        </a:rPr>
                        <a:t>Estonia</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3</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81,67</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2751424"/>
                  </a:ext>
                </a:extLst>
              </a:tr>
              <a:tr h="258038">
                <a:tc>
                  <a:txBody>
                    <a:bodyPr/>
                    <a:lstStyle/>
                    <a:p>
                      <a:pPr>
                        <a:lnSpc>
                          <a:spcPct val="115000"/>
                        </a:lnSpc>
                        <a:spcAft>
                          <a:spcPts val="0"/>
                        </a:spcAft>
                      </a:pPr>
                      <a:r>
                        <a:rPr lang="fi-FI" sz="1200">
                          <a:effectLst/>
                        </a:rPr>
                        <a:t>Greece</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3</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81,67</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4402658"/>
                  </a:ext>
                </a:extLst>
              </a:tr>
              <a:tr h="258038">
                <a:tc>
                  <a:txBody>
                    <a:bodyPr/>
                    <a:lstStyle/>
                    <a:p>
                      <a:pPr>
                        <a:lnSpc>
                          <a:spcPct val="115000"/>
                        </a:lnSpc>
                        <a:spcAft>
                          <a:spcPts val="0"/>
                        </a:spcAft>
                      </a:pPr>
                      <a:r>
                        <a:rPr lang="fi-FI" sz="1200">
                          <a:effectLst/>
                        </a:rPr>
                        <a:t>Hungary</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3</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81,67</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285048"/>
                  </a:ext>
                </a:extLst>
              </a:tr>
              <a:tr h="258038">
                <a:tc>
                  <a:txBody>
                    <a:bodyPr/>
                    <a:lstStyle/>
                    <a:p>
                      <a:pPr>
                        <a:lnSpc>
                          <a:spcPct val="115000"/>
                        </a:lnSpc>
                        <a:spcAft>
                          <a:spcPts val="0"/>
                        </a:spcAft>
                      </a:pPr>
                      <a:r>
                        <a:rPr lang="fi-FI" sz="1200" b="1" dirty="0">
                          <a:solidFill>
                            <a:srgbClr val="FF0000"/>
                          </a:solidFill>
                          <a:effectLst>
                            <a:outerShdw blurRad="38100" dist="38100" dir="2700000" algn="tl">
                              <a:srgbClr val="000000">
                                <a:alpha val="43137"/>
                              </a:srgbClr>
                            </a:outerShdw>
                          </a:effectLst>
                        </a:rPr>
                        <a:t>Indonesia</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rPr>
                        <a:t>1</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rPr>
                        <a:t>1530,00</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1479133"/>
                  </a:ext>
                </a:extLst>
              </a:tr>
              <a:tr h="258038">
                <a:tc>
                  <a:txBody>
                    <a:bodyPr/>
                    <a:lstStyle/>
                    <a:p>
                      <a:pPr>
                        <a:lnSpc>
                          <a:spcPct val="115000"/>
                        </a:lnSpc>
                        <a:spcAft>
                          <a:spcPts val="0"/>
                        </a:spcAft>
                      </a:pPr>
                      <a:r>
                        <a:rPr lang="fi-FI" sz="1200">
                          <a:effectLst/>
                        </a:rPr>
                        <a:t>Korea</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0</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0,00</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281274"/>
                  </a:ext>
                </a:extLst>
              </a:tr>
              <a:tr h="258038">
                <a:tc>
                  <a:txBody>
                    <a:bodyPr/>
                    <a:lstStyle/>
                    <a:p>
                      <a:pPr>
                        <a:lnSpc>
                          <a:spcPct val="115000"/>
                        </a:lnSpc>
                        <a:spcAft>
                          <a:spcPts val="0"/>
                        </a:spcAft>
                      </a:pPr>
                      <a:r>
                        <a:rPr lang="fi-FI" sz="1200">
                          <a:effectLst/>
                        </a:rPr>
                        <a:t>Malaysia</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0</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0,00</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0612426"/>
                  </a:ext>
                </a:extLst>
              </a:tr>
              <a:tr h="258038">
                <a:tc>
                  <a:txBody>
                    <a:bodyPr/>
                    <a:lstStyle/>
                    <a:p>
                      <a:pPr>
                        <a:lnSpc>
                          <a:spcPct val="115000"/>
                        </a:lnSpc>
                        <a:spcAft>
                          <a:spcPts val="0"/>
                        </a:spcAft>
                      </a:pPr>
                      <a:r>
                        <a:rPr lang="fi-FI" sz="1200">
                          <a:effectLst/>
                        </a:rPr>
                        <a:t>Mexico</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0</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0,00</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1028848"/>
                  </a:ext>
                </a:extLst>
              </a:tr>
              <a:tr h="258038">
                <a:tc>
                  <a:txBody>
                    <a:bodyPr/>
                    <a:lstStyle/>
                    <a:p>
                      <a:pPr>
                        <a:lnSpc>
                          <a:spcPct val="115000"/>
                        </a:lnSpc>
                        <a:spcAft>
                          <a:spcPts val="0"/>
                        </a:spcAft>
                      </a:pPr>
                      <a:r>
                        <a:rPr lang="fi-FI" sz="1200">
                          <a:effectLst/>
                        </a:rPr>
                        <a:t>Peru</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3</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81,67</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5467479"/>
                  </a:ext>
                </a:extLst>
              </a:tr>
              <a:tr h="258038">
                <a:tc>
                  <a:txBody>
                    <a:bodyPr/>
                    <a:lstStyle/>
                    <a:p>
                      <a:pPr>
                        <a:lnSpc>
                          <a:spcPct val="115000"/>
                        </a:lnSpc>
                        <a:spcAft>
                          <a:spcPts val="0"/>
                        </a:spcAft>
                      </a:pPr>
                      <a:r>
                        <a:rPr lang="fi-FI" sz="1200" b="1" dirty="0" err="1">
                          <a:solidFill>
                            <a:srgbClr val="FF0000"/>
                          </a:solidFill>
                          <a:effectLst>
                            <a:outerShdw blurRad="38100" dist="38100" dir="2700000" algn="tl">
                              <a:srgbClr val="000000">
                                <a:alpha val="43137"/>
                              </a:srgbClr>
                            </a:outerShdw>
                          </a:effectLst>
                        </a:rPr>
                        <a:t>Poland</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rPr>
                        <a:t>1</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rPr>
                        <a:t>400,00</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1164888"/>
                  </a:ext>
                </a:extLst>
              </a:tr>
              <a:tr h="227199">
                <a:tc>
                  <a:txBody>
                    <a:bodyPr/>
                    <a:lstStyle/>
                    <a:p>
                      <a:pPr>
                        <a:lnSpc>
                          <a:spcPct val="115000"/>
                        </a:lnSpc>
                        <a:spcAft>
                          <a:spcPts val="0"/>
                        </a:spcAft>
                      </a:pPr>
                      <a:r>
                        <a:rPr lang="fi-FI" sz="1200" dirty="0" err="1">
                          <a:effectLst/>
                        </a:rPr>
                        <a:t>Thailand</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1</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39,00</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4991633"/>
                  </a:ext>
                </a:extLst>
              </a:tr>
              <a:tr h="258038">
                <a:tc>
                  <a:txBody>
                    <a:bodyPr/>
                    <a:lstStyle/>
                    <a:p>
                      <a:pPr>
                        <a:lnSpc>
                          <a:spcPct val="115000"/>
                        </a:lnSpc>
                        <a:spcAft>
                          <a:spcPts val="0"/>
                        </a:spcAft>
                      </a:pPr>
                      <a:r>
                        <a:rPr lang="fi-FI" sz="1200" b="1" dirty="0" err="1">
                          <a:solidFill>
                            <a:srgbClr val="FF0000"/>
                          </a:solidFill>
                          <a:effectLst>
                            <a:outerShdw blurRad="38100" dist="38100" dir="2700000" algn="tl">
                              <a:srgbClr val="000000">
                                <a:alpha val="43137"/>
                              </a:srgbClr>
                            </a:outerShdw>
                          </a:effectLst>
                        </a:rPr>
                        <a:t>Turkey</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rPr>
                        <a:t>5</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rPr>
                        <a:t>4398,08</a:t>
                      </a:r>
                      <a:endParaRPr lang="fi-FI" sz="1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8436087"/>
                  </a:ext>
                </a:extLst>
              </a:tr>
              <a:tr h="258038">
                <a:tc>
                  <a:txBody>
                    <a:bodyPr/>
                    <a:lstStyle/>
                    <a:p>
                      <a:pPr>
                        <a:lnSpc>
                          <a:spcPct val="115000"/>
                        </a:lnSpc>
                        <a:spcAft>
                          <a:spcPts val="0"/>
                        </a:spcAft>
                      </a:pPr>
                      <a:r>
                        <a:rPr lang="fi-FI" sz="1200">
                          <a:effectLst/>
                        </a:rPr>
                        <a:t>Uruguay</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28</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560,17</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2132621"/>
                  </a:ext>
                </a:extLst>
              </a:tr>
              <a:tr h="258038">
                <a:tc>
                  <a:txBody>
                    <a:bodyPr/>
                    <a:lstStyle/>
                    <a:p>
                      <a:pPr>
                        <a:lnSpc>
                          <a:spcPct val="115000"/>
                        </a:lnSpc>
                        <a:spcAft>
                          <a:spcPts val="0"/>
                        </a:spcAft>
                      </a:pPr>
                      <a:r>
                        <a:rPr lang="fi-FI" sz="1200">
                          <a:effectLst/>
                        </a:rPr>
                        <a:t>Vietnam</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0</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0,00</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6316082"/>
                  </a:ext>
                </a:extLst>
              </a:tr>
            </a:tbl>
          </a:graphicData>
        </a:graphic>
      </p:graphicFrame>
    </p:spTree>
    <p:extLst>
      <p:ext uri="{BB962C8B-B14F-4D97-AF65-F5344CB8AC3E}">
        <p14:creationId xmlns:p14="http://schemas.microsoft.com/office/powerpoint/2010/main" val="1907642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48" y="365125"/>
            <a:ext cx="10967852" cy="626465"/>
          </a:xfrm>
        </p:spPr>
        <p:txBody>
          <a:bodyPr>
            <a:normAutofit fontScale="90000"/>
          </a:bodyPr>
          <a:lstStyle/>
          <a:p>
            <a:r>
              <a:rPr lang="fi-FI" b="1" dirty="0" smtClean="0">
                <a:latin typeface="Times New Roman" panose="02020603050405020304" pitchFamily="18" charset="0"/>
                <a:cs typeface="Times New Roman" panose="02020603050405020304" pitchFamily="18" charset="0"/>
              </a:rPr>
              <a:t>Global Value Chains</a:t>
            </a:r>
            <a:endParaRPr lang="en-US" b="1" dirty="0">
              <a:latin typeface="Times New Roman" panose="02020603050405020304" pitchFamily="18" charset="0"/>
              <a:cs typeface="Times New Roman" panose="02020603050405020304" pitchFamily="18" charset="0"/>
            </a:endParaRPr>
          </a:p>
        </p:txBody>
      </p:sp>
      <p:pic>
        <p:nvPicPr>
          <p:cNvPr id="2050" name="Picture 2" descr="Kuvahaun tulos haulle global value chai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171" y="1383474"/>
            <a:ext cx="5510150" cy="52904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uvahaun tulos haulle global value ch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223" y="1193470"/>
            <a:ext cx="6133606" cy="559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97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4337"/>
          </a:xfrm>
        </p:spPr>
        <p:txBody>
          <a:bodyPr>
            <a:normAutofit/>
          </a:bodyPr>
          <a:lstStyle/>
          <a:p>
            <a:r>
              <a:rPr lang="en-US" sz="3000" b="1" dirty="0" smtClean="0">
                <a:latin typeface="Times New Roman" panose="02020603050405020304" pitchFamily="18" charset="0"/>
                <a:cs typeface="Times New Roman" panose="02020603050405020304" pitchFamily="18" charset="0"/>
              </a:rPr>
              <a:t>What is global value chains</a:t>
            </a:r>
            <a:r>
              <a:rPr lang="fi-FI" sz="3000" b="1" dirty="0" smtClean="0">
                <a:latin typeface="Times New Roman" panose="02020603050405020304" pitchFamily="18" charset="0"/>
                <a:cs typeface="Times New Roman" panose="02020603050405020304" pitchFamily="18" charset="0"/>
              </a:rPr>
              <a:t>?</a:t>
            </a:r>
            <a:endParaRPr lang="fi-FI" sz="3000" b="1" dirty="0">
              <a:latin typeface="Times New Roman" panose="02020603050405020304" pitchFamily="18" charset="0"/>
              <a:cs typeface="Times New Roman" panose="02020603050405020304" pitchFamily="18" charset="0"/>
            </a:endParaRPr>
          </a:p>
        </p:txBody>
      </p:sp>
      <p:pic>
        <p:nvPicPr>
          <p:cNvPr id="4" name="GppysScJ-68"/>
          <p:cNvPicPr>
            <a:picLocks noGrp="1" noRot="1" noChangeAspect="1"/>
          </p:cNvPicPr>
          <p:nvPr>
            <p:ph idx="1"/>
            <a:videoFile r:link="rId1"/>
          </p:nvPr>
        </p:nvPicPr>
        <p:blipFill>
          <a:blip r:embed="rId3"/>
          <a:stretch>
            <a:fillRect/>
          </a:stretch>
        </p:blipFill>
        <p:spPr>
          <a:xfrm>
            <a:off x="299258" y="889462"/>
            <a:ext cx="11729258" cy="5893723"/>
          </a:xfrm>
          <a:prstGeom prst="rect">
            <a:avLst/>
          </a:prstGeom>
        </p:spPr>
      </p:pic>
    </p:spTree>
    <p:extLst>
      <p:ext uri="{BB962C8B-B14F-4D97-AF65-F5344CB8AC3E}">
        <p14:creationId xmlns:p14="http://schemas.microsoft.com/office/powerpoint/2010/main" val="2087498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Global Value Chains and EMs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GVCs have become increasingly important in global trade and investment policies.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production processes located across different </a:t>
            </a:r>
            <a:r>
              <a:rPr lang="en-US" dirty="0" smtClean="0">
                <a:latin typeface="Times New Roman" panose="02020603050405020304" pitchFamily="18" charset="0"/>
                <a:cs typeface="Times New Roman" panose="02020603050405020304" pitchFamily="18" charset="0"/>
              </a:rPr>
              <a:t>countries, </a:t>
            </a:r>
            <a:r>
              <a:rPr lang="en-US" dirty="0">
                <a:latin typeface="Times New Roman" panose="02020603050405020304" pitchFamily="18" charset="0"/>
                <a:cs typeface="Times New Roman" panose="02020603050405020304" pitchFamily="18" charset="0"/>
              </a:rPr>
              <a:t>GVCs link firms, workers and consumers around the world providing an important platform for </a:t>
            </a:r>
            <a:r>
              <a:rPr lang="en-US" dirty="0" smtClean="0">
                <a:latin typeface="Times New Roman" panose="02020603050405020304" pitchFamily="18" charset="0"/>
                <a:cs typeface="Times New Roman" panose="02020603050405020304" pitchFamily="18" charset="0"/>
              </a:rPr>
              <a:t>EMs </a:t>
            </a:r>
            <a:r>
              <a:rPr lang="en-US" dirty="0">
                <a:latin typeface="Times New Roman" panose="02020603050405020304" pitchFamily="18" charset="0"/>
                <a:cs typeface="Times New Roman" panose="02020603050405020304" pitchFamily="18" charset="0"/>
              </a:rPr>
              <a:t>to integrate into the global </a:t>
            </a:r>
            <a:r>
              <a:rPr lang="en-US" dirty="0" smtClean="0">
                <a:latin typeface="Times New Roman" panose="02020603050405020304" pitchFamily="18" charset="0"/>
                <a:cs typeface="Times New Roman" panose="02020603050405020304" pitchFamily="18" charset="0"/>
              </a:rPr>
              <a:t>economy.</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EMs </a:t>
            </a:r>
            <a:r>
              <a:rPr lang="en-US" dirty="0">
                <a:latin typeface="Times New Roman" panose="02020603050405020304" pitchFamily="18" charset="0"/>
                <a:cs typeface="Times New Roman" panose="02020603050405020304" pitchFamily="18" charset="0"/>
              </a:rPr>
              <a:t>are leading the exponential growth seen in the GVC framework, as they are starting from a low base.</a:t>
            </a:r>
          </a:p>
        </p:txBody>
      </p:sp>
    </p:spTree>
    <p:extLst>
      <p:ext uri="{BB962C8B-B14F-4D97-AF65-F5344CB8AC3E}">
        <p14:creationId xmlns:p14="http://schemas.microsoft.com/office/powerpoint/2010/main" val="814555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5535"/>
          </a:xfrm>
        </p:spPr>
        <p:txBody>
          <a:bodyPr>
            <a:normAutofit fontScale="90000"/>
          </a:bodyPr>
          <a:lstStyle/>
          <a:p>
            <a:r>
              <a:rPr lang="fi-FI" b="1" dirty="0" smtClean="0">
                <a:latin typeface="Times New Roman" panose="02020603050405020304" pitchFamily="18" charset="0"/>
                <a:cs typeface="Times New Roman" panose="02020603050405020304" pitchFamily="18" charset="0"/>
              </a:rPr>
              <a:t>GVCs </a:t>
            </a:r>
            <a:r>
              <a:rPr lang="fi-FI" b="1" dirty="0">
                <a:latin typeface="Times New Roman" panose="02020603050405020304" pitchFamily="18" charset="0"/>
                <a:cs typeface="Times New Roman" panose="02020603050405020304" pitchFamily="18" charset="0"/>
              </a:rPr>
              <a:t>in </a:t>
            </a:r>
            <a:r>
              <a:rPr lang="fi-FI" b="1" dirty="0" smtClean="0">
                <a:latin typeface="Times New Roman" panose="02020603050405020304" pitchFamily="18" charset="0"/>
                <a:cs typeface="Times New Roman" panose="02020603050405020304" pitchFamily="18" charset="0"/>
              </a:rPr>
              <a:t>EMs: </a:t>
            </a:r>
            <a:r>
              <a:rPr lang="fi-FI" b="1" dirty="0" err="1" smtClean="0">
                <a:latin typeface="Times New Roman" panose="02020603050405020304" pitchFamily="18" charset="0"/>
                <a:cs typeface="Times New Roman" panose="02020603050405020304" pitchFamily="18" charset="0"/>
              </a:rPr>
              <a:t>recent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decades</a:t>
            </a:r>
            <a:r>
              <a:rPr lang="fi-FI" b="1" dirty="0" smtClean="0">
                <a:latin typeface="Times New Roman" panose="02020603050405020304" pitchFamily="18" charset="0"/>
                <a:cs typeface="Times New Roman" panose="02020603050405020304" pitchFamily="18" charset="0"/>
              </a:rPr>
              <a:t> trends</a:t>
            </a:r>
            <a:r>
              <a:rPr lang="fi-FI" b="1" dirty="0">
                <a:latin typeface="Times New Roman" panose="02020603050405020304" pitchFamily="18" charset="0"/>
                <a:cs typeface="Times New Roman" panose="02020603050405020304" pitchFamily="18" charset="0"/>
              </a:rPr>
              <a:t>:</a:t>
            </a:r>
            <a:r>
              <a:rPr lang="fi-FI" b="1" dirty="0" smtClean="0">
                <a:latin typeface="Times New Roman" panose="02020603050405020304" pitchFamily="18" charset="0"/>
                <a:cs typeface="Times New Roman" panose="02020603050405020304" pitchFamily="18" charset="0"/>
              </a:rPr>
              <a:t> </a:t>
            </a:r>
            <a:br>
              <a:rPr lang="fi-FI" b="1" dirty="0" smtClean="0">
                <a:latin typeface="Times New Roman" panose="02020603050405020304" pitchFamily="18" charset="0"/>
                <a:cs typeface="Times New Roman" panose="02020603050405020304" pitchFamily="18" charset="0"/>
              </a:rPr>
            </a:br>
            <a:r>
              <a:rPr lang="fi-FI" b="1" dirty="0" smtClean="0">
                <a:latin typeface="Times New Roman" panose="02020603050405020304" pitchFamily="18" charset="0"/>
                <a:cs typeface="Times New Roman" panose="02020603050405020304" pitchFamily="18" charset="0"/>
              </a:rPr>
              <a:t>BRIC </a:t>
            </a:r>
            <a:r>
              <a:rPr lang="fi-FI" b="1" dirty="0" err="1" smtClean="0">
                <a:latin typeface="Times New Roman" panose="02020603050405020304" pitchFamily="18" charset="0"/>
                <a:cs typeface="Times New Roman" panose="02020603050405020304" pitchFamily="18" charset="0"/>
              </a:rPr>
              <a:t>role</a:t>
            </a:r>
            <a:endParaRPr lang="en-US" dirty="0"/>
          </a:p>
        </p:txBody>
      </p:sp>
      <p:sp>
        <p:nvSpPr>
          <p:cNvPr id="3" name="Content Placeholder 2"/>
          <p:cNvSpPr>
            <a:spLocks noGrp="1"/>
          </p:cNvSpPr>
          <p:nvPr>
            <p:ph idx="1"/>
          </p:nvPr>
        </p:nvSpPr>
        <p:spPr>
          <a:xfrm>
            <a:off x="838200" y="1270660"/>
            <a:ext cx="10515600" cy="4906303"/>
          </a:xfrm>
        </p:spPr>
        <p:txBody>
          <a:bodyPr>
            <a:normAutofit fontScale="92500" lnSpcReduction="10000"/>
          </a:bodyPr>
          <a:lstStyle/>
          <a:p>
            <a:pPr marL="0" indent="0" algn="just">
              <a:buNone/>
            </a:pPr>
            <a:endParaRPr lang="en-US" sz="2300" dirty="0" smtClean="0">
              <a:latin typeface="Times New Roman" panose="02020603050405020304" pitchFamily="18" charset="0"/>
              <a:cs typeface="Times New Roman" panose="02020603050405020304" pitchFamily="18" charset="0"/>
            </a:endParaRPr>
          </a:p>
          <a:p>
            <a:pPr marL="0" indent="0" algn="just">
              <a:buNone/>
            </a:pPr>
            <a:r>
              <a:rPr lang="en-US" sz="2300" dirty="0" smtClean="0">
                <a:latin typeface="Times New Roman" panose="02020603050405020304" pitchFamily="18" charset="0"/>
                <a:cs typeface="Times New Roman" panose="02020603050405020304" pitchFamily="18" charset="0"/>
              </a:rPr>
              <a:t>In 90s, faced </a:t>
            </a:r>
            <a:r>
              <a:rPr lang="en-US" sz="2300" dirty="0">
                <a:latin typeface="Times New Roman" panose="02020603050405020304" pitchFamily="18" charset="0"/>
                <a:cs typeface="Times New Roman" panose="02020603050405020304" pitchFamily="18" charset="0"/>
              </a:rPr>
              <a:t>with slow growth at home, large “lead” firms </a:t>
            </a:r>
            <a:r>
              <a:rPr lang="en-US" sz="2300" dirty="0" smtClean="0">
                <a:latin typeface="Times New Roman" panose="02020603050405020304" pitchFamily="18" charset="0"/>
                <a:cs typeface="Times New Roman" panose="02020603050405020304" pitchFamily="18" charset="0"/>
              </a:rPr>
              <a:t>in GVCs </a:t>
            </a:r>
            <a:r>
              <a:rPr lang="en-US" sz="2300" dirty="0">
                <a:latin typeface="Times New Roman" panose="02020603050405020304" pitchFamily="18" charset="0"/>
                <a:cs typeface="Times New Roman" panose="02020603050405020304" pitchFamily="18" charset="0"/>
              </a:rPr>
              <a:t>rushed to set up operations in BRIC countries, especially </a:t>
            </a:r>
            <a:r>
              <a:rPr lang="en-US" sz="2300" dirty="0" smtClean="0">
                <a:latin typeface="Times New Roman" panose="02020603050405020304" pitchFamily="18" charset="0"/>
                <a:cs typeface="Times New Roman" panose="02020603050405020304" pitchFamily="18" charset="0"/>
              </a:rPr>
              <a:t>China. </a:t>
            </a:r>
          </a:p>
          <a:p>
            <a:pPr marL="0" indent="0" algn="just">
              <a:buNone/>
            </a:pPr>
            <a:endParaRPr lang="fi-FI" sz="2300" dirty="0">
              <a:latin typeface="Times New Roman" panose="02020603050405020304" pitchFamily="18" charset="0"/>
              <a:cs typeface="Times New Roman" panose="02020603050405020304" pitchFamily="18" charset="0"/>
            </a:endParaRPr>
          </a:p>
          <a:p>
            <a:pPr marL="0" indent="0" algn="just">
              <a:buNone/>
            </a:pPr>
            <a:r>
              <a:rPr lang="en-US" sz="2300" dirty="0">
                <a:latin typeface="Times New Roman" panose="02020603050405020304" pitchFamily="18" charset="0"/>
                <a:cs typeface="Times New Roman" panose="02020603050405020304" pitchFamily="18" charset="0"/>
              </a:rPr>
              <a:t>In the 2000s, the industries and activities encompassed by GVCs grew </a:t>
            </a:r>
            <a:r>
              <a:rPr lang="en-US" sz="2300" dirty="0" smtClean="0">
                <a:latin typeface="Times New Roman" panose="02020603050405020304" pitchFamily="18" charset="0"/>
                <a:cs typeface="Times New Roman" panose="02020603050405020304" pitchFamily="18" charset="0"/>
              </a:rPr>
              <a:t>exponentially, driving </a:t>
            </a:r>
            <a:r>
              <a:rPr lang="en-US" sz="2300" dirty="0">
                <a:latin typeface="Times New Roman" panose="02020603050405020304" pitchFamily="18" charset="0"/>
                <a:cs typeface="Times New Roman" panose="02020603050405020304" pitchFamily="18" charset="0"/>
              </a:rPr>
              <a:t>trade in finished goods and customized </a:t>
            </a:r>
            <a:r>
              <a:rPr lang="en-US" sz="2300" dirty="0" smtClean="0">
                <a:latin typeface="Times New Roman" panose="02020603050405020304" pitchFamily="18" charset="0"/>
                <a:cs typeface="Times New Roman" panose="02020603050405020304" pitchFamily="18" charset="0"/>
              </a:rPr>
              <a:t>intermediates.</a:t>
            </a:r>
          </a:p>
          <a:p>
            <a:pPr marL="0" indent="0" algn="just">
              <a:buNone/>
            </a:pPr>
            <a:endParaRPr lang="fi-FI" sz="2300" dirty="0">
              <a:latin typeface="Times New Roman" panose="02020603050405020304" pitchFamily="18" charset="0"/>
              <a:cs typeface="Times New Roman" panose="02020603050405020304" pitchFamily="18" charset="0"/>
            </a:endParaRPr>
          </a:p>
          <a:p>
            <a:pPr marL="0" indent="0" algn="just">
              <a:buNone/>
            </a:pPr>
            <a:r>
              <a:rPr lang="en-US" sz="2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China </a:t>
            </a:r>
            <a:r>
              <a:rPr lang="en-US" sz="2300" dirty="0">
                <a:latin typeface="Times New Roman" panose="02020603050405020304" pitchFamily="18" charset="0"/>
                <a:cs typeface="Times New Roman" panose="02020603050405020304" pitchFamily="18" charset="0"/>
              </a:rPr>
              <a:t>became the “</a:t>
            </a:r>
            <a:r>
              <a:rPr lang="en-US" sz="2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factory of the </a:t>
            </a:r>
            <a:r>
              <a:rPr lang="en-US" sz="23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world</a:t>
            </a:r>
            <a:r>
              <a:rPr lang="en-US" sz="2300" dirty="0" smtClean="0">
                <a:latin typeface="Times New Roman" panose="02020603050405020304" pitchFamily="18" charset="0"/>
                <a:cs typeface="Times New Roman" panose="02020603050405020304" pitchFamily="18" charset="0"/>
              </a:rPr>
              <a:t>”, </a:t>
            </a:r>
            <a:r>
              <a:rPr lang="en-US" sz="2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India</a:t>
            </a:r>
            <a:r>
              <a:rPr lang="en-US" sz="2300" dirty="0">
                <a:latin typeface="Times New Roman" panose="02020603050405020304" pitchFamily="18" charset="0"/>
                <a:cs typeface="Times New Roman" panose="02020603050405020304" pitchFamily="18" charset="0"/>
              </a:rPr>
              <a:t> the world’s “</a:t>
            </a:r>
            <a:r>
              <a:rPr lang="en-US" sz="23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 office</a:t>
            </a:r>
            <a:r>
              <a:rPr lang="en-US" sz="2300" dirty="0" smtClean="0">
                <a:latin typeface="Times New Roman" panose="02020603050405020304" pitchFamily="18" charset="0"/>
                <a:cs typeface="Times New Roman" panose="02020603050405020304" pitchFamily="18" charset="0"/>
              </a:rPr>
              <a:t>”, </a:t>
            </a:r>
            <a:r>
              <a:rPr lang="en-US" sz="2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Brazil</a:t>
            </a:r>
            <a:r>
              <a:rPr lang="en-US" sz="2300" dirty="0">
                <a:latin typeface="Times New Roman" panose="02020603050405020304" pitchFamily="18" charset="0"/>
                <a:cs typeface="Times New Roman" panose="02020603050405020304" pitchFamily="18" charset="0"/>
              </a:rPr>
              <a:t> had a </a:t>
            </a:r>
            <a:r>
              <a:rPr lang="en-US" sz="2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wealth of agricultural and primary commodities</a:t>
            </a:r>
            <a:r>
              <a:rPr lang="en-US" sz="2300" dirty="0">
                <a:latin typeface="Times New Roman" panose="02020603050405020304" pitchFamily="18" charset="0"/>
                <a:cs typeface="Times New Roman" panose="02020603050405020304" pitchFamily="18" charset="0"/>
              </a:rPr>
              <a:t> and </a:t>
            </a:r>
            <a:r>
              <a:rPr lang="en-US" sz="23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Russia</a:t>
            </a:r>
            <a:r>
              <a:rPr lang="en-US" sz="2300"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possessed </a:t>
            </a:r>
            <a:r>
              <a:rPr lang="en-US" sz="2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enormous reserves of natural resources</a:t>
            </a:r>
            <a:r>
              <a:rPr lang="en-US" sz="2300" dirty="0">
                <a:latin typeface="Times New Roman" panose="02020603050405020304" pitchFamily="18" charset="0"/>
                <a:cs typeface="Times New Roman" panose="02020603050405020304" pitchFamily="18" charset="0"/>
              </a:rPr>
              <a:t> plus the </a:t>
            </a:r>
            <a:r>
              <a:rPr lang="en-US" sz="23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military technologies </a:t>
            </a:r>
            <a:r>
              <a:rPr lang="en-US" sz="2300" dirty="0">
                <a:latin typeface="Times New Roman" panose="02020603050405020304" pitchFamily="18" charset="0"/>
                <a:cs typeface="Times New Roman" panose="02020603050405020304" pitchFamily="18" charset="0"/>
              </a:rPr>
              <a:t>linked to its role as a Cold War superpower</a:t>
            </a:r>
            <a:r>
              <a:rPr lang="en-US" sz="2300" dirty="0" smtClean="0">
                <a:latin typeface="Times New Roman" panose="02020603050405020304" pitchFamily="18" charset="0"/>
                <a:cs typeface="Times New Roman" panose="02020603050405020304" pitchFamily="18" charset="0"/>
              </a:rPr>
              <a:t>.</a:t>
            </a:r>
          </a:p>
          <a:p>
            <a:pPr marL="0" indent="0" algn="just">
              <a:buNone/>
            </a:pPr>
            <a:endParaRPr lang="fi-FI" sz="23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For goods that </a:t>
            </a:r>
            <a:r>
              <a:rPr lang="en-US" sz="2400" dirty="0" smtClean="0">
                <a:latin typeface="Times New Roman" panose="02020603050405020304" pitchFamily="18" charset="0"/>
                <a:cs typeface="Times New Roman" panose="02020603050405020304" pitchFamily="18" charset="0"/>
              </a:rPr>
              <a:t>require shorter </a:t>
            </a:r>
            <a:r>
              <a:rPr lang="en-US" sz="2400" dirty="0">
                <a:latin typeface="Times New Roman" panose="02020603050405020304" pitchFamily="18" charset="0"/>
                <a:cs typeface="Times New Roman" panose="02020603050405020304" pitchFamily="18" charset="0"/>
              </a:rPr>
              <a:t>supply lines such as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“fast fashion” apparel and automobiles</a:t>
            </a:r>
            <a:r>
              <a:rPr lang="en-US" sz="2400" dirty="0">
                <a:latin typeface="Times New Roman" panose="02020603050405020304" pitchFamily="18" charset="0"/>
                <a:cs typeface="Times New Roman" panose="02020603050405020304" pitchFamily="18" charset="0"/>
              </a:rPr>
              <a:t>, the countries </a:t>
            </a:r>
            <a:r>
              <a:rPr lang="en-US" sz="2400" dirty="0" smtClean="0">
                <a:latin typeface="Times New Roman" panose="02020603050405020304" pitchFamily="18" charset="0"/>
                <a:cs typeface="Times New Roman" panose="02020603050405020304" pitchFamily="18" charset="0"/>
              </a:rPr>
              <a:t>of </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Eastern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Europe </a:t>
            </a:r>
            <a:r>
              <a:rPr lang="en-US" sz="2400" dirty="0">
                <a:latin typeface="Times New Roman" panose="02020603050405020304" pitchFamily="18" charset="0"/>
                <a:cs typeface="Times New Roman" panose="02020603050405020304" pitchFamily="18" charset="0"/>
              </a:rPr>
              <a:t>joined more traditional “export processing” locations such as </a:t>
            </a:r>
            <a:r>
              <a:rPr lang="en-US" sz="2400" dirty="0" smtClean="0">
                <a:latin typeface="Times New Roman" panose="02020603050405020304" pitchFamily="18" charset="0"/>
                <a:cs typeface="Times New Roman" panose="02020603050405020304" pitchFamily="18" charset="0"/>
              </a:rPr>
              <a:t>Mexico and </a:t>
            </a:r>
            <a:r>
              <a:rPr lang="en-US" sz="2400" dirty="0">
                <a:latin typeface="Times New Roman" panose="02020603050405020304" pitchFamily="18" charset="0"/>
                <a:cs typeface="Times New Roman" panose="02020603050405020304" pitchFamily="18" charset="0"/>
              </a:rPr>
              <a:t>North Africa.</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65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smtClean="0">
                <a:latin typeface="Times New Roman" panose="02020603050405020304" pitchFamily="18" charset="0"/>
                <a:cs typeface="Times New Roman" panose="02020603050405020304" pitchFamily="18" charset="0"/>
              </a:rPr>
              <a:t>development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The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Future</a:t>
            </a:r>
            <a:r>
              <a:rPr lang="fi-FI" b="1" dirty="0" smtClean="0">
                <a:latin typeface="Times New Roman" panose="02020603050405020304" pitchFamily="18" charset="0"/>
                <a:cs typeface="Times New Roman" panose="02020603050405020304" pitchFamily="18" charset="0"/>
              </a:rPr>
              <a:t> 1</a:t>
            </a:r>
            <a:endParaRPr lang="fi-FI"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Manufacturing is a victim of its own </a:t>
            </a:r>
            <a:r>
              <a:rPr lang="en-US" dirty="0" smtClean="0"/>
              <a:t>success: the </a:t>
            </a:r>
            <a:r>
              <a:rPr lang="en-US" dirty="0"/>
              <a:t>rate of growth of productivity (output per worker) </a:t>
            </a:r>
            <a:r>
              <a:rPr lang="en-US" dirty="0" smtClean="0"/>
              <a:t>exceeds </a:t>
            </a:r>
            <a:r>
              <a:rPr lang="en-US" dirty="0"/>
              <a:t>that </a:t>
            </a:r>
            <a:r>
              <a:rPr lang="en-US" dirty="0" smtClean="0"/>
              <a:t>of demand </a:t>
            </a:r>
            <a:r>
              <a:rPr lang="en-US" dirty="0" smtClean="0">
                <a:sym typeface="Wingdings" panose="05000000000000000000" pitchFamily="2" charset="2"/>
              </a:rPr>
              <a:t></a:t>
            </a:r>
          </a:p>
          <a:p>
            <a:pPr marL="0" indent="0">
              <a:buNone/>
            </a:pPr>
            <a:r>
              <a:rPr lang="en-US" dirty="0" smtClean="0"/>
              <a:t>	</a:t>
            </a:r>
            <a:r>
              <a:rPr lang="en-US" sz="2400" b="1" dirty="0" smtClean="0">
                <a:solidFill>
                  <a:srgbClr val="FF0000"/>
                </a:solidFill>
                <a:effectLst>
                  <a:outerShdw blurRad="38100" dist="38100" dir="2700000" algn="tl">
                    <a:srgbClr val="000000">
                      <a:alpha val="43137"/>
                    </a:srgbClr>
                  </a:outerShdw>
                </a:effectLst>
              </a:rPr>
              <a:t>the </a:t>
            </a:r>
            <a:r>
              <a:rPr lang="en-US" sz="2400" b="1" dirty="0">
                <a:solidFill>
                  <a:srgbClr val="FF0000"/>
                </a:solidFill>
                <a:effectLst>
                  <a:outerShdw blurRad="38100" dist="38100" dir="2700000" algn="tl">
                    <a:srgbClr val="000000">
                      <a:alpha val="43137"/>
                    </a:srgbClr>
                  </a:outerShdw>
                </a:effectLst>
              </a:rPr>
              <a:t>share of manufacturing in GDP is declining </a:t>
            </a:r>
            <a:r>
              <a:rPr lang="en-US" sz="2400" b="1" dirty="0" smtClean="0">
                <a:solidFill>
                  <a:srgbClr val="FF0000"/>
                </a:solidFill>
                <a:effectLst>
                  <a:outerShdw blurRad="38100" dist="38100" dir="2700000" algn="tl">
                    <a:srgbClr val="000000">
                      <a:alpha val="43137"/>
                    </a:srgbClr>
                  </a:outerShdw>
                </a:effectLst>
              </a:rPr>
              <a:t>everywhere.</a:t>
            </a:r>
          </a:p>
          <a:p>
            <a:pPr marL="0" indent="0">
              <a:buNone/>
            </a:pPr>
            <a:endParaRPr lang="en-US" sz="2400" dirty="0"/>
          </a:p>
          <a:p>
            <a:pPr marL="0" indent="0">
              <a:buNone/>
            </a:pPr>
            <a:r>
              <a:rPr lang="en-US" sz="2400" dirty="0" smtClean="0"/>
              <a:t>Productivity increase </a:t>
            </a:r>
            <a:r>
              <a:rPr lang="en-US" sz="2400" dirty="0" smtClean="0">
                <a:sym typeface="Wingdings" panose="05000000000000000000" pitchFamily="2" charset="2"/>
              </a:rPr>
              <a:t></a:t>
            </a:r>
            <a:r>
              <a:rPr lang="en-US" sz="2400" dirty="0"/>
              <a:t>a smaller and smaller fraction of the </a:t>
            </a:r>
            <a:r>
              <a:rPr lang="en-US" sz="2400" dirty="0" err="1" smtClean="0"/>
              <a:t>labour</a:t>
            </a:r>
            <a:r>
              <a:rPr lang="en-US" sz="2400" dirty="0" smtClean="0"/>
              <a:t> </a:t>
            </a:r>
            <a:r>
              <a:rPr lang="en-US" sz="2400" dirty="0"/>
              <a:t>force </a:t>
            </a:r>
            <a:r>
              <a:rPr lang="en-US" sz="2400" dirty="0" smtClean="0"/>
              <a:t>is </a:t>
            </a:r>
            <a:r>
              <a:rPr lang="en-US" sz="2400" dirty="0"/>
              <a:t>required to </a:t>
            </a:r>
            <a:r>
              <a:rPr lang="en-US" sz="2400" dirty="0" smtClean="0"/>
              <a:t>produce </a:t>
            </a:r>
            <a:r>
              <a:rPr lang="en-US" sz="2400" dirty="0" smtClean="0">
                <a:sym typeface="Wingdings" panose="05000000000000000000" pitchFamily="2" charset="2"/>
              </a:rPr>
              <a:t> Unemployment how to deploy the workers?</a:t>
            </a:r>
          </a:p>
          <a:p>
            <a:pPr marL="0" indent="0">
              <a:buNone/>
            </a:pPr>
            <a:endParaRPr lang="en-US" sz="2400" dirty="0" smtClean="0">
              <a:sym typeface="Wingdings" panose="05000000000000000000" pitchFamily="2" charset="2"/>
            </a:endParaRPr>
          </a:p>
          <a:p>
            <a:pPr marL="0" indent="0">
              <a:buNone/>
            </a:pPr>
            <a:r>
              <a:rPr lang="en-US" sz="2400" b="1" dirty="0" smtClean="0">
                <a:solidFill>
                  <a:srgbClr val="FF0000"/>
                </a:solidFill>
                <a:effectLst>
                  <a:outerShdw blurRad="38100" dist="38100" dir="2700000" algn="tl">
                    <a:srgbClr val="000000">
                      <a:alpha val="43137"/>
                    </a:srgbClr>
                  </a:outerShdw>
                </a:effectLst>
                <a:sym typeface="Wingdings" panose="05000000000000000000" pitchFamily="2" charset="2"/>
              </a:rPr>
              <a:t>Analogy</a:t>
            </a:r>
            <a:endParaRPr lang="en-US" sz="2400" b="1" dirty="0">
              <a:solidFill>
                <a:srgbClr val="FF0000"/>
              </a:solidFill>
              <a:effectLst>
                <a:outerShdw blurRad="38100" dist="38100" dir="2700000" algn="tl">
                  <a:srgbClr val="000000">
                    <a:alpha val="43137"/>
                  </a:srgbClr>
                </a:outerShdw>
              </a:effectLst>
              <a:sym typeface="Wingdings" panose="05000000000000000000" pitchFamily="2" charset="2"/>
            </a:endParaRPr>
          </a:p>
          <a:p>
            <a:pPr marL="0" indent="0">
              <a:buNone/>
            </a:pPr>
            <a:r>
              <a:rPr lang="en-US" sz="2400" b="1" i="1" dirty="0" smtClean="0"/>
              <a:t>Agriculture in 19</a:t>
            </a:r>
            <a:r>
              <a:rPr lang="en-US" sz="2400" b="1" i="1" baseline="30000" dirty="0" smtClean="0"/>
              <a:t>th</a:t>
            </a:r>
            <a:r>
              <a:rPr lang="en-US" sz="2400" b="1" i="1" dirty="0" smtClean="0"/>
              <a:t> century: </a:t>
            </a:r>
            <a:r>
              <a:rPr lang="en-US" sz="2400" dirty="0" smtClean="0"/>
              <a:t>70% of workers in advanced countries (AMs) were in agriculture </a:t>
            </a:r>
            <a:r>
              <a:rPr lang="en-US" sz="2400" dirty="0" smtClean="0">
                <a:sym typeface="Wingdings" panose="05000000000000000000" pitchFamily="2" charset="2"/>
              </a:rPr>
              <a:t> Productivity growth in agriculture  Now around 3% of workforce in </a:t>
            </a:r>
            <a:r>
              <a:rPr lang="en-US" sz="2400" dirty="0" err="1" smtClean="0">
                <a:sym typeface="Wingdings" panose="05000000000000000000" pitchFamily="2" charset="2"/>
              </a:rPr>
              <a:t>Agri</a:t>
            </a:r>
            <a:r>
              <a:rPr lang="en-US" sz="2400" dirty="0" smtClean="0">
                <a:sym typeface="Wingdings" panose="05000000000000000000" pitchFamily="2" charset="2"/>
              </a:rPr>
              <a:t> sector in AMs!  Workers were deployed in manufacturing sector The situation repeats with manufacturing!</a:t>
            </a:r>
            <a:endParaRPr lang="en-US" sz="2400" dirty="0"/>
          </a:p>
          <a:p>
            <a:pPr marL="0" indent="0">
              <a:buNone/>
            </a:pPr>
            <a:endParaRPr lang="en-US" sz="2400" dirty="0"/>
          </a:p>
          <a:p>
            <a:pPr marL="0" indent="0">
              <a:buNone/>
            </a:pPr>
            <a:endParaRPr lang="en-US" dirty="0" smtClean="0"/>
          </a:p>
          <a:p>
            <a:pPr marL="0" indent="0">
              <a:buNone/>
            </a:pPr>
            <a:endParaRPr lang="en-US" dirty="0"/>
          </a:p>
          <a:p>
            <a:pPr marL="0" indent="0">
              <a:buNone/>
            </a:pPr>
            <a:endParaRPr lang="en-US" dirty="0"/>
          </a:p>
          <a:p>
            <a:pPr marL="0" indent="0">
              <a:buNone/>
            </a:pPr>
            <a:endParaRPr lang="fi-FI" dirty="0"/>
          </a:p>
        </p:txBody>
      </p:sp>
      <p:sp>
        <p:nvSpPr>
          <p:cNvPr id="4" name="Rectangle 3"/>
          <p:cNvSpPr/>
          <p:nvPr/>
        </p:nvSpPr>
        <p:spPr>
          <a:xfrm>
            <a:off x="7938655" y="5860473"/>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Joseph </a:t>
            </a:r>
            <a:r>
              <a:rPr lang="fi-FI" dirty="0" err="1" smtClean="0"/>
              <a:t>Stigliz</a:t>
            </a:r>
            <a:endParaRPr lang="fi-FI" dirty="0"/>
          </a:p>
        </p:txBody>
      </p:sp>
    </p:spTree>
    <p:extLst>
      <p:ext uri="{BB962C8B-B14F-4D97-AF65-F5344CB8AC3E}">
        <p14:creationId xmlns:p14="http://schemas.microsoft.com/office/powerpoint/2010/main" val="3935213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365125"/>
            <a:ext cx="11091554" cy="768969"/>
          </a:xfrm>
        </p:spPr>
        <p:txBody>
          <a:bodyPr>
            <a:noAutofit/>
          </a:bodyPr>
          <a:lstStyle/>
          <a:p>
            <a:r>
              <a:rPr lang="en-US" sz="3000" b="1" dirty="0">
                <a:latin typeface="Times New Roman" panose="02020603050405020304" pitchFamily="18" charset="0"/>
                <a:cs typeface="Times New Roman" panose="02020603050405020304" pitchFamily="18" charset="0"/>
              </a:rPr>
              <a:t>Deputy Prime Minister Tharman </a:t>
            </a:r>
            <a:r>
              <a:rPr lang="en-US" sz="3000" b="1" dirty="0" err="1" smtClean="0">
                <a:latin typeface="Times New Roman" panose="02020603050405020304" pitchFamily="18" charset="0"/>
                <a:cs typeface="Times New Roman" panose="02020603050405020304" pitchFamily="18" charset="0"/>
              </a:rPr>
              <a:t>Shanmugaratnam</a:t>
            </a:r>
            <a:r>
              <a:rPr lang="en-US" sz="3000" b="1" dirty="0" smtClean="0">
                <a:latin typeface="Times New Roman" panose="02020603050405020304" pitchFamily="18" charset="0"/>
                <a:cs typeface="Times New Roman" panose="02020603050405020304" pitchFamily="18" charset="0"/>
              </a:rPr>
              <a:t>, Singapore, 2016</a:t>
            </a:r>
            <a:endParaRPr lang="fi-FI" sz="3000" b="1" dirty="0">
              <a:latin typeface="Times New Roman" panose="02020603050405020304" pitchFamily="18" charset="0"/>
              <a:cs typeface="Times New Roman" panose="02020603050405020304" pitchFamily="18" charset="0"/>
            </a:endParaRPr>
          </a:p>
        </p:txBody>
      </p:sp>
      <p:pic>
        <p:nvPicPr>
          <p:cNvPr id="4" name="vQvpAX8S_-M"/>
          <p:cNvPicPr>
            <a:picLocks noGrp="1" noRot="1" noChangeAspect="1"/>
          </p:cNvPicPr>
          <p:nvPr>
            <p:ph idx="1"/>
            <a:videoFile r:link="rId1"/>
          </p:nvPr>
        </p:nvPicPr>
        <p:blipFill>
          <a:blip r:embed="rId3"/>
          <a:stretch>
            <a:fillRect/>
          </a:stretch>
        </p:blipFill>
        <p:spPr>
          <a:xfrm>
            <a:off x="285008" y="1199408"/>
            <a:ext cx="11364686" cy="5658592"/>
          </a:xfrm>
          <a:prstGeom prst="rect">
            <a:avLst/>
          </a:prstGeom>
        </p:spPr>
      </p:pic>
    </p:spTree>
    <p:extLst>
      <p:ext uri="{BB962C8B-B14F-4D97-AF65-F5344CB8AC3E}">
        <p14:creationId xmlns:p14="http://schemas.microsoft.com/office/powerpoint/2010/main" val="2818674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EMs, manufacturing and GVCs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fi-FI" sz="3500" dirty="0" smtClean="0">
                <a:latin typeface="Times New Roman" panose="02020603050405020304" pitchFamily="18" charset="0"/>
                <a:cs typeface="Times New Roman" panose="02020603050405020304" pitchFamily="18" charset="0"/>
              </a:rPr>
              <a:t>EMs have become important partners in GVCs especially in manufacturing.</a:t>
            </a: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smtClean="0">
                <a:latin typeface="Times New Roman" panose="02020603050405020304" pitchFamily="18" charset="0"/>
                <a:cs typeface="Times New Roman" panose="02020603050405020304" pitchFamily="18" charset="0"/>
              </a:rPr>
              <a:t>EMs are attractive for labor-intensive manufacturing.</a:t>
            </a: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a:t>
            </a:r>
            <a:r>
              <a:rPr lang="fi-FI" sz="3500" dirty="0" smtClean="0">
                <a:latin typeface="Times New Roman" panose="02020603050405020304" pitchFamily="18" charset="0"/>
                <a:cs typeface="Times New Roman" panose="02020603050405020304" pitchFamily="18" charset="0"/>
              </a:rPr>
              <a:t>: </a:t>
            </a:r>
            <a:r>
              <a:rPr lang="fi-FI" sz="3500" dirty="0">
                <a:latin typeface="Times New Roman" panose="02020603050405020304" pitchFamily="18" charset="0"/>
                <a:cs typeface="Times New Roman" panose="02020603050405020304" pitchFamily="18" charset="0"/>
              </a:rPr>
              <a:t>J</a:t>
            </a:r>
            <a:r>
              <a:rPr lang="fi-FI" sz="3500" dirty="0" smtClean="0">
                <a:latin typeface="Times New Roman" panose="02020603050405020304" pitchFamily="18" charset="0"/>
                <a:cs typeface="Times New Roman" panose="02020603050405020304" pitchFamily="18" charset="0"/>
              </a:rPr>
              <a:t>obs are transferred from developed to emerging countries in low-technology and labor</a:t>
            </a:r>
            <a:r>
              <a:rPr lang="fi-FI" sz="3500" dirty="0">
                <a:latin typeface="Times New Roman" panose="02020603050405020304" pitchFamily="18" charset="0"/>
                <a:cs typeface="Times New Roman" panose="02020603050405020304" pitchFamily="18" charset="0"/>
              </a:rPr>
              <a:t>-</a:t>
            </a:r>
            <a:r>
              <a:rPr lang="fi-FI" sz="3500" dirty="0" smtClean="0">
                <a:latin typeface="Times New Roman" panose="02020603050405020304" pitchFamily="18" charset="0"/>
                <a:cs typeface="Times New Roman" panose="02020603050405020304" pitchFamily="18" charset="0"/>
              </a:rPr>
              <a:t>intensive manufacturing. </a:t>
            </a: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415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6148"/>
          </a:xfrm>
        </p:spPr>
        <p:txBody>
          <a:bodyPr>
            <a:noAutofit/>
          </a:bodyPr>
          <a:lstStyle/>
          <a:p>
            <a:r>
              <a:rPr lang="en-US" sz="3000" b="1" dirty="0" smtClean="0">
                <a:latin typeface="Times New Roman" panose="02020603050405020304" pitchFamily="18" charset="0"/>
                <a:cs typeface="Times New Roman" panose="02020603050405020304" pitchFamily="18" charset="0"/>
              </a:rPr>
              <a:t>Value added manufacturing as world share, %</a:t>
            </a:r>
            <a:endParaRPr lang="fi-FI" sz="30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9157803"/>
              </p:ext>
            </p:extLst>
          </p:nvPr>
        </p:nvGraphicFramePr>
        <p:xfrm>
          <a:off x="241068" y="922712"/>
          <a:ext cx="11612880" cy="5744097"/>
        </p:xfrm>
        <a:graphic>
          <a:graphicData uri="http://schemas.openxmlformats.org/drawingml/2006/table">
            <a:tbl>
              <a:tblPr>
                <a:tableStyleId>{5C22544A-7EE6-4342-B048-85BDC9FD1C3A}</a:tableStyleId>
              </a:tblPr>
              <a:tblGrid>
                <a:gridCol w="2903220">
                  <a:extLst>
                    <a:ext uri="{9D8B030D-6E8A-4147-A177-3AD203B41FA5}">
                      <a16:colId xmlns:a16="http://schemas.microsoft.com/office/drawing/2014/main" val="1163641563"/>
                    </a:ext>
                  </a:extLst>
                </a:gridCol>
                <a:gridCol w="2903220">
                  <a:extLst>
                    <a:ext uri="{9D8B030D-6E8A-4147-A177-3AD203B41FA5}">
                      <a16:colId xmlns:a16="http://schemas.microsoft.com/office/drawing/2014/main" val="4222022490"/>
                    </a:ext>
                  </a:extLst>
                </a:gridCol>
                <a:gridCol w="2903220">
                  <a:extLst>
                    <a:ext uri="{9D8B030D-6E8A-4147-A177-3AD203B41FA5}">
                      <a16:colId xmlns:a16="http://schemas.microsoft.com/office/drawing/2014/main" val="4034489339"/>
                    </a:ext>
                  </a:extLst>
                </a:gridCol>
                <a:gridCol w="2903220">
                  <a:extLst>
                    <a:ext uri="{9D8B030D-6E8A-4147-A177-3AD203B41FA5}">
                      <a16:colId xmlns:a16="http://schemas.microsoft.com/office/drawing/2014/main" val="1837865143"/>
                    </a:ext>
                  </a:extLst>
                </a:gridCol>
              </a:tblGrid>
              <a:tr h="549224">
                <a:tc>
                  <a:txBody>
                    <a:bodyPr/>
                    <a:lstStyle/>
                    <a:p>
                      <a:pPr algn="l" fontAlgn="b"/>
                      <a:r>
                        <a:rPr lang="fi-FI" sz="16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Country </a:t>
                      </a:r>
                      <a:r>
                        <a:rPr lang="fi-FI" sz="16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Name</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2000</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b="1" u="none" strike="noStrike">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2010</a:t>
                      </a:r>
                      <a:endParaRPr lang="fi-FI" sz="1600" b="1" i="0" u="none" strike="noStrike">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2016</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179369337"/>
                  </a:ext>
                </a:extLst>
              </a:tr>
              <a:tr h="303439">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China</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10,29</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18,39</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26,20</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110585585"/>
                  </a:ext>
                </a:extLst>
              </a:tr>
              <a:tr h="549224">
                <a:tc>
                  <a:txBody>
                    <a:bodyPr/>
                    <a:lstStyle/>
                    <a:p>
                      <a:pPr algn="l" fontAlgn="b"/>
                      <a:r>
                        <a:rPr lang="fi-FI" sz="1600" u="none" strike="noStrike" dirty="0">
                          <a:effectLst/>
                          <a:latin typeface="Times New Roman" panose="02020603050405020304" pitchFamily="18" charset="0"/>
                          <a:cs typeface="Times New Roman" panose="02020603050405020304" pitchFamily="18" charset="0"/>
                        </a:rPr>
                        <a:t>United </a:t>
                      </a:r>
                      <a:r>
                        <a:rPr lang="fi-FI" sz="1600" u="none" strike="noStrike" dirty="0" err="1">
                          <a:effectLst/>
                          <a:latin typeface="Times New Roman" panose="02020603050405020304" pitchFamily="18" charset="0"/>
                          <a:cs typeface="Times New Roman" panose="02020603050405020304" pitchFamily="18" charset="0"/>
                        </a:rPr>
                        <a:t>States</a:t>
                      </a:r>
                      <a:endParaRPr lang="fi-FI"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25,40</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17,28</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17,55</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283342056"/>
                  </a:ext>
                </a:extLst>
              </a:tr>
              <a:tr h="303439">
                <a:tc>
                  <a:txBody>
                    <a:bodyPr/>
                    <a:lstStyle/>
                    <a:p>
                      <a:pPr algn="l" fontAlgn="b"/>
                      <a:r>
                        <a:rPr lang="fi-FI" sz="1600" u="none" strike="noStrike" dirty="0">
                          <a:effectLst/>
                          <a:latin typeface="Times New Roman" panose="02020603050405020304" pitchFamily="18" charset="0"/>
                          <a:cs typeface="Times New Roman" panose="02020603050405020304" pitchFamily="18" charset="0"/>
                        </a:rPr>
                        <a:t>Japan</a:t>
                      </a:r>
                      <a:endParaRPr lang="fi-FI"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18,14</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11,35</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8,46</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541777573"/>
                  </a:ext>
                </a:extLst>
              </a:tr>
              <a:tr h="303439">
                <a:tc>
                  <a:txBody>
                    <a:bodyPr/>
                    <a:lstStyle/>
                    <a:p>
                      <a:pPr algn="l" fontAlgn="b"/>
                      <a:r>
                        <a:rPr lang="fi-FI" sz="1600" u="none" strike="noStrike" dirty="0">
                          <a:effectLst/>
                          <a:latin typeface="Times New Roman" panose="02020603050405020304" pitchFamily="18" charset="0"/>
                          <a:cs typeface="Times New Roman" panose="02020603050405020304" pitchFamily="18" charset="0"/>
                        </a:rPr>
                        <a:t>Germany</a:t>
                      </a:r>
                      <a:endParaRPr lang="fi-FI"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6,65</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6,52</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5,83</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082841602"/>
                  </a:ext>
                </a:extLst>
              </a:tr>
              <a:tr h="549224">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Korea, </a:t>
                      </a:r>
                      <a:r>
                        <a:rPr lang="fi-FI" sz="1600" u="none" strike="noStrike" dirty="0" err="1">
                          <a:solidFill>
                            <a:srgbClr val="7030A0"/>
                          </a:solidFill>
                          <a:effectLst/>
                          <a:latin typeface="Times New Roman" panose="02020603050405020304" pitchFamily="18" charset="0"/>
                          <a:cs typeface="Times New Roman" panose="02020603050405020304" pitchFamily="18" charset="0"/>
                        </a:rPr>
                        <a:t>Rep</a:t>
                      </a:r>
                      <a:r>
                        <a:rPr lang="fi-FI" sz="1600" u="none" strike="noStrike" dirty="0">
                          <a:solidFill>
                            <a:srgbClr val="7030A0"/>
                          </a:solidFill>
                          <a:effectLst/>
                          <a:latin typeface="Times New Roman" panose="02020603050405020304" pitchFamily="18" charset="0"/>
                          <a:cs typeface="Times New Roman" panose="02020603050405020304" pitchFamily="18" charset="0"/>
                        </a:rPr>
                        <a:t>.</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2,40</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2,91</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3,08</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713290558"/>
                  </a:ext>
                </a:extLst>
              </a:tr>
              <a:tr h="303439">
                <a:tc>
                  <a:txBody>
                    <a:bodyPr/>
                    <a:lstStyle/>
                    <a:p>
                      <a:pPr algn="l" fontAlgn="b"/>
                      <a:r>
                        <a:rPr lang="fi-FI" sz="1600" u="none" strike="noStrike" dirty="0" err="1">
                          <a:solidFill>
                            <a:srgbClr val="7030A0"/>
                          </a:solidFill>
                          <a:effectLst/>
                          <a:latin typeface="Times New Roman" panose="02020603050405020304" pitchFamily="18" charset="0"/>
                          <a:cs typeface="Times New Roman" panose="02020603050405020304" pitchFamily="18" charset="0"/>
                        </a:rPr>
                        <a:t>India</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1,26</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2,57</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2,82</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366185337"/>
                  </a:ext>
                </a:extLst>
              </a:tr>
              <a:tr h="303439">
                <a:tc>
                  <a:txBody>
                    <a:bodyPr/>
                    <a:lstStyle/>
                    <a:p>
                      <a:pPr algn="l" fontAlgn="b"/>
                      <a:r>
                        <a:rPr lang="fi-FI" sz="1600" u="none" strike="noStrike">
                          <a:effectLst/>
                          <a:latin typeface="Times New Roman" panose="02020603050405020304" pitchFamily="18" charset="0"/>
                          <a:cs typeface="Times New Roman" panose="02020603050405020304" pitchFamily="18" charset="0"/>
                        </a:rPr>
                        <a:t>France</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effectLst/>
                          <a:latin typeface="Times New Roman" panose="02020603050405020304" pitchFamily="18" charset="0"/>
                          <a:cs typeface="Times New Roman" panose="02020603050405020304" pitchFamily="18" charset="0"/>
                        </a:rPr>
                        <a:t>3,24</a:t>
                      </a:r>
                      <a:endParaRPr lang="fi-FI"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2,61</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2,07</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979610182"/>
                  </a:ext>
                </a:extLst>
              </a:tr>
              <a:tr h="549224">
                <a:tc>
                  <a:txBody>
                    <a:bodyPr/>
                    <a:lstStyle/>
                    <a:p>
                      <a:pPr algn="l" fontAlgn="b"/>
                      <a:r>
                        <a:rPr lang="fi-FI" sz="1600" u="none" strike="noStrike">
                          <a:effectLst/>
                          <a:latin typeface="Times New Roman" panose="02020603050405020304" pitchFamily="18" charset="0"/>
                          <a:cs typeface="Times New Roman" panose="02020603050405020304" pitchFamily="18" charset="0"/>
                        </a:rPr>
                        <a:t>United Kingdom</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effectLst/>
                          <a:latin typeface="Times New Roman" panose="02020603050405020304" pitchFamily="18" charset="0"/>
                          <a:cs typeface="Times New Roman" panose="02020603050405020304" pitchFamily="18" charset="0"/>
                        </a:rPr>
                        <a:t>3,54</a:t>
                      </a:r>
                      <a:endParaRPr lang="fi-FI"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2,08</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effectLst/>
                          <a:latin typeface="Times New Roman" panose="02020603050405020304" pitchFamily="18" charset="0"/>
                          <a:cs typeface="Times New Roman" panose="02020603050405020304" pitchFamily="18" charset="0"/>
                        </a:rPr>
                        <a:t>1,94</a:t>
                      </a:r>
                      <a:endParaRPr lang="fi-FI"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996177029"/>
                  </a:ext>
                </a:extLst>
              </a:tr>
              <a:tr h="303439">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Indonesia</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0,62</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1,59</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1,55</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333366322"/>
                  </a:ext>
                </a:extLst>
              </a:tr>
              <a:tr h="303439">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Brazil</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1,42</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2,69</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1,50</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322581941"/>
                  </a:ext>
                </a:extLst>
              </a:tr>
              <a:tr h="303439">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Mexico</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2,21</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1,57</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1,47</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631978991"/>
                  </a:ext>
                </a:extLst>
              </a:tr>
              <a:tr h="816250">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Russian Federation</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0,86</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1,87</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1,25</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763272439"/>
                  </a:ext>
                </a:extLst>
              </a:tr>
              <a:tr h="303439">
                <a:tc>
                  <a:txBody>
                    <a:bodyPr/>
                    <a:lstStyle/>
                    <a:p>
                      <a:pPr algn="l" fontAlgn="b"/>
                      <a:r>
                        <a:rPr lang="fi-FI" sz="1600" u="none" strike="noStrike">
                          <a:solidFill>
                            <a:srgbClr val="7030A0"/>
                          </a:solidFill>
                          <a:effectLst/>
                          <a:latin typeface="Times New Roman" panose="02020603050405020304" pitchFamily="18" charset="0"/>
                          <a:cs typeface="Times New Roman" panose="02020603050405020304" pitchFamily="18" charset="0"/>
                        </a:rPr>
                        <a:t>Turkey</a:t>
                      </a:r>
                      <a:endParaRPr lang="fi-FI" sz="16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0,84</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1,11</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1600" u="none" strike="noStrike" dirty="0">
                          <a:solidFill>
                            <a:srgbClr val="7030A0"/>
                          </a:solidFill>
                          <a:effectLst/>
                          <a:latin typeface="Times New Roman" panose="02020603050405020304" pitchFamily="18" charset="0"/>
                          <a:cs typeface="Times New Roman" panose="02020603050405020304" pitchFamily="18" charset="0"/>
                        </a:rPr>
                        <a:t>1,16</a:t>
                      </a:r>
                      <a:endParaRPr lang="fi-FI" sz="16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755982364"/>
                  </a:ext>
                </a:extLst>
              </a:tr>
            </a:tbl>
          </a:graphicData>
        </a:graphic>
      </p:graphicFrame>
    </p:spTree>
    <p:extLst>
      <p:ext uri="{BB962C8B-B14F-4D97-AF65-F5344CB8AC3E}">
        <p14:creationId xmlns:p14="http://schemas.microsoft.com/office/powerpoint/2010/main" val="1906050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3961"/>
          </a:xfrm>
        </p:spPr>
        <p:txBody>
          <a:bodyPr>
            <a:normAutofit fontScale="90000"/>
          </a:bodyPr>
          <a:lstStyle/>
          <a:p>
            <a:r>
              <a:rPr lang="fi-FI" sz="3500" b="1" dirty="0" smtClean="0">
                <a:latin typeface="Times New Roman" panose="02020603050405020304" pitchFamily="18" charset="0"/>
                <a:cs typeface="Times New Roman" panose="02020603050405020304" pitchFamily="18" charset="0"/>
              </a:rPr>
              <a:t>Production activities go where the markets are</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27216"/>
            <a:ext cx="10515600" cy="5149747"/>
          </a:xfrm>
        </p:spPr>
        <p:txBody>
          <a:bodyPr/>
          <a:lstStyle/>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The attractiveness of Brazil, China, India, South Africa – in their large and growing consumer markets.</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China and India are World`s most populated markets and have very high GDP growth </a:t>
            </a:r>
            <a:r>
              <a:rPr lang="fi-FI" dirty="0" smtClean="0">
                <a:latin typeface="Times New Roman" panose="02020603050405020304" pitchFamily="18" charset="0"/>
                <a:cs typeface="Times New Roman" panose="02020603050405020304" pitchFamily="18" charset="0"/>
                <a:sym typeface="Wingdings" panose="05000000000000000000" pitchFamily="2" charset="2"/>
              </a:rPr>
              <a:t> growing market potential. </a:t>
            </a:r>
          </a:p>
          <a:p>
            <a:pPr marL="0" indent="0">
              <a:buNone/>
            </a:pPr>
            <a:endParaRPr lang="fi-FI"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dirty="0" smtClean="0">
                <a:latin typeface="Times New Roman" panose="02020603050405020304" pitchFamily="18" charset="0"/>
                <a:cs typeface="Times New Roman" panose="02020603050405020304" pitchFamily="18" charset="0"/>
                <a:sym typeface="Wingdings" panose="05000000000000000000" pitchFamily="2" charset="2"/>
              </a:rPr>
              <a:t>About 85% of middle class growth in the near future is expected to happend in growing Asia.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422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041" y="391885"/>
            <a:ext cx="10707893" cy="5955475"/>
          </a:xfrm>
          <a:prstGeom prst="rect">
            <a:avLst/>
          </a:prstGeom>
        </p:spPr>
      </p:pic>
    </p:spTree>
    <p:extLst>
      <p:ext uri="{BB962C8B-B14F-4D97-AF65-F5344CB8AC3E}">
        <p14:creationId xmlns:p14="http://schemas.microsoft.com/office/powerpoint/2010/main" val="836865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GVCs </a:t>
            </a:r>
            <a:r>
              <a:rPr lang="fi-FI" b="1" dirty="0">
                <a:latin typeface="Times New Roman" panose="02020603050405020304" pitchFamily="18" charset="0"/>
                <a:cs typeface="Times New Roman" panose="02020603050405020304" pitchFamily="18" charset="0"/>
              </a:rPr>
              <a:t>in EMs</a:t>
            </a:r>
            <a:r>
              <a:rPr lang="fi-FI" b="1" dirty="0" smtClean="0">
                <a:latin typeface="Times New Roman" panose="02020603050405020304" pitchFamily="18" charset="0"/>
                <a:cs typeface="Times New Roman" panose="02020603050405020304" pitchFamily="18" charset="0"/>
              </a:rPr>
              <a:t>: Present</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sz="2200" dirty="0">
                <a:latin typeface="Times New Roman" panose="02020603050405020304" pitchFamily="18" charset="0"/>
                <a:cs typeface="Times New Roman" panose="02020603050405020304" pitchFamily="18" charset="0"/>
              </a:rPr>
              <a:t>Today the organization of the global economy is entering a new phase, what </a:t>
            </a:r>
            <a:r>
              <a:rPr lang="en-US" sz="2200" dirty="0" smtClean="0">
                <a:latin typeface="Times New Roman" panose="02020603050405020304" pitchFamily="18" charset="0"/>
                <a:cs typeface="Times New Roman" panose="02020603050405020304" pitchFamily="18" charset="0"/>
              </a:rPr>
              <a:t>some have </a:t>
            </a:r>
            <a:r>
              <a:rPr lang="en-US" sz="2200" dirty="0">
                <a:latin typeface="Times New Roman" panose="02020603050405020304" pitchFamily="18" charset="0"/>
                <a:cs typeface="Times New Roman" panose="02020603050405020304" pitchFamily="18" charset="0"/>
              </a:rPr>
              <a:t>referred to as a “major inflection point” (Fung, 2011</a:t>
            </a:r>
            <a:r>
              <a:rPr lang="en-US" sz="2200" dirty="0" smtClean="0">
                <a:latin typeface="Times New Roman" panose="02020603050405020304" pitchFamily="18" charset="0"/>
                <a:cs typeface="Times New Roman" panose="02020603050405020304" pitchFamily="18" charset="0"/>
              </a:rPr>
              <a:t>).</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Slow growth in the global North since the </a:t>
            </a:r>
            <a:r>
              <a:rPr lang="en-US" sz="2200" dirty="0" smtClean="0">
                <a:latin typeface="Times New Roman" panose="02020603050405020304" pitchFamily="18" charset="0"/>
                <a:cs typeface="Times New Roman" panose="02020603050405020304" pitchFamily="18" charset="0"/>
              </a:rPr>
              <a:t>mid-1980s </a:t>
            </a:r>
            <a:r>
              <a:rPr lang="en-US" sz="2200" dirty="0">
                <a:latin typeface="Times New Roman" panose="02020603050405020304" pitchFamily="18" charset="0"/>
                <a:cs typeface="Times New Roman" panose="02020603050405020304" pitchFamily="18" charset="0"/>
              </a:rPr>
              <a:t>was dampened further by the latest crisis, whereas </a:t>
            </a: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 is quickly </a:t>
            </a:r>
            <a:r>
              <a:rPr lang="en-US" sz="2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growing in </a:t>
            </a: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global South</a:t>
            </a:r>
            <a:r>
              <a:rPr lang="en-US" sz="2200" dirty="0">
                <a:latin typeface="Times New Roman" panose="02020603050405020304" pitchFamily="18" charset="0"/>
                <a:cs typeface="Times New Roman" panose="02020603050405020304" pitchFamily="18" charset="0"/>
              </a:rPr>
              <a:t>, particularly in large emerging economies like China, India </a:t>
            </a:r>
            <a:r>
              <a:rPr lang="en-US" sz="2200" dirty="0" smtClean="0">
                <a:latin typeface="Times New Roman" panose="02020603050405020304" pitchFamily="18" charset="0"/>
                <a:cs typeface="Times New Roman" panose="02020603050405020304" pitchFamily="18" charset="0"/>
              </a:rPr>
              <a:t>and </a:t>
            </a:r>
            <a:r>
              <a:rPr lang="da-DK" sz="2200" dirty="0" smtClean="0">
                <a:latin typeface="Times New Roman" panose="02020603050405020304" pitchFamily="18" charset="0"/>
                <a:cs typeface="Times New Roman" panose="02020603050405020304" pitchFamily="18" charset="0"/>
              </a:rPr>
              <a:t>Brazil </a:t>
            </a:r>
            <a:r>
              <a:rPr lang="da-DK" sz="2200" dirty="0">
                <a:latin typeface="Times New Roman" panose="02020603050405020304" pitchFamily="18" charset="0"/>
                <a:cs typeface="Times New Roman" panose="02020603050405020304" pitchFamily="18" charset="0"/>
              </a:rPr>
              <a:t>(Staritz et al., 2011</a:t>
            </a:r>
            <a:r>
              <a:rPr lang="da-DK" sz="2200" dirty="0" smtClean="0">
                <a:latin typeface="Times New Roman" panose="02020603050405020304" pitchFamily="18" charset="0"/>
                <a:cs typeface="Times New Roman" panose="02020603050405020304" pitchFamily="18" charset="0"/>
              </a:rPr>
              <a:t>).</a:t>
            </a:r>
          </a:p>
          <a:p>
            <a:pPr marL="0" indent="0" algn="just">
              <a:buNone/>
            </a:pPr>
            <a:endParaRPr lang="da-DK" sz="22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Over the period 2005–10, the merchandise imports of </a:t>
            </a:r>
            <a:r>
              <a:rPr lang="en-US" sz="2400" dirty="0" smtClean="0">
                <a:latin typeface="Times New Roman" panose="02020603050405020304" pitchFamily="18" charset="0"/>
                <a:cs typeface="Times New Roman" panose="02020603050405020304" pitchFamily="18" charset="0"/>
              </a:rPr>
              <a:t>the EU </a:t>
            </a:r>
            <a:r>
              <a:rPr lang="en-US" sz="2400" dirty="0">
                <a:latin typeface="Times New Roman" panose="02020603050405020304" pitchFamily="18" charset="0"/>
                <a:cs typeface="Times New Roman" panose="02020603050405020304" pitchFamily="18" charset="0"/>
              </a:rPr>
              <a:t>and the </a:t>
            </a:r>
            <a:r>
              <a:rPr lang="en-US" sz="2400" dirty="0" smtClean="0">
                <a:latin typeface="Times New Roman" panose="02020603050405020304" pitchFamily="18" charset="0"/>
                <a:cs typeface="Times New Roman" panose="02020603050405020304" pitchFamily="18" charset="0"/>
              </a:rPr>
              <a:t>USA increased </a:t>
            </a:r>
            <a:r>
              <a:rPr lang="en-US" sz="2400" dirty="0">
                <a:latin typeface="Times New Roman" panose="02020603050405020304" pitchFamily="18" charset="0"/>
                <a:cs typeface="Times New Roman" panose="02020603050405020304" pitchFamily="18" charset="0"/>
              </a:rPr>
              <a:t>by </a:t>
            </a:r>
            <a:r>
              <a:rPr lang="en-US" sz="2400" dirty="0" smtClean="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14%, respectively</a:t>
            </a:r>
            <a:r>
              <a:rPr lang="en-US" sz="2400" dirty="0">
                <a:latin typeface="Times New Roman" panose="02020603050405020304" pitchFamily="18" charset="0"/>
                <a:cs typeface="Times New Roman" panose="02020603050405020304" pitchFamily="18" charset="0"/>
              </a:rPr>
              <a:t>, while emerging economies expanded their merchandise imports </a:t>
            </a:r>
            <a:r>
              <a:rPr lang="en-US" sz="2400" dirty="0" smtClean="0">
                <a:latin typeface="Times New Roman" panose="02020603050405020304" pitchFamily="18" charset="0"/>
                <a:cs typeface="Times New Roman" panose="02020603050405020304" pitchFamily="18" charset="0"/>
              </a:rPr>
              <a:t>much faster</a:t>
            </a:r>
            <a:r>
              <a:rPr lang="en-US" sz="2400" dirty="0">
                <a:latin typeface="Times New Roman" panose="02020603050405020304" pitchFamily="18" charset="0"/>
                <a:cs typeface="Times New Roman" panose="02020603050405020304" pitchFamily="18" charset="0"/>
              </a:rPr>
              <a:t>: Brazil (</a:t>
            </a:r>
            <a:r>
              <a:rPr lang="en-US" sz="2400" dirty="0" smtClean="0">
                <a:latin typeface="Times New Roman" panose="02020603050405020304" pitchFamily="18" charset="0"/>
                <a:cs typeface="Times New Roman" panose="02020603050405020304" pitchFamily="18" charset="0"/>
              </a:rPr>
              <a:t>147%), </a:t>
            </a:r>
            <a:r>
              <a:rPr lang="en-US" sz="2400" dirty="0">
                <a:latin typeface="Times New Roman" panose="02020603050405020304" pitchFamily="18" charset="0"/>
                <a:cs typeface="Times New Roman" panose="02020603050405020304" pitchFamily="18" charset="0"/>
              </a:rPr>
              <a:t>India (</a:t>
            </a:r>
            <a:r>
              <a:rPr lang="en-US" sz="2400" dirty="0" smtClean="0">
                <a:latin typeface="Times New Roman" panose="02020603050405020304" pitchFamily="18" charset="0"/>
                <a:cs typeface="Times New Roman" panose="02020603050405020304" pitchFamily="18" charset="0"/>
              </a:rPr>
              <a:t>129%), </a:t>
            </a:r>
            <a:r>
              <a:rPr lang="en-US" sz="2400" dirty="0">
                <a:latin typeface="Times New Roman" panose="02020603050405020304" pitchFamily="18" charset="0"/>
                <a:cs typeface="Times New Roman" panose="02020603050405020304" pitchFamily="18" charset="0"/>
              </a:rPr>
              <a:t>China (</a:t>
            </a:r>
            <a:r>
              <a:rPr lang="en-US" sz="2400" dirty="0" smtClean="0">
                <a:latin typeface="Times New Roman" panose="02020603050405020304" pitchFamily="18" charset="0"/>
                <a:cs typeface="Times New Roman" panose="02020603050405020304" pitchFamily="18" charset="0"/>
              </a:rPr>
              <a:t>111%)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South Africa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51%).</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These differences represented </a:t>
            </a: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shift in end markets </a:t>
            </a:r>
            <a:r>
              <a:rPr lang="en-US" sz="2400" dirty="0" smtClean="0">
                <a:latin typeface="Times New Roman" panose="02020603050405020304" pitchFamily="18" charset="0"/>
                <a:cs typeface="Times New Roman" panose="02020603050405020304" pitchFamily="18" charset="0"/>
              </a:rPr>
              <a:t>to the </a:t>
            </a:r>
            <a:r>
              <a:rPr lang="en-US" sz="2400" dirty="0">
                <a:latin typeface="Times New Roman" panose="02020603050405020304" pitchFamily="18" charset="0"/>
                <a:cs typeface="Times New Roman" panose="02020603050405020304" pitchFamily="18" charset="0"/>
              </a:rPr>
              <a:t>developing world: in 2010, a full 52 per cent of Asia’s manufactured exports </a:t>
            </a:r>
            <a:r>
              <a:rPr lang="en-US" sz="2400" dirty="0" smtClean="0">
                <a:latin typeface="Times New Roman" panose="02020603050405020304" pitchFamily="18" charset="0"/>
                <a:cs typeface="Times New Roman" panose="02020603050405020304" pitchFamily="18" charset="0"/>
              </a:rPr>
              <a:t>were destined </a:t>
            </a:r>
            <a:r>
              <a:rPr lang="en-US" sz="2400" dirty="0">
                <a:latin typeface="Times New Roman" panose="02020603050405020304" pitchFamily="18" charset="0"/>
                <a:cs typeface="Times New Roman" panose="02020603050405020304" pitchFamily="18" charset="0"/>
              </a:rPr>
              <a:t>for developing countries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WTO, 2011).</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82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Indicators</a:t>
            </a:r>
            <a:r>
              <a:rPr lang="fi-FI" b="1" dirty="0" smtClean="0">
                <a:latin typeface="Times New Roman" panose="02020603050405020304" pitchFamily="18" charset="0"/>
                <a:cs typeface="Times New Roman" panose="02020603050405020304" pitchFamily="18" charset="0"/>
              </a:rPr>
              <a:t> of GVCs participation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Backward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GVC participation index </a:t>
            </a:r>
            <a:r>
              <a:rPr lang="en-US" dirty="0">
                <a:latin typeface="Times New Roman" panose="02020603050405020304" pitchFamily="18" charset="0"/>
                <a:cs typeface="Times New Roman" panose="02020603050405020304" pitchFamily="18" charset="0"/>
              </a:rPr>
              <a:t>captures the extent to which domestic firms use foreign intermediate value added for exporting activities in a given </a:t>
            </a:r>
            <a:r>
              <a:rPr lang="en-US" dirty="0" smtClean="0">
                <a:latin typeface="Times New Roman" panose="02020603050405020304" pitchFamily="18" charset="0"/>
                <a:cs typeface="Times New Roman" panose="02020603050405020304" pitchFamily="18" charset="0"/>
              </a:rPr>
              <a:t>country.</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Forward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GVC participation index </a:t>
            </a:r>
            <a:r>
              <a:rPr lang="en-US" dirty="0">
                <a:latin typeface="Times New Roman" panose="02020603050405020304" pitchFamily="18" charset="0"/>
                <a:cs typeface="Times New Roman" panose="02020603050405020304" pitchFamily="18" charset="0"/>
              </a:rPr>
              <a:t>captures the extent to which a given country’s exports are used by firms in partner countries as inputs into their own exports. </a:t>
            </a:r>
          </a:p>
          <a:p>
            <a:pPr marL="0" indent="0">
              <a:buNone/>
            </a:pPr>
            <a:endParaRPr lang="en-US" dirty="0"/>
          </a:p>
        </p:txBody>
      </p:sp>
    </p:spTree>
    <p:extLst>
      <p:ext uri="{BB962C8B-B14F-4D97-AF65-F5344CB8AC3E}">
        <p14:creationId xmlns:p14="http://schemas.microsoft.com/office/powerpoint/2010/main" val="3250775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4906"/>
          </a:xfrm>
        </p:spPr>
        <p:txBody>
          <a:bodyPr>
            <a:normAutofit fontScale="90000"/>
          </a:bodyPr>
          <a:lstStyle/>
          <a:p>
            <a:r>
              <a:rPr lang="fi-FI" sz="3500" b="1" dirty="0" smtClean="0">
                <a:latin typeface="Times New Roman" panose="02020603050405020304" pitchFamily="18" charset="0"/>
                <a:cs typeface="Times New Roman" panose="02020603050405020304" pitchFamily="18" charset="0"/>
              </a:rPr>
              <a:t>Backward and forward GVCs participation indices in EMs</a:t>
            </a:r>
            <a:endParaRPr lang="en-US" sz="35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5206048"/>
              </p:ext>
            </p:extLst>
          </p:nvPr>
        </p:nvGraphicFramePr>
        <p:xfrm>
          <a:off x="130629" y="997526"/>
          <a:ext cx="11839698" cy="57892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9343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7464"/>
          </a:xfrm>
        </p:spPr>
        <p:txBody>
          <a:bodyPr>
            <a:normAutofit fontScale="90000"/>
          </a:bodyPr>
          <a:lstStyle/>
          <a:p>
            <a:r>
              <a:rPr lang="en-US" b="1" dirty="0" smtClean="0"/>
              <a:t>GVC participation, 2009</a:t>
            </a:r>
            <a:endParaRPr lang="fi-FI"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5452784"/>
              </p:ext>
            </p:extLst>
          </p:nvPr>
        </p:nvGraphicFramePr>
        <p:xfrm>
          <a:off x="440575" y="972590"/>
          <a:ext cx="11454938" cy="553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7083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Industrial policies and GVCs in </a:t>
            </a:r>
            <a:r>
              <a:rPr lang="fi-FI" b="1" dirty="0" smtClean="0">
                <a:latin typeface="Times New Roman" panose="02020603050405020304" pitchFamily="18" charset="0"/>
                <a:cs typeface="Times New Roman" panose="02020603050405020304" pitchFamily="18" charset="0"/>
              </a:rPr>
              <a:t>EMs today</a:t>
            </a:r>
            <a:endParaRPr lang="en-US" dirty="0"/>
          </a:p>
        </p:txBody>
      </p:sp>
      <p:sp>
        <p:nvSpPr>
          <p:cNvPr id="3" name="Content Placeholder 2"/>
          <p:cNvSpPr>
            <a:spLocks noGrp="1"/>
          </p:cNvSpPr>
          <p:nvPr>
            <p:ph idx="1"/>
          </p:nvPr>
        </p:nvSpPr>
        <p:spPr>
          <a:xfrm>
            <a:off x="838200" y="1690688"/>
            <a:ext cx="10515600" cy="4486275"/>
          </a:xfrm>
        </p:spPr>
        <p:txBody>
          <a:bodyPr/>
          <a:lstStyle/>
          <a:p>
            <a:pPr marL="0" indent="0" algn="just">
              <a:buNone/>
            </a:pPr>
            <a:r>
              <a:rPr lang="en-US" dirty="0">
                <a:latin typeface="Times New Roman" panose="02020603050405020304" pitchFamily="18" charset="0"/>
                <a:cs typeface="Times New Roman" panose="02020603050405020304" pitchFamily="18" charset="0"/>
              </a:rPr>
              <a:t>The fragmentation of global industries in GVCs complicates industrial policy debates.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Domestic </a:t>
            </a:r>
            <a:r>
              <a:rPr lang="en-US" dirty="0">
                <a:latin typeface="Times New Roman" panose="02020603050405020304" pitchFamily="18" charset="0"/>
                <a:cs typeface="Times New Roman" panose="02020603050405020304" pitchFamily="18" charset="0"/>
              </a:rPr>
              <a:t>industries in both industrialized and developing countries no longer stand alone and compete mainly through arms-length </a:t>
            </a:r>
            <a:r>
              <a:rPr lang="en-US" dirty="0" smtClean="0">
                <a:latin typeface="Times New Roman" panose="02020603050405020304" pitchFamily="18" charset="0"/>
                <a:cs typeface="Times New Roman" panose="02020603050405020304" pitchFamily="18" charset="0"/>
              </a:rPr>
              <a:t>trade.</a:t>
            </a: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Instead</a:t>
            </a:r>
            <a:r>
              <a:rPr lang="en-US" dirty="0">
                <a:latin typeface="Times New Roman" panose="02020603050405020304" pitchFamily="18" charset="0"/>
                <a:cs typeface="Times New Roman" panose="02020603050405020304" pitchFamily="18" charset="0"/>
              </a:rPr>
              <a:t>, they have become deeply intertwined through complex, overlapping business networks created through recurrent waves of foreign direct investment (FDI) and global sourcing.</a:t>
            </a:r>
          </a:p>
          <a:p>
            <a:pPr marL="0" indent="0">
              <a:buNone/>
            </a:pPr>
            <a:endParaRPr lang="en-US" dirty="0"/>
          </a:p>
        </p:txBody>
      </p:sp>
    </p:spTree>
    <p:extLst>
      <p:ext uri="{BB962C8B-B14F-4D97-AF65-F5344CB8AC3E}">
        <p14:creationId xmlns:p14="http://schemas.microsoft.com/office/powerpoint/2010/main" val="386255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Future</a:t>
            </a:r>
            <a:r>
              <a:rPr lang="fi-FI" b="1" dirty="0">
                <a:latin typeface="Times New Roman" panose="02020603050405020304" pitchFamily="18" charset="0"/>
                <a:cs typeface="Times New Roman" panose="02020603050405020304" pitchFamily="18" charset="0"/>
              </a:rPr>
              <a:t> </a:t>
            </a:r>
            <a:r>
              <a:rPr lang="fi-FI" b="1" dirty="0" smtClean="0">
                <a:latin typeface="Times New Roman" panose="02020603050405020304" pitchFamily="18" charset="0"/>
                <a:cs typeface="Times New Roman" panose="02020603050405020304" pitchFamily="18" charset="0"/>
              </a:rPr>
              <a:t>2</a:t>
            </a:r>
            <a:endParaRPr lang="fi-FI" dirty="0"/>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FF0000"/>
                </a:solidFill>
                <a:effectLst>
                  <a:outerShdw blurRad="38100" dist="38100" dir="2700000" algn="tl">
                    <a:srgbClr val="000000">
                      <a:alpha val="43137"/>
                    </a:srgbClr>
                  </a:outerShdw>
                </a:effectLst>
              </a:rPr>
              <a:t>But where to deploy manufacturing workers</a:t>
            </a:r>
            <a:r>
              <a:rPr lang="fi-FI" sz="2400" b="1" dirty="0" smtClean="0">
                <a:solidFill>
                  <a:srgbClr val="FF0000"/>
                </a:solidFill>
                <a:effectLst>
                  <a:outerShdw blurRad="38100" dist="38100" dir="2700000" algn="tl">
                    <a:srgbClr val="000000">
                      <a:alpha val="43137"/>
                    </a:srgbClr>
                  </a:outerShdw>
                </a:effectLst>
              </a:rPr>
              <a:t>? </a:t>
            </a:r>
            <a:r>
              <a:rPr lang="en-US" sz="2400" dirty="0" smtClean="0"/>
              <a:t>Even </a:t>
            </a:r>
            <a:r>
              <a:rPr lang="en-US" sz="2400" dirty="0"/>
              <a:t>with emerging markets taking a larger share of global manufacturing jobs, and with a shift </a:t>
            </a:r>
            <a:r>
              <a:rPr lang="en-US" sz="2400" dirty="0" smtClean="0"/>
              <a:t>of </a:t>
            </a:r>
            <a:r>
              <a:rPr lang="en-US" sz="2400" dirty="0"/>
              <a:t>jobs from China to Africa, new manufacturing jobs will </a:t>
            </a:r>
            <a:r>
              <a:rPr lang="en-US" sz="2400" dirty="0" smtClean="0"/>
              <a:t>absorb only</a:t>
            </a:r>
            <a:r>
              <a:rPr lang="en-US" sz="2400" dirty="0"/>
              <a:t> </a:t>
            </a:r>
            <a:r>
              <a:rPr lang="en-US" sz="2400" dirty="0" smtClean="0"/>
              <a:t>a </a:t>
            </a:r>
            <a:r>
              <a:rPr lang="en-US" sz="2400" dirty="0"/>
              <a:t>fraction of new entrants </a:t>
            </a:r>
            <a:r>
              <a:rPr lang="en-US" sz="2400" dirty="0" smtClean="0"/>
              <a:t>into </a:t>
            </a:r>
            <a:r>
              <a:rPr lang="en-US" sz="2400" dirty="0"/>
              <a:t>the </a:t>
            </a:r>
            <a:r>
              <a:rPr lang="en-US" sz="2400" dirty="0" err="1"/>
              <a:t>labour</a:t>
            </a:r>
            <a:r>
              <a:rPr lang="en-US" sz="2400" dirty="0"/>
              <a:t> force in Africa</a:t>
            </a:r>
            <a:r>
              <a:rPr lang="en-US" sz="2400" dirty="0" smtClean="0"/>
              <a:t>.</a:t>
            </a:r>
          </a:p>
          <a:p>
            <a:pPr marL="0" indent="0">
              <a:buNone/>
            </a:pPr>
            <a:endParaRPr lang="en-US" sz="2400" dirty="0"/>
          </a:p>
          <a:p>
            <a:pPr marL="0" indent="0">
              <a:buNone/>
            </a:pPr>
            <a:r>
              <a:rPr lang="en-US" sz="2400" dirty="0" smtClean="0"/>
              <a:t>It is unlikely </a:t>
            </a:r>
            <a:r>
              <a:rPr lang="en-US" sz="2400" dirty="0"/>
              <a:t>that </a:t>
            </a:r>
            <a:r>
              <a:rPr lang="en-US" sz="2400" dirty="0" smtClean="0"/>
              <a:t>manufacturing export-led growth </a:t>
            </a:r>
            <a:r>
              <a:rPr lang="en-US" sz="2400" dirty="0"/>
              <a:t>will have the </a:t>
            </a:r>
            <a:r>
              <a:rPr lang="en-US" sz="2400" dirty="0" smtClean="0"/>
              <a:t>impact in Africa </a:t>
            </a:r>
            <a:r>
              <a:rPr lang="en-US" sz="2400" dirty="0"/>
              <a:t>that it had in China and East Asia.</a:t>
            </a:r>
          </a:p>
          <a:p>
            <a:pPr marL="0" indent="0">
              <a:buNone/>
            </a:pPr>
            <a:endParaRPr lang="en-US" sz="2400" dirty="0" smtClean="0"/>
          </a:p>
          <a:p>
            <a:pPr marL="0" indent="0">
              <a:buNone/>
            </a:pPr>
            <a:r>
              <a:rPr lang="en-US" sz="2400" dirty="0"/>
              <a:t>This is especially so because the advantages of cheap </a:t>
            </a:r>
            <a:r>
              <a:rPr lang="en-US" sz="2400" dirty="0" err="1" smtClean="0"/>
              <a:t>labour</a:t>
            </a:r>
            <a:r>
              <a:rPr lang="en-US" sz="2400" dirty="0" smtClean="0"/>
              <a:t> will </a:t>
            </a:r>
            <a:r>
              <a:rPr lang="en-US" sz="2400" dirty="0"/>
              <a:t>diminish as </a:t>
            </a:r>
            <a:r>
              <a:rPr lang="en-US" sz="2400" dirty="0" err="1" smtClean="0"/>
              <a:t>labour</a:t>
            </a:r>
            <a:r>
              <a:rPr lang="en-US" sz="2400" dirty="0" smtClean="0"/>
              <a:t> becomes </a:t>
            </a:r>
            <a:r>
              <a:rPr lang="en-US" sz="2400" dirty="0"/>
              <a:t>of </a:t>
            </a:r>
            <a:r>
              <a:rPr lang="en-US" sz="2400" dirty="0" smtClean="0"/>
              <a:t>lesser </a:t>
            </a:r>
            <a:r>
              <a:rPr lang="en-US" sz="2400" dirty="0"/>
              <a:t>importance in manufacturing itself, e.g. as </a:t>
            </a:r>
            <a:r>
              <a:rPr lang="en-US" sz="2400" b="1" dirty="0">
                <a:solidFill>
                  <a:srgbClr val="FF0000"/>
                </a:solidFill>
                <a:effectLst>
                  <a:outerShdw blurRad="38100" dist="38100" dir="2700000" algn="tl">
                    <a:srgbClr val="000000">
                      <a:alpha val="43137"/>
                    </a:srgbClr>
                  </a:outerShdw>
                </a:effectLst>
              </a:rPr>
              <a:t>robots replace humans.</a:t>
            </a:r>
          </a:p>
          <a:p>
            <a:pPr marL="0" indent="0">
              <a:buNone/>
            </a:pPr>
            <a:endParaRPr lang="en-US" sz="2400" dirty="0"/>
          </a:p>
          <a:p>
            <a:pPr marL="0" indent="0">
              <a:buNone/>
            </a:pPr>
            <a:endParaRPr lang="fi-FI" dirty="0"/>
          </a:p>
        </p:txBody>
      </p:sp>
      <p:sp>
        <p:nvSpPr>
          <p:cNvPr id="4" name="Rectangle 3"/>
          <p:cNvSpPr/>
          <p:nvPr/>
        </p:nvSpPr>
        <p:spPr>
          <a:xfrm>
            <a:off x="7938655" y="5852160"/>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Joseph </a:t>
            </a:r>
            <a:r>
              <a:rPr lang="fi-FI" dirty="0" err="1" smtClean="0"/>
              <a:t>Stigliz</a:t>
            </a:r>
            <a:endParaRPr lang="fi-FI" dirty="0"/>
          </a:p>
        </p:txBody>
      </p:sp>
    </p:spTree>
    <p:extLst>
      <p:ext uri="{BB962C8B-B14F-4D97-AF65-F5344CB8AC3E}">
        <p14:creationId xmlns:p14="http://schemas.microsoft.com/office/powerpoint/2010/main" val="2648768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Export</a:t>
            </a:r>
            <a:r>
              <a:rPr lang="fi-FI" dirty="0" smtClean="0"/>
              <a:t>/</a:t>
            </a:r>
            <a:r>
              <a:rPr lang="fi-FI" dirty="0" err="1" smtClean="0"/>
              <a:t>production</a:t>
            </a:r>
            <a:r>
              <a:rPr lang="fi-FI" dirty="0" smtClean="0"/>
              <a:t> </a:t>
            </a:r>
            <a:r>
              <a:rPr lang="fi-FI" dirty="0" err="1" smtClean="0"/>
              <a:t>subsidy</a:t>
            </a:r>
            <a:r>
              <a:rPr lang="fi-FI" dirty="0" smtClean="0"/>
              <a:t> – </a:t>
            </a:r>
            <a:r>
              <a:rPr lang="fi-FI" dirty="0" err="1" smtClean="0"/>
              <a:t>common</a:t>
            </a:r>
            <a:r>
              <a:rPr lang="fi-FI" dirty="0" smtClean="0"/>
              <a:t> </a:t>
            </a:r>
            <a:r>
              <a:rPr lang="fi-FI" dirty="0" err="1" smtClean="0"/>
              <a:t>tool</a:t>
            </a:r>
            <a:r>
              <a:rPr lang="fi-FI" dirty="0" smtClean="0"/>
              <a:t> in </a:t>
            </a:r>
            <a:r>
              <a:rPr lang="fi-FI" dirty="0" err="1" smtClean="0"/>
              <a:t>industrial</a:t>
            </a:r>
            <a:r>
              <a:rPr lang="fi-FI" dirty="0" smtClean="0"/>
              <a:t> </a:t>
            </a:r>
            <a:r>
              <a:rPr lang="fi-FI" dirty="0" err="1" smtClean="0"/>
              <a:t>policy</a:t>
            </a:r>
            <a:endParaRPr lang="fi-FI" dirty="0"/>
          </a:p>
        </p:txBody>
      </p:sp>
      <p:sp>
        <p:nvSpPr>
          <p:cNvPr id="3" name="Content Placeholder 2"/>
          <p:cNvSpPr>
            <a:spLocks noGrp="1"/>
          </p:cNvSpPr>
          <p:nvPr>
            <p:ph idx="1"/>
          </p:nvPr>
        </p:nvSpPr>
        <p:spPr/>
        <p:txBody>
          <a:bodyPr>
            <a:normAutofit fontScale="92500" lnSpcReduction="10000"/>
          </a:bodyPr>
          <a:lstStyle/>
          <a:p>
            <a:pPr marL="0" indent="0">
              <a:buNone/>
            </a:pPr>
            <a:r>
              <a:rPr lang="fi-FI" b="1" dirty="0" smtClean="0">
                <a:solidFill>
                  <a:srgbClr val="FF0000"/>
                </a:solidFill>
                <a:effectLst>
                  <a:outerShdw blurRad="38100" dist="38100" dir="2700000" algn="tl">
                    <a:srgbClr val="000000">
                      <a:alpha val="43137"/>
                    </a:srgbClr>
                  </a:outerShdw>
                </a:effectLst>
              </a:rPr>
              <a:t>A </a:t>
            </a:r>
            <a:r>
              <a:rPr lang="fi-FI" b="1" dirty="0" err="1" smtClean="0">
                <a:solidFill>
                  <a:srgbClr val="FF0000"/>
                </a:solidFill>
                <a:effectLst>
                  <a:outerShdw blurRad="38100" dist="38100" dir="2700000" algn="tl">
                    <a:srgbClr val="000000">
                      <a:alpha val="43137"/>
                    </a:srgbClr>
                  </a:outerShdw>
                </a:effectLst>
              </a:rPr>
              <a:t>world</a:t>
            </a:r>
            <a:r>
              <a:rPr lang="fi-FI" b="1" dirty="0" smtClean="0">
                <a:solidFill>
                  <a:srgbClr val="FF0000"/>
                </a:solidFill>
                <a:effectLst>
                  <a:outerShdw blurRad="38100" dist="38100" dir="2700000" algn="tl">
                    <a:srgbClr val="000000">
                      <a:alpha val="43137"/>
                    </a:srgbClr>
                  </a:outerShdw>
                </a:effectLst>
              </a:rPr>
              <a:t> </a:t>
            </a:r>
            <a:r>
              <a:rPr lang="fi-FI" b="1" dirty="0" err="1" smtClean="0">
                <a:solidFill>
                  <a:srgbClr val="FF0000"/>
                </a:solidFill>
                <a:effectLst>
                  <a:outerShdw blurRad="38100" dist="38100" dir="2700000" algn="tl">
                    <a:srgbClr val="000000">
                      <a:alpha val="43137"/>
                    </a:srgbClr>
                  </a:outerShdw>
                </a:effectLst>
              </a:rPr>
              <a:t>without</a:t>
            </a:r>
            <a:r>
              <a:rPr lang="fi-FI" b="1" dirty="0" smtClean="0">
                <a:solidFill>
                  <a:srgbClr val="FF0000"/>
                </a:solidFill>
                <a:effectLst>
                  <a:outerShdw blurRad="38100" dist="38100" dir="2700000" algn="tl">
                    <a:srgbClr val="000000">
                      <a:alpha val="43137"/>
                    </a:srgbClr>
                  </a:outerShdw>
                </a:effectLst>
              </a:rPr>
              <a:t> </a:t>
            </a:r>
            <a:r>
              <a:rPr lang="fi-FI" b="1" dirty="0" err="1" smtClean="0">
                <a:solidFill>
                  <a:srgbClr val="FF0000"/>
                </a:solidFill>
                <a:effectLst>
                  <a:outerShdw blurRad="38100" dist="38100" dir="2700000" algn="tl">
                    <a:srgbClr val="000000">
                      <a:alpha val="43137"/>
                    </a:srgbClr>
                  </a:outerShdw>
                </a:effectLst>
              </a:rPr>
              <a:t>global</a:t>
            </a:r>
            <a:r>
              <a:rPr lang="fi-FI" b="1" dirty="0" smtClean="0">
                <a:solidFill>
                  <a:srgbClr val="FF0000"/>
                </a:solidFill>
                <a:effectLst>
                  <a:outerShdw blurRad="38100" dist="38100" dir="2700000" algn="tl">
                    <a:srgbClr val="000000">
                      <a:alpha val="43137"/>
                    </a:srgbClr>
                  </a:outerShdw>
                </a:effectLst>
              </a:rPr>
              <a:t> </a:t>
            </a:r>
            <a:r>
              <a:rPr lang="fi-FI" b="1" dirty="0" err="1" smtClean="0">
                <a:solidFill>
                  <a:srgbClr val="FF0000"/>
                </a:solidFill>
                <a:effectLst>
                  <a:outerShdw blurRad="38100" dist="38100" dir="2700000" algn="tl">
                    <a:srgbClr val="000000">
                      <a:alpha val="43137"/>
                    </a:srgbClr>
                  </a:outerShdw>
                </a:effectLst>
              </a:rPr>
              <a:t>value</a:t>
            </a:r>
            <a:r>
              <a:rPr lang="fi-FI" b="1" dirty="0" smtClean="0">
                <a:solidFill>
                  <a:srgbClr val="FF0000"/>
                </a:solidFill>
                <a:effectLst>
                  <a:outerShdw blurRad="38100" dist="38100" dir="2700000" algn="tl">
                    <a:srgbClr val="000000">
                      <a:alpha val="43137"/>
                    </a:srgbClr>
                  </a:outerShdw>
                </a:effectLst>
              </a:rPr>
              <a:t> </a:t>
            </a:r>
            <a:r>
              <a:rPr lang="fi-FI" b="1" dirty="0" err="1" smtClean="0">
                <a:solidFill>
                  <a:srgbClr val="FF0000"/>
                </a:solidFill>
                <a:effectLst>
                  <a:outerShdw blurRad="38100" dist="38100" dir="2700000" algn="tl">
                    <a:srgbClr val="000000">
                      <a:alpha val="43137"/>
                    </a:srgbClr>
                  </a:outerShdw>
                </a:effectLst>
              </a:rPr>
              <a:t>chains</a:t>
            </a:r>
            <a:r>
              <a:rPr lang="fi-FI" b="1" dirty="0" smtClean="0">
                <a:solidFill>
                  <a:srgbClr val="FF0000"/>
                </a:solidFill>
                <a:effectLst>
                  <a:outerShdw blurRad="38100" dist="38100" dir="2700000" algn="tl">
                    <a:srgbClr val="000000">
                      <a:alpha val="43137"/>
                    </a:srgbClr>
                  </a:outerShdw>
                </a:effectLst>
              </a:rPr>
              <a:t> and input </a:t>
            </a:r>
            <a:r>
              <a:rPr lang="fi-FI" b="1" dirty="0" err="1" smtClean="0">
                <a:solidFill>
                  <a:srgbClr val="FF0000"/>
                </a:solidFill>
                <a:effectLst>
                  <a:outerShdw blurRad="38100" dist="38100" dir="2700000" algn="tl">
                    <a:srgbClr val="000000">
                      <a:alpha val="43137"/>
                    </a:srgbClr>
                  </a:outerShdw>
                </a:effectLst>
              </a:rPr>
              <a:t>trade</a:t>
            </a:r>
            <a:r>
              <a:rPr lang="fi-FI" b="1" dirty="0">
                <a:solidFill>
                  <a:srgbClr val="FF0000"/>
                </a:solidFill>
                <a:effectLst>
                  <a:outerShdw blurRad="38100" dist="38100" dir="2700000" algn="tl">
                    <a:srgbClr val="000000">
                      <a:alpha val="43137"/>
                    </a:srgbClr>
                  </a:outerShdw>
                </a:effectLst>
              </a:rPr>
              <a:t>:</a:t>
            </a:r>
            <a:endParaRPr lang="fi-FI" b="1" dirty="0" smtClean="0">
              <a:solidFill>
                <a:srgbClr val="FF0000"/>
              </a:solidFill>
              <a:effectLst>
                <a:outerShdw blurRad="38100" dist="38100" dir="2700000" algn="tl">
                  <a:srgbClr val="000000">
                    <a:alpha val="43137"/>
                  </a:srgbClr>
                </a:outerShdw>
              </a:effectLst>
              <a:sym typeface="Wingdings" panose="05000000000000000000" pitchFamily="2" charset="2"/>
            </a:endParaRPr>
          </a:p>
          <a:p>
            <a:pPr marL="0" indent="0">
              <a:buNone/>
            </a:pPr>
            <a:r>
              <a:rPr lang="fi-FI" dirty="0" err="1" smtClean="0">
                <a:sym typeface="Wingdings" panose="05000000000000000000" pitchFamily="2" charset="2"/>
              </a:rPr>
              <a:t>Export</a:t>
            </a:r>
            <a:r>
              <a:rPr lang="fi-FI" dirty="0" smtClean="0">
                <a:sym typeface="Wingdings" panose="05000000000000000000" pitchFamily="2" charset="2"/>
              </a:rPr>
              <a:t> </a:t>
            </a:r>
            <a:r>
              <a:rPr lang="fi-FI" dirty="0" err="1" smtClean="0">
                <a:sym typeface="Wingdings" panose="05000000000000000000" pitchFamily="2" charset="2"/>
              </a:rPr>
              <a:t>subsidy</a:t>
            </a:r>
            <a:r>
              <a:rPr lang="fi-FI" dirty="0">
                <a:sym typeface="Wingdings" panose="05000000000000000000" pitchFamily="2" charset="2"/>
              </a:rPr>
              <a:t> </a:t>
            </a:r>
            <a:r>
              <a:rPr lang="fi-FI" dirty="0" smtClean="0">
                <a:sym typeface="Wingdings" panose="05000000000000000000" pitchFamily="2" charset="2"/>
              </a:rPr>
              <a:t>at </a:t>
            </a:r>
            <a:r>
              <a:rPr lang="fi-FI" dirty="0" err="1" smtClean="0">
                <a:sym typeface="Wingdings" panose="05000000000000000000" pitchFamily="2" charset="2"/>
              </a:rPr>
              <a:t>final</a:t>
            </a:r>
            <a:r>
              <a:rPr lang="fi-FI" dirty="0" smtClean="0">
                <a:sym typeface="Wingdings" panose="05000000000000000000" pitchFamily="2" charset="2"/>
              </a:rPr>
              <a:t> </a:t>
            </a:r>
            <a:r>
              <a:rPr lang="fi-FI" dirty="0" err="1" smtClean="0">
                <a:sym typeface="Wingdings" panose="05000000000000000000" pitchFamily="2" charset="2"/>
              </a:rPr>
              <a:t>good</a:t>
            </a:r>
            <a:r>
              <a:rPr lang="fi-FI" dirty="0" smtClean="0">
                <a:sym typeface="Wingdings" panose="05000000000000000000" pitchFamily="2" charset="2"/>
              </a:rPr>
              <a:t> for </a:t>
            </a:r>
            <a:r>
              <a:rPr lang="fi-FI" dirty="0" err="1" smtClean="0">
                <a:sym typeface="Wingdings" panose="05000000000000000000" pitchFamily="2" charset="2"/>
              </a:rPr>
              <a:t>domestic</a:t>
            </a:r>
            <a:r>
              <a:rPr lang="fi-FI" dirty="0" smtClean="0">
                <a:sym typeface="Wingdings" panose="05000000000000000000" pitchFamily="2" charset="2"/>
              </a:rPr>
              <a:t> </a:t>
            </a:r>
            <a:r>
              <a:rPr lang="fi-FI" dirty="0" err="1" smtClean="0">
                <a:sym typeface="Wingdings" panose="05000000000000000000" pitchFamily="2" charset="2"/>
              </a:rPr>
              <a:t>producersdomestic</a:t>
            </a:r>
            <a:r>
              <a:rPr lang="fi-FI" dirty="0" smtClean="0">
                <a:sym typeface="Wingdings" panose="05000000000000000000" pitchFamily="2" charset="2"/>
              </a:rPr>
              <a:t> </a:t>
            </a:r>
            <a:r>
              <a:rPr lang="fi-FI" dirty="0" err="1" smtClean="0">
                <a:sym typeface="Wingdings" panose="05000000000000000000" pitchFamily="2" charset="2"/>
              </a:rPr>
              <a:t>producers-exporters</a:t>
            </a:r>
            <a:r>
              <a:rPr lang="fi-FI" dirty="0" smtClean="0">
                <a:sym typeface="Wingdings" panose="05000000000000000000" pitchFamily="2" charset="2"/>
              </a:rPr>
              <a:t> </a:t>
            </a:r>
            <a:r>
              <a:rPr lang="fi-FI" dirty="0" err="1" smtClean="0">
                <a:sym typeface="Wingdings" panose="05000000000000000000" pitchFamily="2" charset="2"/>
              </a:rPr>
              <a:t>benefit</a:t>
            </a:r>
            <a:r>
              <a:rPr lang="fi-FI" dirty="0" smtClean="0">
                <a:sym typeface="Wingdings" panose="05000000000000000000" pitchFamily="2" charset="2"/>
              </a:rPr>
              <a:t>, </a:t>
            </a:r>
            <a:r>
              <a:rPr lang="fi-FI" dirty="0" err="1" smtClean="0">
                <a:sym typeface="Wingdings" panose="05000000000000000000" pitchFamily="2" charset="2"/>
              </a:rPr>
              <a:t>foreign</a:t>
            </a:r>
            <a:r>
              <a:rPr lang="fi-FI" dirty="0" smtClean="0">
                <a:sym typeface="Wingdings" panose="05000000000000000000" pitchFamily="2" charset="2"/>
              </a:rPr>
              <a:t> </a:t>
            </a:r>
            <a:r>
              <a:rPr lang="fi-FI" dirty="0" err="1" smtClean="0">
                <a:sym typeface="Wingdings" panose="05000000000000000000" pitchFamily="2" charset="2"/>
              </a:rPr>
              <a:t>producers-exporters</a:t>
            </a:r>
            <a:r>
              <a:rPr lang="fi-FI" dirty="0" smtClean="0">
                <a:sym typeface="Wingdings" panose="05000000000000000000" pitchFamily="2" charset="2"/>
              </a:rPr>
              <a:t> </a:t>
            </a:r>
            <a:r>
              <a:rPr lang="fi-FI" dirty="0" err="1" smtClean="0">
                <a:sym typeface="Wingdings" panose="05000000000000000000" pitchFamily="2" charset="2"/>
              </a:rPr>
              <a:t>losegovernments</a:t>
            </a:r>
            <a:r>
              <a:rPr lang="fi-FI" dirty="0" smtClean="0">
                <a:sym typeface="Wingdings" panose="05000000000000000000" pitchFamily="2" charset="2"/>
              </a:rPr>
              <a:t> </a:t>
            </a:r>
            <a:r>
              <a:rPr lang="fi-FI" dirty="0" err="1" smtClean="0">
                <a:sym typeface="Wingdings" panose="05000000000000000000" pitchFamily="2" charset="2"/>
              </a:rPr>
              <a:t>compete</a:t>
            </a:r>
            <a:r>
              <a:rPr lang="fi-FI" dirty="0" smtClean="0">
                <a:sym typeface="Wingdings" panose="05000000000000000000" pitchFamily="2" charset="2"/>
              </a:rPr>
              <a:t> in </a:t>
            </a:r>
            <a:r>
              <a:rPr lang="fi-FI" dirty="0" err="1" smtClean="0">
                <a:sym typeface="Wingdings" panose="05000000000000000000" pitchFamily="2" charset="2"/>
              </a:rPr>
              <a:t>subsidies</a:t>
            </a:r>
            <a:r>
              <a:rPr lang="fi-FI" dirty="0" smtClean="0">
                <a:sym typeface="Wingdings" panose="05000000000000000000" pitchFamily="2" charset="2"/>
              </a:rPr>
              <a:t>, etc.</a:t>
            </a:r>
          </a:p>
          <a:p>
            <a:pPr marL="0" indent="0">
              <a:buNone/>
            </a:pPr>
            <a:endParaRPr lang="fi-FI" dirty="0">
              <a:sym typeface="Wingdings" panose="05000000000000000000" pitchFamily="2" charset="2"/>
            </a:endParaRPr>
          </a:p>
          <a:p>
            <a:pPr marL="0" indent="0">
              <a:buNone/>
            </a:pPr>
            <a:r>
              <a:rPr lang="fi-FI" b="1" dirty="0" smtClean="0">
                <a:solidFill>
                  <a:srgbClr val="FF0000"/>
                </a:solidFill>
                <a:effectLst>
                  <a:outerShdw blurRad="38100" dist="38100" dir="2700000" algn="tl">
                    <a:srgbClr val="000000">
                      <a:alpha val="43137"/>
                    </a:srgbClr>
                  </a:outerShdw>
                </a:effectLst>
                <a:sym typeface="Wingdings" panose="05000000000000000000" pitchFamily="2" charset="2"/>
              </a:rPr>
              <a:t>A </a:t>
            </a:r>
            <a:r>
              <a:rPr lang="fi-FI" b="1" dirty="0" err="1" smtClean="0">
                <a:solidFill>
                  <a:srgbClr val="FF0000"/>
                </a:solidFill>
                <a:effectLst>
                  <a:outerShdw blurRad="38100" dist="38100" dir="2700000" algn="tl">
                    <a:srgbClr val="000000">
                      <a:alpha val="43137"/>
                    </a:srgbClr>
                  </a:outerShdw>
                </a:effectLst>
                <a:sym typeface="Wingdings" panose="05000000000000000000" pitchFamily="2" charset="2"/>
              </a:rPr>
              <a:t>global</a:t>
            </a:r>
            <a:r>
              <a:rPr lang="fi-FI" b="1" dirty="0" smtClean="0">
                <a:solidFill>
                  <a:srgbClr val="FF0000"/>
                </a:solidFill>
                <a:effectLst>
                  <a:outerShdw blurRad="38100" dist="38100" dir="2700000" algn="tl">
                    <a:srgbClr val="000000">
                      <a:alpha val="43137"/>
                    </a:srgbClr>
                  </a:outerShdw>
                </a:effectLst>
                <a:sym typeface="Wingdings" panose="05000000000000000000" pitchFamily="2" charset="2"/>
              </a:rPr>
              <a:t> </a:t>
            </a:r>
            <a:r>
              <a:rPr lang="fi-FI" b="1" dirty="0" err="1" smtClean="0">
                <a:solidFill>
                  <a:srgbClr val="FF0000"/>
                </a:solidFill>
                <a:effectLst>
                  <a:outerShdw blurRad="38100" dist="38100" dir="2700000" algn="tl">
                    <a:srgbClr val="000000">
                      <a:alpha val="43137"/>
                    </a:srgbClr>
                  </a:outerShdw>
                </a:effectLst>
                <a:sym typeface="Wingdings" panose="05000000000000000000" pitchFamily="2" charset="2"/>
              </a:rPr>
              <a:t>value</a:t>
            </a:r>
            <a:r>
              <a:rPr lang="fi-FI" b="1" dirty="0" smtClean="0">
                <a:solidFill>
                  <a:srgbClr val="FF0000"/>
                </a:solidFill>
                <a:effectLst>
                  <a:outerShdw blurRad="38100" dist="38100" dir="2700000" algn="tl">
                    <a:srgbClr val="000000">
                      <a:alpha val="43137"/>
                    </a:srgbClr>
                  </a:outerShdw>
                </a:effectLst>
                <a:sym typeface="Wingdings" panose="05000000000000000000" pitchFamily="2" charset="2"/>
              </a:rPr>
              <a:t> </a:t>
            </a:r>
            <a:r>
              <a:rPr lang="fi-FI" b="1" dirty="0" err="1" smtClean="0">
                <a:solidFill>
                  <a:srgbClr val="FF0000"/>
                </a:solidFill>
                <a:effectLst>
                  <a:outerShdw blurRad="38100" dist="38100" dir="2700000" algn="tl">
                    <a:srgbClr val="000000">
                      <a:alpha val="43137"/>
                    </a:srgbClr>
                  </a:outerShdw>
                </a:effectLst>
                <a:sym typeface="Wingdings" panose="05000000000000000000" pitchFamily="2" charset="2"/>
              </a:rPr>
              <a:t>chains</a:t>
            </a:r>
            <a:r>
              <a:rPr lang="fi-FI" b="1" dirty="0" smtClean="0">
                <a:solidFill>
                  <a:srgbClr val="FF0000"/>
                </a:solidFill>
                <a:effectLst>
                  <a:outerShdw blurRad="38100" dist="38100" dir="2700000" algn="tl">
                    <a:srgbClr val="000000">
                      <a:alpha val="43137"/>
                    </a:srgbClr>
                  </a:outerShdw>
                </a:effectLst>
                <a:sym typeface="Wingdings" panose="05000000000000000000" pitchFamily="2" charset="2"/>
              </a:rPr>
              <a:t> </a:t>
            </a:r>
            <a:r>
              <a:rPr lang="fi-FI" b="1" dirty="0" err="1" smtClean="0">
                <a:solidFill>
                  <a:srgbClr val="FF0000"/>
                </a:solidFill>
                <a:effectLst>
                  <a:outerShdw blurRad="38100" dist="38100" dir="2700000" algn="tl">
                    <a:srgbClr val="000000">
                      <a:alpha val="43137"/>
                    </a:srgbClr>
                  </a:outerShdw>
                </a:effectLst>
                <a:sym typeface="Wingdings" panose="05000000000000000000" pitchFamily="2" charset="2"/>
              </a:rPr>
              <a:t>world</a:t>
            </a:r>
            <a:r>
              <a:rPr lang="fi-FI" b="1" dirty="0" smtClean="0">
                <a:solidFill>
                  <a:srgbClr val="FF0000"/>
                </a:solidFill>
                <a:effectLst>
                  <a:outerShdw blurRad="38100" dist="38100" dir="2700000" algn="tl">
                    <a:srgbClr val="000000">
                      <a:alpha val="43137"/>
                    </a:srgbClr>
                  </a:outerShdw>
                </a:effectLst>
                <a:sym typeface="Wingdings" panose="05000000000000000000" pitchFamily="2" charset="2"/>
              </a:rPr>
              <a:t>:</a:t>
            </a:r>
          </a:p>
          <a:p>
            <a:pPr marL="0" indent="0">
              <a:buNone/>
            </a:pPr>
            <a:r>
              <a:rPr lang="fi-FI" dirty="0" err="1" smtClean="0">
                <a:sym typeface="Wingdings" panose="05000000000000000000" pitchFamily="2" charset="2"/>
              </a:rPr>
              <a:t>Export</a:t>
            </a:r>
            <a:r>
              <a:rPr lang="fi-FI" dirty="0" smtClean="0">
                <a:sym typeface="Wingdings" panose="05000000000000000000" pitchFamily="2" charset="2"/>
              </a:rPr>
              <a:t> </a:t>
            </a:r>
            <a:r>
              <a:rPr lang="fi-FI" dirty="0" err="1" smtClean="0">
                <a:sym typeface="Wingdings" panose="05000000000000000000" pitchFamily="2" charset="2"/>
              </a:rPr>
              <a:t>subsidy</a:t>
            </a:r>
            <a:r>
              <a:rPr lang="fi-FI" dirty="0" smtClean="0">
                <a:sym typeface="Wingdings" panose="05000000000000000000" pitchFamily="2" charset="2"/>
              </a:rPr>
              <a:t> at </a:t>
            </a:r>
            <a:r>
              <a:rPr lang="fi-FI" dirty="0" err="1" smtClean="0">
                <a:sym typeface="Wingdings" panose="05000000000000000000" pitchFamily="2" charset="2"/>
              </a:rPr>
              <a:t>final</a:t>
            </a:r>
            <a:r>
              <a:rPr lang="fi-FI" dirty="0" smtClean="0">
                <a:sym typeface="Wingdings" panose="05000000000000000000" pitchFamily="2" charset="2"/>
              </a:rPr>
              <a:t> </a:t>
            </a:r>
            <a:r>
              <a:rPr lang="fi-FI" dirty="0" err="1" smtClean="0">
                <a:sym typeface="Wingdings" panose="05000000000000000000" pitchFamily="2" charset="2"/>
              </a:rPr>
              <a:t>goods</a:t>
            </a:r>
            <a:r>
              <a:rPr lang="fi-FI" dirty="0" smtClean="0">
                <a:sym typeface="Wingdings" panose="05000000000000000000" pitchFamily="2" charset="2"/>
              </a:rPr>
              <a:t> </a:t>
            </a:r>
            <a:r>
              <a:rPr lang="fi-FI" dirty="0" err="1" smtClean="0">
                <a:sym typeface="Wingdings" panose="05000000000000000000" pitchFamily="2" charset="2"/>
              </a:rPr>
              <a:t>foreign</a:t>
            </a:r>
            <a:r>
              <a:rPr lang="fi-FI" dirty="0" smtClean="0">
                <a:sym typeface="Wingdings" panose="05000000000000000000" pitchFamily="2" charset="2"/>
              </a:rPr>
              <a:t> </a:t>
            </a:r>
            <a:r>
              <a:rPr lang="fi-FI" dirty="0" err="1" smtClean="0">
                <a:sym typeface="Wingdings" panose="05000000000000000000" pitchFamily="2" charset="2"/>
              </a:rPr>
              <a:t>producers</a:t>
            </a:r>
            <a:r>
              <a:rPr lang="fi-FI" dirty="0" smtClean="0">
                <a:sym typeface="Wingdings" panose="05000000000000000000" pitchFamily="2" charset="2"/>
              </a:rPr>
              <a:t> of </a:t>
            </a:r>
            <a:r>
              <a:rPr lang="fi-FI" dirty="0" err="1" smtClean="0">
                <a:sym typeface="Wingdings" panose="05000000000000000000" pitchFamily="2" charset="2"/>
              </a:rPr>
              <a:t>inputs</a:t>
            </a:r>
            <a:r>
              <a:rPr lang="fi-FI" dirty="0" smtClean="0">
                <a:sym typeface="Wingdings" panose="05000000000000000000" pitchFamily="2" charset="2"/>
              </a:rPr>
              <a:t> </a:t>
            </a:r>
            <a:r>
              <a:rPr lang="fi-FI" dirty="0" err="1" smtClean="0">
                <a:sym typeface="Wingdings" panose="05000000000000000000" pitchFamily="2" charset="2"/>
              </a:rPr>
              <a:t>which</a:t>
            </a:r>
            <a:r>
              <a:rPr lang="fi-FI" dirty="0" smtClean="0">
                <a:sym typeface="Wingdings" panose="05000000000000000000" pitchFamily="2" charset="2"/>
              </a:rPr>
              <a:t> </a:t>
            </a:r>
            <a:r>
              <a:rPr lang="fi-FI" dirty="0" err="1" smtClean="0">
                <a:sym typeface="Wingdings" panose="05000000000000000000" pitchFamily="2" charset="2"/>
              </a:rPr>
              <a:t>are</a:t>
            </a:r>
            <a:r>
              <a:rPr lang="fi-FI" dirty="0" smtClean="0">
                <a:sym typeface="Wingdings" panose="05000000000000000000" pitchFamily="2" charset="2"/>
              </a:rPr>
              <a:t> </a:t>
            </a:r>
            <a:r>
              <a:rPr lang="fi-FI" dirty="0" err="1" smtClean="0">
                <a:sym typeface="Wingdings" panose="05000000000000000000" pitchFamily="2" charset="2"/>
              </a:rPr>
              <a:t>used</a:t>
            </a:r>
            <a:r>
              <a:rPr lang="fi-FI" dirty="0" smtClean="0">
                <a:sym typeface="Wingdings" panose="05000000000000000000" pitchFamily="2" charset="2"/>
              </a:rPr>
              <a:t> in </a:t>
            </a:r>
            <a:r>
              <a:rPr lang="fi-FI" dirty="0" err="1" smtClean="0">
                <a:sym typeface="Wingdings" panose="05000000000000000000" pitchFamily="2" charset="2"/>
              </a:rPr>
              <a:t>production</a:t>
            </a:r>
            <a:r>
              <a:rPr lang="fi-FI" dirty="0" smtClean="0">
                <a:sym typeface="Wingdings" panose="05000000000000000000" pitchFamily="2" charset="2"/>
              </a:rPr>
              <a:t> of </a:t>
            </a:r>
            <a:r>
              <a:rPr lang="fi-FI" dirty="0" err="1" smtClean="0">
                <a:sym typeface="Wingdings" panose="05000000000000000000" pitchFamily="2" charset="2"/>
              </a:rPr>
              <a:t>subsidized</a:t>
            </a:r>
            <a:r>
              <a:rPr lang="fi-FI" dirty="0" smtClean="0">
                <a:sym typeface="Wingdings" panose="05000000000000000000" pitchFamily="2" charset="2"/>
              </a:rPr>
              <a:t> </a:t>
            </a:r>
            <a:r>
              <a:rPr lang="fi-FI" dirty="0" err="1" smtClean="0">
                <a:sym typeface="Wingdings" panose="05000000000000000000" pitchFamily="2" charset="2"/>
              </a:rPr>
              <a:t>goods</a:t>
            </a:r>
            <a:r>
              <a:rPr lang="fi-FI" dirty="0" smtClean="0">
                <a:sym typeface="Wingdings" panose="05000000000000000000" pitchFamily="2" charset="2"/>
              </a:rPr>
              <a:t> (as </a:t>
            </a:r>
            <a:r>
              <a:rPr lang="fi-FI" dirty="0" err="1" smtClean="0">
                <a:sym typeface="Wingdings" panose="05000000000000000000" pitchFamily="2" charset="2"/>
              </a:rPr>
              <a:t>imported</a:t>
            </a:r>
            <a:r>
              <a:rPr lang="fi-FI" dirty="0" smtClean="0">
                <a:sym typeface="Wingdings" panose="05000000000000000000" pitchFamily="2" charset="2"/>
              </a:rPr>
              <a:t>) </a:t>
            </a:r>
            <a:r>
              <a:rPr lang="fi-FI" dirty="0" err="1" smtClean="0">
                <a:sym typeface="Wingdings" panose="05000000000000000000" pitchFamily="2" charset="2"/>
              </a:rPr>
              <a:t>also</a:t>
            </a:r>
            <a:r>
              <a:rPr lang="fi-FI" dirty="0" smtClean="0">
                <a:sym typeface="Wingdings" panose="05000000000000000000" pitchFamily="2" charset="2"/>
              </a:rPr>
              <a:t> </a:t>
            </a:r>
            <a:r>
              <a:rPr lang="fi-FI" dirty="0" err="1" smtClean="0">
                <a:sym typeface="Wingdings" panose="05000000000000000000" pitchFamily="2" charset="2"/>
              </a:rPr>
              <a:t>benefit</a:t>
            </a:r>
            <a:r>
              <a:rPr lang="fi-FI" dirty="0" smtClean="0">
                <a:sym typeface="Wingdings" panose="05000000000000000000" pitchFamily="2" charset="2"/>
              </a:rPr>
              <a:t>!</a:t>
            </a:r>
          </a:p>
          <a:p>
            <a:pPr marL="0" indent="0">
              <a:buNone/>
            </a:pPr>
            <a:endParaRPr lang="fi-FI" dirty="0">
              <a:sym typeface="Wingdings" panose="05000000000000000000" pitchFamily="2" charset="2"/>
            </a:endParaRPr>
          </a:p>
          <a:p>
            <a:pPr marL="0" indent="0">
              <a:buNone/>
            </a:pPr>
            <a:r>
              <a:rPr lang="fi-FI" dirty="0" err="1" smtClean="0">
                <a:sym typeface="Wingdings" panose="05000000000000000000" pitchFamily="2" charset="2"/>
              </a:rPr>
              <a:t>Export</a:t>
            </a:r>
            <a:r>
              <a:rPr lang="fi-FI" dirty="0" smtClean="0">
                <a:sym typeface="Wingdings" panose="05000000000000000000" pitchFamily="2" charset="2"/>
              </a:rPr>
              <a:t> </a:t>
            </a:r>
            <a:r>
              <a:rPr lang="fi-FI" dirty="0" err="1" smtClean="0">
                <a:sym typeface="Wingdings" panose="05000000000000000000" pitchFamily="2" charset="2"/>
              </a:rPr>
              <a:t>subsidy</a:t>
            </a:r>
            <a:r>
              <a:rPr lang="fi-FI" dirty="0" smtClean="0">
                <a:sym typeface="Wingdings" panose="05000000000000000000" pitchFamily="2" charset="2"/>
              </a:rPr>
              <a:t> at input  </a:t>
            </a:r>
            <a:r>
              <a:rPr lang="fi-FI" dirty="0" err="1" smtClean="0">
                <a:sym typeface="Wingdings" panose="05000000000000000000" pitchFamily="2" charset="2"/>
              </a:rPr>
              <a:t>foreign</a:t>
            </a:r>
            <a:r>
              <a:rPr lang="fi-FI" dirty="0" smtClean="0">
                <a:sym typeface="Wingdings" panose="05000000000000000000" pitchFamily="2" charset="2"/>
              </a:rPr>
              <a:t> </a:t>
            </a:r>
            <a:r>
              <a:rPr lang="fi-FI" dirty="0" err="1" smtClean="0">
                <a:sym typeface="Wingdings" panose="05000000000000000000" pitchFamily="2" charset="2"/>
              </a:rPr>
              <a:t>producers</a:t>
            </a:r>
            <a:r>
              <a:rPr lang="fi-FI" dirty="0" smtClean="0">
                <a:sym typeface="Wingdings" panose="05000000000000000000" pitchFamily="2" charset="2"/>
              </a:rPr>
              <a:t> </a:t>
            </a:r>
            <a:r>
              <a:rPr lang="fi-FI" dirty="0" err="1" smtClean="0">
                <a:sym typeface="Wingdings" panose="05000000000000000000" pitchFamily="2" charset="2"/>
              </a:rPr>
              <a:t>who</a:t>
            </a:r>
            <a:r>
              <a:rPr lang="fi-FI" dirty="0" smtClean="0">
                <a:sym typeface="Wingdings" panose="05000000000000000000" pitchFamily="2" charset="2"/>
              </a:rPr>
              <a:t> import </a:t>
            </a:r>
            <a:r>
              <a:rPr lang="fi-FI" dirty="0" err="1" smtClean="0">
                <a:sym typeface="Wingdings" panose="05000000000000000000" pitchFamily="2" charset="2"/>
              </a:rPr>
              <a:t>these</a:t>
            </a:r>
            <a:r>
              <a:rPr lang="fi-FI" dirty="0" smtClean="0">
                <a:sym typeface="Wingdings" panose="05000000000000000000" pitchFamily="2" charset="2"/>
              </a:rPr>
              <a:t> </a:t>
            </a:r>
            <a:r>
              <a:rPr lang="fi-FI" dirty="0" err="1" smtClean="0">
                <a:sym typeface="Wingdings" panose="05000000000000000000" pitchFamily="2" charset="2"/>
              </a:rPr>
              <a:t>subsidized</a:t>
            </a:r>
            <a:r>
              <a:rPr lang="fi-FI" dirty="0" smtClean="0">
                <a:sym typeface="Wingdings" panose="05000000000000000000" pitchFamily="2" charset="2"/>
              </a:rPr>
              <a:t> </a:t>
            </a:r>
            <a:r>
              <a:rPr lang="fi-FI" dirty="0" err="1" smtClean="0">
                <a:sym typeface="Wingdings" panose="05000000000000000000" pitchFamily="2" charset="2"/>
              </a:rPr>
              <a:t>inputs</a:t>
            </a:r>
            <a:r>
              <a:rPr lang="fi-FI" dirty="0" smtClean="0">
                <a:sym typeface="Wingdings" panose="05000000000000000000" pitchFamily="2" charset="2"/>
              </a:rPr>
              <a:t> and </a:t>
            </a:r>
            <a:r>
              <a:rPr lang="fi-FI" dirty="0" err="1" smtClean="0">
                <a:sym typeface="Wingdings" panose="05000000000000000000" pitchFamily="2" charset="2"/>
              </a:rPr>
              <a:t>use</a:t>
            </a:r>
            <a:r>
              <a:rPr lang="fi-FI" dirty="0" smtClean="0">
                <a:sym typeface="Wingdings" panose="05000000000000000000" pitchFamily="2" charset="2"/>
              </a:rPr>
              <a:t> </a:t>
            </a:r>
            <a:r>
              <a:rPr lang="fi-FI" dirty="0" err="1" smtClean="0">
                <a:sym typeface="Wingdings" panose="05000000000000000000" pitchFamily="2" charset="2"/>
              </a:rPr>
              <a:t>them</a:t>
            </a:r>
            <a:r>
              <a:rPr lang="fi-FI" dirty="0" smtClean="0">
                <a:sym typeface="Wingdings" panose="05000000000000000000" pitchFamily="2" charset="2"/>
              </a:rPr>
              <a:t> in </a:t>
            </a:r>
            <a:r>
              <a:rPr lang="fi-FI" dirty="0" err="1" smtClean="0">
                <a:sym typeface="Wingdings" panose="05000000000000000000" pitchFamily="2" charset="2"/>
              </a:rPr>
              <a:t>production</a:t>
            </a:r>
            <a:r>
              <a:rPr lang="fi-FI" dirty="0" smtClean="0">
                <a:sym typeface="Wingdings" panose="05000000000000000000" pitchFamily="2" charset="2"/>
              </a:rPr>
              <a:t> of </a:t>
            </a:r>
            <a:r>
              <a:rPr lang="fi-FI" dirty="0" err="1" smtClean="0">
                <a:sym typeface="Wingdings" panose="05000000000000000000" pitchFamily="2" charset="2"/>
              </a:rPr>
              <a:t>final</a:t>
            </a:r>
            <a:r>
              <a:rPr lang="fi-FI" dirty="0" smtClean="0">
                <a:sym typeface="Wingdings" panose="05000000000000000000" pitchFamily="2" charset="2"/>
              </a:rPr>
              <a:t> </a:t>
            </a:r>
            <a:r>
              <a:rPr lang="fi-FI" dirty="0" err="1" smtClean="0">
                <a:sym typeface="Wingdings" panose="05000000000000000000" pitchFamily="2" charset="2"/>
              </a:rPr>
              <a:t>goods</a:t>
            </a:r>
            <a:r>
              <a:rPr lang="fi-FI" dirty="0" smtClean="0">
                <a:sym typeface="Wingdings" panose="05000000000000000000" pitchFamily="2" charset="2"/>
              </a:rPr>
              <a:t> </a:t>
            </a:r>
            <a:r>
              <a:rPr lang="fi-FI" dirty="0" err="1" smtClean="0">
                <a:sym typeface="Wingdings" panose="05000000000000000000" pitchFamily="2" charset="2"/>
              </a:rPr>
              <a:t>also</a:t>
            </a:r>
            <a:r>
              <a:rPr lang="fi-FI" dirty="0" smtClean="0">
                <a:sym typeface="Wingdings" panose="05000000000000000000" pitchFamily="2" charset="2"/>
              </a:rPr>
              <a:t> </a:t>
            </a:r>
            <a:r>
              <a:rPr lang="fi-FI" dirty="0" err="1" smtClean="0">
                <a:sym typeface="Wingdings" panose="05000000000000000000" pitchFamily="2" charset="2"/>
              </a:rPr>
              <a:t>benefit</a:t>
            </a:r>
            <a:r>
              <a:rPr lang="fi-FI" dirty="0" smtClean="0">
                <a:sym typeface="Wingdings" panose="05000000000000000000" pitchFamily="2" charset="2"/>
              </a:rPr>
              <a:t>!</a:t>
            </a:r>
          </a:p>
        </p:txBody>
      </p:sp>
    </p:spTree>
    <p:extLst>
      <p:ext uri="{BB962C8B-B14F-4D97-AF65-F5344CB8AC3E}">
        <p14:creationId xmlns:p14="http://schemas.microsoft.com/office/powerpoint/2010/main" val="4045055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5900"/>
          </a:xfrm>
        </p:spPr>
        <p:txBody>
          <a:bodyPr>
            <a:normAutofit fontScale="90000"/>
          </a:bodyPr>
          <a:lstStyle/>
          <a:p>
            <a:r>
              <a:rPr lang="en-US" sz="3500" b="1" dirty="0" smtClean="0">
                <a:latin typeface="Times New Roman" panose="02020603050405020304" pitchFamily="18" charset="0"/>
                <a:cs typeface="Times New Roman" panose="02020603050405020304" pitchFamily="18" charset="0"/>
              </a:rPr>
              <a:t>Environmental issues in emerging markets</a:t>
            </a:r>
            <a:endParaRPr lang="fi-FI"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31026"/>
            <a:ext cx="10515600" cy="5245937"/>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Rapid growth in the major emerging markets has been accompanied by severe environmental </a:t>
            </a:r>
            <a:r>
              <a:rPr lang="en-US" sz="2200" dirty="0" smtClean="0">
                <a:latin typeface="Times New Roman" panose="02020603050405020304" pitchFamily="18" charset="0"/>
                <a:cs typeface="Times New Roman" panose="02020603050405020304" pitchFamily="18" charset="0"/>
              </a:rPr>
              <a:t>degradation.</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E</a:t>
            </a:r>
            <a:r>
              <a:rPr lang="en-US" sz="2200" dirty="0" smtClean="0">
                <a:latin typeface="Times New Roman" panose="02020603050405020304" pitchFamily="18" charset="0"/>
                <a:cs typeface="Times New Roman" panose="02020603050405020304" pitchFamily="18" charset="0"/>
              </a:rPr>
              <a:t>ver-increasing </a:t>
            </a:r>
            <a:r>
              <a:rPr lang="en-US" sz="2200" dirty="0">
                <a:latin typeface="Times New Roman" panose="02020603050405020304" pitchFamily="18" charset="0"/>
                <a:cs typeface="Times New Roman" panose="02020603050405020304" pitchFamily="18" charset="0"/>
              </a:rPr>
              <a:t>environmental consequences that will eventually constrain </a:t>
            </a:r>
            <a:r>
              <a:rPr lang="en-US" sz="2200" dirty="0" smtClean="0">
                <a:latin typeface="Times New Roman" panose="02020603050405020304" pitchFamily="18" charset="0"/>
                <a:cs typeface="Times New Roman" panose="02020603050405020304" pitchFamily="18" charset="0"/>
              </a:rPr>
              <a:t>growth</a:t>
            </a:r>
            <a:r>
              <a:rPr lang="en-US" sz="2200" dirty="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BRICs becoming increasingly responsible for global carbon </a:t>
            </a:r>
            <a:r>
              <a:rPr lang="en-US" sz="2200" dirty="0" smtClean="0">
                <a:latin typeface="Times New Roman" panose="02020603050405020304" pitchFamily="18" charset="0"/>
                <a:cs typeface="Times New Roman" panose="02020603050405020304" pitchFamily="18" charset="0"/>
              </a:rPr>
              <a:t>emissions. </a:t>
            </a: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Air </a:t>
            </a:r>
            <a:r>
              <a:rPr lang="en-US" sz="2400" dirty="0">
                <a:latin typeface="Times New Roman" panose="02020603050405020304" pitchFamily="18" charset="0"/>
                <a:cs typeface="Times New Roman" panose="02020603050405020304" pitchFamily="18" charset="0"/>
              </a:rPr>
              <a:t>and water pollution contribute to numerous ailments, particularly respiratory illnesses, cancer, and breakdowns in the immune system. </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Pollution </a:t>
            </a:r>
            <a:r>
              <a:rPr lang="en-US" sz="2400" dirty="0">
                <a:latin typeface="Times New Roman" panose="02020603050405020304" pitchFamily="18" charset="0"/>
                <a:cs typeface="Times New Roman" panose="02020603050405020304" pitchFamily="18" charset="0"/>
              </a:rPr>
              <a:t>also destroys natural resources required for production, for example, degrading soil and water so that they can no longer be used in agriculture.</a:t>
            </a:r>
          </a:p>
          <a:p>
            <a:pPr marL="0" indent="0" algn="just">
              <a:buNone/>
            </a:pPr>
            <a:endParaRPr lang="en-US" sz="2200" dirty="0" smtClean="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fi-FI" dirty="0"/>
          </a:p>
        </p:txBody>
      </p:sp>
    </p:spTree>
    <p:extLst>
      <p:ext uri="{BB962C8B-B14F-4D97-AF65-F5344CB8AC3E}">
        <p14:creationId xmlns:p14="http://schemas.microsoft.com/office/powerpoint/2010/main" val="3464937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3841"/>
          </a:xfrm>
        </p:spPr>
        <p:txBody>
          <a:bodyPr>
            <a:noAutofit/>
          </a:bodyPr>
          <a:lstStyle/>
          <a:p>
            <a:r>
              <a:rPr lang="en-US" sz="3000" b="1" dirty="0" smtClean="0">
                <a:latin typeface="Times New Roman" panose="02020603050405020304" pitchFamily="18" charset="0"/>
                <a:cs typeface="Times New Roman" panose="02020603050405020304" pitchFamily="18" charset="0"/>
              </a:rPr>
              <a:t>Some facts about environment related negative effects in emerging markets</a:t>
            </a:r>
            <a:endParaRPr lang="fi-FI"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21971"/>
            <a:ext cx="10515600" cy="4954992"/>
          </a:xfrm>
        </p:spPr>
        <p:txBody>
          <a:bodyPr>
            <a:normAutofit fontScale="92500" lnSpcReduction="10000"/>
          </a:bodyPr>
          <a:lstStyle/>
          <a:p>
            <a:pPr marL="0" indent="0" algn="just">
              <a:buNone/>
            </a:pPr>
            <a:r>
              <a:rPr lang="en-US" sz="1800" dirty="0">
                <a:latin typeface="Times New Roman" panose="02020603050405020304" pitchFamily="18" charset="0"/>
                <a:cs typeface="Times New Roman" panose="02020603050405020304" pitchFamily="18" charset="0"/>
              </a:rPr>
              <a:t>A rough estimate of the fine particulate </a:t>
            </a:r>
            <a:r>
              <a:rPr lang="en-US" sz="1800" dirty="0" smtClean="0">
                <a:latin typeface="Times New Roman" panose="02020603050405020304" pitchFamily="18" charset="0"/>
                <a:cs typeface="Times New Roman" panose="02020603050405020304" pitchFamily="18" charset="0"/>
              </a:rPr>
              <a:t>matter (</a:t>
            </a:r>
            <a:r>
              <a:rPr lang="fi-FI" sz="1800" b="1" dirty="0" err="1" smtClean="0">
                <a:latin typeface="Times New Roman" panose="02020603050405020304" pitchFamily="18" charset="0"/>
                <a:cs typeface="Times New Roman" panose="02020603050405020304" pitchFamily="18" charset="0"/>
              </a:rPr>
              <a:t>Atmospheric</a:t>
            </a:r>
            <a:r>
              <a:rPr lang="fi-FI" sz="1800" b="1" dirty="0" smtClean="0">
                <a:latin typeface="Times New Roman" panose="02020603050405020304" pitchFamily="18" charset="0"/>
                <a:cs typeface="Times New Roman" panose="02020603050405020304" pitchFamily="18" charset="0"/>
              </a:rPr>
              <a:t> </a:t>
            </a:r>
            <a:r>
              <a:rPr lang="fi-FI" sz="1800" b="1" dirty="0" err="1">
                <a:latin typeface="Times New Roman" panose="02020603050405020304" pitchFamily="18" charset="0"/>
                <a:cs typeface="Times New Roman" panose="02020603050405020304" pitchFamily="18" charset="0"/>
              </a:rPr>
              <a:t>aerosol</a:t>
            </a:r>
            <a:r>
              <a:rPr lang="fi-FI" sz="1800" b="1" dirty="0">
                <a:latin typeface="Times New Roman" panose="02020603050405020304" pitchFamily="18" charset="0"/>
                <a:cs typeface="Times New Roman" panose="02020603050405020304" pitchFamily="18" charset="0"/>
              </a:rPr>
              <a:t> </a:t>
            </a:r>
            <a:r>
              <a:rPr lang="fi-FI" sz="1800" b="1" dirty="0" err="1" smtClean="0">
                <a:latin typeface="Times New Roman" panose="02020603050405020304" pitchFamily="18" charset="0"/>
                <a:cs typeface="Times New Roman" panose="02020603050405020304" pitchFamily="18" charset="0"/>
              </a:rPr>
              <a:t>particles</a:t>
            </a:r>
            <a:r>
              <a:rPr lang="fi-FI" sz="1800" b="1"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 China’s atmosphere averages three times the level deemed unsafe by the World Health Organization (WHO), and 350,000–400,000 Chinese die each year from illnesses related to outdoor air pollution</a:t>
            </a:r>
            <a:r>
              <a:rPr lang="en-US" sz="1800" dirty="0" smtClean="0">
                <a:latin typeface="Times New Roman" panose="02020603050405020304" pitchFamily="18" charset="0"/>
                <a:cs typeface="Times New Roman" panose="02020603050405020304" pitchFamily="18" charset="0"/>
              </a:rPr>
              <a:t>.</a:t>
            </a:r>
          </a:p>
          <a:p>
            <a:pPr marL="0" indent="0" algn="just">
              <a:buNone/>
            </a:pP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rPr>
              <a:t>More than half of China’s cities are affected by acid rain, and 40 percent of major rivers are so polluted that their water can only be used for industry or landscaping</a:t>
            </a:r>
            <a:r>
              <a:rPr lang="en-US" sz="1800" dirty="0" smtClean="0">
                <a:latin typeface="Times New Roman" panose="02020603050405020304" pitchFamily="18" charset="0"/>
                <a:cs typeface="Times New Roman" panose="02020603050405020304" pitchFamily="18" charset="0"/>
              </a:rPr>
              <a:t>.</a:t>
            </a:r>
          </a:p>
          <a:p>
            <a:pPr marL="0" indent="0" algn="just">
              <a:buNone/>
            </a:pP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rPr>
              <a:t>Russia’s more than 90 billion tons of solid waste covers 618,000 acres of dump sites, and 90 percent of state-approved sites for waste storage do not meet safety standards</a:t>
            </a:r>
            <a:r>
              <a:rPr lang="en-US" sz="1800" dirty="0" smtClean="0">
                <a:latin typeface="Times New Roman" panose="02020603050405020304" pitchFamily="18" charset="0"/>
                <a:cs typeface="Times New Roman" panose="02020603050405020304" pitchFamily="18" charset="0"/>
              </a:rPr>
              <a:t>.</a:t>
            </a:r>
          </a:p>
          <a:p>
            <a:pPr marL="0" indent="0" algn="just">
              <a:buNone/>
            </a:pP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rPr>
              <a:t>Some 22,000–28,000 deaths in people over the age of thirty in Russia may be due to road-transport-related emissions</a:t>
            </a:r>
            <a:r>
              <a:rPr lang="en-US" sz="1800" dirty="0" smtClean="0">
                <a:latin typeface="Times New Roman" panose="02020603050405020304" pitchFamily="18" charset="0"/>
                <a:cs typeface="Times New Roman" panose="02020603050405020304" pitchFamily="18" charset="0"/>
              </a:rPr>
              <a:t>.</a:t>
            </a:r>
          </a:p>
          <a:p>
            <a:pPr marL="0" indent="0" algn="just">
              <a:buNone/>
            </a:pP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rPr>
              <a:t>The WHO estimates that outdoor air pollution in India causes 527,700 deaths a year.</a:t>
            </a:r>
          </a:p>
          <a:p>
            <a:pPr marL="0" indent="0">
              <a:buNone/>
            </a:pPr>
            <a:endParaRPr lang="fi-FI" dirty="0"/>
          </a:p>
        </p:txBody>
      </p:sp>
    </p:spTree>
    <p:extLst>
      <p:ext uri="{BB962C8B-B14F-4D97-AF65-F5344CB8AC3E}">
        <p14:creationId xmlns:p14="http://schemas.microsoft.com/office/powerpoint/2010/main" val="3863558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0364" y="133004"/>
            <a:ext cx="8533880" cy="6650181"/>
          </a:xfrm>
          <a:prstGeom prst="rect">
            <a:avLst/>
          </a:prstGeom>
        </p:spPr>
      </p:pic>
    </p:spTree>
    <p:extLst>
      <p:ext uri="{BB962C8B-B14F-4D97-AF65-F5344CB8AC3E}">
        <p14:creationId xmlns:p14="http://schemas.microsoft.com/office/powerpoint/2010/main" val="814079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0962"/>
          </a:xfrm>
        </p:spPr>
        <p:txBody>
          <a:bodyPr>
            <a:normAutofit/>
          </a:bodyPr>
          <a:lstStyle/>
          <a:p>
            <a:r>
              <a:rPr lang="fi-FI" sz="3000" b="1" dirty="0" smtClean="0">
                <a:latin typeface="Times New Roman" panose="02020603050405020304" pitchFamily="18" charset="0"/>
                <a:cs typeface="Times New Roman" panose="02020603050405020304" pitchFamily="18" charset="0"/>
              </a:rPr>
              <a:t>Total </a:t>
            </a:r>
            <a:r>
              <a:rPr lang="fi-FI" sz="3000" b="1" dirty="0" err="1" smtClean="0">
                <a:latin typeface="Times New Roman" panose="02020603050405020304" pitchFamily="18" charset="0"/>
                <a:cs typeface="Times New Roman" panose="02020603050405020304" pitchFamily="18" charset="0"/>
              </a:rPr>
              <a:t>greenhouse</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emissions</a:t>
            </a:r>
            <a:r>
              <a:rPr lang="fi-FI" sz="3000" b="1" dirty="0" smtClean="0">
                <a:latin typeface="Times New Roman" panose="02020603050405020304" pitchFamily="18" charset="0"/>
                <a:cs typeface="Times New Roman" panose="02020603050405020304" pitchFamily="18" charset="0"/>
              </a:rPr>
              <a:t>, % </a:t>
            </a:r>
            <a:r>
              <a:rPr lang="fi-FI" sz="3000" b="1" dirty="0" err="1" smtClean="0">
                <a:latin typeface="Times New Roman" panose="02020603050405020304" pitchFamily="18" charset="0"/>
                <a:cs typeface="Times New Roman" panose="02020603050405020304" pitchFamily="18" charset="0"/>
              </a:rPr>
              <a:t>between</a:t>
            </a:r>
            <a:r>
              <a:rPr lang="fi-FI" sz="3000" b="1" dirty="0" smtClean="0">
                <a:latin typeface="Times New Roman" panose="02020603050405020304" pitchFamily="18" charset="0"/>
                <a:cs typeface="Times New Roman" panose="02020603050405020304" pitchFamily="18" charset="0"/>
              </a:rPr>
              <a:t> 1990-2012</a:t>
            </a:r>
            <a:endParaRPr lang="fi-FI" sz="3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1" y="906088"/>
            <a:ext cx="10234352" cy="5486399"/>
          </a:xfrm>
          <a:prstGeom prst="rect">
            <a:avLst/>
          </a:prstGeom>
        </p:spPr>
      </p:pic>
    </p:spTree>
    <p:extLst>
      <p:ext uri="{BB962C8B-B14F-4D97-AF65-F5344CB8AC3E}">
        <p14:creationId xmlns:p14="http://schemas.microsoft.com/office/powerpoint/2010/main" val="359901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6024"/>
          </a:xfrm>
        </p:spPr>
        <p:txBody>
          <a:bodyPr>
            <a:noAutofit/>
          </a:bodyPr>
          <a:lstStyle/>
          <a:p>
            <a:r>
              <a:rPr lang="fi-FI" sz="3500" b="1" dirty="0" smtClean="0">
                <a:latin typeface="Times New Roman" panose="02020603050405020304" pitchFamily="18" charset="0"/>
                <a:cs typeface="Times New Roman" panose="02020603050405020304" pitchFamily="18" charset="0"/>
              </a:rPr>
              <a:t>CO2 </a:t>
            </a:r>
            <a:r>
              <a:rPr lang="fi-FI" sz="3500" b="1" dirty="0" err="1" smtClean="0">
                <a:latin typeface="Times New Roman" panose="02020603050405020304" pitchFamily="18" charset="0"/>
                <a:cs typeface="Times New Roman" panose="02020603050405020304" pitchFamily="18" charset="0"/>
              </a:rPr>
              <a:t>emissions</a:t>
            </a:r>
            <a:r>
              <a:rPr lang="fi-FI" sz="3500" b="1" dirty="0" smtClean="0">
                <a:latin typeface="Times New Roman" panose="02020603050405020304" pitchFamily="18" charset="0"/>
                <a:cs typeface="Times New Roman" panose="02020603050405020304" pitchFamily="18" charset="0"/>
              </a:rPr>
              <a:t>, 1990-2013</a:t>
            </a:r>
            <a:endParaRPr lang="fi-FI" sz="35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080656" y="964276"/>
            <a:ext cx="10273144" cy="5212687"/>
          </a:xfrm>
          <a:prstGeom prst="rect">
            <a:avLst/>
          </a:prstGeom>
        </p:spPr>
      </p:pic>
    </p:spTree>
    <p:extLst>
      <p:ext uri="{BB962C8B-B14F-4D97-AF65-F5344CB8AC3E}">
        <p14:creationId xmlns:p14="http://schemas.microsoft.com/office/powerpoint/2010/main" val="3241073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4337"/>
          </a:xfrm>
        </p:spPr>
        <p:txBody>
          <a:bodyPr>
            <a:normAutofit fontScale="90000"/>
          </a:bodyPr>
          <a:lstStyle/>
          <a:p>
            <a:r>
              <a:rPr lang="fi-FI" b="1" dirty="0" smtClean="0">
                <a:latin typeface="Times New Roman" panose="02020603050405020304" pitchFamily="18" charset="0"/>
                <a:cs typeface="Times New Roman" panose="02020603050405020304" pitchFamily="18" charset="0"/>
              </a:rPr>
              <a:t>Air </a:t>
            </a:r>
            <a:r>
              <a:rPr lang="fi-FI" b="1" dirty="0" err="1" smtClean="0">
                <a:latin typeface="Times New Roman" panose="02020603050405020304" pitchFamily="18" charset="0"/>
                <a:cs typeface="Times New Roman" panose="02020603050405020304" pitchFamily="18" charset="0"/>
              </a:rPr>
              <a:t>pollution</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economies</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1050924"/>
            <a:ext cx="10192789" cy="5557693"/>
          </a:xfrm>
          <a:prstGeom prst="rect">
            <a:avLst/>
          </a:prstGeom>
        </p:spPr>
      </p:pic>
    </p:spTree>
    <p:extLst>
      <p:ext uri="{BB962C8B-B14F-4D97-AF65-F5344CB8AC3E}">
        <p14:creationId xmlns:p14="http://schemas.microsoft.com/office/powerpoint/2010/main" val="3807400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5900"/>
          </a:xfrm>
        </p:spPr>
        <p:txBody>
          <a:bodyPr>
            <a:normAutofit/>
          </a:bodyPr>
          <a:lstStyle/>
          <a:p>
            <a:r>
              <a:rPr lang="en-US" sz="3000" b="1" dirty="0" smtClean="0">
                <a:latin typeface="Times New Roman" panose="02020603050405020304" pitchFamily="18" charset="0"/>
                <a:cs typeface="Times New Roman" panose="02020603050405020304" pitchFamily="18" charset="0"/>
              </a:rPr>
              <a:t>Impact investment</a:t>
            </a:r>
            <a:r>
              <a:rPr lang="fi-FI" sz="3000" b="1" dirty="0" smtClean="0">
                <a:latin typeface="Times New Roman" panose="02020603050405020304" pitchFamily="18" charset="0"/>
                <a:cs typeface="Times New Roman" panose="02020603050405020304" pitchFamily="18" charset="0"/>
              </a:rPr>
              <a:t>:</a:t>
            </a:r>
            <a:r>
              <a:rPr lang="en-US" sz="3000" b="1" dirty="0" smtClean="0">
                <a:latin typeface="Times New Roman" panose="02020603050405020304" pitchFamily="18" charset="0"/>
                <a:cs typeface="Times New Roman" panose="02020603050405020304" pitchFamily="18" charset="0"/>
              </a:rPr>
              <a:t> Core characteristics</a:t>
            </a:r>
            <a:endParaRPr lang="fi-FI"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55469"/>
            <a:ext cx="10515600" cy="5021494"/>
          </a:xfrm>
        </p:spPr>
        <p:txBody>
          <a:bodyPr/>
          <a:lstStyle/>
          <a:p>
            <a:pPr marL="0" indent="0">
              <a:buNone/>
            </a:pPr>
            <a:r>
              <a:rPr lang="fi-FI" dirty="0" smtClean="0">
                <a:solidFill>
                  <a:srgbClr val="FF0000"/>
                </a:solidFill>
                <a:effectLst>
                  <a:outerShdw blurRad="38100" dist="38100" dir="2700000" algn="tl">
                    <a:srgbClr val="000000">
                      <a:alpha val="43137"/>
                    </a:srgbClr>
                  </a:outerShdw>
                </a:effectLst>
              </a:rPr>
              <a:t>INTENTIONALITY:</a:t>
            </a:r>
            <a:r>
              <a:rPr lang="fi-FI" dirty="0" smtClean="0"/>
              <a:t> </a:t>
            </a:r>
            <a:r>
              <a:rPr lang="fi-FI" dirty="0" err="1" smtClean="0"/>
              <a:t>Investor`s</a:t>
            </a:r>
            <a:r>
              <a:rPr lang="fi-FI" dirty="0" smtClean="0"/>
              <a:t> intention to </a:t>
            </a:r>
            <a:r>
              <a:rPr lang="fi-FI" dirty="0" err="1" smtClean="0"/>
              <a:t>have</a:t>
            </a:r>
            <a:r>
              <a:rPr lang="fi-FI" dirty="0" smtClean="0"/>
              <a:t> a </a:t>
            </a:r>
            <a:r>
              <a:rPr lang="fi-FI" dirty="0" err="1" smtClean="0"/>
              <a:t>positive</a:t>
            </a:r>
            <a:r>
              <a:rPr lang="fi-FI" dirty="0" smtClean="0"/>
              <a:t> </a:t>
            </a:r>
            <a:r>
              <a:rPr lang="fi-FI" dirty="0" err="1" smtClean="0"/>
              <a:t>social</a:t>
            </a:r>
            <a:r>
              <a:rPr lang="fi-FI" dirty="0" smtClean="0"/>
              <a:t> </a:t>
            </a:r>
            <a:r>
              <a:rPr lang="fi-FI" dirty="0" err="1" smtClean="0"/>
              <a:t>or</a:t>
            </a:r>
            <a:r>
              <a:rPr lang="fi-FI" dirty="0" smtClean="0"/>
              <a:t> </a:t>
            </a:r>
            <a:r>
              <a:rPr lang="fi-FI" dirty="0" err="1" smtClean="0"/>
              <a:t>environmental</a:t>
            </a:r>
            <a:r>
              <a:rPr lang="fi-FI" dirty="0" smtClean="0"/>
              <a:t> </a:t>
            </a:r>
            <a:r>
              <a:rPr lang="fi-FI" dirty="0" err="1" smtClean="0"/>
              <a:t>impact</a:t>
            </a:r>
            <a:r>
              <a:rPr lang="fi-FI" dirty="0" smtClean="0"/>
              <a:t> </a:t>
            </a:r>
            <a:r>
              <a:rPr lang="fi-FI" dirty="0" err="1" smtClean="0"/>
              <a:t>through</a:t>
            </a:r>
            <a:r>
              <a:rPr lang="fi-FI" dirty="0" smtClean="0"/>
              <a:t> </a:t>
            </a:r>
            <a:r>
              <a:rPr lang="fi-FI" dirty="0" err="1" smtClean="0"/>
              <a:t>investment</a:t>
            </a:r>
            <a:r>
              <a:rPr lang="fi-FI" dirty="0" smtClean="0"/>
              <a:t>.</a:t>
            </a:r>
          </a:p>
          <a:p>
            <a:pPr marL="0" indent="0">
              <a:buNone/>
            </a:pPr>
            <a:endParaRPr lang="fi-FI" dirty="0"/>
          </a:p>
          <a:p>
            <a:pPr marL="0" indent="0">
              <a:buNone/>
            </a:pPr>
            <a:r>
              <a:rPr lang="fi-FI" dirty="0" smtClean="0"/>
              <a:t> </a:t>
            </a:r>
            <a:r>
              <a:rPr lang="fi-FI" dirty="0" smtClean="0">
                <a:solidFill>
                  <a:srgbClr val="FF0000"/>
                </a:solidFill>
                <a:effectLst>
                  <a:outerShdw blurRad="38100" dist="38100" dir="2700000" algn="tl">
                    <a:srgbClr val="000000">
                      <a:alpha val="43137"/>
                    </a:srgbClr>
                  </a:outerShdw>
                </a:effectLst>
              </a:rPr>
              <a:t>INVESTMENT WITH RETURN EXPECTATIONS: </a:t>
            </a:r>
            <a:r>
              <a:rPr lang="fi-FI" dirty="0" err="1" smtClean="0"/>
              <a:t>Impact</a:t>
            </a:r>
            <a:r>
              <a:rPr lang="fi-FI" dirty="0" smtClean="0"/>
              <a:t> </a:t>
            </a:r>
            <a:r>
              <a:rPr lang="fi-FI" dirty="0" err="1" smtClean="0"/>
              <a:t>investments</a:t>
            </a:r>
            <a:r>
              <a:rPr lang="fi-FI" dirty="0" smtClean="0"/>
              <a:t> </a:t>
            </a:r>
            <a:r>
              <a:rPr lang="fi-FI" dirty="0" err="1" smtClean="0"/>
              <a:t>are</a:t>
            </a:r>
            <a:r>
              <a:rPr lang="fi-FI" dirty="0" smtClean="0"/>
              <a:t> </a:t>
            </a:r>
            <a:r>
              <a:rPr lang="fi-FI" dirty="0" err="1" smtClean="0"/>
              <a:t>expected</a:t>
            </a:r>
            <a:r>
              <a:rPr lang="fi-FI" dirty="0" smtClean="0"/>
              <a:t> to </a:t>
            </a:r>
            <a:r>
              <a:rPr lang="fi-FI" dirty="0" err="1" smtClean="0"/>
              <a:t>generate</a:t>
            </a:r>
            <a:r>
              <a:rPr lang="fi-FI" dirty="0" smtClean="0"/>
              <a:t> </a:t>
            </a:r>
            <a:r>
              <a:rPr lang="fi-FI" dirty="0" err="1" smtClean="0"/>
              <a:t>financial</a:t>
            </a:r>
            <a:r>
              <a:rPr lang="fi-FI" dirty="0" smtClean="0"/>
              <a:t> </a:t>
            </a:r>
            <a:r>
              <a:rPr lang="fi-FI" dirty="0" err="1" smtClean="0"/>
              <a:t>return</a:t>
            </a:r>
            <a:r>
              <a:rPr lang="fi-FI" dirty="0" smtClean="0"/>
              <a:t> on capital. </a:t>
            </a:r>
          </a:p>
          <a:p>
            <a:pPr marL="0" indent="0">
              <a:buNone/>
            </a:pPr>
            <a:endParaRPr lang="fi-FI" dirty="0"/>
          </a:p>
          <a:p>
            <a:pPr marL="0" indent="0">
              <a:buNone/>
            </a:pPr>
            <a:r>
              <a:rPr lang="fi-FI" dirty="0" smtClean="0">
                <a:solidFill>
                  <a:srgbClr val="FF0000"/>
                </a:solidFill>
                <a:effectLst>
                  <a:outerShdw blurRad="38100" dist="38100" dir="2700000" algn="tl">
                    <a:srgbClr val="000000">
                      <a:alpha val="43137"/>
                    </a:srgbClr>
                  </a:outerShdw>
                </a:effectLst>
              </a:rPr>
              <a:t>WIDE RANGE OF RETURN EXPECTATIONS AND ASSETS CLASSES. </a:t>
            </a:r>
          </a:p>
          <a:p>
            <a:pPr marL="0" indent="0">
              <a:buNone/>
            </a:pPr>
            <a:endParaRPr lang="fi-FI" dirty="0"/>
          </a:p>
          <a:p>
            <a:pPr marL="0" indent="0">
              <a:buNone/>
            </a:pPr>
            <a:r>
              <a:rPr lang="fi-FI" dirty="0" smtClean="0">
                <a:solidFill>
                  <a:srgbClr val="FF0000"/>
                </a:solidFill>
                <a:effectLst>
                  <a:outerShdw blurRad="38100" dist="38100" dir="2700000" algn="tl">
                    <a:srgbClr val="000000">
                      <a:alpha val="43137"/>
                    </a:srgbClr>
                  </a:outerShdw>
                </a:effectLst>
              </a:rPr>
              <a:t>IMPACT MEASUREMENT: </a:t>
            </a:r>
            <a:r>
              <a:rPr lang="fi-FI" dirty="0" err="1" smtClean="0"/>
              <a:t>The</a:t>
            </a:r>
            <a:r>
              <a:rPr lang="fi-FI" dirty="0" smtClean="0"/>
              <a:t> </a:t>
            </a:r>
            <a:r>
              <a:rPr lang="fi-FI" dirty="0" err="1" smtClean="0"/>
              <a:t>commitment</a:t>
            </a:r>
            <a:r>
              <a:rPr lang="fi-FI" dirty="0" smtClean="0"/>
              <a:t> of </a:t>
            </a:r>
            <a:r>
              <a:rPr lang="fi-FI" dirty="0" err="1" smtClean="0"/>
              <a:t>the</a:t>
            </a:r>
            <a:r>
              <a:rPr lang="fi-FI" dirty="0" smtClean="0"/>
              <a:t> </a:t>
            </a:r>
            <a:r>
              <a:rPr lang="fi-FI" dirty="0" err="1" smtClean="0"/>
              <a:t>investor</a:t>
            </a:r>
            <a:r>
              <a:rPr lang="fi-FI" dirty="0" smtClean="0"/>
              <a:t> to </a:t>
            </a:r>
            <a:r>
              <a:rPr lang="fi-FI" dirty="0" err="1" smtClean="0"/>
              <a:t>measure</a:t>
            </a:r>
            <a:r>
              <a:rPr lang="fi-FI" dirty="0" smtClean="0"/>
              <a:t> and </a:t>
            </a:r>
            <a:r>
              <a:rPr lang="fi-FI" dirty="0" err="1" smtClean="0"/>
              <a:t>report</a:t>
            </a:r>
            <a:r>
              <a:rPr lang="fi-FI" dirty="0" smtClean="0"/>
              <a:t> </a:t>
            </a:r>
            <a:r>
              <a:rPr lang="fi-FI" dirty="0" err="1" smtClean="0"/>
              <a:t>the</a:t>
            </a:r>
            <a:r>
              <a:rPr lang="fi-FI" dirty="0" smtClean="0"/>
              <a:t> </a:t>
            </a:r>
            <a:r>
              <a:rPr lang="fi-FI" dirty="0" err="1" smtClean="0"/>
              <a:t>social</a:t>
            </a:r>
            <a:r>
              <a:rPr lang="fi-FI" dirty="0" smtClean="0"/>
              <a:t> and </a:t>
            </a:r>
            <a:r>
              <a:rPr lang="fi-FI" dirty="0" err="1" smtClean="0"/>
              <a:t>environmental</a:t>
            </a:r>
            <a:r>
              <a:rPr lang="fi-FI" dirty="0" smtClean="0"/>
              <a:t> </a:t>
            </a:r>
            <a:r>
              <a:rPr lang="fi-FI" dirty="0" err="1" smtClean="0"/>
              <a:t>performance</a:t>
            </a:r>
            <a:r>
              <a:rPr lang="fi-FI" dirty="0" smtClean="0"/>
              <a:t>. </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1264782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7464"/>
          </a:xfrm>
        </p:spPr>
        <p:txBody>
          <a:bodyPr>
            <a:normAutofit/>
          </a:bodyPr>
          <a:lstStyle/>
          <a:p>
            <a:r>
              <a:rPr lang="fi-FI" sz="3000" b="1" dirty="0" err="1" smtClean="0">
                <a:latin typeface="Times New Roman" panose="02020603050405020304" pitchFamily="18" charset="0"/>
                <a:cs typeface="Times New Roman" panose="02020603050405020304" pitchFamily="18" charset="0"/>
              </a:rPr>
              <a:t>Examples</a:t>
            </a:r>
            <a:r>
              <a:rPr lang="fi-FI" sz="3000" b="1" dirty="0" smtClean="0">
                <a:latin typeface="Times New Roman" panose="02020603050405020304" pitchFamily="18" charset="0"/>
                <a:cs typeface="Times New Roman" panose="02020603050405020304" pitchFamily="18" charset="0"/>
              </a:rPr>
              <a:t> of </a:t>
            </a:r>
            <a:r>
              <a:rPr lang="fi-FI" sz="3000" b="1" dirty="0" err="1" smtClean="0">
                <a:latin typeface="Times New Roman" panose="02020603050405020304" pitchFamily="18" charset="0"/>
                <a:cs typeface="Times New Roman" panose="02020603050405020304" pitchFamily="18" charset="0"/>
              </a:rPr>
              <a:t>impact</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investment</a:t>
            </a:r>
            <a:r>
              <a:rPr lang="fi-FI" sz="3000" b="1" dirty="0" smtClean="0">
                <a:latin typeface="Times New Roman" panose="02020603050405020304" pitchFamily="18" charset="0"/>
                <a:cs typeface="Times New Roman" panose="02020603050405020304" pitchFamily="18" charset="0"/>
              </a:rPr>
              <a:t> for </a:t>
            </a:r>
            <a:r>
              <a:rPr lang="fi-FI" sz="3000" b="1" dirty="0" err="1" smtClean="0">
                <a:latin typeface="Times New Roman" panose="02020603050405020304" pitchFamily="18" charset="0"/>
                <a:cs typeface="Times New Roman" panose="02020603050405020304" pitchFamily="18" charset="0"/>
              </a:rPr>
              <a:t>better</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environment</a:t>
            </a:r>
            <a:r>
              <a:rPr lang="fi-FI" sz="3000" b="1" dirty="0" smtClean="0">
                <a:latin typeface="Times New Roman" panose="02020603050405020304" pitchFamily="18" charset="0"/>
                <a:cs typeface="Times New Roman" panose="02020603050405020304" pitchFamily="18" charset="0"/>
              </a:rPr>
              <a:t> 1</a:t>
            </a:r>
            <a:endParaRPr lang="fi-FI"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88967"/>
            <a:ext cx="10515600" cy="5087996"/>
          </a:xfrm>
        </p:spPr>
        <p:txBody>
          <a:bodyPr/>
          <a:lstStyle/>
          <a:p>
            <a:pPr marL="0" indent="0">
              <a:buNone/>
            </a:pPr>
            <a:r>
              <a:rPr lang="en-US" dirty="0"/>
              <a:t>A EUR 150 million European private equity fund invests between EUR 2-10 million in companies that provide clean electricity to rural communities in developing countries with limited access to energy. The fund targets competitive private equity returns, and has made five investments in Asia and Africa.</a:t>
            </a:r>
          </a:p>
          <a:p>
            <a:pPr marL="0" indent="0">
              <a:buNone/>
            </a:pPr>
            <a:endParaRPr lang="en-US" b="1" i="1" dirty="0" smtClean="0"/>
          </a:p>
          <a:p>
            <a:pPr marL="0" indent="0">
              <a:buNone/>
            </a:pPr>
            <a:r>
              <a:rPr lang="en-US" b="1" i="1" dirty="0" smtClean="0"/>
              <a:t>Example </a:t>
            </a:r>
            <a:r>
              <a:rPr lang="en-US" b="1" i="1" dirty="0"/>
              <a:t>investment: </a:t>
            </a:r>
            <a:r>
              <a:rPr lang="en-US" dirty="0"/>
              <a:t>The fund made a EUR 2 million equity investment in a company that provides solar energy for lighting and refrigeration in rural Indian households, schools, and hospitals that have limited access to the main electricity grid. Enabled by this investment, the company has installed more than 40,000 systems and currently offsets 25,000 tons of carbon dioxide emissions.</a:t>
            </a:r>
          </a:p>
          <a:p>
            <a:pPr marL="0" indent="0">
              <a:buNone/>
            </a:pPr>
            <a:endParaRPr lang="fi-FI" dirty="0"/>
          </a:p>
        </p:txBody>
      </p:sp>
    </p:spTree>
    <p:extLst>
      <p:ext uri="{BB962C8B-B14F-4D97-AF65-F5344CB8AC3E}">
        <p14:creationId xmlns:p14="http://schemas.microsoft.com/office/powerpoint/2010/main" val="718130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4213"/>
          </a:xfrm>
        </p:spPr>
        <p:txBody>
          <a:bodyPr>
            <a:normAutofit/>
          </a:bodyPr>
          <a:lstStyle/>
          <a:p>
            <a:r>
              <a:rPr lang="fi-FI" sz="3000" b="1" dirty="0" err="1">
                <a:latin typeface="Times New Roman" panose="02020603050405020304" pitchFamily="18" charset="0"/>
                <a:cs typeface="Times New Roman" panose="02020603050405020304" pitchFamily="18" charset="0"/>
              </a:rPr>
              <a:t>Examples</a:t>
            </a:r>
            <a:r>
              <a:rPr lang="fi-FI" sz="3000" b="1" dirty="0">
                <a:latin typeface="Times New Roman" panose="02020603050405020304" pitchFamily="18" charset="0"/>
                <a:cs typeface="Times New Roman" panose="02020603050405020304" pitchFamily="18" charset="0"/>
              </a:rPr>
              <a:t> of </a:t>
            </a:r>
            <a:r>
              <a:rPr lang="fi-FI" sz="3000" b="1" dirty="0" err="1">
                <a:latin typeface="Times New Roman" panose="02020603050405020304" pitchFamily="18" charset="0"/>
                <a:cs typeface="Times New Roman" panose="02020603050405020304" pitchFamily="18" charset="0"/>
              </a:rPr>
              <a:t>impact</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investment</a:t>
            </a:r>
            <a:r>
              <a:rPr lang="fi-FI" sz="3000" b="1" dirty="0">
                <a:latin typeface="Times New Roman" panose="02020603050405020304" pitchFamily="18" charset="0"/>
                <a:cs typeface="Times New Roman" panose="02020603050405020304" pitchFamily="18" charset="0"/>
              </a:rPr>
              <a:t> for </a:t>
            </a:r>
            <a:r>
              <a:rPr lang="fi-FI" sz="3000" b="1" dirty="0" err="1">
                <a:latin typeface="Times New Roman" panose="02020603050405020304" pitchFamily="18" charset="0"/>
                <a:cs typeface="Times New Roman" panose="02020603050405020304" pitchFamily="18" charset="0"/>
              </a:rPr>
              <a:t>better</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environment</a:t>
            </a:r>
            <a:r>
              <a:rPr lang="fi-FI" sz="3000" b="1" dirty="0">
                <a:latin typeface="Times New Roman" panose="02020603050405020304" pitchFamily="18" charset="0"/>
                <a:cs typeface="Times New Roman" panose="02020603050405020304" pitchFamily="18" charset="0"/>
              </a:rPr>
              <a:t> </a:t>
            </a:r>
            <a:r>
              <a:rPr lang="fi-FI" sz="3000" b="1" dirty="0" smtClean="0">
                <a:latin typeface="Times New Roman" panose="02020603050405020304" pitchFamily="18" charset="0"/>
                <a:cs typeface="Times New Roman" panose="02020603050405020304" pitchFamily="18" charset="0"/>
              </a:rPr>
              <a:t>2</a:t>
            </a:r>
            <a:endParaRPr lang="fi-FI" sz="3000" dirty="0"/>
          </a:p>
        </p:txBody>
      </p:sp>
      <p:sp>
        <p:nvSpPr>
          <p:cNvPr id="3" name="Content Placeholder 2"/>
          <p:cNvSpPr>
            <a:spLocks noGrp="1"/>
          </p:cNvSpPr>
          <p:nvPr>
            <p:ph idx="1"/>
          </p:nvPr>
        </p:nvSpPr>
        <p:spPr>
          <a:xfrm>
            <a:off x="838200" y="1005840"/>
            <a:ext cx="10515600" cy="5171123"/>
          </a:xfrm>
        </p:spPr>
        <p:txBody>
          <a:bodyPr>
            <a:normAutofit lnSpcReduction="10000"/>
          </a:bodyPr>
          <a:lstStyle/>
          <a:p>
            <a:pPr marL="0" indent="0">
              <a:buNone/>
            </a:pPr>
            <a:r>
              <a:rPr lang="en-US" dirty="0"/>
              <a:t>An India-based impact investing fund manager started investing in microfinance institutions more than ten years ago. After delivering 14 percent returns to investors, the fund manager decided to raise a second fund to target businesses across a broader set of sectors, including renewable energy, agriculture, health, and education. The fund provides risk capital and support to early stage ventures with investments averaging $50,000 in size.</a:t>
            </a:r>
          </a:p>
          <a:p>
            <a:pPr marL="0" indent="0">
              <a:buNone/>
            </a:pPr>
            <a:endParaRPr lang="en-US" b="1" i="1" dirty="0" smtClean="0"/>
          </a:p>
          <a:p>
            <a:pPr marL="0" indent="0">
              <a:buNone/>
            </a:pPr>
            <a:r>
              <a:rPr lang="en-US" b="1" i="1" dirty="0" smtClean="0"/>
              <a:t>Example </a:t>
            </a:r>
            <a:r>
              <a:rPr lang="en-US" b="1" i="1" dirty="0"/>
              <a:t>Investment: </a:t>
            </a:r>
            <a:r>
              <a:rPr lang="en-US" dirty="0"/>
              <a:t>The second fund invested in a company that sets up water purification plants in rural villages. The plants are owned by the local community and operated by the installation company, which sells the purified water to the village at affordable rates. The installation company also trains local entrepreneurs to develop businesses that deliver water to neighboring villages.</a:t>
            </a:r>
          </a:p>
          <a:p>
            <a:pPr marL="0" indent="0">
              <a:buNone/>
            </a:pPr>
            <a:endParaRPr lang="fi-FI" dirty="0"/>
          </a:p>
        </p:txBody>
      </p:sp>
    </p:spTree>
    <p:extLst>
      <p:ext uri="{BB962C8B-B14F-4D97-AF65-F5344CB8AC3E}">
        <p14:creationId xmlns:p14="http://schemas.microsoft.com/office/powerpoint/2010/main" val="296396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a:t>
            </a:r>
            <a:r>
              <a:rPr lang="fi-FI" b="1" dirty="0" smtClean="0">
                <a:latin typeface="Times New Roman" panose="02020603050405020304" pitchFamily="18" charset="0"/>
                <a:cs typeface="Times New Roman" panose="02020603050405020304" pitchFamily="18" charset="0"/>
              </a:rPr>
              <a:t>New </a:t>
            </a:r>
            <a:r>
              <a:rPr lang="fi-FI" b="1" dirty="0" err="1" smtClean="0">
                <a:latin typeface="Times New Roman" panose="02020603050405020304" pitchFamily="18" charset="0"/>
                <a:cs typeface="Times New Roman" panose="02020603050405020304" pitchFamily="18" charset="0"/>
              </a:rPr>
              <a:t>strategy</a:t>
            </a:r>
            <a:r>
              <a:rPr lang="fi-FI" b="1" dirty="0" smtClean="0">
                <a:latin typeface="Times New Roman" panose="02020603050405020304" pitchFamily="18" charset="0"/>
                <a:cs typeface="Times New Roman" panose="02020603050405020304" pitchFamily="18" charset="0"/>
              </a:rPr>
              <a:t> 1</a:t>
            </a:r>
            <a:endParaRPr lang="fi-FI" dirty="0"/>
          </a:p>
        </p:txBody>
      </p:sp>
      <p:sp>
        <p:nvSpPr>
          <p:cNvPr id="3" name="Content Placeholder 2"/>
          <p:cNvSpPr>
            <a:spLocks noGrp="1"/>
          </p:cNvSpPr>
          <p:nvPr>
            <p:ph idx="1"/>
          </p:nvPr>
        </p:nvSpPr>
        <p:spPr/>
        <p:txBody>
          <a:bodyPr>
            <a:normAutofit/>
          </a:bodyPr>
          <a:lstStyle/>
          <a:p>
            <a:pPr marL="0" indent="0" algn="just">
              <a:buNone/>
            </a:pPr>
            <a:r>
              <a:rPr lang="en-US" sz="2400" dirty="0"/>
              <a:t>The developing </a:t>
            </a:r>
            <a:r>
              <a:rPr lang="en-US" sz="2400" dirty="0" smtClean="0"/>
              <a:t>countries’ advantage </a:t>
            </a:r>
            <a:r>
              <a:rPr lang="en-US" sz="2400" dirty="0"/>
              <a:t>in low </a:t>
            </a:r>
            <a:r>
              <a:rPr lang="en-US" sz="2400" dirty="0" err="1" smtClean="0"/>
              <a:t>labour</a:t>
            </a:r>
            <a:r>
              <a:rPr lang="en-US" sz="2400" dirty="0" smtClean="0"/>
              <a:t> </a:t>
            </a:r>
            <a:r>
              <a:rPr lang="en-US" sz="2400" dirty="0"/>
              <a:t>costs will, at least in many cases, be outweighed by locational </a:t>
            </a:r>
            <a:r>
              <a:rPr lang="en-US" sz="2400" dirty="0" smtClean="0"/>
              <a:t>disadvantages: an </a:t>
            </a:r>
            <a:r>
              <a:rPr lang="en-US" sz="2400" dirty="0"/>
              <a:t>increasing </a:t>
            </a:r>
            <a:r>
              <a:rPr lang="en-US" sz="2400" dirty="0" smtClean="0"/>
              <a:t>fraction </a:t>
            </a:r>
            <a:r>
              <a:rPr lang="en-US" sz="2400" dirty="0"/>
              <a:t>of production will be located near points of consumption. </a:t>
            </a:r>
          </a:p>
          <a:p>
            <a:pPr marL="0" indent="0" algn="just">
              <a:buNone/>
            </a:pPr>
            <a:endParaRPr lang="en-US" sz="2400" dirty="0" smtClean="0"/>
          </a:p>
          <a:p>
            <a:pPr marL="0" indent="0">
              <a:buNone/>
            </a:pPr>
            <a:r>
              <a:rPr lang="en-US" sz="2400" b="1" dirty="0" smtClean="0">
                <a:solidFill>
                  <a:srgbClr val="FF0000"/>
                </a:solidFill>
                <a:effectLst>
                  <a:outerShdw blurRad="38100" dist="38100" dir="2700000" algn="tl">
                    <a:srgbClr val="000000">
                      <a:alpha val="43137"/>
                    </a:srgbClr>
                  </a:outerShdw>
                </a:effectLst>
              </a:rPr>
              <a:t>The solution: </a:t>
            </a:r>
            <a:r>
              <a:rPr lang="en-US" sz="2400" dirty="0" smtClean="0"/>
              <a:t>the </a:t>
            </a:r>
            <a:r>
              <a:rPr lang="en-US" sz="2400" dirty="0"/>
              <a:t>realization of the importance of not just </a:t>
            </a:r>
            <a:r>
              <a:rPr lang="en-US" sz="2400" dirty="0" smtClean="0"/>
              <a:t>physical </a:t>
            </a:r>
            <a:r>
              <a:rPr lang="en-US" sz="2400" dirty="0"/>
              <a:t>capital, but human </a:t>
            </a:r>
            <a:r>
              <a:rPr lang="en-US" sz="2400" dirty="0" smtClean="0"/>
              <a:t>capital</a:t>
            </a:r>
            <a:r>
              <a:rPr lang="en-US" sz="2400" dirty="0"/>
              <a:t>, social capital, and knowledge </a:t>
            </a:r>
            <a:r>
              <a:rPr lang="en-US" sz="2400" dirty="0" smtClean="0"/>
              <a:t>capital!</a:t>
            </a:r>
          </a:p>
          <a:p>
            <a:pPr marL="0" indent="0">
              <a:buNone/>
            </a:pPr>
            <a:endParaRPr lang="en-US" sz="2400" dirty="0"/>
          </a:p>
          <a:p>
            <a:pPr marL="0" indent="0">
              <a:buNone/>
            </a:pPr>
            <a:r>
              <a:rPr lang="en-US" sz="2400" dirty="0" smtClean="0">
                <a:sym typeface="Wingdings" panose="05000000000000000000" pitchFamily="2" charset="2"/>
              </a:rPr>
              <a:t> </a:t>
            </a:r>
            <a:r>
              <a:rPr lang="fi-FI" b="1" dirty="0" err="1">
                <a:solidFill>
                  <a:srgbClr val="FF0000"/>
                </a:solidFill>
                <a:effectLst>
                  <a:outerShdw blurRad="38100" dist="38100" dir="2700000" algn="tl">
                    <a:srgbClr val="000000">
                      <a:alpha val="43137"/>
                    </a:srgbClr>
                  </a:outerShdw>
                </a:effectLst>
                <a:sym typeface="Wingdings" panose="05000000000000000000" pitchFamily="2" charset="2"/>
              </a:rPr>
              <a:t>M</a:t>
            </a:r>
            <a:r>
              <a:rPr lang="fi-FI" b="1" dirty="0" err="1" smtClean="0">
                <a:solidFill>
                  <a:srgbClr val="FF0000"/>
                </a:solidFill>
                <a:effectLst>
                  <a:outerShdw blurRad="38100" dist="38100" dir="2700000" algn="tl">
                    <a:srgbClr val="000000">
                      <a:alpha val="43137"/>
                    </a:srgbClr>
                  </a:outerShdw>
                </a:effectLst>
              </a:rPr>
              <a:t>ulti-pronged</a:t>
            </a:r>
            <a:r>
              <a:rPr lang="fi-FI" b="1" dirty="0" smtClean="0">
                <a:solidFill>
                  <a:srgbClr val="FF0000"/>
                </a:solidFill>
                <a:effectLst>
                  <a:outerShdw blurRad="38100" dist="38100" dir="2700000" algn="tl">
                    <a:srgbClr val="000000">
                      <a:alpha val="43137"/>
                    </a:srgbClr>
                  </a:outerShdw>
                </a:effectLst>
              </a:rPr>
              <a:t> </a:t>
            </a:r>
            <a:r>
              <a:rPr lang="fi-FI" b="1" dirty="0" err="1" smtClean="0">
                <a:solidFill>
                  <a:srgbClr val="FF0000"/>
                </a:solidFill>
                <a:effectLst>
                  <a:outerShdw blurRad="38100" dist="38100" dir="2700000" algn="tl">
                    <a:srgbClr val="000000">
                      <a:alpha val="43137"/>
                    </a:srgbClr>
                  </a:outerShdw>
                </a:effectLst>
              </a:rPr>
              <a:t>strategy</a:t>
            </a:r>
            <a:r>
              <a:rPr lang="fi-FI" b="1" dirty="0" smtClean="0">
                <a:solidFill>
                  <a:srgbClr val="FF0000"/>
                </a:solidFill>
                <a:effectLst>
                  <a:outerShdw blurRad="38100" dist="38100" dir="2700000" algn="tl">
                    <a:srgbClr val="000000">
                      <a:alpha val="43137"/>
                    </a:srgbClr>
                  </a:outerShdw>
                </a:effectLst>
              </a:rPr>
              <a:t>!</a:t>
            </a:r>
            <a:endParaRPr lang="fi-FI" b="1" dirty="0">
              <a:solidFill>
                <a:srgbClr val="FF0000"/>
              </a:solidFill>
              <a:effectLst>
                <a:outerShdw blurRad="38100" dist="38100" dir="2700000" algn="tl">
                  <a:srgbClr val="000000">
                    <a:alpha val="43137"/>
                  </a:srgbClr>
                </a:outerShdw>
              </a:effectLst>
            </a:endParaRPr>
          </a:p>
          <a:p>
            <a:pPr marL="0" indent="0">
              <a:buNone/>
            </a:pPr>
            <a:endParaRPr lang="en-US" sz="2400" dirty="0"/>
          </a:p>
          <a:p>
            <a:pPr marL="0" indent="0" algn="just">
              <a:buNone/>
            </a:pPr>
            <a:endParaRPr lang="en-US" sz="2400" dirty="0"/>
          </a:p>
          <a:p>
            <a:pPr marL="0" indent="0">
              <a:buNone/>
            </a:pPr>
            <a:endParaRPr lang="fi-FI" dirty="0"/>
          </a:p>
        </p:txBody>
      </p:sp>
      <p:sp>
        <p:nvSpPr>
          <p:cNvPr id="4" name="Rectangle 3"/>
          <p:cNvSpPr/>
          <p:nvPr/>
        </p:nvSpPr>
        <p:spPr>
          <a:xfrm>
            <a:off x="7938655" y="5852160"/>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Joseph </a:t>
            </a:r>
            <a:r>
              <a:rPr lang="fi-FI" dirty="0" err="1" smtClean="0"/>
              <a:t>Stigliz</a:t>
            </a:r>
            <a:endParaRPr lang="fi-FI" dirty="0"/>
          </a:p>
        </p:txBody>
      </p:sp>
    </p:spTree>
    <p:extLst>
      <p:ext uri="{BB962C8B-B14F-4D97-AF65-F5344CB8AC3E}">
        <p14:creationId xmlns:p14="http://schemas.microsoft.com/office/powerpoint/2010/main" val="269845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New </a:t>
            </a:r>
            <a:r>
              <a:rPr lang="fi-FI" b="1" dirty="0" err="1" smtClean="0">
                <a:latin typeface="Times New Roman" panose="02020603050405020304" pitchFamily="18" charset="0"/>
                <a:cs typeface="Times New Roman" panose="02020603050405020304" pitchFamily="18" charset="0"/>
              </a:rPr>
              <a:t>strategy</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Role</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manufacturing</a:t>
            </a:r>
            <a:r>
              <a:rPr lang="fi-FI" b="1" dirty="0">
                <a:latin typeface="Times New Roman" panose="02020603050405020304" pitchFamily="18" charset="0"/>
                <a:cs typeface="Times New Roman" panose="02020603050405020304" pitchFamily="18" charset="0"/>
              </a:rPr>
              <a:t> </a:t>
            </a:r>
            <a:r>
              <a:rPr lang="fi-FI" b="1" dirty="0" smtClean="0">
                <a:latin typeface="Times New Roman" panose="02020603050405020304" pitchFamily="18" charset="0"/>
                <a:cs typeface="Times New Roman" panose="02020603050405020304" pitchFamily="18" charset="0"/>
              </a:rPr>
              <a:t>and </a:t>
            </a:r>
            <a:r>
              <a:rPr lang="fi-FI" b="1" dirty="0" err="1" smtClean="0">
                <a:latin typeface="Times New Roman" panose="02020603050405020304" pitchFamily="18" charset="0"/>
                <a:cs typeface="Times New Roman" panose="02020603050405020304" pitchFamily="18" charset="0"/>
              </a:rPr>
              <a:t>agriculture</a:t>
            </a:r>
            <a:endParaRPr lang="fi-FI" dirty="0"/>
          </a:p>
        </p:txBody>
      </p:sp>
      <p:sp>
        <p:nvSpPr>
          <p:cNvPr id="3" name="Content Placeholder 2"/>
          <p:cNvSpPr>
            <a:spLocks noGrp="1"/>
          </p:cNvSpPr>
          <p:nvPr>
            <p:ph idx="1"/>
          </p:nvPr>
        </p:nvSpPr>
        <p:spPr/>
        <p:txBody>
          <a:bodyPr>
            <a:normAutofit/>
          </a:bodyPr>
          <a:lstStyle/>
          <a:p>
            <a:pPr marL="0" indent="0" algn="just">
              <a:buNone/>
            </a:pPr>
            <a:r>
              <a:rPr lang="en-US" sz="2400" b="1" dirty="0" smtClean="0">
                <a:solidFill>
                  <a:srgbClr val="FF0000"/>
                </a:solidFill>
                <a:effectLst>
                  <a:outerShdw blurRad="38100" dist="38100" dir="2700000" algn="tl">
                    <a:srgbClr val="000000">
                      <a:alpha val="43137"/>
                    </a:srgbClr>
                  </a:outerShdw>
                </a:effectLst>
              </a:rPr>
              <a:t>Manufacturing</a:t>
            </a:r>
            <a:r>
              <a:rPr lang="en-US" sz="2400" dirty="0" smtClean="0"/>
              <a:t> - </a:t>
            </a:r>
            <a:r>
              <a:rPr lang="en-US" sz="2400" dirty="0" smtClean="0">
                <a:solidFill>
                  <a:srgbClr val="FF0000"/>
                </a:solidFill>
              </a:rPr>
              <a:t>more limited role </a:t>
            </a:r>
            <a:r>
              <a:rPr lang="en-US" sz="2400" dirty="0"/>
              <a:t>and will </a:t>
            </a:r>
            <a:r>
              <a:rPr lang="en-US" sz="2400" dirty="0" smtClean="0"/>
              <a:t>need </a:t>
            </a:r>
            <a:r>
              <a:rPr lang="en-US" sz="2400" dirty="0"/>
              <a:t>to be more directed, where </a:t>
            </a:r>
            <a:r>
              <a:rPr lang="en-US" sz="2400" dirty="0" smtClean="0"/>
              <a:t>possible taking </a:t>
            </a:r>
            <a:r>
              <a:rPr lang="en-US" sz="2400" dirty="0">
                <a:solidFill>
                  <a:srgbClr val="FF0000"/>
                </a:solidFill>
              </a:rPr>
              <a:t>advantage of natural advantage </a:t>
            </a:r>
            <a:r>
              <a:rPr lang="en-US" sz="2400" dirty="0"/>
              <a:t>(such as mineral </a:t>
            </a:r>
            <a:r>
              <a:rPr lang="en-US" sz="2400" dirty="0" smtClean="0"/>
              <a:t>resources</a:t>
            </a:r>
            <a:r>
              <a:rPr lang="en-US" sz="2400" dirty="0"/>
              <a:t>). </a:t>
            </a:r>
            <a:endParaRPr lang="en-US" sz="2400" dirty="0" smtClean="0"/>
          </a:p>
          <a:p>
            <a:pPr marL="0" indent="0" algn="just">
              <a:buNone/>
            </a:pPr>
            <a:endParaRPr lang="en-US" sz="2400" dirty="0"/>
          </a:p>
          <a:p>
            <a:pPr marL="0" indent="0" algn="just">
              <a:buNone/>
            </a:pPr>
            <a:r>
              <a:rPr lang="en-US" sz="2400" dirty="0" smtClean="0"/>
              <a:t>Instead of the </a:t>
            </a:r>
            <a:r>
              <a:rPr lang="en-US" sz="2400" dirty="0" smtClean="0">
                <a:solidFill>
                  <a:srgbClr val="FF0000"/>
                </a:solidFill>
                <a:effectLst>
                  <a:outerShdw blurRad="38100" dist="38100" dir="2700000" algn="tl">
                    <a:srgbClr val="000000">
                      <a:alpha val="43137"/>
                    </a:srgbClr>
                  </a:outerShdw>
                </a:effectLst>
              </a:rPr>
              <a:t>race-to-the-bottom competition </a:t>
            </a:r>
            <a:r>
              <a:rPr lang="en-US" sz="2400" dirty="0" smtClean="0"/>
              <a:t>(low labor costs and taxes) </a:t>
            </a:r>
            <a:r>
              <a:rPr lang="en-US" sz="2400" dirty="0" smtClean="0">
                <a:solidFill>
                  <a:srgbClr val="FF0000"/>
                </a:solidFill>
                <a:sym typeface="Wingdings" panose="05000000000000000000" pitchFamily="2" charset="2"/>
              </a:rPr>
              <a:t></a:t>
            </a:r>
            <a:r>
              <a:rPr lang="en-US" sz="2400" dirty="0" smtClean="0">
                <a:sym typeface="Wingdings" panose="05000000000000000000" pitchFamily="2" charset="2"/>
              </a:rPr>
              <a:t> </a:t>
            </a:r>
            <a:r>
              <a:rPr lang="en-US" sz="2400" b="1" dirty="0" smtClean="0">
                <a:solidFill>
                  <a:srgbClr val="FF0000"/>
                </a:solidFill>
                <a:effectLst>
                  <a:outerShdw blurRad="38100" dist="38100" dir="2700000" algn="tl">
                    <a:srgbClr val="000000">
                      <a:alpha val="43137"/>
                    </a:srgbClr>
                  </a:outerShdw>
                </a:effectLst>
              </a:rPr>
              <a:t>race-to </a:t>
            </a:r>
            <a:r>
              <a:rPr lang="en-US" sz="2400" b="1" dirty="0">
                <a:solidFill>
                  <a:srgbClr val="FF0000"/>
                </a:solidFill>
                <a:effectLst>
                  <a:outerShdw blurRad="38100" dist="38100" dir="2700000" algn="tl">
                    <a:srgbClr val="000000">
                      <a:alpha val="43137"/>
                    </a:srgbClr>
                  </a:outerShdw>
                </a:effectLst>
              </a:rPr>
              <a:t>-</a:t>
            </a:r>
            <a:r>
              <a:rPr lang="en-US" sz="2400" b="1" dirty="0" smtClean="0">
                <a:solidFill>
                  <a:srgbClr val="FF0000"/>
                </a:solidFill>
                <a:effectLst>
                  <a:outerShdw blurRad="38100" dist="38100" dir="2700000" algn="tl">
                    <a:srgbClr val="000000">
                      <a:alpha val="43137"/>
                    </a:srgbClr>
                  </a:outerShdw>
                </a:effectLst>
              </a:rPr>
              <a:t>the-top</a:t>
            </a:r>
            <a:r>
              <a:rPr lang="en-US" sz="2400" b="1" dirty="0">
                <a:solidFill>
                  <a:srgbClr val="FF0000"/>
                </a:solidFill>
                <a:effectLst>
                  <a:outerShdw blurRad="38100" dist="38100" dir="2700000" algn="tl">
                    <a:srgbClr val="000000">
                      <a:alpha val="43137"/>
                    </a:srgbClr>
                  </a:outerShdw>
                </a:effectLst>
              </a:rPr>
              <a:t> </a:t>
            </a:r>
            <a:r>
              <a:rPr lang="en-US" sz="2400" b="1" dirty="0" smtClean="0">
                <a:solidFill>
                  <a:srgbClr val="FF0000"/>
                </a:solidFill>
                <a:effectLst>
                  <a:outerShdw blurRad="38100" dist="38100" dir="2700000" algn="tl">
                    <a:srgbClr val="000000">
                      <a:alpha val="43137"/>
                    </a:srgbClr>
                  </a:outerShdw>
                </a:effectLst>
              </a:rPr>
              <a:t>competition</a:t>
            </a:r>
            <a:r>
              <a:rPr lang="en-US" sz="2400" dirty="0" smtClean="0"/>
              <a:t> </a:t>
            </a:r>
            <a:r>
              <a:rPr lang="en-US" sz="2400" dirty="0"/>
              <a:t>to provide good physical and  </a:t>
            </a:r>
            <a:r>
              <a:rPr lang="en-US" sz="2400" dirty="0" smtClean="0"/>
              <a:t>institutional</a:t>
            </a:r>
            <a:r>
              <a:rPr lang="en-US" sz="2400" dirty="0"/>
              <a:t> </a:t>
            </a:r>
            <a:r>
              <a:rPr lang="en-US" sz="2400" dirty="0" smtClean="0"/>
              <a:t>infrastructure</a:t>
            </a:r>
            <a:r>
              <a:rPr lang="en-US" sz="2400" dirty="0"/>
              <a:t>, which enhances the </a:t>
            </a:r>
            <a:r>
              <a:rPr lang="en-US" sz="2400" dirty="0" smtClean="0"/>
              <a:t>productivity </a:t>
            </a:r>
            <a:r>
              <a:rPr lang="en-US" sz="2400" dirty="0"/>
              <a:t>of the economy </a:t>
            </a:r>
            <a:r>
              <a:rPr lang="en-US" sz="2400" dirty="0" smtClean="0"/>
              <a:t>and </a:t>
            </a:r>
            <a:r>
              <a:rPr lang="en-US" sz="2400" dirty="0"/>
              <a:t>returns capital</a:t>
            </a:r>
            <a:r>
              <a:rPr lang="en-US" sz="2400" dirty="0" smtClean="0"/>
              <a:t>.</a:t>
            </a:r>
          </a:p>
          <a:p>
            <a:pPr marL="0" indent="0" algn="just">
              <a:buNone/>
            </a:pPr>
            <a:endParaRPr lang="en-US" sz="2400" dirty="0"/>
          </a:p>
          <a:p>
            <a:pPr marL="0" indent="0" algn="just">
              <a:buNone/>
            </a:pPr>
            <a:r>
              <a:rPr lang="en-US" sz="2400" b="1" dirty="0" smtClean="0">
                <a:solidFill>
                  <a:srgbClr val="FF0000"/>
                </a:solidFill>
                <a:effectLst>
                  <a:outerShdw blurRad="38100" dist="38100" dir="2700000" algn="tl">
                    <a:srgbClr val="000000">
                      <a:alpha val="43137"/>
                    </a:srgbClr>
                  </a:outerShdw>
                </a:effectLst>
              </a:rPr>
              <a:t>Agriculture</a:t>
            </a:r>
            <a:r>
              <a:rPr lang="en-US" sz="2400" dirty="0" smtClean="0"/>
              <a:t> will </a:t>
            </a:r>
            <a:r>
              <a:rPr lang="en-US" sz="2400" dirty="0"/>
              <a:t>continue to provide the most important basis of employment for most developing </a:t>
            </a:r>
            <a:r>
              <a:rPr lang="en-US" sz="2400" dirty="0" smtClean="0"/>
              <a:t>countries</a:t>
            </a:r>
            <a:r>
              <a:rPr lang="en-US" sz="2400" dirty="0"/>
              <a:t>, but should be restructured in ways that are more </a:t>
            </a:r>
            <a:r>
              <a:rPr lang="en-US" sz="2400" dirty="0" smtClean="0"/>
              <a:t>dynamic, </a:t>
            </a:r>
            <a:r>
              <a:rPr lang="en-US" sz="2400" dirty="0"/>
              <a:t>with more learning and learning </a:t>
            </a:r>
            <a:r>
              <a:rPr lang="en-US" sz="2400" dirty="0" smtClean="0"/>
              <a:t>to learn.</a:t>
            </a:r>
            <a:endParaRPr lang="en-US" sz="2400" dirty="0"/>
          </a:p>
          <a:p>
            <a:pPr marL="0" indent="0">
              <a:buNone/>
            </a:pPr>
            <a:endParaRPr lang="en-US" sz="2400" dirty="0"/>
          </a:p>
          <a:p>
            <a:pPr marL="0" indent="0">
              <a:buNone/>
            </a:pPr>
            <a:endParaRPr lang="en-US" sz="2400" dirty="0"/>
          </a:p>
          <a:p>
            <a:pPr marL="0" indent="0">
              <a:buNone/>
            </a:pPr>
            <a:endParaRPr lang="fi-FI" dirty="0"/>
          </a:p>
        </p:txBody>
      </p:sp>
      <p:sp>
        <p:nvSpPr>
          <p:cNvPr id="4" name="Rectangle 3"/>
          <p:cNvSpPr/>
          <p:nvPr/>
        </p:nvSpPr>
        <p:spPr>
          <a:xfrm>
            <a:off x="7938655" y="5852160"/>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Joseph </a:t>
            </a:r>
            <a:r>
              <a:rPr lang="fi-FI" dirty="0" err="1" smtClean="0"/>
              <a:t>Stigliz</a:t>
            </a:r>
            <a:endParaRPr lang="fi-FI" dirty="0"/>
          </a:p>
        </p:txBody>
      </p:sp>
    </p:spTree>
    <p:extLst>
      <p:ext uri="{BB962C8B-B14F-4D97-AF65-F5344CB8AC3E}">
        <p14:creationId xmlns:p14="http://schemas.microsoft.com/office/powerpoint/2010/main" val="366061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New </a:t>
            </a:r>
            <a:r>
              <a:rPr lang="fi-FI" b="1" dirty="0" err="1" smtClean="0">
                <a:latin typeface="Times New Roman" panose="02020603050405020304" pitchFamily="18" charset="0"/>
                <a:cs typeface="Times New Roman" panose="02020603050405020304" pitchFamily="18" charset="0"/>
              </a:rPr>
              <a:t>strategy</a:t>
            </a:r>
            <a:r>
              <a:rPr lang="fi-FI" b="1" dirty="0" smtClean="0">
                <a:latin typeface="Times New Roman" panose="02020603050405020304" pitchFamily="18" charset="0"/>
                <a:cs typeface="Times New Roman" panose="02020603050405020304" pitchFamily="18" charset="0"/>
              </a:rPr>
              <a:t>. Natural </a:t>
            </a:r>
            <a:r>
              <a:rPr lang="fi-FI" b="1" dirty="0" err="1" smtClean="0">
                <a:latin typeface="Times New Roman" panose="02020603050405020304" pitchFamily="18" charset="0"/>
                <a:cs typeface="Times New Roman" panose="02020603050405020304" pitchFamily="18" charset="0"/>
              </a:rPr>
              <a:t>resources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sector</a:t>
            </a:r>
            <a:endParaRPr lang="fi-FI"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Mining </a:t>
            </a:r>
            <a:r>
              <a:rPr lang="en-US" dirty="0"/>
              <a:t>and </a:t>
            </a:r>
            <a:r>
              <a:rPr lang="en-US" dirty="0" smtClean="0"/>
              <a:t>hydrocarbons will </a:t>
            </a:r>
            <a:r>
              <a:rPr lang="en-US" dirty="0"/>
              <a:t>continue to be </a:t>
            </a:r>
            <a:r>
              <a:rPr lang="en-US" dirty="0" smtClean="0"/>
              <a:t>important for </a:t>
            </a:r>
            <a:r>
              <a:rPr lang="en-US" dirty="0"/>
              <a:t>foreign exchange for those countries that </a:t>
            </a:r>
            <a:r>
              <a:rPr lang="en-US" dirty="0" smtClean="0"/>
              <a:t>are </a:t>
            </a:r>
            <a:r>
              <a:rPr lang="en-US" dirty="0"/>
              <a:t>lucky enough to have these resources. </a:t>
            </a:r>
            <a:endParaRPr lang="en-US" dirty="0" smtClean="0"/>
          </a:p>
          <a:p>
            <a:pPr marL="0" indent="0">
              <a:buNone/>
            </a:pPr>
            <a:endParaRPr lang="en-US" dirty="0"/>
          </a:p>
          <a:p>
            <a:pPr marL="0" indent="0">
              <a:buNone/>
            </a:pPr>
            <a:r>
              <a:rPr lang="en-US" dirty="0" smtClean="0"/>
              <a:t>Can be central to the development of resource abundant countries!</a:t>
            </a:r>
          </a:p>
          <a:p>
            <a:pPr marL="0" indent="0">
              <a:buNone/>
            </a:pPr>
            <a:endParaRPr lang="en-US" dirty="0"/>
          </a:p>
          <a:p>
            <a:pPr marL="0" indent="0">
              <a:buNone/>
            </a:pPr>
            <a:r>
              <a:rPr lang="en-US" dirty="0" smtClean="0"/>
              <a:t>Resource curse – policies to overcome it!</a:t>
            </a:r>
            <a:endParaRPr lang="en-US" dirty="0"/>
          </a:p>
          <a:p>
            <a:pPr marL="0" indent="0">
              <a:buNone/>
            </a:pPr>
            <a:endParaRPr lang="fi-FI" dirty="0"/>
          </a:p>
        </p:txBody>
      </p:sp>
      <p:sp>
        <p:nvSpPr>
          <p:cNvPr id="4" name="Rectangle 3"/>
          <p:cNvSpPr/>
          <p:nvPr/>
        </p:nvSpPr>
        <p:spPr>
          <a:xfrm>
            <a:off x="7938655" y="5852160"/>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Joseph </a:t>
            </a:r>
            <a:r>
              <a:rPr lang="fi-FI" dirty="0" err="1" smtClean="0"/>
              <a:t>Stigliz</a:t>
            </a:r>
            <a:endParaRPr lang="fi-FI" dirty="0"/>
          </a:p>
        </p:txBody>
      </p:sp>
    </p:spTree>
    <p:extLst>
      <p:ext uri="{BB962C8B-B14F-4D97-AF65-F5344CB8AC3E}">
        <p14:creationId xmlns:p14="http://schemas.microsoft.com/office/powerpoint/2010/main" val="82433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New </a:t>
            </a:r>
            <a:r>
              <a:rPr lang="fi-FI" b="1" dirty="0" err="1" smtClean="0">
                <a:latin typeface="Times New Roman" panose="02020603050405020304" pitchFamily="18" charset="0"/>
                <a:cs typeface="Times New Roman" panose="02020603050405020304" pitchFamily="18" charset="0"/>
              </a:rPr>
              <a:t>strategy</a:t>
            </a:r>
            <a:r>
              <a:rPr lang="fi-FI" b="1" dirty="0" smtClean="0">
                <a:latin typeface="Times New Roman" panose="02020603050405020304" pitchFamily="18" charset="0"/>
                <a:cs typeface="Times New Roman" panose="02020603050405020304" pitchFamily="18" charset="0"/>
              </a:rPr>
              <a:t>. Service </a:t>
            </a:r>
            <a:r>
              <a:rPr lang="fi-FI" b="1" dirty="0" err="1" smtClean="0">
                <a:latin typeface="Times New Roman" panose="02020603050405020304" pitchFamily="18" charset="0"/>
                <a:cs typeface="Times New Roman" panose="02020603050405020304" pitchFamily="18" charset="0"/>
              </a:rPr>
              <a:t>sector</a:t>
            </a:r>
            <a:endParaRPr lang="fi-FI"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Services</a:t>
            </a:r>
            <a:r>
              <a:rPr lang="en-US" dirty="0">
                <a:latin typeface="Times New Roman" panose="02020603050405020304" pitchFamily="18" charset="0"/>
                <a:cs typeface="Times New Roman" panose="02020603050405020304" pitchFamily="18" charset="0"/>
              </a:rPr>
              <a:t> will be the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growth</a:t>
            </a:r>
            <a:r>
              <a:rPr lang="en-US" dirty="0">
                <a:latin typeface="Times New Roman" panose="02020603050405020304" pitchFamily="18" charset="0"/>
                <a:cs typeface="Times New Roman" panose="02020603050405020304" pitchFamily="18" charset="0"/>
              </a:rPr>
              <a:t> sector of the </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future</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roductivity </a:t>
            </a:r>
            <a:r>
              <a:rPr lang="en-US" dirty="0">
                <a:latin typeface="Times New Roman" panose="02020603050405020304" pitchFamily="18" charset="0"/>
                <a:cs typeface="Times New Roman" panose="02020603050405020304" pitchFamily="18" charset="0"/>
              </a:rPr>
              <a:t>growth may be more limited. Traditionally, productivity growth in the service </a:t>
            </a:r>
            <a:r>
              <a:rPr lang="en-US" dirty="0" smtClean="0">
                <a:latin typeface="Times New Roman" panose="02020603050405020304" pitchFamily="18" charset="0"/>
                <a:cs typeface="Times New Roman" panose="02020603050405020304" pitchFamily="18" charset="0"/>
              </a:rPr>
              <a:t>sector is </a:t>
            </a:r>
            <a:r>
              <a:rPr lang="en-US" dirty="0">
                <a:latin typeface="Times New Roman" panose="02020603050405020304" pitchFamily="18" charset="0"/>
                <a:cs typeface="Times New Roman" panose="02020603050405020304" pitchFamily="18" charset="0"/>
              </a:rPr>
              <a:t>lower than in </a:t>
            </a:r>
            <a:r>
              <a:rPr lang="en-US" dirty="0" smtClean="0">
                <a:latin typeface="Times New Roman" panose="02020603050405020304" pitchFamily="18" charset="0"/>
                <a:cs typeface="Times New Roman" panose="02020603050405020304" pitchFamily="18" charset="0"/>
              </a:rPr>
              <a:t>manufacturing </a:t>
            </a:r>
            <a:r>
              <a:rPr lang="en-US" dirty="0" smtClean="0">
                <a:latin typeface="Times New Roman" panose="02020603050405020304" pitchFamily="18" charset="0"/>
                <a:cs typeface="Times New Roman" panose="02020603050405020304" pitchFamily="18" charset="0"/>
                <a:sym typeface="Wingdings" panose="05000000000000000000" pitchFamily="2" charset="2"/>
              </a:rPr>
              <a:t> catch up with advanced countries!</a:t>
            </a:r>
          </a:p>
          <a:p>
            <a:pPr marL="0" indent="0" algn="just">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is more need for </a:t>
            </a:r>
            <a:r>
              <a:rPr lang="en-US" dirty="0" smtClean="0">
                <a:latin typeface="Times New Roman" panose="02020603050405020304" pitchFamily="18" charset="0"/>
                <a:cs typeface="Times New Roman" panose="02020603050405020304" pitchFamily="18" charset="0"/>
              </a:rPr>
              <a:t>cooperative </a:t>
            </a:r>
            <a:r>
              <a:rPr lang="en-US" dirty="0">
                <a:latin typeface="Times New Roman" panose="02020603050405020304" pitchFamily="18" charset="0"/>
                <a:cs typeface="Times New Roman" panose="02020603050405020304" pitchFamily="18" charset="0"/>
              </a:rPr>
              <a:t>and government R&amp;D</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move </a:t>
            </a:r>
            <a:r>
              <a:rPr lang="en-US" dirty="0" smtClean="0">
                <a:latin typeface="Times New Roman" panose="02020603050405020304" pitchFamily="18" charset="0"/>
                <a:cs typeface="Times New Roman" panose="02020603050405020304" pitchFamily="18" charset="0"/>
              </a:rPr>
              <a:t>towards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service </a:t>
            </a:r>
            <a:r>
              <a:rPr lang="en-US" dirty="0">
                <a:latin typeface="Times New Roman" panose="02020603050405020304" pitchFamily="18" charset="0"/>
                <a:cs typeface="Times New Roman" panose="02020603050405020304" pitchFamily="18" charset="0"/>
              </a:rPr>
              <a:t>sector economy is likely to be associated with other changes to the </a:t>
            </a:r>
            <a:r>
              <a:rPr lang="en-US" dirty="0" smtClean="0">
                <a:latin typeface="Times New Roman" panose="02020603050405020304" pitchFamily="18" charset="0"/>
                <a:cs typeface="Times New Roman" panose="02020603050405020304" pitchFamily="18" charset="0"/>
              </a:rPr>
              <a:t>structure </a:t>
            </a:r>
            <a:r>
              <a:rPr lang="en-US" dirty="0">
                <a:latin typeface="Times New Roman" panose="02020603050405020304" pitchFamily="18" charset="0"/>
                <a:cs typeface="Times New Roman" panose="02020603050405020304" pitchFamily="18" charset="0"/>
              </a:rPr>
              <a:t>of the economy, which will require more active government intervention</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increased inequality (compensation is more linked to individual productivity), increased monopoly power.</a:t>
            </a:r>
            <a:endPar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fi-FI" dirty="0"/>
          </a:p>
        </p:txBody>
      </p:sp>
      <p:sp>
        <p:nvSpPr>
          <p:cNvPr id="4" name="Rectangle 3"/>
          <p:cNvSpPr/>
          <p:nvPr/>
        </p:nvSpPr>
        <p:spPr>
          <a:xfrm>
            <a:off x="9119062" y="6176963"/>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Joseph </a:t>
            </a:r>
            <a:r>
              <a:rPr lang="fi-FI" dirty="0" err="1" smtClean="0"/>
              <a:t>Stigliz</a:t>
            </a:r>
            <a:endParaRPr lang="fi-FI" dirty="0"/>
          </a:p>
        </p:txBody>
      </p:sp>
    </p:spTree>
    <p:extLst>
      <p:ext uri="{BB962C8B-B14F-4D97-AF65-F5344CB8AC3E}">
        <p14:creationId xmlns:p14="http://schemas.microsoft.com/office/powerpoint/2010/main" val="1084875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2856</Words>
  <Application>Microsoft Office PowerPoint</Application>
  <PresentationFormat>Widescreen</PresentationFormat>
  <Paragraphs>423</Paragraphs>
  <Slides>59</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Times New Roman</vt:lpstr>
      <vt:lpstr>Wingdings</vt:lpstr>
      <vt:lpstr>Office Theme</vt:lpstr>
      <vt:lpstr>Industries, industrial policies and global value chains in Emerging Markets</vt:lpstr>
      <vt:lpstr> Services versus manufacturing: which matters more for growth in EMs  </vt:lpstr>
      <vt:lpstr>(Export) Manufacturing-led development: The Past </vt:lpstr>
      <vt:lpstr>(Export) Manufacturing-led development: The Future 1</vt:lpstr>
      <vt:lpstr>(Export) Manufacturing-led development: The Future 2</vt:lpstr>
      <vt:lpstr>(Export) Manufacturing-led development: New strategy 1</vt:lpstr>
      <vt:lpstr>(Export) Manufacturing-led development: New strategy. Role of manufacturing and agriculture</vt:lpstr>
      <vt:lpstr>(Export) Manufacturing-led development: New strategy. Natural resources sector</vt:lpstr>
      <vt:lpstr>(Export) Manufacturing-led development: New strategy. Service sector</vt:lpstr>
      <vt:lpstr>Service-led growth in India</vt:lpstr>
      <vt:lpstr>GDP shares by sector in China and India, 1978-2004</vt:lpstr>
      <vt:lpstr>Service-led growth in India</vt:lpstr>
      <vt:lpstr>Size of specific services in India</vt:lpstr>
      <vt:lpstr>Service-led growth in India. The Future</vt:lpstr>
      <vt:lpstr>Service-led development</vt:lpstr>
      <vt:lpstr>GDP by sector composition, groups of countries, 2016</vt:lpstr>
      <vt:lpstr>Manufacturing as % of GDP, advanced EMs</vt:lpstr>
      <vt:lpstr>Services, etc. as % of GDP, advanced EMs</vt:lpstr>
      <vt:lpstr>Total natural resources rents, % of GDP, advanced EMs</vt:lpstr>
      <vt:lpstr>Manufacturing as % of GDP, secondary EMs</vt:lpstr>
      <vt:lpstr>Services, etc. as % of GDP, secondary EMs</vt:lpstr>
      <vt:lpstr>Total natural resources rents, % of GDP, secondary EMs</vt:lpstr>
      <vt:lpstr>Manufacturing as % of GDP, frontier EMs</vt:lpstr>
      <vt:lpstr>Services, etc. as % of GDP, frontier EMs</vt:lpstr>
      <vt:lpstr>Total natural resources rents, % of GDP, frontier EMs</vt:lpstr>
      <vt:lpstr>Manufacturing as % of GDP, advanced economies</vt:lpstr>
      <vt:lpstr>Services, etc. as % of GDP, advanced countries</vt:lpstr>
      <vt:lpstr>Total natural resources rents, % of GDP, advanced countries</vt:lpstr>
      <vt:lpstr>Conclusions from previous graphs</vt:lpstr>
      <vt:lpstr>Industrial policies in EMs:  Import-substitution</vt:lpstr>
      <vt:lpstr>Industrial policies in EMs: Export-promotion</vt:lpstr>
      <vt:lpstr>Export promotion policies are very popular even nowdays in some EMs – e.g. BRIC</vt:lpstr>
      <vt:lpstr>BICs export incentives (cumulative number of implemented incentives in 2008-2015) by type </vt:lpstr>
      <vt:lpstr>Industrial structure of BRIC export incentives per industry-year in force as cumulative in 2009-2016</vt:lpstr>
      <vt:lpstr>Summary statistics of export incentives implemented in emerging countries in 2009-2015 </vt:lpstr>
      <vt:lpstr>Global Value Chains</vt:lpstr>
      <vt:lpstr>What is global value chains?</vt:lpstr>
      <vt:lpstr>Global Value Chains and EMs</vt:lpstr>
      <vt:lpstr>GVCs in EMs: recent decades trends:  BRIC role</vt:lpstr>
      <vt:lpstr>Deputy Prime Minister Tharman Shanmugaratnam, Singapore, 2016</vt:lpstr>
      <vt:lpstr>EMs, manufacturing and GVCs</vt:lpstr>
      <vt:lpstr>Value added manufacturing as world share, %</vt:lpstr>
      <vt:lpstr>Production activities go where the markets are</vt:lpstr>
      <vt:lpstr>PowerPoint Presentation</vt:lpstr>
      <vt:lpstr>GVCs in EMs: Present</vt:lpstr>
      <vt:lpstr>Indicators of GVCs participation</vt:lpstr>
      <vt:lpstr>Backward and forward GVCs participation indices in EMs</vt:lpstr>
      <vt:lpstr>GVC participation, 2009</vt:lpstr>
      <vt:lpstr>Industrial policies and GVCs in EMs today</vt:lpstr>
      <vt:lpstr>Export/production subsidy – common tool in industrial policy</vt:lpstr>
      <vt:lpstr>Environmental issues in emerging markets</vt:lpstr>
      <vt:lpstr>Some facts about environment related negative effects in emerging markets</vt:lpstr>
      <vt:lpstr>PowerPoint Presentation</vt:lpstr>
      <vt:lpstr>Total greenhouse emissions, % between 1990-2012</vt:lpstr>
      <vt:lpstr>CO2 emissions, 1990-2013</vt:lpstr>
      <vt:lpstr>Air pollution in emerging economies</vt:lpstr>
      <vt:lpstr>Impact investment: Core characteristics</vt:lpstr>
      <vt:lpstr>Examples of impact investment for better environment 1</vt:lpstr>
      <vt:lpstr>Examples of impact investment for better environment 2</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Industries in Emerging Markets</dc:title>
  <dc:creator>Ledyaeva Svetlana</dc:creator>
  <cp:lastModifiedBy>Svetlana Ledyaeva</cp:lastModifiedBy>
  <cp:revision>270</cp:revision>
  <dcterms:created xsi:type="dcterms:W3CDTF">2017-03-14T13:50:23Z</dcterms:created>
  <dcterms:modified xsi:type="dcterms:W3CDTF">2019-01-29T10:55:20Z</dcterms:modified>
</cp:coreProperties>
</file>