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7772400" cy="4267200"/>
          </a:xfrm>
        </p:spPr>
        <p:txBody>
          <a:bodyPr/>
          <a:lstStyle/>
          <a:p>
            <a:r>
              <a:rPr lang="fi-FI" dirty="0" smtClean="0"/>
              <a:t>Futuuri – tulevan ajan ilmaiseminen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4869160"/>
            <a:ext cx="6400800" cy="1219200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31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fi-FI" dirty="0" smtClean="0"/>
              <a:t>Futuurin muodostus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400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dirty="0" smtClean="0"/>
              <a:t>Tavallisella verbin preesensmuodolla + tulevaisuuteen viittaava ajanmääre</a:t>
            </a:r>
          </a:p>
          <a:p>
            <a:pPr marL="685800" lvl="1"/>
            <a:r>
              <a:rPr lang="fi-FI" smtClean="0"/>
              <a:t>Vi reser </a:t>
            </a:r>
            <a:r>
              <a:rPr lang="fi-FI" dirty="0" err="1" smtClean="0"/>
              <a:t>till</a:t>
            </a:r>
            <a:r>
              <a:rPr lang="fi-FI" dirty="0" smtClean="0"/>
              <a:t> Norge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två</a:t>
            </a:r>
            <a:r>
              <a:rPr lang="fi-FI" dirty="0" smtClean="0"/>
              <a:t> </a:t>
            </a:r>
            <a:r>
              <a:rPr lang="fi-FI" dirty="0" err="1" smtClean="0"/>
              <a:t>veckor</a:t>
            </a:r>
            <a:r>
              <a:rPr lang="fi-FI" dirty="0" smtClean="0"/>
              <a:t>. (</a:t>
            </a:r>
            <a:r>
              <a:rPr lang="fi-FI" i="1" dirty="0" smtClean="0"/>
              <a:t>Me matkustamme Norjaan kahden viikon kuluttua.)</a:t>
            </a:r>
          </a:p>
          <a:p>
            <a:pPr marL="685800" lvl="1"/>
            <a:endParaRPr lang="fi-FI" i="1" dirty="0" smtClean="0"/>
          </a:p>
          <a:p>
            <a:pPr marL="457200" lvl="0" indent="-457200">
              <a:buFont typeface="+mj-lt"/>
              <a:buAutoNum type="arabicPeriod"/>
            </a:pP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Ska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– apuverbi + pääverbin perusmuoto </a:t>
            </a:r>
          </a:p>
          <a:p>
            <a:pPr marL="685800" lvl="1"/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Jag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ska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besöka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Köpenhamn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på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sommarlovet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. 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00050" lvl="1" indent="0">
              <a:buNone/>
            </a:pPr>
            <a:r>
              <a:rPr lang="fi-FI" dirty="0" smtClean="0"/>
              <a:t>     </a:t>
            </a:r>
            <a:r>
              <a:rPr lang="fi-FI" i="1" dirty="0" smtClean="0"/>
              <a:t>(Minä käyn Kööpenhaminassa kesälomalla.)</a:t>
            </a:r>
          </a:p>
          <a:p>
            <a:pPr marL="400050" lvl="1" indent="0">
              <a:buNone/>
            </a:pPr>
            <a:endParaRPr lang="fi-FI" dirty="0" smtClean="0"/>
          </a:p>
          <a:p>
            <a:pPr marL="457200" lvl="0" indent="-457200">
              <a:buFont typeface="+mj-lt"/>
              <a:buAutoNum type="arabicPeriod"/>
            </a:pP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Kommer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att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+ pääverbin perusmuoto (tulee tekemään jotakin; ennuste)</a:t>
            </a:r>
          </a:p>
          <a:p>
            <a:pPr marL="685800" lvl="1"/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Hon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kommer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att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studera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vid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yrkehögskolan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. </a:t>
            </a:r>
          </a:p>
          <a:p>
            <a:pPr marL="400050" lvl="1" indent="0">
              <a:buNone/>
            </a:pP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    </a:t>
            </a:r>
            <a:r>
              <a:rPr lang="fi-FI" i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(Hän tulee opiskelemaan ammattikorkeakoulussa.)</a:t>
            </a:r>
          </a:p>
          <a:p>
            <a:pPr marL="400050" lvl="1" indent="0">
              <a:buNone/>
            </a:pPr>
            <a:endParaRPr lang="fi-FI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Tänker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göra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något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+ (aikoa, ajatella)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685800" lvl="1"/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Han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tänker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specialisera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sig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på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kommunikation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.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00050" lvl="1" indent="0">
              <a:buNone/>
            </a:pP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    </a:t>
            </a:r>
            <a:r>
              <a:rPr lang="fi-FI" i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(Hän aikoo erikoistua viestintään.)</a:t>
            </a:r>
            <a:endParaRPr lang="fi-FI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00050" lvl="1" indent="0">
              <a:buNone/>
            </a:pPr>
            <a:endParaRPr lang="fi-FI" dirty="0" smtClean="0"/>
          </a:p>
          <a:p>
            <a:pPr marL="400050" lvl="1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50016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Svenska</a:t>
            </a:r>
            <a:r>
              <a:rPr lang="fi-FI" dirty="0" smtClean="0"/>
              <a:t> &gt; &lt; </a:t>
            </a:r>
            <a:r>
              <a:rPr lang="fi-FI" dirty="0" err="1" smtClean="0"/>
              <a:t>engelska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Ruotsin ja englannin kielessä on yhtäläisyyksiä, mutta myös pieniä eroja</a:t>
            </a:r>
          </a:p>
          <a:p>
            <a:pPr marL="0" indent="0">
              <a:buNone/>
            </a:pPr>
            <a:endParaRPr lang="fi-FI" dirty="0" smtClean="0"/>
          </a:p>
          <a:p>
            <a:pPr lvl="1"/>
            <a:r>
              <a:rPr lang="fi-FI" dirty="0" smtClean="0"/>
              <a:t>Ruotsissa </a:t>
            </a:r>
            <a:r>
              <a:rPr lang="fi-FI" dirty="0" err="1" smtClean="0"/>
              <a:t>vill</a:t>
            </a:r>
            <a:r>
              <a:rPr lang="fi-FI" dirty="0" smtClean="0"/>
              <a:t> ilmaisee haluamista, ei futuuria</a:t>
            </a:r>
          </a:p>
          <a:p>
            <a:pPr lvl="1"/>
            <a:r>
              <a:rPr lang="fi-FI" dirty="0" err="1" smtClean="0"/>
              <a:t>Jag</a:t>
            </a:r>
            <a:r>
              <a:rPr lang="fi-FI" dirty="0" smtClean="0"/>
              <a:t> </a:t>
            </a:r>
            <a:r>
              <a:rPr lang="fi-FI" dirty="0" err="1" smtClean="0"/>
              <a:t>vill</a:t>
            </a:r>
            <a:r>
              <a:rPr lang="fi-FI" dirty="0" smtClean="0"/>
              <a:t> shoppa </a:t>
            </a:r>
            <a:r>
              <a:rPr lang="fi-FI" dirty="0" err="1" smtClean="0"/>
              <a:t>under</a:t>
            </a:r>
            <a:r>
              <a:rPr lang="fi-FI" dirty="0" smtClean="0"/>
              <a:t> </a:t>
            </a:r>
            <a:r>
              <a:rPr lang="fi-FI" dirty="0" err="1" smtClean="0"/>
              <a:t>veckoslutet</a:t>
            </a:r>
            <a:r>
              <a:rPr lang="fi-FI" dirty="0" smtClean="0"/>
              <a:t>. (Minä haluan shoppailla viikonlopun aikana.)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039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447</TotalTime>
  <Words>134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Courier New</vt:lpstr>
      <vt:lpstr>Palatino Linotype</vt:lpstr>
      <vt:lpstr>Executive</vt:lpstr>
      <vt:lpstr>Futuuri – tulevan ajan ilmaiseminen</vt:lpstr>
      <vt:lpstr>Futuurin muodostus</vt:lpstr>
      <vt:lpstr>Svenska &gt; &lt; engelska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Imperatiivi = käskymuoto</dc:title>
  <dc:creator>Camilla Kåla</dc:creator>
  <cp:lastModifiedBy>Isabella</cp:lastModifiedBy>
  <cp:revision>12</cp:revision>
  <dcterms:created xsi:type="dcterms:W3CDTF">2014-11-24T10:58:23Z</dcterms:created>
  <dcterms:modified xsi:type="dcterms:W3CDTF">2016-03-20T11:16:55Z</dcterms:modified>
</cp:coreProperties>
</file>