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B5F8EB-CB2C-4A09-907A-C477E3A90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2FA65B-7553-4330-96F8-792C847BC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D262F3-3994-41BD-A35B-4F6E6023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700F51-4009-46D5-B4C1-4C050374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6C2DA3-8C77-404A-B673-1813C7C4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2277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68BC6C-6B2C-4728-A0A4-D74462B0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7EBDA8-904D-47FC-8B39-46BCFCC0B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050157-3C8B-4A99-833F-BDFE14A1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45029C-7EE2-486C-99C8-CF93082B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16CF45-4025-42EF-A87C-E1872E96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9167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7C42AF1-CC64-47AB-BDCB-8C8534D20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781253-4E24-465A-AB45-A3D2F44C1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556A0A-B36B-49DA-A1AD-72C93D7D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8559F5-C0FC-4A68-A070-DC49AE82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3E40A1-786D-4F0A-90AF-CBF52459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944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51BD2-FC93-48B0-87F0-B6523FAA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F9F29D-D399-4BEC-BF40-064D99E6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391D46-9EF9-4DC0-8A08-D5262B6D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91B287-B565-44C5-8731-DCC59A8E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D2A3CF-5338-40A8-8BB9-5150EAA0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259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E41627-AFE6-48B0-AD7C-0DD540CD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3E59BB-F224-4D81-9C44-288C424D0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F0286F-7E4D-4C9E-919D-1BEED061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17E89F-96CC-4FBA-8AF7-6452FE17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AE879C-3968-4A1C-B2DD-F8028926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533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BC152E-CE47-4BCD-A665-B9739E9F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2EAD63-9CA7-423E-8375-CE048DE93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669CAC-C631-45FB-AC60-3FECB8C1C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CF43BB-1EBA-4BF8-BD8C-E1D3319A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7BC621-715B-4ACF-A0B6-37B40D47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50FB4B-EA1C-41CF-AC93-FB97E081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457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05C2CD-DD00-4A8F-89E9-369B8E8E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62F4FD-40E6-408E-868F-B1E01DF91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890ACE-12F6-4DEF-B611-E5A17DD17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BD26F4D-080C-4054-BC80-5F036E8AA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B0DFB8-0023-4262-928C-F90C50F02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49E72E4-197A-4D81-9BC0-7AA82664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1B9E428-BFCC-4536-A356-2833989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A860C61-03D9-4576-B670-AFD346E9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8991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C25546-B14D-4A1E-8CCA-EC7D33B3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83BF92B-80F7-4F24-93BF-896DCE88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2A9FBB-A528-4F88-8D49-310F01AE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E2F211-50C9-4A70-B70A-F200F923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0337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E1F8E4C-A434-4B1D-8D06-8097C3EE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C003208-3E41-412A-9A3C-EB2098AD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CA0E1F-4E00-45E2-A01E-4AA6E88A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4044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515A57-EF26-40EA-AEA4-238D107F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BEFA72-8EA8-4A74-8AE2-1C12E8BC7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F56608-6786-45BD-9A22-E95793440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FF4D06-03D3-4D1F-BEBE-6FBADB04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D0CDAC-E21C-4F44-8708-6C4AC5B6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603494-01E2-421A-ADE4-D8E194F3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7642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191033-6A58-4523-80E5-41F55BDA4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8D7B7-A2B9-41CB-A617-D61BF0CC1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E5BCA8-F44A-4224-9666-680732C9D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EB2398-D05F-46AD-9045-74C385CE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5F960F-EA98-43DF-B2FD-16BB7E94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0F013E-1303-4F42-9EA3-E2336868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4543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A7DC333-510C-42EC-9806-1A30D7A8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8F5CA0-82C8-4AD9-8DB9-A574A1F9D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9E33ED-4FC0-4614-9A30-8BC68B9BC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27B6-C7A5-4338-83B1-7D500FA83548}" type="datetimeFigureOut">
              <a:rPr lang="sv-FI" smtClean="0"/>
              <a:t>28-08-2018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FB1C2D-DE63-447D-B66F-5FF40EE61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5D127F-22F4-48AB-B6AE-D6F40868A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9206-1153-4870-B544-CE04EDAD61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7398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la.frojdman@aalto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DA6487-A3BF-4869-B0EE-88110ED71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Kursintroduktion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FC470FB-7717-4C51-BE48-AD6624869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/>
              <a:t>LC-5410 Svenska inom teknik</a:t>
            </a:r>
          </a:p>
          <a:p>
            <a:r>
              <a:rPr lang="fi-FI" dirty="0"/>
              <a:t>Isabella Fröjdman </a:t>
            </a:r>
            <a:r>
              <a:rPr lang="fi-FI" dirty="0">
                <a:hlinkClick r:id="rId2"/>
              </a:rPr>
              <a:t>isabella.frojdman@aalto.fi</a:t>
            </a:r>
            <a:r>
              <a:rPr lang="fi-FI" dirty="0"/>
              <a:t> 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5637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B8368B-6172-4307-9D7C-9CBCC1EC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Svenska inom </a:t>
            </a:r>
            <a:r>
              <a:rPr lang="sv-SE"/>
              <a:t>teknik (3 </a:t>
            </a:r>
            <a:r>
              <a:rPr lang="sv-SE" dirty="0"/>
              <a:t>sp)</a:t>
            </a:r>
            <a:endParaRPr lang="sv-FI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6BF514B-1077-4B12-9918-53CB097B81F2}"/>
              </a:ext>
            </a:extLst>
          </p:cNvPr>
          <p:cNvSpPr/>
          <p:nvPr/>
        </p:nvSpPr>
        <p:spPr>
          <a:xfrm>
            <a:off x="1099038" y="1881554"/>
            <a:ext cx="80449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- Kontakt 36 timmar </a:t>
            </a:r>
          </a:p>
          <a:p>
            <a:r>
              <a:rPr lang="sv-SE" sz="2800" dirty="0"/>
              <a:t>- Självständigt jobb 45 timmar</a:t>
            </a:r>
          </a:p>
          <a:p>
            <a:r>
              <a:rPr lang="sv-SE" sz="2800" dirty="0"/>
              <a:t>- Kursen kräver 80 % närvaro (dvs. man kan vara borta 2 gånger)</a:t>
            </a:r>
          </a:p>
          <a:p>
            <a:r>
              <a:rPr lang="sv-SE" sz="2800" dirty="0"/>
              <a:t>- Utgångsnivå A2/B1 – </a:t>
            </a:r>
            <a:r>
              <a:rPr lang="sv-SE" sz="2800" dirty="0" err="1"/>
              <a:t>Målnivå</a:t>
            </a:r>
            <a:r>
              <a:rPr lang="sv-SE" sz="2800" dirty="0"/>
              <a:t> B1/B2</a:t>
            </a:r>
          </a:p>
        </p:txBody>
      </p:sp>
    </p:spTree>
    <p:extLst>
      <p:ext uri="{BB962C8B-B14F-4D97-AF65-F5344CB8AC3E}">
        <p14:creationId xmlns:p14="http://schemas.microsoft.com/office/powerpoint/2010/main" val="202110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BAACA2-5BB5-4FE4-933B-CFDBD358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Uppgifter</a:t>
            </a:r>
            <a:endParaRPr lang="sv-FI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BF7EF39-8121-407A-B0AF-56F275BED124}"/>
              </a:ext>
            </a:extLst>
          </p:cNvPr>
          <p:cNvSpPr/>
          <p:nvPr/>
        </p:nvSpPr>
        <p:spPr>
          <a:xfrm>
            <a:off x="931985" y="1690688"/>
            <a:ext cx="82120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- Skriftliga uppgifter skrivs och bearbetas</a:t>
            </a:r>
          </a:p>
          <a:p>
            <a:pPr lvl="1"/>
            <a:r>
              <a:rPr lang="sv-SE" sz="2800" dirty="0"/>
              <a:t>E-postmeddelande, referat, argumenterande uppsats</a:t>
            </a:r>
          </a:p>
          <a:p>
            <a:r>
              <a:rPr lang="sv-SE" sz="2800" dirty="0"/>
              <a:t>- Muntliga diskussioner, samtal, inledningar</a:t>
            </a:r>
          </a:p>
        </p:txBody>
      </p:sp>
    </p:spTree>
    <p:extLst>
      <p:ext uri="{BB962C8B-B14F-4D97-AF65-F5344CB8AC3E}">
        <p14:creationId xmlns:p14="http://schemas.microsoft.com/office/powerpoint/2010/main" val="107314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AA7DB5-E135-4A0B-9123-AED25AD4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Godkänd kurs förutsätter dessutom:</a:t>
            </a:r>
            <a:endParaRPr lang="sv-FI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B4E269E-68E5-4690-B934-3EDAFD1BDDA9}"/>
              </a:ext>
            </a:extLst>
          </p:cNvPr>
          <p:cNvSpPr/>
          <p:nvPr/>
        </p:nvSpPr>
        <p:spPr>
          <a:xfrm>
            <a:off x="1210408" y="190564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800" dirty="0"/>
              <a:t>- Att alla uppgifter har utförts och inlämnats i utsatt tid och är godkända</a:t>
            </a:r>
          </a:p>
          <a:p>
            <a:r>
              <a:rPr lang="sv-SE" sz="2800" dirty="0"/>
              <a:t>- Aktivt deltagande under lektioner + hemuppgifter</a:t>
            </a:r>
          </a:p>
          <a:p>
            <a:r>
              <a:rPr lang="sv-SE" sz="2800" dirty="0"/>
              <a:t>- Minst 80 % närvaro under kursen</a:t>
            </a:r>
          </a:p>
        </p:txBody>
      </p:sp>
    </p:spTree>
    <p:extLst>
      <p:ext uri="{BB962C8B-B14F-4D97-AF65-F5344CB8AC3E}">
        <p14:creationId xmlns:p14="http://schemas.microsoft.com/office/powerpoint/2010/main" val="83221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03D5F0-E315-4BFD-93F4-5948BB38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Bedömning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1BB44C9-7E5C-4EF7-A884-346F9658059A}"/>
              </a:ext>
            </a:extLst>
          </p:cNvPr>
          <p:cNvSpPr/>
          <p:nvPr/>
        </p:nvSpPr>
        <p:spPr>
          <a:xfrm>
            <a:off x="958362" y="1690689"/>
            <a:ext cx="81856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- Skriftliga uppgifter, hemuppgifter 50 %, ska lämnas in i tid (DL)</a:t>
            </a:r>
          </a:p>
          <a:p>
            <a:r>
              <a:rPr lang="sv-SE" sz="2800" dirty="0"/>
              <a:t>- Kontinuerlig bedömning av muntliga färdigheter och aktivitet 50 %</a:t>
            </a:r>
          </a:p>
          <a:p>
            <a:r>
              <a:rPr lang="sv-SE" sz="2800" dirty="0"/>
              <a:t>- Bedömningsskala för kursen 0-5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- Efter kursen kan man delta i det skriftliga  (1 sp) och muntliga  (1 sp) provet i svenska (bedömning: h/</a:t>
            </a:r>
            <a:r>
              <a:rPr lang="sv-SE" sz="2800" dirty="0" err="1"/>
              <a:t>tt</a:t>
            </a:r>
            <a:r>
              <a:rPr lang="sv-SE" sz="2800" dirty="0"/>
              <a:t>/ht). Ingen anmälning behövs, proven hålls för den här gruppen efter kursen.</a:t>
            </a:r>
          </a:p>
        </p:txBody>
      </p:sp>
    </p:spTree>
    <p:extLst>
      <p:ext uri="{BB962C8B-B14F-4D97-AF65-F5344CB8AC3E}">
        <p14:creationId xmlns:p14="http://schemas.microsoft.com/office/powerpoint/2010/main" val="380488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068326-C5F2-4B16-A5AA-ED042B07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klarar man sig bra på kursen? </a:t>
            </a:r>
            <a:endParaRPr lang="sv-FI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8A37A69-9B7A-41BF-A6A0-377FE19283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454" y="166685"/>
            <a:ext cx="1524003" cy="1524003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F25E3C3-BDF8-4650-84A6-4B31F1E1BA96}"/>
              </a:ext>
            </a:extLst>
          </p:cNvPr>
          <p:cNvSpPr/>
          <p:nvPr/>
        </p:nvSpPr>
        <p:spPr>
          <a:xfrm>
            <a:off x="967154" y="1784838"/>
            <a:ext cx="81768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- Var aktiv på lektionerna-&gt; Jobba med de angivna uppgifterna, om du är färdig tidigare än de andra, fråga efter mera uppgifter eller prata med kompisen på svenska</a:t>
            </a:r>
          </a:p>
          <a:p>
            <a:r>
              <a:rPr lang="sv-SE" sz="2800" dirty="0"/>
              <a:t>- Jobba flitigt med hemuppgifterna hemma</a:t>
            </a:r>
          </a:p>
          <a:p>
            <a:r>
              <a:rPr lang="sv-SE" sz="2800" dirty="0"/>
              <a:t>- Våga prata svenska på lektionerna, det är därför vi träffas, ”Övning ger färdighet”</a:t>
            </a:r>
          </a:p>
          <a:p>
            <a:r>
              <a:rPr lang="sv-SE" sz="2800" dirty="0"/>
              <a:t>- Följ och använd vårt kursunderlag på </a:t>
            </a:r>
            <a:r>
              <a:rPr lang="sv-SE" sz="2800" dirty="0" err="1"/>
              <a:t>MyCourses</a:t>
            </a:r>
            <a:r>
              <a:rPr lang="sv-SE" sz="2800" dirty="0"/>
              <a:t> – där hittar du mycket nyttigt material-</a:t>
            </a:r>
          </a:p>
        </p:txBody>
      </p:sp>
    </p:spTree>
    <p:extLst>
      <p:ext uri="{BB962C8B-B14F-4D97-AF65-F5344CB8AC3E}">
        <p14:creationId xmlns:p14="http://schemas.microsoft.com/office/powerpoint/2010/main" val="301351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F44ECA-407B-4951-91C1-FA8F7CE5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sv-SE" dirty="0"/>
              <a:t>Hur lär man sig?</a:t>
            </a:r>
            <a:endParaRPr lang="sv-FI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1D119A9-11D7-432F-BA0F-E71E749ECFDD}"/>
              </a:ext>
            </a:extLst>
          </p:cNvPr>
          <p:cNvSpPr/>
          <p:nvPr/>
        </p:nvSpPr>
        <p:spPr>
          <a:xfrm>
            <a:off x="838200" y="1341120"/>
            <a:ext cx="8183880" cy="3916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sz="2400" dirty="0"/>
              <a:t>- Genom att utmana (=</a:t>
            </a:r>
            <a:r>
              <a:rPr lang="sv-SE" sz="2400" dirty="0" err="1"/>
              <a:t>haastamalla</a:t>
            </a:r>
            <a:r>
              <a:rPr lang="sv-SE" sz="2400" dirty="0"/>
              <a:t>) sig själv. Enligt forskning lär man sig bäst när man klarar av en uppgift som känns lite svårt. - - Man måste alltså anstränga sig lite för att lära sig-&gt; Våga lämna din komfortzon!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sz="2400" dirty="0"/>
              <a:t>- Vi är alla olika och vi lär oss också på olika sätt och i olikt tempo.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sz="2400" dirty="0"/>
              <a:t>- Var och en av oss har olika utgångspunkter och meningen är att alla når sitt personliga bästa.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8014B-DA12-4C3B-B9DD-4788575748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20" y="3959621"/>
            <a:ext cx="1547200" cy="1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1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AF46F1-5262-48AE-88F7-65ECFC6C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mål?</a:t>
            </a:r>
            <a:endParaRPr lang="sv-FI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3B9CF62-178E-4737-A4C2-D30DB149B413}"/>
              </a:ext>
            </a:extLst>
          </p:cNvPr>
          <p:cNvSpPr/>
          <p:nvPr/>
        </p:nvSpPr>
        <p:spPr>
          <a:xfrm>
            <a:off x="838200" y="1553529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- Att förbereda er för arbetslivets kommunikationssituationer</a:t>
            </a:r>
          </a:p>
          <a:p>
            <a:r>
              <a:rPr lang="sv-SE" sz="2800" dirty="0"/>
              <a:t>- Att få mod att tala och använda svenska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D97139-11BB-4E4C-B9C4-377E65172A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696" y="3265412"/>
            <a:ext cx="2439907" cy="24399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63647E-8E33-434C-B810-AAEA46F65D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097" y="3632828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8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368</Words>
  <Application>Microsoft Office PowerPoint</Application>
  <PresentationFormat>Bredbild</PresentationFormat>
  <Paragraphs>35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Kursintroduktion</vt:lpstr>
      <vt:lpstr>Svenska inom teknik (3 sp)</vt:lpstr>
      <vt:lpstr>Uppgifter</vt:lpstr>
      <vt:lpstr>Godkänd kurs förutsätter dessutom:</vt:lpstr>
      <vt:lpstr>Bedömning</vt:lpstr>
      <vt:lpstr>Hur klarar man sig bra på kursen? </vt:lpstr>
      <vt:lpstr>Hur lär man sig?</vt:lpstr>
      <vt:lpstr>Vårt 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Kursintroduktion</dc:title>
  <dc:creator>isabella.frojdman@aalto.fi</dc:creator>
  <cp:lastModifiedBy>Fröjdman Isabella</cp:lastModifiedBy>
  <cp:revision>3</cp:revision>
  <dcterms:created xsi:type="dcterms:W3CDTF">2018-05-28T11:53:49Z</dcterms:created>
  <dcterms:modified xsi:type="dcterms:W3CDTF">2018-08-28T06:51:57Z</dcterms:modified>
</cp:coreProperties>
</file>