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3" r:id="rId6"/>
    <p:sldMasterId id="2147483685" r:id="rId7"/>
  </p:sldMasterIdLst>
  <p:notesMasterIdLst>
    <p:notesMasterId r:id="rId35"/>
  </p:notesMasterIdLst>
  <p:sldIdLst>
    <p:sldId id="256" r:id="rId8"/>
    <p:sldId id="258" r:id="rId9"/>
    <p:sldId id="275" r:id="rId10"/>
    <p:sldId id="280" r:id="rId11"/>
    <p:sldId id="281" r:id="rId12"/>
    <p:sldId id="257" r:id="rId13"/>
    <p:sldId id="260" r:id="rId14"/>
    <p:sldId id="261" r:id="rId15"/>
    <p:sldId id="262" r:id="rId16"/>
    <p:sldId id="263" r:id="rId17"/>
    <p:sldId id="264" r:id="rId18"/>
    <p:sldId id="265" r:id="rId19"/>
    <p:sldId id="282" r:id="rId20"/>
    <p:sldId id="283" r:id="rId21"/>
    <p:sldId id="483" r:id="rId22"/>
    <p:sldId id="484" r:id="rId23"/>
    <p:sldId id="485" r:id="rId24"/>
    <p:sldId id="486" r:id="rId25"/>
    <p:sldId id="473" r:id="rId26"/>
    <p:sldId id="487" r:id="rId27"/>
    <p:sldId id="290" r:id="rId28"/>
    <p:sldId id="474" r:id="rId29"/>
    <p:sldId id="475" r:id="rId30"/>
    <p:sldId id="476" r:id="rId31"/>
    <p:sldId id="288" r:id="rId32"/>
    <p:sldId id="488" r:id="rId33"/>
    <p:sldId id="25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na Lignell" initials="HL" lastIdx="3" clrIdx="0">
    <p:extLst>
      <p:ext uri="{19B8F6BF-5375-455C-9EA6-DF929625EA0E}">
        <p15:presenceInfo xmlns:p15="http://schemas.microsoft.com/office/powerpoint/2012/main" userId="S-1-5-21-3138603578-2208069998-484276873-11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5D7E83-60A5-4F95-A440-DE53BE521041}" v="13" dt="2022-04-20T01:36:37.2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92" autoAdjust="0"/>
    <p:restoredTop sz="90613" autoAdjust="0"/>
  </p:normalViewPr>
  <p:slideViewPr>
    <p:cSldViewPr snapToGrid="0">
      <p:cViewPr varScale="1">
        <p:scale>
          <a:sx n="101" d="100"/>
          <a:sy n="101"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21" Type="http://schemas.openxmlformats.org/officeDocument/2006/relationships/slide" Target="slides/slide14.xml"/><Relationship Id="rId34" Type="http://schemas.openxmlformats.org/officeDocument/2006/relationships/slide" Target="slides/slide27.xml"/><Relationship Id="rId42"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hur Kutty Anoop" userId="52504997-4a7c-4a2b-a755-11cea892829d" providerId="ADAL" clId="{BA5D7E83-60A5-4F95-A440-DE53BE521041}"/>
    <pc:docChg chg="undo custSel addSld delSld modSld">
      <pc:chgData name="Adhur Kutty Anoop" userId="52504997-4a7c-4a2b-a755-11cea892829d" providerId="ADAL" clId="{BA5D7E83-60A5-4F95-A440-DE53BE521041}" dt="2022-04-20T01:36:37.247" v="28"/>
      <pc:docMkLst>
        <pc:docMk/>
      </pc:docMkLst>
      <pc:sldChg chg="modSp add del mod">
        <pc:chgData name="Adhur Kutty Anoop" userId="52504997-4a7c-4a2b-a755-11cea892829d" providerId="ADAL" clId="{BA5D7E83-60A5-4F95-A440-DE53BE521041}" dt="2022-04-20T01:16:10.956" v="12"/>
        <pc:sldMkLst>
          <pc:docMk/>
          <pc:sldMk cId="1440309634" sldId="257"/>
        </pc:sldMkLst>
        <pc:spChg chg="mod">
          <ac:chgData name="Adhur Kutty Anoop" userId="52504997-4a7c-4a2b-a755-11cea892829d" providerId="ADAL" clId="{BA5D7E83-60A5-4F95-A440-DE53BE521041}" dt="2022-04-20T01:16:10.938" v="11"/>
          <ac:spMkLst>
            <pc:docMk/>
            <pc:sldMk cId="1440309634" sldId="257"/>
            <ac:spMk id="2" creationId="{00000000-0000-0000-0000-000000000000}"/>
          </ac:spMkLst>
        </pc:spChg>
        <pc:spChg chg="mod">
          <ac:chgData name="Adhur Kutty Anoop" userId="52504997-4a7c-4a2b-a755-11cea892829d" providerId="ADAL" clId="{BA5D7E83-60A5-4F95-A440-DE53BE521041}" dt="2022-04-20T01:16:10.938" v="11"/>
          <ac:spMkLst>
            <pc:docMk/>
            <pc:sldMk cId="1440309634" sldId="257"/>
            <ac:spMk id="3" creationId="{00000000-0000-0000-0000-000000000000}"/>
          </ac:spMkLst>
        </pc:spChg>
      </pc:sldChg>
      <pc:sldChg chg="add">
        <pc:chgData name="Adhur Kutty Anoop" userId="52504997-4a7c-4a2b-a755-11cea892829d" providerId="ADAL" clId="{BA5D7E83-60A5-4F95-A440-DE53BE521041}" dt="2022-04-20T01:36:37.247" v="28"/>
        <pc:sldMkLst>
          <pc:docMk/>
          <pc:sldMk cId="4033454102" sldId="259"/>
        </pc:sldMkLst>
      </pc:sldChg>
      <pc:sldChg chg="add del">
        <pc:chgData name="Adhur Kutty Anoop" userId="52504997-4a7c-4a2b-a755-11cea892829d" providerId="ADAL" clId="{BA5D7E83-60A5-4F95-A440-DE53BE521041}" dt="2022-04-20T01:16:10.956" v="12"/>
        <pc:sldMkLst>
          <pc:docMk/>
          <pc:sldMk cId="139658352" sldId="260"/>
        </pc:sldMkLst>
      </pc:sldChg>
      <pc:sldChg chg="modSp add del mod">
        <pc:chgData name="Adhur Kutty Anoop" userId="52504997-4a7c-4a2b-a755-11cea892829d" providerId="ADAL" clId="{BA5D7E83-60A5-4F95-A440-DE53BE521041}" dt="2022-04-20T01:16:10.956" v="12"/>
        <pc:sldMkLst>
          <pc:docMk/>
          <pc:sldMk cId="2646959013" sldId="261"/>
        </pc:sldMkLst>
        <pc:spChg chg="mod">
          <ac:chgData name="Adhur Kutty Anoop" userId="52504997-4a7c-4a2b-a755-11cea892829d" providerId="ADAL" clId="{BA5D7E83-60A5-4F95-A440-DE53BE521041}" dt="2022-04-20T01:16:10.938" v="11"/>
          <ac:spMkLst>
            <pc:docMk/>
            <pc:sldMk cId="2646959013" sldId="261"/>
            <ac:spMk id="3" creationId="{AC4FE72B-04EC-4E0E-AEF6-E78D9212A585}"/>
          </ac:spMkLst>
        </pc:spChg>
      </pc:sldChg>
      <pc:sldChg chg="modSp add del mod">
        <pc:chgData name="Adhur Kutty Anoop" userId="52504997-4a7c-4a2b-a755-11cea892829d" providerId="ADAL" clId="{BA5D7E83-60A5-4F95-A440-DE53BE521041}" dt="2022-04-20T01:16:10.956" v="12"/>
        <pc:sldMkLst>
          <pc:docMk/>
          <pc:sldMk cId="3188919003" sldId="262"/>
        </pc:sldMkLst>
        <pc:spChg chg="mod">
          <ac:chgData name="Adhur Kutty Anoop" userId="52504997-4a7c-4a2b-a755-11cea892829d" providerId="ADAL" clId="{BA5D7E83-60A5-4F95-A440-DE53BE521041}" dt="2022-04-20T01:16:10.938" v="11"/>
          <ac:spMkLst>
            <pc:docMk/>
            <pc:sldMk cId="3188919003" sldId="262"/>
            <ac:spMk id="2" creationId="{1926F514-4B4A-400E-9496-0469A9388CA1}"/>
          </ac:spMkLst>
        </pc:spChg>
      </pc:sldChg>
      <pc:sldChg chg="modSp add del mod">
        <pc:chgData name="Adhur Kutty Anoop" userId="52504997-4a7c-4a2b-a755-11cea892829d" providerId="ADAL" clId="{BA5D7E83-60A5-4F95-A440-DE53BE521041}" dt="2022-04-20T01:16:10.956" v="12"/>
        <pc:sldMkLst>
          <pc:docMk/>
          <pc:sldMk cId="2904484213" sldId="263"/>
        </pc:sldMkLst>
        <pc:spChg chg="mod">
          <ac:chgData name="Adhur Kutty Anoop" userId="52504997-4a7c-4a2b-a755-11cea892829d" providerId="ADAL" clId="{BA5D7E83-60A5-4F95-A440-DE53BE521041}" dt="2022-04-20T01:16:10.938" v="11"/>
          <ac:spMkLst>
            <pc:docMk/>
            <pc:sldMk cId="2904484213" sldId="263"/>
            <ac:spMk id="4" creationId="{FEBE893E-F08B-4044-ADF5-184774AB252F}"/>
          </ac:spMkLst>
        </pc:spChg>
      </pc:sldChg>
      <pc:sldChg chg="add del">
        <pc:chgData name="Adhur Kutty Anoop" userId="52504997-4a7c-4a2b-a755-11cea892829d" providerId="ADAL" clId="{BA5D7E83-60A5-4F95-A440-DE53BE521041}" dt="2022-04-20T01:16:10.956" v="12"/>
        <pc:sldMkLst>
          <pc:docMk/>
          <pc:sldMk cId="798660628" sldId="264"/>
        </pc:sldMkLst>
      </pc:sldChg>
      <pc:sldChg chg="add del">
        <pc:chgData name="Adhur Kutty Anoop" userId="52504997-4a7c-4a2b-a755-11cea892829d" providerId="ADAL" clId="{BA5D7E83-60A5-4F95-A440-DE53BE521041}" dt="2022-04-20T01:16:10.956" v="12"/>
        <pc:sldMkLst>
          <pc:docMk/>
          <pc:sldMk cId="1242853090" sldId="265"/>
        </pc:sldMkLst>
      </pc:sldChg>
      <pc:sldChg chg="addSp delSp mod">
        <pc:chgData name="Adhur Kutty Anoop" userId="52504997-4a7c-4a2b-a755-11cea892829d" providerId="ADAL" clId="{BA5D7E83-60A5-4F95-A440-DE53BE521041}" dt="2022-04-20T01:15:54.634" v="3" actId="22"/>
        <pc:sldMkLst>
          <pc:docMk/>
          <pc:sldMk cId="3898125633" sldId="281"/>
        </pc:sldMkLst>
        <pc:spChg chg="add del">
          <ac:chgData name="Adhur Kutty Anoop" userId="52504997-4a7c-4a2b-a755-11cea892829d" providerId="ADAL" clId="{BA5D7E83-60A5-4F95-A440-DE53BE521041}" dt="2022-04-20T01:15:34.042" v="1" actId="22"/>
          <ac:spMkLst>
            <pc:docMk/>
            <pc:sldMk cId="3898125633" sldId="281"/>
            <ac:spMk id="5" creationId="{635B6775-EFAE-46E8-B6E7-A72929D01AB9}"/>
          </ac:spMkLst>
        </pc:spChg>
        <pc:spChg chg="add del">
          <ac:chgData name="Adhur Kutty Anoop" userId="52504997-4a7c-4a2b-a755-11cea892829d" providerId="ADAL" clId="{BA5D7E83-60A5-4F95-A440-DE53BE521041}" dt="2022-04-20T01:15:54.634" v="3" actId="22"/>
          <ac:spMkLst>
            <pc:docMk/>
            <pc:sldMk cId="3898125633" sldId="281"/>
            <ac:spMk id="7" creationId="{35E3BCA9-13AE-4D3E-98B0-66421062D42D}"/>
          </ac:spMkLst>
        </pc:spChg>
      </pc:sldChg>
      <pc:sldChg chg="modSp add del mod">
        <pc:chgData name="Adhur Kutty Anoop" userId="52504997-4a7c-4a2b-a755-11cea892829d" providerId="ADAL" clId="{BA5D7E83-60A5-4F95-A440-DE53BE521041}" dt="2022-04-20T01:17:03.504" v="18"/>
        <pc:sldMkLst>
          <pc:docMk/>
          <pc:sldMk cId="3994065862" sldId="282"/>
        </pc:sldMkLst>
        <pc:spChg chg="mod">
          <ac:chgData name="Adhur Kutty Anoop" userId="52504997-4a7c-4a2b-a755-11cea892829d" providerId="ADAL" clId="{BA5D7E83-60A5-4F95-A440-DE53BE521041}" dt="2022-04-20T01:17:03.494" v="17"/>
          <ac:spMkLst>
            <pc:docMk/>
            <pc:sldMk cId="3994065862" sldId="282"/>
            <ac:spMk id="5" creationId="{3D688DF1-3177-4DF6-930A-CC8D5C245B5A}"/>
          </ac:spMkLst>
        </pc:spChg>
      </pc:sldChg>
      <pc:sldChg chg="modSp add del mod">
        <pc:chgData name="Adhur Kutty Anoop" userId="52504997-4a7c-4a2b-a755-11cea892829d" providerId="ADAL" clId="{BA5D7E83-60A5-4F95-A440-DE53BE521041}" dt="2022-04-20T01:17:03.504" v="18"/>
        <pc:sldMkLst>
          <pc:docMk/>
          <pc:sldMk cId="4171387861" sldId="283"/>
        </pc:sldMkLst>
        <pc:spChg chg="mod">
          <ac:chgData name="Adhur Kutty Anoop" userId="52504997-4a7c-4a2b-a755-11cea892829d" providerId="ADAL" clId="{BA5D7E83-60A5-4F95-A440-DE53BE521041}" dt="2022-04-20T01:17:03.494" v="17"/>
          <ac:spMkLst>
            <pc:docMk/>
            <pc:sldMk cId="4171387861" sldId="283"/>
            <ac:spMk id="5" creationId="{EF568B77-D34C-4BA2-ACB4-4C4E2FA5B775}"/>
          </ac:spMkLst>
        </pc:spChg>
      </pc:sldChg>
      <pc:sldChg chg="add">
        <pc:chgData name="Adhur Kutty Anoop" userId="52504997-4a7c-4a2b-a755-11cea892829d" providerId="ADAL" clId="{BA5D7E83-60A5-4F95-A440-DE53BE521041}" dt="2022-04-20T01:18:48.099" v="22"/>
        <pc:sldMkLst>
          <pc:docMk/>
          <pc:sldMk cId="129371591" sldId="288"/>
        </pc:sldMkLst>
      </pc:sldChg>
      <pc:sldChg chg="add">
        <pc:chgData name="Adhur Kutty Anoop" userId="52504997-4a7c-4a2b-a755-11cea892829d" providerId="ADAL" clId="{BA5D7E83-60A5-4F95-A440-DE53BE521041}" dt="2022-04-20T01:18:48.099" v="22"/>
        <pc:sldMkLst>
          <pc:docMk/>
          <pc:sldMk cId="1133996190" sldId="290"/>
        </pc:sldMkLst>
      </pc:sldChg>
      <pc:sldChg chg="add">
        <pc:chgData name="Adhur Kutty Anoop" userId="52504997-4a7c-4a2b-a755-11cea892829d" providerId="ADAL" clId="{BA5D7E83-60A5-4F95-A440-DE53BE521041}" dt="2022-04-20T01:18:48.099" v="22"/>
        <pc:sldMkLst>
          <pc:docMk/>
          <pc:sldMk cId="2843815622" sldId="473"/>
        </pc:sldMkLst>
      </pc:sldChg>
      <pc:sldChg chg="modSp add mod">
        <pc:chgData name="Adhur Kutty Anoop" userId="52504997-4a7c-4a2b-a755-11cea892829d" providerId="ADAL" clId="{BA5D7E83-60A5-4F95-A440-DE53BE521041}" dt="2022-04-20T01:18:48.180" v="23" actId="27636"/>
        <pc:sldMkLst>
          <pc:docMk/>
          <pc:sldMk cId="1455939192" sldId="474"/>
        </pc:sldMkLst>
        <pc:spChg chg="mod">
          <ac:chgData name="Adhur Kutty Anoop" userId="52504997-4a7c-4a2b-a755-11cea892829d" providerId="ADAL" clId="{BA5D7E83-60A5-4F95-A440-DE53BE521041}" dt="2022-04-20T01:18:48.180" v="23" actId="27636"/>
          <ac:spMkLst>
            <pc:docMk/>
            <pc:sldMk cId="1455939192" sldId="474"/>
            <ac:spMk id="3" creationId="{F6787C3E-95F1-48EA-AF17-D7EEBFC81C91}"/>
          </ac:spMkLst>
        </pc:spChg>
      </pc:sldChg>
      <pc:sldChg chg="add">
        <pc:chgData name="Adhur Kutty Anoop" userId="52504997-4a7c-4a2b-a755-11cea892829d" providerId="ADAL" clId="{BA5D7E83-60A5-4F95-A440-DE53BE521041}" dt="2022-04-20T01:18:48.099" v="22"/>
        <pc:sldMkLst>
          <pc:docMk/>
          <pc:sldMk cId="2984673084" sldId="475"/>
        </pc:sldMkLst>
      </pc:sldChg>
      <pc:sldChg chg="add">
        <pc:chgData name="Adhur Kutty Anoop" userId="52504997-4a7c-4a2b-a755-11cea892829d" providerId="ADAL" clId="{BA5D7E83-60A5-4F95-A440-DE53BE521041}" dt="2022-04-20T01:18:48.099" v="22"/>
        <pc:sldMkLst>
          <pc:docMk/>
          <pc:sldMk cId="3209467545" sldId="476"/>
        </pc:sldMkLst>
      </pc:sldChg>
      <pc:sldChg chg="add del">
        <pc:chgData name="Adhur Kutty Anoop" userId="52504997-4a7c-4a2b-a755-11cea892829d" providerId="ADAL" clId="{BA5D7E83-60A5-4F95-A440-DE53BE521041}" dt="2022-04-20T01:18:10.452" v="21"/>
        <pc:sldMkLst>
          <pc:docMk/>
          <pc:sldMk cId="669045153" sldId="483"/>
        </pc:sldMkLst>
      </pc:sldChg>
      <pc:sldChg chg="add del">
        <pc:chgData name="Adhur Kutty Anoop" userId="52504997-4a7c-4a2b-a755-11cea892829d" providerId="ADAL" clId="{BA5D7E83-60A5-4F95-A440-DE53BE521041}" dt="2022-04-20T01:18:10.452" v="21"/>
        <pc:sldMkLst>
          <pc:docMk/>
          <pc:sldMk cId="3130049114" sldId="484"/>
        </pc:sldMkLst>
      </pc:sldChg>
      <pc:sldChg chg="add del">
        <pc:chgData name="Adhur Kutty Anoop" userId="52504997-4a7c-4a2b-a755-11cea892829d" providerId="ADAL" clId="{BA5D7E83-60A5-4F95-A440-DE53BE521041}" dt="2022-04-20T01:18:10.452" v="21"/>
        <pc:sldMkLst>
          <pc:docMk/>
          <pc:sldMk cId="2218762668" sldId="485"/>
        </pc:sldMkLst>
      </pc:sldChg>
      <pc:sldChg chg="add">
        <pc:chgData name="Adhur Kutty Anoop" userId="52504997-4a7c-4a2b-a755-11cea892829d" providerId="ADAL" clId="{BA5D7E83-60A5-4F95-A440-DE53BE521041}" dt="2022-04-20T01:18:48.099" v="22"/>
        <pc:sldMkLst>
          <pc:docMk/>
          <pc:sldMk cId="2997016617" sldId="486"/>
        </pc:sldMkLst>
      </pc:sldChg>
      <pc:sldChg chg="add">
        <pc:chgData name="Adhur Kutty Anoop" userId="52504997-4a7c-4a2b-a755-11cea892829d" providerId="ADAL" clId="{BA5D7E83-60A5-4F95-A440-DE53BE521041}" dt="2022-04-20T01:18:48.099" v="22"/>
        <pc:sldMkLst>
          <pc:docMk/>
          <pc:sldMk cId="3316763402" sldId="487"/>
        </pc:sldMkLst>
      </pc:sldChg>
      <pc:sldChg chg="add del">
        <pc:chgData name="Adhur Kutty Anoop" userId="52504997-4a7c-4a2b-a755-11cea892829d" providerId="ADAL" clId="{BA5D7E83-60A5-4F95-A440-DE53BE521041}" dt="2022-04-20T01:36:29.344" v="27"/>
        <pc:sldMkLst>
          <pc:docMk/>
          <pc:sldMk cId="2123817519" sldId="488"/>
        </pc:sldMkLst>
      </pc:sldChg>
      <pc:sldChg chg="add">
        <pc:chgData name="Adhur Kutty Anoop" userId="52504997-4a7c-4a2b-a755-11cea892829d" providerId="ADAL" clId="{BA5D7E83-60A5-4F95-A440-DE53BE521041}" dt="2022-04-20T01:36:37.247" v="28"/>
        <pc:sldMkLst>
          <pc:docMk/>
          <pc:sldMk cId="3893505962" sldId="488"/>
        </pc:sldMkLst>
      </pc:sldChg>
      <pc:sldChg chg="add del">
        <pc:chgData name="Adhur Kutty Anoop" userId="52504997-4a7c-4a2b-a755-11cea892829d" providerId="ADAL" clId="{BA5D7E83-60A5-4F95-A440-DE53BE521041}" dt="2022-04-20T01:36:29.344" v="27"/>
        <pc:sldMkLst>
          <pc:docMk/>
          <pc:sldMk cId="3089434617" sldId="489"/>
        </pc:sldMkLst>
      </pc:sldChg>
      <pc:sldChg chg="add del">
        <pc:chgData name="Adhur Kutty Anoop" userId="52504997-4a7c-4a2b-a755-11cea892829d" providerId="ADAL" clId="{BA5D7E83-60A5-4F95-A440-DE53BE521041}" dt="2022-04-20T01:36:29.344" v="27"/>
        <pc:sldMkLst>
          <pc:docMk/>
          <pc:sldMk cId="2524702731" sldId="490"/>
        </pc:sldMkLst>
      </pc:sldChg>
      <pc:sldChg chg="add del">
        <pc:chgData name="Adhur Kutty Anoop" userId="52504997-4a7c-4a2b-a755-11cea892829d" providerId="ADAL" clId="{BA5D7E83-60A5-4F95-A440-DE53BE521041}" dt="2022-04-20T01:36:29.344" v="27"/>
        <pc:sldMkLst>
          <pc:docMk/>
          <pc:sldMk cId="2214074135" sldId="491"/>
        </pc:sldMkLst>
      </pc:sldChg>
      <pc:sldChg chg="modSp add del mod">
        <pc:chgData name="Adhur Kutty Anoop" userId="52504997-4a7c-4a2b-a755-11cea892829d" providerId="ADAL" clId="{BA5D7E83-60A5-4F95-A440-DE53BE521041}" dt="2022-04-20T01:36:29.344" v="27"/>
        <pc:sldMkLst>
          <pc:docMk/>
          <pc:sldMk cId="845389525" sldId="492"/>
        </pc:sldMkLst>
        <pc:spChg chg="mod">
          <ac:chgData name="Adhur Kutty Anoop" userId="52504997-4a7c-4a2b-a755-11cea892829d" providerId="ADAL" clId="{BA5D7E83-60A5-4F95-A440-DE53BE521041}" dt="2022-04-20T01:36:29.344" v="27"/>
          <ac:spMkLst>
            <pc:docMk/>
            <pc:sldMk cId="845389525" sldId="492"/>
            <ac:spMk id="3" creationId="{F6787C3E-95F1-48EA-AF17-D7EEBFC81C91}"/>
          </ac:spMkLst>
        </pc:spChg>
      </pc:sldChg>
      <pc:sldChg chg="add del">
        <pc:chgData name="Adhur Kutty Anoop" userId="52504997-4a7c-4a2b-a755-11cea892829d" providerId="ADAL" clId="{BA5D7E83-60A5-4F95-A440-DE53BE521041}" dt="2022-04-20T01:36:29.344" v="27"/>
        <pc:sldMkLst>
          <pc:docMk/>
          <pc:sldMk cId="2255760597" sldId="493"/>
        </pc:sldMkLst>
      </pc:sldChg>
      <pc:sldChg chg="add del">
        <pc:chgData name="Adhur Kutty Anoop" userId="52504997-4a7c-4a2b-a755-11cea892829d" providerId="ADAL" clId="{BA5D7E83-60A5-4F95-A440-DE53BE521041}" dt="2022-04-20T01:36:29.344" v="27"/>
        <pc:sldMkLst>
          <pc:docMk/>
          <pc:sldMk cId="3727920980" sldId="494"/>
        </pc:sldMkLst>
      </pc:sldChg>
      <pc:sldChg chg="add del">
        <pc:chgData name="Adhur Kutty Anoop" userId="52504997-4a7c-4a2b-a755-11cea892829d" providerId="ADAL" clId="{BA5D7E83-60A5-4F95-A440-DE53BE521041}" dt="2022-04-20T01:36:29.344" v="27"/>
        <pc:sldMkLst>
          <pc:docMk/>
          <pc:sldMk cId="284601096" sldId="49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598C09-C70C-4747-91CC-A3C952BA3541}" type="datetimeFigureOut">
              <a:rPr lang="en-GB" smtClean="0"/>
              <a:t>20/04/2022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9D8439-E0AB-4FA3-9675-6D4732703DC8}" type="slidenum">
              <a:rPr lang="en-GB" smtClean="0"/>
              <a:t>‹#›</a:t>
            </a:fld>
            <a:endParaRPr lang="en-GB"/>
          </a:p>
        </p:txBody>
      </p:sp>
    </p:spTree>
    <p:extLst>
      <p:ext uri="{BB962C8B-B14F-4D97-AF65-F5344CB8AC3E}">
        <p14:creationId xmlns:p14="http://schemas.microsoft.com/office/powerpoint/2010/main" val="3329098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en.wikipedia.org/wiki/Bristol" TargetMode="External"/><Relationship Id="rId13" Type="http://schemas.openxmlformats.org/officeDocument/2006/relationships/hyperlink" Target="https://en.wikipedia.org/wiki/Nijmegen" TargetMode="External"/><Relationship Id="rId18" Type="http://schemas.openxmlformats.org/officeDocument/2006/relationships/hyperlink" Target="https://en.wikipedia.org/wiki/Grenoble" TargetMode="External"/><Relationship Id="rId3" Type="http://schemas.openxmlformats.org/officeDocument/2006/relationships/hyperlink" Target="https://en.wikipedia.org/wiki/Hamburg" TargetMode="External"/><Relationship Id="rId7" Type="http://schemas.openxmlformats.org/officeDocument/2006/relationships/hyperlink" Target="https://en.wikipedia.org/wiki/Copenhagen" TargetMode="External"/><Relationship Id="rId12" Type="http://schemas.openxmlformats.org/officeDocument/2006/relationships/hyperlink" Target="https://en.wikipedia.org/wiki/Essen" TargetMode="External"/><Relationship Id="rId17" Type="http://schemas.openxmlformats.org/officeDocument/2006/relationships/hyperlink" Target="https://en.wikipedia.org/wiki/European_Green_Capital_Award#cite_note-7" TargetMode="External"/><Relationship Id="rId2" Type="http://schemas.openxmlformats.org/officeDocument/2006/relationships/slide" Target="../slides/slide23.xml"/><Relationship Id="rId16" Type="http://schemas.openxmlformats.org/officeDocument/2006/relationships/hyperlink" Target="https://en.wikipedia.org/wiki/Lahti" TargetMode="External"/><Relationship Id="rId1" Type="http://schemas.openxmlformats.org/officeDocument/2006/relationships/notesMaster" Target="../notesMasters/notesMaster1.xml"/><Relationship Id="rId6" Type="http://schemas.openxmlformats.org/officeDocument/2006/relationships/hyperlink" Target="https://en.wikipedia.org/wiki/Nantes" TargetMode="External"/><Relationship Id="rId11" Type="http://schemas.openxmlformats.org/officeDocument/2006/relationships/hyperlink" Target="https://en.wikipedia.org/wiki/European_Green_Capital_Award#cite_note-6" TargetMode="External"/><Relationship Id="rId5" Type="http://schemas.openxmlformats.org/officeDocument/2006/relationships/hyperlink" Target="https://en.wikipedia.org/wiki/Vitoria-Gasteiz" TargetMode="External"/><Relationship Id="rId15" Type="http://schemas.openxmlformats.org/officeDocument/2006/relationships/hyperlink" Target="https://en.wikipedia.org/wiki/Lisbon" TargetMode="External"/><Relationship Id="rId10" Type="http://schemas.openxmlformats.org/officeDocument/2006/relationships/hyperlink" Target="https://en.wikipedia.org/wiki/Ljubljana" TargetMode="External"/><Relationship Id="rId4" Type="http://schemas.openxmlformats.org/officeDocument/2006/relationships/hyperlink" Target="https://en.wikipedia.org/wiki/European_Green_Capital_Award#cite_note-4" TargetMode="External"/><Relationship Id="rId9" Type="http://schemas.openxmlformats.org/officeDocument/2006/relationships/hyperlink" Target="https://en.wikipedia.org/wiki/European_Green_Capital_Award#cite_note-5" TargetMode="External"/><Relationship Id="rId14" Type="http://schemas.openxmlformats.org/officeDocument/2006/relationships/hyperlink" Target="https://en.wikipedia.org/wiki/Oslo"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960438" y="1143000"/>
            <a:ext cx="4937125" cy="3086100"/>
          </a:xfrm>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F164E42-DED0-9246-9B1B-B67105F62D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6335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6781AF-A1F4-4B4A-9826-2907EA3456CC}"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5813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20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76329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fi-FI" b="0" i="0" dirty="0">
                <a:solidFill>
                  <a:srgbClr val="202122"/>
                </a:solidFill>
                <a:effectLst/>
                <a:latin typeface="Arial" panose="020B0604020202020204" pitchFamily="34" charset="0"/>
              </a:rPr>
              <a:t>2011:  </a:t>
            </a:r>
            <a:r>
              <a:rPr lang="fi-FI" b="0" i="0" u="none" strike="noStrike" dirty="0">
                <a:solidFill>
                  <a:srgbClr val="0645AD"/>
                </a:solidFill>
                <a:effectLst/>
                <a:latin typeface="Arial" panose="020B0604020202020204" pitchFamily="34" charset="0"/>
                <a:hlinkClick r:id="rId3" tooltip="Hamburg"/>
              </a:rPr>
              <a:t>Hamburg</a:t>
            </a:r>
            <a:r>
              <a:rPr lang="fi-FI" b="0" i="0" u="none" strike="noStrike" baseline="30000" dirty="0">
                <a:solidFill>
                  <a:srgbClr val="0645AD"/>
                </a:solidFill>
                <a:effectLst/>
                <a:latin typeface="Arial" panose="020B0604020202020204" pitchFamily="34" charset="0"/>
                <a:hlinkClick r:id="rId4"/>
              </a:rPr>
              <a:t>[4]</a:t>
            </a:r>
            <a:endParaRPr lang="fi-FI" b="0" i="0" dirty="0">
              <a:solidFill>
                <a:srgbClr val="202122"/>
              </a:solidFill>
              <a:effectLst/>
              <a:latin typeface="Arial" panose="020B0604020202020204" pitchFamily="34" charset="0"/>
            </a:endParaRPr>
          </a:p>
          <a:p>
            <a:pPr algn="l">
              <a:buFont typeface="Arial" panose="020B0604020202020204" pitchFamily="34" charset="0"/>
              <a:buChar char="•"/>
            </a:pPr>
            <a:r>
              <a:rPr lang="fi-FI" b="0" i="0" dirty="0">
                <a:solidFill>
                  <a:srgbClr val="202122"/>
                </a:solidFill>
                <a:effectLst/>
                <a:latin typeface="Arial" panose="020B0604020202020204" pitchFamily="34" charset="0"/>
              </a:rPr>
              <a:t>2012:  </a:t>
            </a:r>
            <a:r>
              <a:rPr lang="fi-FI" b="0" i="0" u="none" strike="noStrike" dirty="0" err="1">
                <a:solidFill>
                  <a:srgbClr val="0645AD"/>
                </a:solidFill>
                <a:effectLst/>
                <a:latin typeface="Arial" panose="020B0604020202020204" pitchFamily="34" charset="0"/>
                <a:hlinkClick r:id="rId5" tooltip="Vitoria-Gasteiz"/>
              </a:rPr>
              <a:t>Vitoria-Gasteiz</a:t>
            </a:r>
            <a:endParaRPr lang="fi-FI" b="0" i="0" dirty="0">
              <a:solidFill>
                <a:srgbClr val="202122"/>
              </a:solidFill>
              <a:effectLst/>
              <a:latin typeface="Arial" panose="020B0604020202020204" pitchFamily="34" charset="0"/>
            </a:endParaRPr>
          </a:p>
          <a:p>
            <a:pPr algn="l">
              <a:buFont typeface="Arial" panose="020B0604020202020204" pitchFamily="34" charset="0"/>
              <a:buChar char="•"/>
            </a:pPr>
            <a:r>
              <a:rPr lang="fi-FI" b="0" i="0" dirty="0">
                <a:solidFill>
                  <a:srgbClr val="202122"/>
                </a:solidFill>
                <a:effectLst/>
                <a:latin typeface="Arial" panose="020B0604020202020204" pitchFamily="34" charset="0"/>
              </a:rPr>
              <a:t>2013:  </a:t>
            </a:r>
            <a:r>
              <a:rPr lang="fi-FI" b="0" i="0" u="none" strike="noStrike" dirty="0" err="1">
                <a:solidFill>
                  <a:srgbClr val="0645AD"/>
                </a:solidFill>
                <a:effectLst/>
                <a:latin typeface="Arial" panose="020B0604020202020204" pitchFamily="34" charset="0"/>
                <a:hlinkClick r:id="rId6" tooltip="Nantes"/>
              </a:rPr>
              <a:t>Nantes</a:t>
            </a:r>
            <a:endParaRPr lang="fi-FI" b="0" i="0" dirty="0">
              <a:solidFill>
                <a:srgbClr val="202122"/>
              </a:solidFill>
              <a:effectLst/>
              <a:latin typeface="Arial" panose="020B0604020202020204" pitchFamily="34" charset="0"/>
            </a:endParaRPr>
          </a:p>
          <a:p>
            <a:pPr algn="l">
              <a:buFont typeface="Arial" panose="020B0604020202020204" pitchFamily="34" charset="0"/>
              <a:buChar char="•"/>
            </a:pPr>
            <a:r>
              <a:rPr lang="fi-FI" b="0" i="0" dirty="0">
                <a:solidFill>
                  <a:srgbClr val="202122"/>
                </a:solidFill>
                <a:effectLst/>
                <a:latin typeface="Arial" panose="020B0604020202020204" pitchFamily="34" charset="0"/>
              </a:rPr>
              <a:t>2014:  </a:t>
            </a:r>
            <a:r>
              <a:rPr lang="fi-FI" b="0" i="0" u="none" strike="noStrike" dirty="0" err="1">
                <a:solidFill>
                  <a:srgbClr val="0645AD"/>
                </a:solidFill>
                <a:effectLst/>
                <a:latin typeface="Arial" panose="020B0604020202020204" pitchFamily="34" charset="0"/>
                <a:hlinkClick r:id="rId7" tooltip="Copenhagen"/>
              </a:rPr>
              <a:t>Copenhagen</a:t>
            </a:r>
            <a:endParaRPr lang="fi-FI" b="0" i="0" dirty="0">
              <a:solidFill>
                <a:srgbClr val="202122"/>
              </a:solidFill>
              <a:effectLst/>
              <a:latin typeface="Arial" panose="020B0604020202020204" pitchFamily="34" charset="0"/>
            </a:endParaRPr>
          </a:p>
          <a:p>
            <a:pPr algn="l">
              <a:buFont typeface="Arial" panose="020B0604020202020204" pitchFamily="34" charset="0"/>
              <a:buChar char="•"/>
            </a:pPr>
            <a:r>
              <a:rPr lang="fi-FI" b="0" i="0" dirty="0">
                <a:solidFill>
                  <a:srgbClr val="202122"/>
                </a:solidFill>
                <a:effectLst/>
                <a:latin typeface="Arial" panose="020B0604020202020204" pitchFamily="34" charset="0"/>
              </a:rPr>
              <a:t>2015:  </a:t>
            </a:r>
            <a:r>
              <a:rPr lang="fi-FI" b="0" i="0" u="none" strike="noStrike" dirty="0">
                <a:solidFill>
                  <a:srgbClr val="0645AD"/>
                </a:solidFill>
                <a:effectLst/>
                <a:latin typeface="Arial" panose="020B0604020202020204" pitchFamily="34" charset="0"/>
                <a:hlinkClick r:id="rId8" tooltip="Bristol"/>
              </a:rPr>
              <a:t>Bristol</a:t>
            </a:r>
            <a:r>
              <a:rPr lang="fi-FI" b="0" i="0" u="none" strike="noStrike" baseline="30000" dirty="0">
                <a:solidFill>
                  <a:srgbClr val="0645AD"/>
                </a:solidFill>
                <a:effectLst/>
                <a:latin typeface="Arial" panose="020B0604020202020204" pitchFamily="34" charset="0"/>
                <a:hlinkClick r:id="rId9"/>
              </a:rPr>
              <a:t>[5]</a:t>
            </a:r>
            <a:endParaRPr lang="fi-FI" b="0" i="0" dirty="0">
              <a:solidFill>
                <a:srgbClr val="202122"/>
              </a:solidFill>
              <a:effectLst/>
              <a:latin typeface="Arial" panose="020B0604020202020204" pitchFamily="34" charset="0"/>
            </a:endParaRPr>
          </a:p>
          <a:p>
            <a:pPr algn="l">
              <a:buFont typeface="Arial" panose="020B0604020202020204" pitchFamily="34" charset="0"/>
              <a:buChar char="•"/>
            </a:pPr>
            <a:r>
              <a:rPr lang="fi-FI" b="0" i="0" dirty="0">
                <a:solidFill>
                  <a:srgbClr val="202122"/>
                </a:solidFill>
                <a:effectLst/>
                <a:latin typeface="Arial" panose="020B0604020202020204" pitchFamily="34" charset="0"/>
              </a:rPr>
              <a:t>2016:  </a:t>
            </a:r>
            <a:r>
              <a:rPr lang="fi-FI" b="0" i="0" u="none" strike="noStrike" dirty="0">
                <a:solidFill>
                  <a:srgbClr val="0645AD"/>
                </a:solidFill>
                <a:effectLst/>
                <a:latin typeface="Arial" panose="020B0604020202020204" pitchFamily="34" charset="0"/>
                <a:hlinkClick r:id="rId10" tooltip="Ljubljana"/>
              </a:rPr>
              <a:t>Ljubljana</a:t>
            </a:r>
            <a:r>
              <a:rPr lang="fi-FI" b="0" i="0" u="none" strike="noStrike" baseline="30000" dirty="0">
                <a:solidFill>
                  <a:srgbClr val="0645AD"/>
                </a:solidFill>
                <a:effectLst/>
                <a:latin typeface="Arial" panose="020B0604020202020204" pitchFamily="34" charset="0"/>
                <a:hlinkClick r:id="rId11"/>
              </a:rPr>
              <a:t>[6]</a:t>
            </a:r>
            <a:endParaRPr lang="fi-FI" b="0" i="0" dirty="0">
              <a:solidFill>
                <a:srgbClr val="202122"/>
              </a:solidFill>
              <a:effectLst/>
              <a:latin typeface="Arial" panose="020B0604020202020204" pitchFamily="34" charset="0"/>
            </a:endParaRPr>
          </a:p>
          <a:p>
            <a:pPr algn="l">
              <a:buFont typeface="Arial" panose="020B0604020202020204" pitchFamily="34" charset="0"/>
              <a:buChar char="•"/>
            </a:pPr>
            <a:r>
              <a:rPr lang="fi-FI" b="0" i="0" dirty="0">
                <a:solidFill>
                  <a:srgbClr val="202122"/>
                </a:solidFill>
                <a:effectLst/>
                <a:latin typeface="Arial" panose="020B0604020202020204" pitchFamily="34" charset="0"/>
              </a:rPr>
              <a:t>2017:  </a:t>
            </a:r>
            <a:r>
              <a:rPr lang="fi-FI" b="0" i="0" u="none" strike="noStrike" dirty="0">
                <a:solidFill>
                  <a:srgbClr val="0645AD"/>
                </a:solidFill>
                <a:effectLst/>
                <a:latin typeface="Arial" panose="020B0604020202020204" pitchFamily="34" charset="0"/>
                <a:hlinkClick r:id="rId12" tooltip="Essen"/>
              </a:rPr>
              <a:t>Essen</a:t>
            </a:r>
            <a:endParaRPr lang="fi-FI" b="0" i="0" dirty="0">
              <a:solidFill>
                <a:srgbClr val="202122"/>
              </a:solidFill>
              <a:effectLst/>
              <a:latin typeface="Arial" panose="020B0604020202020204" pitchFamily="34" charset="0"/>
            </a:endParaRPr>
          </a:p>
          <a:p>
            <a:pPr algn="l">
              <a:buFont typeface="Arial" panose="020B0604020202020204" pitchFamily="34" charset="0"/>
              <a:buChar char="•"/>
            </a:pPr>
            <a:r>
              <a:rPr lang="fi-FI" b="0" i="0" dirty="0">
                <a:solidFill>
                  <a:srgbClr val="202122"/>
                </a:solidFill>
                <a:effectLst/>
                <a:latin typeface="Arial" panose="020B0604020202020204" pitchFamily="34" charset="0"/>
              </a:rPr>
              <a:t>2018:  </a:t>
            </a:r>
            <a:r>
              <a:rPr lang="fi-FI" b="0" i="0" u="none" strike="noStrike" dirty="0" err="1">
                <a:solidFill>
                  <a:srgbClr val="0645AD"/>
                </a:solidFill>
                <a:effectLst/>
                <a:latin typeface="Arial" panose="020B0604020202020204" pitchFamily="34" charset="0"/>
                <a:hlinkClick r:id="rId13" tooltip="Nijmegen"/>
              </a:rPr>
              <a:t>Nijmegen</a:t>
            </a:r>
            <a:endParaRPr lang="fi-FI" b="0" i="0" dirty="0">
              <a:solidFill>
                <a:srgbClr val="202122"/>
              </a:solidFill>
              <a:effectLst/>
              <a:latin typeface="Arial" panose="020B0604020202020204" pitchFamily="34" charset="0"/>
            </a:endParaRPr>
          </a:p>
          <a:p>
            <a:pPr algn="l">
              <a:buFont typeface="Arial" panose="020B0604020202020204" pitchFamily="34" charset="0"/>
              <a:buChar char="•"/>
            </a:pPr>
            <a:r>
              <a:rPr lang="fi-FI" b="0" i="0" dirty="0">
                <a:solidFill>
                  <a:srgbClr val="202122"/>
                </a:solidFill>
                <a:effectLst/>
                <a:latin typeface="Arial" panose="020B0604020202020204" pitchFamily="34" charset="0"/>
              </a:rPr>
              <a:t>2019:  </a:t>
            </a:r>
            <a:r>
              <a:rPr lang="fi-FI" b="0" i="0" u="none" strike="noStrike" dirty="0">
                <a:solidFill>
                  <a:srgbClr val="0645AD"/>
                </a:solidFill>
                <a:effectLst/>
                <a:latin typeface="Arial" panose="020B0604020202020204" pitchFamily="34" charset="0"/>
                <a:hlinkClick r:id="rId14" tooltip="Oslo"/>
              </a:rPr>
              <a:t>Oslo</a:t>
            </a:r>
            <a:endParaRPr lang="fi-FI" b="0" i="0" dirty="0">
              <a:solidFill>
                <a:srgbClr val="202122"/>
              </a:solidFill>
              <a:effectLst/>
              <a:latin typeface="Arial" panose="020B0604020202020204" pitchFamily="34" charset="0"/>
            </a:endParaRPr>
          </a:p>
          <a:p>
            <a:pPr algn="l">
              <a:buFont typeface="Arial" panose="020B0604020202020204" pitchFamily="34" charset="0"/>
              <a:buChar char="•"/>
            </a:pPr>
            <a:r>
              <a:rPr lang="fi-FI" b="0" i="0" dirty="0">
                <a:solidFill>
                  <a:srgbClr val="202122"/>
                </a:solidFill>
                <a:effectLst/>
                <a:latin typeface="Arial" panose="020B0604020202020204" pitchFamily="34" charset="0"/>
              </a:rPr>
              <a:t>2020:  </a:t>
            </a:r>
            <a:r>
              <a:rPr lang="fi-FI" b="0" i="0" u="none" strike="noStrike" dirty="0" err="1">
                <a:solidFill>
                  <a:srgbClr val="0645AD"/>
                </a:solidFill>
                <a:effectLst/>
                <a:latin typeface="Arial" panose="020B0604020202020204" pitchFamily="34" charset="0"/>
                <a:hlinkClick r:id="rId15" tooltip="Lisbon"/>
              </a:rPr>
              <a:t>Lisbon</a:t>
            </a:r>
            <a:endParaRPr lang="fi-FI" b="0" i="0" dirty="0">
              <a:solidFill>
                <a:srgbClr val="202122"/>
              </a:solidFill>
              <a:effectLst/>
              <a:latin typeface="Arial" panose="020B0604020202020204" pitchFamily="34" charset="0"/>
            </a:endParaRPr>
          </a:p>
          <a:p>
            <a:pPr algn="l">
              <a:buFont typeface="Arial" panose="020B0604020202020204" pitchFamily="34" charset="0"/>
              <a:buChar char="•"/>
            </a:pPr>
            <a:r>
              <a:rPr lang="fi-FI" b="0" i="0" dirty="0">
                <a:solidFill>
                  <a:srgbClr val="202122"/>
                </a:solidFill>
                <a:effectLst/>
                <a:latin typeface="Arial" panose="020B0604020202020204" pitchFamily="34" charset="0"/>
              </a:rPr>
              <a:t>2021:  </a:t>
            </a:r>
            <a:r>
              <a:rPr lang="fi-FI" b="0" i="0" u="none" strike="noStrike" dirty="0">
                <a:solidFill>
                  <a:srgbClr val="0645AD"/>
                </a:solidFill>
                <a:effectLst/>
                <a:latin typeface="Arial" panose="020B0604020202020204" pitchFamily="34" charset="0"/>
                <a:hlinkClick r:id="rId16" tooltip="Lahti"/>
              </a:rPr>
              <a:t>Lahti</a:t>
            </a:r>
            <a:r>
              <a:rPr lang="fi-FI" b="0" i="0" u="none" strike="noStrike" baseline="30000" dirty="0">
                <a:solidFill>
                  <a:srgbClr val="0645AD"/>
                </a:solidFill>
                <a:effectLst/>
                <a:latin typeface="Arial" panose="020B0604020202020204" pitchFamily="34" charset="0"/>
                <a:hlinkClick r:id="rId17"/>
              </a:rPr>
              <a:t>[7]</a:t>
            </a:r>
            <a:endParaRPr lang="fi-FI" b="0" i="0" dirty="0">
              <a:solidFill>
                <a:srgbClr val="202122"/>
              </a:solidFill>
              <a:effectLst/>
              <a:latin typeface="Arial" panose="020B0604020202020204" pitchFamily="34" charset="0"/>
            </a:endParaRPr>
          </a:p>
          <a:p>
            <a:pPr algn="l">
              <a:buFont typeface="Arial" panose="020B0604020202020204" pitchFamily="34" charset="0"/>
              <a:buChar char="•"/>
            </a:pPr>
            <a:r>
              <a:rPr lang="fi-FI" b="0" i="0" dirty="0">
                <a:solidFill>
                  <a:srgbClr val="202122"/>
                </a:solidFill>
                <a:effectLst/>
                <a:latin typeface="Arial" panose="020B0604020202020204" pitchFamily="34" charset="0"/>
              </a:rPr>
              <a:t>2022:  </a:t>
            </a:r>
            <a:r>
              <a:rPr lang="fi-FI" b="0" i="0" u="none" strike="noStrike" dirty="0">
                <a:solidFill>
                  <a:srgbClr val="0645AD"/>
                </a:solidFill>
                <a:effectLst/>
                <a:latin typeface="Arial" panose="020B0604020202020204" pitchFamily="34" charset="0"/>
                <a:hlinkClick r:id="rId18" tooltip="Grenoble"/>
              </a:rPr>
              <a:t>Grenoble</a:t>
            </a:r>
            <a:endParaRPr lang="fi-FI" b="0" i="0" dirty="0">
              <a:solidFill>
                <a:srgbClr val="202122"/>
              </a:solidFill>
              <a:effectLst/>
              <a:latin typeface="Arial" panose="020B0604020202020204" pitchFamily="34" charset="0"/>
            </a:endParaRPr>
          </a:p>
          <a:p>
            <a:endParaRPr lang="fi-FI" dirty="0"/>
          </a:p>
        </p:txBody>
      </p:sp>
      <p:sp>
        <p:nvSpPr>
          <p:cNvPr id="4" name="Slide Number Placeholder 3"/>
          <p:cNvSpPr>
            <a:spLocks noGrp="1"/>
          </p:cNvSpPr>
          <p:nvPr>
            <p:ph type="sldNum" sz="quarter" idx="5"/>
          </p:nvPr>
        </p:nvSpPr>
        <p:spPr/>
        <p:txBody>
          <a:bodyPr/>
          <a:lstStyle/>
          <a:p>
            <a:fld id="{DF164E42-DED0-9246-9B1B-B67105F62D49}" type="slidenum">
              <a:rPr lang="en-US" smtClean="0">
                <a:solidFill>
                  <a:prstClr val="black"/>
                </a:solidFill>
                <a:latin typeface="Calibri"/>
              </a:rPr>
              <a:pPr/>
              <a:t>23</a:t>
            </a:fld>
            <a:endParaRPr lang="en-US">
              <a:solidFill>
                <a:prstClr val="black"/>
              </a:solidFill>
              <a:latin typeface="Calibri"/>
            </a:endParaRPr>
          </a:p>
        </p:txBody>
      </p:sp>
    </p:spTree>
    <p:extLst>
      <p:ext uri="{BB962C8B-B14F-4D97-AF65-F5344CB8AC3E}">
        <p14:creationId xmlns:p14="http://schemas.microsoft.com/office/powerpoint/2010/main" val="41423476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hyperlink" Target="https://twitter.com/aaltobiz" TargetMode="External"/><Relationship Id="rId13"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hyperlink" Target="https://www.aalto.fi/snapchat/" TargetMode="External"/><Relationship Id="rId2" Type="http://schemas.openxmlformats.org/officeDocument/2006/relationships/hyperlink" Target="http://biz.aalto.fi/" TargetMode="External"/><Relationship Id="rId1" Type="http://schemas.openxmlformats.org/officeDocument/2006/relationships/slideMaster" Target="../slideMasters/slideMaster2.xml"/><Relationship Id="rId6" Type="http://schemas.openxmlformats.org/officeDocument/2006/relationships/hyperlink" Target="https://www.instagram.com/aaltobiz" TargetMode="External"/><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1.png"/><Relationship Id="rId10" Type="http://schemas.openxmlformats.org/officeDocument/2006/relationships/hyperlink" Target="https://www.youtube.com/user/aaltouniversity" TargetMode="External"/><Relationship Id="rId4" Type="http://schemas.openxmlformats.org/officeDocument/2006/relationships/hyperlink" Target="https://www.facebook.com/aaltobiz" TargetMode="External"/><Relationship Id="rId9" Type="http://schemas.openxmlformats.org/officeDocument/2006/relationships/image" Target="../media/image8.png"/><Relationship Id="rId14" Type="http://schemas.openxmlformats.org/officeDocument/2006/relationships/hyperlink" Target="https://www.linkedin.com/school/aalto-university/"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356852"/>
            <a:ext cx="9144000" cy="2153111"/>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60BF94E-8DC5-4B9E-A7CF-816D6A9691F0}" type="datetimeFigureOut">
              <a:rPr lang="en-US" smtClean="0"/>
              <a:t>4/20/2022</a:t>
            </a:fld>
            <a:endParaRPr lang="en-US"/>
          </a:p>
        </p:txBody>
      </p:sp>
      <p:sp>
        <p:nvSpPr>
          <p:cNvPr id="5" name="Footer Placeholder 4"/>
          <p:cNvSpPr>
            <a:spLocks noGrp="1"/>
          </p:cNvSpPr>
          <p:nvPr>
            <p:ph type="ftr" sz="quarter" idx="11"/>
          </p:nvPr>
        </p:nvSpPr>
        <p:spPr/>
        <p:txBody>
          <a:bodyPr/>
          <a:lstStyle/>
          <a:p>
            <a:endParaRPr lang="en-US"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4742" t="61794" r="39927" b="21192"/>
          <a:stretch/>
        </p:blipFill>
        <p:spPr>
          <a:xfrm>
            <a:off x="7526149" y="0"/>
            <a:ext cx="4665851" cy="1140542"/>
          </a:xfrm>
          <a:prstGeom prst="rect">
            <a:avLst/>
          </a:prstGeom>
        </p:spPr>
      </p:pic>
    </p:spTree>
    <p:extLst>
      <p:ext uri="{BB962C8B-B14F-4D97-AF65-F5344CB8AC3E}">
        <p14:creationId xmlns:p14="http://schemas.microsoft.com/office/powerpoint/2010/main" val="1460527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0BF94E-8DC5-4B9E-A7CF-816D6A9691F0}" type="datetimeFigureOut">
              <a:rPr lang="en-US" smtClean="0"/>
              <a:t>4/20/2022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52701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45557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455572"/>
          </a:xfrm>
        </p:spPr>
        <p:txBody>
          <a:bodyPr vert="eaVert"/>
          <a:lstStyle>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0BF94E-8DC5-4B9E-A7CF-816D6A9691F0}" type="datetimeFigureOut">
              <a:rPr lang="en-US" smtClean="0"/>
              <a:t>4/20/2022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11908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Header Slide">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16" noProof="0"/>
          </a:p>
        </p:txBody>
      </p:sp>
      <p:sp>
        <p:nvSpPr>
          <p:cNvPr id="7" name="Text Placeholder 3"/>
          <p:cNvSpPr>
            <a:spLocks noGrp="1"/>
          </p:cNvSpPr>
          <p:nvPr>
            <p:ph type="body" sz="half" idx="11" hasCustomPrompt="1"/>
          </p:nvPr>
        </p:nvSpPr>
        <p:spPr>
          <a:xfrm>
            <a:off x="575733" y="2184180"/>
            <a:ext cx="10598075" cy="884352"/>
          </a:xfrm>
          <a:prstGeom prst="rect">
            <a:avLst/>
          </a:prstGeom>
        </p:spPr>
        <p:txBody>
          <a:bodyPr lIns="0" rIns="0" anchor="b"/>
          <a:lstStyle>
            <a:lvl1pPr marL="0" indent="0">
              <a:lnSpc>
                <a:spcPct val="100000"/>
              </a:lnSpc>
              <a:buNone/>
              <a:defRPr sz="4800" b="1" baseline="0">
                <a:solidFill>
                  <a:schemeClr val="tx1"/>
                </a:solidFill>
              </a:defRPr>
            </a:lvl1pPr>
            <a:lvl2pPr marL="411439" indent="0">
              <a:buNone/>
              <a:defRPr sz="1260"/>
            </a:lvl2pPr>
            <a:lvl3pPr marL="822880" indent="0">
              <a:buNone/>
              <a:defRPr sz="108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GB" noProof="0"/>
              <a:t>Headline</a:t>
            </a:r>
          </a:p>
        </p:txBody>
      </p:sp>
      <p:sp>
        <p:nvSpPr>
          <p:cNvPr id="8" name="Text Placeholder 3"/>
          <p:cNvSpPr>
            <a:spLocks noGrp="1"/>
          </p:cNvSpPr>
          <p:nvPr>
            <p:ph type="body" sz="half" idx="2" hasCustomPrompt="1"/>
          </p:nvPr>
        </p:nvSpPr>
        <p:spPr>
          <a:xfrm>
            <a:off x="575767" y="3429000"/>
            <a:ext cx="10664796" cy="668518"/>
          </a:xfrm>
          <a:prstGeom prst="rect">
            <a:avLst/>
          </a:prstGeom>
        </p:spPr>
        <p:txBody>
          <a:bodyPr lIns="0" rIns="0"/>
          <a:lstStyle>
            <a:lvl1pPr marL="0" indent="0">
              <a:lnSpc>
                <a:spcPct val="100000"/>
              </a:lnSpc>
              <a:buNone/>
              <a:defRPr sz="3360" b="1" i="0" baseline="0">
                <a:solidFill>
                  <a:schemeClr val="tx1"/>
                </a:solidFill>
                <a:latin typeface="arial" charset="0"/>
              </a:defRPr>
            </a:lvl1pPr>
            <a:lvl2pPr marL="411439" indent="0">
              <a:buNone/>
              <a:defRPr sz="1260"/>
            </a:lvl2pPr>
            <a:lvl3pPr marL="822880" indent="0">
              <a:buNone/>
              <a:defRPr sz="108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GB" noProof="0"/>
              <a:t>No Image - Sub</a:t>
            </a:r>
          </a:p>
        </p:txBody>
      </p:sp>
      <p:sp>
        <p:nvSpPr>
          <p:cNvPr id="9" name="Text Placeholder 3"/>
          <p:cNvSpPr>
            <a:spLocks noGrp="1"/>
          </p:cNvSpPr>
          <p:nvPr>
            <p:ph type="body" sz="half" idx="12" hasCustomPrompt="1"/>
          </p:nvPr>
        </p:nvSpPr>
        <p:spPr>
          <a:xfrm>
            <a:off x="7955181" y="5620518"/>
            <a:ext cx="3285367" cy="392558"/>
          </a:xfrm>
          <a:prstGeom prst="rect">
            <a:avLst/>
          </a:prstGeom>
        </p:spPr>
        <p:txBody>
          <a:bodyPr/>
          <a:lstStyle>
            <a:lvl1pPr marL="0" indent="0">
              <a:lnSpc>
                <a:spcPct val="100000"/>
              </a:lnSpc>
              <a:buNone/>
              <a:defRPr sz="1620" b="1" i="0" baseline="0">
                <a:solidFill>
                  <a:schemeClr val="tx1"/>
                </a:solidFill>
                <a:latin typeface="arial" charset="0"/>
              </a:defRPr>
            </a:lvl1pPr>
            <a:lvl2pPr marL="411439" indent="0">
              <a:buNone/>
              <a:defRPr sz="1260"/>
            </a:lvl2pPr>
            <a:lvl3pPr marL="822880" indent="0">
              <a:buNone/>
              <a:defRPr sz="108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GB" noProof="0"/>
              <a:t>Name</a:t>
            </a:r>
          </a:p>
        </p:txBody>
      </p:sp>
      <p:sp>
        <p:nvSpPr>
          <p:cNvPr id="11" name="Text Placeholder 3"/>
          <p:cNvSpPr>
            <a:spLocks noGrp="1"/>
          </p:cNvSpPr>
          <p:nvPr>
            <p:ph type="body" sz="half" idx="13" hasCustomPrompt="1"/>
          </p:nvPr>
        </p:nvSpPr>
        <p:spPr>
          <a:xfrm>
            <a:off x="7955181" y="6013077"/>
            <a:ext cx="3285367" cy="392558"/>
          </a:xfrm>
          <a:prstGeom prst="rect">
            <a:avLst/>
          </a:prstGeom>
        </p:spPr>
        <p:txBody>
          <a:bodyPr/>
          <a:lstStyle>
            <a:lvl1pPr marL="0" indent="0">
              <a:lnSpc>
                <a:spcPct val="100000"/>
              </a:lnSpc>
              <a:buNone/>
              <a:defRPr sz="1620" b="1" i="0" baseline="0">
                <a:solidFill>
                  <a:schemeClr val="tx1"/>
                </a:solidFill>
                <a:latin typeface="arial" charset="0"/>
              </a:defRPr>
            </a:lvl1pPr>
            <a:lvl2pPr marL="411439" indent="0">
              <a:buNone/>
              <a:defRPr sz="1260"/>
            </a:lvl2pPr>
            <a:lvl3pPr marL="822880" indent="0">
              <a:buNone/>
              <a:defRPr sz="108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GB" noProof="0"/>
              <a:t>Date</a:t>
            </a:r>
          </a:p>
        </p:txBody>
      </p:sp>
      <p:pic>
        <p:nvPicPr>
          <p:cNvPr id="10" name="Kuva 9">
            <a:extLst>
              <a:ext uri="{FF2B5EF4-FFF2-40B4-BE49-F238E27FC236}">
                <a16:creationId xmlns:a16="http://schemas.microsoft.com/office/drawing/2014/main" id="{B2A74CD6-20E7-4615-B9CF-4B8A7B5277D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 y="4807452"/>
            <a:ext cx="2515764" cy="2008800"/>
          </a:xfrm>
          <a:prstGeom prst="rect">
            <a:avLst/>
          </a:prstGeom>
        </p:spPr>
      </p:pic>
    </p:spTree>
    <p:extLst>
      <p:ext uri="{BB962C8B-B14F-4D97-AF65-F5344CB8AC3E}">
        <p14:creationId xmlns:p14="http://schemas.microsoft.com/office/powerpoint/2010/main" val="3307671389"/>
      </p:ext>
    </p:extLst>
  </p:cSld>
  <p:clrMapOvr>
    <a:masterClrMapping/>
  </p:clrMapOvr>
  <p:extLst>
    <p:ext uri="{DCECCB84-F9BA-43D5-87BE-67443E8EF086}">
      <p15:sldGuideLst xmlns:p15="http://schemas.microsoft.com/office/powerpoint/2012/main">
        <p15:guide id="1" orient="horz" pos="3287">
          <p15:clr>
            <a:srgbClr val="FBAE40"/>
          </p15:clr>
        </p15:guide>
        <p15:guide id="2" pos="27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Header Slide - Image ">
    <p:spTree>
      <p:nvGrpSpPr>
        <p:cNvPr id="1" name=""/>
        <p:cNvGrpSpPr/>
        <p:nvPr/>
      </p:nvGrpSpPr>
      <p:grpSpPr>
        <a:xfrm>
          <a:off x="0" y="0"/>
          <a:ext cx="0" cy="0"/>
          <a:chOff x="0" y="0"/>
          <a:chExt cx="0" cy="0"/>
        </a:xfrm>
      </p:grpSpPr>
      <p:sp>
        <p:nvSpPr>
          <p:cNvPr id="11" name="Rectangle 10"/>
          <p:cNvSpPr/>
          <p:nvPr userDrawn="1"/>
        </p:nvSpPr>
        <p:spPr>
          <a:xfrm>
            <a:off x="4"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216" noProof="0"/>
          </a:p>
        </p:txBody>
      </p:sp>
      <p:sp>
        <p:nvSpPr>
          <p:cNvPr id="9" name="Title 8"/>
          <p:cNvSpPr>
            <a:spLocks noGrp="1"/>
          </p:cNvSpPr>
          <p:nvPr>
            <p:ph type="title" hasCustomPrompt="1"/>
          </p:nvPr>
        </p:nvSpPr>
        <p:spPr>
          <a:xfrm>
            <a:off x="589871" y="1195602"/>
            <a:ext cx="5158849" cy="761030"/>
          </a:xfrm>
          <a:prstGeom prst="rect">
            <a:avLst/>
          </a:prstGeom>
        </p:spPr>
        <p:txBody>
          <a:bodyPr lIns="0" tIns="0" rIns="0" bIns="0" anchor="b"/>
          <a:lstStyle>
            <a:lvl1pPr>
              <a:lnSpc>
                <a:spcPct val="100000"/>
              </a:lnSpc>
              <a:defRPr sz="4800" b="1" baseline="0">
                <a:solidFill>
                  <a:schemeClr val="tx1"/>
                </a:solidFill>
              </a:defRPr>
            </a:lvl1pPr>
          </a:lstStyle>
          <a:p>
            <a:r>
              <a:rPr lang="en-GB" noProof="0"/>
              <a:t>Headline</a:t>
            </a:r>
          </a:p>
        </p:txBody>
      </p:sp>
      <p:sp>
        <p:nvSpPr>
          <p:cNvPr id="13" name="Text Placeholder 3"/>
          <p:cNvSpPr>
            <a:spLocks noGrp="1"/>
          </p:cNvSpPr>
          <p:nvPr>
            <p:ph type="body" sz="half" idx="2" hasCustomPrompt="1"/>
          </p:nvPr>
        </p:nvSpPr>
        <p:spPr>
          <a:xfrm>
            <a:off x="589871" y="2375065"/>
            <a:ext cx="5158849" cy="468923"/>
          </a:xfrm>
          <a:prstGeom prst="rect">
            <a:avLst/>
          </a:prstGeom>
        </p:spPr>
        <p:txBody>
          <a:bodyPr lIns="0" tIns="0" rIns="0" bIns="0"/>
          <a:lstStyle>
            <a:lvl1pPr marL="0" indent="0">
              <a:lnSpc>
                <a:spcPct val="100000"/>
              </a:lnSpc>
              <a:buNone/>
              <a:defRPr sz="3360" b="1" i="0" baseline="0">
                <a:solidFill>
                  <a:schemeClr val="tx1"/>
                </a:solidFill>
                <a:latin typeface="arial" charset="0"/>
              </a:defRPr>
            </a:lvl1pPr>
            <a:lvl2pPr marL="411439" indent="0">
              <a:buNone/>
              <a:defRPr sz="1260"/>
            </a:lvl2pPr>
            <a:lvl3pPr marL="822880" indent="0">
              <a:buNone/>
              <a:defRPr sz="108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GB" noProof="0"/>
              <a:t>Sub Headline</a:t>
            </a:r>
          </a:p>
        </p:txBody>
      </p:sp>
      <p:sp>
        <p:nvSpPr>
          <p:cNvPr id="12" name="Text Placeholder 3"/>
          <p:cNvSpPr>
            <a:spLocks noGrp="1"/>
          </p:cNvSpPr>
          <p:nvPr>
            <p:ph type="body" sz="half" idx="11" hasCustomPrompt="1"/>
          </p:nvPr>
        </p:nvSpPr>
        <p:spPr>
          <a:xfrm>
            <a:off x="589871" y="3725513"/>
            <a:ext cx="5158849" cy="392558"/>
          </a:xfrm>
          <a:prstGeom prst="rect">
            <a:avLst/>
          </a:prstGeom>
        </p:spPr>
        <p:txBody>
          <a:bodyPr lIns="0" tIns="0" rIns="0" bIns="0"/>
          <a:lstStyle>
            <a:lvl1pPr marL="0" indent="0">
              <a:buNone/>
              <a:defRPr sz="2160" b="1" i="0" baseline="0">
                <a:solidFill>
                  <a:schemeClr val="tx1"/>
                </a:solidFill>
                <a:latin typeface="arial" charset="0"/>
              </a:defRPr>
            </a:lvl1pPr>
            <a:lvl2pPr marL="411439" indent="0">
              <a:buNone/>
              <a:defRPr sz="1260"/>
            </a:lvl2pPr>
            <a:lvl3pPr marL="822880" indent="0">
              <a:buNone/>
              <a:defRPr sz="108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GB" noProof="0"/>
              <a:t>Name</a:t>
            </a:r>
          </a:p>
        </p:txBody>
      </p:sp>
      <p:sp>
        <p:nvSpPr>
          <p:cNvPr id="16" name="Text Placeholder 3"/>
          <p:cNvSpPr>
            <a:spLocks noGrp="1"/>
          </p:cNvSpPr>
          <p:nvPr>
            <p:ph type="body" sz="half" idx="12" hasCustomPrompt="1"/>
          </p:nvPr>
        </p:nvSpPr>
        <p:spPr>
          <a:xfrm>
            <a:off x="589871" y="4118068"/>
            <a:ext cx="5158849" cy="432072"/>
          </a:xfrm>
          <a:prstGeom prst="rect">
            <a:avLst/>
          </a:prstGeom>
        </p:spPr>
        <p:txBody>
          <a:bodyPr lIns="0" tIns="0" rIns="0" bIns="0"/>
          <a:lstStyle>
            <a:lvl1pPr marL="0" indent="0">
              <a:buNone/>
              <a:defRPr sz="2160" b="1" i="0" baseline="0">
                <a:solidFill>
                  <a:schemeClr val="tx1"/>
                </a:solidFill>
                <a:latin typeface="arial" charset="0"/>
              </a:defRPr>
            </a:lvl1pPr>
            <a:lvl2pPr marL="411439" indent="0">
              <a:buNone/>
              <a:defRPr sz="1260"/>
            </a:lvl2pPr>
            <a:lvl3pPr marL="822880" indent="0">
              <a:buNone/>
              <a:defRPr sz="108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GB" noProof="0"/>
              <a:t>Date</a:t>
            </a:r>
          </a:p>
        </p:txBody>
      </p:sp>
      <p:sp>
        <p:nvSpPr>
          <p:cNvPr id="14" name="Picture Placeholder 2"/>
          <p:cNvSpPr>
            <a:spLocks noGrp="1"/>
          </p:cNvSpPr>
          <p:nvPr>
            <p:ph type="pic" idx="13" hasCustomPrompt="1"/>
          </p:nvPr>
        </p:nvSpPr>
        <p:spPr>
          <a:xfrm>
            <a:off x="6085892" y="0"/>
            <a:ext cx="6106109" cy="6858000"/>
          </a:xfrm>
          <a:prstGeom prst="rect">
            <a:avLst/>
          </a:prstGeom>
        </p:spPr>
        <p:txBody>
          <a:bodyPr/>
          <a:lstStyle>
            <a:lvl1pPr marL="0" marR="0" indent="0" algn="l" defTabSz="822880" rtl="0" eaLnBrk="1" fontAlgn="auto" latinLnBrk="0" hangingPunct="1">
              <a:lnSpc>
                <a:spcPct val="90000"/>
              </a:lnSpc>
              <a:spcBef>
                <a:spcPts val="900"/>
              </a:spcBef>
              <a:spcAft>
                <a:spcPts val="0"/>
              </a:spcAft>
              <a:buClrTx/>
              <a:buSzTx/>
              <a:buFont typeface="Arial"/>
              <a:buNone/>
              <a:tabLst/>
              <a:defRPr sz="2880" b="1" i="0" baseline="0">
                <a:solidFill>
                  <a:schemeClr val="bg1">
                    <a:alpha val="62000"/>
                  </a:schemeClr>
                </a:solidFill>
              </a:defRPr>
            </a:lvl1pPr>
            <a:lvl2pPr marL="411439" indent="0">
              <a:buNone/>
              <a:defRPr sz="2520"/>
            </a:lvl2pPr>
            <a:lvl3pPr marL="822880" indent="0">
              <a:buNone/>
              <a:defRPr sz="2160"/>
            </a:lvl3pPr>
            <a:lvl4pPr marL="1234318" indent="0">
              <a:buNone/>
              <a:defRPr sz="1800"/>
            </a:lvl4pPr>
            <a:lvl5pPr marL="1645758" indent="0">
              <a:buNone/>
              <a:defRPr sz="1800"/>
            </a:lvl5pPr>
            <a:lvl6pPr marL="2057196" indent="0">
              <a:buNone/>
              <a:defRPr sz="1800"/>
            </a:lvl6pPr>
            <a:lvl7pPr marL="2468634" indent="0">
              <a:buNone/>
              <a:defRPr sz="1800"/>
            </a:lvl7pPr>
            <a:lvl8pPr marL="2880072" indent="0">
              <a:buNone/>
              <a:defRPr sz="1800"/>
            </a:lvl8pPr>
            <a:lvl9pPr marL="3291516" indent="0">
              <a:buNone/>
              <a:defRPr sz="1800"/>
            </a:lvl9pPr>
          </a:lstStyle>
          <a:p>
            <a:r>
              <a:rPr lang="en-GB" noProof="0"/>
              <a:t>Click icon to add image.</a:t>
            </a:r>
          </a:p>
          <a:p>
            <a:r>
              <a:rPr lang="en-GB" noProof="0"/>
              <a:t>Fit the image to frame </a:t>
            </a:r>
            <a:br>
              <a:rPr lang="en-GB" noProof="0"/>
            </a:br>
            <a:r>
              <a:rPr lang="en-GB" noProof="0"/>
              <a:t>by choosing: </a:t>
            </a:r>
            <a:br>
              <a:rPr lang="en-GB" noProof="0"/>
            </a:br>
            <a:r>
              <a:rPr lang="en-GB" noProof="0"/>
              <a:t>crop&gt;fit / rajaa&gt;sovita</a:t>
            </a:r>
          </a:p>
        </p:txBody>
      </p:sp>
      <p:pic>
        <p:nvPicPr>
          <p:cNvPr id="10" name="Kuva 9">
            <a:extLst>
              <a:ext uri="{FF2B5EF4-FFF2-40B4-BE49-F238E27FC236}">
                <a16:creationId xmlns:a16="http://schemas.microsoft.com/office/drawing/2014/main" id="{FDE6FEC0-D463-4F39-9043-DB3EB64D71D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 y="4807452"/>
            <a:ext cx="2515764" cy="2008800"/>
          </a:xfrm>
          <a:prstGeom prst="rect">
            <a:avLst/>
          </a:prstGeom>
        </p:spPr>
      </p:pic>
    </p:spTree>
    <p:extLst>
      <p:ext uri="{BB962C8B-B14F-4D97-AF65-F5344CB8AC3E}">
        <p14:creationId xmlns:p14="http://schemas.microsoft.com/office/powerpoint/2010/main" val="3234115755"/>
      </p:ext>
    </p:extLst>
  </p:cSld>
  <p:clrMapOvr>
    <a:masterClrMapping/>
  </p:clrMapOvr>
  <p:extLst>
    <p:ext uri="{DCECCB84-F9BA-43D5-87BE-67443E8EF086}">
      <p15:sldGuideLst xmlns:p15="http://schemas.microsoft.com/office/powerpoint/2012/main">
        <p15:guide id="1" orient="horz" pos="329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Body slide - 1 wide column">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389805" y="259137"/>
            <a:ext cx="11323863" cy="1332766"/>
          </a:xfrm>
          <a:prstGeom prst="rect">
            <a:avLst/>
          </a:prstGeom>
        </p:spPr>
        <p:txBody>
          <a:bodyPr lIns="0" tIns="0" rIns="0" bIns="0"/>
          <a:lstStyle>
            <a:lvl1pPr marL="0" indent="0">
              <a:lnSpc>
                <a:spcPct val="100000"/>
              </a:lnSpc>
              <a:buNone/>
              <a:defRPr sz="4800" b="1" baseline="0">
                <a:solidFill>
                  <a:schemeClr val="tx1"/>
                </a:solidFill>
              </a:defRPr>
            </a:lvl1pPr>
            <a:lvl2pPr marL="411439" indent="0">
              <a:buNone/>
              <a:defRPr sz="1260"/>
            </a:lvl2pPr>
            <a:lvl3pPr marL="822880" indent="0">
              <a:buNone/>
              <a:defRPr sz="108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GB" noProof="0"/>
              <a:t>Body slide title </a:t>
            </a:r>
          </a:p>
        </p:txBody>
      </p:sp>
      <p:sp>
        <p:nvSpPr>
          <p:cNvPr id="13" name="Text Placeholder 3"/>
          <p:cNvSpPr>
            <a:spLocks noGrp="1"/>
          </p:cNvSpPr>
          <p:nvPr>
            <p:ph type="body" sz="half" idx="11" hasCustomPrompt="1"/>
          </p:nvPr>
        </p:nvSpPr>
        <p:spPr>
          <a:xfrm>
            <a:off x="389805" y="1876514"/>
            <a:ext cx="11323863" cy="4065947"/>
          </a:xfrm>
          <a:prstGeom prst="rect">
            <a:avLst/>
          </a:prstGeom>
        </p:spPr>
        <p:txBody>
          <a:bodyPr lIns="0" tIns="0" rIns="0" bIns="0"/>
          <a:lstStyle>
            <a:lvl1pPr marL="0" marR="0" indent="0" algn="l" defTabSz="822880" rtl="0" eaLnBrk="1" fontAlgn="auto" latinLnBrk="0" hangingPunct="1">
              <a:lnSpc>
                <a:spcPct val="100000"/>
              </a:lnSpc>
              <a:spcBef>
                <a:spcPts val="900"/>
              </a:spcBef>
              <a:spcAft>
                <a:spcPts val="0"/>
              </a:spcAft>
              <a:buClrTx/>
              <a:buSzTx/>
              <a:buFont typeface="Arial" panose="020B0604020202020204" pitchFamily="34" charset="0"/>
              <a:buNone/>
              <a:tabLst/>
              <a:defRPr sz="2520" b="1" baseline="0">
                <a:solidFill>
                  <a:schemeClr val="tx1"/>
                </a:solidFill>
              </a:defRPr>
            </a:lvl1pPr>
            <a:lvl2pPr marL="754307" indent="-325724">
              <a:buFont typeface="Arial" panose="020B0604020202020204" pitchFamily="34" charset="0"/>
              <a:buChar char="•"/>
              <a:defRPr sz="2520"/>
            </a:lvl2pPr>
            <a:lvl3pPr marL="965740" indent="-211434">
              <a:buFont typeface="Arial" panose="020B0604020202020204" pitchFamily="34" charset="0"/>
              <a:buChar char="•"/>
              <a:defRPr sz="192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GB" noProof="0"/>
              <a:t>Your text here</a:t>
            </a:r>
          </a:p>
          <a:p>
            <a:pPr lvl="1"/>
            <a:r>
              <a:rPr lang="en-GB" noProof="0"/>
              <a:t>Second level</a:t>
            </a:r>
          </a:p>
          <a:p>
            <a:pPr lvl="2"/>
            <a:r>
              <a:rPr lang="en-GB" noProof="0"/>
              <a:t>Third level</a:t>
            </a:r>
          </a:p>
        </p:txBody>
      </p:sp>
      <p:sp>
        <p:nvSpPr>
          <p:cNvPr id="2" name="Päivämäärän paikkamerkki 1">
            <a:extLst>
              <a:ext uri="{FF2B5EF4-FFF2-40B4-BE49-F238E27FC236}">
                <a16:creationId xmlns:a16="http://schemas.microsoft.com/office/drawing/2014/main" id="{4C366827-B13F-41D2-9BB1-86D6952FE74F}"/>
              </a:ext>
            </a:extLst>
          </p:cNvPr>
          <p:cNvSpPr>
            <a:spLocks noGrp="1"/>
          </p:cNvSpPr>
          <p:nvPr>
            <p:ph type="dt" sz="half" idx="12"/>
          </p:nvPr>
        </p:nvSpPr>
        <p:spPr/>
        <p:txBody>
          <a:bodyPr/>
          <a:lstStyle/>
          <a:p>
            <a:r>
              <a:rPr lang="en-GB" noProof="0"/>
              <a:t>dd.mm.yyyy</a:t>
            </a:r>
          </a:p>
        </p:txBody>
      </p:sp>
      <p:sp>
        <p:nvSpPr>
          <p:cNvPr id="3" name="Alatunnisteen paikkamerkki 2">
            <a:extLst>
              <a:ext uri="{FF2B5EF4-FFF2-40B4-BE49-F238E27FC236}">
                <a16:creationId xmlns:a16="http://schemas.microsoft.com/office/drawing/2014/main" id="{B081CECA-2419-49BC-A865-E26F838DFBF9}"/>
              </a:ext>
            </a:extLst>
          </p:cNvPr>
          <p:cNvSpPr>
            <a:spLocks noGrp="1"/>
          </p:cNvSpPr>
          <p:nvPr>
            <p:ph type="ftr" sz="quarter" idx="13"/>
          </p:nvPr>
        </p:nvSpPr>
        <p:spPr/>
        <p:txBody>
          <a:bodyPr/>
          <a:lstStyle/>
          <a:p>
            <a:r>
              <a:rPr lang="en-GB" noProof="0"/>
              <a:t>Your text here</a:t>
            </a:r>
          </a:p>
        </p:txBody>
      </p:sp>
      <p:sp>
        <p:nvSpPr>
          <p:cNvPr id="4" name="Dian numeron paikkamerkki 3">
            <a:extLst>
              <a:ext uri="{FF2B5EF4-FFF2-40B4-BE49-F238E27FC236}">
                <a16:creationId xmlns:a16="http://schemas.microsoft.com/office/drawing/2014/main" id="{75CA6814-F1E3-4289-929D-E2AEACCAF6C2}"/>
              </a:ext>
            </a:extLst>
          </p:cNvPr>
          <p:cNvSpPr>
            <a:spLocks noGrp="1"/>
          </p:cNvSpPr>
          <p:nvPr>
            <p:ph type="sldNum" sz="quarter" idx="14"/>
          </p:nvPr>
        </p:nvSpPr>
        <p:spPr/>
        <p:txBody>
          <a:bodyPr/>
          <a:lstStyle/>
          <a:p>
            <a:fld id="{28F7F04C-F568-F649-A2AE-EA61C66B69B4}" type="slidenum">
              <a:rPr lang="en-GB" noProof="0" smtClean="0"/>
              <a:pPr/>
              <a:t>‹#›</a:t>
            </a:fld>
            <a:endParaRPr lang="en-GB" noProof="0"/>
          </a:p>
        </p:txBody>
      </p:sp>
      <p:pic>
        <p:nvPicPr>
          <p:cNvPr id="10" name="Kuva 9">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88092"/>
            <a:ext cx="2764939" cy="1028160"/>
          </a:xfrm>
          <a:prstGeom prst="rect">
            <a:avLst/>
          </a:prstGeom>
        </p:spPr>
      </p:pic>
    </p:spTree>
    <p:extLst>
      <p:ext uri="{BB962C8B-B14F-4D97-AF65-F5344CB8AC3E}">
        <p14:creationId xmlns:p14="http://schemas.microsoft.com/office/powerpoint/2010/main" val="2721706487"/>
      </p:ext>
    </p:extLst>
  </p:cSld>
  <p:clrMapOvr>
    <a:masterClrMapping/>
  </p:clrMapOvr>
  <p:extLst>
    <p:ext uri="{DCECCB84-F9BA-43D5-87BE-67443E8EF086}">
      <p15:sldGuideLst xmlns:p15="http://schemas.microsoft.com/office/powerpoint/2012/main">
        <p15:guide id="4" pos="5534">
          <p15:clr>
            <a:srgbClr val="FBAE40"/>
          </p15:clr>
        </p15:guide>
        <p15:guide id="5" orient="horz" pos="363">
          <p15:clr>
            <a:srgbClr val="FBAE40"/>
          </p15:clr>
        </p15:guide>
        <p15:guide id="6" pos="2795">
          <p15:clr>
            <a:srgbClr val="FBAE40"/>
          </p15:clr>
        </p15:guide>
        <p15:guide id="7" pos="2965">
          <p15:clr>
            <a:srgbClr val="FBAE40"/>
          </p15:clr>
        </p15:guide>
        <p15:guide id="8" orient="horz" pos="341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Body slide - 2 text columns ">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390541" y="257160"/>
            <a:ext cx="11329457" cy="1355059"/>
          </a:xfrm>
          <a:prstGeom prst="rect">
            <a:avLst/>
          </a:prstGeom>
        </p:spPr>
        <p:txBody>
          <a:bodyPr lIns="0" tIns="0" rIns="0" bIns="0" anchor="t"/>
          <a:lstStyle>
            <a:lvl1pPr marL="0" indent="0">
              <a:lnSpc>
                <a:spcPct val="100000"/>
              </a:lnSpc>
              <a:buNone/>
              <a:defRPr sz="4800" b="1" baseline="0">
                <a:solidFill>
                  <a:schemeClr val="tx1"/>
                </a:solidFill>
              </a:defRPr>
            </a:lvl1pPr>
            <a:lvl2pPr marL="411439" indent="0">
              <a:buNone/>
              <a:defRPr sz="1260"/>
            </a:lvl2pPr>
            <a:lvl3pPr marL="822880" indent="0">
              <a:buNone/>
              <a:defRPr sz="108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GB" noProof="0"/>
              <a:t>Body slide title</a:t>
            </a:r>
          </a:p>
        </p:txBody>
      </p:sp>
      <p:sp>
        <p:nvSpPr>
          <p:cNvPr id="13" name="Text Placeholder 3"/>
          <p:cNvSpPr>
            <a:spLocks noGrp="1"/>
          </p:cNvSpPr>
          <p:nvPr>
            <p:ph type="body" sz="half" idx="11" hasCustomPrompt="1"/>
          </p:nvPr>
        </p:nvSpPr>
        <p:spPr>
          <a:xfrm>
            <a:off x="383119" y="2018271"/>
            <a:ext cx="5533496" cy="3914950"/>
          </a:xfrm>
          <a:prstGeom prst="rect">
            <a:avLst/>
          </a:prstGeom>
        </p:spPr>
        <p:txBody>
          <a:bodyPr lIns="0" tIns="0" rIns="0" bIns="0"/>
          <a:lstStyle>
            <a:lvl1pPr marL="411439" marR="0" indent="-411439" algn="l" defTabSz="822880" rtl="0" eaLnBrk="1" fontAlgn="auto" latinLnBrk="0" hangingPunct="1">
              <a:lnSpc>
                <a:spcPct val="100000"/>
              </a:lnSpc>
              <a:spcBef>
                <a:spcPts val="900"/>
              </a:spcBef>
              <a:spcAft>
                <a:spcPts val="0"/>
              </a:spcAft>
              <a:buClrTx/>
              <a:buSzTx/>
              <a:buFont typeface="Arial" panose="020B0604020202020204" pitchFamily="34" charset="0"/>
              <a:buChar char="•"/>
              <a:tabLst/>
              <a:defRPr sz="2520" b="1" baseline="0">
                <a:solidFill>
                  <a:schemeClr val="tx1"/>
                </a:solidFill>
              </a:defRPr>
            </a:lvl1pPr>
            <a:lvl2pPr marL="754307" indent="-342864">
              <a:buFont typeface="Arial" panose="020B0604020202020204" pitchFamily="34" charset="0"/>
              <a:buChar char="•"/>
              <a:defRPr sz="2520"/>
            </a:lvl2pPr>
            <a:lvl3pPr marL="965740" indent="-211434">
              <a:buFont typeface="Arial" panose="020B0604020202020204" pitchFamily="34" charset="0"/>
              <a:buChar char="•"/>
              <a:defRPr sz="192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GB" noProof="0"/>
              <a:t>Your text here</a:t>
            </a:r>
          </a:p>
          <a:p>
            <a:pPr lvl="1"/>
            <a:r>
              <a:rPr lang="en-GB" noProof="0"/>
              <a:t>Second level</a:t>
            </a:r>
          </a:p>
          <a:p>
            <a:pPr lvl="2"/>
            <a:r>
              <a:rPr lang="en-GB" noProof="0"/>
              <a:t>Third level</a:t>
            </a:r>
          </a:p>
        </p:txBody>
      </p:sp>
      <p:sp>
        <p:nvSpPr>
          <p:cNvPr id="21" name="Text Placeholder 3"/>
          <p:cNvSpPr>
            <a:spLocks noGrp="1"/>
          </p:cNvSpPr>
          <p:nvPr>
            <p:ph type="body" sz="half" idx="12" hasCustomPrompt="1"/>
          </p:nvPr>
        </p:nvSpPr>
        <p:spPr>
          <a:xfrm>
            <a:off x="6275388" y="2018271"/>
            <a:ext cx="5438245" cy="3914950"/>
          </a:xfrm>
          <a:prstGeom prst="rect">
            <a:avLst/>
          </a:prstGeom>
        </p:spPr>
        <p:txBody>
          <a:bodyPr lIns="0" tIns="0" rIns="0" bIns="0"/>
          <a:lstStyle>
            <a:lvl1pPr marL="411439" marR="0" indent="-411439" algn="l" defTabSz="822880" rtl="0" eaLnBrk="1" fontAlgn="auto" latinLnBrk="0" hangingPunct="1">
              <a:lnSpc>
                <a:spcPct val="100000"/>
              </a:lnSpc>
              <a:spcBef>
                <a:spcPts val="900"/>
              </a:spcBef>
              <a:spcAft>
                <a:spcPts val="0"/>
              </a:spcAft>
              <a:buClrTx/>
              <a:buSzTx/>
              <a:buFont typeface="Arial" panose="020B0604020202020204" pitchFamily="34" charset="0"/>
              <a:buChar char="•"/>
              <a:tabLst/>
              <a:defRPr sz="2520" b="1" baseline="0">
                <a:solidFill>
                  <a:schemeClr val="tx1"/>
                </a:solidFill>
              </a:defRPr>
            </a:lvl1pPr>
            <a:lvl2pPr marL="754307" indent="-342864">
              <a:buFont typeface="Arial" panose="020B0604020202020204" pitchFamily="34" charset="0"/>
              <a:buChar char="•"/>
              <a:defRPr sz="2520"/>
            </a:lvl2pPr>
            <a:lvl3pPr marL="965740" indent="-211434">
              <a:buFont typeface="Arial" panose="020B0604020202020204" pitchFamily="34" charset="0"/>
              <a:buChar char="•"/>
              <a:defRPr sz="192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GB" noProof="0"/>
              <a:t>Your text here</a:t>
            </a:r>
          </a:p>
          <a:p>
            <a:pPr lvl="1"/>
            <a:r>
              <a:rPr lang="en-GB" noProof="0"/>
              <a:t>Second level</a:t>
            </a:r>
          </a:p>
          <a:p>
            <a:pPr lvl="2"/>
            <a:r>
              <a:rPr lang="en-GB" noProof="0"/>
              <a:t>Third level</a:t>
            </a:r>
          </a:p>
        </p:txBody>
      </p:sp>
      <p:sp>
        <p:nvSpPr>
          <p:cNvPr id="3" name="Päivämäärän paikkamerkki 2">
            <a:extLst>
              <a:ext uri="{FF2B5EF4-FFF2-40B4-BE49-F238E27FC236}">
                <a16:creationId xmlns:a16="http://schemas.microsoft.com/office/drawing/2014/main" id="{0ACE9B33-D0C7-4AF1-A02A-1559773A78AC}"/>
              </a:ext>
            </a:extLst>
          </p:cNvPr>
          <p:cNvSpPr>
            <a:spLocks noGrp="1"/>
          </p:cNvSpPr>
          <p:nvPr>
            <p:ph type="dt" sz="half" idx="13"/>
          </p:nvPr>
        </p:nvSpPr>
        <p:spPr/>
        <p:txBody>
          <a:bodyPr/>
          <a:lstStyle/>
          <a:p>
            <a:r>
              <a:rPr lang="en-GB" noProof="0"/>
              <a:t>dd.mm.yyyy</a:t>
            </a:r>
          </a:p>
        </p:txBody>
      </p:sp>
      <p:sp>
        <p:nvSpPr>
          <p:cNvPr id="4" name="Alatunnisteen paikkamerkki 3">
            <a:extLst>
              <a:ext uri="{FF2B5EF4-FFF2-40B4-BE49-F238E27FC236}">
                <a16:creationId xmlns:a16="http://schemas.microsoft.com/office/drawing/2014/main" id="{8F7430A1-7AEB-4722-97B3-51719F60574B}"/>
              </a:ext>
            </a:extLst>
          </p:cNvPr>
          <p:cNvSpPr>
            <a:spLocks noGrp="1"/>
          </p:cNvSpPr>
          <p:nvPr>
            <p:ph type="ftr" sz="quarter" idx="14"/>
          </p:nvPr>
        </p:nvSpPr>
        <p:spPr/>
        <p:txBody>
          <a:bodyPr/>
          <a:lstStyle/>
          <a:p>
            <a:r>
              <a:rPr lang="en-GB" noProof="0"/>
              <a:t>Your text here</a:t>
            </a:r>
          </a:p>
        </p:txBody>
      </p:sp>
      <p:sp>
        <p:nvSpPr>
          <p:cNvPr id="5" name="Dian numeron paikkamerkki 4">
            <a:extLst>
              <a:ext uri="{FF2B5EF4-FFF2-40B4-BE49-F238E27FC236}">
                <a16:creationId xmlns:a16="http://schemas.microsoft.com/office/drawing/2014/main" id="{75B56DD1-CE07-4F8B-9EEB-5CFC86C5CCF2}"/>
              </a:ext>
            </a:extLst>
          </p:cNvPr>
          <p:cNvSpPr>
            <a:spLocks noGrp="1"/>
          </p:cNvSpPr>
          <p:nvPr>
            <p:ph type="sldNum" sz="quarter" idx="15"/>
          </p:nvPr>
        </p:nvSpPr>
        <p:spPr/>
        <p:txBody>
          <a:bodyPr/>
          <a:lstStyle/>
          <a:p>
            <a:fld id="{28F7F04C-F568-F649-A2AE-EA61C66B69B4}" type="slidenum">
              <a:rPr lang="en-GB" noProof="0" smtClean="0"/>
              <a:pPr/>
              <a:t>‹#›</a:t>
            </a:fld>
            <a:endParaRPr lang="en-GB" noProof="0"/>
          </a:p>
        </p:txBody>
      </p:sp>
      <p:pic>
        <p:nvPicPr>
          <p:cNvPr id="10" name="Kuva 9">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88092"/>
            <a:ext cx="2764939" cy="1028160"/>
          </a:xfrm>
          <a:prstGeom prst="rect">
            <a:avLst/>
          </a:prstGeom>
        </p:spPr>
      </p:pic>
    </p:spTree>
    <p:extLst>
      <p:ext uri="{BB962C8B-B14F-4D97-AF65-F5344CB8AC3E}">
        <p14:creationId xmlns:p14="http://schemas.microsoft.com/office/powerpoint/2010/main" val="3720657640"/>
      </p:ext>
    </p:extLst>
  </p:cSld>
  <p:clrMapOvr>
    <a:masterClrMapping/>
  </p:clrMapOvr>
  <p:extLst>
    <p:ext uri="{DCECCB84-F9BA-43D5-87BE-67443E8EF086}">
      <p15:sldGuideLst xmlns:p15="http://schemas.microsoft.com/office/powerpoint/2012/main">
        <p15:guide id="4" pos="5534">
          <p15:clr>
            <a:srgbClr val="FBAE40"/>
          </p15:clr>
        </p15:guide>
        <p15:guide id="5" orient="horz" pos="3410">
          <p15:clr>
            <a:srgbClr val="FBAE40"/>
          </p15:clr>
        </p15:guide>
        <p15:guide id="6" pos="2795">
          <p15:clr>
            <a:srgbClr val="FBAE40"/>
          </p15:clr>
        </p15:guide>
        <p15:guide id="7" pos="2965">
          <p15:clr>
            <a:srgbClr val="FBAE40"/>
          </p15:clr>
        </p15:guide>
        <p15:guide id="8" pos="181">
          <p15:clr>
            <a:srgbClr val="FBAE40"/>
          </p15:clr>
        </p15:guide>
        <p15:guide id="9" orient="horz" pos="943">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 Body slide - Black text - Image">
    <p:spTree>
      <p:nvGrpSpPr>
        <p:cNvPr id="1" name=""/>
        <p:cNvGrpSpPr/>
        <p:nvPr/>
      </p:nvGrpSpPr>
      <p:grpSpPr>
        <a:xfrm>
          <a:off x="0" y="0"/>
          <a:ext cx="0" cy="0"/>
          <a:chOff x="0" y="0"/>
          <a:chExt cx="0" cy="0"/>
        </a:xfrm>
      </p:grpSpPr>
      <p:sp>
        <p:nvSpPr>
          <p:cNvPr id="8" name="Picture Placeholder 2"/>
          <p:cNvSpPr>
            <a:spLocks noGrp="1"/>
          </p:cNvSpPr>
          <p:nvPr>
            <p:ph type="pic" idx="11" hasCustomPrompt="1"/>
          </p:nvPr>
        </p:nvSpPr>
        <p:spPr>
          <a:xfrm>
            <a:off x="6281089" y="0"/>
            <a:ext cx="5910943" cy="6858000"/>
          </a:xfrm>
          <a:prstGeom prst="rect">
            <a:avLst/>
          </a:prstGeom>
        </p:spPr>
        <p:txBody>
          <a:bodyPr/>
          <a:lstStyle>
            <a:lvl1pPr marL="0" indent="0">
              <a:buNone/>
              <a:defRPr sz="2880" b="1" baseline="0">
                <a:solidFill>
                  <a:schemeClr val="bg1">
                    <a:lumMod val="85000"/>
                    <a:alpha val="62000"/>
                  </a:schemeClr>
                </a:solidFill>
              </a:defRPr>
            </a:lvl1pPr>
            <a:lvl2pPr marL="411439" indent="0">
              <a:buNone/>
              <a:defRPr sz="2520"/>
            </a:lvl2pPr>
            <a:lvl3pPr marL="822880" indent="0">
              <a:buNone/>
              <a:defRPr sz="2160"/>
            </a:lvl3pPr>
            <a:lvl4pPr marL="1234318" indent="0">
              <a:buNone/>
              <a:defRPr sz="1800"/>
            </a:lvl4pPr>
            <a:lvl5pPr marL="1645758" indent="0">
              <a:buNone/>
              <a:defRPr sz="1800"/>
            </a:lvl5pPr>
            <a:lvl6pPr marL="2057196" indent="0">
              <a:buNone/>
              <a:defRPr sz="1800"/>
            </a:lvl6pPr>
            <a:lvl7pPr marL="2468634" indent="0">
              <a:buNone/>
              <a:defRPr sz="1800"/>
            </a:lvl7pPr>
            <a:lvl8pPr marL="2880072" indent="0">
              <a:buNone/>
              <a:defRPr sz="1800"/>
            </a:lvl8pPr>
            <a:lvl9pPr marL="3291516" indent="0">
              <a:buNone/>
              <a:defRPr sz="1800"/>
            </a:lvl9pPr>
          </a:lstStyle>
          <a:p>
            <a:r>
              <a:rPr lang="en-GB" noProof="0"/>
              <a:t>Click icon to add image</a:t>
            </a:r>
            <a:br>
              <a:rPr lang="en-GB" noProof="0"/>
            </a:br>
            <a:br>
              <a:rPr lang="en-GB" noProof="0"/>
            </a:br>
            <a:r>
              <a:rPr lang="en-GB" noProof="0"/>
              <a:t>Fit the image to frame </a:t>
            </a:r>
            <a:br>
              <a:rPr lang="en-GB" noProof="0"/>
            </a:br>
            <a:r>
              <a:rPr lang="en-GB" noProof="0"/>
              <a:t>by choosing: </a:t>
            </a:r>
            <a:br>
              <a:rPr lang="en-GB" noProof="0"/>
            </a:br>
            <a:r>
              <a:rPr lang="en-GB" noProof="0"/>
              <a:t>crop&gt;fit / rajaa&gt;sovita</a:t>
            </a:r>
          </a:p>
        </p:txBody>
      </p:sp>
      <p:sp>
        <p:nvSpPr>
          <p:cNvPr id="4" name="Text Placeholder 3"/>
          <p:cNvSpPr>
            <a:spLocks noGrp="1"/>
          </p:cNvSpPr>
          <p:nvPr>
            <p:ph type="body" sz="half" idx="2" hasCustomPrompt="1"/>
          </p:nvPr>
        </p:nvSpPr>
        <p:spPr>
          <a:xfrm>
            <a:off x="383151" y="2032603"/>
            <a:ext cx="5402961" cy="3900617"/>
          </a:xfrm>
          <a:prstGeom prst="rect">
            <a:avLst/>
          </a:prstGeom>
        </p:spPr>
        <p:txBody>
          <a:bodyPr lIns="0" tIns="0" rIns="0" bIns="0"/>
          <a:lstStyle>
            <a:lvl1pPr marL="0" marR="0" indent="0" algn="l" defTabSz="822880" rtl="0" eaLnBrk="1" fontAlgn="auto" latinLnBrk="0" hangingPunct="1">
              <a:lnSpc>
                <a:spcPct val="100000"/>
              </a:lnSpc>
              <a:spcBef>
                <a:spcPts val="900"/>
              </a:spcBef>
              <a:spcAft>
                <a:spcPts val="0"/>
              </a:spcAft>
              <a:buClrTx/>
              <a:buSzTx/>
              <a:buFontTx/>
              <a:buNone/>
              <a:tabLst/>
              <a:defRPr lang="en-GB" sz="2520" b="1" smtClean="0"/>
            </a:lvl1pPr>
            <a:lvl2pPr marL="411439" indent="0">
              <a:buFontTx/>
              <a:buNone/>
              <a:defRPr sz="2520"/>
            </a:lvl2pPr>
            <a:lvl3pPr marL="754307" indent="0">
              <a:buFontTx/>
              <a:buNone/>
              <a:defRPr sz="192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GB" noProof="0"/>
              <a:t>Your text here</a:t>
            </a:r>
          </a:p>
        </p:txBody>
      </p:sp>
      <p:sp>
        <p:nvSpPr>
          <p:cNvPr id="11" name="Text Placeholder 3"/>
          <p:cNvSpPr>
            <a:spLocks noGrp="1"/>
          </p:cNvSpPr>
          <p:nvPr>
            <p:ph type="body" sz="half" idx="10" hasCustomPrompt="1"/>
          </p:nvPr>
        </p:nvSpPr>
        <p:spPr>
          <a:xfrm>
            <a:off x="383151" y="267620"/>
            <a:ext cx="5402961" cy="1388633"/>
          </a:xfrm>
          <a:prstGeom prst="rect">
            <a:avLst/>
          </a:prstGeom>
        </p:spPr>
        <p:txBody>
          <a:bodyPr lIns="0" tIns="0" rIns="0" bIns="0"/>
          <a:lstStyle>
            <a:lvl1pPr marL="0" indent="0">
              <a:lnSpc>
                <a:spcPct val="100000"/>
              </a:lnSpc>
              <a:buNone/>
              <a:defRPr sz="4800" b="1" baseline="0">
                <a:solidFill>
                  <a:schemeClr val="tx1"/>
                </a:solidFill>
              </a:defRPr>
            </a:lvl1pPr>
            <a:lvl2pPr marL="411439" indent="0">
              <a:buNone/>
              <a:defRPr sz="1260"/>
            </a:lvl2pPr>
            <a:lvl3pPr marL="822880" indent="0">
              <a:buNone/>
              <a:defRPr sz="108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GB" noProof="0"/>
              <a:t>Body slide title</a:t>
            </a:r>
          </a:p>
        </p:txBody>
      </p:sp>
      <p:sp>
        <p:nvSpPr>
          <p:cNvPr id="6" name="Päivämäärän paikkamerkki 5"/>
          <p:cNvSpPr>
            <a:spLocks noGrp="1"/>
          </p:cNvSpPr>
          <p:nvPr>
            <p:ph type="dt" sz="half" idx="12"/>
          </p:nvPr>
        </p:nvSpPr>
        <p:spPr/>
        <p:txBody>
          <a:bodyPr/>
          <a:lstStyle/>
          <a:p>
            <a:r>
              <a:rPr lang="en-GB" noProof="0"/>
              <a:t>dd.mm.yyyy</a:t>
            </a:r>
          </a:p>
        </p:txBody>
      </p:sp>
      <p:sp>
        <p:nvSpPr>
          <p:cNvPr id="9" name="Alatunnisteen paikkamerkki 8"/>
          <p:cNvSpPr>
            <a:spLocks noGrp="1"/>
          </p:cNvSpPr>
          <p:nvPr>
            <p:ph type="ftr" sz="quarter" idx="13"/>
          </p:nvPr>
        </p:nvSpPr>
        <p:spPr/>
        <p:txBody>
          <a:bodyPr/>
          <a:lstStyle/>
          <a:p>
            <a:r>
              <a:rPr lang="en-GB" noProof="0"/>
              <a:t>Your text here</a:t>
            </a:r>
          </a:p>
        </p:txBody>
      </p:sp>
      <p:sp>
        <p:nvSpPr>
          <p:cNvPr id="10" name="Dian numeron paikkamerkki 9"/>
          <p:cNvSpPr>
            <a:spLocks noGrp="1"/>
          </p:cNvSpPr>
          <p:nvPr>
            <p:ph type="sldNum" sz="quarter" idx="14"/>
          </p:nvPr>
        </p:nvSpPr>
        <p:spPr/>
        <p:txBody>
          <a:bodyPr/>
          <a:lstStyle/>
          <a:p>
            <a:fld id="{28F7F04C-F568-F649-A2AE-EA61C66B69B4}" type="slidenum">
              <a:rPr lang="en-GB" noProof="0" smtClean="0"/>
              <a:pPr/>
              <a:t>‹#›</a:t>
            </a:fld>
            <a:endParaRPr lang="en-GB" noProof="0"/>
          </a:p>
        </p:txBody>
      </p:sp>
      <p:pic>
        <p:nvPicPr>
          <p:cNvPr id="13" name="Kuva 12">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88092"/>
            <a:ext cx="2764939" cy="1028160"/>
          </a:xfrm>
          <a:prstGeom prst="rect">
            <a:avLst/>
          </a:prstGeom>
        </p:spPr>
      </p:pic>
    </p:spTree>
    <p:extLst>
      <p:ext uri="{BB962C8B-B14F-4D97-AF65-F5344CB8AC3E}">
        <p14:creationId xmlns:p14="http://schemas.microsoft.com/office/powerpoint/2010/main" val="3848598555"/>
      </p:ext>
    </p:extLst>
  </p:cSld>
  <p:clrMapOvr>
    <a:masterClrMapping/>
  </p:clrMapOvr>
  <p:extLst>
    <p:ext uri="{DCECCB84-F9BA-43D5-87BE-67443E8EF086}">
      <p15:sldGuideLst xmlns:p15="http://schemas.microsoft.com/office/powerpoint/2012/main">
        <p15:guide id="1" orient="horz" pos="341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 Divider - Text and imag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216" noProof="0"/>
          </a:p>
        </p:txBody>
      </p:sp>
      <p:sp>
        <p:nvSpPr>
          <p:cNvPr id="6" name="Picture Placeholder 2"/>
          <p:cNvSpPr>
            <a:spLocks noGrp="1"/>
          </p:cNvSpPr>
          <p:nvPr>
            <p:ph type="pic" idx="11" hasCustomPrompt="1"/>
          </p:nvPr>
        </p:nvSpPr>
        <p:spPr>
          <a:xfrm>
            <a:off x="6281089" y="0"/>
            <a:ext cx="5910943" cy="6858000"/>
          </a:xfrm>
          <a:prstGeom prst="rect">
            <a:avLst/>
          </a:prstGeom>
        </p:spPr>
        <p:txBody>
          <a:bodyPr/>
          <a:lstStyle>
            <a:lvl1pPr marL="0" marR="0" indent="0" algn="l" defTabSz="822880" rtl="0" eaLnBrk="1" fontAlgn="auto" latinLnBrk="0" hangingPunct="1">
              <a:lnSpc>
                <a:spcPct val="90000"/>
              </a:lnSpc>
              <a:spcBef>
                <a:spcPts val="900"/>
              </a:spcBef>
              <a:spcAft>
                <a:spcPts val="0"/>
              </a:spcAft>
              <a:buClrTx/>
              <a:buSzTx/>
              <a:buFont typeface="Arial"/>
              <a:buNone/>
              <a:tabLst/>
              <a:defRPr sz="2880" b="1" baseline="0">
                <a:solidFill>
                  <a:schemeClr val="bg1">
                    <a:alpha val="62000"/>
                  </a:schemeClr>
                </a:solidFill>
              </a:defRPr>
            </a:lvl1pPr>
            <a:lvl2pPr marL="411439" indent="0">
              <a:buNone/>
              <a:defRPr sz="2520"/>
            </a:lvl2pPr>
            <a:lvl3pPr marL="822880" indent="0">
              <a:buNone/>
              <a:defRPr sz="2160"/>
            </a:lvl3pPr>
            <a:lvl4pPr marL="1234318" indent="0">
              <a:buNone/>
              <a:defRPr sz="1800"/>
            </a:lvl4pPr>
            <a:lvl5pPr marL="1645758" indent="0">
              <a:buNone/>
              <a:defRPr sz="1800"/>
            </a:lvl5pPr>
            <a:lvl6pPr marL="2057196" indent="0">
              <a:buNone/>
              <a:defRPr sz="1800"/>
            </a:lvl6pPr>
            <a:lvl7pPr marL="2468634" indent="0">
              <a:buNone/>
              <a:defRPr sz="1800"/>
            </a:lvl7pPr>
            <a:lvl8pPr marL="2880072" indent="0">
              <a:buNone/>
              <a:defRPr sz="1800"/>
            </a:lvl8pPr>
            <a:lvl9pPr marL="3291516" indent="0">
              <a:buNone/>
              <a:defRPr sz="1800"/>
            </a:lvl9pPr>
          </a:lstStyle>
          <a:p>
            <a:r>
              <a:rPr lang="en-GB" noProof="0"/>
              <a:t>Click icon to add image.</a:t>
            </a:r>
            <a:br>
              <a:rPr lang="en-GB" noProof="0"/>
            </a:br>
            <a:br>
              <a:rPr lang="en-GB" noProof="0"/>
            </a:br>
            <a:r>
              <a:rPr lang="en-GB" noProof="0"/>
              <a:t>Fit the image to frame </a:t>
            </a:r>
            <a:br>
              <a:rPr lang="en-GB" noProof="0"/>
            </a:br>
            <a:r>
              <a:rPr lang="en-GB" noProof="0"/>
              <a:t>by choosing: </a:t>
            </a:r>
            <a:br>
              <a:rPr lang="en-GB" noProof="0"/>
            </a:br>
            <a:r>
              <a:rPr lang="en-GB" noProof="0"/>
              <a:t>crop&gt;fit / rajaa&gt;sovita</a:t>
            </a:r>
          </a:p>
        </p:txBody>
      </p:sp>
      <p:sp>
        <p:nvSpPr>
          <p:cNvPr id="4" name="Päivämäärän paikkamerkki 3">
            <a:extLst>
              <a:ext uri="{FF2B5EF4-FFF2-40B4-BE49-F238E27FC236}">
                <a16:creationId xmlns:a16="http://schemas.microsoft.com/office/drawing/2014/main" id="{04E326D0-D397-4DCF-88BA-ADD90C3D5C3E}"/>
              </a:ext>
            </a:extLst>
          </p:cNvPr>
          <p:cNvSpPr>
            <a:spLocks noGrp="1"/>
          </p:cNvSpPr>
          <p:nvPr>
            <p:ph type="dt" sz="half" idx="13"/>
          </p:nvPr>
        </p:nvSpPr>
        <p:spPr/>
        <p:txBody>
          <a:bodyPr/>
          <a:lstStyle>
            <a:lvl1pPr>
              <a:defRPr>
                <a:solidFill>
                  <a:schemeClr val="tx1"/>
                </a:solidFill>
              </a:defRPr>
            </a:lvl1pPr>
          </a:lstStyle>
          <a:p>
            <a:r>
              <a:rPr lang="en-GB" noProof="0"/>
              <a:t>dd.mm.yyyy</a:t>
            </a:r>
          </a:p>
        </p:txBody>
      </p:sp>
      <p:sp>
        <p:nvSpPr>
          <p:cNvPr id="5" name="Alatunnisteen paikkamerkki 4">
            <a:extLst>
              <a:ext uri="{FF2B5EF4-FFF2-40B4-BE49-F238E27FC236}">
                <a16:creationId xmlns:a16="http://schemas.microsoft.com/office/drawing/2014/main" id="{0B124AD7-04E5-4E26-A7E3-6E499B81497F}"/>
              </a:ext>
            </a:extLst>
          </p:cNvPr>
          <p:cNvSpPr>
            <a:spLocks noGrp="1"/>
          </p:cNvSpPr>
          <p:nvPr>
            <p:ph type="ftr" sz="quarter" idx="14"/>
          </p:nvPr>
        </p:nvSpPr>
        <p:spPr/>
        <p:txBody>
          <a:bodyPr/>
          <a:lstStyle>
            <a:lvl1pPr>
              <a:defRPr>
                <a:solidFill>
                  <a:schemeClr val="tx1"/>
                </a:solidFill>
              </a:defRPr>
            </a:lvl1pPr>
          </a:lstStyle>
          <a:p>
            <a:r>
              <a:rPr lang="en-GB" noProof="0"/>
              <a:t>Your text here</a:t>
            </a:r>
          </a:p>
        </p:txBody>
      </p:sp>
      <p:sp>
        <p:nvSpPr>
          <p:cNvPr id="10" name="Dian numeron paikkamerkki 9">
            <a:extLst>
              <a:ext uri="{FF2B5EF4-FFF2-40B4-BE49-F238E27FC236}">
                <a16:creationId xmlns:a16="http://schemas.microsoft.com/office/drawing/2014/main" id="{439BEBFE-6A3C-4862-B3C0-DF2EC5E8CBFB}"/>
              </a:ext>
            </a:extLst>
          </p:cNvPr>
          <p:cNvSpPr>
            <a:spLocks noGrp="1"/>
          </p:cNvSpPr>
          <p:nvPr>
            <p:ph type="sldNum" sz="quarter" idx="15"/>
          </p:nvPr>
        </p:nvSpPr>
        <p:spPr/>
        <p:txBody>
          <a:bodyPr/>
          <a:lstStyle>
            <a:lvl1pPr>
              <a:defRPr>
                <a:solidFill>
                  <a:schemeClr val="tx1"/>
                </a:solidFill>
              </a:defRPr>
            </a:lvl1pPr>
          </a:lstStyle>
          <a:p>
            <a:fld id="{28F7F04C-F568-F649-A2AE-EA61C66B69B4}" type="slidenum">
              <a:rPr lang="en-GB" noProof="0" smtClean="0"/>
              <a:pPr/>
              <a:t>‹#›</a:t>
            </a:fld>
            <a:endParaRPr lang="en-GB" noProof="0"/>
          </a:p>
        </p:txBody>
      </p:sp>
      <p:sp>
        <p:nvSpPr>
          <p:cNvPr id="9" name="Text Placeholder 2">
            <a:extLst>
              <a:ext uri="{FF2B5EF4-FFF2-40B4-BE49-F238E27FC236}">
                <a16:creationId xmlns:a16="http://schemas.microsoft.com/office/drawing/2014/main" id="{3CC9C0A2-E518-4F61-BACC-25E3255118C4}"/>
              </a:ext>
            </a:extLst>
          </p:cNvPr>
          <p:cNvSpPr>
            <a:spLocks noGrp="1"/>
          </p:cNvSpPr>
          <p:nvPr>
            <p:ph type="body" sz="quarter" idx="12" hasCustomPrompt="1"/>
          </p:nvPr>
        </p:nvSpPr>
        <p:spPr>
          <a:xfrm>
            <a:off x="383118" y="692156"/>
            <a:ext cx="5624213" cy="5023450"/>
          </a:xfrm>
          <a:prstGeom prst="rect">
            <a:avLst/>
          </a:prstGeom>
        </p:spPr>
        <p:txBody>
          <a:bodyPr lIns="0" tIns="0" rIns="0" bIns="0"/>
          <a:lstStyle>
            <a:lvl1pPr marL="0" indent="0">
              <a:lnSpc>
                <a:spcPct val="100000"/>
              </a:lnSpc>
              <a:buNone/>
              <a:defRPr sz="3960" b="1">
                <a:solidFill>
                  <a:schemeClr val="tx1"/>
                </a:solidFill>
              </a:defRPr>
            </a:lvl1pPr>
          </a:lstStyle>
          <a:p>
            <a:r>
              <a:rPr lang="en-GB" noProof="0"/>
              <a:t>Lorem ipsum dolor sit amet, consectetur adipiscing elit. Maecenas velit velit, consequat eget ullamcorper a, maximus ac ex.</a:t>
            </a:r>
          </a:p>
        </p:txBody>
      </p:sp>
      <p:pic>
        <p:nvPicPr>
          <p:cNvPr id="3" name="Kuva 2">
            <a:extLst>
              <a:ext uri="{FF2B5EF4-FFF2-40B4-BE49-F238E27FC236}">
                <a16:creationId xmlns:a16="http://schemas.microsoft.com/office/drawing/2014/main" id="{52CCC480-13D2-4814-87C1-ECF3FE05D2A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5785789"/>
            <a:ext cx="2655253" cy="1028160"/>
          </a:xfrm>
          <a:prstGeom prst="rect">
            <a:avLst/>
          </a:prstGeom>
        </p:spPr>
      </p:pic>
    </p:spTree>
    <p:extLst>
      <p:ext uri="{BB962C8B-B14F-4D97-AF65-F5344CB8AC3E}">
        <p14:creationId xmlns:p14="http://schemas.microsoft.com/office/powerpoint/2010/main" val="277627298"/>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 Divider">
    <p:spTree>
      <p:nvGrpSpPr>
        <p:cNvPr id="1" name=""/>
        <p:cNvGrpSpPr/>
        <p:nvPr/>
      </p:nvGrpSpPr>
      <p:grpSpPr>
        <a:xfrm>
          <a:off x="0" y="0"/>
          <a:ext cx="0" cy="0"/>
          <a:chOff x="0" y="0"/>
          <a:chExt cx="0" cy="0"/>
        </a:xfrm>
      </p:grpSpPr>
      <p:sp>
        <p:nvSpPr>
          <p:cNvPr id="5" name="Rectangle 4"/>
          <p:cNvSpPr/>
          <p:nvPr userDrawn="1"/>
        </p:nvSpPr>
        <p:spPr>
          <a:xfrm>
            <a:off x="-1421"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16" noProof="0"/>
          </a:p>
        </p:txBody>
      </p:sp>
      <p:sp>
        <p:nvSpPr>
          <p:cNvPr id="7" name="Text Placeholder 3"/>
          <p:cNvSpPr>
            <a:spLocks noGrp="1"/>
          </p:cNvSpPr>
          <p:nvPr>
            <p:ph type="body" sz="half" idx="11" hasCustomPrompt="1"/>
          </p:nvPr>
        </p:nvSpPr>
        <p:spPr>
          <a:xfrm>
            <a:off x="1007550" y="2345917"/>
            <a:ext cx="10225545" cy="1803020"/>
          </a:xfrm>
          <a:prstGeom prst="rect">
            <a:avLst/>
          </a:prstGeom>
        </p:spPr>
        <p:txBody>
          <a:bodyPr lIns="0" rIns="0"/>
          <a:lstStyle>
            <a:lvl1pPr marL="0" indent="0" algn="l">
              <a:lnSpc>
                <a:spcPct val="100000"/>
              </a:lnSpc>
              <a:spcBef>
                <a:spcPts val="0"/>
              </a:spcBef>
              <a:buNone/>
              <a:defRPr sz="4800" b="1" baseline="0">
                <a:solidFill>
                  <a:schemeClr val="tx1"/>
                </a:solidFill>
              </a:defRPr>
            </a:lvl1pPr>
            <a:lvl2pPr marL="411439" indent="0">
              <a:buNone/>
              <a:defRPr sz="1260"/>
            </a:lvl2pPr>
            <a:lvl3pPr marL="822880" indent="0">
              <a:buNone/>
              <a:defRPr sz="108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GB" noProof="0"/>
              <a:t>Divider – Headline</a:t>
            </a:r>
          </a:p>
        </p:txBody>
      </p:sp>
      <p:sp>
        <p:nvSpPr>
          <p:cNvPr id="2" name="Päivämäärän paikkamerkki 1">
            <a:extLst>
              <a:ext uri="{FF2B5EF4-FFF2-40B4-BE49-F238E27FC236}">
                <a16:creationId xmlns:a16="http://schemas.microsoft.com/office/drawing/2014/main" id="{37C6C481-D72C-4B89-AA19-AC91EB21FEFA}"/>
              </a:ext>
            </a:extLst>
          </p:cNvPr>
          <p:cNvSpPr>
            <a:spLocks noGrp="1"/>
          </p:cNvSpPr>
          <p:nvPr>
            <p:ph type="dt" sz="half" idx="12"/>
          </p:nvPr>
        </p:nvSpPr>
        <p:spPr/>
        <p:txBody>
          <a:bodyPr/>
          <a:lstStyle>
            <a:lvl1pPr>
              <a:defRPr>
                <a:solidFill>
                  <a:schemeClr val="tx1"/>
                </a:solidFill>
              </a:defRPr>
            </a:lvl1pPr>
          </a:lstStyle>
          <a:p>
            <a:r>
              <a:rPr lang="en-GB" noProof="0"/>
              <a:t>dd.mm.yyyy</a:t>
            </a:r>
          </a:p>
        </p:txBody>
      </p:sp>
      <p:sp>
        <p:nvSpPr>
          <p:cNvPr id="3" name="Alatunnisteen paikkamerkki 2">
            <a:extLst>
              <a:ext uri="{FF2B5EF4-FFF2-40B4-BE49-F238E27FC236}">
                <a16:creationId xmlns:a16="http://schemas.microsoft.com/office/drawing/2014/main" id="{2A81A4FB-6563-4C02-8A9B-51D830F1EAB1}"/>
              </a:ext>
            </a:extLst>
          </p:cNvPr>
          <p:cNvSpPr>
            <a:spLocks noGrp="1"/>
          </p:cNvSpPr>
          <p:nvPr>
            <p:ph type="ftr" sz="quarter" idx="13"/>
          </p:nvPr>
        </p:nvSpPr>
        <p:spPr/>
        <p:txBody>
          <a:bodyPr/>
          <a:lstStyle>
            <a:lvl1pPr>
              <a:defRPr>
                <a:solidFill>
                  <a:schemeClr val="tx1"/>
                </a:solidFill>
              </a:defRPr>
            </a:lvl1pPr>
          </a:lstStyle>
          <a:p>
            <a:r>
              <a:rPr lang="en-GB" noProof="0"/>
              <a:t>Your text here</a:t>
            </a:r>
          </a:p>
        </p:txBody>
      </p:sp>
      <p:sp>
        <p:nvSpPr>
          <p:cNvPr id="4" name="Dian numeron paikkamerkki 3">
            <a:extLst>
              <a:ext uri="{FF2B5EF4-FFF2-40B4-BE49-F238E27FC236}">
                <a16:creationId xmlns:a16="http://schemas.microsoft.com/office/drawing/2014/main" id="{1F6A7C93-158F-48BA-8E95-EC2109A4B4DE}"/>
              </a:ext>
            </a:extLst>
          </p:cNvPr>
          <p:cNvSpPr>
            <a:spLocks noGrp="1"/>
          </p:cNvSpPr>
          <p:nvPr>
            <p:ph type="sldNum" sz="quarter" idx="14"/>
          </p:nvPr>
        </p:nvSpPr>
        <p:spPr/>
        <p:txBody>
          <a:bodyPr/>
          <a:lstStyle>
            <a:lvl1pPr>
              <a:defRPr>
                <a:solidFill>
                  <a:schemeClr val="tx1"/>
                </a:solidFill>
              </a:defRPr>
            </a:lvl1pPr>
          </a:lstStyle>
          <a:p>
            <a:fld id="{28F7F04C-F568-F649-A2AE-EA61C66B69B4}" type="slidenum">
              <a:rPr lang="en-GB" noProof="0" smtClean="0"/>
              <a:pPr/>
              <a:t>‹#›</a:t>
            </a:fld>
            <a:endParaRPr lang="en-GB" noProof="0"/>
          </a:p>
        </p:txBody>
      </p:sp>
      <p:pic>
        <p:nvPicPr>
          <p:cNvPr id="8" name="Kuva 7">
            <a:extLst>
              <a:ext uri="{FF2B5EF4-FFF2-40B4-BE49-F238E27FC236}">
                <a16:creationId xmlns:a16="http://schemas.microsoft.com/office/drawing/2014/main" id="{61842CE2-1B1D-49EA-9D06-D1D577851BE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5785789"/>
            <a:ext cx="2655253" cy="1028160"/>
          </a:xfrm>
          <a:prstGeom prst="rect">
            <a:avLst/>
          </a:prstGeom>
        </p:spPr>
      </p:pic>
    </p:spTree>
    <p:extLst>
      <p:ext uri="{BB962C8B-B14F-4D97-AF65-F5344CB8AC3E}">
        <p14:creationId xmlns:p14="http://schemas.microsoft.com/office/powerpoint/2010/main" val="2824605938"/>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 Body slide - Table">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383152" y="259135"/>
            <a:ext cx="11329457" cy="1342740"/>
          </a:xfrm>
          <a:prstGeom prst="rect">
            <a:avLst/>
          </a:prstGeom>
        </p:spPr>
        <p:txBody>
          <a:bodyPr lIns="0" tIns="0" rIns="0" bIns="0"/>
          <a:lstStyle>
            <a:lvl1pPr marL="0" indent="0">
              <a:lnSpc>
                <a:spcPct val="100000"/>
              </a:lnSpc>
              <a:buNone/>
              <a:defRPr sz="4800" b="1" baseline="0">
                <a:solidFill>
                  <a:schemeClr val="tx1"/>
                </a:solidFill>
              </a:defRPr>
            </a:lvl1pPr>
            <a:lvl2pPr marL="411439" indent="0">
              <a:buNone/>
              <a:defRPr sz="1260"/>
            </a:lvl2pPr>
            <a:lvl3pPr marL="822880" indent="0">
              <a:buNone/>
              <a:defRPr sz="108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GB" noProof="0"/>
              <a:t>Body slide title </a:t>
            </a:r>
          </a:p>
        </p:txBody>
      </p:sp>
      <p:sp>
        <p:nvSpPr>
          <p:cNvPr id="6" name="Table Placeholder 12">
            <a:extLst>
              <a:ext uri="{FF2B5EF4-FFF2-40B4-BE49-F238E27FC236}">
                <a16:creationId xmlns:a16="http://schemas.microsoft.com/office/drawing/2014/main" id="{D90CC8CD-0F46-F240-AF4E-99DE2A9ECF91}"/>
              </a:ext>
            </a:extLst>
          </p:cNvPr>
          <p:cNvSpPr>
            <a:spLocks noGrp="1"/>
          </p:cNvSpPr>
          <p:nvPr>
            <p:ph type="tbl" sz="quarter" idx="13" hasCustomPrompt="1"/>
          </p:nvPr>
        </p:nvSpPr>
        <p:spPr>
          <a:xfrm>
            <a:off x="383152" y="1832306"/>
            <a:ext cx="11329457" cy="4100915"/>
          </a:xfrm>
          <a:prstGeom prst="rect">
            <a:avLst/>
          </a:prstGeom>
        </p:spPr>
        <p:txBody>
          <a:bodyPr/>
          <a:lstStyle>
            <a:lvl1pPr marL="0" indent="0" algn="ctr">
              <a:buNone/>
              <a:defRPr b="1">
                <a:solidFill>
                  <a:schemeClr val="bg1">
                    <a:lumMod val="85000"/>
                  </a:schemeClr>
                </a:solidFill>
              </a:defRPr>
            </a:lvl1pPr>
          </a:lstStyle>
          <a:p>
            <a:r>
              <a:rPr lang="en-GB" noProof="0"/>
              <a:t>Click icon to add table</a:t>
            </a:r>
          </a:p>
        </p:txBody>
      </p:sp>
      <p:sp>
        <p:nvSpPr>
          <p:cNvPr id="5" name="Slide Number Placeholder 5">
            <a:extLst>
              <a:ext uri="{FF2B5EF4-FFF2-40B4-BE49-F238E27FC236}">
                <a16:creationId xmlns:a16="http://schemas.microsoft.com/office/drawing/2014/main" id="{2D4CDEE4-AFAC-4BB1-B02E-FDE939F20DC1}"/>
              </a:ext>
            </a:extLst>
          </p:cNvPr>
          <p:cNvSpPr>
            <a:spLocks noGrp="1"/>
          </p:cNvSpPr>
          <p:nvPr>
            <p:ph type="sldNum" sz="quarter" idx="4"/>
          </p:nvPr>
        </p:nvSpPr>
        <p:spPr>
          <a:xfrm>
            <a:off x="8905067" y="6464842"/>
            <a:ext cx="2743200" cy="230431"/>
          </a:xfrm>
          <a:prstGeom prst="rect">
            <a:avLst/>
          </a:prstGeom>
        </p:spPr>
        <p:txBody>
          <a:bodyPr vert="horz" lIns="91440" tIns="45720" rIns="91440" bIns="45720" rtlCol="0" anchor="ctr"/>
          <a:lstStyle>
            <a:lvl1pPr algn="r">
              <a:defRPr sz="1080" baseline="0">
                <a:solidFill>
                  <a:schemeClr val="tx1"/>
                </a:solidFill>
              </a:defRPr>
            </a:lvl1pPr>
          </a:lstStyle>
          <a:p>
            <a:fld id="{28F7F04C-F568-F649-A2AE-EA61C66B69B4}" type="slidenum">
              <a:rPr lang="en-GB" noProof="0" smtClean="0"/>
              <a:pPr/>
              <a:t>‹#›</a:t>
            </a:fld>
            <a:endParaRPr lang="en-GB" noProof="0"/>
          </a:p>
        </p:txBody>
      </p:sp>
      <p:sp>
        <p:nvSpPr>
          <p:cNvPr id="8" name="Date Placeholder 3">
            <a:extLst>
              <a:ext uri="{FF2B5EF4-FFF2-40B4-BE49-F238E27FC236}">
                <a16:creationId xmlns:a16="http://schemas.microsoft.com/office/drawing/2014/main" id="{32C686F0-0C1B-46BD-9DE7-A93BAA6AC898}"/>
              </a:ext>
            </a:extLst>
          </p:cNvPr>
          <p:cNvSpPr>
            <a:spLocks noGrp="1"/>
          </p:cNvSpPr>
          <p:nvPr>
            <p:ph type="dt" sz="half" idx="2"/>
          </p:nvPr>
        </p:nvSpPr>
        <p:spPr>
          <a:xfrm>
            <a:off x="8905067" y="6230322"/>
            <a:ext cx="2743200" cy="234518"/>
          </a:xfrm>
          <a:prstGeom prst="rect">
            <a:avLst/>
          </a:prstGeom>
        </p:spPr>
        <p:txBody>
          <a:bodyPr vert="horz" lIns="91440" tIns="45720" rIns="91440" bIns="45720" rtlCol="0" anchor="ctr"/>
          <a:lstStyle>
            <a:lvl1pPr algn="r">
              <a:defRPr sz="1080" baseline="0">
                <a:solidFill>
                  <a:schemeClr val="tx1"/>
                </a:solidFill>
              </a:defRPr>
            </a:lvl1pPr>
          </a:lstStyle>
          <a:p>
            <a:r>
              <a:rPr lang="en-GB" noProof="0"/>
              <a:t>dd.mm.yyyy</a:t>
            </a:r>
          </a:p>
        </p:txBody>
      </p:sp>
      <p:sp>
        <p:nvSpPr>
          <p:cNvPr id="9" name="Alatunnisteen paikkamerkki 1">
            <a:extLst>
              <a:ext uri="{FF2B5EF4-FFF2-40B4-BE49-F238E27FC236}">
                <a16:creationId xmlns:a16="http://schemas.microsoft.com/office/drawing/2014/main" id="{4338FCB4-9412-423F-84B9-91EDDBA25087}"/>
              </a:ext>
            </a:extLst>
          </p:cNvPr>
          <p:cNvSpPr>
            <a:spLocks noGrp="1"/>
          </p:cNvSpPr>
          <p:nvPr>
            <p:ph type="ftr" sz="quarter" idx="3"/>
          </p:nvPr>
        </p:nvSpPr>
        <p:spPr>
          <a:xfrm>
            <a:off x="4038600" y="6465600"/>
            <a:ext cx="4114800" cy="230400"/>
          </a:xfrm>
          <a:prstGeom prst="rect">
            <a:avLst/>
          </a:prstGeom>
        </p:spPr>
        <p:txBody>
          <a:bodyPr vert="horz" lIns="91440" tIns="45720" rIns="91440" bIns="45720" rtlCol="0" anchor="ctr"/>
          <a:lstStyle>
            <a:lvl1pPr algn="ctr">
              <a:defRPr sz="1080">
                <a:solidFill>
                  <a:schemeClr val="tx1"/>
                </a:solidFill>
              </a:defRPr>
            </a:lvl1pPr>
          </a:lstStyle>
          <a:p>
            <a:r>
              <a:rPr lang="en-GB" noProof="0"/>
              <a:t>Your text here</a:t>
            </a:r>
          </a:p>
        </p:txBody>
      </p:sp>
      <p:pic>
        <p:nvPicPr>
          <p:cNvPr id="12" name="Kuva 1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88092"/>
            <a:ext cx="2764939" cy="1028160"/>
          </a:xfrm>
          <a:prstGeom prst="rect">
            <a:avLst/>
          </a:prstGeom>
        </p:spPr>
      </p:pic>
    </p:spTree>
    <p:extLst>
      <p:ext uri="{BB962C8B-B14F-4D97-AF65-F5344CB8AC3E}">
        <p14:creationId xmlns:p14="http://schemas.microsoft.com/office/powerpoint/2010/main" val="2027628782"/>
      </p:ext>
    </p:extLst>
  </p:cSld>
  <p:clrMapOvr>
    <a:masterClrMapping/>
  </p:clrMapOvr>
  <p:extLst>
    <p:ext uri="{DCECCB84-F9BA-43D5-87BE-67443E8EF086}">
      <p15:sldGuideLst xmlns:p15="http://schemas.microsoft.com/office/powerpoint/2012/main">
        <p15:guide id="1" orient="horz" pos="3444">
          <p15:clr>
            <a:srgbClr val="FBAE40"/>
          </p15:clr>
        </p15:guide>
        <p15:guide id="4" pos="5534">
          <p15:clr>
            <a:srgbClr val="FBAE40"/>
          </p15:clr>
        </p15:guide>
        <p15:guide id="5" orient="horz" pos="363">
          <p15:clr>
            <a:srgbClr val="FBAE40"/>
          </p15:clr>
        </p15:guide>
        <p15:guide id="6" pos="2795">
          <p15:clr>
            <a:srgbClr val="FBAE40"/>
          </p15:clr>
        </p15:guide>
        <p15:guide id="7" pos="296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0BF94E-8DC5-4B9E-A7CF-816D6A9691F0}" type="datetimeFigureOut">
              <a:rPr lang="en-US" smtClean="0"/>
              <a:t>4/20/2022</a:t>
            </a:fld>
            <a:endParaRPr lang="en-US"/>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9327727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 Body slide - Chart">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383152" y="259135"/>
            <a:ext cx="11329457" cy="1342740"/>
          </a:xfrm>
          <a:prstGeom prst="rect">
            <a:avLst/>
          </a:prstGeom>
        </p:spPr>
        <p:txBody>
          <a:bodyPr lIns="0" tIns="0" rIns="0" bIns="0"/>
          <a:lstStyle>
            <a:lvl1pPr marL="0" indent="0">
              <a:lnSpc>
                <a:spcPct val="100000"/>
              </a:lnSpc>
              <a:buNone/>
              <a:defRPr sz="4800" b="1" baseline="0">
                <a:solidFill>
                  <a:schemeClr val="tx1"/>
                </a:solidFill>
              </a:defRPr>
            </a:lvl1pPr>
            <a:lvl2pPr marL="411439" indent="0">
              <a:buNone/>
              <a:defRPr sz="1260"/>
            </a:lvl2pPr>
            <a:lvl3pPr marL="822880" indent="0">
              <a:buNone/>
              <a:defRPr sz="108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GB" noProof="0"/>
              <a:t>Body slide title </a:t>
            </a:r>
          </a:p>
        </p:txBody>
      </p:sp>
      <p:sp>
        <p:nvSpPr>
          <p:cNvPr id="5" name="Slide Number Placeholder 5">
            <a:extLst>
              <a:ext uri="{FF2B5EF4-FFF2-40B4-BE49-F238E27FC236}">
                <a16:creationId xmlns:a16="http://schemas.microsoft.com/office/drawing/2014/main" id="{2D4CDEE4-AFAC-4BB1-B02E-FDE939F20DC1}"/>
              </a:ext>
            </a:extLst>
          </p:cNvPr>
          <p:cNvSpPr>
            <a:spLocks noGrp="1"/>
          </p:cNvSpPr>
          <p:nvPr>
            <p:ph type="sldNum" sz="quarter" idx="4"/>
          </p:nvPr>
        </p:nvSpPr>
        <p:spPr>
          <a:xfrm>
            <a:off x="8905067" y="6464842"/>
            <a:ext cx="2743200" cy="230431"/>
          </a:xfrm>
          <a:prstGeom prst="rect">
            <a:avLst/>
          </a:prstGeom>
        </p:spPr>
        <p:txBody>
          <a:bodyPr vert="horz" lIns="91440" tIns="45720" rIns="91440" bIns="45720" rtlCol="0" anchor="ctr"/>
          <a:lstStyle>
            <a:lvl1pPr algn="r">
              <a:defRPr sz="1080" baseline="0">
                <a:solidFill>
                  <a:schemeClr val="tx1"/>
                </a:solidFill>
              </a:defRPr>
            </a:lvl1pPr>
          </a:lstStyle>
          <a:p>
            <a:fld id="{28F7F04C-F568-F649-A2AE-EA61C66B69B4}" type="slidenum">
              <a:rPr lang="en-GB" noProof="0" smtClean="0"/>
              <a:pPr/>
              <a:t>‹#›</a:t>
            </a:fld>
            <a:endParaRPr lang="en-GB" noProof="0"/>
          </a:p>
        </p:txBody>
      </p:sp>
      <p:sp>
        <p:nvSpPr>
          <p:cNvPr id="8" name="Date Placeholder 3">
            <a:extLst>
              <a:ext uri="{FF2B5EF4-FFF2-40B4-BE49-F238E27FC236}">
                <a16:creationId xmlns:a16="http://schemas.microsoft.com/office/drawing/2014/main" id="{32C686F0-0C1B-46BD-9DE7-A93BAA6AC898}"/>
              </a:ext>
            </a:extLst>
          </p:cNvPr>
          <p:cNvSpPr>
            <a:spLocks noGrp="1"/>
          </p:cNvSpPr>
          <p:nvPr>
            <p:ph type="dt" sz="half" idx="2"/>
          </p:nvPr>
        </p:nvSpPr>
        <p:spPr>
          <a:xfrm>
            <a:off x="8905067" y="6230322"/>
            <a:ext cx="2743200" cy="234518"/>
          </a:xfrm>
          <a:prstGeom prst="rect">
            <a:avLst/>
          </a:prstGeom>
        </p:spPr>
        <p:txBody>
          <a:bodyPr vert="horz" lIns="91440" tIns="45720" rIns="91440" bIns="45720" rtlCol="0" anchor="ctr"/>
          <a:lstStyle>
            <a:lvl1pPr algn="r">
              <a:defRPr sz="1080" baseline="0">
                <a:solidFill>
                  <a:schemeClr val="tx1"/>
                </a:solidFill>
              </a:defRPr>
            </a:lvl1pPr>
          </a:lstStyle>
          <a:p>
            <a:r>
              <a:rPr lang="en-GB" noProof="0"/>
              <a:t>dd.mm.yyyy</a:t>
            </a:r>
          </a:p>
        </p:txBody>
      </p:sp>
      <p:sp>
        <p:nvSpPr>
          <p:cNvPr id="9" name="Alatunnisteen paikkamerkki 1">
            <a:extLst>
              <a:ext uri="{FF2B5EF4-FFF2-40B4-BE49-F238E27FC236}">
                <a16:creationId xmlns:a16="http://schemas.microsoft.com/office/drawing/2014/main" id="{4338FCB4-9412-423F-84B9-91EDDBA25087}"/>
              </a:ext>
            </a:extLst>
          </p:cNvPr>
          <p:cNvSpPr>
            <a:spLocks noGrp="1"/>
          </p:cNvSpPr>
          <p:nvPr>
            <p:ph type="ftr" sz="quarter" idx="3"/>
          </p:nvPr>
        </p:nvSpPr>
        <p:spPr>
          <a:xfrm>
            <a:off x="4038600" y="6465600"/>
            <a:ext cx="4114800" cy="230400"/>
          </a:xfrm>
          <a:prstGeom prst="rect">
            <a:avLst/>
          </a:prstGeom>
        </p:spPr>
        <p:txBody>
          <a:bodyPr vert="horz" lIns="91440" tIns="45720" rIns="91440" bIns="45720" rtlCol="0" anchor="ctr"/>
          <a:lstStyle>
            <a:lvl1pPr algn="ctr">
              <a:defRPr sz="1080">
                <a:solidFill>
                  <a:schemeClr val="tx1"/>
                </a:solidFill>
              </a:defRPr>
            </a:lvl1pPr>
          </a:lstStyle>
          <a:p>
            <a:r>
              <a:rPr lang="en-GB" noProof="0"/>
              <a:t>Your text here</a:t>
            </a:r>
          </a:p>
        </p:txBody>
      </p:sp>
      <p:pic>
        <p:nvPicPr>
          <p:cNvPr id="12" name="Kuva 1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88092"/>
            <a:ext cx="2764939" cy="1028160"/>
          </a:xfrm>
          <a:prstGeom prst="rect">
            <a:avLst/>
          </a:prstGeom>
        </p:spPr>
      </p:pic>
      <p:sp>
        <p:nvSpPr>
          <p:cNvPr id="10" name="Chart Placeholder 2">
            <a:extLst>
              <a:ext uri="{FF2B5EF4-FFF2-40B4-BE49-F238E27FC236}">
                <a16:creationId xmlns:a16="http://schemas.microsoft.com/office/drawing/2014/main" id="{38E9F79E-594E-4FED-A2F4-706A9F56D293}"/>
              </a:ext>
            </a:extLst>
          </p:cNvPr>
          <p:cNvSpPr>
            <a:spLocks noGrp="1"/>
          </p:cNvSpPr>
          <p:nvPr>
            <p:ph type="chart" sz="quarter" idx="12" hasCustomPrompt="1"/>
          </p:nvPr>
        </p:nvSpPr>
        <p:spPr>
          <a:xfrm>
            <a:off x="383118" y="1832306"/>
            <a:ext cx="11329476" cy="4100915"/>
          </a:xfrm>
          <a:prstGeom prst="rect">
            <a:avLst/>
          </a:prstGeom>
        </p:spPr>
        <p:txBody>
          <a:bodyPr/>
          <a:lstStyle>
            <a:lvl1pPr marL="0" marR="0" indent="0" algn="ctr" defTabSz="822880" rtl="0" eaLnBrk="1" fontAlgn="auto" latinLnBrk="0" hangingPunct="1">
              <a:lnSpc>
                <a:spcPct val="90000"/>
              </a:lnSpc>
              <a:spcBef>
                <a:spcPts val="900"/>
              </a:spcBef>
              <a:spcAft>
                <a:spcPts val="0"/>
              </a:spcAft>
              <a:buClrTx/>
              <a:buSzTx/>
              <a:buFont typeface="Arial"/>
              <a:buNone/>
              <a:tabLst/>
              <a:defRPr b="1">
                <a:solidFill>
                  <a:schemeClr val="tx1">
                    <a:alpha val="17000"/>
                  </a:schemeClr>
                </a:solidFill>
              </a:defRPr>
            </a:lvl1pPr>
          </a:lstStyle>
          <a:p>
            <a:r>
              <a:rPr lang="en-GB" noProof="0"/>
              <a:t>Click icon to add chart</a:t>
            </a:r>
          </a:p>
        </p:txBody>
      </p:sp>
    </p:spTree>
    <p:extLst>
      <p:ext uri="{BB962C8B-B14F-4D97-AF65-F5344CB8AC3E}">
        <p14:creationId xmlns:p14="http://schemas.microsoft.com/office/powerpoint/2010/main" val="1180436475"/>
      </p:ext>
    </p:extLst>
  </p:cSld>
  <p:clrMapOvr>
    <a:masterClrMapping/>
  </p:clrMapOvr>
  <p:extLst>
    <p:ext uri="{DCECCB84-F9BA-43D5-87BE-67443E8EF086}">
      <p15:sldGuideLst xmlns:p15="http://schemas.microsoft.com/office/powerpoint/2012/main">
        <p15:guide id="1" orient="horz" pos="3444">
          <p15:clr>
            <a:srgbClr val="FBAE40"/>
          </p15:clr>
        </p15:guide>
        <p15:guide id="4" pos="5534">
          <p15:clr>
            <a:srgbClr val="FBAE40"/>
          </p15:clr>
        </p15:guide>
        <p15:guide id="5" orient="horz" pos="363">
          <p15:clr>
            <a:srgbClr val="FBAE40"/>
          </p15:clr>
        </p15:guide>
        <p15:guide id="6" pos="2795">
          <p15:clr>
            <a:srgbClr val="FBAE40"/>
          </p15:clr>
        </p15:guide>
        <p15:guide id="7" pos="2965">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 Process slide">
    <p:bg>
      <p:bgPr>
        <a:solidFill>
          <a:schemeClr val="tx2"/>
        </a:solidFill>
        <a:effectLst/>
      </p:bgPr>
    </p:bg>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392671" y="258165"/>
            <a:ext cx="11319904" cy="1327862"/>
          </a:xfrm>
          <a:prstGeom prst="rect">
            <a:avLst/>
          </a:prstGeom>
        </p:spPr>
        <p:txBody>
          <a:bodyPr lIns="0" tIns="0" rIns="0" bIns="0"/>
          <a:lstStyle>
            <a:lvl1pPr marL="0" indent="0">
              <a:lnSpc>
                <a:spcPct val="100000"/>
              </a:lnSpc>
              <a:buNone/>
              <a:defRPr sz="4800" b="1" baseline="0">
                <a:solidFill>
                  <a:schemeClr val="tx1"/>
                </a:solidFill>
              </a:defRPr>
            </a:lvl1pPr>
            <a:lvl2pPr marL="411439" indent="0">
              <a:buNone/>
              <a:defRPr sz="1260"/>
            </a:lvl2pPr>
            <a:lvl3pPr marL="822880" indent="0">
              <a:buNone/>
              <a:defRPr sz="108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GB" noProof="0"/>
              <a:t>Body slide title</a:t>
            </a:r>
          </a:p>
        </p:txBody>
      </p:sp>
      <p:sp>
        <p:nvSpPr>
          <p:cNvPr id="2" name="Päivämäärän paikkamerkki 1">
            <a:extLst>
              <a:ext uri="{FF2B5EF4-FFF2-40B4-BE49-F238E27FC236}">
                <a16:creationId xmlns:a16="http://schemas.microsoft.com/office/drawing/2014/main" id="{17A6B884-331F-40FA-8908-119224136FDB}"/>
              </a:ext>
            </a:extLst>
          </p:cNvPr>
          <p:cNvSpPr>
            <a:spLocks noGrp="1"/>
          </p:cNvSpPr>
          <p:nvPr>
            <p:ph type="dt" sz="half" idx="26"/>
          </p:nvPr>
        </p:nvSpPr>
        <p:spPr/>
        <p:txBody>
          <a:bodyPr/>
          <a:lstStyle>
            <a:lvl1pPr>
              <a:defRPr>
                <a:solidFill>
                  <a:schemeClr val="tx1"/>
                </a:solidFill>
              </a:defRPr>
            </a:lvl1pPr>
          </a:lstStyle>
          <a:p>
            <a:r>
              <a:rPr lang="en-GB" noProof="0"/>
              <a:t>dd.mm.yyyy</a:t>
            </a:r>
          </a:p>
        </p:txBody>
      </p:sp>
      <p:sp>
        <p:nvSpPr>
          <p:cNvPr id="3" name="Alatunnisteen paikkamerkki 2">
            <a:extLst>
              <a:ext uri="{FF2B5EF4-FFF2-40B4-BE49-F238E27FC236}">
                <a16:creationId xmlns:a16="http://schemas.microsoft.com/office/drawing/2014/main" id="{A749CABA-9FF3-45EA-9953-7B719CB699D9}"/>
              </a:ext>
            </a:extLst>
          </p:cNvPr>
          <p:cNvSpPr>
            <a:spLocks noGrp="1"/>
          </p:cNvSpPr>
          <p:nvPr>
            <p:ph type="ftr" sz="quarter" idx="27"/>
          </p:nvPr>
        </p:nvSpPr>
        <p:spPr/>
        <p:txBody>
          <a:bodyPr/>
          <a:lstStyle>
            <a:lvl1pPr>
              <a:defRPr>
                <a:solidFill>
                  <a:schemeClr val="tx1"/>
                </a:solidFill>
              </a:defRPr>
            </a:lvl1pPr>
          </a:lstStyle>
          <a:p>
            <a:r>
              <a:rPr lang="en-GB" noProof="0"/>
              <a:t>Your text here</a:t>
            </a:r>
          </a:p>
        </p:txBody>
      </p:sp>
      <p:sp>
        <p:nvSpPr>
          <p:cNvPr id="4" name="Dian numeron paikkamerkki 3">
            <a:extLst>
              <a:ext uri="{FF2B5EF4-FFF2-40B4-BE49-F238E27FC236}">
                <a16:creationId xmlns:a16="http://schemas.microsoft.com/office/drawing/2014/main" id="{FF271C0B-E7D3-474B-A483-3CBA7656076F}"/>
              </a:ext>
            </a:extLst>
          </p:cNvPr>
          <p:cNvSpPr>
            <a:spLocks noGrp="1"/>
          </p:cNvSpPr>
          <p:nvPr>
            <p:ph type="sldNum" sz="quarter" idx="28"/>
          </p:nvPr>
        </p:nvSpPr>
        <p:spPr/>
        <p:txBody>
          <a:bodyPr/>
          <a:lstStyle>
            <a:lvl1pPr>
              <a:defRPr>
                <a:solidFill>
                  <a:schemeClr val="tx1"/>
                </a:solidFill>
              </a:defRPr>
            </a:lvl1pPr>
          </a:lstStyle>
          <a:p>
            <a:fld id="{28F7F04C-F568-F649-A2AE-EA61C66B69B4}" type="slidenum">
              <a:rPr lang="en-GB" noProof="0" smtClean="0"/>
              <a:pPr/>
              <a:t>‹#›</a:t>
            </a:fld>
            <a:endParaRPr lang="en-GB" noProof="0"/>
          </a:p>
        </p:txBody>
      </p:sp>
      <p:pic>
        <p:nvPicPr>
          <p:cNvPr id="19" name="Kuva 18">
            <a:extLst>
              <a:ext uri="{FF2B5EF4-FFF2-40B4-BE49-F238E27FC236}">
                <a16:creationId xmlns:a16="http://schemas.microsoft.com/office/drawing/2014/main" id="{6441E2E8-A0AE-4545-84B3-D0D1F835AD1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5785789"/>
            <a:ext cx="2655253" cy="1028160"/>
          </a:xfrm>
          <a:prstGeom prst="rect">
            <a:avLst/>
          </a:prstGeom>
        </p:spPr>
      </p:pic>
      <p:sp>
        <p:nvSpPr>
          <p:cNvPr id="20" name="Text Placeholder 5">
            <a:extLst>
              <a:ext uri="{FF2B5EF4-FFF2-40B4-BE49-F238E27FC236}">
                <a16:creationId xmlns:a16="http://schemas.microsoft.com/office/drawing/2014/main" id="{F4B408B3-A120-4BDA-9CCA-15A5BC134C87}"/>
              </a:ext>
            </a:extLst>
          </p:cNvPr>
          <p:cNvSpPr>
            <a:spLocks noGrp="1"/>
          </p:cNvSpPr>
          <p:nvPr>
            <p:ph type="body" sz="quarter" idx="11" hasCustomPrompt="1"/>
          </p:nvPr>
        </p:nvSpPr>
        <p:spPr>
          <a:xfrm>
            <a:off x="393600" y="3313439"/>
            <a:ext cx="2052000" cy="2592000"/>
          </a:xfrm>
          <a:prstGeom prst="rect">
            <a:avLst/>
          </a:prstGeom>
        </p:spPr>
        <p:txBody>
          <a:bodyPr lIns="0" tIns="0" rIns="0" bIns="0"/>
          <a:lstStyle>
            <a:lvl1pPr marL="97195" indent="-97195" algn="l" defTabSz="617263" rtl="0" eaLnBrk="1" latinLnBrk="0" hangingPunct="1">
              <a:lnSpc>
                <a:spcPct val="100000"/>
              </a:lnSpc>
              <a:buFont typeface="Arial" charset="0"/>
              <a:buChar char="•"/>
              <a:defRPr sz="1680" b="1">
                <a:solidFill>
                  <a:schemeClr val="tx1"/>
                </a:solidFill>
              </a:defRPr>
            </a:lvl1pPr>
            <a:lvl2pPr marL="0" indent="0">
              <a:lnSpc>
                <a:spcPts val="1800"/>
              </a:lnSpc>
              <a:buNone/>
              <a:defRPr lang="en-US" sz="1620" b="1" kern="1200" dirty="0" smtClean="0">
                <a:solidFill>
                  <a:schemeClr val="bg1"/>
                </a:solidFill>
                <a:latin typeface="+mn-lt"/>
                <a:ea typeface="Arial" charset="0"/>
                <a:cs typeface="Arial" charset="0"/>
              </a:defRPr>
            </a:lvl2pPr>
            <a:lvl3pPr>
              <a:buClr>
                <a:schemeClr val="bg1"/>
              </a:buClr>
              <a:defRPr sz="946">
                <a:solidFill>
                  <a:schemeClr val="bg1"/>
                </a:solidFill>
              </a:defRPr>
            </a:lvl3pPr>
          </a:lstStyle>
          <a:p>
            <a:pPr marL="97195" lvl="0" indent="-97195" algn="l" defTabSz="617263" rtl="0" eaLnBrk="1" latinLnBrk="0" hangingPunct="1">
              <a:lnSpc>
                <a:spcPts val="1170"/>
              </a:lnSpc>
              <a:buFont typeface="Arial" charset="0"/>
              <a:buChar char="•"/>
            </a:pPr>
            <a:r>
              <a:rPr lang="en-GB" noProof="0"/>
              <a:t>Add text</a:t>
            </a:r>
          </a:p>
        </p:txBody>
      </p:sp>
      <p:sp>
        <p:nvSpPr>
          <p:cNvPr id="21" name="Text Placeholder 5">
            <a:extLst>
              <a:ext uri="{FF2B5EF4-FFF2-40B4-BE49-F238E27FC236}">
                <a16:creationId xmlns:a16="http://schemas.microsoft.com/office/drawing/2014/main" id="{B9B64BB6-E4F0-485B-9067-6459869EA934}"/>
              </a:ext>
            </a:extLst>
          </p:cNvPr>
          <p:cNvSpPr>
            <a:spLocks noGrp="1"/>
          </p:cNvSpPr>
          <p:nvPr>
            <p:ph type="body" sz="quarter" idx="12" hasCustomPrompt="1"/>
          </p:nvPr>
        </p:nvSpPr>
        <p:spPr>
          <a:xfrm>
            <a:off x="2719971" y="3313440"/>
            <a:ext cx="2052000" cy="2592000"/>
          </a:xfrm>
          <a:prstGeom prst="rect">
            <a:avLst/>
          </a:prstGeom>
        </p:spPr>
        <p:txBody>
          <a:bodyPr lIns="0" tIns="0" rIns="0" bIns="0"/>
          <a:lstStyle>
            <a:lvl1pPr marL="97195" marR="0" indent="-97195" algn="l" defTabSz="617263" rtl="0" eaLnBrk="1" fontAlgn="auto" latinLnBrk="0" hangingPunct="1">
              <a:lnSpc>
                <a:spcPct val="100000"/>
              </a:lnSpc>
              <a:spcBef>
                <a:spcPts val="900"/>
              </a:spcBef>
              <a:spcAft>
                <a:spcPts val="0"/>
              </a:spcAft>
              <a:buClrTx/>
              <a:buSzTx/>
              <a:buFont typeface="Arial" charset="0"/>
              <a:buChar char="•"/>
              <a:tabLst/>
              <a:defRPr sz="1680" b="1">
                <a:solidFill>
                  <a:schemeClr val="tx1"/>
                </a:solidFill>
              </a:defRPr>
            </a:lvl1pPr>
            <a:lvl2pPr marL="154292" indent="-154292">
              <a:lnSpc>
                <a:spcPts val="1920"/>
              </a:lnSpc>
              <a:buClr>
                <a:schemeClr val="bg1"/>
              </a:buClr>
              <a:defRPr lang="en-US" sz="1620" b="1" kern="1200" dirty="0" smtClean="0">
                <a:solidFill>
                  <a:schemeClr val="bg1"/>
                </a:solidFill>
                <a:latin typeface="+mn-lt"/>
                <a:ea typeface="Arial" charset="0"/>
                <a:cs typeface="Arial" charset="0"/>
              </a:defRPr>
            </a:lvl2pPr>
          </a:lstStyle>
          <a:p>
            <a:pPr marL="97195" marR="0" lvl="0" indent="-97195" algn="l" defTabSz="617263" rtl="0" eaLnBrk="1" fontAlgn="auto" latinLnBrk="0" hangingPunct="1">
              <a:lnSpc>
                <a:spcPts val="1170"/>
              </a:lnSpc>
              <a:spcBef>
                <a:spcPts val="900"/>
              </a:spcBef>
              <a:spcAft>
                <a:spcPts val="0"/>
              </a:spcAft>
              <a:buClrTx/>
              <a:buSzTx/>
              <a:buFont typeface="Arial" charset="0"/>
              <a:buChar char="•"/>
              <a:tabLst/>
              <a:defRPr/>
            </a:pPr>
            <a:r>
              <a:rPr lang="en-GB" noProof="0"/>
              <a:t>Add text</a:t>
            </a:r>
          </a:p>
          <a:p>
            <a:pPr marL="97195" lvl="0" indent="-97195" algn="l" defTabSz="617263" rtl="0" eaLnBrk="1" latinLnBrk="0" hangingPunct="1">
              <a:lnSpc>
                <a:spcPts val="1170"/>
              </a:lnSpc>
              <a:buFont typeface="Arial" charset="0"/>
              <a:buChar char="•"/>
            </a:pPr>
            <a:endParaRPr lang="en-GB" noProof="0"/>
          </a:p>
        </p:txBody>
      </p:sp>
      <p:sp>
        <p:nvSpPr>
          <p:cNvPr id="25" name="Text Placeholder 23">
            <a:extLst>
              <a:ext uri="{FF2B5EF4-FFF2-40B4-BE49-F238E27FC236}">
                <a16:creationId xmlns:a16="http://schemas.microsoft.com/office/drawing/2014/main" id="{85362C26-8171-4321-8F32-E82EE7B3E358}"/>
              </a:ext>
            </a:extLst>
          </p:cNvPr>
          <p:cNvSpPr>
            <a:spLocks noGrp="1"/>
          </p:cNvSpPr>
          <p:nvPr>
            <p:ph type="body" sz="quarter" idx="16" hasCustomPrompt="1"/>
          </p:nvPr>
        </p:nvSpPr>
        <p:spPr>
          <a:xfrm>
            <a:off x="675600" y="1764972"/>
            <a:ext cx="1488000" cy="1339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2250" b="1" smtClean="0">
                <a:solidFill>
                  <a:schemeClr val="tx2"/>
                </a:solidFill>
                <a:latin typeface="Arial"/>
              </a:defRPr>
            </a:lvl1pPr>
            <a:lvl2pPr>
              <a:defRPr lang="en-US" sz="1620" smtClean="0">
                <a:solidFill>
                  <a:schemeClr val="lt1"/>
                </a:solidFill>
              </a:defRPr>
            </a:lvl2pPr>
            <a:lvl3pPr>
              <a:defRPr lang="en-US" sz="162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617263"/>
            <a:r>
              <a:rPr lang="en-GB" noProof="0"/>
              <a:t>2014</a:t>
            </a:r>
          </a:p>
        </p:txBody>
      </p:sp>
      <p:sp>
        <p:nvSpPr>
          <p:cNvPr id="30" name="Text Placeholder 23">
            <a:extLst>
              <a:ext uri="{FF2B5EF4-FFF2-40B4-BE49-F238E27FC236}">
                <a16:creationId xmlns:a16="http://schemas.microsoft.com/office/drawing/2014/main" id="{69275DD0-F8ED-4B34-AFE4-76341EF5942D}"/>
              </a:ext>
            </a:extLst>
          </p:cNvPr>
          <p:cNvSpPr>
            <a:spLocks noGrp="1"/>
          </p:cNvSpPr>
          <p:nvPr>
            <p:ph type="body" sz="quarter" idx="17" hasCustomPrompt="1"/>
          </p:nvPr>
        </p:nvSpPr>
        <p:spPr>
          <a:xfrm>
            <a:off x="3001971" y="1764972"/>
            <a:ext cx="1488000" cy="1339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2250" b="1" smtClean="0">
                <a:solidFill>
                  <a:schemeClr val="tx2"/>
                </a:solidFill>
                <a:latin typeface="Arial"/>
              </a:defRPr>
            </a:lvl1pPr>
            <a:lvl2pPr>
              <a:defRPr lang="en-US" sz="1620" smtClean="0">
                <a:solidFill>
                  <a:schemeClr val="lt1"/>
                </a:solidFill>
              </a:defRPr>
            </a:lvl2pPr>
            <a:lvl3pPr>
              <a:defRPr lang="en-US" sz="162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617263"/>
            <a:r>
              <a:rPr lang="en-GB" noProof="0"/>
              <a:t>2015</a:t>
            </a:r>
          </a:p>
        </p:txBody>
      </p:sp>
      <p:sp>
        <p:nvSpPr>
          <p:cNvPr id="31" name="Text Placeholder 23">
            <a:extLst>
              <a:ext uri="{FF2B5EF4-FFF2-40B4-BE49-F238E27FC236}">
                <a16:creationId xmlns:a16="http://schemas.microsoft.com/office/drawing/2014/main" id="{4B65ECC1-A3F2-4007-86EF-63D9F1A3762F}"/>
              </a:ext>
            </a:extLst>
          </p:cNvPr>
          <p:cNvSpPr>
            <a:spLocks noGrp="1"/>
          </p:cNvSpPr>
          <p:nvPr>
            <p:ph type="body" sz="quarter" idx="18" hasCustomPrompt="1"/>
          </p:nvPr>
        </p:nvSpPr>
        <p:spPr>
          <a:xfrm>
            <a:off x="5310668" y="1764972"/>
            <a:ext cx="1488000" cy="1339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2250" b="1" smtClean="0">
                <a:solidFill>
                  <a:schemeClr val="tx2"/>
                </a:solidFill>
                <a:latin typeface="Arial"/>
              </a:defRPr>
            </a:lvl1pPr>
            <a:lvl2pPr>
              <a:defRPr lang="en-US" sz="1620" smtClean="0">
                <a:solidFill>
                  <a:schemeClr val="lt1"/>
                </a:solidFill>
              </a:defRPr>
            </a:lvl2pPr>
            <a:lvl3pPr>
              <a:defRPr lang="en-US" sz="162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617263"/>
            <a:r>
              <a:rPr lang="en-GB" noProof="0"/>
              <a:t>2016</a:t>
            </a:r>
          </a:p>
        </p:txBody>
      </p:sp>
      <p:sp>
        <p:nvSpPr>
          <p:cNvPr id="32" name="Text Placeholder 23">
            <a:extLst>
              <a:ext uri="{FF2B5EF4-FFF2-40B4-BE49-F238E27FC236}">
                <a16:creationId xmlns:a16="http://schemas.microsoft.com/office/drawing/2014/main" id="{B443D59B-9A4E-484C-9EA2-387B85037DB4}"/>
              </a:ext>
            </a:extLst>
          </p:cNvPr>
          <p:cNvSpPr>
            <a:spLocks noGrp="1"/>
          </p:cNvSpPr>
          <p:nvPr>
            <p:ph type="body" sz="quarter" idx="19" hasCustomPrompt="1"/>
          </p:nvPr>
        </p:nvSpPr>
        <p:spPr>
          <a:xfrm>
            <a:off x="7636660" y="1764972"/>
            <a:ext cx="1488000" cy="1339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2250" b="1" smtClean="0">
                <a:solidFill>
                  <a:schemeClr val="tx2"/>
                </a:solidFill>
                <a:latin typeface="Arial"/>
              </a:defRPr>
            </a:lvl1pPr>
            <a:lvl2pPr>
              <a:defRPr lang="en-US" sz="1620" smtClean="0">
                <a:solidFill>
                  <a:schemeClr val="lt1"/>
                </a:solidFill>
              </a:defRPr>
            </a:lvl2pPr>
            <a:lvl3pPr>
              <a:defRPr lang="en-US" sz="162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617263"/>
            <a:r>
              <a:rPr lang="en-GB" noProof="0"/>
              <a:t>2017</a:t>
            </a:r>
          </a:p>
        </p:txBody>
      </p:sp>
      <p:sp>
        <p:nvSpPr>
          <p:cNvPr id="33" name="Text Placeholder 23">
            <a:extLst>
              <a:ext uri="{FF2B5EF4-FFF2-40B4-BE49-F238E27FC236}">
                <a16:creationId xmlns:a16="http://schemas.microsoft.com/office/drawing/2014/main" id="{00EE8630-E2C8-4C1D-A0C1-9D457077F859}"/>
              </a:ext>
            </a:extLst>
          </p:cNvPr>
          <p:cNvSpPr>
            <a:spLocks noGrp="1"/>
          </p:cNvSpPr>
          <p:nvPr>
            <p:ph type="body" sz="quarter" idx="20" hasCustomPrompt="1"/>
          </p:nvPr>
        </p:nvSpPr>
        <p:spPr>
          <a:xfrm>
            <a:off x="9945357" y="1764972"/>
            <a:ext cx="1488000" cy="1339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2250" b="1" smtClean="0">
                <a:solidFill>
                  <a:schemeClr val="tx2"/>
                </a:solidFill>
                <a:latin typeface="Arial"/>
              </a:defRPr>
            </a:lvl1pPr>
            <a:lvl2pPr>
              <a:defRPr lang="en-US" sz="1620" smtClean="0">
                <a:solidFill>
                  <a:schemeClr val="lt1"/>
                </a:solidFill>
              </a:defRPr>
            </a:lvl2pPr>
            <a:lvl3pPr>
              <a:defRPr lang="en-US" sz="162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617263"/>
            <a:r>
              <a:rPr lang="en-GB" noProof="0"/>
              <a:t>2018</a:t>
            </a:r>
          </a:p>
        </p:txBody>
      </p:sp>
      <p:sp>
        <p:nvSpPr>
          <p:cNvPr id="34" name="Text Placeholder 5">
            <a:extLst>
              <a:ext uri="{FF2B5EF4-FFF2-40B4-BE49-F238E27FC236}">
                <a16:creationId xmlns:a16="http://schemas.microsoft.com/office/drawing/2014/main" id="{00E451EE-0FDE-4EEE-A9B2-582CBF4ADAAD}"/>
              </a:ext>
            </a:extLst>
          </p:cNvPr>
          <p:cNvSpPr>
            <a:spLocks noGrp="1"/>
          </p:cNvSpPr>
          <p:nvPr>
            <p:ph type="body" sz="quarter" idx="23" hasCustomPrompt="1"/>
          </p:nvPr>
        </p:nvSpPr>
        <p:spPr>
          <a:xfrm>
            <a:off x="5028668" y="3313440"/>
            <a:ext cx="2052000" cy="2592000"/>
          </a:xfrm>
          <a:prstGeom prst="rect">
            <a:avLst/>
          </a:prstGeom>
        </p:spPr>
        <p:txBody>
          <a:bodyPr lIns="0" tIns="0" rIns="0" bIns="0"/>
          <a:lstStyle>
            <a:lvl1pPr marL="97195" marR="0" indent="-97195" algn="l" defTabSz="617263" rtl="0" eaLnBrk="1" fontAlgn="auto" latinLnBrk="0" hangingPunct="1">
              <a:lnSpc>
                <a:spcPct val="100000"/>
              </a:lnSpc>
              <a:spcBef>
                <a:spcPts val="900"/>
              </a:spcBef>
              <a:spcAft>
                <a:spcPts val="0"/>
              </a:spcAft>
              <a:buClrTx/>
              <a:buSzTx/>
              <a:buFont typeface="Arial" charset="0"/>
              <a:buChar char="•"/>
              <a:tabLst/>
              <a:defRPr sz="1680" b="1">
                <a:solidFill>
                  <a:schemeClr val="tx1"/>
                </a:solidFill>
              </a:defRPr>
            </a:lvl1pPr>
            <a:lvl2pPr marL="154292" indent="-154292">
              <a:lnSpc>
                <a:spcPts val="1920"/>
              </a:lnSpc>
              <a:buClr>
                <a:schemeClr val="bg1"/>
              </a:buClr>
              <a:defRPr lang="en-US" sz="1620" b="1" kern="1200" dirty="0" smtClean="0">
                <a:solidFill>
                  <a:schemeClr val="bg1"/>
                </a:solidFill>
                <a:latin typeface="+mn-lt"/>
                <a:ea typeface="Arial" charset="0"/>
                <a:cs typeface="Arial" charset="0"/>
              </a:defRPr>
            </a:lvl2pPr>
          </a:lstStyle>
          <a:p>
            <a:pPr marL="97195" marR="0" lvl="0" indent="-97195" algn="l" defTabSz="617263" rtl="0" eaLnBrk="1" fontAlgn="auto" latinLnBrk="0" hangingPunct="1">
              <a:lnSpc>
                <a:spcPts val="1170"/>
              </a:lnSpc>
              <a:spcBef>
                <a:spcPts val="900"/>
              </a:spcBef>
              <a:spcAft>
                <a:spcPts val="0"/>
              </a:spcAft>
              <a:buClrTx/>
              <a:buSzTx/>
              <a:buFont typeface="Arial" charset="0"/>
              <a:buChar char="•"/>
              <a:tabLst/>
              <a:defRPr/>
            </a:pPr>
            <a:r>
              <a:rPr lang="en-GB" noProof="0"/>
              <a:t>Add text</a:t>
            </a:r>
          </a:p>
          <a:p>
            <a:pPr marL="97195" lvl="0" indent="-97195" algn="l" defTabSz="617263" rtl="0" eaLnBrk="1" latinLnBrk="0" hangingPunct="1">
              <a:lnSpc>
                <a:spcPts val="1170"/>
              </a:lnSpc>
              <a:buFont typeface="Arial" charset="0"/>
              <a:buChar char="•"/>
            </a:pPr>
            <a:endParaRPr lang="en-GB" noProof="0"/>
          </a:p>
        </p:txBody>
      </p:sp>
      <p:sp>
        <p:nvSpPr>
          <p:cNvPr id="35" name="Text Placeholder 5">
            <a:extLst>
              <a:ext uri="{FF2B5EF4-FFF2-40B4-BE49-F238E27FC236}">
                <a16:creationId xmlns:a16="http://schemas.microsoft.com/office/drawing/2014/main" id="{CAB9C1E6-A5FE-44DE-88E9-1E9B2F39C49A}"/>
              </a:ext>
            </a:extLst>
          </p:cNvPr>
          <p:cNvSpPr>
            <a:spLocks noGrp="1"/>
          </p:cNvSpPr>
          <p:nvPr>
            <p:ph type="body" sz="quarter" idx="24" hasCustomPrompt="1"/>
          </p:nvPr>
        </p:nvSpPr>
        <p:spPr>
          <a:xfrm>
            <a:off x="7354660" y="3313440"/>
            <a:ext cx="2052000" cy="2592000"/>
          </a:xfrm>
          <a:prstGeom prst="rect">
            <a:avLst/>
          </a:prstGeom>
        </p:spPr>
        <p:txBody>
          <a:bodyPr lIns="0" tIns="0" rIns="0" bIns="0"/>
          <a:lstStyle>
            <a:lvl1pPr marL="97195" marR="0" indent="-97195" algn="l" defTabSz="617263" rtl="0" eaLnBrk="1" fontAlgn="auto" latinLnBrk="0" hangingPunct="1">
              <a:lnSpc>
                <a:spcPct val="100000"/>
              </a:lnSpc>
              <a:spcBef>
                <a:spcPts val="900"/>
              </a:spcBef>
              <a:spcAft>
                <a:spcPts val="0"/>
              </a:spcAft>
              <a:buClrTx/>
              <a:buSzTx/>
              <a:buFont typeface="Arial" charset="0"/>
              <a:buChar char="•"/>
              <a:tabLst/>
              <a:defRPr sz="1680" b="1">
                <a:solidFill>
                  <a:schemeClr val="tx1"/>
                </a:solidFill>
              </a:defRPr>
            </a:lvl1pPr>
            <a:lvl2pPr marL="154292" indent="-154292">
              <a:lnSpc>
                <a:spcPts val="1920"/>
              </a:lnSpc>
              <a:buClr>
                <a:schemeClr val="bg1"/>
              </a:buClr>
              <a:defRPr lang="en-US" sz="1620" b="1" kern="1200" dirty="0" smtClean="0">
                <a:solidFill>
                  <a:schemeClr val="bg1"/>
                </a:solidFill>
                <a:latin typeface="+mn-lt"/>
                <a:ea typeface="Arial" charset="0"/>
                <a:cs typeface="Arial" charset="0"/>
              </a:defRPr>
            </a:lvl2pPr>
          </a:lstStyle>
          <a:p>
            <a:pPr marL="97195" marR="0" lvl="0" indent="-97195" algn="l" defTabSz="617263" rtl="0" eaLnBrk="1" fontAlgn="auto" latinLnBrk="0" hangingPunct="1">
              <a:lnSpc>
                <a:spcPts val="1170"/>
              </a:lnSpc>
              <a:spcBef>
                <a:spcPts val="900"/>
              </a:spcBef>
              <a:spcAft>
                <a:spcPts val="0"/>
              </a:spcAft>
              <a:buClrTx/>
              <a:buSzTx/>
              <a:buFont typeface="Arial" charset="0"/>
              <a:buChar char="•"/>
              <a:tabLst/>
              <a:defRPr/>
            </a:pPr>
            <a:r>
              <a:rPr lang="en-GB" noProof="0"/>
              <a:t>Add text</a:t>
            </a:r>
          </a:p>
          <a:p>
            <a:pPr marL="97195" lvl="0" indent="-97195" algn="l" defTabSz="617263" rtl="0" eaLnBrk="1" latinLnBrk="0" hangingPunct="1">
              <a:lnSpc>
                <a:spcPts val="1170"/>
              </a:lnSpc>
              <a:buFont typeface="Arial" charset="0"/>
              <a:buChar char="•"/>
            </a:pPr>
            <a:endParaRPr lang="en-GB" noProof="0"/>
          </a:p>
        </p:txBody>
      </p:sp>
      <p:sp>
        <p:nvSpPr>
          <p:cNvPr id="36" name="Text Placeholder 5">
            <a:extLst>
              <a:ext uri="{FF2B5EF4-FFF2-40B4-BE49-F238E27FC236}">
                <a16:creationId xmlns:a16="http://schemas.microsoft.com/office/drawing/2014/main" id="{A2CFFA32-24A2-474D-A5C7-0C06678729E3}"/>
              </a:ext>
            </a:extLst>
          </p:cNvPr>
          <p:cNvSpPr>
            <a:spLocks noGrp="1"/>
          </p:cNvSpPr>
          <p:nvPr>
            <p:ph type="body" sz="quarter" idx="25" hasCustomPrompt="1"/>
          </p:nvPr>
        </p:nvSpPr>
        <p:spPr>
          <a:xfrm>
            <a:off x="9663357" y="3313440"/>
            <a:ext cx="2052000" cy="2592000"/>
          </a:xfrm>
          <a:prstGeom prst="rect">
            <a:avLst/>
          </a:prstGeom>
        </p:spPr>
        <p:txBody>
          <a:bodyPr lIns="0" tIns="0" rIns="0" bIns="0"/>
          <a:lstStyle>
            <a:lvl1pPr marL="97195" marR="0" indent="-97195" algn="l" defTabSz="617263" rtl="0" eaLnBrk="1" fontAlgn="auto" latinLnBrk="0" hangingPunct="1">
              <a:lnSpc>
                <a:spcPct val="100000"/>
              </a:lnSpc>
              <a:spcBef>
                <a:spcPts val="900"/>
              </a:spcBef>
              <a:spcAft>
                <a:spcPts val="0"/>
              </a:spcAft>
              <a:buClrTx/>
              <a:buSzTx/>
              <a:buFont typeface="Arial" charset="0"/>
              <a:buChar char="•"/>
              <a:tabLst/>
              <a:defRPr sz="1680" b="1">
                <a:solidFill>
                  <a:schemeClr val="tx1"/>
                </a:solidFill>
              </a:defRPr>
            </a:lvl1pPr>
            <a:lvl2pPr marL="154292" indent="-154292">
              <a:lnSpc>
                <a:spcPts val="1920"/>
              </a:lnSpc>
              <a:buClr>
                <a:schemeClr val="bg1"/>
              </a:buClr>
              <a:defRPr lang="en-US" sz="1620" b="1" kern="1200" dirty="0" smtClean="0">
                <a:solidFill>
                  <a:schemeClr val="bg1"/>
                </a:solidFill>
                <a:latin typeface="+mn-lt"/>
                <a:ea typeface="Arial" charset="0"/>
                <a:cs typeface="Arial" charset="0"/>
              </a:defRPr>
            </a:lvl2pPr>
          </a:lstStyle>
          <a:p>
            <a:pPr marL="97195" marR="0" lvl="0" indent="-97195" algn="l" defTabSz="617263" rtl="0" eaLnBrk="1" fontAlgn="auto" latinLnBrk="0" hangingPunct="1">
              <a:lnSpc>
                <a:spcPts val="1170"/>
              </a:lnSpc>
              <a:spcBef>
                <a:spcPts val="900"/>
              </a:spcBef>
              <a:spcAft>
                <a:spcPts val="0"/>
              </a:spcAft>
              <a:buClrTx/>
              <a:buSzTx/>
              <a:buFont typeface="Arial" charset="0"/>
              <a:buChar char="•"/>
              <a:tabLst/>
              <a:defRPr/>
            </a:pPr>
            <a:r>
              <a:rPr lang="en-GB" noProof="0"/>
              <a:t>Add text</a:t>
            </a:r>
          </a:p>
          <a:p>
            <a:pPr marL="97195" lvl="0" indent="-97195" algn="l" defTabSz="617263" rtl="0" eaLnBrk="1" latinLnBrk="0" hangingPunct="1">
              <a:lnSpc>
                <a:spcPts val="1170"/>
              </a:lnSpc>
              <a:buFont typeface="Arial" charset="0"/>
              <a:buChar char="•"/>
            </a:pPr>
            <a:endParaRPr lang="en-GB" noProof="0"/>
          </a:p>
        </p:txBody>
      </p:sp>
    </p:spTree>
    <p:extLst>
      <p:ext uri="{BB962C8B-B14F-4D97-AF65-F5344CB8AC3E}">
        <p14:creationId xmlns:p14="http://schemas.microsoft.com/office/powerpoint/2010/main" val="2780704342"/>
      </p:ext>
    </p:extLst>
  </p:cSld>
  <p:clrMapOvr>
    <a:masterClrMapping/>
  </p:clrMapOvr>
  <p:extLst>
    <p:ext uri="{DCECCB84-F9BA-43D5-87BE-67443E8EF086}">
      <p15:sldGuideLst xmlns:p15="http://schemas.microsoft.com/office/powerpoint/2012/main">
        <p15:guide id="1" pos="553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1. Process slide - White">
    <p:spTree>
      <p:nvGrpSpPr>
        <p:cNvPr id="1" name=""/>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D9F47391-4AC0-4F7E-BFA1-6D69FD784378}"/>
              </a:ext>
            </a:extLst>
          </p:cNvPr>
          <p:cNvSpPr>
            <a:spLocks noGrp="1"/>
          </p:cNvSpPr>
          <p:nvPr>
            <p:ph type="sldNum" sz="quarter" idx="4"/>
          </p:nvPr>
        </p:nvSpPr>
        <p:spPr>
          <a:xfrm>
            <a:off x="8905067" y="6464842"/>
            <a:ext cx="2743200" cy="230431"/>
          </a:xfrm>
          <a:prstGeom prst="rect">
            <a:avLst/>
          </a:prstGeom>
        </p:spPr>
        <p:txBody>
          <a:bodyPr vert="horz" lIns="91440" tIns="45720" rIns="91440" bIns="45720" rtlCol="0" anchor="ctr"/>
          <a:lstStyle>
            <a:lvl1pPr algn="r">
              <a:defRPr sz="1080" baseline="0">
                <a:solidFill>
                  <a:schemeClr val="tx1"/>
                </a:solidFill>
              </a:defRPr>
            </a:lvl1pPr>
          </a:lstStyle>
          <a:p>
            <a:fld id="{28F7F04C-F568-F649-A2AE-EA61C66B69B4}" type="slidenum">
              <a:rPr lang="en-GB" noProof="0" smtClean="0"/>
              <a:pPr/>
              <a:t>‹#›</a:t>
            </a:fld>
            <a:endParaRPr lang="en-GB" noProof="0"/>
          </a:p>
        </p:txBody>
      </p:sp>
      <p:sp>
        <p:nvSpPr>
          <p:cNvPr id="16" name="Date Placeholder 3">
            <a:extLst>
              <a:ext uri="{FF2B5EF4-FFF2-40B4-BE49-F238E27FC236}">
                <a16:creationId xmlns:a16="http://schemas.microsoft.com/office/drawing/2014/main" id="{FEF0705C-E100-4768-B5FA-237B27E15CFD}"/>
              </a:ext>
            </a:extLst>
          </p:cNvPr>
          <p:cNvSpPr>
            <a:spLocks noGrp="1"/>
          </p:cNvSpPr>
          <p:nvPr>
            <p:ph type="dt" sz="half" idx="25"/>
          </p:nvPr>
        </p:nvSpPr>
        <p:spPr>
          <a:xfrm>
            <a:off x="8905067" y="6230322"/>
            <a:ext cx="2743200" cy="234518"/>
          </a:xfrm>
          <a:prstGeom prst="rect">
            <a:avLst/>
          </a:prstGeom>
        </p:spPr>
        <p:txBody>
          <a:bodyPr vert="horz" lIns="91440" tIns="45720" rIns="91440" bIns="45720" rtlCol="0" anchor="ctr"/>
          <a:lstStyle>
            <a:lvl1pPr algn="r">
              <a:defRPr sz="1080" baseline="0">
                <a:solidFill>
                  <a:schemeClr val="tx1"/>
                </a:solidFill>
              </a:defRPr>
            </a:lvl1pPr>
          </a:lstStyle>
          <a:p>
            <a:r>
              <a:rPr lang="en-GB" noProof="0"/>
              <a:t>dd.mm.yyyy</a:t>
            </a:r>
          </a:p>
        </p:txBody>
      </p:sp>
      <p:sp>
        <p:nvSpPr>
          <p:cNvPr id="17" name="Alatunnisteen paikkamerkki 1">
            <a:extLst>
              <a:ext uri="{FF2B5EF4-FFF2-40B4-BE49-F238E27FC236}">
                <a16:creationId xmlns:a16="http://schemas.microsoft.com/office/drawing/2014/main" id="{84C2D171-9BD9-4BE0-A001-56E7273902C0}"/>
              </a:ext>
            </a:extLst>
          </p:cNvPr>
          <p:cNvSpPr>
            <a:spLocks noGrp="1"/>
          </p:cNvSpPr>
          <p:nvPr>
            <p:ph type="ftr" sz="quarter" idx="3"/>
          </p:nvPr>
        </p:nvSpPr>
        <p:spPr>
          <a:xfrm>
            <a:off x="4038600" y="6465600"/>
            <a:ext cx="4114800" cy="230400"/>
          </a:xfrm>
          <a:prstGeom prst="rect">
            <a:avLst/>
          </a:prstGeom>
        </p:spPr>
        <p:txBody>
          <a:bodyPr vert="horz" lIns="91440" tIns="45720" rIns="91440" bIns="45720" rtlCol="0" anchor="ctr"/>
          <a:lstStyle>
            <a:lvl1pPr algn="ctr">
              <a:defRPr sz="1080">
                <a:solidFill>
                  <a:schemeClr val="tx1"/>
                </a:solidFill>
              </a:defRPr>
            </a:lvl1pPr>
          </a:lstStyle>
          <a:p>
            <a:r>
              <a:rPr lang="en-GB" noProof="0"/>
              <a:t>Your text here</a:t>
            </a:r>
          </a:p>
        </p:txBody>
      </p:sp>
      <p:sp>
        <p:nvSpPr>
          <p:cNvPr id="11" name="Text Placeholder 3"/>
          <p:cNvSpPr>
            <a:spLocks noGrp="1"/>
          </p:cNvSpPr>
          <p:nvPr>
            <p:ph type="body" sz="half" idx="10" hasCustomPrompt="1"/>
          </p:nvPr>
        </p:nvSpPr>
        <p:spPr>
          <a:xfrm>
            <a:off x="383152" y="258922"/>
            <a:ext cx="11329457" cy="1515575"/>
          </a:xfrm>
          <a:prstGeom prst="rect">
            <a:avLst/>
          </a:prstGeom>
        </p:spPr>
        <p:txBody>
          <a:bodyPr lIns="0" tIns="0" rIns="0" bIns="0"/>
          <a:lstStyle>
            <a:lvl1pPr marL="0" indent="0">
              <a:lnSpc>
                <a:spcPct val="100000"/>
              </a:lnSpc>
              <a:buNone/>
              <a:defRPr sz="4800" b="1" baseline="0">
                <a:solidFill>
                  <a:schemeClr val="tx1"/>
                </a:solidFill>
              </a:defRPr>
            </a:lvl1pPr>
            <a:lvl2pPr marL="411439" indent="0">
              <a:buNone/>
              <a:defRPr sz="1260"/>
            </a:lvl2pPr>
            <a:lvl3pPr marL="822880" indent="0">
              <a:buNone/>
              <a:defRPr sz="108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GB" noProof="0"/>
              <a:t>Body slide title</a:t>
            </a:r>
          </a:p>
        </p:txBody>
      </p:sp>
      <p:pic>
        <p:nvPicPr>
          <p:cNvPr id="19" name="Kuva 18">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88092"/>
            <a:ext cx="2764939" cy="1028160"/>
          </a:xfrm>
          <a:prstGeom prst="rect">
            <a:avLst/>
          </a:prstGeom>
        </p:spPr>
      </p:pic>
      <p:sp>
        <p:nvSpPr>
          <p:cNvPr id="18" name="Text Placeholder 3">
            <a:extLst>
              <a:ext uri="{FF2B5EF4-FFF2-40B4-BE49-F238E27FC236}">
                <a16:creationId xmlns:a16="http://schemas.microsoft.com/office/drawing/2014/main" id="{84B72183-4D42-482E-B4DE-D814A279E4D3}"/>
              </a:ext>
            </a:extLst>
          </p:cNvPr>
          <p:cNvSpPr>
            <a:spLocks noGrp="1"/>
          </p:cNvSpPr>
          <p:nvPr>
            <p:ph type="body" sz="half" idx="2" hasCustomPrompt="1"/>
          </p:nvPr>
        </p:nvSpPr>
        <p:spPr>
          <a:xfrm>
            <a:off x="392339" y="3312287"/>
            <a:ext cx="2052000" cy="2573356"/>
          </a:xfrm>
          <a:prstGeom prst="rect">
            <a:avLst/>
          </a:prstGeom>
        </p:spPr>
        <p:txBody>
          <a:bodyPr lIns="0" tIns="0" rIns="0" bIns="0"/>
          <a:lstStyle>
            <a:lvl1pPr marL="0" marR="0" indent="0" algn="l" defTabSz="822880" rtl="0" eaLnBrk="1" fontAlgn="auto" latinLnBrk="0" hangingPunct="1">
              <a:lnSpc>
                <a:spcPct val="100000"/>
              </a:lnSpc>
              <a:spcBef>
                <a:spcPts val="900"/>
              </a:spcBef>
              <a:spcAft>
                <a:spcPts val="0"/>
              </a:spcAft>
              <a:buClrTx/>
              <a:buSzTx/>
              <a:buFont typeface="Arial"/>
              <a:buNone/>
              <a:tabLst/>
              <a:defRPr lang="en-GB" sz="1680" b="1" smtClean="0"/>
            </a:lvl1pPr>
            <a:lvl2pPr marL="411439" indent="0">
              <a:buNone/>
              <a:defRPr sz="1260"/>
            </a:lvl2pPr>
            <a:lvl3pPr marL="822880" indent="0">
              <a:buNone/>
              <a:defRPr sz="108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GB" noProof="0"/>
              <a:t>Point 1</a:t>
            </a:r>
          </a:p>
        </p:txBody>
      </p:sp>
      <p:sp>
        <p:nvSpPr>
          <p:cNvPr id="20" name="Text Placeholder 3">
            <a:extLst>
              <a:ext uri="{FF2B5EF4-FFF2-40B4-BE49-F238E27FC236}">
                <a16:creationId xmlns:a16="http://schemas.microsoft.com/office/drawing/2014/main" id="{5024D431-7E4E-4628-AB13-0C1B378E7F2D}"/>
              </a:ext>
            </a:extLst>
          </p:cNvPr>
          <p:cNvSpPr>
            <a:spLocks noGrp="1"/>
          </p:cNvSpPr>
          <p:nvPr>
            <p:ph type="body" sz="half" idx="21" hasCustomPrompt="1"/>
          </p:nvPr>
        </p:nvSpPr>
        <p:spPr>
          <a:xfrm>
            <a:off x="2731172" y="3312288"/>
            <a:ext cx="2052000" cy="2592000"/>
          </a:xfrm>
          <a:prstGeom prst="rect">
            <a:avLst/>
          </a:prstGeom>
        </p:spPr>
        <p:txBody>
          <a:bodyPr lIns="0" tIns="0" rIns="0" bIns="0"/>
          <a:lstStyle>
            <a:lvl1pPr marL="0" marR="0" indent="0" algn="l" defTabSz="822880" rtl="0" eaLnBrk="1" fontAlgn="auto" latinLnBrk="0" hangingPunct="1">
              <a:lnSpc>
                <a:spcPct val="100000"/>
              </a:lnSpc>
              <a:spcBef>
                <a:spcPts val="900"/>
              </a:spcBef>
              <a:spcAft>
                <a:spcPts val="0"/>
              </a:spcAft>
              <a:buClrTx/>
              <a:buSzTx/>
              <a:buFont typeface="Arial"/>
              <a:buNone/>
              <a:tabLst/>
              <a:defRPr lang="en-GB" sz="1680" b="1" smtClean="0"/>
            </a:lvl1pPr>
            <a:lvl2pPr marL="411439" indent="0">
              <a:buNone/>
              <a:defRPr sz="1260"/>
            </a:lvl2pPr>
            <a:lvl3pPr marL="822880" indent="0">
              <a:buNone/>
              <a:defRPr sz="108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GB" noProof="0"/>
              <a:t>Point 2</a:t>
            </a:r>
          </a:p>
        </p:txBody>
      </p:sp>
      <p:sp>
        <p:nvSpPr>
          <p:cNvPr id="21" name="Text Placeholder 3">
            <a:extLst>
              <a:ext uri="{FF2B5EF4-FFF2-40B4-BE49-F238E27FC236}">
                <a16:creationId xmlns:a16="http://schemas.microsoft.com/office/drawing/2014/main" id="{1A099528-46CF-4D76-B994-C91452CA2F28}"/>
              </a:ext>
            </a:extLst>
          </p:cNvPr>
          <p:cNvSpPr>
            <a:spLocks noGrp="1"/>
          </p:cNvSpPr>
          <p:nvPr>
            <p:ph type="body" sz="half" idx="22" hasCustomPrompt="1"/>
          </p:nvPr>
        </p:nvSpPr>
        <p:spPr>
          <a:xfrm>
            <a:off x="5051339" y="3312287"/>
            <a:ext cx="2052000" cy="2592000"/>
          </a:xfrm>
          <a:prstGeom prst="rect">
            <a:avLst/>
          </a:prstGeom>
        </p:spPr>
        <p:txBody>
          <a:bodyPr lIns="0" tIns="0" rIns="0" bIns="0"/>
          <a:lstStyle>
            <a:lvl1pPr marL="0" marR="0" indent="0" algn="l" defTabSz="822880" rtl="0" eaLnBrk="1" fontAlgn="auto" latinLnBrk="0" hangingPunct="1">
              <a:lnSpc>
                <a:spcPct val="100000"/>
              </a:lnSpc>
              <a:spcBef>
                <a:spcPts val="900"/>
              </a:spcBef>
              <a:spcAft>
                <a:spcPts val="0"/>
              </a:spcAft>
              <a:buClrTx/>
              <a:buSzTx/>
              <a:buFont typeface="Arial"/>
              <a:buNone/>
              <a:tabLst/>
              <a:defRPr lang="en-GB" sz="1680" b="1" smtClean="0"/>
            </a:lvl1pPr>
            <a:lvl2pPr marL="411439" indent="0">
              <a:buNone/>
              <a:defRPr sz="1260"/>
            </a:lvl2pPr>
            <a:lvl3pPr marL="822880" indent="0">
              <a:buNone/>
              <a:defRPr sz="108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GB" noProof="0"/>
              <a:t>Point 3</a:t>
            </a:r>
          </a:p>
        </p:txBody>
      </p:sp>
      <p:sp>
        <p:nvSpPr>
          <p:cNvPr id="22" name="Text Placeholder 3">
            <a:extLst>
              <a:ext uri="{FF2B5EF4-FFF2-40B4-BE49-F238E27FC236}">
                <a16:creationId xmlns:a16="http://schemas.microsoft.com/office/drawing/2014/main" id="{766B8669-98AE-401D-8A6E-FE7DECB7C16E}"/>
              </a:ext>
            </a:extLst>
          </p:cNvPr>
          <p:cNvSpPr>
            <a:spLocks noGrp="1"/>
          </p:cNvSpPr>
          <p:nvPr>
            <p:ph type="body" sz="half" idx="23" hasCustomPrompt="1"/>
          </p:nvPr>
        </p:nvSpPr>
        <p:spPr>
          <a:xfrm>
            <a:off x="7359067" y="3312287"/>
            <a:ext cx="2052000" cy="2592000"/>
          </a:xfrm>
          <a:prstGeom prst="rect">
            <a:avLst/>
          </a:prstGeom>
        </p:spPr>
        <p:txBody>
          <a:bodyPr lIns="0" tIns="0" rIns="0" bIns="0"/>
          <a:lstStyle>
            <a:lvl1pPr marL="0" marR="0" indent="0" algn="l" defTabSz="822880" rtl="0" eaLnBrk="1" fontAlgn="auto" latinLnBrk="0" hangingPunct="1">
              <a:lnSpc>
                <a:spcPct val="100000"/>
              </a:lnSpc>
              <a:spcBef>
                <a:spcPts val="900"/>
              </a:spcBef>
              <a:spcAft>
                <a:spcPts val="0"/>
              </a:spcAft>
              <a:buClrTx/>
              <a:buSzTx/>
              <a:buFont typeface="Arial"/>
              <a:buNone/>
              <a:tabLst/>
              <a:defRPr lang="en-GB" sz="1680" b="1" smtClean="0"/>
            </a:lvl1pPr>
            <a:lvl2pPr marL="411439" indent="0">
              <a:buNone/>
              <a:defRPr sz="1260"/>
            </a:lvl2pPr>
            <a:lvl3pPr marL="822880" indent="0">
              <a:buNone/>
              <a:defRPr sz="108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GB" noProof="0"/>
              <a:t>Point 4</a:t>
            </a:r>
          </a:p>
        </p:txBody>
      </p:sp>
      <p:sp>
        <p:nvSpPr>
          <p:cNvPr id="23" name="Text Placeholder 3">
            <a:extLst>
              <a:ext uri="{FF2B5EF4-FFF2-40B4-BE49-F238E27FC236}">
                <a16:creationId xmlns:a16="http://schemas.microsoft.com/office/drawing/2014/main" id="{1B86F51F-A123-4303-B058-63EA517D44A8}"/>
              </a:ext>
            </a:extLst>
          </p:cNvPr>
          <p:cNvSpPr>
            <a:spLocks noGrp="1"/>
          </p:cNvSpPr>
          <p:nvPr>
            <p:ph type="body" sz="half" idx="24" hasCustomPrompt="1"/>
          </p:nvPr>
        </p:nvSpPr>
        <p:spPr>
          <a:xfrm>
            <a:off x="9660575" y="3312286"/>
            <a:ext cx="2052000" cy="2592000"/>
          </a:xfrm>
          <a:prstGeom prst="rect">
            <a:avLst/>
          </a:prstGeom>
        </p:spPr>
        <p:txBody>
          <a:bodyPr lIns="0" tIns="0" rIns="0" bIns="0"/>
          <a:lstStyle>
            <a:lvl1pPr marL="0" marR="0" indent="0" algn="l" defTabSz="822880" rtl="0" eaLnBrk="1" fontAlgn="auto" latinLnBrk="0" hangingPunct="1">
              <a:lnSpc>
                <a:spcPct val="100000"/>
              </a:lnSpc>
              <a:spcBef>
                <a:spcPts val="900"/>
              </a:spcBef>
              <a:spcAft>
                <a:spcPts val="0"/>
              </a:spcAft>
              <a:buClrTx/>
              <a:buSzTx/>
              <a:buFont typeface="Arial"/>
              <a:buNone/>
              <a:tabLst/>
              <a:defRPr lang="en-GB" sz="1680" b="1" smtClean="0"/>
            </a:lvl1pPr>
            <a:lvl2pPr marL="411439" indent="0">
              <a:buNone/>
              <a:defRPr sz="1260"/>
            </a:lvl2pPr>
            <a:lvl3pPr marL="822880" indent="0">
              <a:buNone/>
              <a:defRPr sz="108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GB" noProof="0"/>
              <a:t>Point 4</a:t>
            </a:r>
          </a:p>
        </p:txBody>
      </p:sp>
      <p:sp>
        <p:nvSpPr>
          <p:cNvPr id="25" name="Text Placeholder 23">
            <a:extLst>
              <a:ext uri="{FF2B5EF4-FFF2-40B4-BE49-F238E27FC236}">
                <a16:creationId xmlns:a16="http://schemas.microsoft.com/office/drawing/2014/main" id="{3CCEFBD9-9725-44AD-B531-1F6A0D20446E}"/>
              </a:ext>
            </a:extLst>
          </p:cNvPr>
          <p:cNvSpPr>
            <a:spLocks noGrp="1"/>
          </p:cNvSpPr>
          <p:nvPr>
            <p:ph type="body" sz="quarter" idx="16" hasCustomPrompt="1"/>
          </p:nvPr>
        </p:nvSpPr>
        <p:spPr>
          <a:xfrm>
            <a:off x="674339" y="1766880"/>
            <a:ext cx="1488000" cy="1339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2250" b="1" smtClean="0">
                <a:solidFill>
                  <a:schemeClr val="bg1"/>
                </a:solidFill>
                <a:latin typeface="Arial"/>
              </a:defRPr>
            </a:lvl1pPr>
            <a:lvl2pPr>
              <a:defRPr lang="en-US" sz="1620" smtClean="0">
                <a:solidFill>
                  <a:schemeClr val="lt1"/>
                </a:solidFill>
              </a:defRPr>
            </a:lvl2pPr>
            <a:lvl3pPr>
              <a:defRPr lang="en-US" sz="162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617263"/>
            <a:r>
              <a:rPr lang="en-GB" noProof="0"/>
              <a:t>1</a:t>
            </a:r>
          </a:p>
        </p:txBody>
      </p:sp>
      <p:sp>
        <p:nvSpPr>
          <p:cNvPr id="30" name="Text Placeholder 23">
            <a:extLst>
              <a:ext uri="{FF2B5EF4-FFF2-40B4-BE49-F238E27FC236}">
                <a16:creationId xmlns:a16="http://schemas.microsoft.com/office/drawing/2014/main" id="{3AA9377D-5653-4D0F-8330-07E7AD604332}"/>
              </a:ext>
            </a:extLst>
          </p:cNvPr>
          <p:cNvSpPr>
            <a:spLocks noGrp="1"/>
          </p:cNvSpPr>
          <p:nvPr>
            <p:ph type="body" sz="quarter" idx="17" hasCustomPrompt="1"/>
          </p:nvPr>
        </p:nvSpPr>
        <p:spPr>
          <a:xfrm>
            <a:off x="3013172" y="1766880"/>
            <a:ext cx="1488000" cy="1339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2250" b="1" smtClean="0">
                <a:solidFill>
                  <a:schemeClr val="bg1"/>
                </a:solidFill>
                <a:latin typeface="Arial"/>
              </a:defRPr>
            </a:lvl1pPr>
            <a:lvl2pPr>
              <a:defRPr lang="en-US" sz="1620" smtClean="0">
                <a:solidFill>
                  <a:schemeClr val="lt1"/>
                </a:solidFill>
              </a:defRPr>
            </a:lvl2pPr>
            <a:lvl3pPr>
              <a:defRPr lang="en-US" sz="162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617263"/>
            <a:r>
              <a:rPr lang="en-GB" noProof="0"/>
              <a:t>2</a:t>
            </a:r>
          </a:p>
        </p:txBody>
      </p:sp>
      <p:sp>
        <p:nvSpPr>
          <p:cNvPr id="31" name="Text Placeholder 23">
            <a:extLst>
              <a:ext uri="{FF2B5EF4-FFF2-40B4-BE49-F238E27FC236}">
                <a16:creationId xmlns:a16="http://schemas.microsoft.com/office/drawing/2014/main" id="{835225AC-830B-4E03-AE4B-1FF98AEFA162}"/>
              </a:ext>
            </a:extLst>
          </p:cNvPr>
          <p:cNvSpPr>
            <a:spLocks noGrp="1"/>
          </p:cNvSpPr>
          <p:nvPr>
            <p:ph type="body" sz="quarter" idx="18" hasCustomPrompt="1"/>
          </p:nvPr>
        </p:nvSpPr>
        <p:spPr>
          <a:xfrm>
            <a:off x="5333339" y="1766880"/>
            <a:ext cx="1488000" cy="1339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2250" b="1" smtClean="0">
                <a:solidFill>
                  <a:schemeClr val="bg1"/>
                </a:solidFill>
                <a:latin typeface="Arial"/>
              </a:defRPr>
            </a:lvl1pPr>
            <a:lvl2pPr>
              <a:defRPr lang="en-US" sz="1620" smtClean="0">
                <a:solidFill>
                  <a:schemeClr val="lt1"/>
                </a:solidFill>
              </a:defRPr>
            </a:lvl2pPr>
            <a:lvl3pPr>
              <a:defRPr lang="en-US" sz="162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617263"/>
            <a:r>
              <a:rPr lang="en-GB" noProof="0"/>
              <a:t>3</a:t>
            </a:r>
          </a:p>
        </p:txBody>
      </p:sp>
      <p:sp>
        <p:nvSpPr>
          <p:cNvPr id="32" name="Text Placeholder 23">
            <a:extLst>
              <a:ext uri="{FF2B5EF4-FFF2-40B4-BE49-F238E27FC236}">
                <a16:creationId xmlns:a16="http://schemas.microsoft.com/office/drawing/2014/main" id="{9335F79D-92E0-4B5F-AAC8-2B6656DB1E60}"/>
              </a:ext>
            </a:extLst>
          </p:cNvPr>
          <p:cNvSpPr>
            <a:spLocks noGrp="1"/>
          </p:cNvSpPr>
          <p:nvPr>
            <p:ph type="body" sz="quarter" idx="19" hasCustomPrompt="1"/>
          </p:nvPr>
        </p:nvSpPr>
        <p:spPr>
          <a:xfrm>
            <a:off x="7641067" y="1766880"/>
            <a:ext cx="1488000" cy="1339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2250" b="1" smtClean="0">
                <a:solidFill>
                  <a:schemeClr val="bg1"/>
                </a:solidFill>
                <a:latin typeface="Arial"/>
              </a:defRPr>
            </a:lvl1pPr>
            <a:lvl2pPr>
              <a:defRPr lang="en-US" sz="1620" smtClean="0">
                <a:solidFill>
                  <a:schemeClr val="lt1"/>
                </a:solidFill>
              </a:defRPr>
            </a:lvl2pPr>
            <a:lvl3pPr>
              <a:defRPr lang="en-US" sz="162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617263"/>
            <a:r>
              <a:rPr lang="en-GB" noProof="0"/>
              <a:t>4</a:t>
            </a:r>
          </a:p>
        </p:txBody>
      </p:sp>
      <p:sp>
        <p:nvSpPr>
          <p:cNvPr id="38" name="Text Placeholder 23">
            <a:extLst>
              <a:ext uri="{FF2B5EF4-FFF2-40B4-BE49-F238E27FC236}">
                <a16:creationId xmlns:a16="http://schemas.microsoft.com/office/drawing/2014/main" id="{87AF65E6-5944-4015-86D5-365D20471993}"/>
              </a:ext>
            </a:extLst>
          </p:cNvPr>
          <p:cNvSpPr>
            <a:spLocks noGrp="1"/>
          </p:cNvSpPr>
          <p:nvPr>
            <p:ph type="body" sz="quarter" idx="20" hasCustomPrompt="1"/>
          </p:nvPr>
        </p:nvSpPr>
        <p:spPr>
          <a:xfrm>
            <a:off x="9942575" y="1766880"/>
            <a:ext cx="1488000" cy="1339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2250" b="1" smtClean="0">
                <a:solidFill>
                  <a:schemeClr val="bg1"/>
                </a:solidFill>
                <a:latin typeface="Arial"/>
              </a:defRPr>
            </a:lvl1pPr>
            <a:lvl2pPr>
              <a:defRPr lang="en-US" sz="1620" smtClean="0">
                <a:solidFill>
                  <a:schemeClr val="lt1"/>
                </a:solidFill>
              </a:defRPr>
            </a:lvl2pPr>
            <a:lvl3pPr>
              <a:defRPr lang="en-US" sz="162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617263"/>
            <a:r>
              <a:rPr lang="en-GB" noProof="0"/>
              <a:t>5</a:t>
            </a:r>
          </a:p>
        </p:txBody>
      </p:sp>
    </p:spTree>
    <p:extLst>
      <p:ext uri="{BB962C8B-B14F-4D97-AF65-F5344CB8AC3E}">
        <p14:creationId xmlns:p14="http://schemas.microsoft.com/office/powerpoint/2010/main" val="3136535376"/>
      </p:ext>
    </p:extLst>
  </p:cSld>
  <p:clrMapOvr>
    <a:masterClrMapping/>
  </p:clrMapOvr>
  <p:extLst>
    <p:ext uri="{DCECCB84-F9BA-43D5-87BE-67443E8EF086}">
      <p15:sldGuideLst xmlns:p15="http://schemas.microsoft.com/office/powerpoint/2012/main">
        <p15:guide id="1" pos="553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 Closing slide - Social media icons">
    <p:spTree>
      <p:nvGrpSpPr>
        <p:cNvPr id="1" name=""/>
        <p:cNvGrpSpPr/>
        <p:nvPr/>
      </p:nvGrpSpPr>
      <p:grpSpPr>
        <a:xfrm>
          <a:off x="0" y="0"/>
          <a:ext cx="0" cy="0"/>
          <a:chOff x="0" y="0"/>
          <a:chExt cx="0" cy="0"/>
        </a:xfrm>
      </p:grpSpPr>
      <p:sp>
        <p:nvSpPr>
          <p:cNvPr id="5" name="Rectangle 4"/>
          <p:cNvSpPr/>
          <p:nvPr userDrawn="1"/>
        </p:nvSpPr>
        <p:spPr>
          <a:xfrm>
            <a:off x="-21933" y="0"/>
            <a:ext cx="12213932"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944" noProof="0"/>
          </a:p>
        </p:txBody>
      </p:sp>
      <p:sp>
        <p:nvSpPr>
          <p:cNvPr id="12" name="Otsikko 1">
            <a:hlinkClick r:id="rId2"/>
          </p:cNvPr>
          <p:cNvSpPr txBox="1">
            <a:spLocks/>
          </p:cNvSpPr>
          <p:nvPr userDrawn="1"/>
        </p:nvSpPr>
        <p:spPr>
          <a:xfrm>
            <a:off x="4956491" y="4757801"/>
            <a:ext cx="2279052" cy="485803"/>
          </a:xfrm>
          <a:prstGeom prst="rect">
            <a:avLst/>
          </a:prstGeom>
        </p:spPr>
        <p:txBody>
          <a:bodyPr lIns="0" tIns="0" rIns="0" bIns="0" anchor="t" anchorCtr="0">
            <a:noAutofit/>
          </a:bodyPr>
          <a:lstStyle>
            <a:lvl1pPr algn="l" defTabSz="457200" rtl="0" eaLnBrk="0" fontAlgn="base" hangingPunct="0">
              <a:lnSpc>
                <a:spcPct val="85000"/>
              </a:lnSpc>
              <a:spcBef>
                <a:spcPct val="0"/>
              </a:spcBef>
              <a:spcAft>
                <a:spcPct val="0"/>
              </a:spcAft>
              <a:defRPr sz="3600" b="1" kern="1200" spc="-100">
                <a:solidFill>
                  <a:srgbClr val="FFFFFF"/>
                </a:solidFill>
                <a:latin typeface="+mj-lt"/>
                <a:ea typeface="ＭＳ Ｐゴシック" charset="0"/>
                <a:cs typeface="MS PGothic" pitchFamily="34" charset="-128"/>
              </a:defRPr>
            </a:lvl1pPr>
            <a:lvl2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a:lstStyle>
          <a:p>
            <a:pPr algn="ctr"/>
            <a:r>
              <a:rPr lang="en-GB" sz="2160" spc="0" baseline="0" noProof="0">
                <a:solidFill>
                  <a:schemeClr val="tx1"/>
                </a:solidFill>
                <a:latin typeface="Arial"/>
                <a:cs typeface="Arial"/>
              </a:rPr>
              <a:t>aalto.fi</a:t>
            </a:r>
          </a:p>
        </p:txBody>
      </p:sp>
      <p:sp>
        <p:nvSpPr>
          <p:cNvPr id="16" name="Tekstin paikkamerkki 2">
            <a:extLst>
              <a:ext uri="{FF2B5EF4-FFF2-40B4-BE49-F238E27FC236}">
                <a16:creationId xmlns:a16="http://schemas.microsoft.com/office/drawing/2014/main" id="{B67CF44B-9D5D-46DC-B676-986416FB8384}"/>
              </a:ext>
            </a:extLst>
          </p:cNvPr>
          <p:cNvSpPr>
            <a:spLocks noGrp="1"/>
          </p:cNvSpPr>
          <p:nvPr userDrawn="1">
            <p:ph type="body" sz="quarter" idx="10" hasCustomPrompt="1"/>
          </p:nvPr>
        </p:nvSpPr>
        <p:spPr>
          <a:xfrm>
            <a:off x="2101867" y="1819539"/>
            <a:ext cx="7994649" cy="1741463"/>
          </a:xfrm>
          <a:prstGeom prst="rect">
            <a:avLst/>
          </a:prstGeom>
        </p:spPr>
        <p:txBody>
          <a:bodyPr anchor="b" anchorCtr="0"/>
          <a:lstStyle>
            <a:lvl1pPr marL="0" indent="0" algn="ctr">
              <a:lnSpc>
                <a:spcPct val="100000"/>
              </a:lnSpc>
              <a:buNone/>
              <a:defRPr sz="4800" b="1">
                <a:solidFill>
                  <a:schemeClr val="tx1"/>
                </a:solidFill>
                <a:latin typeface="+mj-lt"/>
              </a:defRPr>
            </a:lvl1pPr>
            <a:lvl2pPr marL="411439" indent="0">
              <a:buNone/>
              <a:defRPr/>
            </a:lvl2pPr>
          </a:lstStyle>
          <a:p>
            <a:pPr lvl="0"/>
            <a:r>
              <a:rPr lang="en-GB" noProof="0"/>
              <a:t>Add text</a:t>
            </a:r>
          </a:p>
        </p:txBody>
      </p:sp>
      <p:pic>
        <p:nvPicPr>
          <p:cNvPr id="4" name="Kuva 3">
            <a:extLst>
              <a:ext uri="{FF2B5EF4-FFF2-40B4-BE49-F238E27FC236}">
                <a16:creationId xmlns:a16="http://schemas.microsoft.com/office/drawing/2014/main" id="{FF94320B-1A3F-4013-829D-4202AB35739D}"/>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 y="4807452"/>
            <a:ext cx="2515764" cy="2008800"/>
          </a:xfrm>
          <a:prstGeom prst="rect">
            <a:avLst/>
          </a:prstGeom>
        </p:spPr>
      </p:pic>
      <p:pic>
        <p:nvPicPr>
          <p:cNvPr id="13" name="Picture 28">
            <a:hlinkClick r:id="rId4"/>
            <a:extLst>
              <a:ext uri="{FF2B5EF4-FFF2-40B4-BE49-F238E27FC236}">
                <a16:creationId xmlns:a16="http://schemas.microsoft.com/office/drawing/2014/main" id="{9CA840A3-034E-4929-B28E-AF112F02311C}"/>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4096087" y="3615034"/>
            <a:ext cx="558800" cy="502920"/>
          </a:xfrm>
          <a:prstGeom prst="rect">
            <a:avLst/>
          </a:prstGeom>
        </p:spPr>
      </p:pic>
      <p:pic>
        <p:nvPicPr>
          <p:cNvPr id="14" name="Picture 29">
            <a:hlinkClick r:id="rId6"/>
            <a:extLst>
              <a:ext uri="{FF2B5EF4-FFF2-40B4-BE49-F238E27FC236}">
                <a16:creationId xmlns:a16="http://schemas.microsoft.com/office/drawing/2014/main" id="{B9EAEAD6-9ADE-4826-98B9-FD651EF45F9D}"/>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4781755" y="3615034"/>
            <a:ext cx="558800" cy="502920"/>
          </a:xfrm>
          <a:prstGeom prst="rect">
            <a:avLst/>
          </a:prstGeom>
        </p:spPr>
      </p:pic>
      <p:pic>
        <p:nvPicPr>
          <p:cNvPr id="15" name="Picture 30">
            <a:hlinkClick r:id="rId8"/>
            <a:extLst>
              <a:ext uri="{FF2B5EF4-FFF2-40B4-BE49-F238E27FC236}">
                <a16:creationId xmlns:a16="http://schemas.microsoft.com/office/drawing/2014/main" id="{A5CAD8FB-1951-490E-8C8A-F4009BB6F9BB}"/>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5467423" y="3615034"/>
            <a:ext cx="558800" cy="502920"/>
          </a:xfrm>
          <a:prstGeom prst="rect">
            <a:avLst/>
          </a:prstGeom>
        </p:spPr>
      </p:pic>
      <p:pic>
        <p:nvPicPr>
          <p:cNvPr id="17" name="Picture 31">
            <a:hlinkClick r:id="rId10"/>
            <a:extLst>
              <a:ext uri="{FF2B5EF4-FFF2-40B4-BE49-F238E27FC236}">
                <a16:creationId xmlns:a16="http://schemas.microsoft.com/office/drawing/2014/main" id="{345539DB-AF72-4BFA-9D6C-D594C6378C39}"/>
              </a:ext>
            </a:extLst>
          </p:cNvPr>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6153091" y="3615034"/>
            <a:ext cx="558800" cy="502920"/>
          </a:xfrm>
          <a:prstGeom prst="rect">
            <a:avLst/>
          </a:prstGeom>
        </p:spPr>
      </p:pic>
      <p:pic>
        <p:nvPicPr>
          <p:cNvPr id="18" name="Picture 32">
            <a:hlinkClick r:id="rId12"/>
            <a:extLst>
              <a:ext uri="{FF2B5EF4-FFF2-40B4-BE49-F238E27FC236}">
                <a16:creationId xmlns:a16="http://schemas.microsoft.com/office/drawing/2014/main" id="{95742D9D-5312-4566-AFFE-6D8D2ED045E0}"/>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6838759" y="3594682"/>
            <a:ext cx="558800" cy="502920"/>
          </a:xfrm>
          <a:prstGeom prst="rect">
            <a:avLst/>
          </a:prstGeom>
        </p:spPr>
      </p:pic>
      <p:pic>
        <p:nvPicPr>
          <p:cNvPr id="19" name="Picture 33">
            <a:hlinkClick r:id="rId14"/>
            <a:extLst>
              <a:ext uri="{FF2B5EF4-FFF2-40B4-BE49-F238E27FC236}">
                <a16:creationId xmlns:a16="http://schemas.microsoft.com/office/drawing/2014/main" id="{3E7D1935-A498-43D5-96AB-D4F688483DF7}"/>
              </a:ext>
            </a:extLst>
          </p:cNvPr>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7524425" y="3594682"/>
            <a:ext cx="558800" cy="502920"/>
          </a:xfrm>
          <a:prstGeom prst="rect">
            <a:avLst/>
          </a:prstGeom>
        </p:spPr>
      </p:pic>
    </p:spTree>
    <p:extLst>
      <p:ext uri="{BB962C8B-B14F-4D97-AF65-F5344CB8AC3E}">
        <p14:creationId xmlns:p14="http://schemas.microsoft.com/office/powerpoint/2010/main" val="4228037064"/>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89362-DAC7-41F0-96A2-B308107420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i-FI"/>
          </a:p>
        </p:txBody>
      </p:sp>
      <p:sp>
        <p:nvSpPr>
          <p:cNvPr id="3" name="Subtitle 2">
            <a:extLst>
              <a:ext uri="{FF2B5EF4-FFF2-40B4-BE49-F238E27FC236}">
                <a16:creationId xmlns:a16="http://schemas.microsoft.com/office/drawing/2014/main" id="{977B8C54-F7E8-4A8A-B929-BB54C432E6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4" name="Date Placeholder 3">
            <a:extLst>
              <a:ext uri="{FF2B5EF4-FFF2-40B4-BE49-F238E27FC236}">
                <a16:creationId xmlns:a16="http://schemas.microsoft.com/office/drawing/2014/main" id="{DC619A9E-7A3E-4E1B-971D-FA144C45284C}"/>
              </a:ext>
            </a:extLst>
          </p:cNvPr>
          <p:cNvSpPr>
            <a:spLocks noGrp="1"/>
          </p:cNvSpPr>
          <p:nvPr>
            <p:ph type="dt" sz="half" idx="10"/>
          </p:nvPr>
        </p:nvSpPr>
        <p:spPr/>
        <p:txBody>
          <a:bodyPr/>
          <a:lstStyle/>
          <a:p>
            <a:fld id="{120DE83C-8929-4D65-8F79-CC8FE3AF9E8C}" type="datetimeFigureOut">
              <a:rPr lang="fi-FI" smtClean="0"/>
              <a:t>20.4.2022</a:t>
            </a:fld>
            <a:endParaRPr lang="fi-FI"/>
          </a:p>
        </p:txBody>
      </p:sp>
      <p:sp>
        <p:nvSpPr>
          <p:cNvPr id="5" name="Footer Placeholder 4">
            <a:extLst>
              <a:ext uri="{FF2B5EF4-FFF2-40B4-BE49-F238E27FC236}">
                <a16:creationId xmlns:a16="http://schemas.microsoft.com/office/drawing/2014/main" id="{3282F517-BCE6-47F4-99DD-CD4219840A55}"/>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FC749B1E-D5B4-476F-8466-C44AD2B43E4B}"/>
              </a:ext>
            </a:extLst>
          </p:cNvPr>
          <p:cNvSpPr>
            <a:spLocks noGrp="1"/>
          </p:cNvSpPr>
          <p:nvPr>
            <p:ph type="sldNum" sz="quarter" idx="12"/>
          </p:nvPr>
        </p:nvSpPr>
        <p:spPr/>
        <p:txBody>
          <a:bodyPr/>
          <a:lstStyle/>
          <a:p>
            <a:fld id="{EC8E9DFD-7771-43A7-92A2-6404832DDE28}" type="slidenum">
              <a:rPr lang="fi-FI" smtClean="0"/>
              <a:t>‹#›</a:t>
            </a:fld>
            <a:endParaRPr lang="fi-FI"/>
          </a:p>
        </p:txBody>
      </p:sp>
    </p:spTree>
    <p:extLst>
      <p:ext uri="{BB962C8B-B14F-4D97-AF65-F5344CB8AC3E}">
        <p14:creationId xmlns:p14="http://schemas.microsoft.com/office/powerpoint/2010/main" val="7618170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B12F7-FA28-4F9A-B450-B142C2F3F2BB}"/>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DB58DAB-B86B-4773-8FF4-BD05DAECD8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6BF03567-B578-4D76-950D-CF83BB5D8008}"/>
              </a:ext>
            </a:extLst>
          </p:cNvPr>
          <p:cNvSpPr>
            <a:spLocks noGrp="1"/>
          </p:cNvSpPr>
          <p:nvPr>
            <p:ph type="dt" sz="half" idx="10"/>
          </p:nvPr>
        </p:nvSpPr>
        <p:spPr/>
        <p:txBody>
          <a:bodyPr/>
          <a:lstStyle/>
          <a:p>
            <a:fld id="{120DE83C-8929-4D65-8F79-CC8FE3AF9E8C}" type="datetimeFigureOut">
              <a:rPr lang="fi-FI" smtClean="0"/>
              <a:t>20.4.2022</a:t>
            </a:fld>
            <a:endParaRPr lang="fi-FI"/>
          </a:p>
        </p:txBody>
      </p:sp>
      <p:sp>
        <p:nvSpPr>
          <p:cNvPr id="5" name="Footer Placeholder 4">
            <a:extLst>
              <a:ext uri="{FF2B5EF4-FFF2-40B4-BE49-F238E27FC236}">
                <a16:creationId xmlns:a16="http://schemas.microsoft.com/office/drawing/2014/main" id="{387E56C9-A17D-44D3-94CA-4DD74B2C9C0E}"/>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DADFD184-03FF-43B5-9E92-FF40F7AD4E12}"/>
              </a:ext>
            </a:extLst>
          </p:cNvPr>
          <p:cNvSpPr>
            <a:spLocks noGrp="1"/>
          </p:cNvSpPr>
          <p:nvPr>
            <p:ph type="sldNum" sz="quarter" idx="12"/>
          </p:nvPr>
        </p:nvSpPr>
        <p:spPr/>
        <p:txBody>
          <a:bodyPr/>
          <a:lstStyle/>
          <a:p>
            <a:fld id="{EC8E9DFD-7771-43A7-92A2-6404832DDE28}" type="slidenum">
              <a:rPr lang="fi-FI" smtClean="0"/>
              <a:t>‹#›</a:t>
            </a:fld>
            <a:endParaRPr lang="fi-FI"/>
          </a:p>
        </p:txBody>
      </p:sp>
    </p:spTree>
    <p:extLst>
      <p:ext uri="{BB962C8B-B14F-4D97-AF65-F5344CB8AC3E}">
        <p14:creationId xmlns:p14="http://schemas.microsoft.com/office/powerpoint/2010/main" val="6507544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510AD-8AF3-4074-8962-A3B950B28B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i-FI"/>
          </a:p>
        </p:txBody>
      </p:sp>
      <p:sp>
        <p:nvSpPr>
          <p:cNvPr id="3" name="Text Placeholder 2">
            <a:extLst>
              <a:ext uri="{FF2B5EF4-FFF2-40B4-BE49-F238E27FC236}">
                <a16:creationId xmlns:a16="http://schemas.microsoft.com/office/drawing/2014/main" id="{C89CF8CB-5F21-4CA2-B773-F161FAC256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FD4586-1C50-45B8-8319-01CED629BB8C}"/>
              </a:ext>
            </a:extLst>
          </p:cNvPr>
          <p:cNvSpPr>
            <a:spLocks noGrp="1"/>
          </p:cNvSpPr>
          <p:nvPr>
            <p:ph type="dt" sz="half" idx="10"/>
          </p:nvPr>
        </p:nvSpPr>
        <p:spPr/>
        <p:txBody>
          <a:bodyPr/>
          <a:lstStyle/>
          <a:p>
            <a:fld id="{120DE83C-8929-4D65-8F79-CC8FE3AF9E8C}" type="datetimeFigureOut">
              <a:rPr lang="fi-FI" smtClean="0"/>
              <a:t>20.4.2022</a:t>
            </a:fld>
            <a:endParaRPr lang="fi-FI"/>
          </a:p>
        </p:txBody>
      </p:sp>
      <p:sp>
        <p:nvSpPr>
          <p:cNvPr id="5" name="Footer Placeholder 4">
            <a:extLst>
              <a:ext uri="{FF2B5EF4-FFF2-40B4-BE49-F238E27FC236}">
                <a16:creationId xmlns:a16="http://schemas.microsoft.com/office/drawing/2014/main" id="{6F5A1B05-57E2-48F9-9278-42A37CAAD2DE}"/>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2F789EA-FE95-4167-AADB-D49D87ADDC8F}"/>
              </a:ext>
            </a:extLst>
          </p:cNvPr>
          <p:cNvSpPr>
            <a:spLocks noGrp="1"/>
          </p:cNvSpPr>
          <p:nvPr>
            <p:ph type="sldNum" sz="quarter" idx="12"/>
          </p:nvPr>
        </p:nvSpPr>
        <p:spPr/>
        <p:txBody>
          <a:bodyPr/>
          <a:lstStyle/>
          <a:p>
            <a:fld id="{EC8E9DFD-7771-43A7-92A2-6404832DDE28}" type="slidenum">
              <a:rPr lang="fi-FI" smtClean="0"/>
              <a:t>‹#›</a:t>
            </a:fld>
            <a:endParaRPr lang="fi-FI"/>
          </a:p>
        </p:txBody>
      </p:sp>
    </p:spTree>
    <p:extLst>
      <p:ext uri="{BB962C8B-B14F-4D97-AF65-F5344CB8AC3E}">
        <p14:creationId xmlns:p14="http://schemas.microsoft.com/office/powerpoint/2010/main" val="37418588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96441-9B11-4CC2-A40C-33338134BD98}"/>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5D054391-F170-42E5-A85B-7C7A36F3F4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a:extLst>
              <a:ext uri="{FF2B5EF4-FFF2-40B4-BE49-F238E27FC236}">
                <a16:creationId xmlns:a16="http://schemas.microsoft.com/office/drawing/2014/main" id="{BEEC5808-A73F-446D-AF91-E82FFCA387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DDA6B3AA-F03E-483B-B73F-D679D7B001E3}"/>
              </a:ext>
            </a:extLst>
          </p:cNvPr>
          <p:cNvSpPr>
            <a:spLocks noGrp="1"/>
          </p:cNvSpPr>
          <p:nvPr>
            <p:ph type="dt" sz="half" idx="10"/>
          </p:nvPr>
        </p:nvSpPr>
        <p:spPr/>
        <p:txBody>
          <a:bodyPr/>
          <a:lstStyle/>
          <a:p>
            <a:fld id="{120DE83C-8929-4D65-8F79-CC8FE3AF9E8C}" type="datetimeFigureOut">
              <a:rPr lang="fi-FI" smtClean="0"/>
              <a:t>20.4.2022</a:t>
            </a:fld>
            <a:endParaRPr lang="fi-FI"/>
          </a:p>
        </p:txBody>
      </p:sp>
      <p:sp>
        <p:nvSpPr>
          <p:cNvPr id="6" name="Footer Placeholder 5">
            <a:extLst>
              <a:ext uri="{FF2B5EF4-FFF2-40B4-BE49-F238E27FC236}">
                <a16:creationId xmlns:a16="http://schemas.microsoft.com/office/drawing/2014/main" id="{A8DE6C58-ACFD-4DAB-9392-1482B1618AB3}"/>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7D60F37D-D13B-47B0-9387-DC8E392B393D}"/>
              </a:ext>
            </a:extLst>
          </p:cNvPr>
          <p:cNvSpPr>
            <a:spLocks noGrp="1"/>
          </p:cNvSpPr>
          <p:nvPr>
            <p:ph type="sldNum" sz="quarter" idx="12"/>
          </p:nvPr>
        </p:nvSpPr>
        <p:spPr/>
        <p:txBody>
          <a:bodyPr/>
          <a:lstStyle/>
          <a:p>
            <a:fld id="{EC8E9DFD-7771-43A7-92A2-6404832DDE28}" type="slidenum">
              <a:rPr lang="fi-FI" smtClean="0"/>
              <a:t>‹#›</a:t>
            </a:fld>
            <a:endParaRPr lang="fi-FI"/>
          </a:p>
        </p:txBody>
      </p:sp>
    </p:spTree>
    <p:extLst>
      <p:ext uri="{BB962C8B-B14F-4D97-AF65-F5344CB8AC3E}">
        <p14:creationId xmlns:p14="http://schemas.microsoft.com/office/powerpoint/2010/main" val="14303286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C0178-6272-46EC-BA7B-B98EF49011B0}"/>
              </a:ext>
            </a:extLst>
          </p:cNvPr>
          <p:cNvSpPr>
            <a:spLocks noGrp="1"/>
          </p:cNvSpPr>
          <p:nvPr>
            <p:ph type="title"/>
          </p:nvPr>
        </p:nvSpPr>
        <p:spPr>
          <a:xfrm>
            <a:off x="839788" y="365125"/>
            <a:ext cx="10515600" cy="1325563"/>
          </a:xfrm>
        </p:spPr>
        <p:txBody>
          <a:bodyPr/>
          <a:lstStyle/>
          <a:p>
            <a:r>
              <a:rPr lang="en-US"/>
              <a:t>Click to edit Master title style</a:t>
            </a:r>
            <a:endParaRPr lang="fi-FI"/>
          </a:p>
        </p:txBody>
      </p:sp>
      <p:sp>
        <p:nvSpPr>
          <p:cNvPr id="3" name="Text Placeholder 2">
            <a:extLst>
              <a:ext uri="{FF2B5EF4-FFF2-40B4-BE49-F238E27FC236}">
                <a16:creationId xmlns:a16="http://schemas.microsoft.com/office/drawing/2014/main" id="{68E207B1-6050-4BF5-900C-1C05C1E638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C37184-7B62-472A-8EE8-5DBBB9BBC3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a:extLst>
              <a:ext uri="{FF2B5EF4-FFF2-40B4-BE49-F238E27FC236}">
                <a16:creationId xmlns:a16="http://schemas.microsoft.com/office/drawing/2014/main" id="{0B8D6C77-DE8B-48B0-A7BB-7E27FCB048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0D0C7A-3C34-4889-9A36-D938C8F4D0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a:extLst>
              <a:ext uri="{FF2B5EF4-FFF2-40B4-BE49-F238E27FC236}">
                <a16:creationId xmlns:a16="http://schemas.microsoft.com/office/drawing/2014/main" id="{16E709E9-57A1-4D89-B915-E19214F5E4D0}"/>
              </a:ext>
            </a:extLst>
          </p:cNvPr>
          <p:cNvSpPr>
            <a:spLocks noGrp="1"/>
          </p:cNvSpPr>
          <p:nvPr>
            <p:ph type="dt" sz="half" idx="10"/>
          </p:nvPr>
        </p:nvSpPr>
        <p:spPr/>
        <p:txBody>
          <a:bodyPr/>
          <a:lstStyle/>
          <a:p>
            <a:fld id="{120DE83C-8929-4D65-8F79-CC8FE3AF9E8C}" type="datetimeFigureOut">
              <a:rPr lang="fi-FI" smtClean="0"/>
              <a:t>20.4.2022</a:t>
            </a:fld>
            <a:endParaRPr lang="fi-FI"/>
          </a:p>
        </p:txBody>
      </p:sp>
      <p:sp>
        <p:nvSpPr>
          <p:cNvPr id="8" name="Footer Placeholder 7">
            <a:extLst>
              <a:ext uri="{FF2B5EF4-FFF2-40B4-BE49-F238E27FC236}">
                <a16:creationId xmlns:a16="http://schemas.microsoft.com/office/drawing/2014/main" id="{4F326649-BFF9-4085-B101-01DCEF380626}"/>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4A0D325A-CB86-456B-8267-7C356F8B33FF}"/>
              </a:ext>
            </a:extLst>
          </p:cNvPr>
          <p:cNvSpPr>
            <a:spLocks noGrp="1"/>
          </p:cNvSpPr>
          <p:nvPr>
            <p:ph type="sldNum" sz="quarter" idx="12"/>
          </p:nvPr>
        </p:nvSpPr>
        <p:spPr/>
        <p:txBody>
          <a:bodyPr/>
          <a:lstStyle/>
          <a:p>
            <a:fld id="{EC8E9DFD-7771-43A7-92A2-6404832DDE28}" type="slidenum">
              <a:rPr lang="fi-FI" smtClean="0"/>
              <a:t>‹#›</a:t>
            </a:fld>
            <a:endParaRPr lang="fi-FI"/>
          </a:p>
        </p:txBody>
      </p:sp>
    </p:spTree>
    <p:extLst>
      <p:ext uri="{BB962C8B-B14F-4D97-AF65-F5344CB8AC3E}">
        <p14:creationId xmlns:p14="http://schemas.microsoft.com/office/powerpoint/2010/main" val="28602729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82310-5ADB-4350-8B76-ADFA3E6F5585}"/>
              </a:ext>
            </a:extLst>
          </p:cNvPr>
          <p:cNvSpPr>
            <a:spLocks noGrp="1"/>
          </p:cNvSpPr>
          <p:nvPr>
            <p:ph type="title"/>
          </p:nvPr>
        </p:nvSpPr>
        <p:spPr/>
        <p:txBody>
          <a:bodyPr/>
          <a:lstStyle/>
          <a:p>
            <a:r>
              <a:rPr lang="en-US"/>
              <a:t>Click to edit Master title style</a:t>
            </a:r>
            <a:endParaRPr lang="fi-FI"/>
          </a:p>
        </p:txBody>
      </p:sp>
      <p:sp>
        <p:nvSpPr>
          <p:cNvPr id="3" name="Date Placeholder 2">
            <a:extLst>
              <a:ext uri="{FF2B5EF4-FFF2-40B4-BE49-F238E27FC236}">
                <a16:creationId xmlns:a16="http://schemas.microsoft.com/office/drawing/2014/main" id="{22A051CF-C12B-47BD-BDFB-F7F63CE99F92}"/>
              </a:ext>
            </a:extLst>
          </p:cNvPr>
          <p:cNvSpPr>
            <a:spLocks noGrp="1"/>
          </p:cNvSpPr>
          <p:nvPr>
            <p:ph type="dt" sz="half" idx="10"/>
          </p:nvPr>
        </p:nvSpPr>
        <p:spPr/>
        <p:txBody>
          <a:bodyPr/>
          <a:lstStyle/>
          <a:p>
            <a:fld id="{120DE83C-8929-4D65-8F79-CC8FE3AF9E8C}" type="datetimeFigureOut">
              <a:rPr lang="fi-FI" smtClean="0"/>
              <a:t>20.4.2022</a:t>
            </a:fld>
            <a:endParaRPr lang="fi-FI"/>
          </a:p>
        </p:txBody>
      </p:sp>
      <p:sp>
        <p:nvSpPr>
          <p:cNvPr id="4" name="Footer Placeholder 3">
            <a:extLst>
              <a:ext uri="{FF2B5EF4-FFF2-40B4-BE49-F238E27FC236}">
                <a16:creationId xmlns:a16="http://schemas.microsoft.com/office/drawing/2014/main" id="{BB7B9F5F-E5C1-440F-A49C-425947F9DA74}"/>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FC2D9D0C-58E0-4F9C-8425-CDFCA536DAB1}"/>
              </a:ext>
            </a:extLst>
          </p:cNvPr>
          <p:cNvSpPr>
            <a:spLocks noGrp="1"/>
          </p:cNvSpPr>
          <p:nvPr>
            <p:ph type="sldNum" sz="quarter" idx="12"/>
          </p:nvPr>
        </p:nvSpPr>
        <p:spPr/>
        <p:txBody>
          <a:bodyPr/>
          <a:lstStyle/>
          <a:p>
            <a:fld id="{EC8E9DFD-7771-43A7-92A2-6404832DDE28}" type="slidenum">
              <a:rPr lang="fi-FI" smtClean="0"/>
              <a:t>‹#›</a:t>
            </a:fld>
            <a:endParaRPr lang="fi-FI"/>
          </a:p>
        </p:txBody>
      </p:sp>
    </p:spTree>
    <p:extLst>
      <p:ext uri="{BB962C8B-B14F-4D97-AF65-F5344CB8AC3E}">
        <p14:creationId xmlns:p14="http://schemas.microsoft.com/office/powerpoint/2010/main" val="954552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4"/>
            <a:ext cx="10515600" cy="115257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60BF94E-8DC5-4B9E-A7CF-816D6A9691F0}" type="datetimeFigureOut">
              <a:rPr lang="en-US" smtClean="0"/>
              <a:t>4/20/2022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8004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298A31-4BA8-4CBF-B383-4E68880067CF}"/>
              </a:ext>
            </a:extLst>
          </p:cNvPr>
          <p:cNvSpPr>
            <a:spLocks noGrp="1"/>
          </p:cNvSpPr>
          <p:nvPr>
            <p:ph type="dt" sz="half" idx="10"/>
          </p:nvPr>
        </p:nvSpPr>
        <p:spPr/>
        <p:txBody>
          <a:bodyPr/>
          <a:lstStyle/>
          <a:p>
            <a:fld id="{120DE83C-8929-4D65-8F79-CC8FE3AF9E8C}" type="datetimeFigureOut">
              <a:rPr lang="fi-FI" smtClean="0"/>
              <a:t>20.4.2022</a:t>
            </a:fld>
            <a:endParaRPr lang="fi-FI"/>
          </a:p>
        </p:txBody>
      </p:sp>
      <p:sp>
        <p:nvSpPr>
          <p:cNvPr id="3" name="Footer Placeholder 2">
            <a:extLst>
              <a:ext uri="{FF2B5EF4-FFF2-40B4-BE49-F238E27FC236}">
                <a16:creationId xmlns:a16="http://schemas.microsoft.com/office/drawing/2014/main" id="{90907873-9DDA-4C2C-B76B-5871DB537179}"/>
              </a:ext>
            </a:extLst>
          </p:cNvPr>
          <p:cNvSpPr>
            <a:spLocks noGrp="1"/>
          </p:cNvSpPr>
          <p:nvPr>
            <p:ph type="ftr" sz="quarter" idx="11"/>
          </p:nvPr>
        </p:nvSpPr>
        <p:spPr/>
        <p:txBody>
          <a:bodyPr/>
          <a:lstStyle/>
          <a:p>
            <a:endParaRPr lang="fi-FI"/>
          </a:p>
        </p:txBody>
      </p:sp>
      <p:sp>
        <p:nvSpPr>
          <p:cNvPr id="4" name="Slide Number Placeholder 3">
            <a:extLst>
              <a:ext uri="{FF2B5EF4-FFF2-40B4-BE49-F238E27FC236}">
                <a16:creationId xmlns:a16="http://schemas.microsoft.com/office/drawing/2014/main" id="{39867ECA-6EC5-4B4F-A1FA-673487F353D4}"/>
              </a:ext>
            </a:extLst>
          </p:cNvPr>
          <p:cNvSpPr>
            <a:spLocks noGrp="1"/>
          </p:cNvSpPr>
          <p:nvPr>
            <p:ph type="sldNum" sz="quarter" idx="12"/>
          </p:nvPr>
        </p:nvSpPr>
        <p:spPr/>
        <p:txBody>
          <a:bodyPr/>
          <a:lstStyle/>
          <a:p>
            <a:fld id="{EC8E9DFD-7771-43A7-92A2-6404832DDE28}" type="slidenum">
              <a:rPr lang="fi-FI" smtClean="0"/>
              <a:t>‹#›</a:t>
            </a:fld>
            <a:endParaRPr lang="fi-FI"/>
          </a:p>
        </p:txBody>
      </p:sp>
    </p:spTree>
    <p:extLst>
      <p:ext uri="{BB962C8B-B14F-4D97-AF65-F5344CB8AC3E}">
        <p14:creationId xmlns:p14="http://schemas.microsoft.com/office/powerpoint/2010/main" val="29567105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853C1-247F-44CB-86BD-6A66F63BCC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Content Placeholder 2">
            <a:extLst>
              <a:ext uri="{FF2B5EF4-FFF2-40B4-BE49-F238E27FC236}">
                <a16:creationId xmlns:a16="http://schemas.microsoft.com/office/drawing/2014/main" id="{0D458175-424D-4839-B61A-C6F0D5FE8E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a:extLst>
              <a:ext uri="{FF2B5EF4-FFF2-40B4-BE49-F238E27FC236}">
                <a16:creationId xmlns:a16="http://schemas.microsoft.com/office/drawing/2014/main" id="{90189BFE-7463-42F9-846F-87DF988276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D9AED1-C8F8-4ACD-B41E-2307A35F269E}"/>
              </a:ext>
            </a:extLst>
          </p:cNvPr>
          <p:cNvSpPr>
            <a:spLocks noGrp="1"/>
          </p:cNvSpPr>
          <p:nvPr>
            <p:ph type="dt" sz="half" idx="10"/>
          </p:nvPr>
        </p:nvSpPr>
        <p:spPr/>
        <p:txBody>
          <a:bodyPr/>
          <a:lstStyle/>
          <a:p>
            <a:fld id="{120DE83C-8929-4D65-8F79-CC8FE3AF9E8C}" type="datetimeFigureOut">
              <a:rPr lang="fi-FI" smtClean="0"/>
              <a:t>20.4.2022</a:t>
            </a:fld>
            <a:endParaRPr lang="fi-FI"/>
          </a:p>
        </p:txBody>
      </p:sp>
      <p:sp>
        <p:nvSpPr>
          <p:cNvPr id="6" name="Footer Placeholder 5">
            <a:extLst>
              <a:ext uri="{FF2B5EF4-FFF2-40B4-BE49-F238E27FC236}">
                <a16:creationId xmlns:a16="http://schemas.microsoft.com/office/drawing/2014/main" id="{408222DA-3EEF-4E94-9151-9950EB183EF6}"/>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269F4CDF-4C12-411B-8CBA-966B07B55824}"/>
              </a:ext>
            </a:extLst>
          </p:cNvPr>
          <p:cNvSpPr>
            <a:spLocks noGrp="1"/>
          </p:cNvSpPr>
          <p:nvPr>
            <p:ph type="sldNum" sz="quarter" idx="12"/>
          </p:nvPr>
        </p:nvSpPr>
        <p:spPr/>
        <p:txBody>
          <a:bodyPr/>
          <a:lstStyle/>
          <a:p>
            <a:fld id="{EC8E9DFD-7771-43A7-92A2-6404832DDE28}" type="slidenum">
              <a:rPr lang="fi-FI" smtClean="0"/>
              <a:t>‹#›</a:t>
            </a:fld>
            <a:endParaRPr lang="fi-FI"/>
          </a:p>
        </p:txBody>
      </p:sp>
    </p:spTree>
    <p:extLst>
      <p:ext uri="{BB962C8B-B14F-4D97-AF65-F5344CB8AC3E}">
        <p14:creationId xmlns:p14="http://schemas.microsoft.com/office/powerpoint/2010/main" val="629577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C5885-9F15-4C72-BC3D-C6BE2907CC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Picture Placeholder 2">
            <a:extLst>
              <a:ext uri="{FF2B5EF4-FFF2-40B4-BE49-F238E27FC236}">
                <a16:creationId xmlns:a16="http://schemas.microsoft.com/office/drawing/2014/main" id="{9B6517C6-BFCC-41DD-BE7E-D6A7CD5F4A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a:extLst>
              <a:ext uri="{FF2B5EF4-FFF2-40B4-BE49-F238E27FC236}">
                <a16:creationId xmlns:a16="http://schemas.microsoft.com/office/drawing/2014/main" id="{690625DD-32AC-4E19-84FB-CB14A30601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0CFDD8-9136-47A9-AED2-570B94B45A51}"/>
              </a:ext>
            </a:extLst>
          </p:cNvPr>
          <p:cNvSpPr>
            <a:spLocks noGrp="1"/>
          </p:cNvSpPr>
          <p:nvPr>
            <p:ph type="dt" sz="half" idx="10"/>
          </p:nvPr>
        </p:nvSpPr>
        <p:spPr/>
        <p:txBody>
          <a:bodyPr/>
          <a:lstStyle/>
          <a:p>
            <a:fld id="{120DE83C-8929-4D65-8F79-CC8FE3AF9E8C}" type="datetimeFigureOut">
              <a:rPr lang="fi-FI" smtClean="0"/>
              <a:t>20.4.2022</a:t>
            </a:fld>
            <a:endParaRPr lang="fi-FI"/>
          </a:p>
        </p:txBody>
      </p:sp>
      <p:sp>
        <p:nvSpPr>
          <p:cNvPr id="6" name="Footer Placeholder 5">
            <a:extLst>
              <a:ext uri="{FF2B5EF4-FFF2-40B4-BE49-F238E27FC236}">
                <a16:creationId xmlns:a16="http://schemas.microsoft.com/office/drawing/2014/main" id="{3BE195F6-07A8-43EA-9214-038FC9D0F087}"/>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CCBB8E84-D4A4-4246-985C-D7561AB74729}"/>
              </a:ext>
            </a:extLst>
          </p:cNvPr>
          <p:cNvSpPr>
            <a:spLocks noGrp="1"/>
          </p:cNvSpPr>
          <p:nvPr>
            <p:ph type="sldNum" sz="quarter" idx="12"/>
          </p:nvPr>
        </p:nvSpPr>
        <p:spPr/>
        <p:txBody>
          <a:bodyPr/>
          <a:lstStyle/>
          <a:p>
            <a:fld id="{EC8E9DFD-7771-43A7-92A2-6404832DDE28}" type="slidenum">
              <a:rPr lang="fi-FI" smtClean="0"/>
              <a:t>‹#›</a:t>
            </a:fld>
            <a:endParaRPr lang="fi-FI"/>
          </a:p>
        </p:txBody>
      </p:sp>
    </p:spTree>
    <p:extLst>
      <p:ext uri="{BB962C8B-B14F-4D97-AF65-F5344CB8AC3E}">
        <p14:creationId xmlns:p14="http://schemas.microsoft.com/office/powerpoint/2010/main" val="10693183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38E76-7D36-4C17-BCE8-B5B58E7DA5F4}"/>
              </a:ext>
            </a:extLst>
          </p:cNvPr>
          <p:cNvSpPr>
            <a:spLocks noGrp="1"/>
          </p:cNvSpPr>
          <p:nvPr>
            <p:ph type="title"/>
          </p:nvPr>
        </p:nvSpPr>
        <p:spPr/>
        <p:txBody>
          <a:bodyPr/>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DFE70EC6-CA13-4E4B-BABE-23818181C6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2F9E019D-C00A-4130-9F3C-365C297D3BFC}"/>
              </a:ext>
            </a:extLst>
          </p:cNvPr>
          <p:cNvSpPr>
            <a:spLocks noGrp="1"/>
          </p:cNvSpPr>
          <p:nvPr>
            <p:ph type="dt" sz="half" idx="10"/>
          </p:nvPr>
        </p:nvSpPr>
        <p:spPr/>
        <p:txBody>
          <a:bodyPr/>
          <a:lstStyle/>
          <a:p>
            <a:fld id="{120DE83C-8929-4D65-8F79-CC8FE3AF9E8C}" type="datetimeFigureOut">
              <a:rPr lang="fi-FI" smtClean="0"/>
              <a:t>20.4.2022</a:t>
            </a:fld>
            <a:endParaRPr lang="fi-FI"/>
          </a:p>
        </p:txBody>
      </p:sp>
      <p:sp>
        <p:nvSpPr>
          <p:cNvPr id="5" name="Footer Placeholder 4">
            <a:extLst>
              <a:ext uri="{FF2B5EF4-FFF2-40B4-BE49-F238E27FC236}">
                <a16:creationId xmlns:a16="http://schemas.microsoft.com/office/drawing/2014/main" id="{DA8B5696-D935-4803-B819-75B679339CB8}"/>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8330EC0B-0C87-415D-A78C-2A37D3A5521B}"/>
              </a:ext>
            </a:extLst>
          </p:cNvPr>
          <p:cNvSpPr>
            <a:spLocks noGrp="1"/>
          </p:cNvSpPr>
          <p:nvPr>
            <p:ph type="sldNum" sz="quarter" idx="12"/>
          </p:nvPr>
        </p:nvSpPr>
        <p:spPr/>
        <p:txBody>
          <a:bodyPr/>
          <a:lstStyle/>
          <a:p>
            <a:fld id="{EC8E9DFD-7771-43A7-92A2-6404832DDE28}" type="slidenum">
              <a:rPr lang="fi-FI" smtClean="0"/>
              <a:t>‹#›</a:t>
            </a:fld>
            <a:endParaRPr lang="fi-FI"/>
          </a:p>
        </p:txBody>
      </p:sp>
    </p:spTree>
    <p:extLst>
      <p:ext uri="{BB962C8B-B14F-4D97-AF65-F5344CB8AC3E}">
        <p14:creationId xmlns:p14="http://schemas.microsoft.com/office/powerpoint/2010/main" val="27920238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B60726-F071-428B-9035-9786B8BF5EF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01D4ED76-C904-4667-850A-DEAF01ED48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30AFEA54-7BB0-4E26-880F-4D4340264337}"/>
              </a:ext>
            </a:extLst>
          </p:cNvPr>
          <p:cNvSpPr>
            <a:spLocks noGrp="1"/>
          </p:cNvSpPr>
          <p:nvPr>
            <p:ph type="dt" sz="half" idx="10"/>
          </p:nvPr>
        </p:nvSpPr>
        <p:spPr/>
        <p:txBody>
          <a:bodyPr/>
          <a:lstStyle/>
          <a:p>
            <a:fld id="{120DE83C-8929-4D65-8F79-CC8FE3AF9E8C}" type="datetimeFigureOut">
              <a:rPr lang="fi-FI" smtClean="0"/>
              <a:t>20.4.2022</a:t>
            </a:fld>
            <a:endParaRPr lang="fi-FI"/>
          </a:p>
        </p:txBody>
      </p:sp>
      <p:sp>
        <p:nvSpPr>
          <p:cNvPr id="5" name="Footer Placeholder 4">
            <a:extLst>
              <a:ext uri="{FF2B5EF4-FFF2-40B4-BE49-F238E27FC236}">
                <a16:creationId xmlns:a16="http://schemas.microsoft.com/office/drawing/2014/main" id="{2DB97C1F-FF2C-4C67-B877-771E3E04DA75}"/>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C470680F-DA03-4763-AD3E-6B3867769B7F}"/>
              </a:ext>
            </a:extLst>
          </p:cNvPr>
          <p:cNvSpPr>
            <a:spLocks noGrp="1"/>
          </p:cNvSpPr>
          <p:nvPr>
            <p:ph type="sldNum" sz="quarter" idx="12"/>
          </p:nvPr>
        </p:nvSpPr>
        <p:spPr/>
        <p:txBody>
          <a:bodyPr/>
          <a:lstStyle/>
          <a:p>
            <a:fld id="{EC8E9DFD-7771-43A7-92A2-6404832DDE28}" type="slidenum">
              <a:rPr lang="fi-FI" smtClean="0"/>
              <a:t>‹#›</a:t>
            </a:fld>
            <a:endParaRPr lang="fi-FI"/>
          </a:p>
        </p:txBody>
      </p:sp>
    </p:spTree>
    <p:extLst>
      <p:ext uri="{BB962C8B-B14F-4D97-AF65-F5344CB8AC3E}">
        <p14:creationId xmlns:p14="http://schemas.microsoft.com/office/powerpoint/2010/main" val="23829279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9ACE2-3ECF-1669-995E-B12D5CF40A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FI"/>
          </a:p>
        </p:txBody>
      </p:sp>
      <p:sp>
        <p:nvSpPr>
          <p:cNvPr id="3" name="Subtitle 2">
            <a:extLst>
              <a:ext uri="{FF2B5EF4-FFF2-40B4-BE49-F238E27FC236}">
                <a16:creationId xmlns:a16="http://schemas.microsoft.com/office/drawing/2014/main" id="{DF65B0AB-0D41-5AD0-D7F6-A68F6B917C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FI"/>
          </a:p>
        </p:txBody>
      </p:sp>
      <p:sp>
        <p:nvSpPr>
          <p:cNvPr id="4" name="Date Placeholder 3">
            <a:extLst>
              <a:ext uri="{FF2B5EF4-FFF2-40B4-BE49-F238E27FC236}">
                <a16:creationId xmlns:a16="http://schemas.microsoft.com/office/drawing/2014/main" id="{162952A4-1232-66DD-9E97-AE51A611946E}"/>
              </a:ext>
            </a:extLst>
          </p:cNvPr>
          <p:cNvSpPr>
            <a:spLocks noGrp="1"/>
          </p:cNvSpPr>
          <p:nvPr>
            <p:ph type="dt" sz="half" idx="10"/>
          </p:nvPr>
        </p:nvSpPr>
        <p:spPr/>
        <p:txBody>
          <a:bodyPr/>
          <a:lstStyle/>
          <a:p>
            <a:fld id="{65954E21-A160-8942-AE76-C57DD5DEC6FC}" type="datetimeFigureOut">
              <a:rPr lang="en-FI" smtClean="0"/>
              <a:t>04/20/2022</a:t>
            </a:fld>
            <a:endParaRPr lang="en-FI"/>
          </a:p>
        </p:txBody>
      </p:sp>
      <p:sp>
        <p:nvSpPr>
          <p:cNvPr id="5" name="Footer Placeholder 4">
            <a:extLst>
              <a:ext uri="{FF2B5EF4-FFF2-40B4-BE49-F238E27FC236}">
                <a16:creationId xmlns:a16="http://schemas.microsoft.com/office/drawing/2014/main" id="{D8FC82E0-4447-E9C0-7C43-4C3BF3A2C171}"/>
              </a:ext>
            </a:extLst>
          </p:cNvPr>
          <p:cNvSpPr>
            <a:spLocks noGrp="1"/>
          </p:cNvSpPr>
          <p:nvPr>
            <p:ph type="ftr" sz="quarter" idx="11"/>
          </p:nvPr>
        </p:nvSpPr>
        <p:spPr/>
        <p:txBody>
          <a:bodyPr/>
          <a:lstStyle/>
          <a:p>
            <a:endParaRPr lang="en-FI"/>
          </a:p>
        </p:txBody>
      </p:sp>
      <p:sp>
        <p:nvSpPr>
          <p:cNvPr id="6" name="Slide Number Placeholder 5">
            <a:extLst>
              <a:ext uri="{FF2B5EF4-FFF2-40B4-BE49-F238E27FC236}">
                <a16:creationId xmlns:a16="http://schemas.microsoft.com/office/drawing/2014/main" id="{1537CD08-CEF3-7017-8BA3-EA9BDCD36948}"/>
              </a:ext>
            </a:extLst>
          </p:cNvPr>
          <p:cNvSpPr>
            <a:spLocks noGrp="1"/>
          </p:cNvSpPr>
          <p:nvPr>
            <p:ph type="sldNum" sz="quarter" idx="12"/>
          </p:nvPr>
        </p:nvSpPr>
        <p:spPr/>
        <p:txBody>
          <a:bodyPr/>
          <a:lstStyle/>
          <a:p>
            <a:fld id="{6285F71E-0867-534B-BEEE-F192DF12B5E8}" type="slidenum">
              <a:rPr lang="en-FI" smtClean="0"/>
              <a:t>‹#›</a:t>
            </a:fld>
            <a:endParaRPr lang="en-FI"/>
          </a:p>
        </p:txBody>
      </p:sp>
    </p:spTree>
    <p:extLst>
      <p:ext uri="{BB962C8B-B14F-4D97-AF65-F5344CB8AC3E}">
        <p14:creationId xmlns:p14="http://schemas.microsoft.com/office/powerpoint/2010/main" val="37125556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B0DC4-B1BB-66CC-9A18-07DE0EE2AFC9}"/>
              </a:ext>
            </a:extLst>
          </p:cNvPr>
          <p:cNvSpPr>
            <a:spLocks noGrp="1"/>
          </p:cNvSpPr>
          <p:nvPr>
            <p:ph type="title"/>
          </p:nvPr>
        </p:nvSpPr>
        <p:spPr/>
        <p:txBody>
          <a:bodyPr/>
          <a:lstStyle/>
          <a:p>
            <a:r>
              <a:rPr lang="en-US"/>
              <a:t>Click to edit Master title style</a:t>
            </a:r>
            <a:endParaRPr lang="en-FI"/>
          </a:p>
        </p:txBody>
      </p:sp>
      <p:sp>
        <p:nvSpPr>
          <p:cNvPr id="3" name="Content Placeholder 2">
            <a:extLst>
              <a:ext uri="{FF2B5EF4-FFF2-40B4-BE49-F238E27FC236}">
                <a16:creationId xmlns:a16="http://schemas.microsoft.com/office/drawing/2014/main" id="{6B5087FF-5136-67AD-8104-9179DDE6C0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4" name="Date Placeholder 3">
            <a:extLst>
              <a:ext uri="{FF2B5EF4-FFF2-40B4-BE49-F238E27FC236}">
                <a16:creationId xmlns:a16="http://schemas.microsoft.com/office/drawing/2014/main" id="{5B180EE9-75D7-12FE-C8E3-FCD4C13245A3}"/>
              </a:ext>
            </a:extLst>
          </p:cNvPr>
          <p:cNvSpPr>
            <a:spLocks noGrp="1"/>
          </p:cNvSpPr>
          <p:nvPr>
            <p:ph type="dt" sz="half" idx="10"/>
          </p:nvPr>
        </p:nvSpPr>
        <p:spPr/>
        <p:txBody>
          <a:bodyPr/>
          <a:lstStyle/>
          <a:p>
            <a:fld id="{65954E21-A160-8942-AE76-C57DD5DEC6FC}" type="datetimeFigureOut">
              <a:rPr lang="en-FI" smtClean="0"/>
              <a:t>04/20/2022</a:t>
            </a:fld>
            <a:endParaRPr lang="en-FI"/>
          </a:p>
        </p:txBody>
      </p:sp>
      <p:sp>
        <p:nvSpPr>
          <p:cNvPr id="5" name="Footer Placeholder 4">
            <a:extLst>
              <a:ext uri="{FF2B5EF4-FFF2-40B4-BE49-F238E27FC236}">
                <a16:creationId xmlns:a16="http://schemas.microsoft.com/office/drawing/2014/main" id="{B8D8BF32-F181-5A4F-589B-ABBA9BE5B26F}"/>
              </a:ext>
            </a:extLst>
          </p:cNvPr>
          <p:cNvSpPr>
            <a:spLocks noGrp="1"/>
          </p:cNvSpPr>
          <p:nvPr>
            <p:ph type="ftr" sz="quarter" idx="11"/>
          </p:nvPr>
        </p:nvSpPr>
        <p:spPr/>
        <p:txBody>
          <a:bodyPr/>
          <a:lstStyle/>
          <a:p>
            <a:endParaRPr lang="en-FI"/>
          </a:p>
        </p:txBody>
      </p:sp>
      <p:sp>
        <p:nvSpPr>
          <p:cNvPr id="6" name="Slide Number Placeholder 5">
            <a:extLst>
              <a:ext uri="{FF2B5EF4-FFF2-40B4-BE49-F238E27FC236}">
                <a16:creationId xmlns:a16="http://schemas.microsoft.com/office/drawing/2014/main" id="{99617ADF-BB0C-20F3-4687-95C7928A4357}"/>
              </a:ext>
            </a:extLst>
          </p:cNvPr>
          <p:cNvSpPr>
            <a:spLocks noGrp="1"/>
          </p:cNvSpPr>
          <p:nvPr>
            <p:ph type="sldNum" sz="quarter" idx="12"/>
          </p:nvPr>
        </p:nvSpPr>
        <p:spPr/>
        <p:txBody>
          <a:bodyPr/>
          <a:lstStyle/>
          <a:p>
            <a:fld id="{6285F71E-0867-534B-BEEE-F192DF12B5E8}" type="slidenum">
              <a:rPr lang="en-FI" smtClean="0"/>
              <a:t>‹#›</a:t>
            </a:fld>
            <a:endParaRPr lang="en-FI"/>
          </a:p>
        </p:txBody>
      </p:sp>
    </p:spTree>
    <p:extLst>
      <p:ext uri="{BB962C8B-B14F-4D97-AF65-F5344CB8AC3E}">
        <p14:creationId xmlns:p14="http://schemas.microsoft.com/office/powerpoint/2010/main" val="29017906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AA790-FEFD-92E1-493C-CAB262E737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FI"/>
          </a:p>
        </p:txBody>
      </p:sp>
      <p:sp>
        <p:nvSpPr>
          <p:cNvPr id="3" name="Text Placeholder 2">
            <a:extLst>
              <a:ext uri="{FF2B5EF4-FFF2-40B4-BE49-F238E27FC236}">
                <a16:creationId xmlns:a16="http://schemas.microsoft.com/office/drawing/2014/main" id="{E0469181-206A-6CD6-00A5-4637DD5312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2615C7-44AA-FE77-5056-4D79AFBC2254}"/>
              </a:ext>
            </a:extLst>
          </p:cNvPr>
          <p:cNvSpPr>
            <a:spLocks noGrp="1"/>
          </p:cNvSpPr>
          <p:nvPr>
            <p:ph type="dt" sz="half" idx="10"/>
          </p:nvPr>
        </p:nvSpPr>
        <p:spPr/>
        <p:txBody>
          <a:bodyPr/>
          <a:lstStyle/>
          <a:p>
            <a:fld id="{65954E21-A160-8942-AE76-C57DD5DEC6FC}" type="datetimeFigureOut">
              <a:rPr lang="en-FI" smtClean="0"/>
              <a:t>04/20/2022</a:t>
            </a:fld>
            <a:endParaRPr lang="en-FI"/>
          </a:p>
        </p:txBody>
      </p:sp>
      <p:sp>
        <p:nvSpPr>
          <p:cNvPr id="5" name="Footer Placeholder 4">
            <a:extLst>
              <a:ext uri="{FF2B5EF4-FFF2-40B4-BE49-F238E27FC236}">
                <a16:creationId xmlns:a16="http://schemas.microsoft.com/office/drawing/2014/main" id="{2DCB75D9-7B80-8706-FD60-4D8125DAAC0E}"/>
              </a:ext>
            </a:extLst>
          </p:cNvPr>
          <p:cNvSpPr>
            <a:spLocks noGrp="1"/>
          </p:cNvSpPr>
          <p:nvPr>
            <p:ph type="ftr" sz="quarter" idx="11"/>
          </p:nvPr>
        </p:nvSpPr>
        <p:spPr/>
        <p:txBody>
          <a:bodyPr/>
          <a:lstStyle/>
          <a:p>
            <a:endParaRPr lang="en-FI"/>
          </a:p>
        </p:txBody>
      </p:sp>
      <p:sp>
        <p:nvSpPr>
          <p:cNvPr id="6" name="Slide Number Placeholder 5">
            <a:extLst>
              <a:ext uri="{FF2B5EF4-FFF2-40B4-BE49-F238E27FC236}">
                <a16:creationId xmlns:a16="http://schemas.microsoft.com/office/drawing/2014/main" id="{42E0C4E4-FC3C-3BD9-11A5-69C25B5D908B}"/>
              </a:ext>
            </a:extLst>
          </p:cNvPr>
          <p:cNvSpPr>
            <a:spLocks noGrp="1"/>
          </p:cNvSpPr>
          <p:nvPr>
            <p:ph type="sldNum" sz="quarter" idx="12"/>
          </p:nvPr>
        </p:nvSpPr>
        <p:spPr/>
        <p:txBody>
          <a:bodyPr/>
          <a:lstStyle/>
          <a:p>
            <a:fld id="{6285F71E-0867-534B-BEEE-F192DF12B5E8}" type="slidenum">
              <a:rPr lang="en-FI" smtClean="0"/>
              <a:t>‹#›</a:t>
            </a:fld>
            <a:endParaRPr lang="en-FI"/>
          </a:p>
        </p:txBody>
      </p:sp>
    </p:spTree>
    <p:extLst>
      <p:ext uri="{BB962C8B-B14F-4D97-AF65-F5344CB8AC3E}">
        <p14:creationId xmlns:p14="http://schemas.microsoft.com/office/powerpoint/2010/main" val="10825625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47976-4B68-5413-6B97-4FF4AE38BD49}"/>
              </a:ext>
            </a:extLst>
          </p:cNvPr>
          <p:cNvSpPr>
            <a:spLocks noGrp="1"/>
          </p:cNvSpPr>
          <p:nvPr>
            <p:ph type="title"/>
          </p:nvPr>
        </p:nvSpPr>
        <p:spPr/>
        <p:txBody>
          <a:bodyPr/>
          <a:lstStyle/>
          <a:p>
            <a:r>
              <a:rPr lang="en-US"/>
              <a:t>Click to edit Master title style</a:t>
            </a:r>
            <a:endParaRPr lang="en-FI"/>
          </a:p>
        </p:txBody>
      </p:sp>
      <p:sp>
        <p:nvSpPr>
          <p:cNvPr id="3" name="Content Placeholder 2">
            <a:extLst>
              <a:ext uri="{FF2B5EF4-FFF2-40B4-BE49-F238E27FC236}">
                <a16:creationId xmlns:a16="http://schemas.microsoft.com/office/drawing/2014/main" id="{4F53C80C-27B6-6F30-FC6A-47E6583690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4" name="Content Placeholder 3">
            <a:extLst>
              <a:ext uri="{FF2B5EF4-FFF2-40B4-BE49-F238E27FC236}">
                <a16:creationId xmlns:a16="http://schemas.microsoft.com/office/drawing/2014/main" id="{1962085D-6B3C-5858-4BF7-571D971191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5" name="Date Placeholder 4">
            <a:extLst>
              <a:ext uri="{FF2B5EF4-FFF2-40B4-BE49-F238E27FC236}">
                <a16:creationId xmlns:a16="http://schemas.microsoft.com/office/drawing/2014/main" id="{7DC92DDE-3DB8-32C4-20CF-AFD1627245FD}"/>
              </a:ext>
            </a:extLst>
          </p:cNvPr>
          <p:cNvSpPr>
            <a:spLocks noGrp="1"/>
          </p:cNvSpPr>
          <p:nvPr>
            <p:ph type="dt" sz="half" idx="10"/>
          </p:nvPr>
        </p:nvSpPr>
        <p:spPr/>
        <p:txBody>
          <a:bodyPr/>
          <a:lstStyle/>
          <a:p>
            <a:fld id="{65954E21-A160-8942-AE76-C57DD5DEC6FC}" type="datetimeFigureOut">
              <a:rPr lang="en-FI" smtClean="0"/>
              <a:t>04/20/2022</a:t>
            </a:fld>
            <a:endParaRPr lang="en-FI"/>
          </a:p>
        </p:txBody>
      </p:sp>
      <p:sp>
        <p:nvSpPr>
          <p:cNvPr id="6" name="Footer Placeholder 5">
            <a:extLst>
              <a:ext uri="{FF2B5EF4-FFF2-40B4-BE49-F238E27FC236}">
                <a16:creationId xmlns:a16="http://schemas.microsoft.com/office/drawing/2014/main" id="{D1C20E2C-FF06-B5B2-1BB0-8946690A72E8}"/>
              </a:ext>
            </a:extLst>
          </p:cNvPr>
          <p:cNvSpPr>
            <a:spLocks noGrp="1"/>
          </p:cNvSpPr>
          <p:nvPr>
            <p:ph type="ftr" sz="quarter" idx="11"/>
          </p:nvPr>
        </p:nvSpPr>
        <p:spPr/>
        <p:txBody>
          <a:bodyPr/>
          <a:lstStyle/>
          <a:p>
            <a:endParaRPr lang="en-FI"/>
          </a:p>
        </p:txBody>
      </p:sp>
      <p:sp>
        <p:nvSpPr>
          <p:cNvPr id="7" name="Slide Number Placeholder 6">
            <a:extLst>
              <a:ext uri="{FF2B5EF4-FFF2-40B4-BE49-F238E27FC236}">
                <a16:creationId xmlns:a16="http://schemas.microsoft.com/office/drawing/2014/main" id="{8204F1F2-78F0-2CF3-38C9-A0689F7F9072}"/>
              </a:ext>
            </a:extLst>
          </p:cNvPr>
          <p:cNvSpPr>
            <a:spLocks noGrp="1"/>
          </p:cNvSpPr>
          <p:nvPr>
            <p:ph type="sldNum" sz="quarter" idx="12"/>
          </p:nvPr>
        </p:nvSpPr>
        <p:spPr/>
        <p:txBody>
          <a:bodyPr/>
          <a:lstStyle/>
          <a:p>
            <a:fld id="{6285F71E-0867-534B-BEEE-F192DF12B5E8}" type="slidenum">
              <a:rPr lang="en-FI" smtClean="0"/>
              <a:t>‹#›</a:t>
            </a:fld>
            <a:endParaRPr lang="en-FI"/>
          </a:p>
        </p:txBody>
      </p:sp>
    </p:spTree>
    <p:extLst>
      <p:ext uri="{BB962C8B-B14F-4D97-AF65-F5344CB8AC3E}">
        <p14:creationId xmlns:p14="http://schemas.microsoft.com/office/powerpoint/2010/main" val="8075322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8913C-1A5E-35BC-25FA-D28C1828132B}"/>
              </a:ext>
            </a:extLst>
          </p:cNvPr>
          <p:cNvSpPr>
            <a:spLocks noGrp="1"/>
          </p:cNvSpPr>
          <p:nvPr>
            <p:ph type="title"/>
          </p:nvPr>
        </p:nvSpPr>
        <p:spPr>
          <a:xfrm>
            <a:off x="839788" y="365125"/>
            <a:ext cx="10515600" cy="1325563"/>
          </a:xfrm>
        </p:spPr>
        <p:txBody>
          <a:bodyPr/>
          <a:lstStyle/>
          <a:p>
            <a:r>
              <a:rPr lang="en-US"/>
              <a:t>Click to edit Master title style</a:t>
            </a:r>
            <a:endParaRPr lang="en-FI"/>
          </a:p>
        </p:txBody>
      </p:sp>
      <p:sp>
        <p:nvSpPr>
          <p:cNvPr id="3" name="Text Placeholder 2">
            <a:extLst>
              <a:ext uri="{FF2B5EF4-FFF2-40B4-BE49-F238E27FC236}">
                <a16:creationId xmlns:a16="http://schemas.microsoft.com/office/drawing/2014/main" id="{5DD4594B-8CDD-E65A-1362-6EC61419A2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FB3606-A07C-C907-76FD-0EBADFF34A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5" name="Text Placeholder 4">
            <a:extLst>
              <a:ext uri="{FF2B5EF4-FFF2-40B4-BE49-F238E27FC236}">
                <a16:creationId xmlns:a16="http://schemas.microsoft.com/office/drawing/2014/main" id="{5D53A862-725F-B635-3814-7BBDA47056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0AB54D-ACF7-8AF9-C81A-83ADC45934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7" name="Date Placeholder 6">
            <a:extLst>
              <a:ext uri="{FF2B5EF4-FFF2-40B4-BE49-F238E27FC236}">
                <a16:creationId xmlns:a16="http://schemas.microsoft.com/office/drawing/2014/main" id="{F40BBFDD-0948-BD56-41A3-096708351EE8}"/>
              </a:ext>
            </a:extLst>
          </p:cNvPr>
          <p:cNvSpPr>
            <a:spLocks noGrp="1"/>
          </p:cNvSpPr>
          <p:nvPr>
            <p:ph type="dt" sz="half" idx="10"/>
          </p:nvPr>
        </p:nvSpPr>
        <p:spPr/>
        <p:txBody>
          <a:bodyPr/>
          <a:lstStyle/>
          <a:p>
            <a:fld id="{65954E21-A160-8942-AE76-C57DD5DEC6FC}" type="datetimeFigureOut">
              <a:rPr lang="en-FI" smtClean="0"/>
              <a:t>04/20/2022</a:t>
            </a:fld>
            <a:endParaRPr lang="en-FI"/>
          </a:p>
        </p:txBody>
      </p:sp>
      <p:sp>
        <p:nvSpPr>
          <p:cNvPr id="8" name="Footer Placeholder 7">
            <a:extLst>
              <a:ext uri="{FF2B5EF4-FFF2-40B4-BE49-F238E27FC236}">
                <a16:creationId xmlns:a16="http://schemas.microsoft.com/office/drawing/2014/main" id="{99C82EA1-2B50-A9A2-7438-2597E5D5045A}"/>
              </a:ext>
            </a:extLst>
          </p:cNvPr>
          <p:cNvSpPr>
            <a:spLocks noGrp="1"/>
          </p:cNvSpPr>
          <p:nvPr>
            <p:ph type="ftr" sz="quarter" idx="11"/>
          </p:nvPr>
        </p:nvSpPr>
        <p:spPr/>
        <p:txBody>
          <a:bodyPr/>
          <a:lstStyle/>
          <a:p>
            <a:endParaRPr lang="en-FI"/>
          </a:p>
        </p:txBody>
      </p:sp>
      <p:sp>
        <p:nvSpPr>
          <p:cNvPr id="9" name="Slide Number Placeholder 8">
            <a:extLst>
              <a:ext uri="{FF2B5EF4-FFF2-40B4-BE49-F238E27FC236}">
                <a16:creationId xmlns:a16="http://schemas.microsoft.com/office/drawing/2014/main" id="{BF5153B0-B4DA-5838-FF26-C4C4A8892A00}"/>
              </a:ext>
            </a:extLst>
          </p:cNvPr>
          <p:cNvSpPr>
            <a:spLocks noGrp="1"/>
          </p:cNvSpPr>
          <p:nvPr>
            <p:ph type="sldNum" sz="quarter" idx="12"/>
          </p:nvPr>
        </p:nvSpPr>
        <p:spPr/>
        <p:txBody>
          <a:bodyPr/>
          <a:lstStyle/>
          <a:p>
            <a:fld id="{6285F71E-0867-534B-BEEE-F192DF12B5E8}" type="slidenum">
              <a:rPr lang="en-FI" smtClean="0"/>
              <a:t>‹#›</a:t>
            </a:fld>
            <a:endParaRPr lang="en-FI"/>
          </a:p>
        </p:txBody>
      </p:sp>
    </p:spTree>
    <p:extLst>
      <p:ext uri="{BB962C8B-B14F-4D97-AF65-F5344CB8AC3E}">
        <p14:creationId xmlns:p14="http://schemas.microsoft.com/office/powerpoint/2010/main" val="415516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3965575"/>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3965575"/>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0BF94E-8DC5-4B9E-A7CF-816D6A9691F0}" type="datetimeFigureOut">
              <a:rPr lang="en-US" smtClean="0"/>
              <a:t>4/20/2022</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002852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E140C-4CD5-FFFC-A3B4-893B5BAEF946}"/>
              </a:ext>
            </a:extLst>
          </p:cNvPr>
          <p:cNvSpPr>
            <a:spLocks noGrp="1"/>
          </p:cNvSpPr>
          <p:nvPr>
            <p:ph type="title"/>
          </p:nvPr>
        </p:nvSpPr>
        <p:spPr/>
        <p:txBody>
          <a:bodyPr/>
          <a:lstStyle/>
          <a:p>
            <a:r>
              <a:rPr lang="en-US"/>
              <a:t>Click to edit Master title style</a:t>
            </a:r>
            <a:endParaRPr lang="en-FI"/>
          </a:p>
        </p:txBody>
      </p:sp>
      <p:sp>
        <p:nvSpPr>
          <p:cNvPr id="3" name="Date Placeholder 2">
            <a:extLst>
              <a:ext uri="{FF2B5EF4-FFF2-40B4-BE49-F238E27FC236}">
                <a16:creationId xmlns:a16="http://schemas.microsoft.com/office/drawing/2014/main" id="{034AF26D-A77D-9A4D-FDCA-B5BCB7728CE3}"/>
              </a:ext>
            </a:extLst>
          </p:cNvPr>
          <p:cNvSpPr>
            <a:spLocks noGrp="1"/>
          </p:cNvSpPr>
          <p:nvPr>
            <p:ph type="dt" sz="half" idx="10"/>
          </p:nvPr>
        </p:nvSpPr>
        <p:spPr/>
        <p:txBody>
          <a:bodyPr/>
          <a:lstStyle/>
          <a:p>
            <a:fld id="{65954E21-A160-8942-AE76-C57DD5DEC6FC}" type="datetimeFigureOut">
              <a:rPr lang="en-FI" smtClean="0"/>
              <a:t>04/20/2022</a:t>
            </a:fld>
            <a:endParaRPr lang="en-FI"/>
          </a:p>
        </p:txBody>
      </p:sp>
      <p:sp>
        <p:nvSpPr>
          <p:cNvPr id="4" name="Footer Placeholder 3">
            <a:extLst>
              <a:ext uri="{FF2B5EF4-FFF2-40B4-BE49-F238E27FC236}">
                <a16:creationId xmlns:a16="http://schemas.microsoft.com/office/drawing/2014/main" id="{CA92D515-0705-2225-41D0-6C425C3F7452}"/>
              </a:ext>
            </a:extLst>
          </p:cNvPr>
          <p:cNvSpPr>
            <a:spLocks noGrp="1"/>
          </p:cNvSpPr>
          <p:nvPr>
            <p:ph type="ftr" sz="quarter" idx="11"/>
          </p:nvPr>
        </p:nvSpPr>
        <p:spPr/>
        <p:txBody>
          <a:bodyPr/>
          <a:lstStyle/>
          <a:p>
            <a:endParaRPr lang="en-FI"/>
          </a:p>
        </p:txBody>
      </p:sp>
      <p:sp>
        <p:nvSpPr>
          <p:cNvPr id="5" name="Slide Number Placeholder 4">
            <a:extLst>
              <a:ext uri="{FF2B5EF4-FFF2-40B4-BE49-F238E27FC236}">
                <a16:creationId xmlns:a16="http://schemas.microsoft.com/office/drawing/2014/main" id="{E793BEE7-AC3A-5B09-9098-2198E40634BF}"/>
              </a:ext>
            </a:extLst>
          </p:cNvPr>
          <p:cNvSpPr>
            <a:spLocks noGrp="1"/>
          </p:cNvSpPr>
          <p:nvPr>
            <p:ph type="sldNum" sz="quarter" idx="12"/>
          </p:nvPr>
        </p:nvSpPr>
        <p:spPr/>
        <p:txBody>
          <a:bodyPr/>
          <a:lstStyle/>
          <a:p>
            <a:fld id="{6285F71E-0867-534B-BEEE-F192DF12B5E8}" type="slidenum">
              <a:rPr lang="en-FI" smtClean="0"/>
              <a:t>‹#›</a:t>
            </a:fld>
            <a:endParaRPr lang="en-FI"/>
          </a:p>
        </p:txBody>
      </p:sp>
    </p:spTree>
    <p:extLst>
      <p:ext uri="{BB962C8B-B14F-4D97-AF65-F5344CB8AC3E}">
        <p14:creationId xmlns:p14="http://schemas.microsoft.com/office/powerpoint/2010/main" val="17870518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F12999-50B4-70B8-4D46-BBEDF4A0A756}"/>
              </a:ext>
            </a:extLst>
          </p:cNvPr>
          <p:cNvSpPr>
            <a:spLocks noGrp="1"/>
          </p:cNvSpPr>
          <p:nvPr>
            <p:ph type="dt" sz="half" idx="10"/>
          </p:nvPr>
        </p:nvSpPr>
        <p:spPr/>
        <p:txBody>
          <a:bodyPr/>
          <a:lstStyle/>
          <a:p>
            <a:fld id="{65954E21-A160-8942-AE76-C57DD5DEC6FC}" type="datetimeFigureOut">
              <a:rPr lang="en-FI" smtClean="0"/>
              <a:t>04/20/2022</a:t>
            </a:fld>
            <a:endParaRPr lang="en-FI"/>
          </a:p>
        </p:txBody>
      </p:sp>
      <p:sp>
        <p:nvSpPr>
          <p:cNvPr id="3" name="Footer Placeholder 2">
            <a:extLst>
              <a:ext uri="{FF2B5EF4-FFF2-40B4-BE49-F238E27FC236}">
                <a16:creationId xmlns:a16="http://schemas.microsoft.com/office/drawing/2014/main" id="{85F13144-C9BB-6D07-8433-D32D4FF5CA8A}"/>
              </a:ext>
            </a:extLst>
          </p:cNvPr>
          <p:cNvSpPr>
            <a:spLocks noGrp="1"/>
          </p:cNvSpPr>
          <p:nvPr>
            <p:ph type="ftr" sz="quarter" idx="11"/>
          </p:nvPr>
        </p:nvSpPr>
        <p:spPr/>
        <p:txBody>
          <a:bodyPr/>
          <a:lstStyle/>
          <a:p>
            <a:endParaRPr lang="en-FI"/>
          </a:p>
        </p:txBody>
      </p:sp>
      <p:sp>
        <p:nvSpPr>
          <p:cNvPr id="4" name="Slide Number Placeholder 3">
            <a:extLst>
              <a:ext uri="{FF2B5EF4-FFF2-40B4-BE49-F238E27FC236}">
                <a16:creationId xmlns:a16="http://schemas.microsoft.com/office/drawing/2014/main" id="{8862BD0F-E890-B99B-7E3E-1550F3E3A50B}"/>
              </a:ext>
            </a:extLst>
          </p:cNvPr>
          <p:cNvSpPr>
            <a:spLocks noGrp="1"/>
          </p:cNvSpPr>
          <p:nvPr>
            <p:ph type="sldNum" sz="quarter" idx="12"/>
          </p:nvPr>
        </p:nvSpPr>
        <p:spPr/>
        <p:txBody>
          <a:bodyPr/>
          <a:lstStyle/>
          <a:p>
            <a:fld id="{6285F71E-0867-534B-BEEE-F192DF12B5E8}" type="slidenum">
              <a:rPr lang="en-FI" smtClean="0"/>
              <a:t>‹#›</a:t>
            </a:fld>
            <a:endParaRPr lang="en-FI"/>
          </a:p>
        </p:txBody>
      </p:sp>
    </p:spTree>
    <p:extLst>
      <p:ext uri="{BB962C8B-B14F-4D97-AF65-F5344CB8AC3E}">
        <p14:creationId xmlns:p14="http://schemas.microsoft.com/office/powerpoint/2010/main" val="6817910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A3488-7098-22F9-419A-442771730C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FI"/>
          </a:p>
        </p:txBody>
      </p:sp>
      <p:sp>
        <p:nvSpPr>
          <p:cNvPr id="3" name="Content Placeholder 2">
            <a:extLst>
              <a:ext uri="{FF2B5EF4-FFF2-40B4-BE49-F238E27FC236}">
                <a16:creationId xmlns:a16="http://schemas.microsoft.com/office/drawing/2014/main" id="{6E48BFD6-1FDE-3616-5FE4-380E932F4F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4" name="Text Placeholder 3">
            <a:extLst>
              <a:ext uri="{FF2B5EF4-FFF2-40B4-BE49-F238E27FC236}">
                <a16:creationId xmlns:a16="http://schemas.microsoft.com/office/drawing/2014/main" id="{5C1B66E2-F6ED-9C13-BF10-5B4B0146B5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4D0F73-AB55-3D35-F793-A1F15B10CB6C}"/>
              </a:ext>
            </a:extLst>
          </p:cNvPr>
          <p:cNvSpPr>
            <a:spLocks noGrp="1"/>
          </p:cNvSpPr>
          <p:nvPr>
            <p:ph type="dt" sz="half" idx="10"/>
          </p:nvPr>
        </p:nvSpPr>
        <p:spPr/>
        <p:txBody>
          <a:bodyPr/>
          <a:lstStyle/>
          <a:p>
            <a:fld id="{65954E21-A160-8942-AE76-C57DD5DEC6FC}" type="datetimeFigureOut">
              <a:rPr lang="en-FI" smtClean="0"/>
              <a:t>04/20/2022</a:t>
            </a:fld>
            <a:endParaRPr lang="en-FI"/>
          </a:p>
        </p:txBody>
      </p:sp>
      <p:sp>
        <p:nvSpPr>
          <p:cNvPr id="6" name="Footer Placeholder 5">
            <a:extLst>
              <a:ext uri="{FF2B5EF4-FFF2-40B4-BE49-F238E27FC236}">
                <a16:creationId xmlns:a16="http://schemas.microsoft.com/office/drawing/2014/main" id="{7327398C-D4A0-CFA9-656E-BAC826BF2B84}"/>
              </a:ext>
            </a:extLst>
          </p:cNvPr>
          <p:cNvSpPr>
            <a:spLocks noGrp="1"/>
          </p:cNvSpPr>
          <p:nvPr>
            <p:ph type="ftr" sz="quarter" idx="11"/>
          </p:nvPr>
        </p:nvSpPr>
        <p:spPr/>
        <p:txBody>
          <a:bodyPr/>
          <a:lstStyle/>
          <a:p>
            <a:endParaRPr lang="en-FI"/>
          </a:p>
        </p:txBody>
      </p:sp>
      <p:sp>
        <p:nvSpPr>
          <p:cNvPr id="7" name="Slide Number Placeholder 6">
            <a:extLst>
              <a:ext uri="{FF2B5EF4-FFF2-40B4-BE49-F238E27FC236}">
                <a16:creationId xmlns:a16="http://schemas.microsoft.com/office/drawing/2014/main" id="{1415957C-352A-E390-1AD5-20DC4CEBEFD3}"/>
              </a:ext>
            </a:extLst>
          </p:cNvPr>
          <p:cNvSpPr>
            <a:spLocks noGrp="1"/>
          </p:cNvSpPr>
          <p:nvPr>
            <p:ph type="sldNum" sz="quarter" idx="12"/>
          </p:nvPr>
        </p:nvSpPr>
        <p:spPr/>
        <p:txBody>
          <a:bodyPr/>
          <a:lstStyle/>
          <a:p>
            <a:fld id="{6285F71E-0867-534B-BEEE-F192DF12B5E8}" type="slidenum">
              <a:rPr lang="en-FI" smtClean="0"/>
              <a:t>‹#›</a:t>
            </a:fld>
            <a:endParaRPr lang="en-FI"/>
          </a:p>
        </p:txBody>
      </p:sp>
    </p:spTree>
    <p:extLst>
      <p:ext uri="{BB962C8B-B14F-4D97-AF65-F5344CB8AC3E}">
        <p14:creationId xmlns:p14="http://schemas.microsoft.com/office/powerpoint/2010/main" val="36844159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42767-22BB-8B42-DF2F-0B79B8BDC5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FI"/>
          </a:p>
        </p:txBody>
      </p:sp>
      <p:sp>
        <p:nvSpPr>
          <p:cNvPr id="3" name="Picture Placeholder 2">
            <a:extLst>
              <a:ext uri="{FF2B5EF4-FFF2-40B4-BE49-F238E27FC236}">
                <a16:creationId xmlns:a16="http://schemas.microsoft.com/office/drawing/2014/main" id="{93E1F065-1982-7AAC-A7F9-E349CD6891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I"/>
          </a:p>
        </p:txBody>
      </p:sp>
      <p:sp>
        <p:nvSpPr>
          <p:cNvPr id="4" name="Text Placeholder 3">
            <a:extLst>
              <a:ext uri="{FF2B5EF4-FFF2-40B4-BE49-F238E27FC236}">
                <a16:creationId xmlns:a16="http://schemas.microsoft.com/office/drawing/2014/main" id="{9B05A806-BF62-6197-8495-A18B2FF42A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6ADFA0-ED6B-A276-A258-4A0012111024}"/>
              </a:ext>
            </a:extLst>
          </p:cNvPr>
          <p:cNvSpPr>
            <a:spLocks noGrp="1"/>
          </p:cNvSpPr>
          <p:nvPr>
            <p:ph type="dt" sz="half" idx="10"/>
          </p:nvPr>
        </p:nvSpPr>
        <p:spPr/>
        <p:txBody>
          <a:bodyPr/>
          <a:lstStyle/>
          <a:p>
            <a:fld id="{65954E21-A160-8942-AE76-C57DD5DEC6FC}" type="datetimeFigureOut">
              <a:rPr lang="en-FI" smtClean="0"/>
              <a:t>04/20/2022</a:t>
            </a:fld>
            <a:endParaRPr lang="en-FI"/>
          </a:p>
        </p:txBody>
      </p:sp>
      <p:sp>
        <p:nvSpPr>
          <p:cNvPr id="6" name="Footer Placeholder 5">
            <a:extLst>
              <a:ext uri="{FF2B5EF4-FFF2-40B4-BE49-F238E27FC236}">
                <a16:creationId xmlns:a16="http://schemas.microsoft.com/office/drawing/2014/main" id="{CE442C87-50C7-3BB2-6304-D702B8E6F7C5}"/>
              </a:ext>
            </a:extLst>
          </p:cNvPr>
          <p:cNvSpPr>
            <a:spLocks noGrp="1"/>
          </p:cNvSpPr>
          <p:nvPr>
            <p:ph type="ftr" sz="quarter" idx="11"/>
          </p:nvPr>
        </p:nvSpPr>
        <p:spPr/>
        <p:txBody>
          <a:bodyPr/>
          <a:lstStyle/>
          <a:p>
            <a:endParaRPr lang="en-FI"/>
          </a:p>
        </p:txBody>
      </p:sp>
      <p:sp>
        <p:nvSpPr>
          <p:cNvPr id="7" name="Slide Number Placeholder 6">
            <a:extLst>
              <a:ext uri="{FF2B5EF4-FFF2-40B4-BE49-F238E27FC236}">
                <a16:creationId xmlns:a16="http://schemas.microsoft.com/office/drawing/2014/main" id="{D95FF164-2EAC-3F52-FD49-CF77C08B1BD8}"/>
              </a:ext>
            </a:extLst>
          </p:cNvPr>
          <p:cNvSpPr>
            <a:spLocks noGrp="1"/>
          </p:cNvSpPr>
          <p:nvPr>
            <p:ph type="sldNum" sz="quarter" idx="12"/>
          </p:nvPr>
        </p:nvSpPr>
        <p:spPr/>
        <p:txBody>
          <a:bodyPr/>
          <a:lstStyle/>
          <a:p>
            <a:fld id="{6285F71E-0867-534B-BEEE-F192DF12B5E8}" type="slidenum">
              <a:rPr lang="en-FI" smtClean="0"/>
              <a:t>‹#›</a:t>
            </a:fld>
            <a:endParaRPr lang="en-FI"/>
          </a:p>
        </p:txBody>
      </p:sp>
    </p:spTree>
    <p:extLst>
      <p:ext uri="{BB962C8B-B14F-4D97-AF65-F5344CB8AC3E}">
        <p14:creationId xmlns:p14="http://schemas.microsoft.com/office/powerpoint/2010/main" val="20881596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8FCAC-8175-9388-8902-06AC0BA61DC9}"/>
              </a:ext>
            </a:extLst>
          </p:cNvPr>
          <p:cNvSpPr>
            <a:spLocks noGrp="1"/>
          </p:cNvSpPr>
          <p:nvPr>
            <p:ph type="title"/>
          </p:nvPr>
        </p:nvSpPr>
        <p:spPr/>
        <p:txBody>
          <a:bodyPr/>
          <a:lstStyle/>
          <a:p>
            <a:r>
              <a:rPr lang="en-US"/>
              <a:t>Click to edit Master title style</a:t>
            </a:r>
            <a:endParaRPr lang="en-FI"/>
          </a:p>
        </p:txBody>
      </p:sp>
      <p:sp>
        <p:nvSpPr>
          <p:cNvPr id="3" name="Vertical Text Placeholder 2">
            <a:extLst>
              <a:ext uri="{FF2B5EF4-FFF2-40B4-BE49-F238E27FC236}">
                <a16:creationId xmlns:a16="http://schemas.microsoft.com/office/drawing/2014/main" id="{DDC0FEA1-F2F7-685B-7F50-80A7E98497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4" name="Date Placeholder 3">
            <a:extLst>
              <a:ext uri="{FF2B5EF4-FFF2-40B4-BE49-F238E27FC236}">
                <a16:creationId xmlns:a16="http://schemas.microsoft.com/office/drawing/2014/main" id="{8968E299-A198-3BB1-827A-719BFE341283}"/>
              </a:ext>
            </a:extLst>
          </p:cNvPr>
          <p:cNvSpPr>
            <a:spLocks noGrp="1"/>
          </p:cNvSpPr>
          <p:nvPr>
            <p:ph type="dt" sz="half" idx="10"/>
          </p:nvPr>
        </p:nvSpPr>
        <p:spPr/>
        <p:txBody>
          <a:bodyPr/>
          <a:lstStyle/>
          <a:p>
            <a:fld id="{65954E21-A160-8942-AE76-C57DD5DEC6FC}" type="datetimeFigureOut">
              <a:rPr lang="en-FI" smtClean="0"/>
              <a:t>04/20/2022</a:t>
            </a:fld>
            <a:endParaRPr lang="en-FI"/>
          </a:p>
        </p:txBody>
      </p:sp>
      <p:sp>
        <p:nvSpPr>
          <p:cNvPr id="5" name="Footer Placeholder 4">
            <a:extLst>
              <a:ext uri="{FF2B5EF4-FFF2-40B4-BE49-F238E27FC236}">
                <a16:creationId xmlns:a16="http://schemas.microsoft.com/office/drawing/2014/main" id="{3683D077-4723-1081-1B34-97190690B433}"/>
              </a:ext>
            </a:extLst>
          </p:cNvPr>
          <p:cNvSpPr>
            <a:spLocks noGrp="1"/>
          </p:cNvSpPr>
          <p:nvPr>
            <p:ph type="ftr" sz="quarter" idx="11"/>
          </p:nvPr>
        </p:nvSpPr>
        <p:spPr/>
        <p:txBody>
          <a:bodyPr/>
          <a:lstStyle/>
          <a:p>
            <a:endParaRPr lang="en-FI"/>
          </a:p>
        </p:txBody>
      </p:sp>
      <p:sp>
        <p:nvSpPr>
          <p:cNvPr id="6" name="Slide Number Placeholder 5">
            <a:extLst>
              <a:ext uri="{FF2B5EF4-FFF2-40B4-BE49-F238E27FC236}">
                <a16:creationId xmlns:a16="http://schemas.microsoft.com/office/drawing/2014/main" id="{BABEF1DB-3E62-6E46-08C7-94E3D5232140}"/>
              </a:ext>
            </a:extLst>
          </p:cNvPr>
          <p:cNvSpPr>
            <a:spLocks noGrp="1"/>
          </p:cNvSpPr>
          <p:nvPr>
            <p:ph type="sldNum" sz="quarter" idx="12"/>
          </p:nvPr>
        </p:nvSpPr>
        <p:spPr/>
        <p:txBody>
          <a:bodyPr/>
          <a:lstStyle/>
          <a:p>
            <a:fld id="{6285F71E-0867-534B-BEEE-F192DF12B5E8}" type="slidenum">
              <a:rPr lang="en-FI" smtClean="0"/>
              <a:t>‹#›</a:t>
            </a:fld>
            <a:endParaRPr lang="en-FI"/>
          </a:p>
        </p:txBody>
      </p:sp>
    </p:spTree>
    <p:extLst>
      <p:ext uri="{BB962C8B-B14F-4D97-AF65-F5344CB8AC3E}">
        <p14:creationId xmlns:p14="http://schemas.microsoft.com/office/powerpoint/2010/main" val="2345226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B3C551-F55A-7D66-0F3F-73DEFC42C30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FI"/>
          </a:p>
        </p:txBody>
      </p:sp>
      <p:sp>
        <p:nvSpPr>
          <p:cNvPr id="3" name="Vertical Text Placeholder 2">
            <a:extLst>
              <a:ext uri="{FF2B5EF4-FFF2-40B4-BE49-F238E27FC236}">
                <a16:creationId xmlns:a16="http://schemas.microsoft.com/office/drawing/2014/main" id="{97C9E65F-16BE-384C-8E64-DB36AA24E0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4" name="Date Placeholder 3">
            <a:extLst>
              <a:ext uri="{FF2B5EF4-FFF2-40B4-BE49-F238E27FC236}">
                <a16:creationId xmlns:a16="http://schemas.microsoft.com/office/drawing/2014/main" id="{1A5D3AAA-3263-FC6F-BEFC-B110F9CB51E5}"/>
              </a:ext>
            </a:extLst>
          </p:cNvPr>
          <p:cNvSpPr>
            <a:spLocks noGrp="1"/>
          </p:cNvSpPr>
          <p:nvPr>
            <p:ph type="dt" sz="half" idx="10"/>
          </p:nvPr>
        </p:nvSpPr>
        <p:spPr/>
        <p:txBody>
          <a:bodyPr/>
          <a:lstStyle/>
          <a:p>
            <a:fld id="{65954E21-A160-8942-AE76-C57DD5DEC6FC}" type="datetimeFigureOut">
              <a:rPr lang="en-FI" smtClean="0"/>
              <a:t>04/20/2022</a:t>
            </a:fld>
            <a:endParaRPr lang="en-FI"/>
          </a:p>
        </p:txBody>
      </p:sp>
      <p:sp>
        <p:nvSpPr>
          <p:cNvPr id="5" name="Footer Placeholder 4">
            <a:extLst>
              <a:ext uri="{FF2B5EF4-FFF2-40B4-BE49-F238E27FC236}">
                <a16:creationId xmlns:a16="http://schemas.microsoft.com/office/drawing/2014/main" id="{88087E47-9815-A2E0-B598-12680DC279F2}"/>
              </a:ext>
            </a:extLst>
          </p:cNvPr>
          <p:cNvSpPr>
            <a:spLocks noGrp="1"/>
          </p:cNvSpPr>
          <p:nvPr>
            <p:ph type="ftr" sz="quarter" idx="11"/>
          </p:nvPr>
        </p:nvSpPr>
        <p:spPr/>
        <p:txBody>
          <a:bodyPr/>
          <a:lstStyle/>
          <a:p>
            <a:endParaRPr lang="en-FI"/>
          </a:p>
        </p:txBody>
      </p:sp>
      <p:sp>
        <p:nvSpPr>
          <p:cNvPr id="6" name="Slide Number Placeholder 5">
            <a:extLst>
              <a:ext uri="{FF2B5EF4-FFF2-40B4-BE49-F238E27FC236}">
                <a16:creationId xmlns:a16="http://schemas.microsoft.com/office/drawing/2014/main" id="{C3AC6E07-1E2E-8A9F-C130-F91752488778}"/>
              </a:ext>
            </a:extLst>
          </p:cNvPr>
          <p:cNvSpPr>
            <a:spLocks noGrp="1"/>
          </p:cNvSpPr>
          <p:nvPr>
            <p:ph type="sldNum" sz="quarter" idx="12"/>
          </p:nvPr>
        </p:nvSpPr>
        <p:spPr/>
        <p:txBody>
          <a:bodyPr/>
          <a:lstStyle/>
          <a:p>
            <a:fld id="{6285F71E-0867-534B-BEEE-F192DF12B5E8}" type="slidenum">
              <a:rPr lang="en-FI" smtClean="0"/>
              <a:t>‹#›</a:t>
            </a:fld>
            <a:endParaRPr lang="en-FI"/>
          </a:p>
        </p:txBody>
      </p:sp>
    </p:spTree>
    <p:extLst>
      <p:ext uri="{BB962C8B-B14F-4D97-AF65-F5344CB8AC3E}">
        <p14:creationId xmlns:p14="http://schemas.microsoft.com/office/powerpoint/2010/main" val="40503157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p:cNvSpPr>
            <a:spLocks noGrp="1"/>
          </p:cNvSpPr>
          <p:nvPr>
            <p:ph type="ctrTitle"/>
          </p:nvPr>
        </p:nvSpPr>
        <p:spPr>
          <a:xfrm>
            <a:off x="624418" y="318135"/>
            <a:ext cx="10943167" cy="1195798"/>
          </a:xfrm>
          <a:prstGeom prst="rect">
            <a:avLst/>
          </a:prstGeom>
        </p:spPr>
        <p:txBody>
          <a:bodyPr lIns="0" tIns="0" rIns="0" bIns="0" anchor="t" anchorCtr="0">
            <a:noAutofit/>
          </a:bodyPr>
          <a:lstStyle>
            <a:lvl1pPr algn="l">
              <a:lnSpc>
                <a:spcPct val="85000"/>
              </a:lnSpc>
              <a:defRPr sz="4320" b="1" spc="-120">
                <a:solidFill>
                  <a:schemeClr val="tx2"/>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sp>
        <p:nvSpPr>
          <p:cNvPr id="10" name="Content Placeholder 10"/>
          <p:cNvSpPr>
            <a:spLocks noGrp="1"/>
          </p:cNvSpPr>
          <p:nvPr>
            <p:ph sz="quarter" idx="14"/>
          </p:nvPr>
        </p:nvSpPr>
        <p:spPr>
          <a:xfrm>
            <a:off x="624419" y="1513934"/>
            <a:ext cx="10943165" cy="4003300"/>
          </a:xfrm>
          <a:prstGeom prst="rect">
            <a:avLst/>
          </a:prstGeom>
        </p:spPr>
        <p:txBody>
          <a:bodyPr vert="horz" lIns="0" tIns="0" rIns="0" bIns="0"/>
          <a:lstStyle>
            <a:lvl1pPr marL="0" indent="0">
              <a:buNone/>
              <a:defRPr sz="2520" b="1">
                <a:latin typeface="+mj-lt"/>
              </a:defRPr>
            </a:lvl1pPr>
            <a:lvl2pPr marL="285120" indent="-254880">
              <a:buFont typeface="Arial"/>
              <a:buChar char="•"/>
              <a:defRPr sz="2400">
                <a:latin typeface="Georgia"/>
              </a:defRPr>
            </a:lvl2pPr>
            <a:lvl3pPr marL="552960" indent="-276480">
              <a:buFont typeface="Lucida Grande"/>
              <a:buChar char="-"/>
              <a:defRPr sz="1920" i="1">
                <a:latin typeface="Georgia"/>
                <a:cs typeface="Georgia"/>
              </a:defRPr>
            </a:lvl3pPr>
            <a:lvl4pPr marL="950400" indent="-233280">
              <a:buFont typeface="Arial"/>
              <a:buChar char="•"/>
              <a:defRPr sz="1680" baseline="0">
                <a:latin typeface="Georgia"/>
              </a:defRPr>
            </a:lvl4pPr>
            <a:lvl5pPr marL="1304640" indent="-274320">
              <a:buFont typeface="Courier New"/>
              <a:buChar char="o"/>
              <a:defRPr sz="1560" baseline="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fi-FI" dirty="0"/>
          </a:p>
        </p:txBody>
      </p:sp>
      <p:sp>
        <p:nvSpPr>
          <p:cNvPr id="6" name="Date Placeholder 12"/>
          <p:cNvSpPr>
            <a:spLocks noGrp="1"/>
          </p:cNvSpPr>
          <p:nvPr>
            <p:ph type="dt" sz="half" idx="15"/>
          </p:nvPr>
        </p:nvSpPr>
        <p:spPr/>
        <p:txBody>
          <a:bodyPr/>
          <a:lstStyle>
            <a:lvl1pPr>
              <a:defRPr/>
            </a:lvl1pPr>
          </a:lstStyle>
          <a:p>
            <a:pPr>
              <a:defRPr/>
            </a:pPr>
            <a:fld id="{24CBB682-87B2-4236-AF78-B49807E7713E}" type="datetime1">
              <a:rPr lang="fi-FI" smtClean="0"/>
              <a:t>20.4.2022</a:t>
            </a:fld>
            <a:endParaRPr lang="fi-FI"/>
          </a:p>
        </p:txBody>
      </p:sp>
      <p:sp>
        <p:nvSpPr>
          <p:cNvPr id="7" name="Footer Placeholder 13"/>
          <p:cNvSpPr>
            <a:spLocks noGrp="1"/>
          </p:cNvSpPr>
          <p:nvPr>
            <p:ph type="ftr" sz="quarter" idx="16"/>
          </p:nvPr>
        </p:nvSpPr>
        <p:spPr/>
        <p:txBody>
          <a:bodyPr/>
          <a:lstStyle>
            <a:lvl1pPr>
              <a:defRPr/>
            </a:lvl1pPr>
          </a:lstStyle>
          <a:p>
            <a:pPr>
              <a:defRPr/>
            </a:pPr>
            <a:endParaRPr lang="fi-FI"/>
          </a:p>
        </p:txBody>
      </p:sp>
      <p:sp>
        <p:nvSpPr>
          <p:cNvPr id="8" name="Slide Number Placeholder 14"/>
          <p:cNvSpPr>
            <a:spLocks noGrp="1"/>
          </p:cNvSpPr>
          <p:nvPr>
            <p:ph type="sldNum" sz="quarter" idx="17"/>
          </p:nvPr>
        </p:nvSpPr>
        <p:spPr/>
        <p:txBody>
          <a:bodyPr/>
          <a:lstStyle>
            <a:lvl1pPr>
              <a:defRPr/>
            </a:lvl1pPr>
          </a:lstStyle>
          <a:p>
            <a:pPr>
              <a:defRPr/>
            </a:pPr>
            <a:fld id="{49EFD4B7-1CC6-864B-A72A-C978B70BBA9B}" type="slidenum">
              <a:rPr lang="fi-FI"/>
              <a:pPr>
                <a:defRPr/>
              </a:pPr>
              <a:t>‹#›</a:t>
            </a:fld>
            <a:endParaRPr lang="fi-FI"/>
          </a:p>
        </p:txBody>
      </p:sp>
      <p:cxnSp>
        <p:nvCxnSpPr>
          <p:cNvPr id="12" name="Straight Connector 4"/>
          <p:cNvCxnSpPr/>
          <p:nvPr userDrawn="1"/>
        </p:nvCxnSpPr>
        <p:spPr>
          <a:xfrm>
            <a:off x="624418" y="5847608"/>
            <a:ext cx="1094316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1"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2001" y="5654880"/>
            <a:ext cx="2969529" cy="1149120"/>
          </a:xfrm>
          <a:prstGeom prst="rect">
            <a:avLst/>
          </a:prstGeom>
        </p:spPr>
      </p:pic>
    </p:spTree>
    <p:extLst>
      <p:ext uri="{BB962C8B-B14F-4D97-AF65-F5344CB8AC3E}">
        <p14:creationId xmlns:p14="http://schemas.microsoft.com/office/powerpoint/2010/main" val="42559072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Väliotsikko">
  <p:cSld name="Väliotsikko">
    <p:bg>
      <p:bgPr>
        <a:solidFill>
          <a:schemeClr val="accent1"/>
        </a:solidFill>
        <a:effectLst/>
      </p:bgPr>
    </p:bg>
    <p:spTree>
      <p:nvGrpSpPr>
        <p:cNvPr id="1" name="Shape 128"/>
        <p:cNvGrpSpPr/>
        <p:nvPr/>
      </p:nvGrpSpPr>
      <p:grpSpPr>
        <a:xfrm>
          <a:off x="0" y="0"/>
          <a:ext cx="0" cy="0"/>
          <a:chOff x="0" y="0"/>
          <a:chExt cx="0" cy="0"/>
        </a:xfrm>
      </p:grpSpPr>
      <p:cxnSp>
        <p:nvCxnSpPr>
          <p:cNvPr id="129" name="Google Shape;129;p24"/>
          <p:cNvCxnSpPr/>
          <p:nvPr/>
        </p:nvCxnSpPr>
        <p:spPr>
          <a:xfrm>
            <a:off x="719667" y="5765800"/>
            <a:ext cx="10780184" cy="0"/>
          </a:xfrm>
          <a:prstGeom prst="straightConnector1">
            <a:avLst/>
          </a:prstGeom>
          <a:noFill/>
          <a:ln w="12700" cap="flat" cmpd="sng">
            <a:solidFill>
              <a:schemeClr val="lt1"/>
            </a:solidFill>
            <a:prstDash val="solid"/>
            <a:round/>
            <a:headEnd type="none" w="sm" len="sm"/>
            <a:tailEnd type="none" w="sm" len="sm"/>
          </a:ln>
        </p:spPr>
      </p:cxnSp>
      <p:sp>
        <p:nvSpPr>
          <p:cNvPr id="130" name="Google Shape;130;p24"/>
          <p:cNvSpPr txBox="1">
            <a:spLocks noGrp="1"/>
          </p:cNvSpPr>
          <p:nvPr>
            <p:ph type="ctrTitle"/>
          </p:nvPr>
        </p:nvSpPr>
        <p:spPr>
          <a:xfrm>
            <a:off x="779079" y="1912267"/>
            <a:ext cx="10633847" cy="2636000"/>
          </a:xfrm>
          <a:prstGeom prst="rect">
            <a:avLst/>
          </a:prstGeom>
          <a:noFill/>
          <a:ln>
            <a:noFill/>
          </a:ln>
        </p:spPr>
        <p:txBody>
          <a:bodyPr spcFirstLastPara="1" wrap="square" lIns="0" tIns="0" rIns="0" bIns="0" anchor="t" anchorCtr="0"/>
          <a:lstStyle>
            <a:lvl1pPr marR="0" lvl="0" algn="l" rtl="0">
              <a:lnSpc>
                <a:spcPct val="80000"/>
              </a:lnSpc>
              <a:spcBef>
                <a:spcPts val="0"/>
              </a:spcBef>
              <a:spcAft>
                <a:spcPts val="0"/>
              </a:spcAft>
              <a:buSzPts val="1400"/>
              <a:buNone/>
              <a:defRPr sz="7200" b="1" i="0" u="none" strike="noStrike" cap="none">
                <a:solidFill>
                  <a:schemeClr val="lt1"/>
                </a:solidFill>
                <a:latin typeface="Arial"/>
                <a:ea typeface="Arial"/>
                <a:cs typeface="Arial"/>
                <a:sym typeface="Arial"/>
              </a:defRPr>
            </a:lvl1pPr>
            <a:lvl2pPr marR="0" lvl="1" algn="ctr" rtl="0">
              <a:spcBef>
                <a:spcPts val="0"/>
              </a:spcBef>
              <a:spcAft>
                <a:spcPts val="0"/>
              </a:spcAft>
              <a:buSzPts val="1400"/>
              <a:buNone/>
              <a:defRPr sz="4399"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399"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399"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399"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399"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399"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399"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399" b="0" i="0" u="none" strike="noStrike" cap="none">
                <a:solidFill>
                  <a:schemeClr val="dk1"/>
                </a:solidFill>
                <a:latin typeface="Arial"/>
                <a:ea typeface="Arial"/>
                <a:cs typeface="Arial"/>
                <a:sym typeface="Arial"/>
              </a:defRPr>
            </a:lvl9pPr>
          </a:lstStyle>
          <a:p>
            <a:endParaRPr/>
          </a:p>
        </p:txBody>
      </p:sp>
      <p:pic>
        <p:nvPicPr>
          <p:cNvPr id="131" name="Google Shape;131;p2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32695" y="5599324"/>
            <a:ext cx="3703431" cy="1194266"/>
          </a:xfrm>
          <a:prstGeom prst="rect">
            <a:avLst/>
          </a:prstGeom>
          <a:noFill/>
          <a:ln>
            <a:noFill/>
          </a:ln>
        </p:spPr>
      </p:pic>
    </p:spTree>
    <p:extLst>
      <p:ext uri="{BB962C8B-B14F-4D97-AF65-F5344CB8AC3E}">
        <p14:creationId xmlns:p14="http://schemas.microsoft.com/office/powerpoint/2010/main" val="39566888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 Body slide - 1 wide column">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389805" y="259137"/>
            <a:ext cx="11323863" cy="1332766"/>
          </a:xfrm>
          <a:prstGeom prst="rect">
            <a:avLst/>
          </a:prstGeom>
        </p:spPr>
        <p:txBody>
          <a:bodyPr lIns="0" tIns="0" rIns="0" bIns="0"/>
          <a:lstStyle>
            <a:lvl1pPr marL="0" indent="0">
              <a:lnSpc>
                <a:spcPct val="100000"/>
              </a:lnSpc>
              <a:buNone/>
              <a:defRPr sz="4800" b="1" baseline="0">
                <a:solidFill>
                  <a:schemeClr val="tx1"/>
                </a:solidFill>
              </a:defRPr>
            </a:lvl1pPr>
            <a:lvl2pPr marL="411439" indent="0">
              <a:buNone/>
              <a:defRPr sz="1260"/>
            </a:lvl2pPr>
            <a:lvl3pPr marL="822880" indent="0">
              <a:buNone/>
              <a:defRPr sz="108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GB" noProof="0"/>
              <a:t>Body slide title </a:t>
            </a:r>
          </a:p>
        </p:txBody>
      </p:sp>
      <p:sp>
        <p:nvSpPr>
          <p:cNvPr id="13" name="Text Placeholder 3"/>
          <p:cNvSpPr>
            <a:spLocks noGrp="1"/>
          </p:cNvSpPr>
          <p:nvPr>
            <p:ph type="body" sz="half" idx="11" hasCustomPrompt="1"/>
          </p:nvPr>
        </p:nvSpPr>
        <p:spPr>
          <a:xfrm>
            <a:off x="389805" y="1876514"/>
            <a:ext cx="11323863" cy="4065947"/>
          </a:xfrm>
          <a:prstGeom prst="rect">
            <a:avLst/>
          </a:prstGeom>
        </p:spPr>
        <p:txBody>
          <a:bodyPr lIns="0" tIns="0" rIns="0" bIns="0"/>
          <a:lstStyle>
            <a:lvl1pPr marL="0" marR="0" indent="0" algn="l" defTabSz="822880" rtl="0" eaLnBrk="1" fontAlgn="auto" latinLnBrk="0" hangingPunct="1">
              <a:lnSpc>
                <a:spcPct val="100000"/>
              </a:lnSpc>
              <a:spcBef>
                <a:spcPts val="900"/>
              </a:spcBef>
              <a:spcAft>
                <a:spcPts val="0"/>
              </a:spcAft>
              <a:buClrTx/>
              <a:buSzTx/>
              <a:buFont typeface="Arial" panose="020B0604020202020204" pitchFamily="34" charset="0"/>
              <a:buNone/>
              <a:tabLst/>
              <a:defRPr sz="2520" b="1" baseline="0">
                <a:solidFill>
                  <a:schemeClr val="tx1"/>
                </a:solidFill>
              </a:defRPr>
            </a:lvl1pPr>
            <a:lvl2pPr marL="754307" indent="-325724">
              <a:buFont typeface="Arial" panose="020B0604020202020204" pitchFamily="34" charset="0"/>
              <a:buChar char="•"/>
              <a:defRPr sz="2520"/>
            </a:lvl2pPr>
            <a:lvl3pPr marL="965740" indent="-211434">
              <a:buFont typeface="Arial" panose="020B0604020202020204" pitchFamily="34" charset="0"/>
              <a:buChar char="•"/>
              <a:defRPr sz="192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GB" noProof="0"/>
              <a:t>Your text here</a:t>
            </a:r>
          </a:p>
          <a:p>
            <a:pPr lvl="1"/>
            <a:r>
              <a:rPr lang="en-GB" noProof="0"/>
              <a:t>Second level</a:t>
            </a:r>
          </a:p>
          <a:p>
            <a:pPr lvl="2"/>
            <a:r>
              <a:rPr lang="en-GB" noProof="0"/>
              <a:t>Third level</a:t>
            </a:r>
          </a:p>
        </p:txBody>
      </p:sp>
      <p:sp>
        <p:nvSpPr>
          <p:cNvPr id="2" name="Päivämäärän paikkamerkki 1">
            <a:extLst>
              <a:ext uri="{FF2B5EF4-FFF2-40B4-BE49-F238E27FC236}">
                <a16:creationId xmlns:a16="http://schemas.microsoft.com/office/drawing/2014/main" id="{4C366827-B13F-41D2-9BB1-86D6952FE74F}"/>
              </a:ext>
            </a:extLst>
          </p:cNvPr>
          <p:cNvSpPr>
            <a:spLocks noGrp="1"/>
          </p:cNvSpPr>
          <p:nvPr>
            <p:ph type="dt" sz="half" idx="12"/>
          </p:nvPr>
        </p:nvSpPr>
        <p:spPr/>
        <p:txBody>
          <a:bodyPr/>
          <a:lstStyle/>
          <a:p>
            <a:r>
              <a:rPr lang="en-GB">
                <a:solidFill>
                  <a:prstClr val="black"/>
                </a:solidFill>
              </a:rPr>
              <a:t>dd.mm.yyyy</a:t>
            </a:r>
          </a:p>
        </p:txBody>
      </p:sp>
      <p:sp>
        <p:nvSpPr>
          <p:cNvPr id="3" name="Alatunnisteen paikkamerkki 2">
            <a:extLst>
              <a:ext uri="{FF2B5EF4-FFF2-40B4-BE49-F238E27FC236}">
                <a16:creationId xmlns:a16="http://schemas.microsoft.com/office/drawing/2014/main" id="{B081CECA-2419-49BC-A865-E26F838DFBF9}"/>
              </a:ext>
            </a:extLst>
          </p:cNvPr>
          <p:cNvSpPr>
            <a:spLocks noGrp="1"/>
          </p:cNvSpPr>
          <p:nvPr>
            <p:ph type="ftr" sz="quarter" idx="13"/>
          </p:nvPr>
        </p:nvSpPr>
        <p:spPr/>
        <p:txBody>
          <a:bodyPr/>
          <a:lstStyle/>
          <a:p>
            <a:r>
              <a:rPr lang="en-GB">
                <a:solidFill>
                  <a:prstClr val="black"/>
                </a:solidFill>
              </a:rPr>
              <a:t>Your text here</a:t>
            </a:r>
          </a:p>
        </p:txBody>
      </p:sp>
      <p:sp>
        <p:nvSpPr>
          <p:cNvPr id="4" name="Dian numeron paikkamerkki 3">
            <a:extLst>
              <a:ext uri="{FF2B5EF4-FFF2-40B4-BE49-F238E27FC236}">
                <a16:creationId xmlns:a16="http://schemas.microsoft.com/office/drawing/2014/main" id="{75CA6814-F1E3-4289-929D-E2AEACCAF6C2}"/>
              </a:ext>
            </a:extLst>
          </p:cNvPr>
          <p:cNvSpPr>
            <a:spLocks noGrp="1"/>
          </p:cNvSpPr>
          <p:nvPr>
            <p:ph type="sldNum" sz="quarter" idx="14"/>
          </p:nvPr>
        </p:nvSpPr>
        <p:spPr/>
        <p:txBody>
          <a:bodyPr/>
          <a:lstStyle/>
          <a:p>
            <a:fld id="{28F7F04C-F568-F649-A2AE-EA61C66B69B4}" type="slidenum">
              <a:rPr lang="en-GB" smtClean="0">
                <a:solidFill>
                  <a:prstClr val="black"/>
                </a:solidFill>
              </a:rPr>
              <a:pPr/>
              <a:t>‹#›</a:t>
            </a:fld>
            <a:endParaRPr lang="en-GB">
              <a:solidFill>
                <a:prstClr val="black"/>
              </a:solidFill>
            </a:endParaRPr>
          </a:p>
        </p:txBody>
      </p:sp>
      <p:pic>
        <p:nvPicPr>
          <p:cNvPr id="10" name="Kuva 9">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88092"/>
            <a:ext cx="2764939" cy="1028160"/>
          </a:xfrm>
          <a:prstGeom prst="rect">
            <a:avLst/>
          </a:prstGeom>
        </p:spPr>
      </p:pic>
    </p:spTree>
    <p:extLst>
      <p:ext uri="{BB962C8B-B14F-4D97-AF65-F5344CB8AC3E}">
        <p14:creationId xmlns:p14="http://schemas.microsoft.com/office/powerpoint/2010/main" val="3431203179"/>
      </p:ext>
    </p:extLst>
  </p:cSld>
  <p:clrMapOvr>
    <a:masterClrMapping/>
  </p:clrMapOvr>
  <p:extLst>
    <p:ext uri="{DCECCB84-F9BA-43D5-87BE-67443E8EF086}">
      <p15:sldGuideLst xmlns:p15="http://schemas.microsoft.com/office/powerpoint/2012/main">
        <p15:guide id="4" pos="5534">
          <p15:clr>
            <a:srgbClr val="FBAE40"/>
          </p15:clr>
        </p15:guide>
        <p15:guide id="5" orient="horz" pos="363">
          <p15:clr>
            <a:srgbClr val="FBAE40"/>
          </p15:clr>
        </p15:guide>
        <p15:guide id="6" pos="2795">
          <p15:clr>
            <a:srgbClr val="FBAE40"/>
          </p15:clr>
        </p15:guide>
        <p15:guide id="7" pos="2965">
          <p15:clr>
            <a:srgbClr val="FBAE40"/>
          </p15:clr>
        </p15:guide>
        <p15:guide id="8" orient="horz" pos="341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4. Body slide - 2 text columns ">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390541" y="257160"/>
            <a:ext cx="11329457" cy="1355059"/>
          </a:xfrm>
          <a:prstGeom prst="rect">
            <a:avLst/>
          </a:prstGeom>
        </p:spPr>
        <p:txBody>
          <a:bodyPr lIns="0" tIns="0" rIns="0" bIns="0" anchor="t"/>
          <a:lstStyle>
            <a:lvl1pPr marL="0" indent="0">
              <a:lnSpc>
                <a:spcPct val="100000"/>
              </a:lnSpc>
              <a:buNone/>
              <a:defRPr sz="4800" b="1" baseline="0">
                <a:solidFill>
                  <a:schemeClr val="tx1"/>
                </a:solidFill>
              </a:defRPr>
            </a:lvl1pPr>
            <a:lvl2pPr marL="411439" indent="0">
              <a:buNone/>
              <a:defRPr sz="1260"/>
            </a:lvl2pPr>
            <a:lvl3pPr marL="822880" indent="0">
              <a:buNone/>
              <a:defRPr sz="108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GB" noProof="0"/>
              <a:t>Body slide title</a:t>
            </a:r>
          </a:p>
        </p:txBody>
      </p:sp>
      <p:sp>
        <p:nvSpPr>
          <p:cNvPr id="13" name="Text Placeholder 3"/>
          <p:cNvSpPr>
            <a:spLocks noGrp="1"/>
          </p:cNvSpPr>
          <p:nvPr>
            <p:ph type="body" sz="half" idx="11" hasCustomPrompt="1"/>
          </p:nvPr>
        </p:nvSpPr>
        <p:spPr>
          <a:xfrm>
            <a:off x="383119" y="2018271"/>
            <a:ext cx="5533496" cy="3914950"/>
          </a:xfrm>
          <a:prstGeom prst="rect">
            <a:avLst/>
          </a:prstGeom>
        </p:spPr>
        <p:txBody>
          <a:bodyPr lIns="0" tIns="0" rIns="0" bIns="0"/>
          <a:lstStyle>
            <a:lvl1pPr marL="411439" marR="0" indent="-411439" algn="l" defTabSz="822880" rtl="0" eaLnBrk="1" fontAlgn="auto" latinLnBrk="0" hangingPunct="1">
              <a:lnSpc>
                <a:spcPct val="100000"/>
              </a:lnSpc>
              <a:spcBef>
                <a:spcPts val="900"/>
              </a:spcBef>
              <a:spcAft>
                <a:spcPts val="0"/>
              </a:spcAft>
              <a:buClrTx/>
              <a:buSzTx/>
              <a:buFont typeface="Arial" panose="020B0604020202020204" pitchFamily="34" charset="0"/>
              <a:buChar char="•"/>
              <a:tabLst/>
              <a:defRPr sz="2520" b="1" baseline="0">
                <a:solidFill>
                  <a:schemeClr val="tx1"/>
                </a:solidFill>
              </a:defRPr>
            </a:lvl1pPr>
            <a:lvl2pPr marL="754307" indent="-342864">
              <a:buFont typeface="Arial" panose="020B0604020202020204" pitchFamily="34" charset="0"/>
              <a:buChar char="•"/>
              <a:defRPr sz="2520"/>
            </a:lvl2pPr>
            <a:lvl3pPr marL="965740" indent="-211434">
              <a:buFont typeface="Arial" panose="020B0604020202020204" pitchFamily="34" charset="0"/>
              <a:buChar char="•"/>
              <a:defRPr sz="192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GB" noProof="0"/>
              <a:t>Your text here</a:t>
            </a:r>
          </a:p>
          <a:p>
            <a:pPr lvl="1"/>
            <a:r>
              <a:rPr lang="en-GB" noProof="0"/>
              <a:t>Second level</a:t>
            </a:r>
          </a:p>
          <a:p>
            <a:pPr lvl="2"/>
            <a:r>
              <a:rPr lang="en-GB" noProof="0"/>
              <a:t>Third level</a:t>
            </a:r>
          </a:p>
        </p:txBody>
      </p:sp>
      <p:sp>
        <p:nvSpPr>
          <p:cNvPr id="21" name="Text Placeholder 3"/>
          <p:cNvSpPr>
            <a:spLocks noGrp="1"/>
          </p:cNvSpPr>
          <p:nvPr>
            <p:ph type="body" sz="half" idx="12" hasCustomPrompt="1"/>
          </p:nvPr>
        </p:nvSpPr>
        <p:spPr>
          <a:xfrm>
            <a:off x="6275388" y="2018271"/>
            <a:ext cx="5438245" cy="3914950"/>
          </a:xfrm>
          <a:prstGeom prst="rect">
            <a:avLst/>
          </a:prstGeom>
        </p:spPr>
        <p:txBody>
          <a:bodyPr lIns="0" tIns="0" rIns="0" bIns="0"/>
          <a:lstStyle>
            <a:lvl1pPr marL="411439" marR="0" indent="-411439" algn="l" defTabSz="822880" rtl="0" eaLnBrk="1" fontAlgn="auto" latinLnBrk="0" hangingPunct="1">
              <a:lnSpc>
                <a:spcPct val="100000"/>
              </a:lnSpc>
              <a:spcBef>
                <a:spcPts val="900"/>
              </a:spcBef>
              <a:spcAft>
                <a:spcPts val="0"/>
              </a:spcAft>
              <a:buClrTx/>
              <a:buSzTx/>
              <a:buFont typeface="Arial" panose="020B0604020202020204" pitchFamily="34" charset="0"/>
              <a:buChar char="•"/>
              <a:tabLst/>
              <a:defRPr sz="2520" b="1" baseline="0">
                <a:solidFill>
                  <a:schemeClr val="tx1"/>
                </a:solidFill>
              </a:defRPr>
            </a:lvl1pPr>
            <a:lvl2pPr marL="754307" indent="-342864">
              <a:buFont typeface="Arial" panose="020B0604020202020204" pitchFamily="34" charset="0"/>
              <a:buChar char="•"/>
              <a:defRPr sz="2520"/>
            </a:lvl2pPr>
            <a:lvl3pPr marL="965740" indent="-211434">
              <a:buFont typeface="Arial" panose="020B0604020202020204" pitchFamily="34" charset="0"/>
              <a:buChar char="•"/>
              <a:defRPr sz="192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GB" noProof="0"/>
              <a:t>Your text here</a:t>
            </a:r>
          </a:p>
          <a:p>
            <a:pPr lvl="1"/>
            <a:r>
              <a:rPr lang="en-GB" noProof="0"/>
              <a:t>Second level</a:t>
            </a:r>
          </a:p>
          <a:p>
            <a:pPr lvl="2"/>
            <a:r>
              <a:rPr lang="en-GB" noProof="0"/>
              <a:t>Third level</a:t>
            </a:r>
          </a:p>
        </p:txBody>
      </p:sp>
      <p:sp>
        <p:nvSpPr>
          <p:cNvPr id="3" name="Päivämäärän paikkamerkki 2">
            <a:extLst>
              <a:ext uri="{FF2B5EF4-FFF2-40B4-BE49-F238E27FC236}">
                <a16:creationId xmlns:a16="http://schemas.microsoft.com/office/drawing/2014/main" id="{0ACE9B33-D0C7-4AF1-A02A-1559773A78AC}"/>
              </a:ext>
            </a:extLst>
          </p:cNvPr>
          <p:cNvSpPr>
            <a:spLocks noGrp="1"/>
          </p:cNvSpPr>
          <p:nvPr>
            <p:ph type="dt" sz="half" idx="13"/>
          </p:nvPr>
        </p:nvSpPr>
        <p:spPr/>
        <p:txBody>
          <a:bodyPr/>
          <a:lstStyle/>
          <a:p>
            <a:r>
              <a:rPr lang="en-GB">
                <a:solidFill>
                  <a:prstClr val="black"/>
                </a:solidFill>
              </a:rPr>
              <a:t>dd.mm.yyyy</a:t>
            </a:r>
          </a:p>
        </p:txBody>
      </p:sp>
      <p:sp>
        <p:nvSpPr>
          <p:cNvPr id="4" name="Alatunnisteen paikkamerkki 3">
            <a:extLst>
              <a:ext uri="{FF2B5EF4-FFF2-40B4-BE49-F238E27FC236}">
                <a16:creationId xmlns:a16="http://schemas.microsoft.com/office/drawing/2014/main" id="{8F7430A1-7AEB-4722-97B3-51719F60574B}"/>
              </a:ext>
            </a:extLst>
          </p:cNvPr>
          <p:cNvSpPr>
            <a:spLocks noGrp="1"/>
          </p:cNvSpPr>
          <p:nvPr>
            <p:ph type="ftr" sz="quarter" idx="14"/>
          </p:nvPr>
        </p:nvSpPr>
        <p:spPr/>
        <p:txBody>
          <a:bodyPr/>
          <a:lstStyle/>
          <a:p>
            <a:r>
              <a:rPr lang="en-GB">
                <a:solidFill>
                  <a:prstClr val="black"/>
                </a:solidFill>
              </a:rPr>
              <a:t>Your text here</a:t>
            </a:r>
          </a:p>
        </p:txBody>
      </p:sp>
      <p:sp>
        <p:nvSpPr>
          <p:cNvPr id="5" name="Dian numeron paikkamerkki 4">
            <a:extLst>
              <a:ext uri="{FF2B5EF4-FFF2-40B4-BE49-F238E27FC236}">
                <a16:creationId xmlns:a16="http://schemas.microsoft.com/office/drawing/2014/main" id="{75B56DD1-CE07-4F8B-9EEB-5CFC86C5CCF2}"/>
              </a:ext>
            </a:extLst>
          </p:cNvPr>
          <p:cNvSpPr>
            <a:spLocks noGrp="1"/>
          </p:cNvSpPr>
          <p:nvPr>
            <p:ph type="sldNum" sz="quarter" idx="15"/>
          </p:nvPr>
        </p:nvSpPr>
        <p:spPr/>
        <p:txBody>
          <a:bodyPr/>
          <a:lstStyle/>
          <a:p>
            <a:fld id="{28F7F04C-F568-F649-A2AE-EA61C66B69B4}" type="slidenum">
              <a:rPr lang="en-GB" smtClean="0">
                <a:solidFill>
                  <a:prstClr val="black"/>
                </a:solidFill>
              </a:rPr>
              <a:pPr/>
              <a:t>‹#›</a:t>
            </a:fld>
            <a:endParaRPr lang="en-GB">
              <a:solidFill>
                <a:prstClr val="black"/>
              </a:solidFill>
            </a:endParaRPr>
          </a:p>
        </p:txBody>
      </p:sp>
      <p:pic>
        <p:nvPicPr>
          <p:cNvPr id="10" name="Kuva 9">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88092"/>
            <a:ext cx="2764939" cy="1028160"/>
          </a:xfrm>
          <a:prstGeom prst="rect">
            <a:avLst/>
          </a:prstGeom>
        </p:spPr>
      </p:pic>
    </p:spTree>
    <p:extLst>
      <p:ext uri="{BB962C8B-B14F-4D97-AF65-F5344CB8AC3E}">
        <p14:creationId xmlns:p14="http://schemas.microsoft.com/office/powerpoint/2010/main" val="2218017582"/>
      </p:ext>
    </p:extLst>
  </p:cSld>
  <p:clrMapOvr>
    <a:masterClrMapping/>
  </p:clrMapOvr>
  <p:extLst>
    <p:ext uri="{DCECCB84-F9BA-43D5-87BE-67443E8EF086}">
      <p15:sldGuideLst xmlns:p15="http://schemas.microsoft.com/office/powerpoint/2012/main">
        <p15:guide id="4" pos="5534">
          <p15:clr>
            <a:srgbClr val="FBAE40"/>
          </p15:clr>
        </p15:guide>
        <p15:guide id="5" orient="horz" pos="3410">
          <p15:clr>
            <a:srgbClr val="FBAE40"/>
          </p15:clr>
        </p15:guide>
        <p15:guide id="6" pos="2795">
          <p15:clr>
            <a:srgbClr val="FBAE40"/>
          </p15:clr>
        </p15:guide>
        <p15:guide id="7" pos="2965">
          <p15:clr>
            <a:srgbClr val="FBAE40"/>
          </p15:clr>
        </p15:guide>
        <p15:guide id="8" pos="181">
          <p15:clr>
            <a:srgbClr val="FBAE40"/>
          </p15:clr>
        </p15:guide>
        <p15:guide id="9" orient="horz" pos="94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17299"/>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86125"/>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0BF94E-8DC5-4B9E-A7CF-816D6A9691F0}" type="datetimeFigureOut">
              <a:rPr lang="en-US" smtClean="0"/>
              <a:t>4/20/2022</a:t>
            </a:fld>
            <a:endParaRPr lang="en-US"/>
          </a:p>
        </p:txBody>
      </p:sp>
      <p:sp>
        <p:nvSpPr>
          <p:cNvPr id="8" name="Footer Placeholder 7"/>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683051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Kansi taustakuvalla">
  <p:cSld name="Kansi taustakuvalla">
    <p:bg>
      <p:bgPr>
        <a:solidFill>
          <a:srgbClr val="7F7F7F"/>
        </a:solidFill>
        <a:effectLst/>
      </p:bgPr>
    </p:bg>
    <p:spTree>
      <p:nvGrpSpPr>
        <p:cNvPr id="1" name="Shape 115"/>
        <p:cNvGrpSpPr/>
        <p:nvPr/>
      </p:nvGrpSpPr>
      <p:grpSpPr>
        <a:xfrm>
          <a:off x="0" y="0"/>
          <a:ext cx="0" cy="0"/>
          <a:chOff x="0" y="0"/>
          <a:chExt cx="0" cy="0"/>
        </a:xfrm>
      </p:grpSpPr>
      <p:sp>
        <p:nvSpPr>
          <p:cNvPr id="116" name="Google Shape;116;p21"/>
          <p:cNvSpPr txBox="1">
            <a:spLocks noGrp="1"/>
          </p:cNvSpPr>
          <p:nvPr>
            <p:ph type="subTitle" idx="1"/>
          </p:nvPr>
        </p:nvSpPr>
        <p:spPr>
          <a:xfrm>
            <a:off x="779081" y="5454200"/>
            <a:ext cx="7172564" cy="792000"/>
          </a:xfrm>
          <a:prstGeom prst="rect">
            <a:avLst/>
          </a:prstGeom>
          <a:noFill/>
          <a:ln>
            <a:noFill/>
          </a:ln>
        </p:spPr>
        <p:txBody>
          <a:bodyPr spcFirstLastPara="1" wrap="square" lIns="0" tIns="0" rIns="0" bIns="0" anchor="t" anchorCtr="0"/>
          <a:lstStyle>
            <a:lvl1pPr marR="0" lvl="0" algn="l" rtl="0">
              <a:spcBef>
                <a:spcPts val="0"/>
              </a:spcBef>
              <a:spcAft>
                <a:spcPts val="0"/>
              </a:spcAft>
              <a:buClr>
                <a:schemeClr val="lt1"/>
              </a:buClr>
              <a:buSzPts val="1333"/>
              <a:buFont typeface="Arial"/>
              <a:buNone/>
              <a:defRPr sz="1600" b="0" i="1" u="none" strike="noStrike" cap="none">
                <a:solidFill>
                  <a:schemeClr val="lt1"/>
                </a:solidFill>
                <a:latin typeface="Georgia"/>
                <a:ea typeface="Georgia"/>
                <a:cs typeface="Georgia"/>
                <a:sym typeface="Georgia"/>
              </a:defRPr>
            </a:lvl1pPr>
            <a:lvl2pPr marR="0" lvl="1" algn="ctr" rtl="0">
              <a:spcBef>
                <a:spcPts val="560"/>
              </a:spcBef>
              <a:spcAft>
                <a:spcPts val="0"/>
              </a:spcAft>
              <a:buClr>
                <a:srgbClr val="888888"/>
              </a:buClr>
              <a:buSzPts val="2333"/>
              <a:buFont typeface="Arial"/>
              <a:buNone/>
              <a:defRPr sz="2800" b="0" i="0" u="none" strike="noStrike" cap="none">
                <a:solidFill>
                  <a:srgbClr val="888888"/>
                </a:solidFill>
                <a:latin typeface="Arial"/>
                <a:ea typeface="Arial"/>
                <a:cs typeface="Arial"/>
                <a:sym typeface="Arial"/>
              </a:defRPr>
            </a:lvl2pPr>
            <a:lvl3pPr marR="0" lvl="2" algn="ctr" rtl="0">
              <a:spcBef>
                <a:spcPts val="480"/>
              </a:spcBef>
              <a:spcAft>
                <a:spcPts val="0"/>
              </a:spcAft>
              <a:buClr>
                <a:srgbClr val="888888"/>
              </a:buClr>
              <a:buSzPts val="2000"/>
              <a:buFont typeface="Arial"/>
              <a:buNone/>
              <a:defRPr sz="2400" b="0" i="0" u="none" strike="noStrike" cap="none">
                <a:solidFill>
                  <a:srgbClr val="888888"/>
                </a:solidFill>
                <a:latin typeface="Arial"/>
                <a:ea typeface="Arial"/>
                <a:cs typeface="Arial"/>
                <a:sym typeface="Arial"/>
              </a:defRPr>
            </a:lvl3pPr>
            <a:lvl4pPr marR="0" lvl="3" algn="ctr" rtl="0">
              <a:spcBef>
                <a:spcPts val="400"/>
              </a:spcBef>
              <a:spcAft>
                <a:spcPts val="0"/>
              </a:spcAft>
              <a:buClr>
                <a:srgbClr val="888888"/>
              </a:buClr>
              <a:buSzPts val="1667"/>
              <a:buFont typeface="Arial"/>
              <a:buNone/>
              <a:defRPr sz="2000" b="0" i="0" u="none" strike="noStrike" cap="none">
                <a:solidFill>
                  <a:srgbClr val="888888"/>
                </a:solidFill>
                <a:latin typeface="Arial"/>
                <a:ea typeface="Arial"/>
                <a:cs typeface="Arial"/>
                <a:sym typeface="Arial"/>
              </a:defRPr>
            </a:lvl4pPr>
            <a:lvl5pPr marR="0" lvl="4" algn="ctr" rtl="0">
              <a:spcBef>
                <a:spcPts val="400"/>
              </a:spcBef>
              <a:spcAft>
                <a:spcPts val="0"/>
              </a:spcAft>
              <a:buClr>
                <a:srgbClr val="888888"/>
              </a:buClr>
              <a:buSzPts val="1667"/>
              <a:buFont typeface="Arial"/>
              <a:buNone/>
              <a:defRPr sz="20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1667"/>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1667"/>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1667"/>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1667"/>
              <a:buFont typeface="Arial"/>
              <a:buNone/>
              <a:defRPr sz="2000" b="0" i="0" u="none" strike="noStrike" cap="none">
                <a:solidFill>
                  <a:srgbClr val="888888"/>
                </a:solidFill>
                <a:latin typeface="Arial"/>
                <a:ea typeface="Arial"/>
                <a:cs typeface="Arial"/>
                <a:sym typeface="Arial"/>
              </a:defRPr>
            </a:lvl9pPr>
          </a:lstStyle>
          <a:p>
            <a:endParaRPr/>
          </a:p>
        </p:txBody>
      </p:sp>
      <p:sp>
        <p:nvSpPr>
          <p:cNvPr id="117" name="Google Shape;117;p21"/>
          <p:cNvSpPr txBox="1">
            <a:spLocks noGrp="1"/>
          </p:cNvSpPr>
          <p:nvPr>
            <p:ph type="ctrTitle"/>
          </p:nvPr>
        </p:nvSpPr>
        <p:spPr>
          <a:xfrm>
            <a:off x="779079" y="2740334"/>
            <a:ext cx="10633847" cy="2636000"/>
          </a:xfrm>
          <a:prstGeom prst="rect">
            <a:avLst/>
          </a:prstGeom>
          <a:noFill/>
          <a:ln>
            <a:noFill/>
          </a:ln>
        </p:spPr>
        <p:txBody>
          <a:bodyPr spcFirstLastPara="1" wrap="square" lIns="0" tIns="0" rIns="0" bIns="0" anchor="b" anchorCtr="0"/>
          <a:lstStyle>
            <a:lvl1pPr marR="0" lvl="0" algn="l" rtl="0">
              <a:lnSpc>
                <a:spcPct val="80000"/>
              </a:lnSpc>
              <a:spcBef>
                <a:spcPts val="0"/>
              </a:spcBef>
              <a:spcAft>
                <a:spcPts val="0"/>
              </a:spcAft>
              <a:buSzPts val="1400"/>
              <a:buNone/>
              <a:defRPr sz="7200" b="1" i="0" u="none" strike="noStrike" cap="none">
                <a:solidFill>
                  <a:schemeClr val="lt1"/>
                </a:solidFill>
                <a:latin typeface="Arial"/>
                <a:ea typeface="Arial"/>
                <a:cs typeface="Arial"/>
                <a:sym typeface="Arial"/>
              </a:defRPr>
            </a:lvl1pPr>
            <a:lvl2pPr marR="0" lvl="1" algn="ctr" rtl="0">
              <a:spcBef>
                <a:spcPts val="0"/>
              </a:spcBef>
              <a:spcAft>
                <a:spcPts val="0"/>
              </a:spcAft>
              <a:buSzPts val="1400"/>
              <a:buNone/>
              <a:defRPr sz="4399"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399"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399"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399"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399"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399"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399"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399" b="0" i="0" u="none" strike="noStrike" cap="none">
                <a:solidFill>
                  <a:schemeClr val="dk1"/>
                </a:solidFill>
                <a:latin typeface="Arial"/>
                <a:ea typeface="Arial"/>
                <a:cs typeface="Arial"/>
                <a:sym typeface="Arial"/>
              </a:defRPr>
            </a:lvl9pPr>
          </a:lstStyle>
          <a:p>
            <a:endParaRPr/>
          </a:p>
        </p:txBody>
      </p:sp>
      <p:pic>
        <p:nvPicPr>
          <p:cNvPr id="118" name="Google Shape;118;p2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36504" y="290"/>
            <a:ext cx="3425587" cy="2280720"/>
          </a:xfrm>
          <a:prstGeom prst="rect">
            <a:avLst/>
          </a:prstGeom>
          <a:noFill/>
          <a:ln>
            <a:noFill/>
          </a:ln>
        </p:spPr>
      </p:pic>
    </p:spTree>
    <p:extLst>
      <p:ext uri="{BB962C8B-B14F-4D97-AF65-F5344CB8AC3E}">
        <p14:creationId xmlns:p14="http://schemas.microsoft.com/office/powerpoint/2010/main" val="3359178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60BF94E-8DC5-4B9E-A7CF-816D6A9691F0}" type="datetimeFigureOut">
              <a:rPr lang="en-US" smtClean="0"/>
              <a:t>4/20/2022</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944337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0BF94E-8DC5-4B9E-A7CF-816D6A9691F0}" type="datetimeFigureOut">
              <a:rPr lang="en-US" smtClean="0"/>
              <a:t>4/20/2022</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66262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793943"/>
          </a:xfrm>
        </p:spPr>
        <p:txBody>
          <a:bodyPr/>
          <a:lstStyle>
            <a:lvl1pPr>
              <a:defRPr sz="3200"/>
            </a:lvl1pPr>
            <a:lvl2pPr>
              <a:spcBef>
                <a:spcPts val="600"/>
              </a:spcBef>
              <a:spcAft>
                <a:spcPts val="600"/>
              </a:spcAft>
              <a:defRPr sz="2800"/>
            </a:lvl2pPr>
            <a:lvl3pPr>
              <a:spcBef>
                <a:spcPts val="600"/>
              </a:spcBef>
              <a:spcAft>
                <a:spcPts val="600"/>
              </a:spcAft>
              <a:defRPr sz="2400"/>
            </a:lvl3pPr>
            <a:lvl4pPr>
              <a:spcBef>
                <a:spcPts val="600"/>
              </a:spcBef>
              <a:spcAft>
                <a:spcPts val="600"/>
              </a:spcAft>
              <a:defRPr sz="2000"/>
            </a:lvl4pPr>
            <a:lvl5pPr>
              <a:spcBef>
                <a:spcPts val="600"/>
              </a:spcBef>
              <a:spcAft>
                <a:spcPts val="600"/>
              </a:spcAft>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72396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60BF94E-8DC5-4B9E-A7CF-816D6A9691F0}" type="datetimeFigureOut">
              <a:rPr lang="en-US" smtClean="0"/>
              <a:t>4/20/2022</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12783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03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733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60BF94E-8DC5-4B9E-A7CF-816D6A9691F0}" type="datetimeFigureOut">
              <a:rPr lang="en-US" smtClean="0"/>
              <a:t>4/20/2022</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235690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theme" Target="../theme/theme4.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endParaRPr lang="en-GB" noProof="0" dirty="0"/>
          </a:p>
        </p:txBody>
      </p:sp>
      <p:sp>
        <p:nvSpPr>
          <p:cNvPr id="3" name="Text Placeholder 2"/>
          <p:cNvSpPr>
            <a:spLocks noGrp="1"/>
          </p:cNvSpPr>
          <p:nvPr>
            <p:ph type="body" idx="1"/>
          </p:nvPr>
        </p:nvSpPr>
        <p:spPr>
          <a:xfrm>
            <a:off x="838200" y="1825625"/>
            <a:ext cx="10515600" cy="385799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0BF94E-8DC5-4B9E-A7CF-816D6A9691F0}" type="datetimeFigureOut">
              <a:rPr lang="en-US" smtClean="0"/>
              <a:t>4/20/2022</a:t>
            </a:fld>
            <a:endParaRPr lang="en-US"/>
          </a:p>
        </p:txBody>
      </p:sp>
      <p:sp>
        <p:nvSpPr>
          <p:cNvPr id="5" name="Footer Placeholder 4"/>
          <p:cNvSpPr>
            <a:spLocks noGrp="1"/>
          </p:cNvSpPr>
          <p:nvPr>
            <p:ph type="ftr" sz="quarter" idx="3"/>
          </p:nvPr>
        </p:nvSpPr>
        <p:spPr>
          <a:xfrm>
            <a:off x="4038600" y="6356350"/>
            <a:ext cx="361725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9" name="Picture 8"/>
          <p:cNvPicPr>
            <a:picLocks noChangeAspect="1"/>
          </p:cNvPicPr>
          <p:nvPr userDrawn="1"/>
        </p:nvPicPr>
        <p:blipFill rotWithShape="1">
          <a:blip r:embed="rId13">
            <a:extLst>
              <a:ext uri="{28A0092B-C50C-407E-A947-70E740481C1C}">
                <a14:useLocalDpi xmlns:a14="http://schemas.microsoft.com/office/drawing/2010/main" val="0"/>
              </a:ext>
            </a:extLst>
          </a:blip>
          <a:srcRect l="6789" t="25944" r="6666" b="19806"/>
          <a:stretch/>
        </p:blipFill>
        <p:spPr>
          <a:xfrm>
            <a:off x="7506080" y="5818561"/>
            <a:ext cx="4685920" cy="902914"/>
          </a:xfrm>
          <a:prstGeom prst="rect">
            <a:avLst/>
          </a:prstGeom>
        </p:spPr>
      </p:pic>
    </p:spTree>
    <p:extLst>
      <p:ext uri="{BB962C8B-B14F-4D97-AF65-F5344CB8AC3E}">
        <p14:creationId xmlns:p14="http://schemas.microsoft.com/office/powerpoint/2010/main" val="3909888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905067" y="6464842"/>
            <a:ext cx="2743200" cy="230431"/>
          </a:xfrm>
          <a:prstGeom prst="rect">
            <a:avLst/>
          </a:prstGeom>
        </p:spPr>
        <p:txBody>
          <a:bodyPr vert="horz" lIns="91440" tIns="45720" rIns="91440" bIns="45720" rtlCol="0" anchor="ctr"/>
          <a:lstStyle>
            <a:lvl1pPr algn="r">
              <a:defRPr sz="1080" baseline="0">
                <a:solidFill>
                  <a:schemeClr val="tx1"/>
                </a:solidFill>
              </a:defRPr>
            </a:lvl1pPr>
          </a:lstStyle>
          <a:p>
            <a:fld id="{28F7F04C-F568-F649-A2AE-EA61C66B69B4}" type="slidenum">
              <a:rPr lang="en-GB" noProof="0" smtClean="0"/>
              <a:pPr/>
              <a:t>‹#›</a:t>
            </a:fld>
            <a:endParaRPr lang="en-GB" noProof="0"/>
          </a:p>
        </p:txBody>
      </p:sp>
      <p:sp>
        <p:nvSpPr>
          <p:cNvPr id="4" name="Date Placeholder 3"/>
          <p:cNvSpPr>
            <a:spLocks noGrp="1"/>
          </p:cNvSpPr>
          <p:nvPr>
            <p:ph type="dt" sz="half" idx="2"/>
          </p:nvPr>
        </p:nvSpPr>
        <p:spPr>
          <a:xfrm>
            <a:off x="8905067" y="6230322"/>
            <a:ext cx="2743200" cy="234518"/>
          </a:xfrm>
          <a:prstGeom prst="rect">
            <a:avLst/>
          </a:prstGeom>
        </p:spPr>
        <p:txBody>
          <a:bodyPr vert="horz" lIns="91440" tIns="45720" rIns="91440" bIns="45720" rtlCol="0" anchor="ctr"/>
          <a:lstStyle>
            <a:lvl1pPr algn="r">
              <a:defRPr sz="1080" baseline="0">
                <a:solidFill>
                  <a:schemeClr val="tx1"/>
                </a:solidFill>
              </a:defRPr>
            </a:lvl1pPr>
          </a:lstStyle>
          <a:p>
            <a:r>
              <a:rPr lang="en-GB" noProof="0"/>
              <a:t>dd.mm.yyyy</a:t>
            </a:r>
          </a:p>
        </p:txBody>
      </p:sp>
      <p:sp>
        <p:nvSpPr>
          <p:cNvPr id="2" name="Alatunnisteen paikkamerkki 1">
            <a:extLst>
              <a:ext uri="{FF2B5EF4-FFF2-40B4-BE49-F238E27FC236}">
                <a16:creationId xmlns:a16="http://schemas.microsoft.com/office/drawing/2014/main" id="{1C150BC1-EEBC-48B9-AEAE-962A54F46FC4}"/>
              </a:ext>
            </a:extLst>
          </p:cNvPr>
          <p:cNvSpPr>
            <a:spLocks noGrp="1"/>
          </p:cNvSpPr>
          <p:nvPr>
            <p:ph type="ftr" sz="quarter" idx="3"/>
          </p:nvPr>
        </p:nvSpPr>
        <p:spPr>
          <a:xfrm>
            <a:off x="4038600" y="6465600"/>
            <a:ext cx="4114800" cy="230400"/>
          </a:xfrm>
          <a:prstGeom prst="rect">
            <a:avLst/>
          </a:prstGeom>
        </p:spPr>
        <p:txBody>
          <a:bodyPr vert="horz" lIns="91440" tIns="45720" rIns="91440" bIns="45720" rtlCol="0" anchor="ctr"/>
          <a:lstStyle>
            <a:lvl1pPr algn="ctr">
              <a:defRPr sz="1080">
                <a:solidFill>
                  <a:schemeClr val="tx1"/>
                </a:solidFill>
              </a:defRPr>
            </a:lvl1pPr>
          </a:lstStyle>
          <a:p>
            <a:r>
              <a:rPr lang="en-GB" noProof="0"/>
              <a:t>Your text here</a:t>
            </a:r>
          </a:p>
        </p:txBody>
      </p:sp>
    </p:spTree>
    <p:extLst>
      <p:ext uri="{BB962C8B-B14F-4D97-AF65-F5344CB8AC3E}">
        <p14:creationId xmlns:p14="http://schemas.microsoft.com/office/powerpoint/2010/main" val="18026994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822880" rtl="0" eaLnBrk="1" latinLnBrk="0" hangingPunct="1">
        <a:lnSpc>
          <a:spcPct val="90000"/>
        </a:lnSpc>
        <a:spcBef>
          <a:spcPct val="0"/>
        </a:spcBef>
        <a:buNone/>
        <a:defRPr sz="3960" kern="1200" baseline="0">
          <a:solidFill>
            <a:schemeClr val="tx1"/>
          </a:solidFill>
          <a:latin typeface="+mj-lt"/>
          <a:ea typeface="+mj-ea"/>
          <a:cs typeface="+mj-cs"/>
        </a:defRPr>
      </a:lvl1pPr>
    </p:titleStyle>
    <p:bodyStyle>
      <a:lvl1pPr marL="205722" indent="-205722" algn="l" defTabSz="822880" rtl="0" eaLnBrk="1" latinLnBrk="0" hangingPunct="1">
        <a:lnSpc>
          <a:spcPct val="90000"/>
        </a:lnSpc>
        <a:spcBef>
          <a:spcPts val="900"/>
        </a:spcBef>
        <a:buFont typeface="Arial"/>
        <a:buChar char="•"/>
        <a:defRPr sz="2520" kern="1200">
          <a:solidFill>
            <a:schemeClr val="tx1"/>
          </a:solidFill>
          <a:latin typeface="+mn-lt"/>
          <a:ea typeface="+mn-ea"/>
          <a:cs typeface="+mn-cs"/>
        </a:defRPr>
      </a:lvl1pPr>
      <a:lvl2pPr marL="617160" indent="-205722" algn="l" defTabSz="822880" rtl="0" eaLnBrk="1" latinLnBrk="0" hangingPunct="1">
        <a:lnSpc>
          <a:spcPct val="90000"/>
        </a:lnSpc>
        <a:spcBef>
          <a:spcPts val="450"/>
        </a:spcBef>
        <a:buFont typeface="Arial"/>
        <a:buChar char="•"/>
        <a:defRPr sz="2160" kern="1200">
          <a:solidFill>
            <a:schemeClr val="tx1"/>
          </a:solidFill>
          <a:latin typeface="+mn-lt"/>
          <a:ea typeface="+mn-ea"/>
          <a:cs typeface="+mn-cs"/>
        </a:defRPr>
      </a:lvl2pPr>
      <a:lvl3pPr marL="1028592" indent="-205722" algn="l" defTabSz="822880" rtl="0" eaLnBrk="1" latinLnBrk="0" hangingPunct="1">
        <a:lnSpc>
          <a:spcPct val="90000"/>
        </a:lnSpc>
        <a:spcBef>
          <a:spcPts val="450"/>
        </a:spcBef>
        <a:buFont typeface="Arial"/>
        <a:buChar char="•"/>
        <a:defRPr sz="1800" kern="1200">
          <a:solidFill>
            <a:schemeClr val="tx1"/>
          </a:solidFill>
          <a:latin typeface="+mn-lt"/>
          <a:ea typeface="+mn-ea"/>
          <a:cs typeface="+mn-cs"/>
        </a:defRPr>
      </a:lvl3pPr>
      <a:lvl4pPr marL="1440036" indent="-205722" algn="l" defTabSz="822880" rtl="0" eaLnBrk="1" latinLnBrk="0" hangingPunct="1">
        <a:lnSpc>
          <a:spcPct val="90000"/>
        </a:lnSpc>
        <a:spcBef>
          <a:spcPts val="450"/>
        </a:spcBef>
        <a:buFont typeface="Arial"/>
        <a:buChar char="•"/>
        <a:defRPr sz="1620" kern="1200">
          <a:solidFill>
            <a:schemeClr val="tx1"/>
          </a:solidFill>
          <a:latin typeface="+mn-lt"/>
          <a:ea typeface="+mn-ea"/>
          <a:cs typeface="+mn-cs"/>
        </a:defRPr>
      </a:lvl4pPr>
      <a:lvl5pPr marL="1851474" indent="-205722" algn="l" defTabSz="822880" rtl="0" eaLnBrk="1" latinLnBrk="0" hangingPunct="1">
        <a:lnSpc>
          <a:spcPct val="90000"/>
        </a:lnSpc>
        <a:spcBef>
          <a:spcPts val="450"/>
        </a:spcBef>
        <a:buFont typeface="Arial"/>
        <a:buChar char="•"/>
        <a:defRPr sz="1620" kern="1200">
          <a:solidFill>
            <a:schemeClr val="tx1"/>
          </a:solidFill>
          <a:latin typeface="+mn-lt"/>
          <a:ea typeface="+mn-ea"/>
          <a:cs typeface="+mn-cs"/>
        </a:defRPr>
      </a:lvl5pPr>
      <a:lvl6pPr marL="2262919" indent="-205722" algn="l" defTabSz="822880" rtl="0" eaLnBrk="1" latinLnBrk="0" hangingPunct="1">
        <a:lnSpc>
          <a:spcPct val="90000"/>
        </a:lnSpc>
        <a:spcBef>
          <a:spcPts val="450"/>
        </a:spcBef>
        <a:buFont typeface="Arial"/>
        <a:buChar char="•"/>
        <a:defRPr sz="1620" kern="1200">
          <a:solidFill>
            <a:schemeClr val="tx1"/>
          </a:solidFill>
          <a:latin typeface="+mn-lt"/>
          <a:ea typeface="+mn-ea"/>
          <a:cs typeface="+mn-cs"/>
        </a:defRPr>
      </a:lvl6pPr>
      <a:lvl7pPr marL="2674351" indent="-205722" algn="l" defTabSz="822880" rtl="0" eaLnBrk="1" latinLnBrk="0" hangingPunct="1">
        <a:lnSpc>
          <a:spcPct val="90000"/>
        </a:lnSpc>
        <a:spcBef>
          <a:spcPts val="450"/>
        </a:spcBef>
        <a:buFont typeface="Arial"/>
        <a:buChar char="•"/>
        <a:defRPr sz="1620" kern="1200">
          <a:solidFill>
            <a:schemeClr val="tx1"/>
          </a:solidFill>
          <a:latin typeface="+mn-lt"/>
          <a:ea typeface="+mn-ea"/>
          <a:cs typeface="+mn-cs"/>
        </a:defRPr>
      </a:lvl7pPr>
      <a:lvl8pPr marL="3085793" indent="-205722" algn="l" defTabSz="822880" rtl="0" eaLnBrk="1" latinLnBrk="0" hangingPunct="1">
        <a:lnSpc>
          <a:spcPct val="90000"/>
        </a:lnSpc>
        <a:spcBef>
          <a:spcPts val="450"/>
        </a:spcBef>
        <a:buFont typeface="Arial"/>
        <a:buChar char="•"/>
        <a:defRPr sz="1620" kern="1200">
          <a:solidFill>
            <a:schemeClr val="tx1"/>
          </a:solidFill>
          <a:latin typeface="+mn-lt"/>
          <a:ea typeface="+mn-ea"/>
          <a:cs typeface="+mn-cs"/>
        </a:defRPr>
      </a:lvl8pPr>
      <a:lvl9pPr marL="3497232" indent="-205722" algn="l" defTabSz="822880" rtl="0" eaLnBrk="1" latinLnBrk="0" hangingPunct="1">
        <a:lnSpc>
          <a:spcPct val="90000"/>
        </a:lnSpc>
        <a:spcBef>
          <a:spcPts val="450"/>
        </a:spcBef>
        <a:buFont typeface="Arial"/>
        <a:buChar char="•"/>
        <a:defRPr sz="1620" kern="1200">
          <a:solidFill>
            <a:schemeClr val="tx1"/>
          </a:solidFill>
          <a:latin typeface="+mn-lt"/>
          <a:ea typeface="+mn-ea"/>
          <a:cs typeface="+mn-cs"/>
        </a:defRPr>
      </a:lvl9pPr>
    </p:bodyStyle>
    <p:otherStyle>
      <a:defPPr>
        <a:defRPr lang="en-US"/>
      </a:defPPr>
      <a:lvl1pPr marL="0" algn="l" defTabSz="822880" rtl="0" eaLnBrk="1" latinLnBrk="0" hangingPunct="1">
        <a:defRPr sz="1620" kern="1200">
          <a:solidFill>
            <a:schemeClr val="tx1"/>
          </a:solidFill>
          <a:latin typeface="+mn-lt"/>
          <a:ea typeface="+mn-ea"/>
          <a:cs typeface="+mn-cs"/>
        </a:defRPr>
      </a:lvl1pPr>
      <a:lvl2pPr marL="411439" algn="l" defTabSz="822880" rtl="0" eaLnBrk="1" latinLnBrk="0" hangingPunct="1">
        <a:defRPr sz="1620" kern="1200">
          <a:solidFill>
            <a:schemeClr val="tx1"/>
          </a:solidFill>
          <a:latin typeface="+mn-lt"/>
          <a:ea typeface="+mn-ea"/>
          <a:cs typeface="+mn-cs"/>
        </a:defRPr>
      </a:lvl2pPr>
      <a:lvl3pPr marL="822880" algn="l" defTabSz="822880" rtl="0" eaLnBrk="1" latinLnBrk="0" hangingPunct="1">
        <a:defRPr sz="1620" kern="1200">
          <a:solidFill>
            <a:schemeClr val="tx1"/>
          </a:solidFill>
          <a:latin typeface="+mn-lt"/>
          <a:ea typeface="+mn-ea"/>
          <a:cs typeface="+mn-cs"/>
        </a:defRPr>
      </a:lvl3pPr>
      <a:lvl4pPr marL="1234318" algn="l" defTabSz="822880" rtl="0" eaLnBrk="1" latinLnBrk="0" hangingPunct="1">
        <a:defRPr sz="1620" kern="1200">
          <a:solidFill>
            <a:schemeClr val="tx1"/>
          </a:solidFill>
          <a:latin typeface="+mn-lt"/>
          <a:ea typeface="+mn-ea"/>
          <a:cs typeface="+mn-cs"/>
        </a:defRPr>
      </a:lvl4pPr>
      <a:lvl5pPr marL="1645758" algn="l" defTabSz="822880" rtl="0" eaLnBrk="1" latinLnBrk="0" hangingPunct="1">
        <a:defRPr sz="1620" kern="1200">
          <a:solidFill>
            <a:schemeClr val="tx1"/>
          </a:solidFill>
          <a:latin typeface="+mn-lt"/>
          <a:ea typeface="+mn-ea"/>
          <a:cs typeface="+mn-cs"/>
        </a:defRPr>
      </a:lvl5pPr>
      <a:lvl6pPr marL="2057196" algn="l" defTabSz="822880" rtl="0" eaLnBrk="1" latinLnBrk="0" hangingPunct="1">
        <a:defRPr sz="1620" kern="1200">
          <a:solidFill>
            <a:schemeClr val="tx1"/>
          </a:solidFill>
          <a:latin typeface="+mn-lt"/>
          <a:ea typeface="+mn-ea"/>
          <a:cs typeface="+mn-cs"/>
        </a:defRPr>
      </a:lvl6pPr>
      <a:lvl7pPr marL="2468634" algn="l" defTabSz="822880" rtl="0" eaLnBrk="1" latinLnBrk="0" hangingPunct="1">
        <a:defRPr sz="1620" kern="1200">
          <a:solidFill>
            <a:schemeClr val="tx1"/>
          </a:solidFill>
          <a:latin typeface="+mn-lt"/>
          <a:ea typeface="+mn-ea"/>
          <a:cs typeface="+mn-cs"/>
        </a:defRPr>
      </a:lvl7pPr>
      <a:lvl8pPr marL="2880072" algn="l" defTabSz="822880" rtl="0" eaLnBrk="1" latinLnBrk="0" hangingPunct="1">
        <a:defRPr sz="1620" kern="1200">
          <a:solidFill>
            <a:schemeClr val="tx1"/>
          </a:solidFill>
          <a:latin typeface="+mn-lt"/>
          <a:ea typeface="+mn-ea"/>
          <a:cs typeface="+mn-cs"/>
        </a:defRPr>
      </a:lvl8pPr>
      <a:lvl9pPr marL="3291516" algn="l" defTabSz="822880" rtl="0" eaLnBrk="1" latinLnBrk="0" hangingPunct="1">
        <a:defRPr sz="162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1">
          <p15:clr>
            <a:srgbClr val="F26B43"/>
          </p15:clr>
        </p15:guide>
        <p15:guide id="3" orient="horz" pos="36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7462A9-3323-41BC-BF66-449A9109AC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i-FI"/>
          </a:p>
        </p:txBody>
      </p:sp>
      <p:sp>
        <p:nvSpPr>
          <p:cNvPr id="3" name="Text Placeholder 2">
            <a:extLst>
              <a:ext uri="{FF2B5EF4-FFF2-40B4-BE49-F238E27FC236}">
                <a16:creationId xmlns:a16="http://schemas.microsoft.com/office/drawing/2014/main" id="{9DE6C272-B564-400E-A452-1F54A1456D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F68A46CD-0A0C-4808-A912-B99AA318D8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0DE83C-8929-4D65-8F79-CC8FE3AF9E8C}" type="datetimeFigureOut">
              <a:rPr lang="fi-FI" smtClean="0"/>
              <a:t>20.4.2022</a:t>
            </a:fld>
            <a:endParaRPr lang="fi-FI"/>
          </a:p>
        </p:txBody>
      </p:sp>
      <p:sp>
        <p:nvSpPr>
          <p:cNvPr id="5" name="Footer Placeholder 4">
            <a:extLst>
              <a:ext uri="{FF2B5EF4-FFF2-40B4-BE49-F238E27FC236}">
                <a16:creationId xmlns:a16="http://schemas.microsoft.com/office/drawing/2014/main" id="{A1773320-4B78-4671-8592-E1EDF07C2B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a:extLst>
              <a:ext uri="{FF2B5EF4-FFF2-40B4-BE49-F238E27FC236}">
                <a16:creationId xmlns:a16="http://schemas.microsoft.com/office/drawing/2014/main" id="{61308C0F-EA46-4CBE-805E-421ED3691B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8E9DFD-7771-43A7-92A2-6404832DDE28}" type="slidenum">
              <a:rPr lang="fi-FI" smtClean="0"/>
              <a:t>‹#›</a:t>
            </a:fld>
            <a:endParaRPr lang="fi-FI"/>
          </a:p>
        </p:txBody>
      </p:sp>
    </p:spTree>
    <p:extLst>
      <p:ext uri="{BB962C8B-B14F-4D97-AF65-F5344CB8AC3E}">
        <p14:creationId xmlns:p14="http://schemas.microsoft.com/office/powerpoint/2010/main" val="167662252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E52CF9-C22D-2B1D-175A-732911DD48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FI"/>
          </a:p>
        </p:txBody>
      </p:sp>
      <p:sp>
        <p:nvSpPr>
          <p:cNvPr id="3" name="Text Placeholder 2">
            <a:extLst>
              <a:ext uri="{FF2B5EF4-FFF2-40B4-BE49-F238E27FC236}">
                <a16:creationId xmlns:a16="http://schemas.microsoft.com/office/drawing/2014/main" id="{44B7C72C-CA51-4EE5-05F5-11DCB6C36F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4" name="Date Placeholder 3">
            <a:extLst>
              <a:ext uri="{FF2B5EF4-FFF2-40B4-BE49-F238E27FC236}">
                <a16:creationId xmlns:a16="http://schemas.microsoft.com/office/drawing/2014/main" id="{EEC5FC13-0B88-05B7-CA1A-EC4950D1D8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54E21-A160-8942-AE76-C57DD5DEC6FC}" type="datetimeFigureOut">
              <a:rPr lang="en-FI" smtClean="0"/>
              <a:t>04/20/2022</a:t>
            </a:fld>
            <a:endParaRPr lang="en-FI"/>
          </a:p>
        </p:txBody>
      </p:sp>
      <p:sp>
        <p:nvSpPr>
          <p:cNvPr id="5" name="Footer Placeholder 4">
            <a:extLst>
              <a:ext uri="{FF2B5EF4-FFF2-40B4-BE49-F238E27FC236}">
                <a16:creationId xmlns:a16="http://schemas.microsoft.com/office/drawing/2014/main" id="{B8BEB242-6CC1-0F5F-93E2-14BB30FA95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FI"/>
          </a:p>
        </p:txBody>
      </p:sp>
      <p:sp>
        <p:nvSpPr>
          <p:cNvPr id="6" name="Slide Number Placeholder 5">
            <a:extLst>
              <a:ext uri="{FF2B5EF4-FFF2-40B4-BE49-F238E27FC236}">
                <a16:creationId xmlns:a16="http://schemas.microsoft.com/office/drawing/2014/main" id="{4ABC914F-F9E0-1BD7-C0FC-27CBBF6248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85F71E-0867-534B-BEEE-F192DF12B5E8}" type="slidenum">
              <a:rPr lang="en-FI" smtClean="0"/>
              <a:t>‹#›</a:t>
            </a:fld>
            <a:endParaRPr lang="en-FI"/>
          </a:p>
        </p:txBody>
      </p:sp>
    </p:spTree>
    <p:extLst>
      <p:ext uri="{BB962C8B-B14F-4D97-AF65-F5344CB8AC3E}">
        <p14:creationId xmlns:p14="http://schemas.microsoft.com/office/powerpoint/2010/main" val="288154693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hyperlink" Target="mailto:heini.ikavalko@aalto.fi" TargetMode="Externa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hyperlink" Target="mailto:Samuli.patala@aalto.fi" TargetMode="Externa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hyperlink" Target="mailto:Samuli.patala@aalto.fi" TargetMode="Externa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hyperlink" Target="https://www.aalto.fi/en/department-of-management-studies/location-research-project" TargetMode="Externa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4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8" Type="http://schemas.openxmlformats.org/officeDocument/2006/relationships/hyperlink" Target="http://gsouto-digitalteacher.blogspot.com/2012/07/june-rundown-of-most-read-posts.html" TargetMode="External"/><Relationship Id="rId3" Type="http://schemas.openxmlformats.org/officeDocument/2006/relationships/hyperlink" Target="https://ec.europa.eu/environment/european-green-capital-award/winning-cities/previous-winning-cities_en" TargetMode="External"/><Relationship Id="rId7" Type="http://schemas.openxmlformats.org/officeDocument/2006/relationships/image" Target="../media/image25.jpg"/><Relationship Id="rId2" Type="http://schemas.openxmlformats.org/officeDocument/2006/relationships/notesSlide" Target="../notesSlides/notesSlide4.xml"/><Relationship Id="rId1" Type="http://schemas.openxmlformats.org/officeDocument/2006/relationships/slideLayout" Target="../slideLayouts/slideLayout48.xml"/><Relationship Id="rId6" Type="http://schemas.openxmlformats.org/officeDocument/2006/relationships/hyperlink" Target="https://creativecommons.org/licenses/by-sa/3.0/" TargetMode="External"/><Relationship Id="rId5" Type="http://schemas.openxmlformats.org/officeDocument/2006/relationships/hyperlink" Target="https://commons.wikimedia.org/wiki/File:Opening_-_Essen,_European_Green_Capital_2017_06.jpg" TargetMode="External"/><Relationship Id="rId4" Type="http://schemas.openxmlformats.org/officeDocument/2006/relationships/image" Target="../media/image24.jpg"/><Relationship Id="rId9" Type="http://schemas.openxmlformats.org/officeDocument/2006/relationships/hyperlink" Target="https://creativecommons.org/licenses/by-nc-sa/3.0/"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9.xml"/><Relationship Id="rId5" Type="http://schemas.openxmlformats.org/officeDocument/2006/relationships/image" Target="../media/image29.tiff"/><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metsa.fi/en/" TargetMode="External"/><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3" Type="http://schemas.openxmlformats.org/officeDocument/2006/relationships/hyperlink" Target="mailto:Elli.Turtinen-Heikkila@metsa.fi" TargetMode="External"/><Relationship Id="rId2" Type="http://schemas.openxmlformats.org/officeDocument/2006/relationships/hyperlink" Target="https://www.metsa.fi/" TargetMode="External"/><Relationship Id="rId1" Type="http://schemas.openxmlformats.org/officeDocument/2006/relationships/slideLayout" Target="../slideLayouts/slideLayout36.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sari.yli-kauhaluoma@aalto.fi" TargetMode="External"/><Relationship Id="rId2" Type="http://schemas.openxmlformats.org/officeDocument/2006/relationships/hyperlink" Target="http://www.gidprovis.e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hyperlink" Target="mailto:heini.ikavalko@aalto.fi" TargetMode="Externa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2555" y="2252548"/>
            <a:ext cx="9961756" cy="1661532"/>
          </a:xfrm>
        </p:spPr>
        <p:txBody>
          <a:bodyPr>
            <a:normAutofit fontScale="90000"/>
          </a:bodyPr>
          <a:lstStyle/>
          <a:p>
            <a:r>
              <a:rPr lang="en-GB" sz="4800" dirty="0"/>
              <a:t>Interested in writing your Master’s thesis as part of an EU research project </a:t>
            </a:r>
            <a:r>
              <a:rPr lang="en-GB" sz="4800" dirty="0" err="1"/>
              <a:t>GIDPROvis</a:t>
            </a:r>
            <a:r>
              <a:rPr lang="en-GB" sz="4800" dirty="0"/>
              <a:t>?</a:t>
            </a:r>
            <a:endParaRPr lang="en-US" sz="4800" dirty="0"/>
          </a:p>
        </p:txBody>
      </p:sp>
    </p:spTree>
    <p:extLst>
      <p:ext uri="{BB962C8B-B14F-4D97-AF65-F5344CB8AC3E}">
        <p14:creationId xmlns:p14="http://schemas.microsoft.com/office/powerpoint/2010/main" val="1092947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EBE893E-F08B-4044-ADF5-184774AB252F}"/>
              </a:ext>
            </a:extLst>
          </p:cNvPr>
          <p:cNvSpPr>
            <a:spLocks noGrp="1"/>
          </p:cNvSpPr>
          <p:nvPr>
            <p:ph type="body" sz="half" idx="11"/>
          </p:nvPr>
        </p:nvSpPr>
        <p:spPr>
          <a:xfrm>
            <a:off x="1516395" y="1016818"/>
            <a:ext cx="9202991" cy="1803020"/>
          </a:xfrm>
        </p:spPr>
        <p:txBody>
          <a:bodyPr/>
          <a:lstStyle/>
          <a:p>
            <a:r>
              <a:rPr lang="en-US" sz="3840" dirty="0"/>
              <a:t>EDIFY – </a:t>
            </a:r>
          </a:p>
          <a:p>
            <a:r>
              <a:rPr lang="en-US" sz="3840" dirty="0"/>
              <a:t>Equality, Diversity, Inclusion For improving the quality of Management </a:t>
            </a:r>
            <a:r>
              <a:rPr lang="en-US" sz="3840" dirty="0" err="1"/>
              <a:t>EDUcation</a:t>
            </a:r>
            <a:r>
              <a:rPr lang="en-US" sz="3840" dirty="0"/>
              <a:t>, training and professions</a:t>
            </a:r>
            <a:endParaRPr lang="fi-FI" sz="3840" dirty="0"/>
          </a:p>
        </p:txBody>
      </p:sp>
      <p:sp>
        <p:nvSpPr>
          <p:cNvPr id="5" name="TextBox 4">
            <a:extLst>
              <a:ext uri="{FF2B5EF4-FFF2-40B4-BE49-F238E27FC236}">
                <a16:creationId xmlns:a16="http://schemas.microsoft.com/office/drawing/2014/main" id="{7A67A661-96B7-40C6-9309-0CF2CE5F0B08}"/>
              </a:ext>
            </a:extLst>
          </p:cNvPr>
          <p:cNvSpPr txBox="1"/>
          <p:nvPr/>
        </p:nvSpPr>
        <p:spPr>
          <a:xfrm>
            <a:off x="1666240" y="4524587"/>
            <a:ext cx="4378891" cy="1089529"/>
          </a:xfrm>
          <a:prstGeom prst="rect">
            <a:avLst/>
          </a:prstGeom>
          <a:noFill/>
        </p:spPr>
        <p:txBody>
          <a:bodyPr wrap="none" rtlCol="0">
            <a:spAutoFit/>
          </a:bodyPr>
          <a:lstStyle/>
          <a:p>
            <a:pPr marL="342900" indent="-342900" defTabSz="822960">
              <a:buFont typeface="Arial" panose="020B0604020202020204" pitchFamily="34" charset="0"/>
              <a:buChar char="•"/>
            </a:pPr>
            <a:r>
              <a:rPr lang="en-US" sz="1620" dirty="0">
                <a:solidFill>
                  <a:prstClr val="black"/>
                </a:solidFill>
                <a:latin typeface="Arial" panose="020B0604020202020204"/>
              </a:rPr>
              <a:t>Duration: 2022-2025</a:t>
            </a:r>
          </a:p>
          <a:p>
            <a:pPr marL="342900" indent="-342900" defTabSz="822960">
              <a:buFont typeface="Arial" panose="020B0604020202020204" pitchFamily="34" charset="0"/>
              <a:buChar char="•"/>
            </a:pPr>
            <a:r>
              <a:rPr lang="en-US" sz="1620" dirty="0">
                <a:solidFill>
                  <a:prstClr val="black"/>
                </a:solidFill>
                <a:latin typeface="Arial" panose="020B0604020202020204"/>
              </a:rPr>
              <a:t>Funded by EU</a:t>
            </a:r>
          </a:p>
          <a:p>
            <a:pPr marL="342900" indent="-342900" defTabSz="822960">
              <a:buFont typeface="Arial" panose="020B0604020202020204" pitchFamily="34" charset="0"/>
              <a:buChar char="•"/>
            </a:pPr>
            <a:r>
              <a:rPr lang="en-US" sz="1620" dirty="0">
                <a:solidFill>
                  <a:prstClr val="black"/>
                </a:solidFill>
                <a:latin typeface="Arial" panose="020B0604020202020204"/>
              </a:rPr>
              <a:t>Consortium with 15 European partners</a:t>
            </a:r>
          </a:p>
          <a:p>
            <a:pPr marL="342900" indent="-342900" defTabSz="822960">
              <a:buFont typeface="Arial" panose="020B0604020202020204" pitchFamily="34" charset="0"/>
              <a:buChar char="•"/>
            </a:pPr>
            <a:r>
              <a:rPr lang="en-US" sz="1620" dirty="0">
                <a:solidFill>
                  <a:prstClr val="black"/>
                </a:solidFill>
                <a:latin typeface="Arial" panose="020B0604020202020204"/>
              </a:rPr>
              <a:t>Finnish partners: Aalto BIZ/CKIR &amp; TIEKE</a:t>
            </a:r>
            <a:endParaRPr lang="fi-FI" sz="1620" dirty="0">
              <a:solidFill>
                <a:prstClr val="black"/>
              </a:solidFill>
              <a:latin typeface="Arial" panose="020B0604020202020204"/>
            </a:endParaRPr>
          </a:p>
        </p:txBody>
      </p:sp>
    </p:spTree>
    <p:extLst>
      <p:ext uri="{BB962C8B-B14F-4D97-AF65-F5344CB8AC3E}">
        <p14:creationId xmlns:p14="http://schemas.microsoft.com/office/powerpoint/2010/main" val="2904484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E78BB7-E065-48BC-A9A8-FF364D0249A5}"/>
              </a:ext>
            </a:extLst>
          </p:cNvPr>
          <p:cNvSpPr>
            <a:spLocks noGrp="1"/>
          </p:cNvSpPr>
          <p:nvPr>
            <p:ph type="body" sz="half" idx="10"/>
          </p:nvPr>
        </p:nvSpPr>
        <p:spPr/>
        <p:txBody>
          <a:bodyPr/>
          <a:lstStyle/>
          <a:p>
            <a:r>
              <a:rPr lang="en-US" dirty="0"/>
              <a:t>EDIFY</a:t>
            </a:r>
            <a:endParaRPr lang="fi-FI" dirty="0"/>
          </a:p>
        </p:txBody>
      </p:sp>
      <p:sp>
        <p:nvSpPr>
          <p:cNvPr id="4" name="Text Placeholder 3">
            <a:extLst>
              <a:ext uri="{FF2B5EF4-FFF2-40B4-BE49-F238E27FC236}">
                <a16:creationId xmlns:a16="http://schemas.microsoft.com/office/drawing/2014/main" id="{B904715F-0A26-4863-9CEB-6F059846E788}"/>
              </a:ext>
            </a:extLst>
          </p:cNvPr>
          <p:cNvSpPr>
            <a:spLocks noGrp="1"/>
          </p:cNvSpPr>
          <p:nvPr>
            <p:ph type="body" sz="half" idx="11"/>
          </p:nvPr>
        </p:nvSpPr>
        <p:spPr/>
        <p:txBody>
          <a:bodyPr/>
          <a:lstStyle/>
          <a:p>
            <a:pPr marL="411480" indent="-411480">
              <a:buFont typeface="Arial" panose="020B0604020202020204" pitchFamily="34" charset="0"/>
              <a:buChar char="•"/>
            </a:pPr>
            <a:r>
              <a:rPr lang="en-US" dirty="0"/>
              <a:t>A project to start this summer. </a:t>
            </a:r>
          </a:p>
          <a:p>
            <a:pPr marL="411480" indent="-411480">
              <a:buFont typeface="Arial" panose="020B0604020202020204" pitchFamily="34" charset="0"/>
              <a:buChar char="•"/>
            </a:pPr>
            <a:r>
              <a:rPr lang="en-US" dirty="0"/>
              <a:t>Addresses the skills gap in management education with regards to competencies on </a:t>
            </a:r>
            <a:r>
              <a:rPr lang="en-US" i="1" dirty="0"/>
              <a:t>equality</a:t>
            </a:r>
            <a:r>
              <a:rPr lang="en-US" dirty="0"/>
              <a:t>, </a:t>
            </a:r>
            <a:r>
              <a:rPr lang="en-US" i="1" dirty="0"/>
              <a:t>diversity </a:t>
            </a:r>
            <a:r>
              <a:rPr lang="en-US" dirty="0"/>
              <a:t>and </a:t>
            </a:r>
            <a:r>
              <a:rPr lang="en-US" i="1" dirty="0"/>
              <a:t>inclusion </a:t>
            </a:r>
            <a:r>
              <a:rPr lang="en-US" dirty="0"/>
              <a:t>(EDI).</a:t>
            </a:r>
          </a:p>
          <a:p>
            <a:pPr marL="411480" indent="-411480">
              <a:buFont typeface="Arial" panose="020B0604020202020204" pitchFamily="34" charset="0"/>
              <a:buChar char="•"/>
            </a:pPr>
            <a:r>
              <a:rPr lang="en-US" dirty="0"/>
              <a:t>Target groups: managers in medium-sized companies and students (future managers).</a:t>
            </a:r>
          </a:p>
          <a:p>
            <a:pPr marL="411480" indent="-411480">
              <a:buFont typeface="Arial" panose="020B0604020202020204" pitchFamily="34" charset="0"/>
              <a:buChar char="•"/>
            </a:pPr>
            <a:r>
              <a:rPr lang="en-US" dirty="0"/>
              <a:t>Analyses the EDI training needs and develops modules offered as micro-credentials.</a:t>
            </a:r>
          </a:p>
          <a:p>
            <a:endParaRPr lang="fi-FI" dirty="0"/>
          </a:p>
        </p:txBody>
      </p:sp>
    </p:spTree>
    <p:extLst>
      <p:ext uri="{BB962C8B-B14F-4D97-AF65-F5344CB8AC3E}">
        <p14:creationId xmlns:p14="http://schemas.microsoft.com/office/powerpoint/2010/main" val="798660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B7C56B-F713-498F-929D-0D49E8BDF698}"/>
              </a:ext>
            </a:extLst>
          </p:cNvPr>
          <p:cNvSpPr>
            <a:spLocks noGrp="1"/>
          </p:cNvSpPr>
          <p:nvPr>
            <p:ph type="body" sz="half" idx="10"/>
          </p:nvPr>
        </p:nvSpPr>
        <p:spPr/>
        <p:txBody>
          <a:bodyPr/>
          <a:lstStyle/>
          <a:p>
            <a:r>
              <a:rPr lang="en-US" dirty="0"/>
              <a:t>EDIFY</a:t>
            </a:r>
            <a:endParaRPr lang="fi-FI" dirty="0"/>
          </a:p>
        </p:txBody>
      </p:sp>
      <p:sp>
        <p:nvSpPr>
          <p:cNvPr id="3" name="Text Placeholder 2">
            <a:extLst>
              <a:ext uri="{FF2B5EF4-FFF2-40B4-BE49-F238E27FC236}">
                <a16:creationId xmlns:a16="http://schemas.microsoft.com/office/drawing/2014/main" id="{38EDC5CC-67F2-4CC9-B74C-8A90A837A09E}"/>
              </a:ext>
            </a:extLst>
          </p:cNvPr>
          <p:cNvSpPr>
            <a:spLocks noGrp="1"/>
          </p:cNvSpPr>
          <p:nvPr>
            <p:ph type="body" sz="half" idx="11"/>
          </p:nvPr>
        </p:nvSpPr>
        <p:spPr/>
        <p:txBody>
          <a:bodyPr/>
          <a:lstStyle/>
          <a:p>
            <a:pPr marL="411480" indent="-411480">
              <a:buFontTx/>
              <a:buChar char="-"/>
            </a:pPr>
            <a:r>
              <a:rPr lang="en-US" dirty="0"/>
              <a:t>Opportunities for students:</a:t>
            </a:r>
          </a:p>
          <a:p>
            <a:pPr marL="1165787" lvl="1" indent="-411480">
              <a:buFontTx/>
              <a:buChar char="-"/>
            </a:pPr>
            <a:r>
              <a:rPr lang="en-US" dirty="0"/>
              <a:t>Support in your master’s thesis in the area of skills / competence development in Equality-Diversity-Inclusion.</a:t>
            </a:r>
          </a:p>
          <a:p>
            <a:pPr marL="1165787" lvl="1" indent="-411480">
              <a:buFontTx/>
              <a:buChar char="-"/>
            </a:pPr>
            <a:r>
              <a:rPr lang="en-US" dirty="0"/>
              <a:t>Research assistance tasks (part-time employment) in building the research framework and collecting data.</a:t>
            </a:r>
          </a:p>
          <a:p>
            <a:pPr marL="1165787" lvl="1" indent="-411480">
              <a:buFontTx/>
              <a:buChar char="-"/>
            </a:pPr>
            <a:r>
              <a:rPr lang="en-US" dirty="0"/>
              <a:t>Data for your master’s thesis.</a:t>
            </a:r>
            <a:endParaRPr lang="fi-FI" dirty="0"/>
          </a:p>
          <a:p>
            <a:pPr marL="411480" indent="-411480">
              <a:buFontTx/>
              <a:buChar char="-"/>
            </a:pPr>
            <a:r>
              <a:rPr lang="fi-FI" dirty="0"/>
              <a:t>If </a:t>
            </a:r>
            <a:r>
              <a:rPr lang="fi-FI" dirty="0" err="1"/>
              <a:t>you</a:t>
            </a:r>
            <a:r>
              <a:rPr lang="fi-FI" dirty="0"/>
              <a:t> </a:t>
            </a:r>
            <a:r>
              <a:rPr lang="fi-FI" dirty="0" err="1"/>
              <a:t>are</a:t>
            </a:r>
            <a:r>
              <a:rPr lang="fi-FI" dirty="0"/>
              <a:t> </a:t>
            </a:r>
            <a:r>
              <a:rPr lang="fi-FI" dirty="0" err="1"/>
              <a:t>interested</a:t>
            </a:r>
            <a:r>
              <a:rPr lang="fi-FI" dirty="0"/>
              <a:t> in </a:t>
            </a:r>
            <a:r>
              <a:rPr lang="fi-FI" dirty="0" err="1"/>
              <a:t>these</a:t>
            </a:r>
            <a:r>
              <a:rPr lang="fi-FI" dirty="0"/>
              <a:t> </a:t>
            </a:r>
            <a:r>
              <a:rPr lang="fi-FI" dirty="0" err="1"/>
              <a:t>topics</a:t>
            </a:r>
            <a:r>
              <a:rPr lang="fi-FI" dirty="0"/>
              <a:t>, </a:t>
            </a:r>
            <a:r>
              <a:rPr lang="fi-FI" dirty="0" err="1"/>
              <a:t>please</a:t>
            </a:r>
            <a:r>
              <a:rPr lang="fi-FI" dirty="0"/>
              <a:t> </a:t>
            </a:r>
            <a:r>
              <a:rPr lang="fi-FI" dirty="0" err="1"/>
              <a:t>contact</a:t>
            </a:r>
            <a:r>
              <a:rPr lang="fi-FI" dirty="0"/>
              <a:t> Heini Ikävalko, </a:t>
            </a:r>
            <a:r>
              <a:rPr lang="fi-FI" dirty="0">
                <a:hlinkClick r:id="rId2"/>
              </a:rPr>
              <a:t>heini.ikavalko@aalto.fi</a:t>
            </a:r>
            <a:endParaRPr lang="fi-FI" dirty="0"/>
          </a:p>
          <a:p>
            <a:endParaRPr lang="fi-FI" dirty="0"/>
          </a:p>
          <a:p>
            <a:endParaRPr lang="fi-FI" dirty="0"/>
          </a:p>
          <a:p>
            <a:endParaRPr lang="fi-FI" dirty="0"/>
          </a:p>
        </p:txBody>
      </p:sp>
    </p:spTree>
    <p:extLst>
      <p:ext uri="{BB962C8B-B14F-4D97-AF65-F5344CB8AC3E}">
        <p14:creationId xmlns:p14="http://schemas.microsoft.com/office/powerpoint/2010/main" val="1242853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1A05FD-E91A-451A-87CD-AD6E1D6CAF80}"/>
              </a:ext>
            </a:extLst>
          </p:cNvPr>
          <p:cNvSpPr>
            <a:spLocks noGrp="1"/>
          </p:cNvSpPr>
          <p:nvPr>
            <p:ph type="title"/>
          </p:nvPr>
        </p:nvSpPr>
        <p:spPr>
          <a:xfrm>
            <a:off x="838200" y="365125"/>
            <a:ext cx="10515600" cy="841583"/>
          </a:xfrm>
        </p:spPr>
        <p:txBody>
          <a:bodyPr/>
          <a:lstStyle/>
          <a:p>
            <a:r>
              <a:rPr lang="en-US" dirty="0"/>
              <a:t>Biomimicry and circular business</a:t>
            </a:r>
            <a:endParaRPr lang="fi-FI" dirty="0"/>
          </a:p>
        </p:txBody>
      </p:sp>
      <p:sp>
        <p:nvSpPr>
          <p:cNvPr id="5" name="Content Placeholder 4">
            <a:extLst>
              <a:ext uri="{FF2B5EF4-FFF2-40B4-BE49-F238E27FC236}">
                <a16:creationId xmlns:a16="http://schemas.microsoft.com/office/drawing/2014/main" id="{3D688DF1-3177-4DF6-930A-CC8D5C245B5A}"/>
              </a:ext>
            </a:extLst>
          </p:cNvPr>
          <p:cNvSpPr>
            <a:spLocks noGrp="1"/>
          </p:cNvSpPr>
          <p:nvPr>
            <p:ph idx="1"/>
          </p:nvPr>
        </p:nvSpPr>
        <p:spPr>
          <a:xfrm>
            <a:off x="838200" y="1409075"/>
            <a:ext cx="10515600" cy="4767888"/>
          </a:xfrm>
        </p:spPr>
        <p:txBody>
          <a:bodyPr>
            <a:normAutofit lnSpcReduction="10000"/>
          </a:bodyPr>
          <a:lstStyle/>
          <a:p>
            <a:r>
              <a:rPr lang="en-US" dirty="0"/>
              <a:t>Review of the biomimicry-related methods in the context of sustainable business and circular economy research (specifically textiles, bioproducts)</a:t>
            </a:r>
          </a:p>
          <a:p>
            <a:pPr lvl="1"/>
            <a:r>
              <a:rPr lang="en-US" dirty="0"/>
              <a:t>Literature review</a:t>
            </a:r>
          </a:p>
          <a:p>
            <a:pPr lvl="1"/>
            <a:r>
              <a:rPr lang="en-US" dirty="0"/>
              <a:t>Case study / interviews of exemplary cases. </a:t>
            </a:r>
          </a:p>
          <a:p>
            <a:r>
              <a:rPr lang="en-US" dirty="0"/>
              <a:t>The student should specialize in sustainability/circular economy in her/his studies. Previous experience or knowledge of biomimicry is a merit.</a:t>
            </a:r>
          </a:p>
          <a:p>
            <a:r>
              <a:rPr lang="en-US" dirty="0"/>
              <a:t>Offer: Monetary compensation, support of a research project team (</a:t>
            </a:r>
            <a:r>
              <a:rPr lang="en-US" dirty="0" err="1"/>
              <a:t>Finix</a:t>
            </a:r>
            <a:r>
              <a:rPr lang="en-US" dirty="0"/>
              <a:t> / </a:t>
            </a:r>
            <a:r>
              <a:rPr lang="en-US" dirty="0" err="1"/>
              <a:t>CircDNet</a:t>
            </a:r>
            <a:r>
              <a:rPr lang="en-US" dirty="0"/>
              <a:t>). </a:t>
            </a:r>
          </a:p>
          <a:p>
            <a:r>
              <a:rPr lang="en-US" dirty="0"/>
              <a:t>Note: Thesis needs be completed by the end of 2022.</a:t>
            </a:r>
          </a:p>
          <a:p>
            <a:r>
              <a:rPr lang="en-US" dirty="0"/>
              <a:t>Contact: </a:t>
            </a:r>
            <a:r>
              <a:rPr lang="en-US" dirty="0">
                <a:hlinkClick r:id="rId2"/>
              </a:rPr>
              <a:t>Samuli.patala@aalto.fi</a:t>
            </a:r>
            <a:r>
              <a:rPr lang="en-US" dirty="0"/>
              <a:t> </a:t>
            </a:r>
            <a:endParaRPr lang="fi-FI" dirty="0"/>
          </a:p>
          <a:p>
            <a:endParaRPr lang="fi-FI" dirty="0"/>
          </a:p>
        </p:txBody>
      </p:sp>
    </p:spTree>
    <p:extLst>
      <p:ext uri="{BB962C8B-B14F-4D97-AF65-F5344CB8AC3E}">
        <p14:creationId xmlns:p14="http://schemas.microsoft.com/office/powerpoint/2010/main" val="3994065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FAC00A-933D-4388-B6E1-9893A8143DC6}"/>
              </a:ext>
            </a:extLst>
          </p:cNvPr>
          <p:cNvSpPr>
            <a:spLocks noGrp="1"/>
          </p:cNvSpPr>
          <p:nvPr>
            <p:ph type="title"/>
          </p:nvPr>
        </p:nvSpPr>
        <p:spPr/>
        <p:txBody>
          <a:bodyPr/>
          <a:lstStyle/>
          <a:p>
            <a:r>
              <a:rPr lang="en-US" dirty="0"/>
              <a:t>Circular textile ecosystems</a:t>
            </a:r>
            <a:endParaRPr lang="fi-FI" dirty="0"/>
          </a:p>
        </p:txBody>
      </p:sp>
      <p:sp>
        <p:nvSpPr>
          <p:cNvPr id="5" name="Content Placeholder 4">
            <a:extLst>
              <a:ext uri="{FF2B5EF4-FFF2-40B4-BE49-F238E27FC236}">
                <a16:creationId xmlns:a16="http://schemas.microsoft.com/office/drawing/2014/main" id="{EF568B77-D34C-4BA2-ACB4-4C4E2FA5B775}"/>
              </a:ext>
            </a:extLst>
          </p:cNvPr>
          <p:cNvSpPr>
            <a:spLocks noGrp="1"/>
          </p:cNvSpPr>
          <p:nvPr>
            <p:ph idx="1"/>
          </p:nvPr>
        </p:nvSpPr>
        <p:spPr/>
        <p:txBody>
          <a:bodyPr>
            <a:normAutofit fontScale="92500" lnSpcReduction="20000"/>
          </a:bodyPr>
          <a:lstStyle/>
          <a:p>
            <a:r>
              <a:rPr lang="en-US" dirty="0"/>
              <a:t>This thesis should focus on identifying and analyzing ecosystems/industrial clusters focused on circular economy development in the textile sector</a:t>
            </a:r>
          </a:p>
          <a:p>
            <a:pPr lvl="1"/>
            <a:r>
              <a:rPr lang="en-US" dirty="0"/>
              <a:t>Geographical focus: Northern Europe (excl. Finland)</a:t>
            </a:r>
          </a:p>
          <a:p>
            <a:pPr lvl="1"/>
            <a:r>
              <a:rPr lang="en-US" dirty="0"/>
              <a:t>Listing and analyzing key ecosystems through a desk study phase</a:t>
            </a:r>
          </a:p>
          <a:p>
            <a:pPr lvl="1"/>
            <a:r>
              <a:rPr lang="en-US" dirty="0"/>
              <a:t>Empirical study (i.e. interviews) can focus on a subset of most relevant ecosystems</a:t>
            </a:r>
          </a:p>
          <a:p>
            <a:r>
              <a:rPr lang="en-US" dirty="0"/>
              <a:t>The student should specialize in sustainability/circular economy in her/his studies. Experience from the textile sector and/or contextual knowledge/language skills from a particular country in the specified region would be considered merits</a:t>
            </a:r>
          </a:p>
          <a:p>
            <a:r>
              <a:rPr lang="en-US" dirty="0"/>
              <a:t>Offer: Monetary compensation, support of a research project team (</a:t>
            </a:r>
            <a:r>
              <a:rPr lang="en-US" dirty="0" err="1"/>
              <a:t>Finix</a:t>
            </a:r>
            <a:r>
              <a:rPr lang="en-US" dirty="0"/>
              <a:t> / </a:t>
            </a:r>
            <a:r>
              <a:rPr lang="en-US" dirty="0" err="1"/>
              <a:t>CircDNet</a:t>
            </a:r>
            <a:r>
              <a:rPr lang="en-US" dirty="0"/>
              <a:t>). </a:t>
            </a:r>
          </a:p>
          <a:p>
            <a:r>
              <a:rPr lang="en-US" dirty="0"/>
              <a:t>Note: Thesis needs be completed by the end of 2022.</a:t>
            </a:r>
          </a:p>
          <a:p>
            <a:r>
              <a:rPr lang="en-US" dirty="0"/>
              <a:t>Contact: </a:t>
            </a:r>
            <a:r>
              <a:rPr lang="en-US" dirty="0">
                <a:hlinkClick r:id="rId2"/>
              </a:rPr>
              <a:t>Samuli.patala@aalto.fi</a:t>
            </a:r>
            <a:r>
              <a:rPr lang="en-US" dirty="0"/>
              <a:t> </a:t>
            </a:r>
            <a:endParaRPr lang="fi-FI" dirty="0"/>
          </a:p>
        </p:txBody>
      </p:sp>
    </p:spTree>
    <p:extLst>
      <p:ext uri="{BB962C8B-B14F-4D97-AF65-F5344CB8AC3E}">
        <p14:creationId xmlns:p14="http://schemas.microsoft.com/office/powerpoint/2010/main" val="4171387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C2E36D-0A2A-8E41-89A4-C396F8147F2E}"/>
              </a:ext>
            </a:extLst>
          </p:cNvPr>
          <p:cNvSpPr txBox="1"/>
          <p:nvPr/>
        </p:nvSpPr>
        <p:spPr>
          <a:xfrm>
            <a:off x="608206" y="2120025"/>
            <a:ext cx="10975587" cy="175458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1" b="1" i="0" u="none" strike="noStrike" kern="1200" cap="none" spc="-101" normalizeH="0" baseline="0" noProof="0" dirty="0">
                <a:ln>
                  <a:noFill/>
                </a:ln>
                <a:solidFill>
                  <a:prstClr val="black"/>
                </a:solidFill>
                <a:effectLst/>
                <a:uLnTx/>
                <a:uFillTx/>
                <a:latin typeface="Arial Black" panose="020B0604020202020204" pitchFamily="34" charset="0"/>
                <a:ea typeface="+mn-ea"/>
                <a:cs typeface="Arial Black" panose="020B0604020202020204" pitchFamily="34" charset="0"/>
              </a:rPr>
              <a:t>Constructing identity through space &amp; materiality</a:t>
            </a:r>
          </a:p>
        </p:txBody>
      </p:sp>
      <p:pic>
        <p:nvPicPr>
          <p:cNvPr id="6" name="Picture 5">
            <a:extLst>
              <a:ext uri="{FF2B5EF4-FFF2-40B4-BE49-F238E27FC236}">
                <a16:creationId xmlns:a16="http://schemas.microsoft.com/office/drawing/2014/main" id="{34320624-DE97-7541-AD53-65F7F12A754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91143" y="6252936"/>
            <a:ext cx="594289" cy="421798"/>
          </a:xfrm>
          <a:prstGeom prst="rect">
            <a:avLst/>
          </a:prstGeom>
        </p:spPr>
      </p:pic>
      <p:sp>
        <p:nvSpPr>
          <p:cNvPr id="8" name="Rectangle 7">
            <a:extLst>
              <a:ext uri="{FF2B5EF4-FFF2-40B4-BE49-F238E27FC236}">
                <a16:creationId xmlns:a16="http://schemas.microsoft.com/office/drawing/2014/main" id="{FA7AF56E-15B8-D24E-94CC-FAB5EE4F3B50}"/>
              </a:ext>
            </a:extLst>
          </p:cNvPr>
          <p:cNvSpPr/>
          <p:nvPr/>
        </p:nvSpPr>
        <p:spPr>
          <a:xfrm>
            <a:off x="608207" y="4076245"/>
            <a:ext cx="10975586" cy="5078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101"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Thesis topic suggestion</a:t>
            </a:r>
          </a:p>
        </p:txBody>
      </p:sp>
      <p:sp>
        <p:nvSpPr>
          <p:cNvPr id="10" name="Subtitle 6">
            <a:extLst>
              <a:ext uri="{FF2B5EF4-FFF2-40B4-BE49-F238E27FC236}">
                <a16:creationId xmlns:a16="http://schemas.microsoft.com/office/drawing/2014/main" id="{7C3A1251-422B-0A42-B596-4B1AA7B39EA1}"/>
              </a:ext>
            </a:extLst>
          </p:cNvPr>
          <p:cNvSpPr txBox="1">
            <a:spLocks/>
          </p:cNvSpPr>
          <p:nvPr/>
        </p:nvSpPr>
        <p:spPr>
          <a:xfrm>
            <a:off x="608206" y="4479519"/>
            <a:ext cx="10975587" cy="776817"/>
          </a:xfrm>
          <a:prstGeom prst="rect">
            <a:avLst/>
          </a:prstGeom>
        </p:spPr>
        <p:txBody>
          <a:bodyPr lIns="0" tIns="0" rIns="0" bIns="0" anchor="t">
            <a:noAutofit/>
          </a:bodyPr>
          <a:lstStyle>
            <a:lvl1pPr marL="0" indent="0" algn="l" defTabSz="457200" rtl="0" eaLnBrk="1" fontAlgn="base" hangingPunct="1">
              <a:spcBef>
                <a:spcPts val="0"/>
              </a:spcBef>
              <a:spcAft>
                <a:spcPct val="0"/>
              </a:spcAft>
              <a:buFont typeface="Arial" charset="0"/>
              <a:buNone/>
              <a:defRPr sz="1600" i="1" kern="1200">
                <a:solidFill>
                  <a:schemeClr val="bg1"/>
                </a:solidFill>
                <a:latin typeface="Georgia"/>
                <a:ea typeface="ＭＳ Ｐゴシック" charset="0"/>
                <a:cs typeface="Georgia"/>
              </a:defRPr>
            </a:lvl1pPr>
            <a:lvl2pPr marL="457200" indent="0" algn="ctr" defTabSz="457200" rtl="0" eaLnBrk="1" fontAlgn="base" hangingPunct="1">
              <a:spcBef>
                <a:spcPct val="20000"/>
              </a:spcBef>
              <a:spcAft>
                <a:spcPct val="0"/>
              </a:spcAft>
              <a:buFont typeface="Arial" charset="0"/>
              <a:buNone/>
              <a:defRPr sz="2800" kern="1200">
                <a:solidFill>
                  <a:schemeClr val="tx1">
                    <a:tint val="75000"/>
                  </a:schemeClr>
                </a:solidFill>
                <a:latin typeface="+mn-lt"/>
                <a:ea typeface="MS PGothic" pitchFamily="34" charset="-128"/>
                <a:cs typeface="MS PGothic" charset="0"/>
              </a:defRPr>
            </a:lvl2pPr>
            <a:lvl3pPr marL="914400" indent="0" algn="ctr" defTabSz="457200" rtl="0" eaLnBrk="1" fontAlgn="base" hangingPunct="1">
              <a:spcBef>
                <a:spcPct val="20000"/>
              </a:spcBef>
              <a:spcAft>
                <a:spcPct val="0"/>
              </a:spcAft>
              <a:buFont typeface="Arial" charset="0"/>
              <a:buNone/>
              <a:defRPr sz="2400" kern="1200">
                <a:solidFill>
                  <a:schemeClr val="tx1">
                    <a:tint val="75000"/>
                  </a:schemeClr>
                </a:solidFill>
                <a:latin typeface="+mn-lt"/>
                <a:ea typeface="ヒラギノ角ゴ Pro W3" charset="-128"/>
                <a:cs typeface="ヒラギノ角ゴ Pro W3" charset="-128"/>
              </a:defRPr>
            </a:lvl3pPr>
            <a:lvl4pPr marL="13716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ヒラギノ角ゴ Pro W3" charset="-128"/>
                <a:cs typeface="ヒラギノ角ゴ Pro W3" charset="0"/>
              </a:defRPr>
            </a:lvl4pPr>
            <a:lvl5pPr marL="18288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0"/>
                <a:cs typeface="MS PGothic" pitchFamily="34" charset="-128"/>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457200" rtl="0" eaLnBrk="1" fontAlgn="base" latinLnBrk="0" hangingPunct="1">
              <a:lnSpc>
                <a:spcPct val="100000"/>
              </a:lnSpc>
              <a:spcBef>
                <a:spcPts val="0"/>
              </a:spcBef>
              <a:spcAft>
                <a:spcPct val="0"/>
              </a:spcAft>
              <a:buClrTx/>
              <a:buSzTx/>
              <a:buFont typeface="Arial" charset="0"/>
              <a:buNone/>
              <a:tabLst/>
              <a:defRPr/>
            </a:pPr>
            <a:endParaRPr kumimoji="0" lang="en-US" sz="1620" b="0" i="0" u="none" strike="noStrike" kern="1200" cap="none" spc="0" normalizeH="0" baseline="0" noProof="0" dirty="0">
              <a:ln>
                <a:noFill/>
              </a:ln>
              <a:solidFill>
                <a:prstClr val="black"/>
              </a:solidFill>
              <a:effectLst/>
              <a:uLnTx/>
              <a:uFillTx/>
              <a:latin typeface="Arial" charset="0"/>
              <a:ea typeface="Arial" charset="0"/>
              <a:cs typeface="Arial" charset="0"/>
            </a:endParaRPr>
          </a:p>
          <a:p>
            <a:pPr marL="0" marR="0" lvl="0" indent="0" algn="ctr" defTabSz="457200" rtl="0" eaLnBrk="1" fontAlgn="base" latinLnBrk="0" hangingPunct="1">
              <a:lnSpc>
                <a:spcPct val="100000"/>
              </a:lnSpc>
              <a:spcBef>
                <a:spcPts val="0"/>
              </a:spcBef>
              <a:spcAft>
                <a:spcPct val="0"/>
              </a:spcAft>
              <a:buClrTx/>
              <a:buSzTx/>
              <a:buFont typeface="Arial" charset="0"/>
              <a:buNone/>
              <a:tabLst/>
              <a:defRPr/>
            </a:pPr>
            <a:r>
              <a:rPr kumimoji="0" lang="en-US" sz="1620" b="0" i="0" u="none" strike="noStrike" kern="1200" cap="none" spc="0" normalizeH="0" baseline="0" noProof="0" dirty="0">
                <a:ln>
                  <a:noFill/>
                </a:ln>
                <a:solidFill>
                  <a:prstClr val="black"/>
                </a:solidFill>
                <a:effectLst/>
                <a:uLnTx/>
                <a:uFillTx/>
                <a:latin typeface="Arial" charset="0"/>
                <a:ea typeface="Arial" charset="0"/>
                <a:cs typeface="Arial" charset="0"/>
              </a:rPr>
              <a:t>Prof. </a:t>
            </a:r>
            <a:r>
              <a:rPr kumimoji="0" lang="en-US" sz="1620" b="0" i="0" u="none" strike="noStrike" kern="1200" cap="none" spc="0" normalizeH="0" baseline="0" noProof="0" dirty="0" err="1">
                <a:ln>
                  <a:noFill/>
                </a:ln>
                <a:solidFill>
                  <a:prstClr val="black"/>
                </a:solidFill>
                <a:effectLst/>
                <a:uLnTx/>
                <a:uFillTx/>
                <a:latin typeface="Arial" charset="0"/>
                <a:ea typeface="Arial" charset="0"/>
                <a:cs typeface="Arial" charset="0"/>
              </a:rPr>
              <a:t>Taija</a:t>
            </a:r>
            <a:r>
              <a:rPr kumimoji="0" lang="en-US" sz="1620" b="0" i="0" u="none" strike="noStrike" kern="1200" cap="none" spc="0" normalizeH="0" baseline="0" noProof="0" dirty="0">
                <a:ln>
                  <a:noFill/>
                </a:ln>
                <a:solidFill>
                  <a:prstClr val="black"/>
                </a:solidFill>
                <a:effectLst/>
                <a:uLnTx/>
                <a:uFillTx/>
                <a:latin typeface="Arial" charset="0"/>
                <a:ea typeface="Arial" charset="0"/>
                <a:cs typeface="Arial" charset="0"/>
              </a:rPr>
              <a:t> Turunen</a:t>
            </a:r>
          </a:p>
          <a:p>
            <a:pPr marL="0" marR="0" lvl="0" indent="0" algn="ctr" defTabSz="457200" rtl="0" eaLnBrk="1" fontAlgn="base" latinLnBrk="0" hangingPunct="1">
              <a:lnSpc>
                <a:spcPct val="100000"/>
              </a:lnSpc>
              <a:spcBef>
                <a:spcPts val="0"/>
              </a:spcBef>
              <a:spcAft>
                <a:spcPct val="0"/>
              </a:spcAft>
              <a:buClrTx/>
              <a:buSzTx/>
              <a:buFont typeface="Arial" charset="0"/>
              <a:buNone/>
              <a:tabLst/>
              <a:defRPr/>
            </a:pPr>
            <a:r>
              <a:rPr kumimoji="0" lang="en-US" sz="1620" b="0" i="0" u="none" strike="noStrike" kern="1200" cap="none" spc="0" normalizeH="0" baseline="0" noProof="0" dirty="0">
                <a:ln>
                  <a:noFill/>
                </a:ln>
                <a:solidFill>
                  <a:prstClr val="black"/>
                </a:solidFill>
                <a:effectLst/>
                <a:uLnTx/>
                <a:uFillTx/>
                <a:latin typeface="Arial" charset="0"/>
                <a:ea typeface="Arial" charset="0"/>
                <a:cs typeface="Arial" charset="0"/>
              </a:rPr>
              <a:t>Design Management</a:t>
            </a:r>
            <a:br>
              <a:rPr kumimoji="0" lang="en-US" sz="1620" b="0" i="0" u="none" strike="noStrike" kern="1200" cap="none" spc="0" normalizeH="0" baseline="0" noProof="0" dirty="0">
                <a:ln>
                  <a:noFill/>
                </a:ln>
                <a:solidFill>
                  <a:prstClr val="black"/>
                </a:solidFill>
                <a:effectLst/>
                <a:uLnTx/>
                <a:uFillTx/>
                <a:latin typeface="Arial" charset="0"/>
                <a:ea typeface="Arial" charset="0"/>
                <a:cs typeface="Arial" charset="0"/>
              </a:rPr>
            </a:br>
            <a:r>
              <a:rPr kumimoji="0" lang="en-US" sz="1620" b="0" i="0" u="none" strike="noStrike" kern="1200" cap="none" spc="0" normalizeH="0" baseline="0" noProof="0" dirty="0">
                <a:ln>
                  <a:noFill/>
                </a:ln>
                <a:solidFill>
                  <a:prstClr val="black"/>
                </a:solidFill>
                <a:effectLst/>
                <a:uLnTx/>
                <a:uFillTx/>
                <a:latin typeface="Arial" charset="0"/>
                <a:ea typeface="Arial" charset="0"/>
                <a:cs typeface="Arial" charset="0"/>
              </a:rPr>
              <a:t>Aalto University, School of Business,</a:t>
            </a:r>
            <a:br>
              <a:rPr kumimoji="0" lang="en-US" sz="1620" b="0" i="0" u="none" strike="noStrike" kern="1200" cap="none" spc="0" normalizeH="0" baseline="0" noProof="0" dirty="0">
                <a:ln>
                  <a:noFill/>
                </a:ln>
                <a:solidFill>
                  <a:prstClr val="black"/>
                </a:solidFill>
                <a:effectLst/>
                <a:uLnTx/>
                <a:uFillTx/>
                <a:latin typeface="Arial" charset="0"/>
                <a:ea typeface="Arial" charset="0"/>
                <a:cs typeface="Arial" charset="0"/>
              </a:rPr>
            </a:br>
            <a:r>
              <a:rPr kumimoji="0" lang="en-US" sz="1620" b="0" i="0" u="none" strike="noStrike" kern="1200" cap="none" spc="0" normalizeH="0" baseline="0" noProof="0" dirty="0">
                <a:ln>
                  <a:noFill/>
                </a:ln>
                <a:solidFill>
                  <a:prstClr val="black"/>
                </a:solidFill>
                <a:effectLst/>
                <a:uLnTx/>
                <a:uFillTx/>
                <a:latin typeface="Arial" charset="0"/>
                <a:ea typeface="Arial" charset="0"/>
                <a:cs typeface="Arial" charset="0"/>
              </a:rPr>
              <a:t>Dept. of Management Studies</a:t>
            </a:r>
          </a:p>
        </p:txBody>
      </p:sp>
    </p:spTree>
    <p:extLst>
      <p:ext uri="{BB962C8B-B14F-4D97-AF65-F5344CB8AC3E}">
        <p14:creationId xmlns:p14="http://schemas.microsoft.com/office/powerpoint/2010/main" val="669045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6BFA9-6096-70B0-C1AE-BBFD4EB9C6CA}"/>
              </a:ext>
            </a:extLst>
          </p:cNvPr>
          <p:cNvSpPr>
            <a:spLocks noGrp="1"/>
          </p:cNvSpPr>
          <p:nvPr>
            <p:ph type="title"/>
          </p:nvPr>
        </p:nvSpPr>
        <p:spPr/>
        <p:txBody>
          <a:bodyPr/>
          <a:lstStyle/>
          <a:p>
            <a:r>
              <a:rPr lang="en-FI" dirty="0"/>
              <a:t>Briefly</a:t>
            </a:r>
          </a:p>
        </p:txBody>
      </p:sp>
      <p:sp>
        <p:nvSpPr>
          <p:cNvPr id="3" name="Content Placeholder 2">
            <a:extLst>
              <a:ext uri="{FF2B5EF4-FFF2-40B4-BE49-F238E27FC236}">
                <a16:creationId xmlns:a16="http://schemas.microsoft.com/office/drawing/2014/main" id="{37A1D089-76E7-3EC8-8CF8-D12E6A82AE45}"/>
              </a:ext>
            </a:extLst>
          </p:cNvPr>
          <p:cNvSpPr>
            <a:spLocks noGrp="1"/>
          </p:cNvSpPr>
          <p:nvPr>
            <p:ph idx="1"/>
          </p:nvPr>
        </p:nvSpPr>
        <p:spPr/>
        <p:txBody>
          <a:bodyPr>
            <a:normAutofit lnSpcReduction="10000"/>
          </a:bodyPr>
          <a:lstStyle/>
          <a:p>
            <a:r>
              <a:rPr lang="en-US" dirty="0"/>
              <a:t>Recently, there has been an increase in the number of studies on organizational space, including physical and virtual “places” where work occurs.</a:t>
            </a:r>
          </a:p>
          <a:p>
            <a:r>
              <a:rPr lang="en-US" dirty="0"/>
              <a:t>The new normal, new technologies, shifting working conditions, and burgeoning expectations of the contemporary workforce blur boundaries between home and work connecting people and things.</a:t>
            </a:r>
          </a:p>
          <a:p>
            <a:r>
              <a:rPr lang="en-US" dirty="0"/>
              <a:t>This so called “</a:t>
            </a:r>
            <a:r>
              <a:rPr lang="en-US" dirty="0" err="1"/>
              <a:t>sociomateriality</a:t>
            </a:r>
            <a:r>
              <a:rPr lang="en-US" dirty="0"/>
              <a:t>” is a connection between the material world and social layers that define how we organize and interact or what kinds of identities we construct.</a:t>
            </a:r>
          </a:p>
          <a:p>
            <a:r>
              <a:rPr lang="en-US" dirty="0"/>
              <a:t>The purpose of this study is to analyze this </a:t>
            </a:r>
            <a:r>
              <a:rPr lang="en-US" dirty="0" err="1"/>
              <a:t>sociomateriality</a:t>
            </a:r>
            <a:r>
              <a:rPr lang="en-US" dirty="0"/>
              <a:t> through literature analysis and visual analysis of organizational space. </a:t>
            </a:r>
            <a:endParaRPr lang="en-FI" dirty="0"/>
          </a:p>
        </p:txBody>
      </p:sp>
    </p:spTree>
    <p:extLst>
      <p:ext uri="{BB962C8B-B14F-4D97-AF65-F5344CB8AC3E}">
        <p14:creationId xmlns:p14="http://schemas.microsoft.com/office/powerpoint/2010/main" val="3130049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BBC67-8B22-CC0E-3CBA-940895AFFF12}"/>
              </a:ext>
            </a:extLst>
          </p:cNvPr>
          <p:cNvSpPr>
            <a:spLocks noGrp="1"/>
          </p:cNvSpPr>
          <p:nvPr>
            <p:ph type="title"/>
          </p:nvPr>
        </p:nvSpPr>
        <p:spPr/>
        <p:txBody>
          <a:bodyPr/>
          <a:lstStyle/>
          <a:p>
            <a:r>
              <a:rPr lang="en-FI" dirty="0"/>
              <a:t>What we offer:</a:t>
            </a:r>
          </a:p>
        </p:txBody>
      </p:sp>
      <p:sp>
        <p:nvSpPr>
          <p:cNvPr id="3" name="Content Placeholder 2">
            <a:extLst>
              <a:ext uri="{FF2B5EF4-FFF2-40B4-BE49-F238E27FC236}">
                <a16:creationId xmlns:a16="http://schemas.microsoft.com/office/drawing/2014/main" id="{50FD3BC0-8AB9-50C8-9826-3DD11D162A0C}"/>
              </a:ext>
            </a:extLst>
          </p:cNvPr>
          <p:cNvSpPr>
            <a:spLocks noGrp="1"/>
          </p:cNvSpPr>
          <p:nvPr>
            <p:ph idx="1"/>
          </p:nvPr>
        </p:nvSpPr>
        <p:spPr/>
        <p:txBody>
          <a:bodyPr/>
          <a:lstStyle/>
          <a:p>
            <a:r>
              <a:rPr lang="en-FI" dirty="0"/>
              <a:t>Already well thought ands interesting thesis subject that connects to existing literature.</a:t>
            </a:r>
          </a:p>
          <a:p>
            <a:r>
              <a:rPr lang="en-FI" dirty="0"/>
              <a:t>Literature database for analysis, containing 200+ articles.</a:t>
            </a:r>
          </a:p>
          <a:p>
            <a:r>
              <a:rPr lang="en-FI" dirty="0"/>
              <a:t>Extra support as the thesis topic aligns with ongoing research project.</a:t>
            </a:r>
          </a:p>
          <a:p>
            <a:r>
              <a:rPr lang="en-FI" dirty="0"/>
              <a:t>Easy access to empirical data collection and hands on support in data collection and analysis. </a:t>
            </a:r>
          </a:p>
        </p:txBody>
      </p:sp>
    </p:spTree>
    <p:extLst>
      <p:ext uri="{BB962C8B-B14F-4D97-AF65-F5344CB8AC3E}">
        <p14:creationId xmlns:p14="http://schemas.microsoft.com/office/powerpoint/2010/main" val="2218762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DD04A83-07DA-B749-A29E-993A4866FCF5}"/>
              </a:ext>
            </a:extLst>
          </p:cNvPr>
          <p:cNvSpPr>
            <a:spLocks noGrp="1"/>
          </p:cNvSpPr>
          <p:nvPr>
            <p:ph type="sldNum" sz="quarter" idx="17"/>
          </p:nvPr>
        </p:nvSpPr>
        <p:spPr>
          <a:xfrm>
            <a:off x="6537960" y="6297613"/>
            <a:ext cx="4343400" cy="161926"/>
          </a:xfrm>
        </p:spPr>
        <p:txBody>
          <a:bodyPr/>
          <a:lstStyle/>
          <a:p>
            <a:pPr>
              <a:defRPr/>
            </a:pPr>
            <a:fld id="{49EFD4B7-1CC6-864B-A72A-C978B70BBA9B}" type="slidenum">
              <a:rPr lang="fi-FI" smtClean="0"/>
              <a:pPr>
                <a:defRPr/>
              </a:pPr>
              <a:t>18</a:t>
            </a:fld>
            <a:endParaRPr lang="fi-FI" dirty="0"/>
          </a:p>
        </p:txBody>
      </p:sp>
      <p:sp>
        <p:nvSpPr>
          <p:cNvPr id="5" name="Title 1">
            <a:extLst>
              <a:ext uri="{FF2B5EF4-FFF2-40B4-BE49-F238E27FC236}">
                <a16:creationId xmlns:a16="http://schemas.microsoft.com/office/drawing/2014/main" id="{700C104E-1BFB-AE41-8C63-7590334FA18B}"/>
              </a:ext>
            </a:extLst>
          </p:cNvPr>
          <p:cNvSpPr txBox="1">
            <a:spLocks/>
          </p:cNvSpPr>
          <p:nvPr/>
        </p:nvSpPr>
        <p:spPr>
          <a:xfrm>
            <a:off x="878222" y="162208"/>
            <a:ext cx="10206839" cy="439479"/>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rgbClr val="000000"/>
              </a:buClr>
              <a:buSzPts val="1400"/>
              <a:buFont typeface="Arial"/>
              <a:buNone/>
              <a:defRPr sz="3000" b="1" i="0" u="none" strike="noStrike" cap="none">
                <a:solidFill>
                  <a:schemeClr val="accent1"/>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3666"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3666"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3666"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3666"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3666"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3666"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3666"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3666" b="0" i="0" u="none" strike="noStrike" cap="none">
                <a:solidFill>
                  <a:schemeClr val="dk1"/>
                </a:solidFill>
                <a:latin typeface="Arial"/>
                <a:ea typeface="Arial"/>
                <a:cs typeface="Arial"/>
                <a:sym typeface="Arial"/>
              </a:defRPr>
            </a:lvl9pPr>
          </a:lstStyle>
          <a:p>
            <a:r>
              <a:rPr lang="en-US" sz="3360" dirty="0">
                <a:solidFill>
                  <a:schemeClr val="tx1"/>
                </a:solidFill>
              </a:rPr>
              <a:t>IB Unit: Headquarters (HQ) Location Project</a:t>
            </a:r>
          </a:p>
        </p:txBody>
      </p:sp>
      <p:sp>
        <p:nvSpPr>
          <p:cNvPr id="7" name="TextBox 6">
            <a:extLst>
              <a:ext uri="{FF2B5EF4-FFF2-40B4-BE49-F238E27FC236}">
                <a16:creationId xmlns:a16="http://schemas.microsoft.com/office/drawing/2014/main" id="{85F1FC62-CF25-2349-9899-F66EF24D948A}"/>
              </a:ext>
            </a:extLst>
          </p:cNvPr>
          <p:cNvSpPr txBox="1"/>
          <p:nvPr/>
        </p:nvSpPr>
        <p:spPr>
          <a:xfrm>
            <a:off x="5387341" y="1086776"/>
            <a:ext cx="6057318" cy="2588522"/>
          </a:xfrm>
          <a:prstGeom prst="rect">
            <a:avLst/>
          </a:prstGeom>
        </p:spPr>
        <p:style>
          <a:lnRef idx="2">
            <a:schemeClr val="accent1"/>
          </a:lnRef>
          <a:fillRef idx="1">
            <a:schemeClr val="lt1"/>
          </a:fillRef>
          <a:effectRef idx="0">
            <a:schemeClr val="accent1"/>
          </a:effectRef>
          <a:fontRef idx="minor">
            <a:schemeClr val="dk1"/>
          </a:fontRef>
        </p:style>
        <p:txBody>
          <a:bodyPr wrap="square" lIns="172800" tIns="129600" rIns="172800" bIns="129600" rtlCol="0">
            <a:spAutoFit/>
          </a:bodyPr>
          <a:lstStyle/>
          <a:p>
            <a:r>
              <a:rPr lang="en-US" sz="2160" dirty="0"/>
              <a:t>A 4,5 year research project on the interplay of </a:t>
            </a:r>
            <a:r>
              <a:rPr lang="en-US" sz="2160" b="1" dirty="0"/>
              <a:t>physical and social aspects of location</a:t>
            </a:r>
            <a:r>
              <a:rPr lang="en-US" sz="2160" dirty="0"/>
              <a:t>. It’s funded by Wallenberg foundation and Academy of Finland, involving:</a:t>
            </a:r>
          </a:p>
          <a:p>
            <a:pPr marL="342900" indent="-342900">
              <a:buFont typeface="Arial" panose="020B0604020202020204" pitchFamily="34" charset="0"/>
              <a:buChar char="•"/>
            </a:pPr>
            <a:r>
              <a:rPr lang="en-US" sz="2160" dirty="0"/>
              <a:t>Faculty, doctoral and master students</a:t>
            </a:r>
          </a:p>
          <a:p>
            <a:pPr marL="342900" indent="-342900">
              <a:buFont typeface="Arial" panose="020B0604020202020204" pitchFamily="34" charset="0"/>
              <a:buChar char="•"/>
            </a:pPr>
            <a:r>
              <a:rPr lang="en-US" sz="2160" dirty="0"/>
              <a:t>Foreign and Finnish companies</a:t>
            </a:r>
          </a:p>
          <a:p>
            <a:pPr marL="342900" indent="-342900">
              <a:buFont typeface="Arial" panose="020B0604020202020204" pitchFamily="34" charset="0"/>
              <a:buChar char="•"/>
            </a:pPr>
            <a:r>
              <a:rPr lang="en-US" sz="2160" dirty="0"/>
              <a:t>Business Finland and other public bodies</a:t>
            </a:r>
          </a:p>
        </p:txBody>
      </p:sp>
      <p:sp>
        <p:nvSpPr>
          <p:cNvPr id="8" name="TextBox 7">
            <a:extLst>
              <a:ext uri="{FF2B5EF4-FFF2-40B4-BE49-F238E27FC236}">
                <a16:creationId xmlns:a16="http://schemas.microsoft.com/office/drawing/2014/main" id="{33011B7B-353D-314B-8C1E-C68BE2B7C42D}"/>
              </a:ext>
            </a:extLst>
          </p:cNvPr>
          <p:cNvSpPr txBox="1">
            <a:spLocks/>
          </p:cNvSpPr>
          <p:nvPr/>
        </p:nvSpPr>
        <p:spPr>
          <a:xfrm>
            <a:off x="5387339" y="3006336"/>
            <a:ext cx="6057319" cy="2920921"/>
          </a:xfrm>
          <a:prstGeom prst="rect">
            <a:avLst/>
          </a:prstGeom>
        </p:spPr>
        <p:style>
          <a:lnRef idx="2">
            <a:schemeClr val="accent1"/>
          </a:lnRef>
          <a:fillRef idx="1">
            <a:schemeClr val="lt1"/>
          </a:fillRef>
          <a:effectRef idx="0">
            <a:schemeClr val="accent1"/>
          </a:effectRef>
          <a:fontRef idx="minor">
            <a:schemeClr val="dk1"/>
          </a:fontRef>
        </p:style>
        <p:txBody>
          <a:bodyPr wrap="square" lIns="172800" tIns="129600" rIns="172800" bIns="129600" rtlCol="0">
            <a:spAutoFit/>
          </a:bodyPr>
          <a:lstStyle/>
          <a:p>
            <a:r>
              <a:rPr lang="en-US" sz="2160" dirty="0"/>
              <a:t>The project consists of four work packages, which all will lead to conceptualizing the meaning of location. The project outcomes include:</a:t>
            </a:r>
          </a:p>
          <a:p>
            <a:pPr marL="342900" indent="-342900">
              <a:buFont typeface="Arial" panose="020B0604020202020204" pitchFamily="34" charset="0"/>
              <a:buChar char="•"/>
            </a:pPr>
            <a:r>
              <a:rPr lang="en-US" sz="2160" dirty="0"/>
              <a:t>Identify all foreign firms’ HQ in Finland</a:t>
            </a:r>
          </a:p>
          <a:p>
            <a:pPr marL="342900" indent="-342900">
              <a:buFont typeface="Arial" panose="020B0604020202020204" pitchFamily="34" charset="0"/>
              <a:buChar char="•"/>
            </a:pPr>
            <a:r>
              <a:rPr lang="en-US" sz="2160" dirty="0"/>
              <a:t>Map HQ relocation events in Europe between 2000-2019</a:t>
            </a:r>
          </a:p>
          <a:p>
            <a:pPr marL="342900" indent="-342900">
              <a:buFont typeface="Arial" panose="020B0604020202020204" pitchFamily="34" charset="0"/>
              <a:buChar char="•"/>
            </a:pPr>
            <a:r>
              <a:rPr lang="en-US" sz="2160" dirty="0"/>
              <a:t>Understand the strengths of host locations to attract HQ</a:t>
            </a:r>
          </a:p>
        </p:txBody>
      </p:sp>
      <p:sp>
        <p:nvSpPr>
          <p:cNvPr id="9" name="Date Placeholder 4">
            <a:extLst>
              <a:ext uri="{FF2B5EF4-FFF2-40B4-BE49-F238E27FC236}">
                <a16:creationId xmlns:a16="http://schemas.microsoft.com/office/drawing/2014/main" id="{5C680302-B81E-4E4A-BF86-5CF43C8281F5}"/>
              </a:ext>
            </a:extLst>
          </p:cNvPr>
          <p:cNvSpPr txBox="1">
            <a:spLocks/>
          </p:cNvSpPr>
          <p:nvPr/>
        </p:nvSpPr>
        <p:spPr>
          <a:xfrm>
            <a:off x="6537960" y="6137673"/>
            <a:ext cx="4343400" cy="161926"/>
          </a:xfrm>
          <a:prstGeom prst="rect">
            <a:avLst/>
          </a:prstGeom>
        </p:spPr>
        <p:txBody>
          <a:bodyPr lIns="0" tIns="0" rIns="0" bIns="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defRPr/>
            </a:pPr>
            <a:fld id="{686F12C3-4421-43A0-8844-8188FCFDF52F}" type="datetime1">
              <a:rPr lang="fi-FI" sz="900">
                <a:solidFill>
                  <a:srgbClr val="888888"/>
                </a:solidFill>
              </a:rPr>
              <a:pPr algn="r">
                <a:defRPr/>
              </a:pPr>
              <a:t>20.4.2022</a:t>
            </a:fld>
            <a:endParaRPr lang="fi-FI" sz="900" dirty="0">
              <a:solidFill>
                <a:srgbClr val="888888"/>
              </a:solidFill>
            </a:endParaRPr>
          </a:p>
        </p:txBody>
      </p:sp>
      <p:sp>
        <p:nvSpPr>
          <p:cNvPr id="12" name="Tekstin paikkamerkki 2">
            <a:extLst>
              <a:ext uri="{FF2B5EF4-FFF2-40B4-BE49-F238E27FC236}">
                <a16:creationId xmlns:a16="http://schemas.microsoft.com/office/drawing/2014/main" id="{A71C851E-3551-4545-BB1F-3233E9780E31}"/>
              </a:ext>
            </a:extLst>
          </p:cNvPr>
          <p:cNvSpPr txBox="1">
            <a:spLocks/>
          </p:cNvSpPr>
          <p:nvPr/>
        </p:nvSpPr>
        <p:spPr>
          <a:xfrm>
            <a:off x="5387339" y="5255090"/>
            <a:ext cx="6057319" cy="565763"/>
          </a:xfrm>
          <a:prstGeom prst="rect">
            <a:avLst/>
          </a:prstGeom>
        </p:spPr>
        <p:txBody>
          <a:bodyPr lIns="82296" tIns="41148" rIns="82296" bIns="41148"/>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buNone/>
            </a:pPr>
            <a:r>
              <a:rPr lang="fi-FI" sz="1800" dirty="0">
                <a:solidFill>
                  <a:prstClr val="black"/>
                </a:solidFill>
              </a:rPr>
              <a:t>More </a:t>
            </a:r>
            <a:r>
              <a:rPr lang="fi-FI" sz="1800" dirty="0" err="1">
                <a:solidFill>
                  <a:prstClr val="black"/>
                </a:solidFill>
              </a:rPr>
              <a:t>information</a:t>
            </a:r>
            <a:r>
              <a:rPr lang="fi-FI" sz="1800" dirty="0">
                <a:solidFill>
                  <a:prstClr val="black"/>
                </a:solidFill>
              </a:rPr>
              <a:t>: </a:t>
            </a:r>
            <a:r>
              <a:rPr lang="en-US" sz="1800" i="1" dirty="0">
                <a:solidFill>
                  <a:prstClr val="black">
                    <a:tint val="75000"/>
                  </a:prstClr>
                </a:solidFill>
                <a:hlinkClick r:id="rId2"/>
              </a:rPr>
              <a:t>https://www.aalto.fi/en/department-of-management-studies/location-research-project</a:t>
            </a:r>
            <a:r>
              <a:rPr lang="en-US" sz="1800" i="1" dirty="0">
                <a:solidFill>
                  <a:prstClr val="black">
                    <a:tint val="75000"/>
                  </a:prstClr>
                </a:solidFill>
              </a:rPr>
              <a:t> </a:t>
            </a:r>
            <a:endParaRPr lang="en-US" sz="1800" dirty="0"/>
          </a:p>
          <a:p>
            <a:pPr marL="0" indent="0" algn="ctr">
              <a:buNone/>
            </a:pPr>
            <a:r>
              <a:rPr lang="fi-FI" sz="1440" dirty="0">
                <a:solidFill>
                  <a:prstClr val="black"/>
                </a:solidFill>
              </a:rPr>
              <a:t> </a:t>
            </a:r>
          </a:p>
        </p:txBody>
      </p:sp>
      <p:sp>
        <p:nvSpPr>
          <p:cNvPr id="13" name="TextBox 12">
            <a:extLst>
              <a:ext uri="{FF2B5EF4-FFF2-40B4-BE49-F238E27FC236}">
                <a16:creationId xmlns:a16="http://schemas.microsoft.com/office/drawing/2014/main" id="{023BB5E5-2800-BA44-80FF-2650B938368C}"/>
              </a:ext>
            </a:extLst>
          </p:cNvPr>
          <p:cNvSpPr txBox="1"/>
          <p:nvPr/>
        </p:nvSpPr>
        <p:spPr>
          <a:xfrm>
            <a:off x="1166704" y="5629000"/>
            <a:ext cx="1956750" cy="166199"/>
          </a:xfrm>
          <a:prstGeom prst="rect">
            <a:avLst/>
          </a:prstGeom>
          <a:noFill/>
        </p:spPr>
        <p:txBody>
          <a:bodyPr wrap="square" lIns="0" tIns="0" rIns="0" bIns="0" rtlCol="0">
            <a:spAutoFit/>
          </a:bodyPr>
          <a:lstStyle/>
          <a:p>
            <a:pPr algn="r"/>
            <a:r>
              <a:rPr lang="fi-FI" sz="1080" dirty="0"/>
              <a:t>https://yle.fi/uutiset/3-10157369</a:t>
            </a:r>
          </a:p>
        </p:txBody>
      </p:sp>
      <p:pic>
        <p:nvPicPr>
          <p:cNvPr id="14" name="Picture 13">
            <a:extLst>
              <a:ext uri="{FF2B5EF4-FFF2-40B4-BE49-F238E27FC236}">
                <a16:creationId xmlns:a16="http://schemas.microsoft.com/office/drawing/2014/main" id="{252C15DB-8518-9344-95BA-0574BC1CA0F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73"/>
          <a:stretch/>
        </p:blipFill>
        <p:spPr>
          <a:xfrm>
            <a:off x="1014679" y="1188720"/>
            <a:ext cx="3926390" cy="3926390"/>
          </a:xfrm>
          <a:prstGeom prst="ellipse">
            <a:avLst/>
          </a:prstGeom>
        </p:spPr>
      </p:pic>
    </p:spTree>
    <p:extLst>
      <p:ext uri="{BB962C8B-B14F-4D97-AF65-F5344CB8AC3E}">
        <p14:creationId xmlns:p14="http://schemas.microsoft.com/office/powerpoint/2010/main" val="2997016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DD04A83-07DA-B749-A29E-993A4866FCF5}"/>
              </a:ext>
            </a:extLst>
          </p:cNvPr>
          <p:cNvSpPr>
            <a:spLocks noGrp="1"/>
          </p:cNvSpPr>
          <p:nvPr>
            <p:ph type="sldNum" sz="quarter" idx="17"/>
          </p:nvPr>
        </p:nvSpPr>
        <p:spPr>
          <a:xfrm>
            <a:off x="6442544" y="6564776"/>
            <a:ext cx="4343400" cy="161926"/>
          </a:xfrm>
        </p:spPr>
        <p:txBody>
          <a:bodyPr/>
          <a:lstStyle/>
          <a:p>
            <a:pPr>
              <a:defRPr/>
            </a:pPr>
            <a:fld id="{49EFD4B7-1CC6-864B-A72A-C978B70BBA9B}" type="slidenum">
              <a:rPr lang="fi-FI" smtClean="0"/>
              <a:pPr>
                <a:defRPr/>
              </a:pPr>
              <a:t>19</a:t>
            </a:fld>
            <a:endParaRPr lang="fi-FI" dirty="0"/>
          </a:p>
        </p:txBody>
      </p:sp>
      <p:sp>
        <p:nvSpPr>
          <p:cNvPr id="5" name="Title 1">
            <a:extLst>
              <a:ext uri="{FF2B5EF4-FFF2-40B4-BE49-F238E27FC236}">
                <a16:creationId xmlns:a16="http://schemas.microsoft.com/office/drawing/2014/main" id="{700C104E-1BFB-AE41-8C63-7590334FA18B}"/>
              </a:ext>
            </a:extLst>
          </p:cNvPr>
          <p:cNvSpPr txBox="1">
            <a:spLocks/>
          </p:cNvSpPr>
          <p:nvPr/>
        </p:nvSpPr>
        <p:spPr>
          <a:xfrm>
            <a:off x="782806" y="429371"/>
            <a:ext cx="10206839" cy="439479"/>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rgbClr val="000000"/>
              </a:buClr>
              <a:buSzPts val="1400"/>
              <a:buFont typeface="Arial"/>
              <a:buNone/>
              <a:defRPr sz="3000" b="1" i="0" u="none" strike="noStrike" cap="none">
                <a:solidFill>
                  <a:schemeClr val="accent1"/>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3666"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3666"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3666"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3666"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3666"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3666"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3666"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3666" b="0" i="0" u="none" strike="noStrike" cap="none">
                <a:solidFill>
                  <a:schemeClr val="dk1"/>
                </a:solidFill>
                <a:latin typeface="Arial"/>
                <a:ea typeface="Arial"/>
                <a:cs typeface="Arial"/>
                <a:sym typeface="Arial"/>
              </a:defRPr>
            </a:lvl9pPr>
          </a:lstStyle>
          <a:p>
            <a:r>
              <a:rPr lang="en-US" sz="3360" dirty="0">
                <a:solidFill>
                  <a:schemeClr val="tx1"/>
                </a:solidFill>
              </a:rPr>
              <a:t>HQ Location Project Team</a:t>
            </a:r>
          </a:p>
        </p:txBody>
      </p:sp>
      <p:sp>
        <p:nvSpPr>
          <p:cNvPr id="9" name="Date Placeholder 4">
            <a:extLst>
              <a:ext uri="{FF2B5EF4-FFF2-40B4-BE49-F238E27FC236}">
                <a16:creationId xmlns:a16="http://schemas.microsoft.com/office/drawing/2014/main" id="{5C680302-B81E-4E4A-BF86-5CF43C8281F5}"/>
              </a:ext>
            </a:extLst>
          </p:cNvPr>
          <p:cNvSpPr txBox="1">
            <a:spLocks/>
          </p:cNvSpPr>
          <p:nvPr/>
        </p:nvSpPr>
        <p:spPr>
          <a:xfrm>
            <a:off x="6442544" y="6404837"/>
            <a:ext cx="4343400" cy="161926"/>
          </a:xfrm>
          <a:prstGeom prst="rect">
            <a:avLst/>
          </a:prstGeom>
        </p:spPr>
        <p:txBody>
          <a:bodyPr lIns="0" tIns="0" rIns="0" bIns="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defRPr/>
            </a:pPr>
            <a:fld id="{686F12C3-4421-43A0-8844-8188FCFDF52F}" type="datetime1">
              <a:rPr lang="fi-FI" sz="900">
                <a:solidFill>
                  <a:srgbClr val="888888"/>
                </a:solidFill>
              </a:rPr>
              <a:pPr algn="r">
                <a:defRPr/>
              </a:pPr>
              <a:t>20.4.2022</a:t>
            </a:fld>
            <a:endParaRPr lang="fi-FI" sz="900" dirty="0">
              <a:solidFill>
                <a:srgbClr val="888888"/>
              </a:solidFill>
            </a:endParaRPr>
          </a:p>
        </p:txBody>
      </p:sp>
      <p:sp>
        <p:nvSpPr>
          <p:cNvPr id="15" name="TextBox 14">
            <a:extLst>
              <a:ext uri="{FF2B5EF4-FFF2-40B4-BE49-F238E27FC236}">
                <a16:creationId xmlns:a16="http://schemas.microsoft.com/office/drawing/2014/main" id="{9AC9F561-4A3C-A041-9817-598E8BFC6806}"/>
              </a:ext>
            </a:extLst>
          </p:cNvPr>
          <p:cNvSpPr txBox="1"/>
          <p:nvPr/>
        </p:nvSpPr>
        <p:spPr>
          <a:xfrm>
            <a:off x="3859387" y="2714976"/>
            <a:ext cx="2166342" cy="443198"/>
          </a:xfrm>
          <a:prstGeom prst="rect">
            <a:avLst/>
          </a:prstGeom>
          <a:noFill/>
        </p:spPr>
        <p:txBody>
          <a:bodyPr wrap="square" lIns="0" tIns="0" rIns="0" bIns="0" rtlCol="0">
            <a:spAutoFit/>
          </a:bodyPr>
          <a:lstStyle/>
          <a:p>
            <a:r>
              <a:rPr lang="en-US" sz="1440" b="1" dirty="0"/>
              <a:t>Rebecca Piekkari,</a:t>
            </a:r>
          </a:p>
          <a:p>
            <a:r>
              <a:rPr lang="en-US" sz="1440" dirty="0"/>
              <a:t>Professor, Head of IB Unit</a:t>
            </a:r>
            <a:endParaRPr lang="en-US" sz="1440" b="1" dirty="0"/>
          </a:p>
        </p:txBody>
      </p:sp>
      <p:sp>
        <p:nvSpPr>
          <p:cNvPr id="16" name="TextBox 15">
            <a:extLst>
              <a:ext uri="{FF2B5EF4-FFF2-40B4-BE49-F238E27FC236}">
                <a16:creationId xmlns:a16="http://schemas.microsoft.com/office/drawing/2014/main" id="{30018F1E-C612-B642-936A-F159BFEDE830}"/>
              </a:ext>
            </a:extLst>
          </p:cNvPr>
          <p:cNvSpPr txBox="1"/>
          <p:nvPr/>
        </p:nvSpPr>
        <p:spPr>
          <a:xfrm>
            <a:off x="1134386" y="2714975"/>
            <a:ext cx="2299018" cy="443198"/>
          </a:xfrm>
          <a:prstGeom prst="rect">
            <a:avLst/>
          </a:prstGeom>
          <a:noFill/>
        </p:spPr>
        <p:txBody>
          <a:bodyPr wrap="square" lIns="0" tIns="0" rIns="0" bIns="0" rtlCol="0">
            <a:spAutoFit/>
          </a:bodyPr>
          <a:lstStyle/>
          <a:p>
            <a:r>
              <a:rPr lang="en-US" sz="1440" b="1" dirty="0"/>
              <a:t>Perttu Kähäri,</a:t>
            </a:r>
          </a:p>
          <a:p>
            <a:r>
              <a:rPr lang="en-US" sz="1440" dirty="0"/>
              <a:t>Professor of Practice</a:t>
            </a:r>
          </a:p>
        </p:txBody>
      </p:sp>
      <p:sp>
        <p:nvSpPr>
          <p:cNvPr id="18" name="TextBox 17">
            <a:extLst>
              <a:ext uri="{FF2B5EF4-FFF2-40B4-BE49-F238E27FC236}">
                <a16:creationId xmlns:a16="http://schemas.microsoft.com/office/drawing/2014/main" id="{16010548-E967-B44E-A802-4B43C7E802A3}"/>
              </a:ext>
            </a:extLst>
          </p:cNvPr>
          <p:cNvSpPr txBox="1"/>
          <p:nvPr/>
        </p:nvSpPr>
        <p:spPr>
          <a:xfrm>
            <a:off x="6664892" y="2714976"/>
            <a:ext cx="2493833" cy="664797"/>
          </a:xfrm>
          <a:prstGeom prst="rect">
            <a:avLst/>
          </a:prstGeom>
          <a:noFill/>
        </p:spPr>
        <p:txBody>
          <a:bodyPr wrap="square" lIns="0" tIns="0" rIns="0" bIns="0" rtlCol="0">
            <a:spAutoFit/>
          </a:bodyPr>
          <a:lstStyle/>
          <a:p>
            <a:r>
              <a:rPr lang="en-US" sz="1440" b="1" dirty="0"/>
              <a:t>Tiina Ritvala,</a:t>
            </a:r>
          </a:p>
          <a:p>
            <a:r>
              <a:rPr lang="en-US" sz="1440" dirty="0"/>
              <a:t>Associate Professor, </a:t>
            </a:r>
          </a:p>
          <a:p>
            <a:r>
              <a:rPr lang="en-US" sz="1440" dirty="0"/>
              <a:t>Head of IB Specialization Area</a:t>
            </a:r>
            <a:endParaRPr lang="en-US" sz="1440" b="1" dirty="0"/>
          </a:p>
        </p:txBody>
      </p:sp>
      <p:sp>
        <p:nvSpPr>
          <p:cNvPr id="20" name="TextBox 19">
            <a:extLst>
              <a:ext uri="{FF2B5EF4-FFF2-40B4-BE49-F238E27FC236}">
                <a16:creationId xmlns:a16="http://schemas.microsoft.com/office/drawing/2014/main" id="{D4DB3D4E-3A99-6843-8E2F-DE5BCDD57F99}"/>
              </a:ext>
            </a:extLst>
          </p:cNvPr>
          <p:cNvSpPr txBox="1"/>
          <p:nvPr/>
        </p:nvSpPr>
        <p:spPr>
          <a:xfrm>
            <a:off x="3956351" y="5143136"/>
            <a:ext cx="1753339" cy="443198"/>
          </a:xfrm>
          <a:prstGeom prst="rect">
            <a:avLst/>
          </a:prstGeom>
          <a:noFill/>
        </p:spPr>
        <p:txBody>
          <a:bodyPr wrap="square" lIns="0" tIns="0" rIns="0" bIns="0" rtlCol="0">
            <a:spAutoFit/>
          </a:bodyPr>
          <a:lstStyle/>
          <a:p>
            <a:r>
              <a:rPr lang="en-US" sz="1440" b="1" dirty="0"/>
              <a:t>Daria Kautto,</a:t>
            </a:r>
          </a:p>
          <a:p>
            <a:r>
              <a:rPr lang="en-US" sz="1440" dirty="0"/>
              <a:t>Post-doc researcher</a:t>
            </a:r>
            <a:r>
              <a:rPr lang="en-US" sz="1440" b="1" dirty="0"/>
              <a:t> </a:t>
            </a:r>
          </a:p>
        </p:txBody>
      </p:sp>
      <p:sp>
        <p:nvSpPr>
          <p:cNvPr id="24" name="TextBox 23">
            <a:extLst>
              <a:ext uri="{FF2B5EF4-FFF2-40B4-BE49-F238E27FC236}">
                <a16:creationId xmlns:a16="http://schemas.microsoft.com/office/drawing/2014/main" id="{778C95FB-DFF4-4A45-A699-691561123176}"/>
              </a:ext>
            </a:extLst>
          </p:cNvPr>
          <p:cNvSpPr txBox="1"/>
          <p:nvPr/>
        </p:nvSpPr>
        <p:spPr>
          <a:xfrm>
            <a:off x="9440497" y="2714975"/>
            <a:ext cx="2225040" cy="443198"/>
          </a:xfrm>
          <a:prstGeom prst="rect">
            <a:avLst/>
          </a:prstGeom>
          <a:noFill/>
        </p:spPr>
        <p:txBody>
          <a:bodyPr wrap="square" lIns="0" tIns="0" rIns="0" bIns="0" rtlCol="0">
            <a:spAutoFit/>
          </a:bodyPr>
          <a:lstStyle/>
          <a:p>
            <a:r>
              <a:rPr lang="en-US" sz="1440" b="1" dirty="0"/>
              <a:t>Iiris Saittakari,</a:t>
            </a:r>
          </a:p>
          <a:p>
            <a:r>
              <a:rPr lang="en-US" sz="1440" dirty="0"/>
              <a:t>Assistant Professor</a:t>
            </a:r>
            <a:r>
              <a:rPr lang="en-US" sz="1440" b="1" dirty="0"/>
              <a:t> </a:t>
            </a:r>
          </a:p>
        </p:txBody>
      </p:sp>
      <p:sp>
        <p:nvSpPr>
          <p:cNvPr id="26" name="TextBox 25">
            <a:extLst>
              <a:ext uri="{FF2B5EF4-FFF2-40B4-BE49-F238E27FC236}">
                <a16:creationId xmlns:a16="http://schemas.microsoft.com/office/drawing/2014/main" id="{5662BEB9-3790-3441-9136-BA8EB33140D5}"/>
              </a:ext>
            </a:extLst>
          </p:cNvPr>
          <p:cNvSpPr txBox="1"/>
          <p:nvPr/>
        </p:nvSpPr>
        <p:spPr>
          <a:xfrm>
            <a:off x="2458036" y="7882625"/>
            <a:ext cx="2368298" cy="350865"/>
          </a:xfrm>
          <a:prstGeom prst="rect">
            <a:avLst/>
          </a:prstGeom>
          <a:noFill/>
        </p:spPr>
        <p:txBody>
          <a:bodyPr wrap="square" rtlCol="0">
            <a:spAutoFit/>
          </a:bodyPr>
          <a:lstStyle/>
          <a:p>
            <a:pPr algn="ctr"/>
            <a:r>
              <a:rPr lang="en-US" sz="1680" dirty="0"/>
              <a:t>Linyu Liu</a:t>
            </a:r>
            <a:endParaRPr lang="x-none" sz="1680" dirty="0"/>
          </a:p>
        </p:txBody>
      </p:sp>
      <p:sp>
        <p:nvSpPr>
          <p:cNvPr id="27" name="TextBox 26">
            <a:extLst>
              <a:ext uri="{FF2B5EF4-FFF2-40B4-BE49-F238E27FC236}">
                <a16:creationId xmlns:a16="http://schemas.microsoft.com/office/drawing/2014/main" id="{CBC19BC4-8E4E-6C42-8E46-82F80920AD79}"/>
              </a:ext>
            </a:extLst>
          </p:cNvPr>
          <p:cNvSpPr txBox="1"/>
          <p:nvPr/>
        </p:nvSpPr>
        <p:spPr>
          <a:xfrm>
            <a:off x="6966826" y="5143136"/>
            <a:ext cx="1607303" cy="443198"/>
          </a:xfrm>
          <a:prstGeom prst="rect">
            <a:avLst/>
          </a:prstGeom>
          <a:noFill/>
        </p:spPr>
        <p:txBody>
          <a:bodyPr wrap="square" lIns="0" tIns="0" rIns="0" bIns="0" rtlCol="0">
            <a:spAutoFit/>
          </a:bodyPr>
          <a:lstStyle/>
          <a:p>
            <a:r>
              <a:rPr lang="en-US" sz="1440" b="1" dirty="0"/>
              <a:t>Linyu Liu,</a:t>
            </a:r>
          </a:p>
          <a:p>
            <a:r>
              <a:rPr lang="en-US" sz="1440" dirty="0"/>
              <a:t>Doctoral researcher</a:t>
            </a:r>
            <a:r>
              <a:rPr lang="en-US" sz="1440" b="1" dirty="0"/>
              <a:t> </a:t>
            </a:r>
          </a:p>
        </p:txBody>
      </p:sp>
      <p:pic>
        <p:nvPicPr>
          <p:cNvPr id="23" name="Google Shape;277;p29">
            <a:extLst>
              <a:ext uri="{FF2B5EF4-FFF2-40B4-BE49-F238E27FC236}">
                <a16:creationId xmlns:a16="http://schemas.microsoft.com/office/drawing/2014/main" id="{3911DFCD-D0A9-4CAA-8C33-39839D7DC114}"/>
              </a:ext>
            </a:extLst>
          </p:cNvPr>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272443" y="1103150"/>
            <a:ext cx="1382400" cy="1382400"/>
          </a:xfrm>
          <a:prstGeom prst="rect">
            <a:avLst/>
          </a:prstGeom>
          <a:noFill/>
          <a:ln>
            <a:noFill/>
          </a:ln>
        </p:spPr>
      </p:pic>
      <p:pic>
        <p:nvPicPr>
          <p:cNvPr id="35" name="Picture 34">
            <a:extLst>
              <a:ext uri="{FF2B5EF4-FFF2-40B4-BE49-F238E27FC236}">
                <a16:creationId xmlns:a16="http://schemas.microsoft.com/office/drawing/2014/main" id="{1D7B9D8B-E440-4D1A-A39E-4E4A1D8E3F1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56351" y="945388"/>
            <a:ext cx="1382400" cy="1627420"/>
          </a:xfrm>
          <a:prstGeom prst="ellipse">
            <a:avLst/>
          </a:prstGeom>
        </p:spPr>
      </p:pic>
      <p:pic>
        <p:nvPicPr>
          <p:cNvPr id="36" name="Picture 35">
            <a:extLst>
              <a:ext uri="{FF2B5EF4-FFF2-40B4-BE49-F238E27FC236}">
                <a16:creationId xmlns:a16="http://schemas.microsoft.com/office/drawing/2014/main" id="{1B5E926C-EA67-4DE4-B919-26E59FB78FF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82"/>
          <a:stretch/>
        </p:blipFill>
        <p:spPr>
          <a:xfrm>
            <a:off x="6931012" y="1109880"/>
            <a:ext cx="1446365" cy="1382400"/>
          </a:xfrm>
          <a:prstGeom prst="ellipse">
            <a:avLst/>
          </a:prstGeom>
        </p:spPr>
      </p:pic>
      <p:pic>
        <p:nvPicPr>
          <p:cNvPr id="37" name="Picture 36">
            <a:extLst>
              <a:ext uri="{FF2B5EF4-FFF2-40B4-BE49-F238E27FC236}">
                <a16:creationId xmlns:a16="http://schemas.microsoft.com/office/drawing/2014/main" id="{D1328546-376E-42CB-AB12-18CAF302DC2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94407" y="3498383"/>
            <a:ext cx="1382400" cy="1513027"/>
          </a:xfrm>
          <a:prstGeom prst="ellipse">
            <a:avLst/>
          </a:prstGeom>
        </p:spPr>
      </p:pic>
      <p:pic>
        <p:nvPicPr>
          <p:cNvPr id="39" name="Picture 38">
            <a:extLst>
              <a:ext uri="{FF2B5EF4-FFF2-40B4-BE49-F238E27FC236}">
                <a16:creationId xmlns:a16="http://schemas.microsoft.com/office/drawing/2014/main" id="{17375C40-9275-48C0-9CAC-F61D218B448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966826" y="3592153"/>
            <a:ext cx="1335617" cy="1382400"/>
          </a:xfrm>
          <a:prstGeom prst="ellipse">
            <a:avLst/>
          </a:prstGeom>
        </p:spPr>
      </p:pic>
      <p:pic>
        <p:nvPicPr>
          <p:cNvPr id="42" name="Google Shape;282;p29">
            <a:extLst>
              <a:ext uri="{FF2B5EF4-FFF2-40B4-BE49-F238E27FC236}">
                <a16:creationId xmlns:a16="http://schemas.microsoft.com/office/drawing/2014/main" id="{0EE4A870-E4B9-4CD9-9C3C-152673B23641}"/>
              </a:ext>
            </a:extLst>
          </p:cNvPr>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flipH="1">
            <a:off x="9440497" y="1171792"/>
            <a:ext cx="1382400" cy="1382400"/>
          </a:xfrm>
          <a:prstGeom prst="rect">
            <a:avLst/>
          </a:prstGeom>
          <a:noFill/>
          <a:ln>
            <a:noFill/>
          </a:ln>
        </p:spPr>
      </p:pic>
    </p:spTree>
    <p:extLst>
      <p:ext uri="{BB962C8B-B14F-4D97-AF65-F5344CB8AC3E}">
        <p14:creationId xmlns:p14="http://schemas.microsoft.com/office/powerpoint/2010/main" val="2843815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0141" y="646770"/>
            <a:ext cx="10515600" cy="6077415"/>
          </a:xfrm>
        </p:spPr>
        <p:txBody>
          <a:bodyPr>
            <a:normAutofit lnSpcReduction="10000"/>
          </a:bodyPr>
          <a:lstStyle/>
          <a:p>
            <a:pPr marL="0" indent="0" algn="just">
              <a:buNone/>
            </a:pPr>
            <a:r>
              <a:rPr lang="fi-FI" sz="2400" b="1" dirty="0"/>
              <a:t>EU-</a:t>
            </a:r>
            <a:r>
              <a:rPr lang="fi-FI" sz="2400" b="1" dirty="0" err="1"/>
              <a:t>project</a:t>
            </a:r>
            <a:r>
              <a:rPr lang="fi-FI" sz="2400" b="1" dirty="0"/>
              <a:t> </a:t>
            </a:r>
            <a:r>
              <a:rPr lang="fi-FI" sz="2400" b="1" dirty="0" err="1"/>
              <a:t>GIDPROvis</a:t>
            </a:r>
            <a:r>
              <a:rPr lang="fi-FI" sz="2400" b="1" dirty="0"/>
              <a:t> </a:t>
            </a:r>
            <a:r>
              <a:rPr lang="fi-FI" sz="2400" b="1" dirty="0" err="1"/>
              <a:t>aims</a:t>
            </a:r>
            <a:r>
              <a:rPr lang="fi-FI" sz="2400" b="1" dirty="0"/>
              <a:t> </a:t>
            </a:r>
            <a:r>
              <a:rPr lang="fi-FI" sz="2400" dirty="0"/>
              <a:t>to </a:t>
            </a:r>
            <a:r>
              <a:rPr lang="fi-FI" sz="2400" dirty="0" err="1"/>
              <a:t>develop</a:t>
            </a:r>
            <a:r>
              <a:rPr lang="fi-FI" sz="2400" dirty="0"/>
              <a:t> </a:t>
            </a:r>
            <a:r>
              <a:rPr lang="en-US" sz="2400" dirty="0"/>
              <a:t>two original breakthrough technologies - Gas Ion Distillation (GID) and Sequential Ion Processing (PRO) – that provide live visualization (vis) of volatile chemicals in ambient environments giving humans access to a molecular world</a:t>
            </a:r>
          </a:p>
          <a:p>
            <a:pPr marL="0" indent="0" algn="just">
              <a:buNone/>
            </a:pPr>
            <a:endParaRPr lang="fi-FI" sz="2400" dirty="0"/>
          </a:p>
          <a:p>
            <a:pPr marL="0" indent="0" algn="just">
              <a:buNone/>
            </a:pPr>
            <a:r>
              <a:rPr lang="fi-FI" sz="2400" b="1" dirty="0" err="1"/>
              <a:t>We</a:t>
            </a:r>
            <a:r>
              <a:rPr lang="fi-FI" sz="2400" b="1" dirty="0"/>
              <a:t> </a:t>
            </a:r>
            <a:r>
              <a:rPr lang="fi-FI" sz="2400" b="1" dirty="0" err="1"/>
              <a:t>are</a:t>
            </a:r>
            <a:r>
              <a:rPr lang="fi-FI" sz="2400" b="1" dirty="0"/>
              <a:t> </a:t>
            </a:r>
            <a:r>
              <a:rPr lang="fi-FI" sz="2400" b="1" dirty="0" err="1"/>
              <a:t>looking</a:t>
            </a:r>
            <a:r>
              <a:rPr lang="fi-FI" sz="2400" b="1" dirty="0"/>
              <a:t> for a </a:t>
            </a:r>
            <a:r>
              <a:rPr lang="fi-FI" sz="2400" b="1" dirty="0" err="1"/>
              <a:t>Master’s</a:t>
            </a:r>
            <a:r>
              <a:rPr lang="fi-FI" sz="2400" b="1" dirty="0"/>
              <a:t> </a:t>
            </a:r>
            <a:r>
              <a:rPr lang="fi-FI" sz="2400" b="1" dirty="0" err="1"/>
              <a:t>student</a:t>
            </a:r>
            <a:r>
              <a:rPr lang="fi-FI" sz="2400" b="1" dirty="0"/>
              <a:t> </a:t>
            </a:r>
            <a:r>
              <a:rPr lang="fi-FI" sz="2400" b="1" dirty="0" err="1"/>
              <a:t>who</a:t>
            </a:r>
            <a:r>
              <a:rPr lang="fi-FI" sz="2400" b="1" dirty="0"/>
              <a:t> is </a:t>
            </a:r>
            <a:r>
              <a:rPr lang="fi-FI" sz="2400" b="1" dirty="0" err="1"/>
              <a:t>enthusiastic</a:t>
            </a:r>
            <a:r>
              <a:rPr lang="fi-FI" sz="2400" b="1" dirty="0"/>
              <a:t> to </a:t>
            </a:r>
            <a:r>
              <a:rPr lang="fi-FI" sz="2400" b="1" dirty="0" err="1"/>
              <a:t>write</a:t>
            </a:r>
            <a:r>
              <a:rPr lang="fi-FI" sz="2400" b="1" dirty="0"/>
              <a:t> </a:t>
            </a:r>
            <a:r>
              <a:rPr lang="fi-FI" sz="2400" b="1" dirty="0" err="1"/>
              <a:t>the</a:t>
            </a:r>
            <a:r>
              <a:rPr lang="fi-FI" sz="2400" b="1" dirty="0"/>
              <a:t> </a:t>
            </a:r>
            <a:r>
              <a:rPr lang="fi-FI" sz="2400" b="1" dirty="0" err="1"/>
              <a:t>Master’s</a:t>
            </a:r>
            <a:r>
              <a:rPr lang="fi-FI" sz="2400" b="1" dirty="0"/>
              <a:t> </a:t>
            </a:r>
            <a:r>
              <a:rPr lang="fi-FI" sz="2400" b="1" dirty="0" err="1"/>
              <a:t>thesis</a:t>
            </a:r>
            <a:r>
              <a:rPr lang="fi-FI" sz="2400" b="1" dirty="0"/>
              <a:t> as </a:t>
            </a:r>
            <a:r>
              <a:rPr lang="fi-FI" sz="2400" b="1" dirty="0" err="1"/>
              <a:t>part</a:t>
            </a:r>
            <a:r>
              <a:rPr lang="fi-FI" sz="2400" b="1" dirty="0"/>
              <a:t> of </a:t>
            </a:r>
            <a:r>
              <a:rPr lang="fi-FI" sz="2400" b="1" dirty="0" err="1"/>
              <a:t>our</a:t>
            </a:r>
            <a:r>
              <a:rPr lang="fi-FI" sz="2400" b="1" dirty="0"/>
              <a:t> EU </a:t>
            </a:r>
            <a:r>
              <a:rPr lang="fi-FI" sz="2400" b="1" dirty="0" err="1"/>
              <a:t>project’s</a:t>
            </a:r>
            <a:r>
              <a:rPr lang="fi-FI" sz="2400" b="1" dirty="0"/>
              <a:t> </a:t>
            </a:r>
            <a:r>
              <a:rPr lang="fi-FI" sz="2400" b="1" dirty="0" err="1"/>
              <a:t>Work</a:t>
            </a:r>
            <a:r>
              <a:rPr lang="fi-FI" sz="2400" b="1" dirty="0"/>
              <a:t> </a:t>
            </a:r>
            <a:r>
              <a:rPr lang="fi-FI" sz="2400" b="1" dirty="0" err="1"/>
              <a:t>Package</a:t>
            </a:r>
            <a:r>
              <a:rPr lang="fi-FI" sz="2400" b="1" dirty="0"/>
              <a:t> 3.</a:t>
            </a:r>
          </a:p>
          <a:p>
            <a:pPr marL="0" indent="0" algn="just">
              <a:buNone/>
            </a:pPr>
            <a:endParaRPr lang="fi-FI" sz="2400" b="1" dirty="0"/>
          </a:p>
          <a:p>
            <a:pPr marL="0" indent="0" algn="just">
              <a:buNone/>
            </a:pPr>
            <a:r>
              <a:rPr lang="fi-FI" sz="2400" b="1" dirty="0" err="1"/>
              <a:t>Work</a:t>
            </a:r>
            <a:r>
              <a:rPr lang="fi-FI" sz="2400" b="1" dirty="0"/>
              <a:t> </a:t>
            </a:r>
            <a:r>
              <a:rPr lang="fi-FI" sz="2400" b="1" dirty="0" err="1"/>
              <a:t>package</a:t>
            </a:r>
            <a:r>
              <a:rPr lang="fi-FI" sz="2400" b="1" dirty="0"/>
              <a:t> 3 </a:t>
            </a:r>
            <a:r>
              <a:rPr lang="fi-FI" sz="2400" b="1" dirty="0" err="1"/>
              <a:t>aims</a:t>
            </a:r>
            <a:r>
              <a:rPr lang="fi-FI" sz="2400" dirty="0"/>
              <a:t> to </a:t>
            </a:r>
            <a:r>
              <a:rPr lang="fi-FI" sz="2400" dirty="0" err="1"/>
              <a:t>determine</a:t>
            </a:r>
            <a:r>
              <a:rPr lang="fi-FI" sz="2400" dirty="0"/>
              <a:t> human reactions to the flow of chemical information of surroundings and establish guidelines to present </a:t>
            </a:r>
            <a:r>
              <a:rPr lang="fi-FI" sz="2400" dirty="0" err="1"/>
              <a:t>such</a:t>
            </a:r>
            <a:r>
              <a:rPr lang="fi-FI" sz="2400" dirty="0"/>
              <a:t> information to humans (non-specialists and specialists) visually in layers of </a:t>
            </a:r>
            <a:r>
              <a:rPr lang="fi-FI" sz="2400" dirty="0" err="1"/>
              <a:t>augmented</a:t>
            </a:r>
            <a:r>
              <a:rPr lang="fi-FI" sz="2400" dirty="0"/>
              <a:t> </a:t>
            </a:r>
            <a:r>
              <a:rPr lang="fi-FI" sz="2400" dirty="0" err="1"/>
              <a:t>reality</a:t>
            </a:r>
            <a:endParaRPr lang="fi-FI" sz="2400" dirty="0"/>
          </a:p>
          <a:p>
            <a:pPr marL="0" indent="0" algn="just">
              <a:buNone/>
            </a:pPr>
            <a:endParaRPr lang="fi-FI" sz="2400" dirty="0"/>
          </a:p>
          <a:p>
            <a:pPr marL="0" indent="0" algn="just">
              <a:buNone/>
            </a:pPr>
            <a:r>
              <a:rPr lang="fi-FI" sz="2400" b="1" dirty="0" err="1"/>
              <a:t>Relevance</a:t>
            </a:r>
            <a:r>
              <a:rPr lang="fi-FI" sz="2400" b="1" dirty="0"/>
              <a:t> of </a:t>
            </a:r>
            <a:r>
              <a:rPr lang="fi-FI" sz="2400" b="1" dirty="0" err="1"/>
              <a:t>the</a:t>
            </a:r>
            <a:r>
              <a:rPr lang="fi-FI" sz="2400" b="1" dirty="0"/>
              <a:t> </a:t>
            </a:r>
            <a:r>
              <a:rPr lang="fi-FI" sz="2400" b="1" dirty="0" err="1"/>
              <a:t>technologies</a:t>
            </a:r>
            <a:r>
              <a:rPr lang="fi-FI" sz="2400" b="1" dirty="0"/>
              <a:t> </a:t>
            </a:r>
            <a:r>
              <a:rPr lang="fi-FI" sz="2400" b="1" dirty="0" err="1"/>
              <a:t>that</a:t>
            </a:r>
            <a:r>
              <a:rPr lang="fi-FI" sz="2400" b="1" dirty="0"/>
              <a:t> </a:t>
            </a:r>
            <a:r>
              <a:rPr lang="fi-FI" sz="2400" b="1" dirty="0" err="1"/>
              <a:t>our</a:t>
            </a:r>
            <a:r>
              <a:rPr lang="fi-FI" sz="2400" b="1" dirty="0"/>
              <a:t> </a:t>
            </a:r>
            <a:r>
              <a:rPr lang="fi-FI" sz="2400" b="1" dirty="0" err="1"/>
              <a:t>project</a:t>
            </a:r>
            <a:r>
              <a:rPr lang="fi-FI" sz="2400" b="1" dirty="0"/>
              <a:t> </a:t>
            </a:r>
            <a:r>
              <a:rPr lang="fi-FI" sz="2400" b="1" dirty="0" err="1"/>
              <a:t>develops</a:t>
            </a:r>
            <a:r>
              <a:rPr lang="fi-FI" sz="2400" dirty="0"/>
              <a:t>: </a:t>
            </a:r>
          </a:p>
          <a:p>
            <a:pPr marL="0" indent="0" algn="just">
              <a:buNone/>
            </a:pPr>
            <a:r>
              <a:rPr lang="fi-FI" sz="2400" dirty="0" err="1"/>
              <a:t>increase</a:t>
            </a:r>
            <a:r>
              <a:rPr lang="fi-FI" sz="2400" dirty="0"/>
              <a:t> of </a:t>
            </a:r>
            <a:r>
              <a:rPr lang="fi-FI" sz="2400" dirty="0" err="1"/>
              <a:t>safety</a:t>
            </a:r>
            <a:r>
              <a:rPr lang="fi-FI" sz="2400" dirty="0"/>
              <a:t> in </a:t>
            </a:r>
            <a:r>
              <a:rPr lang="fi-FI" sz="2400" dirty="0" err="1"/>
              <a:t>organizations</a:t>
            </a:r>
            <a:r>
              <a:rPr lang="fi-FI" sz="2400" dirty="0"/>
              <a:t> and </a:t>
            </a:r>
            <a:r>
              <a:rPr lang="fi-FI" sz="2400" dirty="0" err="1"/>
              <a:t>society</a:t>
            </a:r>
            <a:endParaRPr lang="fi-FI" sz="2400"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25974185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HQ Location project MSc thesis group</a:t>
            </a:r>
            <a:endParaRPr lang="fi-FI" dirty="0"/>
          </a:p>
        </p:txBody>
      </p:sp>
      <p:sp>
        <p:nvSpPr>
          <p:cNvPr id="4" name="Slide Number Placeholder 3"/>
          <p:cNvSpPr>
            <a:spLocks noGrp="1"/>
          </p:cNvSpPr>
          <p:nvPr>
            <p:ph type="sldNum" sz="quarter" idx="17"/>
          </p:nvPr>
        </p:nvSpPr>
        <p:spPr/>
        <p:txBody>
          <a:bodyPr/>
          <a:lstStyle/>
          <a:p>
            <a:pPr>
              <a:defRPr/>
            </a:pPr>
            <a:fld id="{49EFD4B7-1CC6-864B-A72A-C978B70BBA9B}" type="slidenum">
              <a:rPr lang="fi-FI" smtClean="0"/>
              <a:pPr>
                <a:defRPr/>
              </a:pPr>
              <a:t>20</a:t>
            </a:fld>
            <a:endParaRPr lang="fi-FI" dirty="0"/>
          </a:p>
        </p:txBody>
      </p:sp>
      <p:sp>
        <p:nvSpPr>
          <p:cNvPr id="5" name="TextBox 4"/>
          <p:cNvSpPr txBox="1"/>
          <p:nvPr/>
        </p:nvSpPr>
        <p:spPr>
          <a:xfrm>
            <a:off x="8167620" y="1287431"/>
            <a:ext cx="2359981" cy="683264"/>
          </a:xfrm>
          <a:prstGeom prst="rect">
            <a:avLst/>
          </a:prstGeom>
          <a:noFill/>
        </p:spPr>
        <p:txBody>
          <a:bodyPr wrap="square" rtlCol="0">
            <a:spAutoFit/>
          </a:bodyPr>
          <a:lstStyle/>
          <a:p>
            <a:pPr algn="ctr"/>
            <a:r>
              <a:rPr lang="fi-FI" sz="1920" i="1" dirty="0" err="1"/>
              <a:t>Evolution</a:t>
            </a:r>
            <a:r>
              <a:rPr lang="fi-FI" sz="1920" i="1" dirty="0"/>
              <a:t> of </a:t>
            </a:r>
            <a:r>
              <a:rPr lang="fi-FI" sz="1920" i="1" dirty="0" err="1"/>
              <a:t>regional</a:t>
            </a:r>
            <a:r>
              <a:rPr lang="fi-FI" sz="1920" i="1" dirty="0"/>
              <a:t> </a:t>
            </a:r>
            <a:r>
              <a:rPr lang="fi-FI" sz="1920" i="1" dirty="0" err="1"/>
              <a:t>structures</a:t>
            </a:r>
            <a:r>
              <a:rPr lang="fi-FI" sz="1920" i="1" dirty="0"/>
              <a:t> </a:t>
            </a:r>
          </a:p>
        </p:txBody>
      </p:sp>
      <p:sp>
        <p:nvSpPr>
          <p:cNvPr id="6" name="TextBox 5"/>
          <p:cNvSpPr txBox="1"/>
          <p:nvPr/>
        </p:nvSpPr>
        <p:spPr>
          <a:xfrm>
            <a:off x="9114414" y="2826379"/>
            <a:ext cx="2376652" cy="683264"/>
          </a:xfrm>
          <a:prstGeom prst="rect">
            <a:avLst/>
          </a:prstGeom>
          <a:noFill/>
        </p:spPr>
        <p:txBody>
          <a:bodyPr wrap="square" rtlCol="0">
            <a:spAutoFit/>
          </a:bodyPr>
          <a:lstStyle/>
          <a:p>
            <a:pPr algn="ctr"/>
            <a:r>
              <a:rPr lang="fi-FI" sz="1920" i="1" dirty="0" err="1"/>
              <a:t>Where</a:t>
            </a:r>
            <a:r>
              <a:rPr lang="fi-FI" sz="1920" i="1" dirty="0"/>
              <a:t> </a:t>
            </a:r>
            <a:r>
              <a:rPr lang="fi-FI" sz="1920" i="1" dirty="0" err="1"/>
              <a:t>are</a:t>
            </a:r>
            <a:r>
              <a:rPr lang="fi-FI" sz="1920" i="1" dirty="0"/>
              <a:t> HQ </a:t>
            </a:r>
            <a:r>
              <a:rPr lang="fi-FI" sz="1920" i="1" dirty="0" err="1"/>
              <a:t>located</a:t>
            </a:r>
            <a:r>
              <a:rPr lang="fi-FI" sz="1920" i="1" dirty="0"/>
              <a:t> in Europe?</a:t>
            </a:r>
          </a:p>
        </p:txBody>
      </p:sp>
      <p:sp>
        <p:nvSpPr>
          <p:cNvPr id="7" name="TextBox 6"/>
          <p:cNvSpPr txBox="1"/>
          <p:nvPr/>
        </p:nvSpPr>
        <p:spPr>
          <a:xfrm>
            <a:off x="8295535" y="4616909"/>
            <a:ext cx="2861945" cy="978729"/>
          </a:xfrm>
          <a:prstGeom prst="rect">
            <a:avLst/>
          </a:prstGeom>
          <a:noFill/>
        </p:spPr>
        <p:txBody>
          <a:bodyPr wrap="square" rtlCol="0">
            <a:spAutoFit/>
          </a:bodyPr>
          <a:lstStyle/>
          <a:p>
            <a:pPr algn="ctr"/>
            <a:r>
              <a:rPr lang="en-US" sz="1920" i="1" dirty="0" err="1"/>
              <a:t>Nordea</a:t>
            </a:r>
            <a:r>
              <a:rPr lang="en-US" sz="1920" i="1" dirty="0"/>
              <a:t> HQ relocation: How is it represented in media?</a:t>
            </a:r>
            <a:endParaRPr lang="fi-FI" sz="1920" i="1" dirty="0"/>
          </a:p>
        </p:txBody>
      </p:sp>
      <p:sp>
        <p:nvSpPr>
          <p:cNvPr id="8" name="TextBox 7"/>
          <p:cNvSpPr txBox="1"/>
          <p:nvPr/>
        </p:nvSpPr>
        <p:spPr>
          <a:xfrm>
            <a:off x="731840" y="1252949"/>
            <a:ext cx="2481156" cy="683264"/>
          </a:xfrm>
          <a:prstGeom prst="rect">
            <a:avLst/>
          </a:prstGeom>
          <a:noFill/>
        </p:spPr>
        <p:txBody>
          <a:bodyPr wrap="square" rtlCol="0">
            <a:spAutoFit/>
          </a:bodyPr>
          <a:lstStyle/>
          <a:p>
            <a:pPr algn="ctr"/>
            <a:r>
              <a:rPr lang="en-US" sz="1920" i="1" dirty="0"/>
              <a:t>How are HQ organized in a digital world?</a:t>
            </a:r>
            <a:endParaRPr lang="fi-FI" sz="1920" i="1" dirty="0"/>
          </a:p>
        </p:txBody>
      </p:sp>
      <p:sp>
        <p:nvSpPr>
          <p:cNvPr id="9" name="TextBox 8"/>
          <p:cNvSpPr txBox="1"/>
          <p:nvPr/>
        </p:nvSpPr>
        <p:spPr>
          <a:xfrm>
            <a:off x="4666619" y="4700931"/>
            <a:ext cx="2566684" cy="683264"/>
          </a:xfrm>
          <a:prstGeom prst="rect">
            <a:avLst/>
          </a:prstGeom>
          <a:noFill/>
        </p:spPr>
        <p:txBody>
          <a:bodyPr wrap="square" rtlCol="0">
            <a:spAutoFit/>
          </a:bodyPr>
          <a:lstStyle/>
          <a:p>
            <a:pPr algn="ctr"/>
            <a:r>
              <a:rPr lang="en-US" sz="1920" i="1" dirty="0"/>
              <a:t>HQ in Africa – locations for expansion</a:t>
            </a:r>
            <a:endParaRPr lang="fi-FI" sz="1920" i="1" dirty="0"/>
          </a:p>
        </p:txBody>
      </p:sp>
      <p:sp>
        <p:nvSpPr>
          <p:cNvPr id="10" name="TextBox 9"/>
          <p:cNvSpPr txBox="1"/>
          <p:nvPr/>
        </p:nvSpPr>
        <p:spPr>
          <a:xfrm>
            <a:off x="4235313" y="1016497"/>
            <a:ext cx="2997990" cy="683264"/>
          </a:xfrm>
          <a:prstGeom prst="rect">
            <a:avLst/>
          </a:prstGeom>
          <a:noFill/>
        </p:spPr>
        <p:txBody>
          <a:bodyPr wrap="square" rtlCol="0">
            <a:spAutoFit/>
          </a:bodyPr>
          <a:lstStyle/>
          <a:p>
            <a:pPr algn="ctr"/>
            <a:r>
              <a:rPr lang="en-US" sz="1920" i="1" dirty="0"/>
              <a:t>Headquarters in platform</a:t>
            </a:r>
          </a:p>
          <a:p>
            <a:pPr algn="ctr"/>
            <a:r>
              <a:rPr lang="en-US" sz="1920" i="1" dirty="0"/>
              <a:t>business</a:t>
            </a:r>
            <a:endParaRPr lang="fi-FI" sz="1920" i="1" dirty="0"/>
          </a:p>
        </p:txBody>
      </p:sp>
      <p:sp>
        <p:nvSpPr>
          <p:cNvPr id="11" name="Round Diagonal Corner Rectangle 10"/>
          <p:cNvSpPr/>
          <p:nvPr/>
        </p:nvSpPr>
        <p:spPr>
          <a:xfrm>
            <a:off x="3090756" y="1751546"/>
            <a:ext cx="5909021" cy="2732400"/>
          </a:xfrm>
          <a:prstGeom prst="round2DiagRect">
            <a:avLst>
              <a:gd name="adj1" fmla="val 16667"/>
              <a:gd name="adj2" fmla="val 467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720"/>
              </a:spcBef>
            </a:pPr>
            <a:r>
              <a:rPr lang="en-US" sz="1920" b="1" dirty="0"/>
              <a:t>The purpose is to </a:t>
            </a:r>
            <a:r>
              <a:rPr lang="en-US" sz="2160" b="1" dirty="0"/>
              <a:t>create</a:t>
            </a:r>
            <a:r>
              <a:rPr lang="en-US" sz="1920" b="1" dirty="0"/>
              <a:t> interaction and provide additional peer support to MSc thesis students.</a:t>
            </a:r>
          </a:p>
          <a:p>
            <a:pPr algn="ctr">
              <a:spcBef>
                <a:spcPts val="720"/>
              </a:spcBef>
            </a:pPr>
            <a:r>
              <a:rPr lang="en-US" sz="1920" b="1" dirty="0"/>
              <a:t>The group meets once a month, where two students present and everyone gives feedback.</a:t>
            </a:r>
          </a:p>
          <a:p>
            <a:pPr algn="ctr">
              <a:spcBef>
                <a:spcPts val="720"/>
              </a:spcBef>
            </a:pPr>
            <a:r>
              <a:rPr lang="en-US" sz="1920" b="1" dirty="0"/>
              <a:t>17 MSc thesis completed in 2020-21 and </a:t>
            </a:r>
            <a:br>
              <a:rPr lang="en-US" sz="1920" b="1"/>
            </a:br>
            <a:r>
              <a:rPr lang="en-US" sz="1920" b="1"/>
              <a:t>9 </a:t>
            </a:r>
            <a:r>
              <a:rPr lang="en-US" sz="1920" b="1" dirty="0"/>
              <a:t>MSc thesis in progress. </a:t>
            </a:r>
            <a:endParaRPr lang="fi-FI" sz="1920" b="1" dirty="0"/>
          </a:p>
        </p:txBody>
      </p:sp>
      <p:sp>
        <p:nvSpPr>
          <p:cNvPr id="13" name="TextBox 12"/>
          <p:cNvSpPr txBox="1"/>
          <p:nvPr/>
        </p:nvSpPr>
        <p:spPr>
          <a:xfrm>
            <a:off x="609599" y="4321445"/>
            <a:ext cx="3973145" cy="1274195"/>
          </a:xfrm>
          <a:prstGeom prst="rect">
            <a:avLst/>
          </a:prstGeom>
          <a:noFill/>
        </p:spPr>
        <p:txBody>
          <a:bodyPr wrap="square" rtlCol="0">
            <a:spAutoFit/>
          </a:bodyPr>
          <a:lstStyle/>
          <a:p>
            <a:pPr algn="ctr"/>
            <a:r>
              <a:rPr lang="en-US" sz="1920" i="1" dirty="0"/>
              <a:t>“They suck at making friends!” – Or what went wrong with Amazon’s stakeholder communications regarding HQ2 in New York</a:t>
            </a:r>
            <a:endParaRPr lang="fi-FI" sz="1920" i="1" dirty="0"/>
          </a:p>
        </p:txBody>
      </p:sp>
      <p:sp>
        <p:nvSpPr>
          <p:cNvPr id="12" name="TextBox 11"/>
          <p:cNvSpPr txBox="1"/>
          <p:nvPr/>
        </p:nvSpPr>
        <p:spPr>
          <a:xfrm>
            <a:off x="626081" y="2644189"/>
            <a:ext cx="2481156" cy="1569660"/>
          </a:xfrm>
          <a:prstGeom prst="rect">
            <a:avLst/>
          </a:prstGeom>
          <a:noFill/>
        </p:spPr>
        <p:txBody>
          <a:bodyPr wrap="square" rtlCol="0">
            <a:spAutoFit/>
          </a:bodyPr>
          <a:lstStyle/>
          <a:p>
            <a:pPr algn="ctr"/>
            <a:r>
              <a:rPr lang="en-US" sz="1920" i="1" dirty="0"/>
              <a:t>Multinational Enterprises’</a:t>
            </a:r>
          </a:p>
          <a:p>
            <a:pPr algn="ctr"/>
            <a:r>
              <a:rPr lang="en-US" sz="1920" i="1" dirty="0"/>
              <a:t>Headquarters - Sustainability</a:t>
            </a:r>
          </a:p>
          <a:p>
            <a:pPr algn="ctr"/>
            <a:r>
              <a:rPr lang="en-US" sz="1920" i="1" dirty="0"/>
              <a:t>Aspect</a:t>
            </a:r>
          </a:p>
        </p:txBody>
      </p:sp>
    </p:spTree>
    <p:extLst>
      <p:ext uri="{BB962C8B-B14F-4D97-AF65-F5344CB8AC3E}">
        <p14:creationId xmlns:p14="http://schemas.microsoft.com/office/powerpoint/2010/main" val="3316763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354585" y="632106"/>
            <a:ext cx="9570462" cy="4745921"/>
          </a:xfrm>
        </p:spPr>
        <p:txBody>
          <a:bodyPr/>
          <a:lstStyle/>
          <a:p>
            <a:br>
              <a:rPr lang="en-US" sz="4320" dirty="0"/>
            </a:br>
            <a:br>
              <a:rPr lang="en-US" sz="4320" dirty="0"/>
            </a:br>
            <a:r>
              <a:rPr lang="en-US" sz="4320" dirty="0"/>
              <a:t>The following topics are our suggestions, but we are also open for other interesting thesis topics in this area.</a:t>
            </a:r>
            <a:br>
              <a:rPr lang="en-US" sz="4320" dirty="0"/>
            </a:br>
            <a:br>
              <a:rPr lang="en-US" sz="4320" dirty="0"/>
            </a:br>
            <a:r>
              <a:rPr lang="en-US" sz="4320" dirty="0"/>
              <a:t>We also have </a:t>
            </a:r>
            <a:r>
              <a:rPr lang="en-US" sz="4320" dirty="0">
                <a:solidFill>
                  <a:schemeClr val="accent2"/>
                </a:solidFill>
              </a:rPr>
              <a:t>Doctoral opportunities</a:t>
            </a:r>
            <a:r>
              <a:rPr lang="en-US" sz="4320" dirty="0"/>
              <a:t> in our project. </a:t>
            </a:r>
            <a:endParaRPr lang="fi-FI" sz="4320" dirty="0"/>
          </a:p>
        </p:txBody>
      </p:sp>
      <p:sp>
        <p:nvSpPr>
          <p:cNvPr id="4" name="Slide Number Placeholder 3"/>
          <p:cNvSpPr>
            <a:spLocks noGrp="1"/>
          </p:cNvSpPr>
          <p:nvPr>
            <p:ph type="sldNum" sz="quarter" idx="4294967295"/>
          </p:nvPr>
        </p:nvSpPr>
        <p:spPr>
          <a:xfrm>
            <a:off x="7239000" y="6297930"/>
            <a:ext cx="4343400" cy="161926"/>
          </a:xfrm>
        </p:spPr>
        <p:txBody>
          <a:bodyPr/>
          <a:lstStyle/>
          <a:p>
            <a:pPr>
              <a:defRPr/>
            </a:pPr>
            <a:fld id="{49EFD4B7-1CC6-864B-A72A-C978B70BBA9B}" type="slidenum">
              <a:rPr lang="fi-FI" smtClean="0"/>
              <a:pPr>
                <a:defRPr/>
              </a:pPr>
              <a:t>21</a:t>
            </a:fld>
            <a:endParaRPr lang="fi-FI"/>
          </a:p>
        </p:txBody>
      </p:sp>
    </p:spTree>
    <p:extLst>
      <p:ext uri="{BB962C8B-B14F-4D97-AF65-F5344CB8AC3E}">
        <p14:creationId xmlns:p14="http://schemas.microsoft.com/office/powerpoint/2010/main" val="11339961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hand pointing at a map&#10;&#10;Description automatically generated with medium confidence">
            <a:extLst>
              <a:ext uri="{FF2B5EF4-FFF2-40B4-BE49-F238E27FC236}">
                <a16:creationId xmlns:a16="http://schemas.microsoft.com/office/drawing/2014/main" id="{655C970A-F6F0-47A5-908B-10CDEB723095}"/>
              </a:ext>
            </a:extLst>
          </p:cNvPr>
          <p:cNvPicPr>
            <a:picLocks noChangeAspect="1"/>
          </p:cNvPicPr>
          <p:nvPr/>
        </p:nvPicPr>
        <p:blipFill rotWithShape="1">
          <a:blip r:embed="rId2">
            <a:extLst>
              <a:ext uri="{28A0092B-C50C-407E-A947-70E740481C1C}">
                <a14:useLocalDpi xmlns:a14="http://schemas.microsoft.com/office/drawing/2010/main" val="0"/>
              </a:ext>
            </a:extLst>
          </a:blip>
          <a:srcRect l="8118" r="50066"/>
          <a:stretch/>
        </p:blipFill>
        <p:spPr>
          <a:xfrm>
            <a:off x="7280954" y="0"/>
            <a:ext cx="4301447" cy="6858000"/>
          </a:xfrm>
          <a:prstGeom prst="rect">
            <a:avLst/>
          </a:prstGeom>
        </p:spPr>
      </p:pic>
      <p:sp>
        <p:nvSpPr>
          <p:cNvPr id="2" name="Title 1">
            <a:extLst>
              <a:ext uri="{FF2B5EF4-FFF2-40B4-BE49-F238E27FC236}">
                <a16:creationId xmlns:a16="http://schemas.microsoft.com/office/drawing/2014/main" id="{0FB99A34-5AD1-4DF3-9F75-A4649A63F462}"/>
              </a:ext>
            </a:extLst>
          </p:cNvPr>
          <p:cNvSpPr>
            <a:spLocks noGrp="1"/>
          </p:cNvSpPr>
          <p:nvPr>
            <p:ph type="ctrTitle"/>
          </p:nvPr>
        </p:nvSpPr>
        <p:spPr/>
        <p:txBody>
          <a:bodyPr/>
          <a:lstStyle/>
          <a:p>
            <a:r>
              <a:rPr lang="en-US" dirty="0"/>
              <a:t>HQ Location project, WP4</a:t>
            </a:r>
            <a:br>
              <a:rPr lang="en-US" dirty="0"/>
            </a:br>
            <a:r>
              <a:rPr lang="en-US" dirty="0">
                <a:solidFill>
                  <a:schemeClr val="tx1"/>
                </a:solidFill>
              </a:rPr>
              <a:t>Entrepreneurial behavior in location choices</a:t>
            </a:r>
            <a:endParaRPr lang="fi-FI" dirty="0">
              <a:solidFill>
                <a:schemeClr val="tx1"/>
              </a:solidFill>
            </a:endParaRPr>
          </a:p>
        </p:txBody>
      </p:sp>
      <p:sp>
        <p:nvSpPr>
          <p:cNvPr id="3" name="Content Placeholder 2">
            <a:extLst>
              <a:ext uri="{FF2B5EF4-FFF2-40B4-BE49-F238E27FC236}">
                <a16:creationId xmlns:a16="http://schemas.microsoft.com/office/drawing/2014/main" id="{F6787C3E-95F1-48EA-AF17-D7EEBFC81C91}"/>
              </a:ext>
            </a:extLst>
          </p:cNvPr>
          <p:cNvSpPr>
            <a:spLocks noGrp="1"/>
          </p:cNvSpPr>
          <p:nvPr>
            <p:ph sz="quarter" idx="14"/>
          </p:nvPr>
        </p:nvSpPr>
        <p:spPr>
          <a:xfrm>
            <a:off x="1171578" y="1581226"/>
            <a:ext cx="6114170" cy="3602970"/>
          </a:xfrm>
        </p:spPr>
        <p:txBody>
          <a:bodyPr>
            <a:normAutofit fontScale="92500"/>
          </a:bodyPr>
          <a:lstStyle/>
          <a:p>
            <a:pPr defTabSz="822880">
              <a:spcBef>
                <a:spcPts val="900"/>
              </a:spcBef>
              <a:defRPr/>
            </a:pPr>
            <a:r>
              <a:rPr lang="en-US" sz="1560" dirty="0">
                <a:solidFill>
                  <a:prstClr val="black"/>
                </a:solidFill>
                <a:latin typeface="Calibri" panose="020F0502020204030204" pitchFamily="34" charset="0"/>
              </a:rPr>
              <a:t>Two opportunities for your Master’s thesis </a:t>
            </a:r>
            <a:r>
              <a:rPr lang="en-US" sz="1560" b="0" dirty="0">
                <a:solidFill>
                  <a:prstClr val="black"/>
                </a:solidFill>
                <a:latin typeface="Calibri" panose="020F0502020204030204" pitchFamily="34" charset="0"/>
              </a:rPr>
              <a:t>with the support of the project research faculty:</a:t>
            </a:r>
          </a:p>
          <a:p>
            <a:pPr defTabSz="822880">
              <a:spcBef>
                <a:spcPts val="900"/>
              </a:spcBef>
              <a:defRPr/>
            </a:pPr>
            <a:r>
              <a:rPr lang="en-US" sz="1560" dirty="0">
                <a:solidFill>
                  <a:prstClr val="black"/>
                </a:solidFill>
                <a:latin typeface="Calibri" panose="020F0502020204030204" pitchFamily="34" charset="0"/>
              </a:rPr>
              <a:t>Thesis 1:</a:t>
            </a:r>
          </a:p>
          <a:p>
            <a:pPr marL="668088" lvl="1" indent="-411480" defTabSz="822880">
              <a:spcBef>
                <a:spcPts val="450"/>
              </a:spcBef>
              <a:defRPr/>
            </a:pPr>
            <a:r>
              <a:rPr lang="en-US" sz="1560" dirty="0">
                <a:solidFill>
                  <a:prstClr val="black"/>
                </a:solidFill>
                <a:latin typeface="Calibri" panose="020F0502020204030204" pitchFamily="34" charset="0"/>
              </a:rPr>
              <a:t>RQ: What importance do start-up entrepreneurs attach to the locational attributes when choosing the initial firm location/relocation? / What are the key decisive attributes in the location choice decisions performed by start-up entrepreneurs?</a:t>
            </a:r>
          </a:p>
          <a:p>
            <a:pPr marL="668088" lvl="1" indent="-411480" defTabSz="822880">
              <a:spcBef>
                <a:spcPts val="450"/>
              </a:spcBef>
              <a:defRPr/>
            </a:pPr>
            <a:r>
              <a:rPr lang="en-US" sz="1560" dirty="0">
                <a:solidFill>
                  <a:prstClr val="black"/>
                </a:solidFill>
                <a:latin typeface="Calibri" panose="020F0502020204030204" pitchFamily="34" charset="0"/>
              </a:rPr>
              <a:t>Web-based conjoint experiment utilizing best-worst scaling technique</a:t>
            </a:r>
          </a:p>
          <a:p>
            <a:pPr marL="668088" lvl="1" indent="-411480" defTabSz="822880">
              <a:spcBef>
                <a:spcPts val="450"/>
              </a:spcBef>
              <a:defRPr/>
            </a:pPr>
            <a:r>
              <a:rPr lang="en-US" sz="1560" dirty="0">
                <a:solidFill>
                  <a:prstClr val="black"/>
                </a:solidFill>
                <a:latin typeface="Calibri" panose="020F0502020204030204" pitchFamily="34" charset="0"/>
              </a:rPr>
              <a:t>Timeframe: data collection in May-June 2022</a:t>
            </a:r>
          </a:p>
          <a:p>
            <a:pPr defTabSz="822880">
              <a:spcBef>
                <a:spcPts val="900"/>
              </a:spcBef>
              <a:defRPr/>
            </a:pPr>
            <a:r>
              <a:rPr lang="en-US" sz="1560" dirty="0">
                <a:solidFill>
                  <a:prstClr val="black"/>
                </a:solidFill>
                <a:latin typeface="Calibri" panose="020F0502020204030204" pitchFamily="34" charset="0"/>
              </a:rPr>
              <a:t>Thesis 2:</a:t>
            </a:r>
            <a:endParaRPr lang="en-US" sz="1560" b="0" dirty="0">
              <a:solidFill>
                <a:prstClr val="black"/>
              </a:solidFill>
              <a:latin typeface="Calibri" panose="020F0502020204030204" pitchFamily="34" charset="0"/>
            </a:endParaRPr>
          </a:p>
          <a:p>
            <a:pPr marL="668088" lvl="1" indent="-411480" defTabSz="822880">
              <a:spcBef>
                <a:spcPts val="450"/>
              </a:spcBef>
              <a:defRPr/>
            </a:pPr>
            <a:r>
              <a:rPr lang="en-US" sz="1560" dirty="0">
                <a:solidFill>
                  <a:prstClr val="black"/>
                </a:solidFill>
                <a:latin typeface="Calibri" panose="020F0502020204030204" pitchFamily="34" charset="0"/>
              </a:rPr>
              <a:t>RQ: How do start-ups differ from each other in valuations of the location attributes when choosing the initial firm location/relocation and why? </a:t>
            </a:r>
          </a:p>
          <a:p>
            <a:pPr marL="668088" lvl="1" indent="-411480" defTabSz="822880">
              <a:spcBef>
                <a:spcPts val="450"/>
              </a:spcBef>
              <a:defRPr/>
            </a:pPr>
            <a:r>
              <a:rPr lang="en-US" sz="1560" dirty="0">
                <a:solidFill>
                  <a:prstClr val="black"/>
                </a:solidFill>
                <a:latin typeface="Calibri" panose="020F0502020204030204" pitchFamily="34" charset="0"/>
              </a:rPr>
              <a:t>Web-based conjoint experiment utilizing choice-based conjoint methodology </a:t>
            </a:r>
          </a:p>
          <a:p>
            <a:pPr marL="668088" lvl="1" indent="-411480" defTabSz="822880">
              <a:spcBef>
                <a:spcPts val="450"/>
              </a:spcBef>
              <a:defRPr/>
            </a:pPr>
            <a:r>
              <a:rPr lang="en-US" sz="1560" dirty="0">
                <a:solidFill>
                  <a:prstClr val="black"/>
                </a:solidFill>
                <a:latin typeface="Calibri" panose="020F0502020204030204" pitchFamily="34" charset="0"/>
              </a:rPr>
              <a:t>Timeframe: data collection in September-October 2022</a:t>
            </a:r>
          </a:p>
          <a:p>
            <a:endParaRPr lang="fi-FI" dirty="0"/>
          </a:p>
        </p:txBody>
      </p:sp>
      <p:sp>
        <p:nvSpPr>
          <p:cNvPr id="4" name="Date Placeholder 3">
            <a:extLst>
              <a:ext uri="{FF2B5EF4-FFF2-40B4-BE49-F238E27FC236}">
                <a16:creationId xmlns:a16="http://schemas.microsoft.com/office/drawing/2014/main" id="{845DEFD2-C75F-45B2-B143-6A03F506506D}"/>
              </a:ext>
            </a:extLst>
          </p:cNvPr>
          <p:cNvSpPr>
            <a:spLocks noGrp="1"/>
          </p:cNvSpPr>
          <p:nvPr>
            <p:ph type="dt" sz="half" idx="15"/>
          </p:nvPr>
        </p:nvSpPr>
        <p:spPr/>
        <p:txBody>
          <a:bodyPr/>
          <a:lstStyle/>
          <a:p>
            <a:pPr>
              <a:defRPr/>
            </a:pPr>
            <a:fld id="{24CBB682-87B2-4236-AF78-B49807E7713E}" type="datetime1">
              <a:rPr lang="fi-FI" smtClean="0">
                <a:solidFill>
                  <a:prstClr val="black"/>
                </a:solidFill>
              </a:rPr>
              <a:pPr>
                <a:defRPr/>
              </a:pPr>
              <a:t>20.4.2022</a:t>
            </a:fld>
            <a:endParaRPr lang="fi-FI">
              <a:solidFill>
                <a:prstClr val="black"/>
              </a:solidFill>
            </a:endParaRPr>
          </a:p>
        </p:txBody>
      </p:sp>
      <p:sp>
        <p:nvSpPr>
          <p:cNvPr id="5" name="Slide Number Placeholder 4">
            <a:extLst>
              <a:ext uri="{FF2B5EF4-FFF2-40B4-BE49-F238E27FC236}">
                <a16:creationId xmlns:a16="http://schemas.microsoft.com/office/drawing/2014/main" id="{CD8739AD-88EE-40E9-9779-407AD47639AC}"/>
              </a:ext>
            </a:extLst>
          </p:cNvPr>
          <p:cNvSpPr>
            <a:spLocks noGrp="1"/>
          </p:cNvSpPr>
          <p:nvPr>
            <p:ph type="sldNum" sz="quarter" idx="17"/>
          </p:nvPr>
        </p:nvSpPr>
        <p:spPr/>
        <p:txBody>
          <a:bodyPr/>
          <a:lstStyle/>
          <a:p>
            <a:pPr>
              <a:defRPr/>
            </a:pPr>
            <a:fld id="{49EFD4B7-1CC6-864B-A72A-C978B70BBA9B}" type="slidenum">
              <a:rPr lang="fi-FI" smtClean="0">
                <a:solidFill>
                  <a:prstClr val="black"/>
                </a:solidFill>
              </a:rPr>
              <a:pPr>
                <a:defRPr/>
              </a:pPr>
              <a:t>22</a:t>
            </a:fld>
            <a:endParaRPr lang="fi-FI">
              <a:solidFill>
                <a:prstClr val="black"/>
              </a:solidFill>
            </a:endParaRPr>
          </a:p>
        </p:txBody>
      </p:sp>
      <p:sp>
        <p:nvSpPr>
          <p:cNvPr id="6" name="TextBox 5">
            <a:extLst>
              <a:ext uri="{FF2B5EF4-FFF2-40B4-BE49-F238E27FC236}">
                <a16:creationId xmlns:a16="http://schemas.microsoft.com/office/drawing/2014/main" id="{EFF6E164-E5EF-4BCB-9A7B-CC3230567CBD}"/>
              </a:ext>
            </a:extLst>
          </p:cNvPr>
          <p:cNvSpPr txBox="1"/>
          <p:nvPr/>
        </p:nvSpPr>
        <p:spPr>
          <a:xfrm>
            <a:off x="3340009" y="6026060"/>
            <a:ext cx="3953326" cy="1006429"/>
          </a:xfrm>
          <a:prstGeom prst="rect">
            <a:avLst/>
          </a:prstGeom>
          <a:noFill/>
        </p:spPr>
        <p:txBody>
          <a:bodyPr wrap="none" rtlCol="0">
            <a:spAutoFit/>
          </a:bodyPr>
          <a:lstStyle/>
          <a:p>
            <a:pPr algn="r" defTabSz="822960"/>
            <a:r>
              <a:rPr lang="en-US" sz="1440" dirty="0">
                <a:solidFill>
                  <a:prstClr val="black"/>
                </a:solidFill>
                <a:latin typeface="Calibri" panose="020F0502020204030204" pitchFamily="34" charset="0"/>
              </a:rPr>
              <a:t>Contact: </a:t>
            </a:r>
            <a:r>
              <a:rPr lang="en-US" sz="1440" b="1" dirty="0">
                <a:solidFill>
                  <a:prstClr val="black"/>
                </a:solidFill>
                <a:latin typeface="Calibri" panose="020F0502020204030204" pitchFamily="34" charset="0"/>
              </a:rPr>
              <a:t>Daria Kautto</a:t>
            </a:r>
          </a:p>
          <a:p>
            <a:pPr algn="r" defTabSz="822960"/>
            <a:r>
              <a:rPr lang="en-US" sz="1440" dirty="0">
                <a:solidFill>
                  <a:prstClr val="black"/>
                </a:solidFill>
                <a:latin typeface="Calibri" panose="020F0502020204030204" pitchFamily="34" charset="0"/>
              </a:rPr>
              <a:t>Postdoctoral researcher, IB/Management</a:t>
            </a:r>
          </a:p>
          <a:p>
            <a:pPr algn="r" defTabSz="822960"/>
            <a:r>
              <a:rPr lang="en-US" sz="1440" dirty="0">
                <a:solidFill>
                  <a:prstClr val="black"/>
                </a:solidFill>
                <a:latin typeface="Calibri" panose="020F0502020204030204" pitchFamily="34" charset="0"/>
              </a:rPr>
              <a:t>daria.kautto@aalto.fi</a:t>
            </a:r>
          </a:p>
          <a:p>
            <a:pPr defTabSz="822960"/>
            <a:endParaRPr lang="fi-FI" sz="1620" dirty="0">
              <a:solidFill>
                <a:prstClr val="black"/>
              </a:solidFill>
            </a:endParaRPr>
          </a:p>
        </p:txBody>
      </p:sp>
    </p:spTree>
    <p:extLst>
      <p:ext uri="{BB962C8B-B14F-4D97-AF65-F5344CB8AC3E}">
        <p14:creationId xmlns:p14="http://schemas.microsoft.com/office/powerpoint/2010/main" val="1455939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2A51B52-DC01-49B2-BE5B-A63A2A62E765}"/>
              </a:ext>
            </a:extLst>
          </p:cNvPr>
          <p:cNvSpPr>
            <a:spLocks noGrp="1"/>
          </p:cNvSpPr>
          <p:nvPr>
            <p:ph type="body" sz="half" idx="10"/>
          </p:nvPr>
        </p:nvSpPr>
        <p:spPr>
          <a:xfrm>
            <a:off x="5536601" y="259137"/>
            <a:ext cx="5615298" cy="1332766"/>
          </a:xfrm>
        </p:spPr>
        <p:txBody>
          <a:bodyPr anchor="ctr"/>
          <a:lstStyle/>
          <a:p>
            <a:r>
              <a:rPr lang="en-US" sz="3840" dirty="0"/>
              <a:t>Sustainable cities &amp; attraction game</a:t>
            </a:r>
            <a:endParaRPr lang="fi-FI" sz="3840" dirty="0"/>
          </a:p>
        </p:txBody>
      </p:sp>
      <p:sp>
        <p:nvSpPr>
          <p:cNvPr id="6" name="Text Placeholder 5">
            <a:extLst>
              <a:ext uri="{FF2B5EF4-FFF2-40B4-BE49-F238E27FC236}">
                <a16:creationId xmlns:a16="http://schemas.microsoft.com/office/drawing/2014/main" id="{40022BF2-B48B-47C2-9E30-55310E4CB4D2}"/>
              </a:ext>
            </a:extLst>
          </p:cNvPr>
          <p:cNvSpPr>
            <a:spLocks noGrp="1"/>
          </p:cNvSpPr>
          <p:nvPr>
            <p:ph type="body" sz="half" idx="11"/>
          </p:nvPr>
        </p:nvSpPr>
        <p:spPr>
          <a:xfrm>
            <a:off x="5505249" y="1975107"/>
            <a:ext cx="5539994" cy="3929306"/>
          </a:xfrm>
        </p:spPr>
        <p:txBody>
          <a:bodyPr/>
          <a:lstStyle/>
          <a:p>
            <a:pPr marL="342900" indent="-342900">
              <a:buFont typeface="Arial" panose="020B0604020202020204" pitchFamily="34" charset="0"/>
              <a:buChar char="•"/>
            </a:pPr>
            <a:r>
              <a:rPr lang="en-US" sz="1680" b="0" dirty="0"/>
              <a:t>Cities – also those that are not capital cities – need to attract high value adding investments and talent in order to thrive</a:t>
            </a:r>
          </a:p>
          <a:p>
            <a:pPr marL="342900" indent="-342900">
              <a:buFont typeface="Arial" panose="020B0604020202020204" pitchFamily="34" charset="0"/>
              <a:buChar char="•"/>
            </a:pPr>
            <a:r>
              <a:rPr lang="en-US" sz="1680" b="0" dirty="0"/>
              <a:t>Awards and titles are one way for cities to specialize and brand themselves, e.g. European Green Capital title</a:t>
            </a:r>
          </a:p>
          <a:p>
            <a:pPr marL="342900" indent="-342900">
              <a:buFont typeface="Arial" panose="020B0604020202020204" pitchFamily="34" charset="0"/>
              <a:buChar char="•"/>
            </a:pPr>
            <a:r>
              <a:rPr lang="en-US" sz="1680" dirty="0"/>
              <a:t>How do previous European Green Capitals attract talent and investments? </a:t>
            </a:r>
          </a:p>
          <a:p>
            <a:pPr marL="342900" indent="-342900">
              <a:buFont typeface="Arial" panose="020B0604020202020204" pitchFamily="34" charset="0"/>
              <a:buChar char="•"/>
            </a:pPr>
            <a:r>
              <a:rPr lang="en-US" sz="1680" b="0" dirty="0"/>
              <a:t>Material: Cities’ marketing material, interviews with e.g. investment promotion agencies and cities’ directors of economic development </a:t>
            </a:r>
          </a:p>
          <a:p>
            <a:pPr marL="342900" indent="-342900">
              <a:buFont typeface="Arial" panose="020B0604020202020204" pitchFamily="34" charset="0"/>
              <a:buChar char="•"/>
            </a:pPr>
            <a:r>
              <a:rPr lang="en-US" sz="1680" b="0" dirty="0"/>
              <a:t>Focus: Select a few cities among the list of current and previous winners: </a:t>
            </a:r>
            <a:r>
              <a:rPr lang="en-US" sz="1680" b="0" dirty="0">
                <a:hlinkClick r:id="rId3">
                  <a:extLst>
                    <a:ext uri="{A12FA001-AC4F-418D-AE19-62706E023703}">
                      <ahyp:hlinkClr xmlns:ahyp="http://schemas.microsoft.com/office/drawing/2018/hyperlinkcolor" val="tx"/>
                    </a:ext>
                  </a:extLst>
                </a:hlinkClick>
              </a:rPr>
              <a:t>Previous Winning cities (europa.eu)</a:t>
            </a:r>
            <a:endParaRPr lang="en-US" sz="1680" b="0" dirty="0"/>
          </a:p>
          <a:p>
            <a:pPr marL="342900" indent="-342900">
              <a:buFont typeface="Arial" panose="020B0604020202020204" pitchFamily="34" charset="0"/>
              <a:buChar char="•"/>
            </a:pPr>
            <a:endParaRPr lang="en-US" sz="1680" b="0" dirty="0"/>
          </a:p>
        </p:txBody>
      </p:sp>
      <p:pic>
        <p:nvPicPr>
          <p:cNvPr id="12" name="Picture 11" descr="A picture containing tree, outdoor, green, building&#10;&#10;Description automatically generated">
            <a:extLst>
              <a:ext uri="{FF2B5EF4-FFF2-40B4-BE49-F238E27FC236}">
                <a16:creationId xmlns:a16="http://schemas.microsoft.com/office/drawing/2014/main" id="{12091E64-3466-4324-9D26-43FCF998EA1C}"/>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04220" y="0"/>
            <a:ext cx="4572000" cy="6858000"/>
          </a:xfrm>
          <a:prstGeom prst="rect">
            <a:avLst/>
          </a:prstGeom>
        </p:spPr>
      </p:pic>
      <p:sp>
        <p:nvSpPr>
          <p:cNvPr id="13" name="TextBox 12">
            <a:extLst>
              <a:ext uri="{FF2B5EF4-FFF2-40B4-BE49-F238E27FC236}">
                <a16:creationId xmlns:a16="http://schemas.microsoft.com/office/drawing/2014/main" id="{051E5EC1-757B-4C80-B863-444E2D60C2FF}"/>
              </a:ext>
            </a:extLst>
          </p:cNvPr>
          <p:cNvSpPr txBox="1"/>
          <p:nvPr/>
        </p:nvSpPr>
        <p:spPr>
          <a:xfrm>
            <a:off x="654806" y="6248675"/>
            <a:ext cx="4572000" cy="258532"/>
          </a:xfrm>
          <a:prstGeom prst="rect">
            <a:avLst/>
          </a:prstGeom>
          <a:noFill/>
        </p:spPr>
        <p:txBody>
          <a:bodyPr wrap="square" rtlCol="0">
            <a:spAutoFit/>
          </a:bodyPr>
          <a:lstStyle/>
          <a:p>
            <a:pPr defTabSz="822960"/>
            <a:r>
              <a:rPr lang="fi-FI" sz="1080" dirty="0" err="1">
                <a:hlinkClick r:id="rId5" tooltip="https://commons.wikimedia.org/wiki/File:Opening_-_Essen,_European_Green_Capital_2017_06.jpg">
                  <a:extLst>
                    <a:ext uri="{A12FA001-AC4F-418D-AE19-62706E023703}">
                      <ahyp:hlinkClr xmlns:ahyp="http://schemas.microsoft.com/office/drawing/2018/hyperlinkcolor" val="tx"/>
                    </a:ext>
                  </a:extLst>
                </a:hlinkClick>
              </a:rPr>
              <a:t>This</a:t>
            </a:r>
            <a:r>
              <a:rPr lang="fi-FI" sz="1080" dirty="0">
                <a:solidFill>
                  <a:prstClr val="white"/>
                </a:solidFill>
                <a:hlinkClick r:id="rId5" tooltip="https://commons.wikimedia.org/wiki/File:Opening_-_Essen,_European_Green_Capital_2017_06.jpg">
                  <a:extLst>
                    <a:ext uri="{A12FA001-AC4F-418D-AE19-62706E023703}">
                      <ahyp:hlinkClr xmlns:ahyp="http://schemas.microsoft.com/office/drawing/2018/hyperlinkcolor" val="tx"/>
                    </a:ext>
                  </a:extLst>
                </a:hlinkClick>
              </a:rPr>
              <a:t> Photo</a:t>
            </a:r>
            <a:r>
              <a:rPr lang="fi-FI" sz="1080" dirty="0">
                <a:solidFill>
                  <a:prstClr val="white"/>
                </a:solidFill>
              </a:rPr>
              <a:t> </a:t>
            </a:r>
            <a:r>
              <a:rPr lang="fi-FI" sz="1080" dirty="0" err="1">
                <a:solidFill>
                  <a:prstClr val="white"/>
                </a:solidFill>
              </a:rPr>
              <a:t>by</a:t>
            </a:r>
            <a:r>
              <a:rPr lang="fi-FI" sz="1080" dirty="0">
                <a:solidFill>
                  <a:prstClr val="white"/>
                </a:solidFill>
              </a:rPr>
              <a:t> Unknown Author is </a:t>
            </a:r>
            <a:r>
              <a:rPr lang="fi-FI" sz="1080" dirty="0" err="1">
                <a:solidFill>
                  <a:prstClr val="white"/>
                </a:solidFill>
              </a:rPr>
              <a:t>licensed</a:t>
            </a:r>
            <a:r>
              <a:rPr lang="fi-FI" sz="1080" dirty="0">
                <a:solidFill>
                  <a:prstClr val="white"/>
                </a:solidFill>
              </a:rPr>
              <a:t> </a:t>
            </a:r>
            <a:r>
              <a:rPr lang="fi-FI" sz="1080" dirty="0" err="1">
                <a:solidFill>
                  <a:prstClr val="white"/>
                </a:solidFill>
              </a:rPr>
              <a:t>under</a:t>
            </a:r>
            <a:r>
              <a:rPr lang="fi-FI" sz="1080" dirty="0">
                <a:solidFill>
                  <a:prstClr val="white"/>
                </a:solidFill>
              </a:rPr>
              <a:t> </a:t>
            </a:r>
            <a:r>
              <a:rPr lang="fi-FI" sz="1080" dirty="0">
                <a:solidFill>
                  <a:prstClr val="white"/>
                </a:solidFill>
                <a:hlinkClick r:id="rId6" tooltip="https://creativecommons.org/licenses/by-sa/3.0/">
                  <a:extLst>
                    <a:ext uri="{A12FA001-AC4F-418D-AE19-62706E023703}">
                      <ahyp:hlinkClr xmlns:ahyp="http://schemas.microsoft.com/office/drawing/2018/hyperlinkcolor" val="tx"/>
                    </a:ext>
                  </a:extLst>
                </a:hlinkClick>
              </a:rPr>
              <a:t>CC BY-SA</a:t>
            </a:r>
            <a:endParaRPr lang="fi-FI" sz="1080" dirty="0">
              <a:solidFill>
                <a:prstClr val="white"/>
              </a:solidFill>
            </a:endParaRPr>
          </a:p>
        </p:txBody>
      </p:sp>
      <p:sp>
        <p:nvSpPr>
          <p:cNvPr id="14" name="TextBox 13">
            <a:extLst>
              <a:ext uri="{FF2B5EF4-FFF2-40B4-BE49-F238E27FC236}">
                <a16:creationId xmlns:a16="http://schemas.microsoft.com/office/drawing/2014/main" id="{A2F6F226-C5CD-4224-99AE-2CB6D75BD19A}"/>
              </a:ext>
            </a:extLst>
          </p:cNvPr>
          <p:cNvSpPr txBox="1"/>
          <p:nvPr/>
        </p:nvSpPr>
        <p:spPr>
          <a:xfrm>
            <a:off x="5353723" y="5663942"/>
            <a:ext cx="5722873" cy="840230"/>
          </a:xfrm>
          <a:prstGeom prst="rect">
            <a:avLst/>
          </a:prstGeom>
          <a:noFill/>
        </p:spPr>
        <p:txBody>
          <a:bodyPr wrap="square" rtlCol="0">
            <a:spAutoFit/>
          </a:bodyPr>
          <a:lstStyle/>
          <a:p>
            <a:pPr defTabSz="822960"/>
            <a:r>
              <a:rPr lang="en-US" sz="1620" dirty="0">
                <a:solidFill>
                  <a:srgbClr val="92D050"/>
                </a:solidFill>
              </a:rPr>
              <a:t>_______________________________________________</a:t>
            </a:r>
          </a:p>
          <a:p>
            <a:pPr defTabSz="822960"/>
            <a:endParaRPr lang="en-US" sz="1620" dirty="0">
              <a:solidFill>
                <a:prstClr val="black"/>
              </a:solidFill>
            </a:endParaRPr>
          </a:p>
          <a:p>
            <a:pPr defTabSz="822960"/>
            <a:r>
              <a:rPr lang="en-US" sz="1620" dirty="0">
                <a:solidFill>
                  <a:prstClr val="black"/>
                </a:solidFill>
              </a:rPr>
              <a:t>Contact: Assistant Professor Iiris Saittakari (iiris.saittakari@aalto.fi)</a:t>
            </a:r>
            <a:endParaRPr lang="fi-FI" sz="1620" dirty="0">
              <a:solidFill>
                <a:prstClr val="black"/>
              </a:solidFill>
            </a:endParaRPr>
          </a:p>
        </p:txBody>
      </p:sp>
      <p:pic>
        <p:nvPicPr>
          <p:cNvPr id="16" name="Picture 15" descr="Logo, company name&#10;&#10;Description automatically generated">
            <a:extLst>
              <a:ext uri="{FF2B5EF4-FFF2-40B4-BE49-F238E27FC236}">
                <a16:creationId xmlns:a16="http://schemas.microsoft.com/office/drawing/2014/main" id="{CB038019-E91E-450E-8560-E6CAA7E366EC}"/>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10281504" y="102158"/>
            <a:ext cx="1230775" cy="1580701"/>
          </a:xfrm>
          <a:prstGeom prst="rect">
            <a:avLst/>
          </a:prstGeom>
        </p:spPr>
      </p:pic>
      <p:sp>
        <p:nvSpPr>
          <p:cNvPr id="17" name="TextBox 16">
            <a:extLst>
              <a:ext uri="{FF2B5EF4-FFF2-40B4-BE49-F238E27FC236}">
                <a16:creationId xmlns:a16="http://schemas.microsoft.com/office/drawing/2014/main" id="{6F718EA3-FDAB-415E-A677-16C39E52A85B}"/>
              </a:ext>
            </a:extLst>
          </p:cNvPr>
          <p:cNvSpPr txBox="1"/>
          <p:nvPr/>
        </p:nvSpPr>
        <p:spPr>
          <a:xfrm>
            <a:off x="654807" y="6494940"/>
            <a:ext cx="4327264" cy="258532"/>
          </a:xfrm>
          <a:prstGeom prst="rect">
            <a:avLst/>
          </a:prstGeom>
          <a:noFill/>
        </p:spPr>
        <p:txBody>
          <a:bodyPr wrap="square" rtlCol="0">
            <a:spAutoFit/>
          </a:bodyPr>
          <a:lstStyle/>
          <a:p>
            <a:pPr defTabSz="822960"/>
            <a:r>
              <a:rPr lang="fi-FI" sz="1080" dirty="0" err="1">
                <a:hlinkClick r:id="rId8" tooltip="http://gsouto-digitalteacher.blogspot.com/2012/07/june-rundown-of-most-read-posts.html">
                  <a:extLst>
                    <a:ext uri="{A12FA001-AC4F-418D-AE19-62706E023703}">
                      <ahyp:hlinkClr xmlns:ahyp="http://schemas.microsoft.com/office/drawing/2018/hyperlinkcolor" val="tx"/>
                    </a:ext>
                  </a:extLst>
                </a:hlinkClick>
              </a:rPr>
              <a:t>This</a:t>
            </a:r>
            <a:r>
              <a:rPr lang="fi-FI" sz="1080" dirty="0">
                <a:solidFill>
                  <a:prstClr val="white"/>
                </a:solidFill>
                <a:hlinkClick r:id="rId8" tooltip="http://gsouto-digitalteacher.blogspot.com/2012/07/june-rundown-of-most-read-posts.html">
                  <a:extLst>
                    <a:ext uri="{A12FA001-AC4F-418D-AE19-62706E023703}">
                      <ahyp:hlinkClr xmlns:ahyp="http://schemas.microsoft.com/office/drawing/2018/hyperlinkcolor" val="tx"/>
                    </a:ext>
                  </a:extLst>
                </a:hlinkClick>
              </a:rPr>
              <a:t> Photo</a:t>
            </a:r>
            <a:r>
              <a:rPr lang="fi-FI" sz="1080" dirty="0">
                <a:solidFill>
                  <a:prstClr val="white"/>
                </a:solidFill>
              </a:rPr>
              <a:t> </a:t>
            </a:r>
            <a:r>
              <a:rPr lang="fi-FI" sz="1080" dirty="0" err="1">
                <a:solidFill>
                  <a:prstClr val="white"/>
                </a:solidFill>
              </a:rPr>
              <a:t>by</a:t>
            </a:r>
            <a:r>
              <a:rPr lang="fi-FI" sz="1080" dirty="0">
                <a:solidFill>
                  <a:prstClr val="white"/>
                </a:solidFill>
              </a:rPr>
              <a:t> Unknown Author is </a:t>
            </a:r>
            <a:r>
              <a:rPr lang="fi-FI" sz="1080" dirty="0" err="1">
                <a:solidFill>
                  <a:prstClr val="white"/>
                </a:solidFill>
              </a:rPr>
              <a:t>licensed</a:t>
            </a:r>
            <a:r>
              <a:rPr lang="fi-FI" sz="1080" dirty="0">
                <a:solidFill>
                  <a:prstClr val="white"/>
                </a:solidFill>
              </a:rPr>
              <a:t> </a:t>
            </a:r>
            <a:r>
              <a:rPr lang="fi-FI" sz="1080" dirty="0" err="1">
                <a:solidFill>
                  <a:prstClr val="white"/>
                </a:solidFill>
              </a:rPr>
              <a:t>under</a:t>
            </a:r>
            <a:r>
              <a:rPr lang="fi-FI" sz="1080" dirty="0">
                <a:solidFill>
                  <a:prstClr val="white"/>
                </a:solidFill>
              </a:rPr>
              <a:t> </a:t>
            </a:r>
            <a:r>
              <a:rPr lang="fi-FI" sz="1080" dirty="0">
                <a:solidFill>
                  <a:prstClr val="white"/>
                </a:solidFill>
                <a:hlinkClick r:id="rId9" tooltip="https://creativecommons.org/licenses/by-nc-sa/3.0/">
                  <a:extLst>
                    <a:ext uri="{A12FA001-AC4F-418D-AE19-62706E023703}">
                      <ahyp:hlinkClr xmlns:ahyp="http://schemas.microsoft.com/office/drawing/2018/hyperlinkcolor" val="tx"/>
                    </a:ext>
                  </a:extLst>
                </a:hlinkClick>
              </a:rPr>
              <a:t>CC BY-SA-NC</a:t>
            </a:r>
            <a:endParaRPr lang="fi-FI" sz="1080" dirty="0">
              <a:solidFill>
                <a:prstClr val="white"/>
              </a:solidFill>
            </a:endParaRPr>
          </a:p>
        </p:txBody>
      </p:sp>
      <p:sp>
        <p:nvSpPr>
          <p:cNvPr id="20" name="TextBox 19">
            <a:extLst>
              <a:ext uri="{FF2B5EF4-FFF2-40B4-BE49-F238E27FC236}">
                <a16:creationId xmlns:a16="http://schemas.microsoft.com/office/drawing/2014/main" id="{38271FC4-B042-4177-80C4-06CA24027967}"/>
              </a:ext>
            </a:extLst>
          </p:cNvPr>
          <p:cNvSpPr txBox="1"/>
          <p:nvPr/>
        </p:nvSpPr>
        <p:spPr>
          <a:xfrm>
            <a:off x="605889" y="-4196"/>
            <a:ext cx="1992661" cy="3333220"/>
          </a:xfrm>
          <a:prstGeom prst="rect">
            <a:avLst/>
          </a:prstGeom>
          <a:noFill/>
        </p:spPr>
        <p:txBody>
          <a:bodyPr wrap="none" rtlCol="0">
            <a:spAutoFit/>
          </a:bodyPr>
          <a:lstStyle/>
          <a:p>
            <a:pPr defTabSz="822960"/>
            <a:endParaRPr lang="fi-FI" sz="1620" dirty="0">
              <a:solidFill>
                <a:prstClr val="white"/>
              </a:solidFill>
            </a:endParaRPr>
          </a:p>
          <a:p>
            <a:pPr defTabSz="822960"/>
            <a:r>
              <a:rPr lang="fi-FI" sz="1620" dirty="0">
                <a:solidFill>
                  <a:prstClr val="white"/>
                </a:solidFill>
              </a:rPr>
              <a:t>2011:  Hamburg</a:t>
            </a:r>
          </a:p>
          <a:p>
            <a:pPr defTabSz="822960"/>
            <a:r>
              <a:rPr lang="fi-FI" sz="1620" dirty="0">
                <a:solidFill>
                  <a:prstClr val="white"/>
                </a:solidFill>
              </a:rPr>
              <a:t>2012:  </a:t>
            </a:r>
            <a:r>
              <a:rPr lang="fi-FI" sz="1620" dirty="0" err="1">
                <a:solidFill>
                  <a:prstClr val="white"/>
                </a:solidFill>
              </a:rPr>
              <a:t>Vitoria-Gasteiz</a:t>
            </a:r>
            <a:endParaRPr lang="fi-FI" sz="1620" dirty="0">
              <a:solidFill>
                <a:prstClr val="white"/>
              </a:solidFill>
            </a:endParaRPr>
          </a:p>
          <a:p>
            <a:pPr defTabSz="822960"/>
            <a:r>
              <a:rPr lang="fi-FI" sz="1620" dirty="0">
                <a:solidFill>
                  <a:prstClr val="white"/>
                </a:solidFill>
              </a:rPr>
              <a:t>2013:  </a:t>
            </a:r>
            <a:r>
              <a:rPr lang="fi-FI" sz="1620" dirty="0" err="1">
                <a:solidFill>
                  <a:prstClr val="white"/>
                </a:solidFill>
              </a:rPr>
              <a:t>Nantes</a:t>
            </a:r>
            <a:endParaRPr lang="fi-FI" sz="1620" dirty="0">
              <a:solidFill>
                <a:prstClr val="white"/>
              </a:solidFill>
            </a:endParaRPr>
          </a:p>
          <a:p>
            <a:pPr defTabSz="822960"/>
            <a:r>
              <a:rPr lang="fi-FI" sz="1620" dirty="0">
                <a:solidFill>
                  <a:prstClr val="white"/>
                </a:solidFill>
              </a:rPr>
              <a:t>2014:  </a:t>
            </a:r>
            <a:r>
              <a:rPr lang="fi-FI" sz="1620" dirty="0" err="1">
                <a:solidFill>
                  <a:prstClr val="white"/>
                </a:solidFill>
              </a:rPr>
              <a:t>Copenhagen</a:t>
            </a:r>
            <a:endParaRPr lang="fi-FI" sz="1620" dirty="0">
              <a:solidFill>
                <a:prstClr val="white"/>
              </a:solidFill>
            </a:endParaRPr>
          </a:p>
          <a:p>
            <a:pPr defTabSz="822960"/>
            <a:r>
              <a:rPr lang="fi-FI" sz="1620" dirty="0">
                <a:solidFill>
                  <a:prstClr val="white"/>
                </a:solidFill>
              </a:rPr>
              <a:t>2015:  Bristol</a:t>
            </a:r>
          </a:p>
          <a:p>
            <a:pPr defTabSz="822960"/>
            <a:r>
              <a:rPr lang="fi-FI" sz="1620" dirty="0">
                <a:solidFill>
                  <a:prstClr val="white"/>
                </a:solidFill>
              </a:rPr>
              <a:t>2016:  Ljubljana</a:t>
            </a:r>
          </a:p>
          <a:p>
            <a:pPr defTabSz="822960"/>
            <a:r>
              <a:rPr lang="fi-FI" sz="1620" dirty="0">
                <a:solidFill>
                  <a:prstClr val="white"/>
                </a:solidFill>
              </a:rPr>
              <a:t>2017:  Essen</a:t>
            </a:r>
          </a:p>
          <a:p>
            <a:pPr defTabSz="822960"/>
            <a:r>
              <a:rPr lang="fi-FI" sz="1620" dirty="0">
                <a:solidFill>
                  <a:prstClr val="white"/>
                </a:solidFill>
              </a:rPr>
              <a:t>2018:  </a:t>
            </a:r>
            <a:r>
              <a:rPr lang="fi-FI" sz="1620" dirty="0" err="1">
                <a:solidFill>
                  <a:prstClr val="white"/>
                </a:solidFill>
              </a:rPr>
              <a:t>Nijmegen</a:t>
            </a:r>
            <a:endParaRPr lang="fi-FI" sz="1620" dirty="0">
              <a:solidFill>
                <a:prstClr val="white"/>
              </a:solidFill>
            </a:endParaRPr>
          </a:p>
          <a:p>
            <a:pPr defTabSz="822960"/>
            <a:r>
              <a:rPr lang="fi-FI" sz="1620" dirty="0">
                <a:solidFill>
                  <a:prstClr val="white"/>
                </a:solidFill>
              </a:rPr>
              <a:t>2019:  Oslo</a:t>
            </a:r>
          </a:p>
          <a:p>
            <a:pPr defTabSz="822960"/>
            <a:r>
              <a:rPr lang="fi-FI" sz="1620" dirty="0">
                <a:solidFill>
                  <a:prstClr val="white"/>
                </a:solidFill>
              </a:rPr>
              <a:t>2020:  </a:t>
            </a:r>
            <a:r>
              <a:rPr lang="fi-FI" sz="1620" dirty="0" err="1">
                <a:solidFill>
                  <a:prstClr val="white"/>
                </a:solidFill>
              </a:rPr>
              <a:t>Lisbon</a:t>
            </a:r>
            <a:endParaRPr lang="fi-FI" sz="1620" dirty="0">
              <a:solidFill>
                <a:prstClr val="white"/>
              </a:solidFill>
            </a:endParaRPr>
          </a:p>
          <a:p>
            <a:pPr defTabSz="822960"/>
            <a:r>
              <a:rPr lang="fi-FI" sz="1620" dirty="0">
                <a:solidFill>
                  <a:prstClr val="white"/>
                </a:solidFill>
              </a:rPr>
              <a:t>2021:  Lahti</a:t>
            </a:r>
          </a:p>
          <a:p>
            <a:pPr defTabSz="822960"/>
            <a:r>
              <a:rPr lang="fi-FI" sz="1620" dirty="0">
                <a:solidFill>
                  <a:prstClr val="white"/>
                </a:solidFill>
              </a:rPr>
              <a:t>2022:  Grenoble</a:t>
            </a:r>
          </a:p>
        </p:txBody>
      </p:sp>
    </p:spTree>
    <p:extLst>
      <p:ext uri="{BB962C8B-B14F-4D97-AF65-F5344CB8AC3E}">
        <p14:creationId xmlns:p14="http://schemas.microsoft.com/office/powerpoint/2010/main" val="29846730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1C7133F-004D-7D46-80DF-68DF49190C4F}"/>
              </a:ext>
            </a:extLst>
          </p:cNvPr>
          <p:cNvSpPr>
            <a:spLocks noGrp="1"/>
          </p:cNvSpPr>
          <p:nvPr>
            <p:ph type="body" sz="half" idx="10"/>
          </p:nvPr>
        </p:nvSpPr>
        <p:spPr>
          <a:xfrm>
            <a:off x="748542" y="167345"/>
            <a:ext cx="11179741" cy="1355059"/>
          </a:xfrm>
        </p:spPr>
        <p:txBody>
          <a:bodyPr/>
          <a:lstStyle/>
          <a:p>
            <a:r>
              <a:rPr lang="x-none" sz="3240" dirty="0"/>
              <a:t>Reimaging the city through sustainability partnerships</a:t>
            </a:r>
          </a:p>
        </p:txBody>
      </p:sp>
      <p:sp>
        <p:nvSpPr>
          <p:cNvPr id="11" name="Text Placeholder 10">
            <a:extLst>
              <a:ext uri="{FF2B5EF4-FFF2-40B4-BE49-F238E27FC236}">
                <a16:creationId xmlns:a16="http://schemas.microsoft.com/office/drawing/2014/main" id="{8D5ADCAE-07D5-4445-A3C3-62DEAF106FCB}"/>
              </a:ext>
            </a:extLst>
          </p:cNvPr>
          <p:cNvSpPr>
            <a:spLocks noGrp="1"/>
          </p:cNvSpPr>
          <p:nvPr>
            <p:ph type="body" sz="half" idx="11"/>
          </p:nvPr>
        </p:nvSpPr>
        <p:spPr>
          <a:xfrm>
            <a:off x="748541" y="1524196"/>
            <a:ext cx="4980146" cy="796489"/>
          </a:xfrm>
        </p:spPr>
        <p:txBody>
          <a:bodyPr/>
          <a:lstStyle/>
          <a:p>
            <a:pPr marL="0" indent="0">
              <a:buNone/>
            </a:pPr>
            <a:r>
              <a:rPr lang="x-none" sz="1680" dirty="0"/>
              <a:t> Case context 1: Energy islands </a:t>
            </a:r>
          </a:p>
        </p:txBody>
      </p:sp>
      <p:sp>
        <p:nvSpPr>
          <p:cNvPr id="12" name="Text Placeholder 11">
            <a:extLst>
              <a:ext uri="{FF2B5EF4-FFF2-40B4-BE49-F238E27FC236}">
                <a16:creationId xmlns:a16="http://schemas.microsoft.com/office/drawing/2014/main" id="{9B275CBC-9A10-4146-8C50-5B0D3A577D21}"/>
              </a:ext>
            </a:extLst>
          </p:cNvPr>
          <p:cNvSpPr>
            <a:spLocks noGrp="1"/>
          </p:cNvSpPr>
          <p:nvPr>
            <p:ph type="body" sz="half" idx="12"/>
          </p:nvPr>
        </p:nvSpPr>
        <p:spPr>
          <a:xfrm>
            <a:off x="6808494" y="1596128"/>
            <a:ext cx="4894421" cy="3914950"/>
          </a:xfrm>
        </p:spPr>
        <p:txBody>
          <a:bodyPr/>
          <a:lstStyle/>
          <a:p>
            <a:pPr marL="0" indent="0">
              <a:buNone/>
            </a:pPr>
            <a:r>
              <a:rPr lang="x-none" sz="1680" dirty="0"/>
              <a:t>Case context 2: Headquarters of the future</a:t>
            </a:r>
          </a:p>
          <a:p>
            <a:endParaRPr lang="x-none" sz="1680" dirty="0"/>
          </a:p>
        </p:txBody>
      </p:sp>
      <p:sp>
        <p:nvSpPr>
          <p:cNvPr id="14" name="TextBox 13">
            <a:extLst>
              <a:ext uri="{FF2B5EF4-FFF2-40B4-BE49-F238E27FC236}">
                <a16:creationId xmlns:a16="http://schemas.microsoft.com/office/drawing/2014/main" id="{2FE15F7C-33F5-4D4B-AD84-2A9847B67E98}"/>
              </a:ext>
            </a:extLst>
          </p:cNvPr>
          <p:cNvSpPr txBox="1"/>
          <p:nvPr/>
        </p:nvSpPr>
        <p:spPr>
          <a:xfrm>
            <a:off x="855440" y="1789489"/>
            <a:ext cx="3513590" cy="535531"/>
          </a:xfrm>
          <a:prstGeom prst="rect">
            <a:avLst/>
          </a:prstGeom>
          <a:noFill/>
        </p:spPr>
        <p:txBody>
          <a:bodyPr wrap="none" rtlCol="0">
            <a:spAutoFit/>
          </a:bodyPr>
          <a:lstStyle/>
          <a:p>
            <a:pPr algn="ctr" defTabSz="822960"/>
            <a:r>
              <a:rPr lang="x-none" sz="1440" dirty="0">
                <a:solidFill>
                  <a:prstClr val="black"/>
                </a:solidFill>
              </a:rPr>
              <a:t>Helsinki’s Hot Heart by Carlo Ratti Associati</a:t>
            </a:r>
            <a:br>
              <a:rPr lang="x-none" sz="1440" dirty="0">
                <a:solidFill>
                  <a:prstClr val="black"/>
                </a:solidFill>
              </a:rPr>
            </a:br>
            <a:r>
              <a:rPr lang="x-none" sz="1440" dirty="0">
                <a:solidFill>
                  <a:prstClr val="black"/>
                </a:solidFill>
              </a:rPr>
              <a:t>and a team of multinationals, Helsinki 2028?</a:t>
            </a:r>
          </a:p>
        </p:txBody>
      </p:sp>
      <p:sp>
        <p:nvSpPr>
          <p:cNvPr id="15" name="Text Placeholder 10">
            <a:extLst>
              <a:ext uri="{FF2B5EF4-FFF2-40B4-BE49-F238E27FC236}">
                <a16:creationId xmlns:a16="http://schemas.microsoft.com/office/drawing/2014/main" id="{B58797B3-8058-A746-B0EB-3AFC7418BCBD}"/>
              </a:ext>
            </a:extLst>
          </p:cNvPr>
          <p:cNvSpPr txBox="1">
            <a:spLocks/>
          </p:cNvSpPr>
          <p:nvPr/>
        </p:nvSpPr>
        <p:spPr>
          <a:xfrm>
            <a:off x="819718" y="803282"/>
            <a:ext cx="10620329" cy="796489"/>
          </a:xfrm>
          <a:prstGeom prst="rect">
            <a:avLst/>
          </a:prstGeom>
        </p:spPr>
        <p:txBody>
          <a:bodyPr lIns="0" tIns="0" rIns="0" bIns="0"/>
          <a:lstStyle>
            <a:lvl1pPr marL="342866" marR="0" indent="-342866" algn="l" defTabSz="685733" rtl="0" eaLnBrk="1" fontAlgn="auto" latinLnBrk="0" hangingPunct="1">
              <a:lnSpc>
                <a:spcPct val="100000"/>
              </a:lnSpc>
              <a:spcBef>
                <a:spcPts val="750"/>
              </a:spcBef>
              <a:spcAft>
                <a:spcPts val="0"/>
              </a:spcAft>
              <a:buClrTx/>
              <a:buSzTx/>
              <a:buFont typeface="Arial" panose="020B0604020202020204" pitchFamily="34" charset="0"/>
              <a:buChar char="•"/>
              <a:tabLst/>
              <a:defRPr sz="2100" b="1" kern="1200" baseline="0">
                <a:solidFill>
                  <a:schemeClr val="tx1"/>
                </a:solidFill>
                <a:latin typeface="+mn-lt"/>
                <a:ea typeface="+mn-ea"/>
                <a:cs typeface="+mn-cs"/>
              </a:defRPr>
            </a:lvl1pPr>
            <a:lvl2pPr marL="628589" indent="-285720" algn="l" defTabSz="685733" rtl="0" eaLnBrk="1" latinLnBrk="0" hangingPunct="1">
              <a:lnSpc>
                <a:spcPct val="90000"/>
              </a:lnSpc>
              <a:spcBef>
                <a:spcPts val="375"/>
              </a:spcBef>
              <a:buFont typeface="Arial" panose="020B0604020202020204" pitchFamily="34" charset="0"/>
              <a:buChar char="•"/>
              <a:defRPr sz="2100" kern="1200">
                <a:solidFill>
                  <a:schemeClr val="tx1"/>
                </a:solidFill>
                <a:latin typeface="+mn-lt"/>
                <a:ea typeface="+mn-ea"/>
                <a:cs typeface="+mn-cs"/>
              </a:defRPr>
            </a:lvl2pPr>
            <a:lvl3pPr marL="804783" indent="-176195" algn="l" defTabSz="685733"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3pPr>
            <a:lvl4pPr marL="1028598" indent="0" algn="l" defTabSz="685733" rtl="0" eaLnBrk="1" latinLnBrk="0" hangingPunct="1">
              <a:lnSpc>
                <a:spcPct val="90000"/>
              </a:lnSpc>
              <a:spcBef>
                <a:spcPts val="375"/>
              </a:spcBef>
              <a:buFont typeface="Arial"/>
              <a:buNone/>
              <a:defRPr sz="750" kern="1200">
                <a:solidFill>
                  <a:schemeClr val="tx1"/>
                </a:solidFill>
                <a:latin typeface="+mn-lt"/>
                <a:ea typeface="+mn-ea"/>
                <a:cs typeface="+mn-cs"/>
              </a:defRPr>
            </a:lvl4pPr>
            <a:lvl5pPr marL="1371465" indent="0" algn="l" defTabSz="685733" rtl="0" eaLnBrk="1" latinLnBrk="0" hangingPunct="1">
              <a:lnSpc>
                <a:spcPct val="90000"/>
              </a:lnSpc>
              <a:spcBef>
                <a:spcPts val="375"/>
              </a:spcBef>
              <a:buFont typeface="Arial"/>
              <a:buNone/>
              <a:defRPr sz="750" kern="1200">
                <a:solidFill>
                  <a:schemeClr val="tx1"/>
                </a:solidFill>
                <a:latin typeface="+mn-lt"/>
                <a:ea typeface="+mn-ea"/>
                <a:cs typeface="+mn-cs"/>
              </a:defRPr>
            </a:lvl5pPr>
            <a:lvl6pPr marL="1714330" indent="0" algn="l" defTabSz="685733" rtl="0" eaLnBrk="1" latinLnBrk="0" hangingPunct="1">
              <a:lnSpc>
                <a:spcPct val="90000"/>
              </a:lnSpc>
              <a:spcBef>
                <a:spcPts val="375"/>
              </a:spcBef>
              <a:buFont typeface="Arial"/>
              <a:buNone/>
              <a:defRPr sz="750" kern="1200">
                <a:solidFill>
                  <a:schemeClr val="tx1"/>
                </a:solidFill>
                <a:latin typeface="+mn-lt"/>
                <a:ea typeface="+mn-ea"/>
                <a:cs typeface="+mn-cs"/>
              </a:defRPr>
            </a:lvl6pPr>
            <a:lvl7pPr marL="2057195" indent="0" algn="l" defTabSz="685733" rtl="0" eaLnBrk="1" latinLnBrk="0" hangingPunct="1">
              <a:lnSpc>
                <a:spcPct val="90000"/>
              </a:lnSpc>
              <a:spcBef>
                <a:spcPts val="375"/>
              </a:spcBef>
              <a:buFont typeface="Arial"/>
              <a:buNone/>
              <a:defRPr sz="750" kern="1200">
                <a:solidFill>
                  <a:schemeClr val="tx1"/>
                </a:solidFill>
                <a:latin typeface="+mn-lt"/>
                <a:ea typeface="+mn-ea"/>
                <a:cs typeface="+mn-cs"/>
              </a:defRPr>
            </a:lvl7pPr>
            <a:lvl8pPr marL="2400060" indent="0" algn="l" defTabSz="685733" rtl="0" eaLnBrk="1" latinLnBrk="0" hangingPunct="1">
              <a:lnSpc>
                <a:spcPct val="90000"/>
              </a:lnSpc>
              <a:spcBef>
                <a:spcPts val="375"/>
              </a:spcBef>
              <a:buFont typeface="Arial"/>
              <a:buNone/>
              <a:defRPr sz="750" kern="1200">
                <a:solidFill>
                  <a:schemeClr val="tx1"/>
                </a:solidFill>
                <a:latin typeface="+mn-lt"/>
                <a:ea typeface="+mn-ea"/>
                <a:cs typeface="+mn-cs"/>
              </a:defRPr>
            </a:lvl8pPr>
            <a:lvl9pPr marL="2742930" indent="0" algn="l" defTabSz="685733" rtl="0" eaLnBrk="1" latinLnBrk="0" hangingPunct="1">
              <a:lnSpc>
                <a:spcPct val="90000"/>
              </a:lnSpc>
              <a:spcBef>
                <a:spcPts val="375"/>
              </a:spcBef>
              <a:buFont typeface="Arial"/>
              <a:buNone/>
              <a:defRPr sz="750" kern="1200">
                <a:solidFill>
                  <a:schemeClr val="tx1"/>
                </a:solidFill>
                <a:latin typeface="+mn-lt"/>
                <a:ea typeface="+mn-ea"/>
                <a:cs typeface="+mn-cs"/>
              </a:defRPr>
            </a:lvl9pPr>
          </a:lstStyle>
          <a:p>
            <a:pPr marL="0" indent="0" algn="ctr">
              <a:buNone/>
            </a:pPr>
            <a:r>
              <a:rPr lang="x-none" sz="1920" dirty="0">
                <a:solidFill>
                  <a:prstClr val="black"/>
                </a:solidFill>
              </a:rPr>
              <a:t>How do multinational companies and city/state authorities collaborate</a:t>
            </a:r>
            <a:br>
              <a:rPr lang="x-none" sz="1920" dirty="0">
                <a:solidFill>
                  <a:prstClr val="black"/>
                </a:solidFill>
              </a:rPr>
            </a:br>
            <a:r>
              <a:rPr lang="x-none" sz="1920" dirty="0">
                <a:solidFill>
                  <a:prstClr val="black"/>
                </a:solidFill>
              </a:rPr>
              <a:t> in creating more sustainable cities?</a:t>
            </a:r>
          </a:p>
        </p:txBody>
      </p:sp>
      <p:sp>
        <p:nvSpPr>
          <p:cNvPr id="17" name="TextBox 16">
            <a:extLst>
              <a:ext uri="{FF2B5EF4-FFF2-40B4-BE49-F238E27FC236}">
                <a16:creationId xmlns:a16="http://schemas.microsoft.com/office/drawing/2014/main" id="{CEA6D85A-9226-DF49-BF2E-7295CA9EDC5C}"/>
              </a:ext>
            </a:extLst>
          </p:cNvPr>
          <p:cNvSpPr txBox="1"/>
          <p:nvPr/>
        </p:nvSpPr>
        <p:spPr>
          <a:xfrm>
            <a:off x="1375837" y="4636479"/>
            <a:ext cx="2472793" cy="313932"/>
          </a:xfrm>
          <a:prstGeom prst="rect">
            <a:avLst/>
          </a:prstGeom>
          <a:noFill/>
        </p:spPr>
        <p:txBody>
          <a:bodyPr wrap="none" rtlCol="0">
            <a:spAutoFit/>
          </a:bodyPr>
          <a:lstStyle/>
          <a:p>
            <a:pPr algn="ctr" defTabSz="822960"/>
            <a:r>
              <a:rPr lang="x-none" sz="1440" dirty="0">
                <a:solidFill>
                  <a:prstClr val="black"/>
                </a:solidFill>
              </a:rPr>
              <a:t>Denmark’s energy island, 2033</a:t>
            </a:r>
          </a:p>
        </p:txBody>
      </p:sp>
      <p:sp>
        <p:nvSpPr>
          <p:cNvPr id="19" name="TextBox 18">
            <a:extLst>
              <a:ext uri="{FF2B5EF4-FFF2-40B4-BE49-F238E27FC236}">
                <a16:creationId xmlns:a16="http://schemas.microsoft.com/office/drawing/2014/main" id="{437AAEAE-A558-2B40-BB06-F0E766620491}"/>
              </a:ext>
            </a:extLst>
          </p:cNvPr>
          <p:cNvSpPr txBox="1"/>
          <p:nvPr/>
        </p:nvSpPr>
        <p:spPr>
          <a:xfrm>
            <a:off x="7071240" y="1920095"/>
            <a:ext cx="3129896" cy="313932"/>
          </a:xfrm>
          <a:prstGeom prst="rect">
            <a:avLst/>
          </a:prstGeom>
          <a:noFill/>
        </p:spPr>
        <p:txBody>
          <a:bodyPr wrap="none" rtlCol="0">
            <a:spAutoFit/>
          </a:bodyPr>
          <a:lstStyle/>
          <a:p>
            <a:pPr algn="ctr" defTabSz="822960"/>
            <a:r>
              <a:rPr lang="x-none" sz="1440" dirty="0">
                <a:solidFill>
                  <a:prstClr val="black"/>
                </a:solidFill>
              </a:rPr>
              <a:t>Stora Enso Headquarters, Helsinki 2024</a:t>
            </a:r>
          </a:p>
        </p:txBody>
      </p:sp>
      <p:sp>
        <p:nvSpPr>
          <p:cNvPr id="20" name="Rectangle 19">
            <a:extLst>
              <a:ext uri="{FF2B5EF4-FFF2-40B4-BE49-F238E27FC236}">
                <a16:creationId xmlns:a16="http://schemas.microsoft.com/office/drawing/2014/main" id="{440CD239-8CDB-C149-B059-481780E920A1}"/>
              </a:ext>
            </a:extLst>
          </p:cNvPr>
          <p:cNvSpPr/>
          <p:nvPr/>
        </p:nvSpPr>
        <p:spPr>
          <a:xfrm>
            <a:off x="7889950" y="4307464"/>
            <a:ext cx="2255746" cy="240066"/>
          </a:xfrm>
          <a:prstGeom prst="rect">
            <a:avLst/>
          </a:prstGeom>
        </p:spPr>
        <p:txBody>
          <a:bodyPr wrap="none">
            <a:spAutoFit/>
          </a:bodyPr>
          <a:lstStyle/>
          <a:p>
            <a:pPr defTabSz="822960"/>
            <a:r>
              <a:rPr lang="x-none" sz="960" dirty="0">
                <a:solidFill>
                  <a:prstClr val="black"/>
                </a:solidFill>
              </a:rPr>
              <a:t>Picture: ANTTINEN OIVA ARKKITEHDIT OY</a:t>
            </a:r>
          </a:p>
        </p:txBody>
      </p:sp>
      <p:sp>
        <p:nvSpPr>
          <p:cNvPr id="21" name="Rectangle 20">
            <a:extLst>
              <a:ext uri="{FF2B5EF4-FFF2-40B4-BE49-F238E27FC236}">
                <a16:creationId xmlns:a16="http://schemas.microsoft.com/office/drawing/2014/main" id="{9B0F3436-D51B-EA40-A37C-5C2B9B344F0F}"/>
              </a:ext>
            </a:extLst>
          </p:cNvPr>
          <p:cNvSpPr/>
          <p:nvPr/>
        </p:nvSpPr>
        <p:spPr>
          <a:xfrm>
            <a:off x="1842602" y="6623321"/>
            <a:ext cx="1863011" cy="240066"/>
          </a:xfrm>
          <a:prstGeom prst="rect">
            <a:avLst/>
          </a:prstGeom>
        </p:spPr>
        <p:txBody>
          <a:bodyPr wrap="none">
            <a:spAutoFit/>
          </a:bodyPr>
          <a:lstStyle/>
          <a:p>
            <a:pPr defTabSz="822960"/>
            <a:r>
              <a:rPr lang="x-none" sz="960" dirty="0">
                <a:solidFill>
                  <a:prstClr val="black"/>
                </a:solidFill>
              </a:rPr>
              <a:t>Picture: DANISH ENERGY AGENCY</a:t>
            </a:r>
          </a:p>
        </p:txBody>
      </p:sp>
      <p:sp>
        <p:nvSpPr>
          <p:cNvPr id="22" name="TextBox 21">
            <a:extLst>
              <a:ext uri="{FF2B5EF4-FFF2-40B4-BE49-F238E27FC236}">
                <a16:creationId xmlns:a16="http://schemas.microsoft.com/office/drawing/2014/main" id="{72FDD3D9-7044-2E43-A51C-A1F91E24C8FD}"/>
              </a:ext>
            </a:extLst>
          </p:cNvPr>
          <p:cNvSpPr txBox="1"/>
          <p:nvPr/>
        </p:nvSpPr>
        <p:spPr>
          <a:xfrm>
            <a:off x="4194128" y="5266413"/>
            <a:ext cx="2592046" cy="1421928"/>
          </a:xfrm>
          <a:prstGeom prst="rect">
            <a:avLst/>
          </a:prstGeom>
          <a:noFill/>
        </p:spPr>
        <p:txBody>
          <a:bodyPr wrap="square" rtlCol="0">
            <a:spAutoFit/>
          </a:bodyPr>
          <a:lstStyle/>
          <a:p>
            <a:pPr algn="ctr" defTabSz="822960"/>
            <a:endParaRPr lang="en-US" sz="1440" dirty="0">
              <a:solidFill>
                <a:srgbClr val="FF0000"/>
              </a:solidFill>
            </a:endParaRPr>
          </a:p>
          <a:p>
            <a:pPr algn="ctr" defTabSz="822960"/>
            <a:r>
              <a:rPr lang="en-US" sz="1440" dirty="0">
                <a:solidFill>
                  <a:srgbClr val="FF0000"/>
                </a:solidFill>
              </a:rPr>
              <a:t>Got interested?</a:t>
            </a:r>
          </a:p>
          <a:p>
            <a:pPr algn="ctr" defTabSz="822960"/>
            <a:endParaRPr lang="en-US" sz="1440" dirty="0">
              <a:solidFill>
                <a:srgbClr val="FF0000"/>
              </a:solidFill>
            </a:endParaRPr>
          </a:p>
          <a:p>
            <a:pPr algn="ctr" defTabSz="822960"/>
            <a:r>
              <a:rPr lang="en-US" sz="1440" dirty="0">
                <a:solidFill>
                  <a:srgbClr val="FF0000"/>
                </a:solidFill>
              </a:rPr>
              <a:t>Contact: </a:t>
            </a:r>
          </a:p>
          <a:p>
            <a:pPr algn="ctr" defTabSz="822960"/>
            <a:r>
              <a:rPr lang="en-US" sz="1440" dirty="0" err="1">
                <a:solidFill>
                  <a:srgbClr val="FF0000"/>
                </a:solidFill>
              </a:rPr>
              <a:t>Tiina</a:t>
            </a:r>
            <a:r>
              <a:rPr lang="en-US" sz="1440" dirty="0">
                <a:solidFill>
                  <a:srgbClr val="FF0000"/>
                </a:solidFill>
              </a:rPr>
              <a:t> </a:t>
            </a:r>
            <a:r>
              <a:rPr lang="en-US" sz="1440" dirty="0" err="1">
                <a:solidFill>
                  <a:srgbClr val="FF0000"/>
                </a:solidFill>
              </a:rPr>
              <a:t>Ritvala</a:t>
            </a:r>
            <a:endParaRPr lang="en-US" sz="1440" dirty="0">
              <a:solidFill>
                <a:srgbClr val="FF0000"/>
              </a:solidFill>
            </a:endParaRPr>
          </a:p>
          <a:p>
            <a:pPr algn="ctr" defTabSz="822960"/>
            <a:r>
              <a:rPr lang="en-US" sz="1440" dirty="0" err="1">
                <a:solidFill>
                  <a:srgbClr val="FF0000"/>
                </a:solidFill>
              </a:rPr>
              <a:t>tiina.ritvala@aalto.fi</a:t>
            </a:r>
            <a:endParaRPr lang="fi-FI" sz="1440" dirty="0">
              <a:solidFill>
                <a:srgbClr val="FF0000"/>
              </a:solidFill>
            </a:endParaRPr>
          </a:p>
        </p:txBody>
      </p:sp>
      <p:sp>
        <p:nvSpPr>
          <p:cNvPr id="23" name="TextBox 22">
            <a:extLst>
              <a:ext uri="{FF2B5EF4-FFF2-40B4-BE49-F238E27FC236}">
                <a16:creationId xmlns:a16="http://schemas.microsoft.com/office/drawing/2014/main" id="{00E4C08B-F151-944C-B02F-6DEFCCDC0BBA}"/>
              </a:ext>
            </a:extLst>
          </p:cNvPr>
          <p:cNvSpPr txBox="1"/>
          <p:nvPr/>
        </p:nvSpPr>
        <p:spPr>
          <a:xfrm rot="20731187">
            <a:off x="4661018" y="2533150"/>
            <a:ext cx="1297150" cy="295466"/>
          </a:xfrm>
          <a:prstGeom prst="rect">
            <a:avLst/>
          </a:prstGeom>
          <a:noFill/>
        </p:spPr>
        <p:txBody>
          <a:bodyPr wrap="none" rtlCol="0">
            <a:spAutoFit/>
          </a:bodyPr>
          <a:lstStyle/>
          <a:p>
            <a:pPr defTabSz="822960"/>
            <a:r>
              <a:rPr lang="en-US" sz="1320" dirty="0">
                <a:solidFill>
                  <a:prstClr val="black"/>
                </a:solidFill>
              </a:rPr>
              <a:t>D</a:t>
            </a:r>
            <a:r>
              <a:rPr lang="x-none" sz="1320" dirty="0">
                <a:solidFill>
                  <a:prstClr val="black"/>
                </a:solidFill>
              </a:rPr>
              <a:t>igitalization, AI</a:t>
            </a:r>
          </a:p>
        </p:txBody>
      </p:sp>
      <p:sp>
        <p:nvSpPr>
          <p:cNvPr id="24" name="TextBox 23">
            <a:extLst>
              <a:ext uri="{FF2B5EF4-FFF2-40B4-BE49-F238E27FC236}">
                <a16:creationId xmlns:a16="http://schemas.microsoft.com/office/drawing/2014/main" id="{BE43C8AB-75C8-0A43-94A7-EBF94E418524}"/>
              </a:ext>
            </a:extLst>
          </p:cNvPr>
          <p:cNvSpPr txBox="1"/>
          <p:nvPr/>
        </p:nvSpPr>
        <p:spPr>
          <a:xfrm rot="763590">
            <a:off x="4755387" y="3281266"/>
            <a:ext cx="1096006" cy="295466"/>
          </a:xfrm>
          <a:prstGeom prst="rect">
            <a:avLst/>
          </a:prstGeom>
          <a:noFill/>
        </p:spPr>
        <p:txBody>
          <a:bodyPr wrap="none" rtlCol="0">
            <a:spAutoFit/>
          </a:bodyPr>
          <a:lstStyle/>
          <a:p>
            <a:pPr defTabSz="822960"/>
            <a:r>
              <a:rPr lang="en-US" sz="1320" dirty="0">
                <a:solidFill>
                  <a:prstClr val="black"/>
                </a:solidFill>
              </a:rPr>
              <a:t>Sustainability</a:t>
            </a:r>
            <a:endParaRPr lang="x-none" sz="1320" dirty="0">
              <a:solidFill>
                <a:prstClr val="black"/>
              </a:solidFill>
            </a:endParaRPr>
          </a:p>
        </p:txBody>
      </p:sp>
      <p:sp>
        <p:nvSpPr>
          <p:cNvPr id="25" name="TextBox 24">
            <a:extLst>
              <a:ext uri="{FF2B5EF4-FFF2-40B4-BE49-F238E27FC236}">
                <a16:creationId xmlns:a16="http://schemas.microsoft.com/office/drawing/2014/main" id="{20EE8D16-6FC7-1044-A966-C7AE1BA25DC5}"/>
              </a:ext>
            </a:extLst>
          </p:cNvPr>
          <p:cNvSpPr txBox="1"/>
          <p:nvPr/>
        </p:nvSpPr>
        <p:spPr>
          <a:xfrm rot="20402891">
            <a:off x="4734090" y="3795002"/>
            <a:ext cx="1210524" cy="498598"/>
          </a:xfrm>
          <a:prstGeom prst="rect">
            <a:avLst/>
          </a:prstGeom>
          <a:noFill/>
        </p:spPr>
        <p:txBody>
          <a:bodyPr wrap="none" rtlCol="0">
            <a:spAutoFit/>
          </a:bodyPr>
          <a:lstStyle/>
          <a:p>
            <a:pPr defTabSz="822960"/>
            <a:r>
              <a:rPr lang="en-US" sz="1320" dirty="0">
                <a:solidFill>
                  <a:prstClr val="black"/>
                </a:solidFill>
              </a:rPr>
              <a:t>Inclusive space</a:t>
            </a:r>
            <a:br>
              <a:rPr lang="en-US" sz="1320" dirty="0">
                <a:solidFill>
                  <a:prstClr val="black"/>
                </a:solidFill>
              </a:rPr>
            </a:br>
            <a:r>
              <a:rPr lang="en-US" sz="1320" dirty="0">
                <a:solidFill>
                  <a:prstClr val="black"/>
                </a:solidFill>
              </a:rPr>
              <a:t>for citizens</a:t>
            </a:r>
            <a:endParaRPr lang="x-none" sz="1320" dirty="0">
              <a:solidFill>
                <a:prstClr val="black"/>
              </a:solidFill>
            </a:endParaRPr>
          </a:p>
        </p:txBody>
      </p:sp>
      <p:sp>
        <p:nvSpPr>
          <p:cNvPr id="26" name="TextBox 25">
            <a:extLst>
              <a:ext uri="{FF2B5EF4-FFF2-40B4-BE49-F238E27FC236}">
                <a16:creationId xmlns:a16="http://schemas.microsoft.com/office/drawing/2014/main" id="{2ACC0241-D689-1C44-8229-9DF9F6A78655}"/>
              </a:ext>
            </a:extLst>
          </p:cNvPr>
          <p:cNvSpPr txBox="1"/>
          <p:nvPr/>
        </p:nvSpPr>
        <p:spPr>
          <a:xfrm rot="763590">
            <a:off x="4796201" y="4696765"/>
            <a:ext cx="1295547" cy="498598"/>
          </a:xfrm>
          <a:prstGeom prst="rect">
            <a:avLst/>
          </a:prstGeom>
          <a:noFill/>
        </p:spPr>
        <p:txBody>
          <a:bodyPr wrap="none" rtlCol="0">
            <a:spAutoFit/>
          </a:bodyPr>
          <a:lstStyle/>
          <a:p>
            <a:pPr defTabSz="822960"/>
            <a:r>
              <a:rPr lang="en-US" sz="1320" dirty="0">
                <a:solidFill>
                  <a:prstClr val="black"/>
                </a:solidFill>
              </a:rPr>
              <a:t>Changing norms</a:t>
            </a:r>
          </a:p>
          <a:p>
            <a:pPr defTabSz="822960"/>
            <a:r>
              <a:rPr lang="en-US" sz="1320" dirty="0">
                <a:solidFill>
                  <a:prstClr val="black"/>
                </a:solidFill>
              </a:rPr>
              <a:t>&amp; regulations</a:t>
            </a:r>
            <a:endParaRPr lang="x-none" sz="1320" dirty="0">
              <a:solidFill>
                <a:prstClr val="black"/>
              </a:solidFill>
            </a:endParaRPr>
          </a:p>
        </p:txBody>
      </p:sp>
      <p:sp>
        <p:nvSpPr>
          <p:cNvPr id="29" name="Rectangle 28">
            <a:extLst>
              <a:ext uri="{FF2B5EF4-FFF2-40B4-BE49-F238E27FC236}">
                <a16:creationId xmlns:a16="http://schemas.microsoft.com/office/drawing/2014/main" id="{0EB5D826-ECB6-F14E-934F-8CB7520BE44F}"/>
              </a:ext>
            </a:extLst>
          </p:cNvPr>
          <p:cNvSpPr/>
          <p:nvPr/>
        </p:nvSpPr>
        <p:spPr>
          <a:xfrm>
            <a:off x="9525782" y="6484195"/>
            <a:ext cx="955711" cy="240066"/>
          </a:xfrm>
          <a:prstGeom prst="rect">
            <a:avLst/>
          </a:prstGeom>
        </p:spPr>
        <p:txBody>
          <a:bodyPr wrap="none">
            <a:spAutoFit/>
          </a:bodyPr>
          <a:lstStyle/>
          <a:p>
            <a:pPr defTabSz="822960"/>
            <a:r>
              <a:rPr lang="x-none" sz="960" dirty="0">
                <a:solidFill>
                  <a:prstClr val="black"/>
                </a:solidFill>
              </a:rPr>
              <a:t>Picture: Google</a:t>
            </a:r>
          </a:p>
        </p:txBody>
      </p:sp>
      <p:pic>
        <p:nvPicPr>
          <p:cNvPr id="30" name="Picture 29">
            <a:extLst>
              <a:ext uri="{FF2B5EF4-FFF2-40B4-BE49-F238E27FC236}">
                <a16:creationId xmlns:a16="http://schemas.microsoft.com/office/drawing/2014/main" id="{CF3CFB9A-16D5-A64A-AEAF-2AD6FD384AC7}"/>
              </a:ext>
            </a:extLst>
          </p:cNvPr>
          <p:cNvPicPr>
            <a:picLocks noChangeAspect="1"/>
          </p:cNvPicPr>
          <p:nvPr/>
        </p:nvPicPr>
        <p:blipFill>
          <a:blip r:embed="rId2"/>
          <a:stretch>
            <a:fillRect/>
          </a:stretch>
        </p:blipFill>
        <p:spPr>
          <a:xfrm>
            <a:off x="953759" y="4916492"/>
            <a:ext cx="3093720" cy="1752600"/>
          </a:xfrm>
          <a:prstGeom prst="rect">
            <a:avLst/>
          </a:prstGeom>
        </p:spPr>
      </p:pic>
      <p:pic>
        <p:nvPicPr>
          <p:cNvPr id="33" name="Picture 32">
            <a:extLst>
              <a:ext uri="{FF2B5EF4-FFF2-40B4-BE49-F238E27FC236}">
                <a16:creationId xmlns:a16="http://schemas.microsoft.com/office/drawing/2014/main" id="{79C4D3FE-D4FF-334A-AEC1-8D718C15D72F}"/>
              </a:ext>
            </a:extLst>
          </p:cNvPr>
          <p:cNvPicPr>
            <a:picLocks noChangeAspect="1"/>
          </p:cNvPicPr>
          <p:nvPr/>
        </p:nvPicPr>
        <p:blipFill>
          <a:blip r:embed="rId3"/>
          <a:stretch>
            <a:fillRect/>
          </a:stretch>
        </p:blipFill>
        <p:spPr>
          <a:xfrm>
            <a:off x="6932824" y="4837462"/>
            <a:ext cx="3639940" cy="1695314"/>
          </a:xfrm>
          <a:prstGeom prst="rect">
            <a:avLst/>
          </a:prstGeom>
        </p:spPr>
      </p:pic>
      <p:pic>
        <p:nvPicPr>
          <p:cNvPr id="34" name="Picture 33">
            <a:extLst>
              <a:ext uri="{FF2B5EF4-FFF2-40B4-BE49-F238E27FC236}">
                <a16:creationId xmlns:a16="http://schemas.microsoft.com/office/drawing/2014/main" id="{8125E714-1F85-6B41-A057-0ECA1B47D509}"/>
              </a:ext>
            </a:extLst>
          </p:cNvPr>
          <p:cNvPicPr>
            <a:picLocks noChangeAspect="1"/>
          </p:cNvPicPr>
          <p:nvPr/>
        </p:nvPicPr>
        <p:blipFill>
          <a:blip r:embed="rId4"/>
          <a:stretch>
            <a:fillRect/>
          </a:stretch>
        </p:blipFill>
        <p:spPr>
          <a:xfrm>
            <a:off x="6930403" y="2293504"/>
            <a:ext cx="3642360" cy="2057400"/>
          </a:xfrm>
          <a:prstGeom prst="rect">
            <a:avLst/>
          </a:prstGeom>
        </p:spPr>
      </p:pic>
      <p:pic>
        <p:nvPicPr>
          <p:cNvPr id="35" name="Picture 34">
            <a:extLst>
              <a:ext uri="{FF2B5EF4-FFF2-40B4-BE49-F238E27FC236}">
                <a16:creationId xmlns:a16="http://schemas.microsoft.com/office/drawing/2014/main" id="{89308952-9B67-3648-A631-B51AD3440290}"/>
              </a:ext>
            </a:extLst>
          </p:cNvPr>
          <p:cNvPicPr>
            <a:picLocks noChangeAspect="1"/>
          </p:cNvPicPr>
          <p:nvPr/>
        </p:nvPicPr>
        <p:blipFill>
          <a:blip r:embed="rId5"/>
          <a:stretch>
            <a:fillRect/>
          </a:stretch>
        </p:blipFill>
        <p:spPr>
          <a:xfrm>
            <a:off x="894446" y="2298520"/>
            <a:ext cx="3108960" cy="2331720"/>
          </a:xfrm>
          <a:prstGeom prst="rect">
            <a:avLst/>
          </a:prstGeom>
        </p:spPr>
      </p:pic>
    </p:spTree>
    <p:extLst>
      <p:ext uri="{BB962C8B-B14F-4D97-AF65-F5344CB8AC3E}">
        <p14:creationId xmlns:p14="http://schemas.microsoft.com/office/powerpoint/2010/main" val="32094675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lstStyle/>
          <a:p>
            <a:endParaRPr lang="fi-FI"/>
          </a:p>
        </p:txBody>
      </p:sp>
      <p:sp>
        <p:nvSpPr>
          <p:cNvPr id="6" name="Title 5"/>
          <p:cNvSpPr>
            <a:spLocks noGrp="1"/>
          </p:cNvSpPr>
          <p:nvPr>
            <p:ph type="ctrTitle"/>
          </p:nvPr>
        </p:nvSpPr>
        <p:spPr>
          <a:xfrm>
            <a:off x="1310771" y="2370667"/>
            <a:ext cx="9570462" cy="2343574"/>
          </a:xfrm>
        </p:spPr>
        <p:txBody>
          <a:bodyPr/>
          <a:lstStyle/>
          <a:p>
            <a:r>
              <a:rPr lang="en-US" sz="3840" dirty="0"/>
              <a:t>Please contact </a:t>
            </a:r>
            <a:r>
              <a:rPr lang="en-US" sz="3840" dirty="0" err="1"/>
              <a:t>Perttu</a:t>
            </a:r>
            <a:r>
              <a:rPr lang="en-US" sz="3840" dirty="0"/>
              <a:t> </a:t>
            </a:r>
            <a:r>
              <a:rPr lang="en-US" sz="3840" dirty="0" err="1"/>
              <a:t>Kähäri</a:t>
            </a:r>
            <a:r>
              <a:rPr lang="en-US" sz="3840" dirty="0"/>
              <a:t> if you are interested in hearing more:</a:t>
            </a:r>
            <a:br>
              <a:rPr lang="en-US" sz="3840" dirty="0"/>
            </a:br>
            <a:r>
              <a:rPr lang="en-US" sz="3840" dirty="0"/>
              <a:t> </a:t>
            </a:r>
            <a:br>
              <a:rPr lang="en-US" sz="3840" dirty="0"/>
            </a:br>
            <a:r>
              <a:rPr lang="en-US" sz="3840" dirty="0"/>
              <a:t>perttu.kahari@aalto.fi</a:t>
            </a:r>
            <a:endParaRPr lang="fi-FI" dirty="0"/>
          </a:p>
        </p:txBody>
      </p:sp>
      <p:sp>
        <p:nvSpPr>
          <p:cNvPr id="5" name="Slide Number Placeholder 4"/>
          <p:cNvSpPr>
            <a:spLocks noGrp="1"/>
          </p:cNvSpPr>
          <p:nvPr>
            <p:ph type="sldNum" sz="quarter" idx="4294967295"/>
          </p:nvPr>
        </p:nvSpPr>
        <p:spPr>
          <a:xfrm>
            <a:off x="7239000" y="6297930"/>
            <a:ext cx="4343400" cy="161926"/>
          </a:xfrm>
        </p:spPr>
        <p:txBody>
          <a:bodyPr/>
          <a:lstStyle/>
          <a:p>
            <a:pPr>
              <a:defRPr/>
            </a:pPr>
            <a:fld id="{7D79A8AE-7274-0C4A-AB42-92022833E6E2}" type="slidenum">
              <a:rPr lang="fi-FI" smtClean="0"/>
              <a:pPr>
                <a:defRPr/>
              </a:pPr>
              <a:t>25</a:t>
            </a:fld>
            <a:endParaRPr lang="fi-FI"/>
          </a:p>
        </p:txBody>
      </p:sp>
    </p:spTree>
    <p:extLst>
      <p:ext uri="{BB962C8B-B14F-4D97-AF65-F5344CB8AC3E}">
        <p14:creationId xmlns:p14="http://schemas.microsoft.com/office/powerpoint/2010/main" val="129371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58146-9B1C-4E1C-85A8-0AC14B62EBB9}"/>
              </a:ext>
            </a:extLst>
          </p:cNvPr>
          <p:cNvSpPr>
            <a:spLocks noGrp="1"/>
          </p:cNvSpPr>
          <p:nvPr>
            <p:ph type="title"/>
          </p:nvPr>
        </p:nvSpPr>
        <p:spPr/>
        <p:txBody>
          <a:bodyPr>
            <a:normAutofit fontScale="90000"/>
          </a:bodyPr>
          <a:lstStyle/>
          <a:p>
            <a:r>
              <a:rPr lang="en-US" sz="3600" b="1" dirty="0">
                <a:solidFill>
                  <a:schemeClr val="accent5"/>
                </a:solidFill>
              </a:rPr>
              <a:t>Development of </a:t>
            </a:r>
            <a:r>
              <a:rPr lang="en-US" sz="3600" b="1" dirty="0" err="1">
                <a:solidFill>
                  <a:schemeClr val="accent5"/>
                </a:solidFill>
              </a:rPr>
              <a:t>Metsähallitus</a:t>
            </a:r>
            <a:r>
              <a:rPr lang="en-US" sz="3600" b="1" dirty="0">
                <a:solidFill>
                  <a:schemeClr val="accent5"/>
                </a:solidFill>
              </a:rPr>
              <a:t> project economy reporting process and HR functions</a:t>
            </a:r>
            <a:br>
              <a:rPr lang="en-US" dirty="0"/>
            </a:br>
            <a:endParaRPr lang="fi-FI" dirty="0"/>
          </a:p>
        </p:txBody>
      </p:sp>
      <p:sp>
        <p:nvSpPr>
          <p:cNvPr id="3" name="Content Placeholder 2">
            <a:extLst>
              <a:ext uri="{FF2B5EF4-FFF2-40B4-BE49-F238E27FC236}">
                <a16:creationId xmlns:a16="http://schemas.microsoft.com/office/drawing/2014/main" id="{F1882006-7D72-4CB6-8EB3-14FD884E64D3}"/>
              </a:ext>
            </a:extLst>
          </p:cNvPr>
          <p:cNvSpPr>
            <a:spLocks noGrp="1"/>
          </p:cNvSpPr>
          <p:nvPr>
            <p:ph idx="1"/>
          </p:nvPr>
        </p:nvSpPr>
        <p:spPr>
          <a:xfrm>
            <a:off x="628650" y="1416049"/>
            <a:ext cx="10515600" cy="5076825"/>
          </a:xfrm>
        </p:spPr>
        <p:txBody>
          <a:bodyPr>
            <a:normAutofit fontScale="25000" lnSpcReduction="20000"/>
          </a:bodyPr>
          <a:lstStyle/>
          <a:p>
            <a:r>
              <a:rPr lang="en-US" sz="5600" b="1" dirty="0"/>
              <a:t>Subject and wishes regarding the applicant</a:t>
            </a:r>
          </a:p>
          <a:p>
            <a:pPr lvl="1"/>
            <a:r>
              <a:rPr lang="en-US" sz="5200" dirty="0"/>
              <a:t>We are looking for a student </a:t>
            </a:r>
            <a:r>
              <a:rPr lang="en-US" sz="5200" dirty="0" err="1"/>
              <a:t>intererested</a:t>
            </a:r>
            <a:r>
              <a:rPr lang="en-US" sz="5200" dirty="0"/>
              <a:t> in the above topic of Master's thesis. We consider work experience in project economics and HR to be an advantage. Student has studies related to  the subject. Knowledge and expertise in financial and PMO systems as well Office software are useful in the task.</a:t>
            </a:r>
          </a:p>
          <a:p>
            <a:pPr lvl="1"/>
            <a:r>
              <a:rPr lang="en-US" sz="5200" dirty="0"/>
              <a:t>We expect the student to have the ability to cooperate, interest and know-how to analyze and document the current status. We expect the student to be able to present the latest development measures related to the topic - that's the most important!</a:t>
            </a:r>
          </a:p>
          <a:p>
            <a:pPr lvl="1"/>
            <a:r>
              <a:rPr lang="en-US" sz="5200" dirty="0"/>
              <a:t>The Master's thesis can be written in either Finnish or English. However, we want to have related discussions in Finnish.  Financial materials of </a:t>
            </a:r>
            <a:r>
              <a:rPr lang="en-US" sz="5200" dirty="0" err="1"/>
              <a:t>Metsähallitus</a:t>
            </a:r>
            <a:r>
              <a:rPr lang="en-US" sz="5200" dirty="0"/>
              <a:t> are in Finnish, and the financier's reports are partly in English. We offer a grant for Master's thesis from the Helsinki School of Economics Support Foundation (</a:t>
            </a:r>
            <a:r>
              <a:rPr lang="en-US" sz="5200" dirty="0">
                <a:highlight>
                  <a:srgbClr val="FFFF00"/>
                </a:highlight>
              </a:rPr>
              <a:t>12,000 euros</a:t>
            </a:r>
            <a:r>
              <a:rPr lang="en-US" sz="5200" dirty="0"/>
              <a:t>).</a:t>
            </a:r>
          </a:p>
          <a:p>
            <a:r>
              <a:rPr lang="en-US" sz="5600" b="1" dirty="0"/>
              <a:t>Projects in </a:t>
            </a:r>
            <a:r>
              <a:rPr lang="en-US" sz="5600" b="1" dirty="0" err="1"/>
              <a:t>Metsähallitus</a:t>
            </a:r>
            <a:endParaRPr lang="en-US" sz="5600" b="1" dirty="0"/>
          </a:p>
          <a:p>
            <a:pPr lvl="1"/>
            <a:r>
              <a:rPr lang="en-US" sz="5200" dirty="0"/>
              <a:t>Depending on the time, </a:t>
            </a:r>
            <a:r>
              <a:rPr lang="en-US" sz="5200" dirty="0" err="1"/>
              <a:t>Metsähallitus</a:t>
            </a:r>
            <a:r>
              <a:rPr lang="en-US" sz="5200" dirty="0"/>
              <a:t> manages about 50 to 150 projects - financed with external funding - mainly with different types of EU funding. 5 project finance experts are working in the project finance in cooperation with project managers. We make cumulative project-time (several years) accounting reporting as well as financier reporting (in a format specified by the financier). Projects have many interfaces to HR functions. We want to develop good practices of financial reporting and automate e.g. payroll process for projects.</a:t>
            </a:r>
          </a:p>
          <a:p>
            <a:r>
              <a:rPr lang="en-US" sz="5600" b="1" dirty="0"/>
              <a:t>About </a:t>
            </a:r>
            <a:r>
              <a:rPr lang="en-US" sz="5600" b="1" dirty="0" err="1"/>
              <a:t>Metsähallitus</a:t>
            </a:r>
            <a:r>
              <a:rPr lang="en-US" sz="5600" b="1" dirty="0"/>
              <a:t> Group</a:t>
            </a:r>
          </a:p>
          <a:p>
            <a:pPr lvl="1"/>
            <a:r>
              <a:rPr lang="en-US" sz="5200" dirty="0" err="1"/>
              <a:t>Metsähallitus</a:t>
            </a:r>
            <a:r>
              <a:rPr lang="en-US" sz="5200" dirty="0"/>
              <a:t> is a state-owned enterprise with a turnover of approximately 370 </a:t>
            </a:r>
            <a:r>
              <a:rPr lang="en-US" sz="5200" dirty="0" err="1"/>
              <a:t>meur</a:t>
            </a:r>
            <a:r>
              <a:rPr lang="en-US" sz="5200" dirty="0"/>
              <a:t>. </a:t>
            </a:r>
            <a:r>
              <a:rPr lang="en-US" sz="5200" dirty="0" err="1"/>
              <a:t>Metsähallitus</a:t>
            </a:r>
            <a:r>
              <a:rPr lang="en-US" sz="5200" dirty="0"/>
              <a:t> provides natural resource services to a diverse customer base, from citizens to large companies. We use, manage and protect the state’s land and water areas sustainably and reconcile the different expectations of the owner, stakeholders and customers. In this way, we ensure that everyone - including future generations - has the opportunity to enjoy nature and the value it creates.</a:t>
            </a:r>
          </a:p>
          <a:p>
            <a:pPr lvl="1"/>
            <a:r>
              <a:rPr lang="en-US" sz="5200" dirty="0" err="1"/>
              <a:t>Metsähallitus</a:t>
            </a:r>
            <a:r>
              <a:rPr lang="en-US" sz="5200" dirty="0"/>
              <a:t> Group's areas of responsibility operate as limited companies or financed from the state budget. The accounting is based on accounting law - so the management of </a:t>
            </a:r>
            <a:r>
              <a:rPr lang="en-US" sz="5200" dirty="0" err="1"/>
              <a:t>Metsähallitus</a:t>
            </a:r>
            <a:r>
              <a:rPr lang="en-US" sz="5200" dirty="0"/>
              <a:t> Group's financial affairs is quite normal.</a:t>
            </a:r>
          </a:p>
          <a:p>
            <a:r>
              <a:rPr lang="en-US" sz="5600" dirty="0">
                <a:hlinkClick r:id="rId2"/>
              </a:rPr>
              <a:t>https://www.metsa.fi/en/</a:t>
            </a:r>
            <a:endParaRPr lang="en-US" sz="5600" dirty="0"/>
          </a:p>
          <a:p>
            <a:pPr marL="0" indent="0">
              <a:buNone/>
            </a:pPr>
            <a:endParaRPr lang="en-US" dirty="0"/>
          </a:p>
          <a:p>
            <a:pPr marL="457200" lvl="1" indent="0">
              <a:buNone/>
            </a:pPr>
            <a:r>
              <a:rPr lang="en-US" sz="4800" dirty="0"/>
              <a:t>Contact: ELLI TURTINEN-HEIKKILÄ</a:t>
            </a:r>
          </a:p>
          <a:p>
            <a:pPr marL="457200" lvl="1" indent="0">
              <a:buNone/>
            </a:pPr>
            <a:r>
              <a:rPr lang="en-US" sz="4800" dirty="0"/>
              <a:t>Project financial controller / </a:t>
            </a:r>
            <a:r>
              <a:rPr lang="en-US" sz="4800" dirty="0" err="1"/>
              <a:t>projektitalouscontroller</a:t>
            </a:r>
            <a:endParaRPr lang="en-US" sz="4800" dirty="0"/>
          </a:p>
          <a:p>
            <a:pPr marL="457200" lvl="1" indent="0">
              <a:buNone/>
            </a:pPr>
            <a:r>
              <a:rPr lang="en-US" sz="4800" dirty="0" err="1"/>
              <a:t>Turtinen</a:t>
            </a:r>
            <a:r>
              <a:rPr lang="en-US" sz="4800" dirty="0"/>
              <a:t>-Heikkilä Elli </a:t>
            </a:r>
          </a:p>
          <a:p>
            <a:pPr marL="457200" lvl="1" indent="0">
              <a:buNone/>
            </a:pPr>
            <a:r>
              <a:rPr lang="en-US" sz="4800" dirty="0"/>
              <a:t>Elli.Turtinen-Heikkila@metsa.fi</a:t>
            </a:r>
          </a:p>
          <a:p>
            <a:pPr marL="457200" lvl="1" indent="0">
              <a:buNone/>
            </a:pPr>
            <a:r>
              <a:rPr lang="en-US" sz="4800" dirty="0"/>
              <a:t>+358 (0)206 397627 </a:t>
            </a:r>
          </a:p>
          <a:p>
            <a:endParaRPr lang="fi-FI" dirty="0"/>
          </a:p>
        </p:txBody>
      </p:sp>
      <p:pic>
        <p:nvPicPr>
          <p:cNvPr id="4" name="Picture 3">
            <a:extLst>
              <a:ext uri="{FF2B5EF4-FFF2-40B4-BE49-F238E27FC236}">
                <a16:creationId xmlns:a16="http://schemas.microsoft.com/office/drawing/2014/main" id="{F7B16AE2-8FB2-40FB-A79D-69417B0F3698}"/>
              </a:ext>
            </a:extLst>
          </p:cNvPr>
          <p:cNvPicPr>
            <a:picLocks noChangeAspect="1"/>
          </p:cNvPicPr>
          <p:nvPr/>
        </p:nvPicPr>
        <p:blipFill>
          <a:blip r:embed="rId3"/>
          <a:stretch>
            <a:fillRect/>
          </a:stretch>
        </p:blipFill>
        <p:spPr>
          <a:xfrm>
            <a:off x="8214792" y="5422360"/>
            <a:ext cx="2727528" cy="763143"/>
          </a:xfrm>
          <a:prstGeom prst="rect">
            <a:avLst/>
          </a:prstGeom>
        </p:spPr>
      </p:pic>
    </p:spTree>
    <p:extLst>
      <p:ext uri="{BB962C8B-B14F-4D97-AF65-F5344CB8AC3E}">
        <p14:creationId xmlns:p14="http://schemas.microsoft.com/office/powerpoint/2010/main" val="38935059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B86C2-9186-43BE-9BBE-15D00A9C1B83}"/>
              </a:ext>
            </a:extLst>
          </p:cNvPr>
          <p:cNvSpPr>
            <a:spLocks noGrp="1"/>
          </p:cNvSpPr>
          <p:nvPr>
            <p:ph type="title"/>
          </p:nvPr>
        </p:nvSpPr>
        <p:spPr>
          <a:xfrm>
            <a:off x="838200" y="629286"/>
            <a:ext cx="10515600" cy="817632"/>
          </a:xfrm>
        </p:spPr>
        <p:txBody>
          <a:bodyPr>
            <a:normAutofit fontScale="90000"/>
          </a:bodyPr>
          <a:lstStyle/>
          <a:p>
            <a:r>
              <a:rPr lang="fi-FI" sz="3600" b="1">
                <a:solidFill>
                  <a:schemeClr val="accent5"/>
                </a:solidFill>
              </a:rPr>
              <a:t>Metsähallituksen projektitalouden raportointi-prosessin ja HR-toimintojen kehittäminen</a:t>
            </a:r>
            <a:br>
              <a:rPr lang="fi-FI"/>
            </a:br>
            <a:endParaRPr lang="fi-FI" dirty="0"/>
          </a:p>
        </p:txBody>
      </p:sp>
      <p:sp>
        <p:nvSpPr>
          <p:cNvPr id="4" name="Rectangle 1">
            <a:extLst>
              <a:ext uri="{FF2B5EF4-FFF2-40B4-BE49-F238E27FC236}">
                <a16:creationId xmlns:a16="http://schemas.microsoft.com/office/drawing/2014/main" id="{BEE163BF-C726-488A-B871-4E7AAA6E6F0E}"/>
              </a:ext>
            </a:extLst>
          </p:cNvPr>
          <p:cNvSpPr>
            <a:spLocks noGrp="1" noChangeArrowheads="1"/>
          </p:cNvSpPr>
          <p:nvPr>
            <p:ph idx="1"/>
          </p:nvPr>
        </p:nvSpPr>
        <p:spPr bwMode="auto">
          <a:xfrm>
            <a:off x="838201" y="1185140"/>
            <a:ext cx="105156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1" i="0" u="none" strike="noStrike" cap="none" normalizeH="0" baseline="0">
                <a:ln>
                  <a:noFill/>
                </a:ln>
                <a:solidFill>
                  <a:srgbClr val="000000"/>
                </a:solidFill>
                <a:effectLst/>
                <a:latin typeface="Helvetica" panose="020B0604020202020204" pitchFamily="34" charset="0"/>
                <a:ea typeface="Calibri" panose="020F0502020204030204" pitchFamily="34" charset="0"/>
              </a:rPr>
              <a:t>Gradun aihe ja toiveet hakijaan liittyen</a:t>
            </a:r>
            <a:endParaRPr kumimoji="0" lang="fi-FI" altLang="fi-FI" sz="1200" b="0" i="0" u="none" strike="noStrike" cap="none" normalizeH="0" baseline="0">
              <a:ln>
                <a:noFill/>
              </a:ln>
              <a:solidFill>
                <a:schemeClr val="tx1"/>
              </a:solidFill>
              <a:effectLst/>
              <a:ea typeface="Calibri" panose="020F0502020204030204" pitchFamily="34" charset="0"/>
            </a:endParaRPr>
          </a:p>
          <a:p>
            <a:pPr eaLnBrk="0" fontAlgn="base" hangingPunct="0">
              <a:lnSpc>
                <a:spcPct val="100000"/>
              </a:lnSpc>
              <a:spcBef>
                <a:spcPct val="0"/>
              </a:spcBef>
              <a:spcAft>
                <a:spcPct val="0"/>
              </a:spcAft>
            </a:pPr>
            <a:r>
              <a:rPr kumimoji="0" lang="fi-FI" altLang="fi-FI" sz="1200" b="0" i="0" u="none" strike="noStrike" cap="none" normalizeH="0" baseline="0">
                <a:ln>
                  <a:noFill/>
                </a:ln>
                <a:solidFill>
                  <a:srgbClr val="000000"/>
                </a:solidFill>
                <a:effectLst/>
                <a:latin typeface="Helvetica" panose="020B0604020202020204" pitchFamily="34" charset="0"/>
                <a:ea typeface="Calibri" panose="020F0502020204030204" pitchFamily="34" charset="0"/>
              </a:rPr>
              <a:t>Etsimme gradutyön tekijää yllä mainittuun aiheeseen. Katsomme graduntekijän eduksi työkokemuksen projektitalous- ja henkilöstöasioissa. Graduntekijän opintopisteissä on aiheeseen liittyviä opintoja. Talousjärjestelmien, PMO-järjestelmien sekä Office-ohjelmistojen tuntemus ja osaaminen ovat hyödyksi tehtävässä.</a:t>
            </a:r>
            <a:endParaRPr kumimoji="0" lang="fi-FI" altLang="fi-FI" sz="1200" b="0" i="0" u="none" strike="noStrike" cap="none" normalizeH="0" baseline="0">
              <a:ln>
                <a:noFill/>
              </a:ln>
              <a:solidFill>
                <a:schemeClr val="tx1"/>
              </a:solidFill>
              <a:effectLst/>
              <a:ea typeface="Calibri" panose="020F0502020204030204" pitchFamily="34" charset="0"/>
            </a:endParaRPr>
          </a:p>
          <a:p>
            <a:pPr eaLnBrk="0" fontAlgn="base" hangingPunct="0">
              <a:lnSpc>
                <a:spcPct val="100000"/>
              </a:lnSpc>
              <a:spcBef>
                <a:spcPct val="0"/>
              </a:spcBef>
              <a:spcAft>
                <a:spcPct val="0"/>
              </a:spcAft>
            </a:pPr>
            <a:r>
              <a:rPr kumimoji="0" lang="fi-FI" altLang="fi-FI" sz="1200" b="0" i="0" u="none" strike="noStrike" cap="none" normalizeH="0" baseline="0">
                <a:ln>
                  <a:noFill/>
                </a:ln>
                <a:solidFill>
                  <a:srgbClr val="000000"/>
                </a:solidFill>
                <a:effectLst/>
                <a:latin typeface="Helvetica" panose="020B0604020202020204" pitchFamily="34" charset="0"/>
                <a:ea typeface="Calibri" panose="020F0502020204030204" pitchFamily="34" charset="0"/>
              </a:rPr>
              <a:t>Odotamme graduntekijältä kiinnostusta, yhteistyökykyä ja osaamista analysoida sekä dokumentoida nykytilaa. Odotamme, että graduntekijä pystyy esittämään uusimpien ratkaisujen mukaisia kehitystoimenpiteitä aiheeseen liittyen - tämä on gradun painopiste.</a:t>
            </a:r>
            <a:endParaRPr kumimoji="0" lang="fi-FI" altLang="fi-FI" sz="1200" b="0" i="0" u="none" strike="noStrike" cap="none" normalizeH="0" baseline="0">
              <a:ln>
                <a:noFill/>
              </a:ln>
              <a:solidFill>
                <a:schemeClr val="tx1"/>
              </a:solidFill>
              <a:effectLst/>
              <a:ea typeface="Calibri" panose="020F0502020204030204" pitchFamily="34" charset="0"/>
            </a:endParaRPr>
          </a:p>
          <a:p>
            <a:pPr eaLnBrk="0" fontAlgn="base" hangingPunct="0">
              <a:lnSpc>
                <a:spcPct val="100000"/>
              </a:lnSpc>
              <a:spcBef>
                <a:spcPct val="0"/>
              </a:spcBef>
              <a:spcAft>
                <a:spcPct val="0"/>
              </a:spcAft>
            </a:pPr>
            <a:r>
              <a:rPr kumimoji="0" lang="fi-FI" altLang="fi-FI" sz="1200" b="0" i="0" u="none" strike="noStrike" cap="none" normalizeH="0" baseline="0">
                <a:ln>
                  <a:noFill/>
                </a:ln>
                <a:solidFill>
                  <a:srgbClr val="000000"/>
                </a:solidFill>
                <a:effectLst/>
                <a:latin typeface="Helvetica" panose="020B0604020202020204" pitchFamily="34" charset="0"/>
                <a:ea typeface="Calibri" panose="020F0502020204030204" pitchFamily="34" charset="0"/>
              </a:rPr>
              <a:t>Gradun voi tehdä joko suomeksi tai englanniksi. Haluamme kuitenkin käydä aiheeseen liittyvät keskustelut suomeksi. Metsähallituksen talousaineisto on suomenkielistä, rahoittajaraportit ovat osaksi englanniksi.</a:t>
            </a:r>
            <a:endParaRPr kumimoji="0" lang="fi-FI" altLang="fi-FI" sz="1200" b="0" i="0" u="none" strike="noStrike" cap="none" normalizeH="0" baseline="0">
              <a:ln>
                <a:noFill/>
              </a:ln>
              <a:solidFill>
                <a:schemeClr val="tx1"/>
              </a:solidFill>
              <a:effectLst/>
              <a:ea typeface="Calibri" panose="020F0502020204030204" pitchFamily="34" charset="0"/>
            </a:endParaRPr>
          </a:p>
          <a:p>
            <a:pPr eaLnBrk="0" fontAlgn="base" hangingPunct="0">
              <a:lnSpc>
                <a:spcPct val="100000"/>
              </a:lnSpc>
              <a:spcBef>
                <a:spcPct val="0"/>
              </a:spcBef>
              <a:spcAft>
                <a:spcPct val="0"/>
              </a:spcAft>
            </a:pPr>
            <a:r>
              <a:rPr kumimoji="0" lang="fi-FI" altLang="fi-FI" sz="1200" b="0" i="0" u="none" strike="noStrike" cap="none" normalizeH="0" baseline="0">
                <a:ln>
                  <a:noFill/>
                </a:ln>
                <a:solidFill>
                  <a:srgbClr val="000000"/>
                </a:solidFill>
                <a:effectLst/>
                <a:latin typeface="Helvetica" panose="020B0604020202020204" pitchFamily="34" charset="0"/>
                <a:ea typeface="Calibri" panose="020F0502020204030204" pitchFamily="34" charset="0"/>
              </a:rPr>
              <a:t>Tarjoamme graduntekemiseen rahoituksena Helsingin kauppakorkeakoulun tukisäätiön apurahan (12.000 eur) kautta. Voit tehdä gradutyön paikkakuntariippumattomasti Suomessa.</a:t>
            </a:r>
            <a:endParaRPr kumimoji="0" lang="fi-FI" altLang="fi-FI" sz="1200" b="0" i="0" u="none" strike="noStrike" cap="none" normalizeH="0" baseline="0">
              <a:ln>
                <a:noFill/>
              </a:ln>
              <a:solidFill>
                <a:schemeClr val="tx1"/>
              </a:solidFill>
              <a:effectLs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1" i="0" u="none" strike="noStrike" cap="none" normalizeH="0" baseline="0">
                <a:ln>
                  <a:noFill/>
                </a:ln>
                <a:solidFill>
                  <a:srgbClr val="000000"/>
                </a:solidFill>
                <a:effectLst/>
                <a:latin typeface="Helvetica" panose="020B0604020202020204" pitchFamily="34" charset="0"/>
                <a:ea typeface="Calibri" panose="020F0502020204030204" pitchFamily="34" charset="0"/>
              </a:rPr>
              <a:t>Metsähallituksen projektit</a:t>
            </a:r>
            <a:endParaRPr kumimoji="0" lang="fi-FI" altLang="fi-FI" sz="1200" b="0" i="0" u="none" strike="noStrike" cap="none" normalizeH="0" baseline="0">
              <a:ln>
                <a:noFill/>
              </a:ln>
              <a:solidFill>
                <a:schemeClr val="tx1"/>
              </a:solidFill>
              <a:effectLst/>
              <a:ea typeface="Calibri" panose="020F0502020204030204" pitchFamily="34" charset="0"/>
            </a:endParaRPr>
          </a:p>
          <a:p>
            <a:pPr eaLnBrk="0" fontAlgn="base" hangingPunct="0">
              <a:lnSpc>
                <a:spcPct val="100000"/>
              </a:lnSpc>
              <a:spcBef>
                <a:spcPct val="0"/>
              </a:spcBef>
              <a:spcAft>
                <a:spcPct val="0"/>
              </a:spcAft>
            </a:pPr>
            <a:r>
              <a:rPr kumimoji="0" lang="fi-FI" altLang="fi-FI" sz="1200" b="0" i="0" u="none" strike="noStrike" cap="none" normalizeH="0" baseline="0">
                <a:ln>
                  <a:noFill/>
                </a:ln>
                <a:solidFill>
                  <a:srgbClr val="000000"/>
                </a:solidFill>
                <a:effectLst/>
                <a:latin typeface="Helvetica" panose="020B0604020202020204" pitchFamily="34" charset="0"/>
                <a:ea typeface="Calibri" panose="020F0502020204030204" pitchFamily="34" charset="0"/>
              </a:rPr>
              <a:t>Metsähallitus hallinnoi ajankohdasta riippuen n. 50 - 150:ä ulkopuolisella rahoituksella - pääosin EU:n eri rahoitustyypeillä - rahoitettavaa projektia. 5 projektitalousasiantuntijaa hoitaa projektien talousasioita yhteistyössä projektipäälliköiden kanssa. Projekteista tehdään kumulatiivista projektinaikaista (useita vuosia) kirjanpitoraportointia sekä rahoittajaraportointia (rahoittajan määrittelemässä muodossa).</a:t>
            </a:r>
            <a:endParaRPr kumimoji="0" lang="fi-FI" altLang="fi-FI" sz="1200" b="0" i="0" u="none" strike="noStrike" cap="none" normalizeH="0" baseline="0">
              <a:ln>
                <a:noFill/>
              </a:ln>
              <a:solidFill>
                <a:schemeClr val="tx1"/>
              </a:solidFill>
              <a:effectLst/>
              <a:ea typeface="Calibri" panose="020F0502020204030204" pitchFamily="34" charset="0"/>
            </a:endParaRPr>
          </a:p>
          <a:p>
            <a:pPr eaLnBrk="0" fontAlgn="base" hangingPunct="0">
              <a:lnSpc>
                <a:spcPct val="100000"/>
              </a:lnSpc>
              <a:spcBef>
                <a:spcPct val="0"/>
              </a:spcBef>
              <a:spcAft>
                <a:spcPct val="0"/>
              </a:spcAft>
            </a:pPr>
            <a:r>
              <a:rPr kumimoji="0" lang="fi-FI" altLang="fi-FI" sz="1200" b="0" i="0" u="none" strike="noStrike" cap="none" normalizeH="0" baseline="0">
                <a:ln>
                  <a:noFill/>
                </a:ln>
                <a:solidFill>
                  <a:srgbClr val="000000"/>
                </a:solidFill>
                <a:effectLst/>
                <a:latin typeface="Helvetica" panose="020B0604020202020204" pitchFamily="34" charset="0"/>
                <a:ea typeface="Calibri" panose="020F0502020204030204" pitchFamily="34" charset="0"/>
              </a:rPr>
              <a:t>Projekteilla on paljon rajapintoja HR-toimintoihin. Haluamme kehittää talousraportoinnin sujuvuutta sekä automatisoida mm. palkkakirjauksia projekteille.</a:t>
            </a:r>
            <a:endParaRPr kumimoji="0" lang="fi-FI" altLang="fi-FI" sz="1200" b="0" i="0" u="none" strike="noStrike" cap="none" normalizeH="0" baseline="0">
              <a:ln>
                <a:noFill/>
              </a:ln>
              <a:solidFill>
                <a:schemeClr val="tx1"/>
              </a:solidFill>
              <a:effectLs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1" i="0" u="none" strike="noStrike" cap="none" normalizeH="0" baseline="0">
                <a:ln>
                  <a:noFill/>
                </a:ln>
                <a:solidFill>
                  <a:srgbClr val="000000"/>
                </a:solidFill>
                <a:effectLst/>
                <a:latin typeface="Helvetica" panose="020B0604020202020204" pitchFamily="34" charset="0"/>
                <a:ea typeface="Calibri" panose="020F0502020204030204" pitchFamily="34" charset="0"/>
              </a:rPr>
              <a:t>Metsähallituskonsernista</a:t>
            </a:r>
            <a:endParaRPr kumimoji="0" lang="fi-FI" altLang="fi-FI" sz="1200" b="0" i="0" u="none" strike="noStrike" cap="none" normalizeH="0" baseline="0">
              <a:ln>
                <a:noFill/>
              </a:ln>
              <a:solidFill>
                <a:schemeClr val="tx1"/>
              </a:solidFill>
              <a:effectLst/>
              <a:ea typeface="Calibri" panose="020F0502020204030204" pitchFamily="34" charset="0"/>
            </a:endParaRPr>
          </a:p>
          <a:p>
            <a:pPr eaLnBrk="0" fontAlgn="base" hangingPunct="0">
              <a:lnSpc>
                <a:spcPct val="100000"/>
              </a:lnSpc>
              <a:spcBef>
                <a:spcPct val="0"/>
              </a:spcBef>
              <a:spcAft>
                <a:spcPct val="0"/>
              </a:spcAft>
            </a:pPr>
            <a:r>
              <a:rPr kumimoji="0" lang="fi-FI" altLang="fi-FI" sz="1200" b="0" i="0" u="none" strike="noStrike" cap="none" normalizeH="0" baseline="0">
                <a:ln>
                  <a:noFill/>
                </a:ln>
                <a:solidFill>
                  <a:srgbClr val="000000"/>
                </a:solidFill>
                <a:effectLst/>
                <a:latin typeface="Helvetica" panose="020B0604020202020204" pitchFamily="34" charset="0"/>
                <a:ea typeface="Calibri" panose="020F0502020204030204" pitchFamily="34" charset="0"/>
              </a:rPr>
              <a:t>Metsähallitus on valtion liikelaitos, jonka liikevaihto on n. 370 milj euroa. Metsähallitus tuottaa luonnonvara-alan palveluja monipuoliselle asiakaskunnalle kansalaisista suuryrityksiin. Käytämme, hoidamme ja suojelemme valtion maa- ja vesialueita kestävästi ja sovitamme yhteen erilaisia omistajan, sidosryhmien ja asiakkaiden odotuksia. Näin varmistamme, että kaikilla - myös tulevilla sukupolvilla - on mahdollisuus nauttia luonnosta ja sen luomasta arvosta.</a:t>
            </a:r>
            <a:endParaRPr kumimoji="0" lang="fi-FI" altLang="fi-FI" sz="1200" b="0" i="0" u="none" strike="noStrike" cap="none" normalizeH="0" baseline="0">
              <a:ln>
                <a:noFill/>
              </a:ln>
              <a:solidFill>
                <a:schemeClr val="tx1"/>
              </a:solidFill>
              <a:effectLst/>
              <a:ea typeface="Calibri" panose="020F0502020204030204" pitchFamily="34" charset="0"/>
            </a:endParaRPr>
          </a:p>
          <a:p>
            <a:pPr eaLnBrk="0" fontAlgn="base" hangingPunct="0">
              <a:lnSpc>
                <a:spcPct val="100000"/>
              </a:lnSpc>
              <a:spcBef>
                <a:spcPct val="0"/>
              </a:spcBef>
              <a:spcAft>
                <a:spcPct val="0"/>
              </a:spcAft>
            </a:pPr>
            <a:r>
              <a:rPr kumimoji="0" lang="fi-FI" altLang="fi-FI" sz="1200" b="0" i="0" u="none" strike="noStrike" cap="none" normalizeH="0" baseline="0">
                <a:ln>
                  <a:noFill/>
                </a:ln>
                <a:solidFill>
                  <a:srgbClr val="000000"/>
                </a:solidFill>
                <a:effectLst/>
                <a:latin typeface="Helvetica" panose="020B0604020202020204" pitchFamily="34" charset="0"/>
                <a:ea typeface="Calibri" panose="020F0502020204030204" pitchFamily="34" charset="0"/>
              </a:rPr>
              <a:t>Metsähallituskonsernin vastuualueet toimivat osakeyhtiöinä tai valtion budjettirahoitteisina yksiköinä. Talousasioiden hoitamisen viitekehyksenä on kirjanpitolaki, joten Metsähallituskonsernin talousasioiden hoitaminen on varsin tavanomaista taloudenpitoa.</a:t>
            </a:r>
            <a:endParaRPr kumimoji="0" lang="fi-FI" altLang="fi-FI" sz="1200" b="0" i="0" u="none" strike="noStrike" cap="none" normalizeH="0" baseline="0">
              <a:ln>
                <a:noFill/>
              </a:ln>
              <a:solidFill>
                <a:schemeClr val="tx1"/>
              </a:solidFill>
              <a:effectLst/>
              <a:ea typeface="Calibri" panose="020F0502020204030204" pitchFamily="34" charset="0"/>
            </a:endParaRPr>
          </a:p>
          <a:p>
            <a:pPr eaLnBrk="0" fontAlgn="base" hangingPunct="0">
              <a:lnSpc>
                <a:spcPct val="100000"/>
              </a:lnSpc>
              <a:spcBef>
                <a:spcPct val="0"/>
              </a:spcBef>
              <a:spcAft>
                <a:spcPct val="0"/>
              </a:spcAft>
            </a:pPr>
            <a:r>
              <a:rPr kumimoji="0" lang="en-US" altLang="fi-FI" sz="1200" b="0" i="0" u="none" strike="noStrike" cap="none" normalizeH="0" baseline="0">
                <a:ln>
                  <a:noFill/>
                </a:ln>
                <a:solidFill>
                  <a:srgbClr val="428BCA"/>
                </a:solidFill>
                <a:effectLst/>
                <a:latin typeface="Helvetica" panose="020B0604020202020204" pitchFamily="34" charset="0"/>
                <a:ea typeface="Calibri" panose="020F0502020204030204" pitchFamily="34" charset="0"/>
                <a:hlinkClick r:id="rId2"/>
              </a:rPr>
              <a:t>https://www.metsa.fi/</a:t>
            </a:r>
            <a:endParaRPr kumimoji="0" lang="en-US" altLang="fi-FI" sz="1200" b="0" i="0" u="none" strike="noStrike" cap="none" normalizeH="0" baseline="0">
              <a:ln>
                <a:noFill/>
              </a:ln>
              <a:solidFill>
                <a:srgbClr val="428BCA"/>
              </a:solidFill>
              <a:effectLst/>
              <a:latin typeface="Helvetica" panose="020B0604020202020204" pitchFamily="34" charset="0"/>
              <a:ea typeface="Calibri" panose="020F0502020204030204" pitchFamily="34" charset="0"/>
            </a:endParaRPr>
          </a:p>
          <a:p>
            <a:pPr marL="0" indent="0" eaLnBrk="0" fontAlgn="base" hangingPunct="0">
              <a:lnSpc>
                <a:spcPct val="100000"/>
              </a:lnSpc>
              <a:spcBef>
                <a:spcPct val="0"/>
              </a:spcBef>
              <a:spcAft>
                <a:spcPct val="0"/>
              </a:spcAft>
              <a:buNone/>
            </a:pPr>
            <a:endParaRPr kumimoji="0" lang="fi-FI" altLang="fi-FI" sz="1200" b="0" i="0" u="none" strike="noStrike" cap="none" normalizeH="0" baseline="0">
              <a:ln>
                <a:noFill/>
              </a:ln>
              <a:solidFill>
                <a:schemeClr val="tx1"/>
              </a:solidFill>
              <a:effectLs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fi-FI"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Contact: </a:t>
            </a:r>
            <a:r>
              <a:rPr kumimoji="0" lang="en-US" altLang="fi-FI" sz="1200" b="1" i="0" u="none" strike="noStrike" cap="none" normalizeH="0" baseline="0">
                <a:ln>
                  <a:noFill/>
                </a:ln>
                <a:solidFill>
                  <a:schemeClr val="tx1"/>
                </a:solidFill>
                <a:effectLst/>
                <a:latin typeface="Segoe UI" panose="020B0502040204020203" pitchFamily="34" charset="0"/>
                <a:ea typeface="Calibri" panose="020F0502020204030204" pitchFamily="34" charset="0"/>
                <a:cs typeface="Segoe UI" panose="020B0502040204020203" pitchFamily="34" charset="0"/>
              </a:rPr>
              <a:t>ELLI TURTINEN-HEIKKILÄ</a:t>
            </a:r>
            <a:endParaRPr kumimoji="0" lang="fi-FI" altLang="fi-FI" sz="1200" b="0" i="0" u="none" strike="noStrike" cap="none" normalizeH="0" baseline="0">
              <a:ln>
                <a:noFill/>
              </a:ln>
              <a:solidFill>
                <a:schemeClr val="tx1"/>
              </a:solidFill>
              <a:effectLs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fi-FI" sz="1200" b="0" i="0" u="none" strike="noStrike" cap="none" normalizeH="0" baseline="0">
                <a:ln>
                  <a:noFill/>
                </a:ln>
                <a:solidFill>
                  <a:schemeClr val="tx1"/>
                </a:solidFill>
                <a:effectLst/>
                <a:latin typeface="Segoe UI" panose="020B0502040204020203" pitchFamily="34" charset="0"/>
                <a:ea typeface="Calibri" panose="020F0502020204030204" pitchFamily="34" charset="0"/>
                <a:cs typeface="Segoe UI" panose="020B0502040204020203" pitchFamily="34" charset="0"/>
              </a:rPr>
              <a:t>Project financial controller / projektitalouscontroller</a:t>
            </a:r>
            <a:endParaRPr kumimoji="0" lang="fi-FI" altLang="fi-FI" sz="1200" b="0" i="0" u="none" strike="noStrike" cap="none" normalizeH="0" baseline="0">
              <a:ln>
                <a:noFill/>
              </a:ln>
              <a:solidFill>
                <a:schemeClr val="tx1"/>
              </a:solidFill>
              <a:effectLs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a:ln>
                  <a:noFill/>
                </a:ln>
                <a:solidFill>
                  <a:schemeClr val="tx1"/>
                </a:solidFill>
                <a:effectLst/>
                <a:latin typeface="Arial" panose="020B0604020202020204" pitchFamily="34" charset="0"/>
                <a:ea typeface="Calibri" panose="020F0502020204030204" pitchFamily="34" charset="0"/>
              </a:rPr>
              <a:t>Turtinen-Heikkilä Elli </a:t>
            </a:r>
          </a:p>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a:ln>
                  <a:noFill/>
                </a:ln>
                <a:solidFill>
                  <a:schemeClr val="tx1"/>
                </a:solidFill>
                <a:effectLst/>
                <a:latin typeface="Arial" panose="020B0604020202020204" pitchFamily="34" charset="0"/>
                <a:ea typeface="Calibri" panose="020F0502020204030204" pitchFamily="34" charset="0"/>
                <a:hlinkClick r:id="rId3"/>
              </a:rPr>
              <a:t>Elli.Turtinen-Heikkila@metsa.fi</a:t>
            </a:r>
            <a:endParaRPr kumimoji="0" lang="fi-FI" altLang="fi-FI" sz="1200" b="0" i="0" u="none" strike="noStrike" cap="none" normalizeH="0" baseline="0">
              <a:ln>
                <a:noFill/>
              </a:ln>
              <a:solidFill>
                <a:schemeClr val="tx1"/>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a:ln>
                  <a:noFill/>
                </a:ln>
                <a:solidFill>
                  <a:schemeClr val="tx1"/>
                </a:solidFill>
                <a:effectLst/>
                <a:latin typeface="Arial" panose="020B0604020202020204" pitchFamily="34" charset="0"/>
                <a:ea typeface="Calibri" panose="020F0502020204030204" pitchFamily="34" charset="0"/>
              </a:rPr>
              <a:t>+358 (0)206 397627</a:t>
            </a:r>
            <a:endParaRPr kumimoji="0" lang="fi-FI" altLang="fi-FI"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endParaRPr>
          </a:p>
        </p:txBody>
      </p:sp>
      <p:pic>
        <p:nvPicPr>
          <p:cNvPr id="5" name="Picture 4">
            <a:extLst>
              <a:ext uri="{FF2B5EF4-FFF2-40B4-BE49-F238E27FC236}">
                <a16:creationId xmlns:a16="http://schemas.microsoft.com/office/drawing/2014/main" id="{2B0A11DE-2AB7-4037-9CFB-9624F79F9A46}"/>
              </a:ext>
            </a:extLst>
          </p:cNvPr>
          <p:cNvPicPr>
            <a:picLocks noChangeAspect="1"/>
          </p:cNvPicPr>
          <p:nvPr/>
        </p:nvPicPr>
        <p:blipFill>
          <a:blip r:embed="rId4"/>
          <a:stretch>
            <a:fillRect/>
          </a:stretch>
        </p:blipFill>
        <p:spPr>
          <a:xfrm>
            <a:off x="8658022" y="5670478"/>
            <a:ext cx="2930789" cy="820014"/>
          </a:xfrm>
          <a:prstGeom prst="rect">
            <a:avLst/>
          </a:prstGeom>
        </p:spPr>
      </p:pic>
    </p:spTree>
    <p:extLst>
      <p:ext uri="{BB962C8B-B14F-4D97-AF65-F5344CB8AC3E}">
        <p14:creationId xmlns:p14="http://schemas.microsoft.com/office/powerpoint/2010/main" val="4033454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65729"/>
            <a:ext cx="10515600" cy="1325563"/>
          </a:xfrm>
        </p:spPr>
        <p:txBody>
          <a:bodyPr>
            <a:normAutofit/>
          </a:bodyPr>
          <a:lstStyle/>
          <a:p>
            <a:r>
              <a:rPr lang="en-GB" dirty="0"/>
              <a:t>Topic of the Master’s thesis: Human reactions to augmented molecular reality</a:t>
            </a:r>
          </a:p>
        </p:txBody>
      </p:sp>
      <p:sp>
        <p:nvSpPr>
          <p:cNvPr id="3" name="Content Placeholder 2"/>
          <p:cNvSpPr>
            <a:spLocks noGrp="1"/>
          </p:cNvSpPr>
          <p:nvPr>
            <p:ph idx="1"/>
          </p:nvPr>
        </p:nvSpPr>
        <p:spPr>
          <a:xfrm>
            <a:off x="838200" y="2125829"/>
            <a:ext cx="10515600" cy="4018493"/>
          </a:xfrm>
        </p:spPr>
        <p:txBody>
          <a:bodyPr>
            <a:normAutofit/>
          </a:bodyPr>
          <a:lstStyle/>
          <a:p>
            <a:r>
              <a:rPr lang="en-GB" dirty="0"/>
              <a:t>Literature: Safety/emergency communication, Augmented reality, Human emotional-affective reactions to chemical information</a:t>
            </a:r>
          </a:p>
          <a:p>
            <a:endParaRPr lang="en-GB" dirty="0"/>
          </a:p>
          <a:p>
            <a:r>
              <a:rPr lang="en-GB" dirty="0"/>
              <a:t>Empirical work: In-depth interviews of users testing </a:t>
            </a:r>
            <a:r>
              <a:rPr lang="en-GB" dirty="0" err="1"/>
              <a:t>GIDPROvis</a:t>
            </a:r>
            <a:r>
              <a:rPr lang="en-GB" dirty="0"/>
              <a:t> dashboard</a:t>
            </a:r>
          </a:p>
          <a:p>
            <a:endParaRPr lang="en-GB" dirty="0"/>
          </a:p>
          <a:p>
            <a:endParaRPr lang="en-GB" dirty="0"/>
          </a:p>
        </p:txBody>
      </p:sp>
    </p:spTree>
    <p:extLst>
      <p:ext uri="{BB962C8B-B14F-4D97-AF65-F5344CB8AC3E}">
        <p14:creationId xmlns:p14="http://schemas.microsoft.com/office/powerpoint/2010/main" val="2337359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45687"/>
            <a:ext cx="10515600" cy="5575609"/>
          </a:xfrm>
        </p:spPr>
        <p:txBody>
          <a:bodyPr>
            <a:normAutofit fontScale="92500"/>
          </a:bodyPr>
          <a:lstStyle/>
          <a:p>
            <a:pPr marL="0" indent="0" algn="just">
              <a:buNone/>
            </a:pPr>
            <a:r>
              <a:rPr lang="fi-FI" sz="2400" b="1" dirty="0" err="1"/>
              <a:t>Requirements</a:t>
            </a:r>
            <a:r>
              <a:rPr lang="fi-FI" sz="2400" b="1" dirty="0"/>
              <a:t>:</a:t>
            </a:r>
          </a:p>
          <a:p>
            <a:pPr>
              <a:buFont typeface="Wingdings" panose="05000000000000000000" pitchFamily="2" charset="2"/>
              <a:buChar char="§"/>
            </a:pPr>
            <a:r>
              <a:rPr lang="en-GB" sz="2400" dirty="0"/>
              <a:t>Interest in contributing to an ambitious science and technology research project</a:t>
            </a:r>
          </a:p>
          <a:p>
            <a:pPr>
              <a:buFont typeface="Wingdings" panose="05000000000000000000" pitchFamily="2" charset="2"/>
              <a:buChar char="§"/>
            </a:pPr>
            <a:r>
              <a:rPr lang="en-GB" sz="2400" dirty="0"/>
              <a:t>Ability to meet project deadlines. The thesis needs to be finalized by the end of 2022.</a:t>
            </a:r>
          </a:p>
          <a:p>
            <a:pPr>
              <a:buFont typeface="Wingdings" panose="05000000000000000000" pitchFamily="2" charset="2"/>
              <a:buChar char="§"/>
            </a:pPr>
            <a:r>
              <a:rPr lang="en-GB" sz="2400" dirty="0"/>
              <a:t>Excellent writing skills in English</a:t>
            </a:r>
          </a:p>
          <a:p>
            <a:pPr algn="just">
              <a:buFont typeface="Wingdings" panose="05000000000000000000" pitchFamily="2" charset="2"/>
              <a:buChar char="§"/>
            </a:pPr>
            <a:endParaRPr lang="fi-FI" sz="2400" b="1" dirty="0"/>
          </a:p>
          <a:p>
            <a:pPr marL="0" indent="0" algn="just">
              <a:buNone/>
            </a:pPr>
            <a:r>
              <a:rPr lang="fi-FI" sz="2400" b="1" dirty="0" err="1"/>
              <a:t>We</a:t>
            </a:r>
            <a:r>
              <a:rPr lang="fi-FI" sz="2400" b="1" dirty="0"/>
              <a:t> </a:t>
            </a:r>
            <a:r>
              <a:rPr lang="fi-FI" sz="2400" b="1" dirty="0" err="1"/>
              <a:t>offer</a:t>
            </a:r>
            <a:r>
              <a:rPr lang="fi-FI" sz="2400" b="1" dirty="0"/>
              <a:t>:</a:t>
            </a:r>
          </a:p>
          <a:p>
            <a:pPr algn="just">
              <a:buFont typeface="Wingdings" panose="05000000000000000000" pitchFamily="2" charset="2"/>
              <a:buChar char="§"/>
            </a:pPr>
            <a:r>
              <a:rPr lang="fi-FI" sz="2400" dirty="0"/>
              <a:t>A </a:t>
            </a:r>
            <a:r>
              <a:rPr lang="fi-FI" sz="2400" dirty="0" err="1"/>
              <a:t>possibility</a:t>
            </a:r>
            <a:r>
              <a:rPr lang="fi-FI" sz="2400" dirty="0"/>
              <a:t> to </a:t>
            </a:r>
            <a:r>
              <a:rPr lang="fi-FI" sz="2400" dirty="0" err="1"/>
              <a:t>be</a:t>
            </a:r>
            <a:r>
              <a:rPr lang="fi-FI" sz="2400" dirty="0"/>
              <a:t> </a:t>
            </a:r>
            <a:r>
              <a:rPr lang="fi-FI" sz="2400" dirty="0" err="1"/>
              <a:t>part</a:t>
            </a:r>
            <a:r>
              <a:rPr lang="fi-FI" sz="2400" dirty="0"/>
              <a:t> of an </a:t>
            </a:r>
            <a:r>
              <a:rPr lang="fi-FI" sz="2400" dirty="0" err="1"/>
              <a:t>international</a:t>
            </a:r>
            <a:r>
              <a:rPr lang="fi-FI" sz="2400" dirty="0"/>
              <a:t>, </a:t>
            </a:r>
            <a:r>
              <a:rPr lang="fi-FI" sz="2400" dirty="0" err="1"/>
              <a:t>multidisciplinary</a:t>
            </a:r>
            <a:r>
              <a:rPr lang="fi-FI" sz="2400" dirty="0"/>
              <a:t> </a:t>
            </a:r>
            <a:r>
              <a:rPr lang="fi-FI" sz="2400" dirty="0" err="1"/>
              <a:t>research</a:t>
            </a:r>
            <a:r>
              <a:rPr lang="fi-FI" sz="2400" dirty="0"/>
              <a:t> </a:t>
            </a:r>
            <a:r>
              <a:rPr lang="fi-FI" sz="2400" dirty="0" err="1"/>
              <a:t>project</a:t>
            </a:r>
            <a:endParaRPr lang="fi-FI" sz="2400" dirty="0"/>
          </a:p>
          <a:p>
            <a:pPr algn="just">
              <a:buFont typeface="Wingdings" panose="05000000000000000000" pitchFamily="2" charset="2"/>
              <a:buChar char="§"/>
            </a:pPr>
            <a:r>
              <a:rPr lang="en-GB" sz="2400" dirty="0"/>
              <a:t>A discipline leading exploration of the interface between humans and machines with emphasis on human reactions to knowledge of the invisible world of chemical composition of our environment.</a:t>
            </a:r>
            <a:endParaRPr lang="en-US" sz="2400" dirty="0"/>
          </a:p>
          <a:p>
            <a:pPr algn="just">
              <a:buFont typeface="Wingdings" panose="05000000000000000000" pitchFamily="2" charset="2"/>
              <a:buChar char="§"/>
            </a:pPr>
            <a:r>
              <a:rPr lang="fi-FI" sz="2400" dirty="0" err="1"/>
              <a:t>Support</a:t>
            </a:r>
            <a:r>
              <a:rPr lang="fi-FI" sz="2400" dirty="0"/>
              <a:t> in </a:t>
            </a:r>
            <a:r>
              <a:rPr lang="fi-FI" sz="2400" dirty="0" err="1"/>
              <a:t>writing</a:t>
            </a:r>
            <a:r>
              <a:rPr lang="fi-FI" sz="2400" dirty="0"/>
              <a:t> </a:t>
            </a:r>
            <a:r>
              <a:rPr lang="fi-FI" sz="2400" dirty="0" err="1"/>
              <a:t>the</a:t>
            </a:r>
            <a:r>
              <a:rPr lang="fi-FI" sz="2400" dirty="0"/>
              <a:t> </a:t>
            </a:r>
            <a:r>
              <a:rPr lang="fi-FI" sz="2400" dirty="0" err="1"/>
              <a:t>Master’s</a:t>
            </a:r>
            <a:r>
              <a:rPr lang="fi-FI" sz="2400" dirty="0"/>
              <a:t> </a:t>
            </a:r>
            <a:r>
              <a:rPr lang="fi-FI" sz="2400" dirty="0" err="1"/>
              <a:t>thesis</a:t>
            </a:r>
            <a:endParaRPr lang="fi-FI" sz="2400" dirty="0"/>
          </a:p>
          <a:p>
            <a:pPr algn="just">
              <a:buFont typeface="Wingdings" panose="05000000000000000000" pitchFamily="2" charset="2"/>
              <a:buChar char="§"/>
            </a:pPr>
            <a:r>
              <a:rPr lang="fi-FI" sz="2400" dirty="0" err="1"/>
              <a:t>Compensation</a:t>
            </a:r>
            <a:r>
              <a:rPr lang="fi-FI" sz="2400" dirty="0"/>
              <a:t>: 1283,- </a:t>
            </a:r>
            <a:r>
              <a:rPr lang="fi-FI" sz="2400" dirty="0" err="1"/>
              <a:t>euros</a:t>
            </a:r>
            <a:r>
              <a:rPr lang="fi-FI" sz="2400" dirty="0"/>
              <a:t> / </a:t>
            </a:r>
            <a:r>
              <a:rPr lang="fi-FI" sz="2400" dirty="0" err="1"/>
              <a:t>month</a:t>
            </a:r>
            <a:r>
              <a:rPr lang="fi-FI" sz="2400" dirty="0"/>
              <a:t> (</a:t>
            </a:r>
            <a:r>
              <a:rPr lang="fi-FI" sz="2400" dirty="0" err="1"/>
              <a:t>max</a:t>
            </a:r>
            <a:r>
              <a:rPr lang="fi-FI" sz="2400" dirty="0"/>
              <a:t> 6 </a:t>
            </a:r>
            <a:r>
              <a:rPr lang="fi-FI" sz="2400" dirty="0" err="1"/>
              <a:t>months</a:t>
            </a:r>
            <a:r>
              <a:rPr lang="fi-FI" sz="2400" dirty="0"/>
              <a:t>)</a:t>
            </a:r>
            <a:endParaRPr lang="fi-FI" sz="2400" b="1" dirty="0">
              <a:solidFill>
                <a:srgbClr val="FF0000"/>
              </a:solidFill>
            </a:endParaRPr>
          </a:p>
          <a:p>
            <a:pPr marL="0" indent="0" algn="just">
              <a:buNone/>
            </a:pPr>
            <a:endParaRPr lang="fi-FI" dirty="0">
              <a:latin typeface="+mn-lt"/>
            </a:endParaRPr>
          </a:p>
          <a:p>
            <a:endParaRPr lang="en-GB" dirty="0"/>
          </a:p>
        </p:txBody>
      </p:sp>
    </p:spTree>
    <p:extLst>
      <p:ext uri="{BB962C8B-B14F-4D97-AF65-F5344CB8AC3E}">
        <p14:creationId xmlns:p14="http://schemas.microsoft.com/office/powerpoint/2010/main" val="1979811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90688"/>
            <a:ext cx="10515600" cy="3914078"/>
          </a:xfrm>
        </p:spPr>
        <p:txBody>
          <a:bodyPr>
            <a:normAutofit/>
          </a:bodyPr>
          <a:lstStyle/>
          <a:p>
            <a:pPr marL="0" indent="0" algn="just">
              <a:buNone/>
            </a:pPr>
            <a:r>
              <a:rPr lang="fi-FI" dirty="0"/>
              <a:t>More </a:t>
            </a:r>
            <a:r>
              <a:rPr lang="fi-FI" dirty="0" err="1"/>
              <a:t>information</a:t>
            </a:r>
            <a:r>
              <a:rPr lang="fi-FI" dirty="0"/>
              <a:t>: </a:t>
            </a:r>
            <a:r>
              <a:rPr lang="fi-FI" dirty="0">
                <a:hlinkClick r:id="rId2"/>
              </a:rPr>
              <a:t>www.gidprovis.eu</a:t>
            </a:r>
            <a:endParaRPr lang="fi-FI" dirty="0"/>
          </a:p>
          <a:p>
            <a:pPr marL="0" indent="0" algn="just">
              <a:buNone/>
            </a:pPr>
            <a:endParaRPr lang="fi-FI" dirty="0"/>
          </a:p>
          <a:p>
            <a:pPr marL="0" indent="0" algn="just">
              <a:buNone/>
            </a:pPr>
            <a:r>
              <a:rPr lang="fi-FI" dirty="0" err="1"/>
              <a:t>Please</a:t>
            </a:r>
            <a:r>
              <a:rPr lang="fi-FI" dirty="0"/>
              <a:t>, </a:t>
            </a:r>
            <a:r>
              <a:rPr lang="fi-FI" dirty="0" err="1"/>
              <a:t>contact</a:t>
            </a:r>
            <a:r>
              <a:rPr lang="fi-FI" dirty="0"/>
              <a:t>: Sari Yli-Kauhaluoma, </a:t>
            </a:r>
            <a:r>
              <a:rPr lang="fi-FI" dirty="0" err="1"/>
              <a:t>D.Sc</a:t>
            </a:r>
            <a:r>
              <a:rPr lang="fi-FI" dirty="0"/>
              <a:t>.</a:t>
            </a:r>
          </a:p>
          <a:p>
            <a:pPr marL="0" indent="0" algn="just">
              <a:buNone/>
            </a:pPr>
            <a:r>
              <a:rPr lang="fi-FI" dirty="0"/>
              <a:t>(</a:t>
            </a:r>
            <a:r>
              <a:rPr lang="fi-FI" dirty="0" err="1"/>
              <a:t>Master’s</a:t>
            </a:r>
            <a:r>
              <a:rPr lang="fi-FI" dirty="0"/>
              <a:t> </a:t>
            </a:r>
            <a:r>
              <a:rPr lang="fi-FI" dirty="0" err="1"/>
              <a:t>thesis</a:t>
            </a:r>
            <a:r>
              <a:rPr lang="fi-FI" dirty="0"/>
              <a:t> </a:t>
            </a:r>
            <a:r>
              <a:rPr lang="fi-FI" dirty="0" err="1"/>
              <a:t>advisor</a:t>
            </a:r>
            <a:r>
              <a:rPr lang="fi-FI" dirty="0"/>
              <a:t>)</a:t>
            </a:r>
          </a:p>
          <a:p>
            <a:pPr marL="0" indent="0" algn="just">
              <a:buNone/>
            </a:pPr>
            <a:endParaRPr lang="fi-FI" dirty="0"/>
          </a:p>
          <a:p>
            <a:pPr marL="0" indent="0" algn="just">
              <a:buNone/>
            </a:pPr>
            <a:r>
              <a:rPr lang="fi-FI" dirty="0">
                <a:hlinkClick r:id="rId3"/>
              </a:rPr>
              <a:t>sari.yli-kauhaluoma@aalto.fi</a:t>
            </a:r>
            <a:endParaRPr lang="fi-FI" dirty="0"/>
          </a:p>
          <a:p>
            <a:pPr marL="0" indent="0" algn="just">
              <a:buNone/>
            </a:pPr>
            <a:endParaRPr lang="fi-FI" dirty="0">
              <a:latin typeface="+mn-lt"/>
            </a:endParaRPr>
          </a:p>
          <a:p>
            <a:endParaRPr lang="en-GB" dirty="0"/>
          </a:p>
        </p:txBody>
      </p:sp>
      <p:sp>
        <p:nvSpPr>
          <p:cNvPr id="4" name="Title 1"/>
          <p:cNvSpPr>
            <a:spLocks noGrp="1"/>
          </p:cNvSpPr>
          <p:nvPr>
            <p:ph type="title"/>
          </p:nvPr>
        </p:nvSpPr>
        <p:spPr>
          <a:xfrm>
            <a:off x="838200" y="365125"/>
            <a:ext cx="10515600" cy="1325563"/>
          </a:xfrm>
        </p:spPr>
        <p:txBody>
          <a:bodyPr/>
          <a:lstStyle/>
          <a:p>
            <a:r>
              <a:rPr lang="fi-FI" dirty="0" err="1"/>
              <a:t>Interested</a:t>
            </a:r>
            <a:r>
              <a:rPr lang="fi-FI" dirty="0"/>
              <a:t>?</a:t>
            </a:r>
            <a:endParaRPr lang="en-US" dirty="0"/>
          </a:p>
        </p:txBody>
      </p:sp>
    </p:spTree>
    <p:extLst>
      <p:ext uri="{BB962C8B-B14F-4D97-AF65-F5344CB8AC3E}">
        <p14:creationId xmlns:p14="http://schemas.microsoft.com/office/powerpoint/2010/main" val="3898125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140484" y="1195602"/>
            <a:ext cx="8950741" cy="761030"/>
          </a:xfrm>
        </p:spPr>
        <p:txBody>
          <a:bodyPr/>
          <a:lstStyle/>
          <a:p>
            <a:r>
              <a:rPr lang="en-US" dirty="0"/>
              <a:t>Center for Knowledge and Innovation Research (CKIR)</a:t>
            </a:r>
            <a:endParaRPr lang="fi-FI" dirty="0"/>
          </a:p>
        </p:txBody>
      </p:sp>
      <p:sp>
        <p:nvSpPr>
          <p:cNvPr id="3" name="Tekstin paikkamerkki 2"/>
          <p:cNvSpPr>
            <a:spLocks noGrp="1"/>
          </p:cNvSpPr>
          <p:nvPr>
            <p:ph type="body" sz="half" idx="2"/>
          </p:nvPr>
        </p:nvSpPr>
        <p:spPr/>
        <p:txBody>
          <a:bodyPr/>
          <a:lstStyle/>
          <a:p>
            <a:r>
              <a:rPr lang="en-US" dirty="0"/>
              <a:t>Project pitch for master’s thesis seminar</a:t>
            </a:r>
            <a:endParaRPr lang="fi-FI" dirty="0"/>
          </a:p>
        </p:txBody>
      </p:sp>
      <p:sp>
        <p:nvSpPr>
          <p:cNvPr id="5" name="Tekstin paikkamerkki 4"/>
          <p:cNvSpPr>
            <a:spLocks noGrp="1"/>
          </p:cNvSpPr>
          <p:nvPr>
            <p:ph type="body" sz="half" idx="12"/>
          </p:nvPr>
        </p:nvSpPr>
        <p:spPr/>
        <p:txBody>
          <a:bodyPr/>
          <a:lstStyle/>
          <a:p>
            <a:r>
              <a:rPr lang="en-US" dirty="0"/>
              <a:t>Spring 2022</a:t>
            </a:r>
            <a:endParaRPr lang="fi-FI" dirty="0"/>
          </a:p>
        </p:txBody>
      </p:sp>
      <p:sp>
        <p:nvSpPr>
          <p:cNvPr id="6" name="Kuvan paikkamerkki 5"/>
          <p:cNvSpPr>
            <a:spLocks noGrp="1"/>
          </p:cNvSpPr>
          <p:nvPr>
            <p:ph type="pic" idx="13"/>
          </p:nvPr>
        </p:nvSpPr>
        <p:spPr/>
      </p:sp>
      <p:cxnSp>
        <p:nvCxnSpPr>
          <p:cNvPr id="7" name="Suora yhdysviiva 6">
            <a:extLst>
              <a:ext uri="{FF2B5EF4-FFF2-40B4-BE49-F238E27FC236}">
                <a16:creationId xmlns:a16="http://schemas.microsoft.com/office/drawing/2014/main" id="{44D42085-CC57-854B-9151-3C66E83D17EE}"/>
              </a:ext>
            </a:extLst>
          </p:cNvPr>
          <p:cNvCxnSpPr/>
          <p:nvPr/>
        </p:nvCxnSpPr>
        <p:spPr>
          <a:xfrm>
            <a:off x="1140484" y="2248934"/>
            <a:ext cx="455620" cy="0"/>
          </a:xfrm>
          <a:prstGeom prst="line">
            <a:avLst/>
          </a:prstGeom>
          <a:ln w="5715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0309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4A90608-E7A0-4F02-B08E-61FC281A808E}"/>
              </a:ext>
            </a:extLst>
          </p:cNvPr>
          <p:cNvSpPr>
            <a:spLocks noGrp="1"/>
          </p:cNvSpPr>
          <p:nvPr>
            <p:ph type="body" sz="half" idx="11"/>
          </p:nvPr>
        </p:nvSpPr>
        <p:spPr/>
        <p:txBody>
          <a:bodyPr/>
          <a:lstStyle/>
          <a:p>
            <a:r>
              <a:rPr lang="en-US" dirty="0"/>
              <a:t>TUNTO2 – Emotional agency in strategy implementation</a:t>
            </a:r>
          </a:p>
          <a:p>
            <a:endParaRPr lang="fi-FI" dirty="0"/>
          </a:p>
        </p:txBody>
      </p:sp>
      <p:sp>
        <p:nvSpPr>
          <p:cNvPr id="8" name="TextBox 7">
            <a:extLst>
              <a:ext uri="{FF2B5EF4-FFF2-40B4-BE49-F238E27FC236}">
                <a16:creationId xmlns:a16="http://schemas.microsoft.com/office/drawing/2014/main" id="{95CE1F95-1AA5-443E-944C-E994EB516FC2}"/>
              </a:ext>
            </a:extLst>
          </p:cNvPr>
          <p:cNvSpPr txBox="1"/>
          <p:nvPr/>
        </p:nvSpPr>
        <p:spPr>
          <a:xfrm>
            <a:off x="1571412" y="4809070"/>
            <a:ext cx="6413102" cy="840230"/>
          </a:xfrm>
          <a:prstGeom prst="rect">
            <a:avLst/>
          </a:prstGeom>
          <a:noFill/>
        </p:spPr>
        <p:txBody>
          <a:bodyPr wrap="none" rtlCol="0">
            <a:spAutoFit/>
          </a:bodyPr>
          <a:lstStyle/>
          <a:p>
            <a:pPr marL="342900" indent="-342900" defTabSz="822960">
              <a:buFont typeface="Arial" panose="020B0604020202020204" pitchFamily="34" charset="0"/>
              <a:buChar char="•"/>
            </a:pPr>
            <a:r>
              <a:rPr lang="en-US" sz="1620" dirty="0">
                <a:solidFill>
                  <a:prstClr val="black"/>
                </a:solidFill>
                <a:latin typeface="Arial" panose="020B0604020202020204"/>
              </a:rPr>
              <a:t>Duration: 2021-2023</a:t>
            </a:r>
          </a:p>
          <a:p>
            <a:pPr marL="342900" indent="-342900" defTabSz="822960">
              <a:buFont typeface="Arial" panose="020B0604020202020204" pitchFamily="34" charset="0"/>
              <a:buChar char="•"/>
            </a:pPr>
            <a:r>
              <a:rPr lang="en-US" sz="1620" dirty="0">
                <a:solidFill>
                  <a:prstClr val="black"/>
                </a:solidFill>
                <a:latin typeface="Arial" panose="020B0604020202020204"/>
              </a:rPr>
              <a:t>Funded by Finnish Work Environment Fund (</a:t>
            </a:r>
            <a:r>
              <a:rPr lang="en-US" sz="1620" dirty="0" err="1">
                <a:solidFill>
                  <a:prstClr val="black"/>
                </a:solidFill>
                <a:latin typeface="Arial" panose="020B0604020202020204"/>
              </a:rPr>
              <a:t>Työsuojelurahasto</a:t>
            </a:r>
            <a:r>
              <a:rPr lang="en-US" sz="1620" dirty="0">
                <a:solidFill>
                  <a:prstClr val="black"/>
                </a:solidFill>
                <a:latin typeface="Arial" panose="020B0604020202020204"/>
              </a:rPr>
              <a:t>)</a:t>
            </a:r>
          </a:p>
          <a:p>
            <a:pPr marL="342900" indent="-342900" defTabSz="822960">
              <a:buFont typeface="Arial" panose="020B0604020202020204" pitchFamily="34" charset="0"/>
              <a:buChar char="•"/>
            </a:pPr>
            <a:r>
              <a:rPr lang="en-US" sz="1620" dirty="0">
                <a:solidFill>
                  <a:prstClr val="black"/>
                </a:solidFill>
                <a:latin typeface="Arial" panose="020B0604020202020204"/>
              </a:rPr>
              <a:t>Consortium: Aalto BIZ/CKIR &amp; University of </a:t>
            </a:r>
            <a:r>
              <a:rPr lang="en-US" sz="1620" dirty="0" err="1">
                <a:solidFill>
                  <a:prstClr val="black"/>
                </a:solidFill>
                <a:latin typeface="Arial" panose="020B0604020202020204"/>
              </a:rPr>
              <a:t>Jyväskylä</a:t>
            </a:r>
            <a:endParaRPr lang="en-US" sz="1620" dirty="0">
              <a:solidFill>
                <a:prstClr val="black"/>
              </a:solidFill>
              <a:latin typeface="Arial" panose="020B0604020202020204"/>
            </a:endParaRPr>
          </a:p>
        </p:txBody>
      </p:sp>
    </p:spTree>
    <p:extLst>
      <p:ext uri="{BB962C8B-B14F-4D97-AF65-F5344CB8AC3E}">
        <p14:creationId xmlns:p14="http://schemas.microsoft.com/office/powerpoint/2010/main" val="139658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C4FE72B-04EC-4E0E-AEF6-E78D9212A585}"/>
              </a:ext>
            </a:extLst>
          </p:cNvPr>
          <p:cNvSpPr>
            <a:spLocks noGrp="1"/>
          </p:cNvSpPr>
          <p:nvPr>
            <p:ph type="body" sz="half" idx="10"/>
          </p:nvPr>
        </p:nvSpPr>
        <p:spPr/>
        <p:txBody>
          <a:bodyPr/>
          <a:lstStyle/>
          <a:p>
            <a:r>
              <a:rPr lang="en-US" dirty="0"/>
              <a:t>TUNTO2 – Emotional agency in strategy implementation</a:t>
            </a:r>
          </a:p>
          <a:p>
            <a:endParaRPr lang="fi-FI" dirty="0"/>
          </a:p>
        </p:txBody>
      </p:sp>
      <p:sp>
        <p:nvSpPr>
          <p:cNvPr id="4" name="Text Placeholder 3">
            <a:extLst>
              <a:ext uri="{FF2B5EF4-FFF2-40B4-BE49-F238E27FC236}">
                <a16:creationId xmlns:a16="http://schemas.microsoft.com/office/drawing/2014/main" id="{660FA91A-B09B-421E-9855-41BD12A6F673}"/>
              </a:ext>
            </a:extLst>
          </p:cNvPr>
          <p:cNvSpPr>
            <a:spLocks noGrp="1"/>
          </p:cNvSpPr>
          <p:nvPr>
            <p:ph type="body" sz="half" idx="11"/>
          </p:nvPr>
        </p:nvSpPr>
        <p:spPr/>
        <p:txBody>
          <a:bodyPr/>
          <a:lstStyle/>
          <a:p>
            <a:pPr marL="411480" indent="-411480">
              <a:buFontTx/>
              <a:buChar char="-"/>
            </a:pPr>
            <a:r>
              <a:rPr lang="en-US" dirty="0"/>
              <a:t>An ongoing research project (2021-2023), focusing on emotions and strategy implementation. </a:t>
            </a:r>
          </a:p>
          <a:p>
            <a:pPr marL="411480" indent="-411480">
              <a:buFontTx/>
              <a:buChar char="-"/>
            </a:pPr>
            <a:r>
              <a:rPr lang="en-US" dirty="0"/>
              <a:t>An intervention context (an emotion-focused training in 3 organizations), with both qualitative and quantitative data</a:t>
            </a:r>
          </a:p>
          <a:p>
            <a:pPr marL="1165787" lvl="1" indent="-411480">
              <a:buFontTx/>
              <a:buChar char="-"/>
            </a:pPr>
            <a:r>
              <a:rPr lang="en-US" dirty="0"/>
              <a:t>Qualitative: zoom workshop recordings, interviews </a:t>
            </a:r>
          </a:p>
          <a:p>
            <a:pPr marL="1165787" lvl="1" indent="-411480">
              <a:buFontTx/>
              <a:buChar char="-"/>
            </a:pPr>
            <a:r>
              <a:rPr lang="en-US" dirty="0"/>
              <a:t>Quantitative: 3 surveys in each organization. Scales developed for this research (emotional agency, strategy implementation, emotional climate), and established measures (commitment to change; work engagement; psychological safety; meaningfulness of work; individual ambidexterity; positive and negative affect schedule)</a:t>
            </a:r>
          </a:p>
        </p:txBody>
      </p:sp>
    </p:spTree>
    <p:extLst>
      <p:ext uri="{BB962C8B-B14F-4D97-AF65-F5344CB8AC3E}">
        <p14:creationId xmlns:p14="http://schemas.microsoft.com/office/powerpoint/2010/main" val="2646959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26F514-4B4A-400E-9496-0469A9388CA1}"/>
              </a:ext>
            </a:extLst>
          </p:cNvPr>
          <p:cNvSpPr>
            <a:spLocks noGrp="1"/>
          </p:cNvSpPr>
          <p:nvPr>
            <p:ph type="body" sz="half" idx="10"/>
          </p:nvPr>
        </p:nvSpPr>
        <p:spPr/>
        <p:txBody>
          <a:bodyPr/>
          <a:lstStyle/>
          <a:p>
            <a:r>
              <a:rPr lang="en-US" dirty="0"/>
              <a:t>TUNTO2 – Emotional agency in strategy implementation</a:t>
            </a:r>
          </a:p>
          <a:p>
            <a:endParaRPr lang="fi-FI" dirty="0"/>
          </a:p>
        </p:txBody>
      </p:sp>
      <p:sp>
        <p:nvSpPr>
          <p:cNvPr id="3" name="Text Placeholder 2">
            <a:extLst>
              <a:ext uri="{FF2B5EF4-FFF2-40B4-BE49-F238E27FC236}">
                <a16:creationId xmlns:a16="http://schemas.microsoft.com/office/drawing/2014/main" id="{2A587778-46B2-4A0A-9CC0-79176D7B09AC}"/>
              </a:ext>
            </a:extLst>
          </p:cNvPr>
          <p:cNvSpPr>
            <a:spLocks noGrp="1"/>
          </p:cNvSpPr>
          <p:nvPr>
            <p:ph type="body" sz="half" idx="11"/>
          </p:nvPr>
        </p:nvSpPr>
        <p:spPr>
          <a:xfrm>
            <a:off x="1138362" y="1876514"/>
            <a:ext cx="10191476" cy="4065947"/>
          </a:xfrm>
        </p:spPr>
        <p:txBody>
          <a:bodyPr/>
          <a:lstStyle/>
          <a:p>
            <a:pPr marL="411480" indent="-411480">
              <a:buFontTx/>
              <a:buChar char="-"/>
            </a:pPr>
            <a:r>
              <a:rPr lang="en-US" dirty="0"/>
              <a:t>Opportunities for students:</a:t>
            </a:r>
          </a:p>
          <a:p>
            <a:pPr marL="1165787" lvl="1" indent="-411480">
              <a:buFontTx/>
              <a:buChar char="-"/>
            </a:pPr>
            <a:r>
              <a:rPr lang="en-US" dirty="0"/>
              <a:t>Data and support in your master’s thesis.</a:t>
            </a:r>
          </a:p>
          <a:p>
            <a:pPr marL="1165787" lvl="1" indent="-411480">
              <a:buFontTx/>
              <a:buChar char="-"/>
            </a:pPr>
            <a:r>
              <a:rPr lang="en-US" dirty="0"/>
              <a:t>Research assistance tasks (part-time employment) in analyzing the data and reporting the findings.</a:t>
            </a:r>
            <a:endParaRPr lang="fi-FI" dirty="0"/>
          </a:p>
          <a:p>
            <a:pPr marL="411480" indent="-411480">
              <a:buFontTx/>
              <a:buChar char="-"/>
            </a:pPr>
            <a:r>
              <a:rPr lang="fi-FI" dirty="0" err="1"/>
              <a:t>All</a:t>
            </a:r>
            <a:r>
              <a:rPr lang="fi-FI" dirty="0"/>
              <a:t> </a:t>
            </a:r>
            <a:r>
              <a:rPr lang="fi-FI" dirty="0" err="1"/>
              <a:t>the</a:t>
            </a:r>
            <a:r>
              <a:rPr lang="fi-FI" dirty="0"/>
              <a:t> </a:t>
            </a:r>
            <a:r>
              <a:rPr lang="fi-FI" dirty="0" err="1"/>
              <a:t>qualitative</a:t>
            </a:r>
            <a:r>
              <a:rPr lang="fi-FI" dirty="0"/>
              <a:t> data </a:t>
            </a:r>
            <a:r>
              <a:rPr lang="fi-FI" dirty="0" err="1"/>
              <a:t>are</a:t>
            </a:r>
            <a:r>
              <a:rPr lang="fi-FI" dirty="0"/>
              <a:t> in </a:t>
            </a:r>
            <a:r>
              <a:rPr lang="fi-FI" dirty="0" err="1"/>
              <a:t>Finnish</a:t>
            </a:r>
            <a:r>
              <a:rPr lang="fi-FI" dirty="0"/>
              <a:t>. </a:t>
            </a:r>
            <a:r>
              <a:rPr lang="fi-FI" dirty="0" err="1"/>
              <a:t>Surveys</a:t>
            </a:r>
            <a:r>
              <a:rPr lang="fi-FI" dirty="0"/>
              <a:t> </a:t>
            </a:r>
            <a:r>
              <a:rPr lang="fi-FI" dirty="0" err="1"/>
              <a:t>were</a:t>
            </a:r>
            <a:r>
              <a:rPr lang="fi-FI" dirty="0"/>
              <a:t> </a:t>
            </a:r>
            <a:r>
              <a:rPr lang="fi-FI" dirty="0" err="1"/>
              <a:t>conducted</a:t>
            </a:r>
            <a:r>
              <a:rPr lang="fi-FI" dirty="0"/>
              <a:t> </a:t>
            </a:r>
            <a:r>
              <a:rPr lang="fi-FI" dirty="0" err="1"/>
              <a:t>also</a:t>
            </a:r>
            <a:r>
              <a:rPr lang="fi-FI" dirty="0"/>
              <a:t> in English. Project </a:t>
            </a:r>
            <a:r>
              <a:rPr lang="fi-FI" dirty="0" err="1"/>
              <a:t>reporting</a:t>
            </a:r>
            <a:r>
              <a:rPr lang="fi-FI" dirty="0"/>
              <a:t> in </a:t>
            </a:r>
            <a:r>
              <a:rPr lang="fi-FI" dirty="0" err="1"/>
              <a:t>Finnish</a:t>
            </a:r>
            <a:r>
              <a:rPr lang="fi-FI" dirty="0"/>
              <a:t>.</a:t>
            </a:r>
          </a:p>
          <a:p>
            <a:pPr marL="411480" indent="-411480">
              <a:buFontTx/>
              <a:buChar char="-"/>
            </a:pPr>
            <a:r>
              <a:rPr lang="fi-FI" dirty="0"/>
              <a:t>If </a:t>
            </a:r>
            <a:r>
              <a:rPr lang="fi-FI" dirty="0" err="1"/>
              <a:t>you</a:t>
            </a:r>
            <a:r>
              <a:rPr lang="fi-FI" dirty="0"/>
              <a:t> </a:t>
            </a:r>
            <a:r>
              <a:rPr lang="fi-FI" dirty="0" err="1"/>
              <a:t>are</a:t>
            </a:r>
            <a:r>
              <a:rPr lang="fi-FI" dirty="0"/>
              <a:t> </a:t>
            </a:r>
            <a:r>
              <a:rPr lang="fi-FI" dirty="0" err="1"/>
              <a:t>interested</a:t>
            </a:r>
            <a:r>
              <a:rPr lang="fi-FI" dirty="0"/>
              <a:t> in </a:t>
            </a:r>
            <a:r>
              <a:rPr lang="fi-FI" dirty="0" err="1"/>
              <a:t>these</a:t>
            </a:r>
            <a:r>
              <a:rPr lang="fi-FI" dirty="0"/>
              <a:t> </a:t>
            </a:r>
            <a:r>
              <a:rPr lang="fi-FI" dirty="0" err="1"/>
              <a:t>topics</a:t>
            </a:r>
            <a:r>
              <a:rPr lang="fi-FI" dirty="0"/>
              <a:t>, </a:t>
            </a:r>
            <a:r>
              <a:rPr lang="fi-FI" dirty="0" err="1"/>
              <a:t>please</a:t>
            </a:r>
            <a:r>
              <a:rPr lang="fi-FI" dirty="0"/>
              <a:t> </a:t>
            </a:r>
            <a:r>
              <a:rPr lang="fi-FI" dirty="0" err="1"/>
              <a:t>contact</a:t>
            </a:r>
            <a:r>
              <a:rPr lang="fi-FI" dirty="0"/>
              <a:t> Heini Ikävalko, </a:t>
            </a:r>
            <a:r>
              <a:rPr lang="fi-FI" dirty="0">
                <a:hlinkClick r:id="rId2"/>
              </a:rPr>
              <a:t>heini.ikavalko@aalto.fi</a:t>
            </a:r>
            <a:endParaRPr lang="fi-FI" dirty="0"/>
          </a:p>
          <a:p>
            <a:endParaRPr lang="fi-FI" dirty="0"/>
          </a:p>
        </p:txBody>
      </p:sp>
    </p:spTree>
    <p:extLst>
      <p:ext uri="{BB962C8B-B14F-4D97-AF65-F5344CB8AC3E}">
        <p14:creationId xmlns:p14="http://schemas.microsoft.com/office/powerpoint/2010/main" val="31889190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C53DBF02-EE22-445D-B8C2-62483B2142CF}" vid="{B57602E0-D676-4E04-AB04-F2432C451658}"/>
    </a:ext>
  </a:extLst>
</a:theme>
</file>

<file path=ppt/theme/theme2.xml><?xml version="1.0" encoding="utf-8"?>
<a:theme xmlns:a="http://schemas.openxmlformats.org/drawingml/2006/main" name="Office-teema">
  <a:themeElements>
    <a:clrScheme name="Mukautettu 5">
      <a:dk1>
        <a:sysClr val="windowText" lastClr="000000"/>
      </a:dk1>
      <a:lt1>
        <a:sysClr val="window" lastClr="FFFFFF"/>
      </a:lt1>
      <a:dk2>
        <a:srgbClr val="78BE20"/>
      </a:dk2>
      <a:lt2>
        <a:srgbClr val="AED879"/>
      </a:lt2>
      <a:accent1>
        <a:srgbClr val="0C0C0C"/>
      </a:accent1>
      <a:accent2>
        <a:srgbClr val="595959"/>
      </a:accent2>
      <a:accent3>
        <a:srgbClr val="A5A5A5"/>
      </a:accent3>
      <a:accent4>
        <a:srgbClr val="D8D8D8"/>
      </a:accent4>
      <a:accent5>
        <a:srgbClr val="F2F2F2"/>
      </a:accent5>
      <a:accent6>
        <a:srgbClr val="FFFFFF"/>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lto_BIZ_1610_EN.pptx" id="{EC6E3AE2-1BDE-421F-8314-35A9DDFB8605}" vid="{62C2226C-79BD-4E50-AC62-889D4E413AA7}"/>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339D7F02396A848A79ABE04E21ECBB8" ma:contentTypeVersion="3" ma:contentTypeDescription="Create a new document." ma:contentTypeScope="" ma:versionID="e6e17e95f8cbdfb6b2b62bf3e798169f">
  <xsd:schema xmlns:xsd="http://www.w3.org/2001/XMLSchema" xmlns:xs="http://www.w3.org/2001/XMLSchema" xmlns:p="http://schemas.microsoft.com/office/2006/metadata/properties" xmlns:ns2="f73a1c2e-a564-4d03-80e7-61673e06a8b6" targetNamespace="http://schemas.microsoft.com/office/2006/metadata/properties" ma:root="true" ma:fieldsID="2e413f6ac9d7d43b907f1781381565ed" ns2:_="">
    <xsd:import namespace="f73a1c2e-a564-4d03-80e7-61673e06a8b6"/>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3a1c2e-a564-4d03-80e7-61673e06a8b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6336034-BD85-47E0-9385-4D8A85D3B5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3a1c2e-a564-4d03-80e7-61673e06a8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3CCCC25-2202-41A7-A27C-7613F844AC15}">
  <ds:schemaRefs>
    <ds:schemaRef ds:uri="http://schemas.microsoft.com/sharepoint/v3/contenttype/forms"/>
  </ds:schemaRefs>
</ds:datastoreItem>
</file>

<file path=customXml/itemProps3.xml><?xml version="1.0" encoding="utf-8"?>
<ds:datastoreItem xmlns:ds="http://schemas.openxmlformats.org/officeDocument/2006/customXml" ds:itemID="{6F9DC79B-6D1F-456F-8778-A584EEA6432A}">
  <ds:schemaRefs>
    <ds:schemaRef ds:uri="http://schemas.microsoft.com/office/2006/documentManagement/types"/>
    <ds:schemaRef ds:uri="f73a1c2e-a564-4d03-80e7-61673e06a8b6"/>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GIDPROvis_PowerPoint_template</Template>
  <TotalTime>1669</TotalTime>
  <Words>2681</Words>
  <Application>Microsoft Office PowerPoint</Application>
  <PresentationFormat>Widescreen</PresentationFormat>
  <Paragraphs>261</Paragraphs>
  <Slides>27</Slides>
  <Notes>4</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27</vt:i4>
      </vt:variant>
    </vt:vector>
  </HeadingPairs>
  <TitlesOfParts>
    <vt:vector size="42" baseType="lpstr">
      <vt:lpstr>Arial</vt:lpstr>
      <vt:lpstr>Arial</vt:lpstr>
      <vt:lpstr>Arial Black</vt:lpstr>
      <vt:lpstr>Calibri</vt:lpstr>
      <vt:lpstr>Calibri Light</vt:lpstr>
      <vt:lpstr>Courier New</vt:lpstr>
      <vt:lpstr>Georgia</vt:lpstr>
      <vt:lpstr>Helvetica</vt:lpstr>
      <vt:lpstr>Lucida Grande</vt:lpstr>
      <vt:lpstr>Segoe UI</vt:lpstr>
      <vt:lpstr>Wingdings</vt:lpstr>
      <vt:lpstr>Office Theme</vt:lpstr>
      <vt:lpstr>Office-teema</vt:lpstr>
      <vt:lpstr>1_Office Theme</vt:lpstr>
      <vt:lpstr>2_Office Theme</vt:lpstr>
      <vt:lpstr>Interested in writing your Master’s thesis as part of an EU research project GIDPROvis?</vt:lpstr>
      <vt:lpstr>PowerPoint Presentation</vt:lpstr>
      <vt:lpstr>Topic of the Master’s thesis: Human reactions to augmented molecular reality</vt:lpstr>
      <vt:lpstr>PowerPoint Presentation</vt:lpstr>
      <vt:lpstr>Interested?</vt:lpstr>
      <vt:lpstr>Center for Knowledge and Innovation Research (CKIR)</vt:lpstr>
      <vt:lpstr>PowerPoint Presentation</vt:lpstr>
      <vt:lpstr>PowerPoint Presentation</vt:lpstr>
      <vt:lpstr>PowerPoint Presentation</vt:lpstr>
      <vt:lpstr>PowerPoint Presentation</vt:lpstr>
      <vt:lpstr>PowerPoint Presentation</vt:lpstr>
      <vt:lpstr>PowerPoint Presentation</vt:lpstr>
      <vt:lpstr>Biomimicry and circular business</vt:lpstr>
      <vt:lpstr>Circular textile ecosystems</vt:lpstr>
      <vt:lpstr>PowerPoint Presentation</vt:lpstr>
      <vt:lpstr>Briefly</vt:lpstr>
      <vt:lpstr>What we offer:</vt:lpstr>
      <vt:lpstr>PowerPoint Presentation</vt:lpstr>
      <vt:lpstr>PowerPoint Presentation</vt:lpstr>
      <vt:lpstr>HQ Location project MSc thesis group</vt:lpstr>
      <vt:lpstr>  The following topics are our suggestions, but we are also open for other interesting thesis topics in this area.  We also have Doctoral opportunities in our project. </vt:lpstr>
      <vt:lpstr>HQ Location project, WP4 Entrepreneurial behavior in location choices</vt:lpstr>
      <vt:lpstr>PowerPoint Presentation</vt:lpstr>
      <vt:lpstr>PowerPoint Presentation</vt:lpstr>
      <vt:lpstr>Please contact Perttu Kähäri if you are interested in hearing more:   perttu.kahari@aalto.fi</vt:lpstr>
      <vt:lpstr>Development of Metsähallitus project economy reporting process and HR functions </vt:lpstr>
      <vt:lpstr>Metsähallituksen projektitalouden raportointi-prosessin ja HR-toimintojen kehittäminen </vt:lpstr>
    </vt:vector>
  </TitlesOfParts>
  <Company>VERIFIN / Uni. of Helsinki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Package X</dc:title>
  <dc:creator>Hanna Lignell</dc:creator>
  <cp:lastModifiedBy>Adhur Kutty Anoop</cp:lastModifiedBy>
  <cp:revision>107</cp:revision>
  <dcterms:created xsi:type="dcterms:W3CDTF">2021-08-11T08:17:38Z</dcterms:created>
  <dcterms:modified xsi:type="dcterms:W3CDTF">2022-04-20T01:36:46Z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0x0101005339D7F02396A848A79ABE04E21ECBB8</vt:lpwstr>
  </property>
</Properties>
</file>