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1158" r:id="rId2"/>
    <p:sldId id="314" r:id="rId3"/>
    <p:sldId id="1245" r:id="rId4"/>
    <p:sldId id="265" r:id="rId5"/>
    <p:sldId id="1085" r:id="rId6"/>
    <p:sldId id="1086" r:id="rId7"/>
    <p:sldId id="1097" r:id="rId8"/>
    <p:sldId id="1088" r:id="rId9"/>
    <p:sldId id="1165" r:id="rId10"/>
    <p:sldId id="1194" r:id="rId11"/>
    <p:sldId id="1107" r:id="rId12"/>
    <p:sldId id="1195" r:id="rId13"/>
    <p:sldId id="1108" r:id="rId14"/>
    <p:sldId id="1109" r:id="rId15"/>
    <p:sldId id="1196" r:id="rId16"/>
    <p:sldId id="262" r:id="rId17"/>
    <p:sldId id="1192" r:id="rId18"/>
    <p:sldId id="263" r:id="rId19"/>
    <p:sldId id="279" r:id="rId20"/>
    <p:sldId id="1193" r:id="rId21"/>
    <p:sldId id="264" r:id="rId22"/>
    <p:sldId id="1114" r:id="rId23"/>
    <p:sldId id="1116" r:id="rId24"/>
    <p:sldId id="1117" r:id="rId25"/>
    <p:sldId id="1115" r:id="rId26"/>
    <p:sldId id="1118" r:id="rId27"/>
    <p:sldId id="1119" r:id="rId28"/>
    <p:sldId id="1120" r:id="rId29"/>
    <p:sldId id="1166" r:id="rId30"/>
    <p:sldId id="260" r:id="rId31"/>
    <p:sldId id="1112" r:id="rId32"/>
    <p:sldId id="486" r:id="rId33"/>
    <p:sldId id="1121" r:id="rId34"/>
    <p:sldId id="1124" r:id="rId35"/>
    <p:sldId id="1122" r:id="rId36"/>
    <p:sldId id="471" r:id="rId37"/>
    <p:sldId id="472" r:id="rId38"/>
    <p:sldId id="1177" r:id="rId39"/>
    <p:sldId id="1178" r:id="rId40"/>
    <p:sldId id="1179" r:id="rId41"/>
    <p:sldId id="1181" r:id="rId42"/>
    <p:sldId id="1180" r:id="rId43"/>
    <p:sldId id="266" r:id="rId44"/>
    <p:sldId id="1163" r:id="rId45"/>
    <p:sldId id="1164" r:id="rId46"/>
    <p:sldId id="1241" r:id="rId47"/>
    <p:sldId id="1168" r:id="rId48"/>
    <p:sldId id="1236" r:id="rId49"/>
    <p:sldId id="1242" r:id="rId50"/>
    <p:sldId id="1243" r:id="rId51"/>
    <p:sldId id="1244" r:id="rId52"/>
    <p:sldId id="1169" r:id="rId53"/>
    <p:sldId id="1171" r:id="rId54"/>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B7"/>
    <a:srgbClr val="D93072"/>
    <a:srgbClr val="F15249"/>
    <a:srgbClr val="FF0000"/>
    <a:srgbClr val="50ABF1"/>
    <a:srgbClr val="4561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91"/>
    <p:restoredTop sz="80000"/>
  </p:normalViewPr>
  <p:slideViewPr>
    <p:cSldViewPr snapToGrid="0">
      <p:cViewPr varScale="1">
        <p:scale>
          <a:sx n="101" d="100"/>
          <a:sy n="101" d="100"/>
        </p:scale>
        <p:origin x="10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0.xml.rels><?xml version="1.0" encoding="UTF-8" standalone="yes"?>
<Relationships xmlns="http://schemas.openxmlformats.org/package/2006/relationships"><Relationship Id="rId3" Type="http://schemas.openxmlformats.org/officeDocument/2006/relationships/hyperlink" Target="https://www.statista.com/statistics/265647/share-of-us-internet-users-who-use-twitter-by-age-group/" TargetMode="External"/><Relationship Id="rId2" Type="http://schemas.openxmlformats.org/officeDocument/2006/relationships/hyperlink" Target="https://www.emarketer.com/content/twitter-users" TargetMode="External"/><Relationship Id="rId1" Type="http://schemas.openxmlformats.org/officeDocument/2006/relationships/hyperlink" Target="https://www.statista.com/statistics/970920/monetizable-daily-active-twitter-users-worldwide/" TargetMode="External"/><Relationship Id="rId5" Type="http://schemas.openxmlformats.org/officeDocument/2006/relationships/hyperlink" Target="https://www.statista.com/statistics/324267/us-adults-daily-facebook-minutes/" TargetMode="External"/><Relationship Id="rId4" Type="http://schemas.openxmlformats.org/officeDocument/2006/relationships/hyperlink" Target="https://www.statista.com/statistics/678794/united-states-twitter-gender-distribution/" TargetMode="External"/></Relationships>
</file>

<file path=ppt/diagrams/_rels/data11.xml.rels><?xml version="1.0" encoding="UTF-8" standalone="yes"?>
<Relationships xmlns="http://schemas.openxmlformats.org/package/2006/relationships"><Relationship Id="rId3" Type="http://schemas.openxmlformats.org/officeDocument/2006/relationships/hyperlink" Target="https://www.statista.com/statistics/289657/youtube-global-quarterly-advertising-revenues/" TargetMode="External"/><Relationship Id="rId7" Type="http://schemas.openxmlformats.org/officeDocument/2006/relationships/hyperlink" Target="https://www.statista.com/statistics/1257254/youtubecom-time-spent-per-visit/" TargetMode="External"/><Relationship Id="rId2" Type="http://schemas.openxmlformats.org/officeDocument/2006/relationships/hyperlink" Target="https://www.statista.com/statistics/259379/social-media-platforms-used-by-marketers-worldwide/" TargetMode="External"/><Relationship Id="rId1" Type="http://schemas.openxmlformats.org/officeDocument/2006/relationships/hyperlink" Target="https://blog.youtube/press/" TargetMode="External"/><Relationship Id="rId6" Type="http://schemas.openxmlformats.org/officeDocument/2006/relationships/hyperlink" Target="https://www.statista.com/statistics/810461/us-youtube-reach-gender/" TargetMode="External"/><Relationship Id="rId5" Type="http://schemas.openxmlformats.org/officeDocument/2006/relationships/hyperlink" Target="https://www.statista.com/statistics/296227/us-youtube-reach-age-gender/" TargetMode="External"/><Relationship Id="rId4" Type="http://schemas.openxmlformats.org/officeDocument/2006/relationships/hyperlink" Target="https://www.statista.com/statistics/256896/frequency-with-which-us-internet-users-visit-youtube/" TargetMode="External"/></Relationships>
</file>

<file path=ppt/diagrams/_rels/data12.xml.rels><?xml version="1.0" encoding="UTF-8" standalone="yes"?>
<Relationships xmlns="http://schemas.openxmlformats.org/package/2006/relationships"><Relationship Id="rId3" Type="http://schemas.openxmlformats.org/officeDocument/2006/relationships/hyperlink" Target="https://www.statista.com/statistics/325587/instagram-global-age-group/" TargetMode="External"/><Relationship Id="rId2" Type="http://schemas.openxmlformats.org/officeDocument/2006/relationships/hyperlink" Target="https://sproutsocial.com/insights/instagram-stats/" TargetMode="External"/><Relationship Id="rId1" Type="http://schemas.openxmlformats.org/officeDocument/2006/relationships/hyperlink" Target="https://www.axios.com/instagram-2-billion-users-790391f8-972c-4926-943b-7e0013bbe3fc.html" TargetMode="External"/><Relationship Id="rId6" Type="http://schemas.openxmlformats.org/officeDocument/2006/relationships/hyperlink" Target="https://sproutsocial.com/insights/instagram-reels/" TargetMode="External"/><Relationship Id="rId5" Type="http://schemas.openxmlformats.org/officeDocument/2006/relationships/hyperlink" Target="https://www.statista.com/statistics/324267/us-adults-daily-facebook-minutes/" TargetMode="External"/><Relationship Id="rId4" Type="http://schemas.openxmlformats.org/officeDocument/2006/relationships/hyperlink" Target="https://www.statista.com/statistics/802776/distribution-of-users-on-instagram-worldwide-gender/" TargetMode="External"/></Relationships>
</file>

<file path=ppt/diagrams/_rels/data13.xml.rels><?xml version="1.0" encoding="UTF-8" standalone="yes"?>
<Relationships xmlns="http://schemas.openxmlformats.org/package/2006/relationships"><Relationship Id="rId3" Type="http://schemas.openxmlformats.org/officeDocument/2006/relationships/hyperlink" Target="https://www.statista.com/statistics/192700/age-distribution-of-us-users-on-linkedin/#:~:text=As%20of%20December%202021%2C%2058.4,were%20aged%2055%20and%20over." TargetMode="External"/><Relationship Id="rId2" Type="http://schemas.openxmlformats.org/officeDocument/2006/relationships/hyperlink" Target="https://www.statista.com/statistics/272783/linkedins-membership-worldwide-by-country/" TargetMode="External"/><Relationship Id="rId1" Type="http://schemas.openxmlformats.org/officeDocument/2006/relationships/hyperlink" Target="https://about.linkedin.com/" TargetMode="External"/><Relationship Id="rId6" Type="http://schemas.openxmlformats.org/officeDocument/2006/relationships/hyperlink" Target="https://business.linkedin.com/marketing-solutions/audience" TargetMode="External"/><Relationship Id="rId5" Type="http://schemas.openxmlformats.org/officeDocument/2006/relationships/hyperlink" Target="https://www.statista.com/statistics/815162/frequency-with-which-us-internet-users-visit-linkedin/" TargetMode="External"/><Relationship Id="rId4" Type="http://schemas.openxmlformats.org/officeDocument/2006/relationships/hyperlink" Target="https://www.statista.com/statistics/545216/linkedin-users-in-the-us-by-gender/" TargetMode="External"/></Relationships>
</file>

<file path=ppt/diagrams/_rels/data14.xml.rels><?xml version="1.0" encoding="UTF-8" standalone="yes"?>
<Relationships xmlns="http://schemas.openxmlformats.org/package/2006/relationships"><Relationship Id="rId3" Type="http://schemas.openxmlformats.org/officeDocument/2006/relationships/hyperlink" Target="https://www.statista.com/statistics/1095186/tiktok-us-users-age/" TargetMode="External"/><Relationship Id="rId2" Type="http://schemas.openxmlformats.org/officeDocument/2006/relationships/hyperlink" Target="https://www.marketingcharts.com/brand-related/brand-loyalty-117438" TargetMode="External"/><Relationship Id="rId1" Type="http://schemas.openxmlformats.org/officeDocument/2006/relationships/hyperlink" Target="https://www.statista.com/statistics/1267892/tiktok-global-mau/" TargetMode="External"/><Relationship Id="rId5" Type="http://schemas.openxmlformats.org/officeDocument/2006/relationships/hyperlink" Target="https://www.musicbusinessworldwide.com/tiktok-users-watch-the-app-for-an-average-of-89-minutes-per-day-and-theres-732m-of-them-worldwide/" TargetMode="External"/><Relationship Id="rId4" Type="http://schemas.openxmlformats.org/officeDocument/2006/relationships/hyperlink" Target="https://www.statista.com/statistics/1095201/tiktok-users-gender-usa/" TargetMode="External"/></Relationships>
</file>

<file path=ppt/diagrams/_rels/drawing10.xml.rels><?xml version="1.0" encoding="UTF-8" standalone="yes"?>
<Relationships xmlns="http://schemas.openxmlformats.org/package/2006/relationships"><Relationship Id="rId3" Type="http://schemas.openxmlformats.org/officeDocument/2006/relationships/hyperlink" Target="https://www.statista.com/statistics/678794/united-states-twitter-gender-distribution/" TargetMode="External"/><Relationship Id="rId2" Type="http://schemas.openxmlformats.org/officeDocument/2006/relationships/hyperlink" Target="https://www.statista.com/statistics/265647/share-of-us-internet-users-who-use-twitter-by-age-group/" TargetMode="External"/><Relationship Id="rId1" Type="http://schemas.openxmlformats.org/officeDocument/2006/relationships/hyperlink" Target="https://www.statista.com/statistics/970920/monetizable-daily-active-twitter-users-worldwide/" TargetMode="External"/><Relationship Id="rId5" Type="http://schemas.openxmlformats.org/officeDocument/2006/relationships/hyperlink" Target="https://www.emarketer.com/content/twitter-users" TargetMode="External"/><Relationship Id="rId4" Type="http://schemas.openxmlformats.org/officeDocument/2006/relationships/hyperlink" Target="https://www.statista.com/statistics/324267/us-adults-daily-facebook-minutes/"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www.statista.com/statistics/810461/us-youtube-reach-gender/" TargetMode="External"/><Relationship Id="rId7" Type="http://schemas.openxmlformats.org/officeDocument/2006/relationships/hyperlink" Target="https://www.statista.com/statistics/256896/frequency-with-which-us-internet-users-visit-youtube/" TargetMode="External"/><Relationship Id="rId2" Type="http://schemas.openxmlformats.org/officeDocument/2006/relationships/hyperlink" Target="https://www.statista.com/statistics/296227/us-youtube-reach-age-gender/" TargetMode="External"/><Relationship Id="rId1" Type="http://schemas.openxmlformats.org/officeDocument/2006/relationships/hyperlink" Target="https://blog.youtube/press/" TargetMode="External"/><Relationship Id="rId6" Type="http://schemas.openxmlformats.org/officeDocument/2006/relationships/hyperlink" Target="https://www.statista.com/statistics/289657/youtube-global-quarterly-advertising-revenues/" TargetMode="External"/><Relationship Id="rId5" Type="http://schemas.openxmlformats.org/officeDocument/2006/relationships/hyperlink" Target="https://www.statista.com/statistics/259379/social-media-platforms-used-by-marketers-worldwide/" TargetMode="External"/><Relationship Id="rId4" Type="http://schemas.openxmlformats.org/officeDocument/2006/relationships/hyperlink" Target="https://www.statista.com/statistics/1257254/youtubecom-time-spent-per-visit/"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www.statista.com/statistics/802776/distribution-of-users-on-instagram-worldwide-gender/" TargetMode="External"/><Relationship Id="rId2" Type="http://schemas.openxmlformats.org/officeDocument/2006/relationships/hyperlink" Target="https://www.statista.com/statistics/325587/instagram-global-age-group/" TargetMode="External"/><Relationship Id="rId1" Type="http://schemas.openxmlformats.org/officeDocument/2006/relationships/hyperlink" Target="https://www.axios.com/instagram-2-billion-users-790391f8-972c-4926-943b-7e0013bbe3fc.html" TargetMode="External"/><Relationship Id="rId6" Type="http://schemas.openxmlformats.org/officeDocument/2006/relationships/hyperlink" Target="https://sproutsocial.com/insights/instagram-reels/" TargetMode="External"/><Relationship Id="rId5" Type="http://schemas.openxmlformats.org/officeDocument/2006/relationships/hyperlink" Target="https://sproutsocial.com/insights/instagram-stats/" TargetMode="External"/><Relationship Id="rId4" Type="http://schemas.openxmlformats.org/officeDocument/2006/relationships/hyperlink" Target="https://www.statista.com/statistics/324267/us-adults-daily-facebook-minutes/"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https://www.statista.com/statistics/545216/linkedin-users-in-the-us-by-gender/" TargetMode="External"/><Relationship Id="rId2" Type="http://schemas.openxmlformats.org/officeDocument/2006/relationships/hyperlink" Target="https://www.statista.com/statistics/192700/age-distribution-of-us-users-on-linkedin/#:~:text=As%20of%20December%202021%2C%2058.4,were%20aged%2055%20and%20over." TargetMode="External"/><Relationship Id="rId1" Type="http://schemas.openxmlformats.org/officeDocument/2006/relationships/hyperlink" Target="https://about.linkedin.com/" TargetMode="External"/><Relationship Id="rId6" Type="http://schemas.openxmlformats.org/officeDocument/2006/relationships/hyperlink" Target="https://www.statista.com/statistics/272783/linkedins-membership-worldwide-by-country/" TargetMode="External"/><Relationship Id="rId5" Type="http://schemas.openxmlformats.org/officeDocument/2006/relationships/hyperlink" Target="https://business.linkedin.com/marketing-solutions/audience" TargetMode="External"/><Relationship Id="rId4" Type="http://schemas.openxmlformats.org/officeDocument/2006/relationships/hyperlink" Target="https://www.statista.com/statistics/815162/frequency-with-which-us-internet-users-visit-linkedin/" TargetMode="External"/></Relationships>
</file>

<file path=ppt/diagrams/_rels/drawing14.xml.rels><?xml version="1.0" encoding="UTF-8" standalone="yes"?>
<Relationships xmlns="http://schemas.openxmlformats.org/package/2006/relationships"><Relationship Id="rId3" Type="http://schemas.openxmlformats.org/officeDocument/2006/relationships/hyperlink" Target="https://www.statista.com/statistics/1095201/tiktok-users-gender-usa/" TargetMode="External"/><Relationship Id="rId2" Type="http://schemas.openxmlformats.org/officeDocument/2006/relationships/hyperlink" Target="https://www.statista.com/statistics/1095186/tiktok-us-users-age/" TargetMode="External"/><Relationship Id="rId1" Type="http://schemas.openxmlformats.org/officeDocument/2006/relationships/hyperlink" Target="https://www.statista.com/statistics/1267892/tiktok-global-mau/" TargetMode="External"/><Relationship Id="rId5" Type="http://schemas.openxmlformats.org/officeDocument/2006/relationships/hyperlink" Target="https://www.marketingcharts.com/brand-related/brand-loyalty-117438" TargetMode="External"/><Relationship Id="rId4" Type="http://schemas.openxmlformats.org/officeDocument/2006/relationships/hyperlink" Target="https://www.musicbusinessworldwide.com/tiktok-users-watch-the-app-for-an-average-of-89-minutes-per-day-and-theres-732m-of-them-worldwide/"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323B3-9E32-9A46-97F4-A37D58E590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1F7B93C-6E6A-E54D-B862-EE00C6EF55DE}">
      <dgm:prSet/>
      <dgm:spPr/>
      <dgm:t>
        <a:bodyPr/>
        <a:lstStyle/>
        <a:p>
          <a:r>
            <a:rPr lang="en-US" dirty="0"/>
            <a:t>Promotional Mix</a:t>
          </a:r>
          <a:endParaRPr lang="it-FI" dirty="0"/>
        </a:p>
      </dgm:t>
    </dgm:pt>
    <dgm:pt modelId="{49C2D8DA-A996-7F48-892D-D18B0BF66B52}" type="parTrans" cxnId="{454B54F1-C075-4248-829A-81EF9E7B9AED}">
      <dgm:prSet/>
      <dgm:spPr/>
      <dgm:t>
        <a:bodyPr/>
        <a:lstStyle/>
        <a:p>
          <a:endParaRPr lang="it-IT"/>
        </a:p>
      </dgm:t>
    </dgm:pt>
    <dgm:pt modelId="{8778121D-D646-E04C-AAA5-C99EA7D278C4}" type="sibTrans" cxnId="{454B54F1-C075-4248-829A-81EF9E7B9AED}">
      <dgm:prSet/>
      <dgm:spPr/>
      <dgm:t>
        <a:bodyPr/>
        <a:lstStyle/>
        <a:p>
          <a:endParaRPr lang="it-IT"/>
        </a:p>
      </dgm:t>
    </dgm:pt>
    <dgm:pt modelId="{9AE48D35-2E93-1A4E-8A34-562FBC0E3692}">
      <dgm:prSet/>
      <dgm:spPr/>
      <dgm:t>
        <a:bodyPr/>
        <a:lstStyle/>
        <a:p>
          <a:r>
            <a:rPr lang="en-US" dirty="0"/>
            <a:t>Social Media Plan:</a:t>
          </a:r>
          <a:endParaRPr lang="it-FI" dirty="0"/>
        </a:p>
      </dgm:t>
    </dgm:pt>
    <dgm:pt modelId="{059CD76F-7159-004C-9386-B1FB29B5AA93}" type="parTrans" cxnId="{E053BA95-934F-244F-9A95-40343DBB7E6C}">
      <dgm:prSet/>
      <dgm:spPr/>
      <dgm:t>
        <a:bodyPr/>
        <a:lstStyle/>
        <a:p>
          <a:endParaRPr lang="it-IT"/>
        </a:p>
      </dgm:t>
    </dgm:pt>
    <dgm:pt modelId="{6C9F122C-FF71-294F-A540-683213A64D2E}" type="sibTrans" cxnId="{E053BA95-934F-244F-9A95-40343DBB7E6C}">
      <dgm:prSet/>
      <dgm:spPr/>
      <dgm:t>
        <a:bodyPr/>
        <a:lstStyle/>
        <a:p>
          <a:endParaRPr lang="it-IT"/>
        </a:p>
      </dgm:t>
    </dgm:pt>
    <dgm:pt modelId="{2093E646-9DAC-064D-918D-4579331F6F39}">
      <dgm:prSet/>
      <dgm:spPr/>
      <dgm:t>
        <a:bodyPr/>
        <a:lstStyle/>
        <a:p>
          <a:r>
            <a:rPr lang="it-FI" dirty="0"/>
            <a:t>Platform choice</a:t>
          </a:r>
        </a:p>
      </dgm:t>
    </dgm:pt>
    <dgm:pt modelId="{5CDDE1FA-14EF-1343-A2E2-C43D23EEED73}" type="parTrans" cxnId="{45F0F0D2-D2C7-2345-9E16-E3A7E0AF988A}">
      <dgm:prSet/>
      <dgm:spPr/>
      <dgm:t>
        <a:bodyPr/>
        <a:lstStyle/>
        <a:p>
          <a:endParaRPr lang="it-IT"/>
        </a:p>
      </dgm:t>
    </dgm:pt>
    <dgm:pt modelId="{38069F15-598C-EE41-B5A2-AF6091B4E66C}" type="sibTrans" cxnId="{45F0F0D2-D2C7-2345-9E16-E3A7E0AF988A}">
      <dgm:prSet/>
      <dgm:spPr/>
      <dgm:t>
        <a:bodyPr/>
        <a:lstStyle/>
        <a:p>
          <a:endParaRPr lang="it-IT"/>
        </a:p>
      </dgm:t>
    </dgm:pt>
    <dgm:pt modelId="{A88319FB-223C-5348-B138-655F09FAA39F}">
      <dgm:prSet/>
      <dgm:spPr/>
      <dgm:t>
        <a:bodyPr/>
        <a:lstStyle/>
        <a:p>
          <a:r>
            <a:rPr lang="it-FI" dirty="0"/>
            <a:t>Type of content:</a:t>
          </a:r>
        </a:p>
      </dgm:t>
    </dgm:pt>
    <dgm:pt modelId="{1CD99309-6CFC-2341-897B-50A50CD3D8AF}" type="parTrans" cxnId="{E4E80455-DE8A-FE40-A6FA-A0B90F6611DF}">
      <dgm:prSet/>
      <dgm:spPr/>
      <dgm:t>
        <a:bodyPr/>
        <a:lstStyle/>
        <a:p>
          <a:endParaRPr lang="it-IT"/>
        </a:p>
      </dgm:t>
    </dgm:pt>
    <dgm:pt modelId="{3F7F109A-AB91-8247-B2DB-BC7D8267BE18}" type="sibTrans" cxnId="{E4E80455-DE8A-FE40-A6FA-A0B90F6611DF}">
      <dgm:prSet/>
      <dgm:spPr/>
      <dgm:t>
        <a:bodyPr/>
        <a:lstStyle/>
        <a:p>
          <a:endParaRPr lang="it-IT"/>
        </a:p>
      </dgm:t>
    </dgm:pt>
    <dgm:pt modelId="{42B26D2F-FC0D-5341-BB53-5E6070EB01BA}">
      <dgm:prSet/>
      <dgm:spPr/>
      <dgm:t>
        <a:bodyPr/>
        <a:lstStyle/>
        <a:p>
          <a:r>
            <a:rPr lang="en-US" dirty="0"/>
            <a:t>Utilitarian, Entertainment, Social</a:t>
          </a:r>
          <a:endParaRPr lang="it-FI" dirty="0"/>
        </a:p>
      </dgm:t>
    </dgm:pt>
    <dgm:pt modelId="{E605787D-2B7B-1941-8A36-76DD0D122E15}" type="parTrans" cxnId="{26CA85F0-F939-AB4C-ADD6-FD893B406A85}">
      <dgm:prSet/>
      <dgm:spPr/>
      <dgm:t>
        <a:bodyPr/>
        <a:lstStyle/>
        <a:p>
          <a:endParaRPr lang="it-IT"/>
        </a:p>
      </dgm:t>
    </dgm:pt>
    <dgm:pt modelId="{67B248E1-73C6-F949-AA69-E87AF38D0557}" type="sibTrans" cxnId="{26CA85F0-F939-AB4C-ADD6-FD893B406A85}">
      <dgm:prSet/>
      <dgm:spPr/>
      <dgm:t>
        <a:bodyPr/>
        <a:lstStyle/>
        <a:p>
          <a:endParaRPr lang="it-IT"/>
        </a:p>
      </dgm:t>
    </dgm:pt>
    <dgm:pt modelId="{81271106-CAF8-204A-BE73-E22DFF08654E}">
      <dgm:prSet/>
      <dgm:spPr/>
      <dgm:t>
        <a:bodyPr/>
        <a:lstStyle/>
        <a:p>
          <a:r>
            <a:rPr lang="it-IT" dirty="0"/>
            <a:t>Pepsi case</a:t>
          </a:r>
        </a:p>
      </dgm:t>
    </dgm:pt>
    <dgm:pt modelId="{5EF638FB-7A55-4442-B293-2296A116FA54}" type="parTrans" cxnId="{5EEEDFFE-B530-0E49-B7C3-1BE18828D93C}">
      <dgm:prSet/>
      <dgm:spPr/>
      <dgm:t>
        <a:bodyPr/>
        <a:lstStyle/>
        <a:p>
          <a:endParaRPr lang="it-IT"/>
        </a:p>
      </dgm:t>
    </dgm:pt>
    <dgm:pt modelId="{1A77826C-64CD-BF46-BBED-D186A87A587F}" type="sibTrans" cxnId="{5EEEDFFE-B530-0E49-B7C3-1BE18828D93C}">
      <dgm:prSet/>
      <dgm:spPr/>
      <dgm:t>
        <a:bodyPr/>
        <a:lstStyle/>
        <a:p>
          <a:endParaRPr lang="it-IT"/>
        </a:p>
      </dgm:t>
    </dgm:pt>
    <dgm:pt modelId="{EFD4ACB3-9FF7-464A-9320-FEFD7C888F04}">
      <dgm:prSet/>
      <dgm:spPr/>
      <dgm:t>
        <a:bodyPr/>
        <a:lstStyle/>
        <a:p>
          <a:r>
            <a:rPr lang="it-IT" dirty="0"/>
            <a:t>Kick off </a:t>
          </a:r>
          <a:r>
            <a:rPr lang="it-IT" dirty="0" err="1"/>
            <a:t>Assignment</a:t>
          </a:r>
          <a:r>
            <a:rPr lang="it-IT" dirty="0"/>
            <a:t> 2</a:t>
          </a:r>
        </a:p>
      </dgm:t>
    </dgm:pt>
    <dgm:pt modelId="{312E2550-E22E-A44E-B432-DD1C5F7EEFAE}" type="parTrans" cxnId="{805AE8EF-CF63-D748-BE29-52D69B44D683}">
      <dgm:prSet/>
      <dgm:spPr/>
      <dgm:t>
        <a:bodyPr/>
        <a:lstStyle/>
        <a:p>
          <a:endParaRPr lang="it-IT"/>
        </a:p>
      </dgm:t>
    </dgm:pt>
    <dgm:pt modelId="{D19490F5-0CBC-CA4D-9FA7-B30EC214D671}" type="sibTrans" cxnId="{805AE8EF-CF63-D748-BE29-52D69B44D683}">
      <dgm:prSet/>
      <dgm:spPr/>
      <dgm:t>
        <a:bodyPr/>
        <a:lstStyle/>
        <a:p>
          <a:endParaRPr lang="it-IT"/>
        </a:p>
      </dgm:t>
    </dgm:pt>
    <dgm:pt modelId="{66E2F3E0-6D31-FB4A-B902-5FAB0E785A39}" type="pres">
      <dgm:prSet presAssocID="{EBF323B3-9E32-9A46-97F4-A37D58E590C8}" presName="linear" presStyleCnt="0">
        <dgm:presLayoutVars>
          <dgm:animLvl val="lvl"/>
          <dgm:resizeHandles val="exact"/>
        </dgm:presLayoutVars>
      </dgm:prSet>
      <dgm:spPr/>
    </dgm:pt>
    <dgm:pt modelId="{76EB446D-A940-A342-8F0B-20A32E095AAA}" type="pres">
      <dgm:prSet presAssocID="{81F7B93C-6E6A-E54D-B862-EE00C6EF55DE}" presName="parentText" presStyleLbl="node1" presStyleIdx="0" presStyleCnt="7">
        <dgm:presLayoutVars>
          <dgm:chMax val="0"/>
          <dgm:bulletEnabled val="1"/>
        </dgm:presLayoutVars>
      </dgm:prSet>
      <dgm:spPr/>
    </dgm:pt>
    <dgm:pt modelId="{948CC352-15AE-A94D-BF15-E2D7F4C1AD6F}" type="pres">
      <dgm:prSet presAssocID="{8778121D-D646-E04C-AAA5-C99EA7D278C4}" presName="spacer" presStyleCnt="0"/>
      <dgm:spPr/>
    </dgm:pt>
    <dgm:pt modelId="{3F1863F5-13DD-3947-8DC7-40B8D3F3685F}" type="pres">
      <dgm:prSet presAssocID="{9AE48D35-2E93-1A4E-8A34-562FBC0E3692}" presName="parentText" presStyleLbl="node1" presStyleIdx="1" presStyleCnt="7">
        <dgm:presLayoutVars>
          <dgm:chMax val="0"/>
          <dgm:bulletEnabled val="1"/>
        </dgm:presLayoutVars>
      </dgm:prSet>
      <dgm:spPr/>
    </dgm:pt>
    <dgm:pt modelId="{D85FF5FA-1DE2-074B-95B7-E21EC2061060}" type="pres">
      <dgm:prSet presAssocID="{6C9F122C-FF71-294F-A540-683213A64D2E}" presName="spacer" presStyleCnt="0"/>
      <dgm:spPr/>
    </dgm:pt>
    <dgm:pt modelId="{A37AB553-59B9-EA46-87A0-A9A6279C5553}" type="pres">
      <dgm:prSet presAssocID="{2093E646-9DAC-064D-918D-4579331F6F39}" presName="parentText" presStyleLbl="node1" presStyleIdx="2" presStyleCnt="7" custScaleX="90737" custLinFactNeighborX="4632">
        <dgm:presLayoutVars>
          <dgm:chMax val="0"/>
          <dgm:bulletEnabled val="1"/>
        </dgm:presLayoutVars>
      </dgm:prSet>
      <dgm:spPr/>
    </dgm:pt>
    <dgm:pt modelId="{2D036809-FD65-3D40-81FF-FB7053159181}" type="pres">
      <dgm:prSet presAssocID="{38069F15-598C-EE41-B5A2-AF6091B4E66C}" presName="spacer" presStyleCnt="0"/>
      <dgm:spPr/>
    </dgm:pt>
    <dgm:pt modelId="{A76D193E-02F8-C241-A320-394C4F9A9039}" type="pres">
      <dgm:prSet presAssocID="{A88319FB-223C-5348-B138-655F09FAA39F}" presName="parentText" presStyleLbl="node1" presStyleIdx="3" presStyleCnt="7" custScaleX="90989" custLinFactNeighborX="4506" custLinFactNeighborY="-17042">
        <dgm:presLayoutVars>
          <dgm:chMax val="0"/>
          <dgm:bulletEnabled val="1"/>
        </dgm:presLayoutVars>
      </dgm:prSet>
      <dgm:spPr/>
    </dgm:pt>
    <dgm:pt modelId="{EF065D5E-B013-914B-9C41-4095A3459FB5}" type="pres">
      <dgm:prSet presAssocID="{3F7F109A-AB91-8247-B2DB-BC7D8267BE18}" presName="spacer" presStyleCnt="0"/>
      <dgm:spPr/>
    </dgm:pt>
    <dgm:pt modelId="{90381492-56C3-5644-9CD1-B0D6BABBE2B5}" type="pres">
      <dgm:prSet presAssocID="{42B26D2F-FC0D-5341-BB53-5E6070EB01BA}" presName="parentText" presStyleLbl="node1" presStyleIdx="4" presStyleCnt="7" custScaleX="78135" custLinFactNeighborX="10933" custLinFactNeighborY="-17042">
        <dgm:presLayoutVars>
          <dgm:chMax val="0"/>
          <dgm:bulletEnabled val="1"/>
        </dgm:presLayoutVars>
      </dgm:prSet>
      <dgm:spPr/>
    </dgm:pt>
    <dgm:pt modelId="{14A4079E-0062-174B-8816-4798DA4003F4}" type="pres">
      <dgm:prSet presAssocID="{67B248E1-73C6-F949-AA69-E87AF38D0557}" presName="spacer" presStyleCnt="0"/>
      <dgm:spPr/>
    </dgm:pt>
    <dgm:pt modelId="{0920E76D-EC3B-894F-9292-FDF61D646918}" type="pres">
      <dgm:prSet presAssocID="{81271106-CAF8-204A-BE73-E22DFF08654E}" presName="parentText" presStyleLbl="node1" presStyleIdx="5" presStyleCnt="7">
        <dgm:presLayoutVars>
          <dgm:chMax val="0"/>
          <dgm:bulletEnabled val="1"/>
        </dgm:presLayoutVars>
      </dgm:prSet>
      <dgm:spPr/>
    </dgm:pt>
    <dgm:pt modelId="{F10DA36C-A931-8D46-89FD-ACB0E39BA19F}" type="pres">
      <dgm:prSet presAssocID="{1A77826C-64CD-BF46-BBED-D186A87A587F}" presName="spacer" presStyleCnt="0"/>
      <dgm:spPr/>
    </dgm:pt>
    <dgm:pt modelId="{C2C441A2-AB14-B14E-8105-3B9EB6DDDFE7}" type="pres">
      <dgm:prSet presAssocID="{EFD4ACB3-9FF7-464A-9320-FEFD7C888F04}" presName="parentText" presStyleLbl="node1" presStyleIdx="6" presStyleCnt="7">
        <dgm:presLayoutVars>
          <dgm:chMax val="0"/>
          <dgm:bulletEnabled val="1"/>
        </dgm:presLayoutVars>
      </dgm:prSet>
      <dgm:spPr/>
    </dgm:pt>
  </dgm:ptLst>
  <dgm:cxnLst>
    <dgm:cxn modelId="{6AF7D817-BD26-C14E-AC50-8FA53511D734}" type="presOf" srcId="{81271106-CAF8-204A-BE73-E22DFF08654E}" destId="{0920E76D-EC3B-894F-9292-FDF61D646918}" srcOrd="0" destOrd="0" presId="urn:microsoft.com/office/officeart/2005/8/layout/vList2"/>
    <dgm:cxn modelId="{D1C2EC31-47E7-AD4B-A021-0149690343AB}" type="presOf" srcId="{81F7B93C-6E6A-E54D-B862-EE00C6EF55DE}" destId="{76EB446D-A940-A342-8F0B-20A32E095AAA}" srcOrd="0" destOrd="0" presId="urn:microsoft.com/office/officeart/2005/8/layout/vList2"/>
    <dgm:cxn modelId="{BB113E52-572E-554E-884E-2ADE32321186}" type="presOf" srcId="{42B26D2F-FC0D-5341-BB53-5E6070EB01BA}" destId="{90381492-56C3-5644-9CD1-B0D6BABBE2B5}" srcOrd="0" destOrd="0" presId="urn:microsoft.com/office/officeart/2005/8/layout/vList2"/>
    <dgm:cxn modelId="{E4E80455-DE8A-FE40-A6FA-A0B90F6611DF}" srcId="{EBF323B3-9E32-9A46-97F4-A37D58E590C8}" destId="{A88319FB-223C-5348-B138-655F09FAA39F}" srcOrd="3" destOrd="0" parTransId="{1CD99309-6CFC-2341-897B-50A50CD3D8AF}" sibTransId="{3F7F109A-AB91-8247-B2DB-BC7D8267BE18}"/>
    <dgm:cxn modelId="{B0514960-8BA0-7442-A15E-4C727C4C5847}" type="presOf" srcId="{9AE48D35-2E93-1A4E-8A34-562FBC0E3692}" destId="{3F1863F5-13DD-3947-8DC7-40B8D3F3685F}" srcOrd="0" destOrd="0" presId="urn:microsoft.com/office/officeart/2005/8/layout/vList2"/>
    <dgm:cxn modelId="{694D6E7F-723D-594D-A6FC-350954FCA938}" type="presOf" srcId="{A88319FB-223C-5348-B138-655F09FAA39F}" destId="{A76D193E-02F8-C241-A320-394C4F9A9039}" srcOrd="0" destOrd="0" presId="urn:microsoft.com/office/officeart/2005/8/layout/vList2"/>
    <dgm:cxn modelId="{E053BA95-934F-244F-9A95-40343DBB7E6C}" srcId="{EBF323B3-9E32-9A46-97F4-A37D58E590C8}" destId="{9AE48D35-2E93-1A4E-8A34-562FBC0E3692}" srcOrd="1" destOrd="0" parTransId="{059CD76F-7159-004C-9386-B1FB29B5AA93}" sibTransId="{6C9F122C-FF71-294F-A540-683213A64D2E}"/>
    <dgm:cxn modelId="{45F0F0D2-D2C7-2345-9E16-E3A7E0AF988A}" srcId="{EBF323B3-9E32-9A46-97F4-A37D58E590C8}" destId="{2093E646-9DAC-064D-918D-4579331F6F39}" srcOrd="2" destOrd="0" parTransId="{5CDDE1FA-14EF-1343-A2E2-C43D23EEED73}" sibTransId="{38069F15-598C-EE41-B5A2-AF6091B4E66C}"/>
    <dgm:cxn modelId="{94BB1EEC-01DF-7D4C-8511-6D4F0EDC795E}" type="presOf" srcId="{2093E646-9DAC-064D-918D-4579331F6F39}" destId="{A37AB553-59B9-EA46-87A0-A9A6279C5553}" srcOrd="0" destOrd="0" presId="urn:microsoft.com/office/officeart/2005/8/layout/vList2"/>
    <dgm:cxn modelId="{805AE8EF-CF63-D748-BE29-52D69B44D683}" srcId="{EBF323B3-9E32-9A46-97F4-A37D58E590C8}" destId="{EFD4ACB3-9FF7-464A-9320-FEFD7C888F04}" srcOrd="6" destOrd="0" parTransId="{312E2550-E22E-A44E-B432-DD1C5F7EEFAE}" sibTransId="{D19490F5-0CBC-CA4D-9FA7-B30EC214D671}"/>
    <dgm:cxn modelId="{26CA85F0-F939-AB4C-ADD6-FD893B406A85}" srcId="{EBF323B3-9E32-9A46-97F4-A37D58E590C8}" destId="{42B26D2F-FC0D-5341-BB53-5E6070EB01BA}" srcOrd="4" destOrd="0" parTransId="{E605787D-2B7B-1941-8A36-76DD0D122E15}" sibTransId="{67B248E1-73C6-F949-AA69-E87AF38D0557}"/>
    <dgm:cxn modelId="{454B54F1-C075-4248-829A-81EF9E7B9AED}" srcId="{EBF323B3-9E32-9A46-97F4-A37D58E590C8}" destId="{81F7B93C-6E6A-E54D-B862-EE00C6EF55DE}" srcOrd="0" destOrd="0" parTransId="{49C2D8DA-A996-7F48-892D-D18B0BF66B52}" sibTransId="{8778121D-D646-E04C-AAA5-C99EA7D278C4}"/>
    <dgm:cxn modelId="{D98C9FF5-DB12-B44F-9EDF-7AA50A462BAD}" type="presOf" srcId="{EFD4ACB3-9FF7-464A-9320-FEFD7C888F04}" destId="{C2C441A2-AB14-B14E-8105-3B9EB6DDDFE7}" srcOrd="0" destOrd="0" presId="urn:microsoft.com/office/officeart/2005/8/layout/vList2"/>
    <dgm:cxn modelId="{5EEEDFFE-B530-0E49-B7C3-1BE18828D93C}" srcId="{EBF323B3-9E32-9A46-97F4-A37D58E590C8}" destId="{81271106-CAF8-204A-BE73-E22DFF08654E}" srcOrd="5" destOrd="0" parTransId="{5EF638FB-7A55-4442-B293-2296A116FA54}" sibTransId="{1A77826C-64CD-BF46-BBED-D186A87A587F}"/>
    <dgm:cxn modelId="{29A0A8FF-09AF-3E4A-BA43-E98F7F120770}" type="presOf" srcId="{EBF323B3-9E32-9A46-97F4-A37D58E590C8}" destId="{66E2F3E0-6D31-FB4A-B902-5FAB0E785A39}" srcOrd="0" destOrd="0" presId="urn:microsoft.com/office/officeart/2005/8/layout/vList2"/>
    <dgm:cxn modelId="{B926D472-6AE6-C345-8D3C-261F1E49E612}" type="presParOf" srcId="{66E2F3E0-6D31-FB4A-B902-5FAB0E785A39}" destId="{76EB446D-A940-A342-8F0B-20A32E095AAA}" srcOrd="0" destOrd="0" presId="urn:microsoft.com/office/officeart/2005/8/layout/vList2"/>
    <dgm:cxn modelId="{6CB0E16E-B72C-5244-A622-CE0C76CFF318}" type="presParOf" srcId="{66E2F3E0-6D31-FB4A-B902-5FAB0E785A39}" destId="{948CC352-15AE-A94D-BF15-E2D7F4C1AD6F}" srcOrd="1" destOrd="0" presId="urn:microsoft.com/office/officeart/2005/8/layout/vList2"/>
    <dgm:cxn modelId="{DD87EB81-E429-6E40-8E9C-23CFAC367892}" type="presParOf" srcId="{66E2F3E0-6D31-FB4A-B902-5FAB0E785A39}" destId="{3F1863F5-13DD-3947-8DC7-40B8D3F3685F}" srcOrd="2" destOrd="0" presId="urn:microsoft.com/office/officeart/2005/8/layout/vList2"/>
    <dgm:cxn modelId="{C22BAF4A-9DD0-2F40-A517-A9E5EE265240}" type="presParOf" srcId="{66E2F3E0-6D31-FB4A-B902-5FAB0E785A39}" destId="{D85FF5FA-1DE2-074B-95B7-E21EC2061060}" srcOrd="3" destOrd="0" presId="urn:microsoft.com/office/officeart/2005/8/layout/vList2"/>
    <dgm:cxn modelId="{BF37BEC8-1076-0A49-BD8D-07F206CCD9EF}" type="presParOf" srcId="{66E2F3E0-6D31-FB4A-B902-5FAB0E785A39}" destId="{A37AB553-59B9-EA46-87A0-A9A6279C5553}" srcOrd="4" destOrd="0" presId="urn:microsoft.com/office/officeart/2005/8/layout/vList2"/>
    <dgm:cxn modelId="{7439BD55-4579-A446-BB4B-51CB42751845}" type="presParOf" srcId="{66E2F3E0-6D31-FB4A-B902-5FAB0E785A39}" destId="{2D036809-FD65-3D40-81FF-FB7053159181}" srcOrd="5" destOrd="0" presId="urn:microsoft.com/office/officeart/2005/8/layout/vList2"/>
    <dgm:cxn modelId="{E701D415-5AAA-EB42-A1F6-810895E055FE}" type="presParOf" srcId="{66E2F3E0-6D31-FB4A-B902-5FAB0E785A39}" destId="{A76D193E-02F8-C241-A320-394C4F9A9039}" srcOrd="6" destOrd="0" presId="urn:microsoft.com/office/officeart/2005/8/layout/vList2"/>
    <dgm:cxn modelId="{532A4C34-DF0B-9B40-B785-74381C7349E9}" type="presParOf" srcId="{66E2F3E0-6D31-FB4A-B902-5FAB0E785A39}" destId="{EF065D5E-B013-914B-9C41-4095A3459FB5}" srcOrd="7" destOrd="0" presId="urn:microsoft.com/office/officeart/2005/8/layout/vList2"/>
    <dgm:cxn modelId="{933A4125-1789-9B41-A2E4-F120DEE56F7A}" type="presParOf" srcId="{66E2F3E0-6D31-FB4A-B902-5FAB0E785A39}" destId="{90381492-56C3-5644-9CD1-B0D6BABBE2B5}" srcOrd="8" destOrd="0" presId="urn:microsoft.com/office/officeart/2005/8/layout/vList2"/>
    <dgm:cxn modelId="{B3122837-8B39-4244-83B8-B27B450100CE}" type="presParOf" srcId="{66E2F3E0-6D31-FB4A-B902-5FAB0E785A39}" destId="{14A4079E-0062-174B-8816-4798DA4003F4}" srcOrd="9" destOrd="0" presId="urn:microsoft.com/office/officeart/2005/8/layout/vList2"/>
    <dgm:cxn modelId="{C2C60150-23F8-B940-89AE-0606EA66E14E}" type="presParOf" srcId="{66E2F3E0-6D31-FB4A-B902-5FAB0E785A39}" destId="{0920E76D-EC3B-894F-9292-FDF61D646918}" srcOrd="10" destOrd="0" presId="urn:microsoft.com/office/officeart/2005/8/layout/vList2"/>
    <dgm:cxn modelId="{E0C797DC-158C-2A40-947C-028C1099078D}" type="presParOf" srcId="{66E2F3E0-6D31-FB4A-B902-5FAB0E785A39}" destId="{F10DA36C-A931-8D46-89FD-ACB0E39BA19F}" srcOrd="11" destOrd="0" presId="urn:microsoft.com/office/officeart/2005/8/layout/vList2"/>
    <dgm:cxn modelId="{87F2AECB-0F6B-E749-BE71-ADFABDAFC1F0}" type="presParOf" srcId="{66E2F3E0-6D31-FB4A-B902-5FAB0E785A39}" destId="{C2C441A2-AB14-B14E-8105-3B9EB6DDDFE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C74D5A-3B82-1640-8B70-BDA52E1BD574}"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it-IT"/>
        </a:p>
      </dgm:t>
    </dgm:pt>
    <dgm:pt modelId="{0A5A8118-CE92-BD4A-9384-EAD117EE995E}">
      <dgm:prSet/>
      <dgm:spPr/>
      <dgm:t>
        <a:bodyPr/>
        <a:lstStyle/>
        <a:p>
          <a:r>
            <a:rPr lang="en-US" b="1" i="0" noProof="0" dirty="0"/>
            <a:t>X demographics and usage</a:t>
          </a:r>
          <a:endParaRPr lang="en-US" noProof="0" dirty="0"/>
        </a:p>
      </dgm:t>
    </dgm:pt>
    <dgm:pt modelId="{C2AF7F28-85C9-5C43-8E57-AA3FB5772008}" type="parTrans" cxnId="{4B6426D6-9736-0949-9E75-9BE8FE683389}">
      <dgm:prSet/>
      <dgm:spPr/>
      <dgm:t>
        <a:bodyPr/>
        <a:lstStyle/>
        <a:p>
          <a:endParaRPr lang="en-US" noProof="0" dirty="0"/>
        </a:p>
      </dgm:t>
    </dgm:pt>
    <dgm:pt modelId="{90595A76-CF17-E24B-9DB1-9D614EF82F9D}" type="sibTrans" cxnId="{4B6426D6-9736-0949-9E75-9BE8FE683389}">
      <dgm:prSet/>
      <dgm:spPr/>
      <dgm:t>
        <a:bodyPr/>
        <a:lstStyle/>
        <a:p>
          <a:endParaRPr lang="en-US" noProof="0" dirty="0"/>
        </a:p>
      </dgm:t>
    </dgm:pt>
    <dgm:pt modelId="{3F8F84AF-9652-8F4B-89B5-B72519B9B2A1}">
      <dgm:prSet custT="1"/>
      <dgm:spPr/>
      <dgm:t>
        <a:bodyPr/>
        <a:lstStyle/>
        <a:p>
          <a:r>
            <a:rPr lang="en-US" sz="1600" b="0" i="0" u="none" noProof="0"/>
            <a:t>Number of daily active users: </a:t>
          </a:r>
          <a:r>
            <a:rPr lang="en-US" sz="1600" b="1" i="0" u="none" noProof="0">
              <a:hlinkClick xmlns:r="http://schemas.openxmlformats.org/officeDocument/2006/relationships" r:id="rId1">
                <a:extLst>
                  <a:ext uri="{A12FA001-AC4F-418D-AE19-62706E023703}">
                    <ahyp:hlinkClr xmlns:ahyp="http://schemas.microsoft.com/office/drawing/2018/hyperlinkcolor" val="tx"/>
                  </a:ext>
                </a:extLst>
              </a:hlinkClick>
            </a:rPr>
            <a:t>211 million</a:t>
          </a:r>
          <a:r>
            <a:rPr lang="en-US" sz="1600" b="0" i="0" u="none" noProof="0"/>
            <a:t> (up from 187 million)</a:t>
          </a:r>
          <a:endParaRPr lang="en-US" sz="1600" b="1" u="none" noProof="0" dirty="0"/>
        </a:p>
      </dgm:t>
    </dgm:pt>
    <dgm:pt modelId="{96FA7F25-99F9-EE46-9DA6-7D44472E0AC6}" type="parTrans" cxnId="{4AAFB262-1793-6E48-A36A-3DEA373A902D}">
      <dgm:prSet/>
      <dgm:spPr/>
      <dgm:t>
        <a:bodyPr/>
        <a:lstStyle/>
        <a:p>
          <a:endParaRPr lang="en-US" noProof="0" dirty="0"/>
        </a:p>
      </dgm:t>
    </dgm:pt>
    <dgm:pt modelId="{77228912-2621-B140-8C5D-E1A11CA32D37}" type="sibTrans" cxnId="{4AAFB262-1793-6E48-A36A-3DEA373A902D}">
      <dgm:prSet/>
      <dgm:spPr/>
      <dgm:t>
        <a:bodyPr/>
        <a:lstStyle/>
        <a:p>
          <a:endParaRPr lang="en-US" noProof="0" dirty="0"/>
        </a:p>
      </dgm:t>
    </dgm:pt>
    <dgm:pt modelId="{A5E8E074-4996-6A49-84DF-8BD21F1F2908}">
      <dgm:prSet/>
      <dgm:spPr/>
      <dgm:t>
        <a:bodyPr/>
        <a:lstStyle/>
        <a:p>
          <a:endParaRPr lang="en-US" sz="1700" b="1" u="none" noProof="0" dirty="0">
            <a:solidFill>
              <a:schemeClr val="tx1"/>
            </a:solidFill>
          </a:endParaRPr>
        </a:p>
      </dgm:t>
    </dgm:pt>
    <dgm:pt modelId="{63066F6A-AEF8-E947-BA83-6A7F6DD69D38}" type="parTrans" cxnId="{5E2179EC-3E63-A34D-B666-8B7A2492DA5F}">
      <dgm:prSet/>
      <dgm:spPr/>
      <dgm:t>
        <a:bodyPr/>
        <a:lstStyle/>
        <a:p>
          <a:endParaRPr lang="en-US" noProof="0" dirty="0"/>
        </a:p>
      </dgm:t>
    </dgm:pt>
    <dgm:pt modelId="{6230928A-BF37-D848-B93B-F0D38B732AEE}" type="sibTrans" cxnId="{5E2179EC-3E63-A34D-B666-8B7A2492DA5F}">
      <dgm:prSet/>
      <dgm:spPr/>
      <dgm:t>
        <a:bodyPr/>
        <a:lstStyle/>
        <a:p>
          <a:endParaRPr lang="en-US" noProof="0" dirty="0"/>
        </a:p>
      </dgm:t>
    </dgm:pt>
    <dgm:pt modelId="{3A799621-A817-C141-BB6B-EE048C566A83}">
      <dgm:prSet/>
      <dgm:spPr/>
      <dgm:t>
        <a:bodyPr/>
        <a:lstStyle/>
        <a:p>
          <a:r>
            <a:rPr lang="en-US" b="1" i="0" noProof="0" dirty="0"/>
            <a:t>Takeaways from X (Twitter) demographics for 2022</a:t>
          </a:r>
          <a:endParaRPr lang="en-US" noProof="0" dirty="0"/>
        </a:p>
      </dgm:t>
    </dgm:pt>
    <dgm:pt modelId="{E1AC4581-98D0-B84F-8D46-E405C7D8F759}" type="parTrans" cxnId="{5104A8E4-6EAB-EE4F-8FF7-6E064B6D9480}">
      <dgm:prSet/>
      <dgm:spPr/>
      <dgm:t>
        <a:bodyPr/>
        <a:lstStyle/>
        <a:p>
          <a:endParaRPr lang="en-US" noProof="0" dirty="0"/>
        </a:p>
      </dgm:t>
    </dgm:pt>
    <dgm:pt modelId="{A31F2CD0-CC40-5F4C-9465-D4BA763960B9}" type="sibTrans" cxnId="{5104A8E4-6EAB-EE4F-8FF7-6E064B6D9480}">
      <dgm:prSet/>
      <dgm:spPr/>
      <dgm:t>
        <a:bodyPr/>
        <a:lstStyle/>
        <a:p>
          <a:endParaRPr lang="en-US" noProof="0" dirty="0"/>
        </a:p>
      </dgm:t>
    </dgm:pt>
    <dgm:pt modelId="{2DFE3E6D-5CED-9247-A173-DE6EC04CFBCE}">
      <dgm:prSet custT="1"/>
      <dgm:spPr/>
      <dgm:t>
        <a:bodyPr spcFirstLastPara="0" vert="horz" wrap="square" lIns="60960" tIns="30480" rIns="60960" bIns="30480" numCol="1" spcCol="1270" anchor="ctr" anchorCtr="0"/>
        <a:lstStyle/>
        <a:p>
          <a:pPr marL="171450" lvl="1" indent="-171450" algn="l" defTabSz="711200">
            <a:lnSpc>
              <a:spcPct val="90000"/>
            </a:lnSpc>
            <a:spcBef>
              <a:spcPct val="0"/>
            </a:spcBef>
            <a:spcAft>
              <a:spcPct val="15000"/>
            </a:spcAft>
            <a:buChar char="•"/>
          </a:pPr>
          <a:r>
            <a:rPr lang="en-US" sz="1600" b="0" i="0" u="none" kern="1200" noProof="0">
              <a:latin typeface="Calibri" panose="020F0502020204030204"/>
              <a:ea typeface="+mn-ea"/>
              <a:cs typeface="+mn-cs"/>
            </a:rPr>
            <a:t>Despite recent growth (up from 187 million users last year), research predicts that X will lose about a million users to other platforms </a:t>
          </a:r>
          <a:r>
            <a:rPr lang="en-US" sz="1600" b="0" i="0" u="none" kern="1200" noProof="0">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over the next five years</a:t>
          </a:r>
          <a:r>
            <a:rPr lang="en-US" sz="1600" b="0" i="0" u="none" kern="1200" noProof="0">
              <a:latin typeface="Calibri" panose="020F0502020204030204"/>
              <a:ea typeface="+mn-ea"/>
              <a:cs typeface="+mn-cs"/>
            </a:rPr>
            <a:t>.</a:t>
          </a:r>
          <a:endParaRPr lang="en-US" sz="1600" b="0" i="0" u="none" kern="1200" noProof="0" dirty="0">
            <a:latin typeface="Calibri" panose="020F0502020204030204"/>
            <a:ea typeface="+mn-ea"/>
            <a:cs typeface="+mn-cs"/>
          </a:endParaRPr>
        </a:p>
      </dgm:t>
    </dgm:pt>
    <dgm:pt modelId="{2176740F-E8B3-494C-BD09-215038C56471}" type="parTrans" cxnId="{E77B52DB-F5F8-A047-BC97-6098C949C926}">
      <dgm:prSet/>
      <dgm:spPr/>
      <dgm:t>
        <a:bodyPr/>
        <a:lstStyle/>
        <a:p>
          <a:endParaRPr lang="en-US" noProof="0" dirty="0"/>
        </a:p>
      </dgm:t>
    </dgm:pt>
    <dgm:pt modelId="{FCDF4E9A-40AA-7C4D-BDD2-607CC6C0BD04}" type="sibTrans" cxnId="{E77B52DB-F5F8-A047-BC97-6098C949C926}">
      <dgm:prSet/>
      <dgm:spPr/>
      <dgm:t>
        <a:bodyPr/>
        <a:lstStyle/>
        <a:p>
          <a:endParaRPr lang="en-US" noProof="0" dirty="0"/>
        </a:p>
      </dgm:t>
    </dgm:pt>
    <dgm:pt modelId="{8F326D6D-2EC2-1749-9949-E7CF8FDB4D2D}">
      <dgm:prSet custT="1"/>
      <dgm:spPr/>
      <dgm:t>
        <a:bodyPr spcFirstLastPara="0" vert="horz" wrap="square" lIns="60960" tIns="30480" rIns="60960" bIns="30480" numCol="1" spcCol="1270" anchor="ctr" anchorCtr="0"/>
        <a:lstStyle/>
        <a:p>
          <a:pPr marL="171450" lvl="1" indent="-171450" algn="l" defTabSz="711200">
            <a:lnSpc>
              <a:spcPct val="90000"/>
            </a:lnSpc>
            <a:spcBef>
              <a:spcPct val="0"/>
            </a:spcBef>
            <a:spcAft>
              <a:spcPct val="15000"/>
            </a:spcAft>
            <a:buChar char="•"/>
          </a:pPr>
          <a:r>
            <a:rPr lang="en-US" sz="1600" b="0" i="0" u="none" kern="1200" noProof="0" dirty="0">
              <a:latin typeface="Calibri" panose="020F0502020204030204"/>
              <a:ea typeface="+mn-ea"/>
              <a:cs typeface="+mn-cs"/>
            </a:rPr>
            <a:t>One-third of X users are college-educated and make more than $75K annually, highlighting the platform’s highly-educated and high-earning base.</a:t>
          </a:r>
        </a:p>
      </dgm:t>
    </dgm:pt>
    <dgm:pt modelId="{68273A46-DA64-8549-983B-FD7698142A05}" type="parTrans" cxnId="{B21279FD-19A1-9645-8CFE-55729B5E5112}">
      <dgm:prSet/>
      <dgm:spPr/>
      <dgm:t>
        <a:bodyPr/>
        <a:lstStyle/>
        <a:p>
          <a:endParaRPr lang="en-US" noProof="0" dirty="0"/>
        </a:p>
      </dgm:t>
    </dgm:pt>
    <dgm:pt modelId="{53C1373B-9318-3642-9CCB-8115FCD212CD}" type="sibTrans" cxnId="{B21279FD-19A1-9645-8CFE-55729B5E5112}">
      <dgm:prSet/>
      <dgm:spPr/>
      <dgm:t>
        <a:bodyPr/>
        <a:lstStyle/>
        <a:p>
          <a:endParaRPr lang="en-US" noProof="0" dirty="0"/>
        </a:p>
      </dgm:t>
    </dgm:pt>
    <dgm:pt modelId="{A2B8BC8F-9411-DA45-8C73-59ADBDABF449}">
      <dgm:prSet custT="1"/>
      <dgm:spPr/>
      <dgm:t>
        <a:bodyPr/>
        <a:lstStyle/>
        <a:p>
          <a:pPr>
            <a:buFont typeface="Arial" panose="020B0604020202020204" pitchFamily="34" charset="0"/>
            <a:buChar char="•"/>
          </a:pPr>
          <a:r>
            <a:rPr lang="en-US" sz="1600" b="0" i="0" u="none" noProof="0"/>
            <a:t>Largest age group: </a:t>
          </a:r>
          <a:r>
            <a:rPr lang="en-US" sz="1600" b="1" i="0" u="none" noProof="0">
              <a:hlinkClick xmlns:r="http://schemas.openxmlformats.org/officeDocument/2006/relationships" r:id="rId3">
                <a:extLst>
                  <a:ext uri="{A12FA001-AC4F-418D-AE19-62706E023703}">
                    <ahyp:hlinkClr xmlns:ahyp="http://schemas.microsoft.com/office/drawing/2018/hyperlinkcolor" val="tx"/>
                  </a:ext>
                </a:extLst>
              </a:hlinkClick>
            </a:rPr>
            <a:t>18-29 (42%)</a:t>
          </a:r>
          <a:endParaRPr lang="en-US" sz="1600" b="0" i="0" u="none" noProof="0" dirty="0"/>
        </a:p>
      </dgm:t>
    </dgm:pt>
    <dgm:pt modelId="{238E9C67-921C-8A4D-B27A-ACECAE2351C2}" type="parTrans" cxnId="{7CC2A0DC-CB6F-6341-862B-9FE50ACBABF6}">
      <dgm:prSet/>
      <dgm:spPr/>
      <dgm:t>
        <a:bodyPr/>
        <a:lstStyle/>
        <a:p>
          <a:endParaRPr lang="en-US" noProof="0" dirty="0"/>
        </a:p>
      </dgm:t>
    </dgm:pt>
    <dgm:pt modelId="{EA762923-EC19-914A-A2CE-333BE4314FCD}" type="sibTrans" cxnId="{7CC2A0DC-CB6F-6341-862B-9FE50ACBABF6}">
      <dgm:prSet/>
      <dgm:spPr/>
      <dgm:t>
        <a:bodyPr/>
        <a:lstStyle/>
        <a:p>
          <a:endParaRPr lang="en-US" noProof="0" dirty="0"/>
        </a:p>
      </dgm:t>
    </dgm:pt>
    <dgm:pt modelId="{8212A62D-C42A-8941-A7A2-D565AB571DC8}">
      <dgm:prSet custT="1"/>
      <dgm:spPr/>
      <dgm:t>
        <a:bodyPr/>
        <a:lstStyle/>
        <a:p>
          <a:pPr>
            <a:buFont typeface="Arial" panose="020B0604020202020204" pitchFamily="34" charset="0"/>
            <a:buChar char="•"/>
          </a:pPr>
          <a:r>
            <a:rPr lang="en-US" sz="1600" b="0" i="0" u="none" noProof="0"/>
            <a:t>Gender: </a:t>
          </a:r>
          <a:r>
            <a:rPr lang="en-US" sz="1600" b="1" i="0" u="none" noProof="0">
              <a:hlinkClick xmlns:r="http://schemas.openxmlformats.org/officeDocument/2006/relationships" r:id="rId4">
                <a:extLst>
                  <a:ext uri="{A12FA001-AC4F-418D-AE19-62706E023703}">
                    <ahyp:hlinkClr xmlns:ahyp="http://schemas.microsoft.com/office/drawing/2018/hyperlinkcolor" val="tx"/>
                  </a:ext>
                </a:extLst>
              </a:hlinkClick>
            </a:rPr>
            <a:t>38.4% female, 61.6% male</a:t>
          </a:r>
          <a:r>
            <a:rPr lang="en-US" sz="1600" b="0" i="0" u="none" noProof="0"/>
            <a:t> (no data on other genders)</a:t>
          </a:r>
          <a:endParaRPr lang="en-US" sz="1600" b="0" i="0" u="none" noProof="0" dirty="0"/>
        </a:p>
      </dgm:t>
    </dgm:pt>
    <dgm:pt modelId="{7BA8D581-0C23-1645-BDFA-98A586A36B66}" type="parTrans" cxnId="{79DB3C61-BD9F-A046-BE52-E6BAC7CA007B}">
      <dgm:prSet/>
      <dgm:spPr/>
      <dgm:t>
        <a:bodyPr/>
        <a:lstStyle/>
        <a:p>
          <a:endParaRPr lang="en-US" noProof="0" dirty="0"/>
        </a:p>
      </dgm:t>
    </dgm:pt>
    <dgm:pt modelId="{C67367CE-F37C-4B4C-8203-43A29F65BE6E}" type="sibTrans" cxnId="{79DB3C61-BD9F-A046-BE52-E6BAC7CA007B}">
      <dgm:prSet/>
      <dgm:spPr/>
      <dgm:t>
        <a:bodyPr/>
        <a:lstStyle/>
        <a:p>
          <a:endParaRPr lang="en-US" noProof="0" dirty="0"/>
        </a:p>
      </dgm:t>
    </dgm:pt>
    <dgm:pt modelId="{AC273261-8593-BE48-90A0-EB1B6DFCBB1A}">
      <dgm:prSet custT="1"/>
      <dgm:spPr/>
      <dgm:t>
        <a:bodyPr/>
        <a:lstStyle/>
        <a:p>
          <a:pPr>
            <a:buFont typeface="Arial" panose="020B0604020202020204" pitchFamily="34" charset="0"/>
            <a:buChar char="•"/>
          </a:pPr>
          <a:r>
            <a:rPr lang="en-US" sz="1600" b="0" i="0" u="none" noProof="0"/>
            <a:t>Time spent per day: </a:t>
          </a:r>
          <a:r>
            <a:rPr lang="en-US" sz="1600" b="1" i="0" u="none" noProof="0">
              <a:hlinkClick xmlns:r="http://schemas.openxmlformats.org/officeDocument/2006/relationships" r:id="rId5">
                <a:extLst>
                  <a:ext uri="{A12FA001-AC4F-418D-AE19-62706E023703}">
                    <ahyp:hlinkClr xmlns:ahyp="http://schemas.microsoft.com/office/drawing/2018/hyperlinkcolor" val="tx"/>
                  </a:ext>
                </a:extLst>
              </a:hlinkClick>
            </a:rPr>
            <a:t>31 minutes</a:t>
          </a:r>
          <a:endParaRPr lang="en-US" sz="1600" b="0" i="0" u="none" noProof="0" dirty="0"/>
        </a:p>
      </dgm:t>
    </dgm:pt>
    <dgm:pt modelId="{19D1D9B0-5DB4-6549-B54A-CE8EBA349023}" type="parTrans" cxnId="{DC214D6B-9787-8F4E-89C9-AD351C534DB1}">
      <dgm:prSet/>
      <dgm:spPr/>
      <dgm:t>
        <a:bodyPr/>
        <a:lstStyle/>
        <a:p>
          <a:endParaRPr lang="en-US" noProof="0" dirty="0"/>
        </a:p>
      </dgm:t>
    </dgm:pt>
    <dgm:pt modelId="{DF3C6B87-571E-914C-8563-23B635981B29}" type="sibTrans" cxnId="{DC214D6B-9787-8F4E-89C9-AD351C534DB1}">
      <dgm:prSet/>
      <dgm:spPr/>
      <dgm:t>
        <a:bodyPr/>
        <a:lstStyle/>
        <a:p>
          <a:endParaRPr lang="en-US" noProof="0" dirty="0"/>
        </a:p>
      </dgm:t>
    </dgm:pt>
    <dgm:pt modelId="{5F289776-9363-6C41-B6BE-FD6B0F78156A}" type="pres">
      <dgm:prSet presAssocID="{F9C74D5A-3B82-1640-8B70-BDA52E1BD574}" presName="Name0" presStyleCnt="0">
        <dgm:presLayoutVars>
          <dgm:dir/>
          <dgm:animLvl val="lvl"/>
          <dgm:resizeHandles val="exact"/>
        </dgm:presLayoutVars>
      </dgm:prSet>
      <dgm:spPr/>
    </dgm:pt>
    <dgm:pt modelId="{E22D5BAE-5DFC-314A-ACA8-09A4B8A2399F}" type="pres">
      <dgm:prSet presAssocID="{0A5A8118-CE92-BD4A-9384-EAD117EE995E}" presName="linNode" presStyleCnt="0"/>
      <dgm:spPr/>
    </dgm:pt>
    <dgm:pt modelId="{274FCBD6-B7B1-6A4B-BD16-2157AE916A9D}" type="pres">
      <dgm:prSet presAssocID="{0A5A8118-CE92-BD4A-9384-EAD117EE995E}" presName="parentText" presStyleLbl="node1" presStyleIdx="0" presStyleCnt="2">
        <dgm:presLayoutVars>
          <dgm:chMax val="1"/>
          <dgm:bulletEnabled val="1"/>
        </dgm:presLayoutVars>
      </dgm:prSet>
      <dgm:spPr/>
    </dgm:pt>
    <dgm:pt modelId="{E118EDC5-FB41-6C44-A10D-EAFD6794AC69}" type="pres">
      <dgm:prSet presAssocID="{0A5A8118-CE92-BD4A-9384-EAD117EE995E}" presName="descendantText" presStyleLbl="alignAccFollowNode1" presStyleIdx="0" presStyleCnt="2">
        <dgm:presLayoutVars>
          <dgm:bulletEnabled val="1"/>
        </dgm:presLayoutVars>
      </dgm:prSet>
      <dgm:spPr/>
    </dgm:pt>
    <dgm:pt modelId="{87985CDB-5CD6-9449-A5C1-712B5331CAC2}" type="pres">
      <dgm:prSet presAssocID="{90595A76-CF17-E24B-9DB1-9D614EF82F9D}" presName="sp" presStyleCnt="0"/>
      <dgm:spPr/>
    </dgm:pt>
    <dgm:pt modelId="{55FACE69-0B5A-9A42-A08C-D80B061564A5}" type="pres">
      <dgm:prSet presAssocID="{3A799621-A817-C141-BB6B-EE048C566A83}" presName="linNode" presStyleCnt="0"/>
      <dgm:spPr/>
    </dgm:pt>
    <dgm:pt modelId="{8948D9F0-F78E-854C-ABCE-D8636D312FD0}" type="pres">
      <dgm:prSet presAssocID="{3A799621-A817-C141-BB6B-EE048C566A83}" presName="parentText" presStyleLbl="node1" presStyleIdx="1" presStyleCnt="2">
        <dgm:presLayoutVars>
          <dgm:chMax val="1"/>
          <dgm:bulletEnabled val="1"/>
        </dgm:presLayoutVars>
      </dgm:prSet>
      <dgm:spPr/>
    </dgm:pt>
    <dgm:pt modelId="{8F596B5D-6400-1F4F-B434-36E3D9EDE693}" type="pres">
      <dgm:prSet presAssocID="{3A799621-A817-C141-BB6B-EE048C566A83}" presName="descendantText" presStyleLbl="alignAccFollowNode1" presStyleIdx="1" presStyleCnt="2">
        <dgm:presLayoutVars>
          <dgm:bulletEnabled val="1"/>
        </dgm:presLayoutVars>
      </dgm:prSet>
      <dgm:spPr>
        <a:xfrm rot="5400000">
          <a:off x="3983759" y="1794045"/>
          <a:ext cx="2155255" cy="4763658"/>
        </a:xfrm>
        <a:prstGeom prst="round2SameRect">
          <a:avLst/>
        </a:prstGeom>
      </dgm:spPr>
    </dgm:pt>
  </dgm:ptLst>
  <dgm:cxnLst>
    <dgm:cxn modelId="{63DDBB16-E73F-8D4B-AD49-0EB8C975E9B6}" type="presOf" srcId="{3F8F84AF-9652-8F4B-89B5-B72519B9B2A1}" destId="{E118EDC5-FB41-6C44-A10D-EAFD6794AC69}" srcOrd="0" destOrd="0" presId="urn:microsoft.com/office/officeart/2005/8/layout/vList5"/>
    <dgm:cxn modelId="{9516D91F-031C-A647-A128-2CF8F50D6A4E}" type="presOf" srcId="{F9C74D5A-3B82-1640-8B70-BDA52E1BD574}" destId="{5F289776-9363-6C41-B6BE-FD6B0F78156A}" srcOrd="0" destOrd="0" presId="urn:microsoft.com/office/officeart/2005/8/layout/vList5"/>
    <dgm:cxn modelId="{9FDAE02E-9E3F-8D48-B1D7-C581DDC06787}" type="presOf" srcId="{A2B8BC8F-9411-DA45-8C73-59ADBDABF449}" destId="{E118EDC5-FB41-6C44-A10D-EAFD6794AC69}" srcOrd="0" destOrd="1" presId="urn:microsoft.com/office/officeart/2005/8/layout/vList5"/>
    <dgm:cxn modelId="{39BBA33B-7AB1-9F41-AD3F-7676314406B6}" type="presOf" srcId="{8F326D6D-2EC2-1749-9949-E7CF8FDB4D2D}" destId="{8F596B5D-6400-1F4F-B434-36E3D9EDE693}" srcOrd="0" destOrd="1" presId="urn:microsoft.com/office/officeart/2005/8/layout/vList5"/>
    <dgm:cxn modelId="{EAFA9548-5A7F-6F40-B1E1-BDA5E1605A51}" type="presOf" srcId="{8212A62D-C42A-8941-A7A2-D565AB571DC8}" destId="{E118EDC5-FB41-6C44-A10D-EAFD6794AC69}" srcOrd="0" destOrd="2" presId="urn:microsoft.com/office/officeart/2005/8/layout/vList5"/>
    <dgm:cxn modelId="{BB0D4954-83B6-D246-A4AD-5C560FAC8933}" type="presOf" srcId="{A5E8E074-4996-6A49-84DF-8BD21F1F2908}" destId="{E118EDC5-FB41-6C44-A10D-EAFD6794AC69}" srcOrd="0" destOrd="4" presId="urn:microsoft.com/office/officeart/2005/8/layout/vList5"/>
    <dgm:cxn modelId="{79DB3C61-BD9F-A046-BE52-E6BAC7CA007B}" srcId="{0A5A8118-CE92-BD4A-9384-EAD117EE995E}" destId="{8212A62D-C42A-8941-A7A2-D565AB571DC8}" srcOrd="2" destOrd="0" parTransId="{7BA8D581-0C23-1645-BDFA-98A586A36B66}" sibTransId="{C67367CE-F37C-4B4C-8203-43A29F65BE6E}"/>
    <dgm:cxn modelId="{4AAFB262-1793-6E48-A36A-3DEA373A902D}" srcId="{0A5A8118-CE92-BD4A-9384-EAD117EE995E}" destId="{3F8F84AF-9652-8F4B-89B5-B72519B9B2A1}" srcOrd="0" destOrd="0" parTransId="{96FA7F25-99F9-EE46-9DA6-7D44472E0AC6}" sibTransId="{77228912-2621-B140-8C5D-E1A11CA32D37}"/>
    <dgm:cxn modelId="{DC214D6B-9787-8F4E-89C9-AD351C534DB1}" srcId="{0A5A8118-CE92-BD4A-9384-EAD117EE995E}" destId="{AC273261-8593-BE48-90A0-EB1B6DFCBB1A}" srcOrd="3" destOrd="0" parTransId="{19D1D9B0-5DB4-6549-B54A-CE8EBA349023}" sibTransId="{DF3C6B87-571E-914C-8563-23B635981B29}"/>
    <dgm:cxn modelId="{44A4DD75-E4AE-5240-B22A-A9EC9628B283}" type="presOf" srcId="{2DFE3E6D-5CED-9247-A173-DE6EC04CFBCE}" destId="{8F596B5D-6400-1F4F-B434-36E3D9EDE693}" srcOrd="0" destOrd="0" presId="urn:microsoft.com/office/officeart/2005/8/layout/vList5"/>
    <dgm:cxn modelId="{0C4D0994-B91F-754E-9C7F-0CE37F16BFA2}" type="presOf" srcId="{3A799621-A817-C141-BB6B-EE048C566A83}" destId="{8948D9F0-F78E-854C-ABCE-D8636D312FD0}" srcOrd="0" destOrd="0" presId="urn:microsoft.com/office/officeart/2005/8/layout/vList5"/>
    <dgm:cxn modelId="{4B6426D6-9736-0949-9E75-9BE8FE683389}" srcId="{F9C74D5A-3B82-1640-8B70-BDA52E1BD574}" destId="{0A5A8118-CE92-BD4A-9384-EAD117EE995E}" srcOrd="0" destOrd="0" parTransId="{C2AF7F28-85C9-5C43-8E57-AA3FB5772008}" sibTransId="{90595A76-CF17-E24B-9DB1-9D614EF82F9D}"/>
    <dgm:cxn modelId="{E77B52DB-F5F8-A047-BC97-6098C949C926}" srcId="{3A799621-A817-C141-BB6B-EE048C566A83}" destId="{2DFE3E6D-5CED-9247-A173-DE6EC04CFBCE}" srcOrd="0" destOrd="0" parTransId="{2176740F-E8B3-494C-BD09-215038C56471}" sibTransId="{FCDF4E9A-40AA-7C4D-BDD2-607CC6C0BD04}"/>
    <dgm:cxn modelId="{7CC2A0DC-CB6F-6341-862B-9FE50ACBABF6}" srcId="{0A5A8118-CE92-BD4A-9384-EAD117EE995E}" destId="{A2B8BC8F-9411-DA45-8C73-59ADBDABF449}" srcOrd="1" destOrd="0" parTransId="{238E9C67-921C-8A4D-B27A-ACECAE2351C2}" sibTransId="{EA762923-EC19-914A-A2CE-333BE4314FCD}"/>
    <dgm:cxn modelId="{C6D6E2E3-5E22-BB49-8E05-E69D679CB31E}" type="presOf" srcId="{0A5A8118-CE92-BD4A-9384-EAD117EE995E}" destId="{274FCBD6-B7B1-6A4B-BD16-2157AE916A9D}" srcOrd="0" destOrd="0" presId="urn:microsoft.com/office/officeart/2005/8/layout/vList5"/>
    <dgm:cxn modelId="{5104A8E4-6EAB-EE4F-8FF7-6E064B6D9480}" srcId="{F9C74D5A-3B82-1640-8B70-BDA52E1BD574}" destId="{3A799621-A817-C141-BB6B-EE048C566A83}" srcOrd="1" destOrd="0" parTransId="{E1AC4581-98D0-B84F-8D46-E405C7D8F759}" sibTransId="{A31F2CD0-CC40-5F4C-9465-D4BA763960B9}"/>
    <dgm:cxn modelId="{5E2179EC-3E63-A34D-B666-8B7A2492DA5F}" srcId="{0A5A8118-CE92-BD4A-9384-EAD117EE995E}" destId="{A5E8E074-4996-6A49-84DF-8BD21F1F2908}" srcOrd="4" destOrd="0" parTransId="{63066F6A-AEF8-E947-BA83-6A7F6DD69D38}" sibTransId="{6230928A-BF37-D848-B93B-F0D38B732AEE}"/>
    <dgm:cxn modelId="{B21279FD-19A1-9645-8CFE-55729B5E5112}" srcId="{3A799621-A817-C141-BB6B-EE048C566A83}" destId="{8F326D6D-2EC2-1749-9949-E7CF8FDB4D2D}" srcOrd="1" destOrd="0" parTransId="{68273A46-DA64-8549-983B-FD7698142A05}" sibTransId="{53C1373B-9318-3642-9CCB-8115FCD212CD}"/>
    <dgm:cxn modelId="{7FE898FE-81D9-BF40-A017-7FE54396F3B5}" type="presOf" srcId="{AC273261-8593-BE48-90A0-EB1B6DFCBB1A}" destId="{E118EDC5-FB41-6C44-A10D-EAFD6794AC69}" srcOrd="0" destOrd="3" presId="urn:microsoft.com/office/officeart/2005/8/layout/vList5"/>
    <dgm:cxn modelId="{104FCBB3-AB17-F746-AA54-2099881BBE97}" type="presParOf" srcId="{5F289776-9363-6C41-B6BE-FD6B0F78156A}" destId="{E22D5BAE-5DFC-314A-ACA8-09A4B8A2399F}" srcOrd="0" destOrd="0" presId="urn:microsoft.com/office/officeart/2005/8/layout/vList5"/>
    <dgm:cxn modelId="{F87A46C0-879B-1A4D-9141-E9E07013892E}" type="presParOf" srcId="{E22D5BAE-5DFC-314A-ACA8-09A4B8A2399F}" destId="{274FCBD6-B7B1-6A4B-BD16-2157AE916A9D}" srcOrd="0" destOrd="0" presId="urn:microsoft.com/office/officeart/2005/8/layout/vList5"/>
    <dgm:cxn modelId="{7A29E58D-0B5E-9748-8E7B-3DE0DFD13AF4}" type="presParOf" srcId="{E22D5BAE-5DFC-314A-ACA8-09A4B8A2399F}" destId="{E118EDC5-FB41-6C44-A10D-EAFD6794AC69}" srcOrd="1" destOrd="0" presId="urn:microsoft.com/office/officeart/2005/8/layout/vList5"/>
    <dgm:cxn modelId="{E489DD34-50B8-B445-BE3D-BD27254C7781}" type="presParOf" srcId="{5F289776-9363-6C41-B6BE-FD6B0F78156A}" destId="{87985CDB-5CD6-9449-A5C1-712B5331CAC2}" srcOrd="1" destOrd="0" presId="urn:microsoft.com/office/officeart/2005/8/layout/vList5"/>
    <dgm:cxn modelId="{71200B1C-1E88-9346-91EE-A1BEEAAE6C00}" type="presParOf" srcId="{5F289776-9363-6C41-B6BE-FD6B0F78156A}" destId="{55FACE69-0B5A-9A42-A08C-D80B061564A5}" srcOrd="2" destOrd="0" presId="urn:microsoft.com/office/officeart/2005/8/layout/vList5"/>
    <dgm:cxn modelId="{6D76CDA9-E24E-F540-B40E-860274184A16}" type="presParOf" srcId="{55FACE69-0B5A-9A42-A08C-D80B061564A5}" destId="{8948D9F0-F78E-854C-ABCE-D8636D312FD0}" srcOrd="0" destOrd="0" presId="urn:microsoft.com/office/officeart/2005/8/layout/vList5"/>
    <dgm:cxn modelId="{9CB67BB1-8EED-504B-8AC8-AD9E556E0010}" type="presParOf" srcId="{55FACE69-0B5A-9A42-A08C-D80B061564A5}" destId="{8F596B5D-6400-1F4F-B434-36E3D9EDE69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F9C74D5A-3B82-1640-8B70-BDA52E1BD5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0A5A8118-CE92-BD4A-9384-EAD117EE995E}">
      <dgm:prSet/>
      <dgm:spPr>
        <a:solidFill>
          <a:srgbClr val="FF0000"/>
        </a:solidFill>
      </dgm:spPr>
      <dgm:t>
        <a:bodyPr/>
        <a:lstStyle/>
        <a:p>
          <a:r>
            <a:rPr lang="en-US" b="1" i="0" dirty="0"/>
            <a:t>YouTube demographics and usage</a:t>
          </a:r>
        </a:p>
      </dgm:t>
    </dgm:pt>
    <dgm:pt modelId="{C2AF7F28-85C9-5C43-8E57-AA3FB5772008}" type="parTrans" cxnId="{4B6426D6-9736-0949-9E75-9BE8FE683389}">
      <dgm:prSet/>
      <dgm:spPr/>
      <dgm:t>
        <a:bodyPr/>
        <a:lstStyle/>
        <a:p>
          <a:endParaRPr lang="en-US" noProof="0" dirty="0"/>
        </a:p>
      </dgm:t>
    </dgm:pt>
    <dgm:pt modelId="{90595A76-CF17-E24B-9DB1-9D614EF82F9D}" type="sibTrans" cxnId="{4B6426D6-9736-0949-9E75-9BE8FE683389}">
      <dgm:prSet/>
      <dgm:spPr/>
      <dgm:t>
        <a:bodyPr/>
        <a:lstStyle/>
        <a:p>
          <a:endParaRPr lang="en-US" noProof="0" dirty="0"/>
        </a:p>
      </dgm:t>
    </dgm:pt>
    <dgm:pt modelId="{3F8F84AF-9652-8F4B-89B5-B72519B9B2A1}">
      <dgm:prSet custT="1"/>
      <dgm:spPr>
        <a:solidFill>
          <a:srgbClr val="F15249">
            <a:alpha val="17255"/>
          </a:srgbClr>
        </a:solidFill>
      </dgm:spPr>
      <dgm:t>
        <a:bodyPr/>
        <a:lstStyle/>
        <a:p>
          <a:r>
            <a:rPr lang="en-US" sz="1600" b="0" i="0" dirty="0">
              <a:solidFill>
                <a:schemeClr val="tx1"/>
              </a:solidFill>
            </a:rPr>
            <a:t>Number of monthly active users: </a:t>
          </a:r>
          <a:r>
            <a:rPr lang="en-US" sz="1600" b="1" i="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2+ billion</a:t>
          </a:r>
          <a:endParaRPr lang="en-US" sz="1600" b="1" u="none" noProof="0" dirty="0">
            <a:solidFill>
              <a:schemeClr val="tx1"/>
            </a:solidFill>
          </a:endParaRPr>
        </a:p>
      </dgm:t>
    </dgm:pt>
    <dgm:pt modelId="{96FA7F25-99F9-EE46-9DA6-7D44472E0AC6}" type="parTrans" cxnId="{4AAFB262-1793-6E48-A36A-3DEA373A902D}">
      <dgm:prSet/>
      <dgm:spPr/>
      <dgm:t>
        <a:bodyPr/>
        <a:lstStyle/>
        <a:p>
          <a:endParaRPr lang="en-US" noProof="0" dirty="0"/>
        </a:p>
      </dgm:t>
    </dgm:pt>
    <dgm:pt modelId="{77228912-2621-B140-8C5D-E1A11CA32D37}" type="sibTrans" cxnId="{4AAFB262-1793-6E48-A36A-3DEA373A902D}">
      <dgm:prSet/>
      <dgm:spPr/>
      <dgm:t>
        <a:bodyPr/>
        <a:lstStyle/>
        <a:p>
          <a:endParaRPr lang="en-US" noProof="0" dirty="0"/>
        </a:p>
      </dgm:t>
    </dgm:pt>
    <dgm:pt modelId="{A5E8E074-4996-6A49-84DF-8BD21F1F2908}">
      <dgm:prSet/>
      <dgm:spPr>
        <a:solidFill>
          <a:srgbClr val="F15249">
            <a:alpha val="17255"/>
          </a:srgbClr>
        </a:solidFill>
      </dgm:spPr>
      <dgm:t>
        <a:bodyPr/>
        <a:lstStyle/>
        <a:p>
          <a:endParaRPr lang="en-US" sz="1900" b="1" u="none" noProof="0" dirty="0">
            <a:solidFill>
              <a:schemeClr val="tx1"/>
            </a:solidFill>
          </a:endParaRPr>
        </a:p>
      </dgm:t>
    </dgm:pt>
    <dgm:pt modelId="{63066F6A-AEF8-E947-BA83-6A7F6DD69D38}" type="parTrans" cxnId="{5E2179EC-3E63-A34D-B666-8B7A2492DA5F}">
      <dgm:prSet/>
      <dgm:spPr/>
      <dgm:t>
        <a:bodyPr/>
        <a:lstStyle/>
        <a:p>
          <a:endParaRPr lang="en-US" noProof="0" dirty="0"/>
        </a:p>
      </dgm:t>
    </dgm:pt>
    <dgm:pt modelId="{6230928A-BF37-D848-B93B-F0D38B732AEE}" type="sibTrans" cxnId="{5E2179EC-3E63-A34D-B666-8B7A2492DA5F}">
      <dgm:prSet/>
      <dgm:spPr/>
      <dgm:t>
        <a:bodyPr/>
        <a:lstStyle/>
        <a:p>
          <a:endParaRPr lang="en-US" noProof="0" dirty="0"/>
        </a:p>
      </dgm:t>
    </dgm:pt>
    <dgm:pt modelId="{3A799621-A817-C141-BB6B-EE048C566A83}">
      <dgm:prSet/>
      <dgm:spPr>
        <a:solidFill>
          <a:srgbClr val="FF0000"/>
        </a:solidFill>
      </dgm:spPr>
      <dgm:t>
        <a:bodyPr/>
        <a:lstStyle/>
        <a:p>
          <a:r>
            <a:rPr lang="en-US" b="1" i="0" dirty="0"/>
            <a:t>Takeaways from YouTube demographics for 2022</a:t>
          </a:r>
          <a:endParaRPr lang="en-US" noProof="0" dirty="0"/>
        </a:p>
      </dgm:t>
    </dgm:pt>
    <dgm:pt modelId="{E1AC4581-98D0-B84F-8D46-E405C7D8F759}" type="parTrans" cxnId="{5104A8E4-6EAB-EE4F-8FF7-6E064B6D9480}">
      <dgm:prSet/>
      <dgm:spPr/>
      <dgm:t>
        <a:bodyPr/>
        <a:lstStyle/>
        <a:p>
          <a:endParaRPr lang="en-US" noProof="0" dirty="0"/>
        </a:p>
      </dgm:t>
    </dgm:pt>
    <dgm:pt modelId="{A31F2CD0-CC40-5F4C-9465-D4BA763960B9}" type="sibTrans" cxnId="{5104A8E4-6EAB-EE4F-8FF7-6E064B6D9480}">
      <dgm:prSet/>
      <dgm:spPr/>
      <dgm:t>
        <a:bodyPr/>
        <a:lstStyle/>
        <a:p>
          <a:endParaRPr lang="en-US" noProof="0" dirty="0"/>
        </a:p>
      </dgm:t>
    </dgm:pt>
    <dgm:pt modelId="{2DFE3E6D-5CED-9247-A173-DE6EC04CFBCE}">
      <dgm:prSet custT="1"/>
      <dgm:spPr>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gm:spPr>
      <dgm:t>
        <a:bodyPr spcFirstLastPara="0" vert="horz" wrap="square" lIns="72390" tIns="36195" rIns="72390" bIns="36195" numCol="1" spcCol="1270" anchor="ctr" anchorCtr="0"/>
        <a:lstStyle/>
        <a:p>
          <a:pPr marL="171450" lvl="1" indent="-171450" algn="l" defTabSz="711200">
            <a:lnSpc>
              <a:spcPct val="90000"/>
            </a:lnSpc>
            <a:spcBef>
              <a:spcPct val="0"/>
            </a:spcBef>
            <a:spcAft>
              <a:spcPct val="15000"/>
            </a:spcAft>
            <a:buChar char="•"/>
          </a:pPr>
          <a:r>
            <a:rPr lang="en-US" sz="1600" b="0" i="0" kern="1200" dirty="0">
              <a:solidFill>
                <a:schemeClr val="tx1"/>
              </a:solidFill>
            </a:rPr>
            <a:t>Marketers note that YouTube is still a sort of land of opportunity advertising-wise, viewing it as a place to put their ad dollars </a:t>
          </a:r>
          <a:r>
            <a:rPr lang="en-US" sz="1600" b="1"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in the future</a:t>
          </a:r>
          <a:r>
            <a:rPr lang="en-US" sz="1600" b="0" i="0" kern="1200" dirty="0">
              <a:solidFill>
                <a:schemeClr val="tx1"/>
              </a:solidFill>
            </a:rPr>
            <a:t> versus the likes of Facebook (hint: YouTube’s ad revenue </a:t>
          </a:r>
          <a:r>
            <a:rPr lang="en-US" sz="1600" b="1" i="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increased 43% YoY</a:t>
          </a:r>
          <a:r>
            <a:rPr lang="en-US" sz="1600" b="0" i="0" kern="1200" dirty="0">
              <a:solidFill>
                <a:schemeClr val="tx1"/>
              </a:solidFill>
            </a:rPr>
            <a:t>).</a:t>
          </a:r>
          <a:endParaRPr lang="en-US" sz="1600" b="0" i="0" u="none" kern="1200" noProof="0" dirty="0">
            <a:solidFill>
              <a:schemeClr val="tx1"/>
            </a:solidFill>
            <a:latin typeface="Calibri" panose="020F0502020204030204"/>
            <a:ea typeface="+mn-ea"/>
            <a:cs typeface="+mn-cs"/>
          </a:endParaRPr>
        </a:p>
      </dgm:t>
    </dgm:pt>
    <dgm:pt modelId="{2176740F-E8B3-494C-BD09-215038C56471}" type="parTrans" cxnId="{E77B52DB-F5F8-A047-BC97-6098C949C926}">
      <dgm:prSet/>
      <dgm:spPr/>
      <dgm:t>
        <a:bodyPr/>
        <a:lstStyle/>
        <a:p>
          <a:endParaRPr lang="en-US" noProof="0" dirty="0"/>
        </a:p>
      </dgm:t>
    </dgm:pt>
    <dgm:pt modelId="{FCDF4E9A-40AA-7C4D-BDD2-607CC6C0BD04}" type="sibTrans" cxnId="{E77B52DB-F5F8-A047-BC97-6098C949C926}">
      <dgm:prSet/>
      <dgm:spPr/>
      <dgm:t>
        <a:bodyPr/>
        <a:lstStyle/>
        <a:p>
          <a:endParaRPr lang="en-US" noProof="0" dirty="0"/>
        </a:p>
      </dgm:t>
    </dgm:pt>
    <dgm:pt modelId="{8F326D6D-2EC2-1749-9949-E7CF8FDB4D2D}">
      <dgm:prSet custT="1"/>
      <dgm:spPr>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gm:spPr>
      <dgm:t>
        <a:bodyPr spcFirstLastPara="0" vert="horz" wrap="square" lIns="72390" tIns="36195" rIns="72390" bIns="36195" numCol="1" spcCol="1270" anchor="ctr" anchorCtr="0"/>
        <a:lstStyle/>
        <a:p>
          <a:pPr marL="171450" lvl="1" indent="-171450" algn="l" defTabSz="711200">
            <a:lnSpc>
              <a:spcPct val="90000"/>
            </a:lnSpc>
            <a:spcBef>
              <a:spcPct val="0"/>
            </a:spcBef>
            <a:spcAft>
              <a:spcPct val="15000"/>
            </a:spcAft>
            <a:buChar char="•"/>
          </a:pPr>
          <a:r>
            <a:rPr lang="en-US" sz="1600" b="0" i="0" kern="1200" dirty="0">
              <a:solidFill>
                <a:schemeClr val="tx1"/>
              </a:solidFill>
            </a:rPr>
            <a:t>Given that </a:t>
          </a:r>
          <a:r>
            <a:rPr lang="en-US" sz="1600" b="1" i="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62% of YouTube’s users</a:t>
          </a:r>
          <a:r>
            <a:rPr lang="en-US" sz="1600" b="0" i="0" kern="1200" dirty="0">
              <a:solidFill>
                <a:schemeClr val="tx1"/>
              </a:solidFill>
            </a:rPr>
            <a:t> log into the platform daily, the platform has no problems with engagement and retention.</a:t>
          </a:r>
          <a:endParaRPr lang="en-US" sz="1600" b="0" i="0" u="none" kern="1200" noProof="0" dirty="0">
            <a:solidFill>
              <a:schemeClr val="tx1"/>
            </a:solidFill>
            <a:latin typeface="Calibri" panose="020F0502020204030204"/>
            <a:ea typeface="+mn-ea"/>
            <a:cs typeface="+mn-cs"/>
          </a:endParaRPr>
        </a:p>
      </dgm:t>
    </dgm:pt>
    <dgm:pt modelId="{68273A46-DA64-8549-983B-FD7698142A05}" type="parTrans" cxnId="{B21279FD-19A1-9645-8CFE-55729B5E5112}">
      <dgm:prSet/>
      <dgm:spPr/>
      <dgm:t>
        <a:bodyPr/>
        <a:lstStyle/>
        <a:p>
          <a:endParaRPr lang="en-US" noProof="0" dirty="0"/>
        </a:p>
      </dgm:t>
    </dgm:pt>
    <dgm:pt modelId="{53C1373B-9318-3642-9CCB-8115FCD212CD}" type="sibTrans" cxnId="{B21279FD-19A1-9645-8CFE-55729B5E5112}">
      <dgm:prSet/>
      <dgm:spPr/>
      <dgm:t>
        <a:bodyPr/>
        <a:lstStyle/>
        <a:p>
          <a:endParaRPr lang="en-US" noProof="0" dirty="0"/>
        </a:p>
      </dgm:t>
    </dgm:pt>
    <dgm:pt modelId="{F1DFEF31-0451-AA4A-977E-4C1B794ACCB8}">
      <dgm:prSet custT="1"/>
      <dgm:spPr>
        <a:solidFill>
          <a:srgbClr val="F15249">
            <a:alpha val="17255"/>
          </a:srgbClr>
        </a:solidFill>
      </dgm:spPr>
      <dgm:t>
        <a:bodyPr/>
        <a:lstStyle/>
        <a:p>
          <a:pPr>
            <a:buFont typeface="Arial" panose="020B0604020202020204" pitchFamily="34" charset="0"/>
            <a:buChar char="•"/>
          </a:pPr>
          <a:r>
            <a:rPr lang="en-US" sz="1600" b="0" i="0" dirty="0">
              <a:solidFill>
                <a:schemeClr val="tx1"/>
              </a:solidFill>
            </a:rPr>
            <a:t>Largest age group: </a:t>
          </a:r>
          <a:r>
            <a:rPr lang="en-US" sz="1600" b="1" i="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15-35 (highest reach)</a:t>
          </a:r>
          <a:endParaRPr lang="en-US" sz="1600" b="0" i="0" dirty="0">
            <a:solidFill>
              <a:schemeClr val="tx1"/>
            </a:solidFill>
          </a:endParaRPr>
        </a:p>
      </dgm:t>
    </dgm:pt>
    <dgm:pt modelId="{E1B85C47-34AB-DC4C-B682-A338F5EDA2B8}" type="parTrans" cxnId="{262A3B1C-5185-4146-B88B-C2B3B7CC1CFA}">
      <dgm:prSet/>
      <dgm:spPr/>
      <dgm:t>
        <a:bodyPr/>
        <a:lstStyle/>
        <a:p>
          <a:endParaRPr lang="en-US" dirty="0"/>
        </a:p>
      </dgm:t>
    </dgm:pt>
    <dgm:pt modelId="{4D203A48-B429-9B46-A734-BE70B034E3C6}" type="sibTrans" cxnId="{262A3B1C-5185-4146-B88B-C2B3B7CC1CFA}">
      <dgm:prSet/>
      <dgm:spPr/>
      <dgm:t>
        <a:bodyPr/>
        <a:lstStyle/>
        <a:p>
          <a:endParaRPr lang="en-US" dirty="0"/>
        </a:p>
      </dgm:t>
    </dgm:pt>
    <dgm:pt modelId="{6C503A9F-249A-FF42-8FA1-7CF4B97F8C0A}">
      <dgm:prSet custT="1"/>
      <dgm:spPr>
        <a:solidFill>
          <a:srgbClr val="F15249">
            <a:alpha val="17255"/>
          </a:srgbClr>
        </a:solidFill>
      </dgm:spPr>
      <dgm:t>
        <a:bodyPr/>
        <a:lstStyle/>
        <a:p>
          <a:pPr>
            <a:buFont typeface="Arial" panose="020B0604020202020204" pitchFamily="34" charset="0"/>
            <a:buChar char="•"/>
          </a:pPr>
          <a:r>
            <a:rPr lang="en-US" sz="1600" b="0" i="0" dirty="0">
              <a:solidFill>
                <a:schemeClr val="tx1"/>
              </a:solidFill>
            </a:rPr>
            <a:t>Gender: </a:t>
          </a:r>
          <a:r>
            <a:rPr lang="en-US" sz="1600" b="1" i="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46% female, 54% male</a:t>
          </a:r>
          <a:r>
            <a:rPr lang="en-US" sz="1600" b="0" i="0" dirty="0">
              <a:solidFill>
                <a:schemeClr val="tx1"/>
              </a:solidFill>
            </a:rPr>
            <a:t> (no data on other genders)</a:t>
          </a:r>
        </a:p>
      </dgm:t>
    </dgm:pt>
    <dgm:pt modelId="{C67C1243-2464-F847-BFBE-E8A646AE0D51}" type="parTrans" cxnId="{AF7EDBE3-0619-4448-9D95-50D148DD00AD}">
      <dgm:prSet/>
      <dgm:spPr/>
      <dgm:t>
        <a:bodyPr/>
        <a:lstStyle/>
        <a:p>
          <a:endParaRPr lang="en-US" dirty="0"/>
        </a:p>
      </dgm:t>
    </dgm:pt>
    <dgm:pt modelId="{0EB665F0-DD4F-754A-B9C2-C01ABF943030}" type="sibTrans" cxnId="{AF7EDBE3-0619-4448-9D95-50D148DD00AD}">
      <dgm:prSet/>
      <dgm:spPr/>
      <dgm:t>
        <a:bodyPr/>
        <a:lstStyle/>
        <a:p>
          <a:endParaRPr lang="en-US" dirty="0"/>
        </a:p>
      </dgm:t>
    </dgm:pt>
    <dgm:pt modelId="{174AF6E6-C10B-4845-B32F-35A91817E48C}">
      <dgm:prSet custT="1"/>
      <dgm:spPr>
        <a:solidFill>
          <a:srgbClr val="F15249">
            <a:alpha val="17255"/>
          </a:srgbClr>
        </a:solidFill>
      </dgm:spPr>
      <dgm:t>
        <a:bodyPr/>
        <a:lstStyle/>
        <a:p>
          <a:pPr>
            <a:buFont typeface="Arial" panose="020B0604020202020204" pitchFamily="34" charset="0"/>
            <a:buChar char="•"/>
          </a:pPr>
          <a:r>
            <a:rPr lang="en-US" sz="1600" b="0" i="0" dirty="0">
              <a:solidFill>
                <a:schemeClr val="tx1"/>
              </a:solidFill>
            </a:rPr>
            <a:t>Time spent </a:t>
          </a:r>
          <a:r>
            <a:rPr lang="en-US" sz="1600" b="1" i="0" u="sng" dirty="0">
              <a:solidFill>
                <a:schemeClr val="tx1"/>
              </a:solidFill>
            </a:rPr>
            <a:t>per session</a:t>
          </a:r>
          <a:r>
            <a:rPr lang="en-US" sz="1600" b="0" i="0" dirty="0">
              <a:solidFill>
                <a:schemeClr val="tx1"/>
              </a:solidFill>
            </a:rPr>
            <a:t>: more than </a:t>
          </a:r>
          <a:r>
            <a:rPr lang="en-US" sz="1600" b="1" i="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30 minutes</a:t>
          </a:r>
          <a:endParaRPr lang="en-US" sz="1600" b="0" i="0" dirty="0">
            <a:solidFill>
              <a:schemeClr val="tx1"/>
            </a:solidFill>
          </a:endParaRPr>
        </a:p>
      </dgm:t>
    </dgm:pt>
    <dgm:pt modelId="{86EE5AE2-4559-1041-A496-9E2FE9A38B00}" type="parTrans" cxnId="{DBE61124-D33F-B140-A33F-5EC9DEF5E683}">
      <dgm:prSet/>
      <dgm:spPr/>
      <dgm:t>
        <a:bodyPr/>
        <a:lstStyle/>
        <a:p>
          <a:endParaRPr lang="en-US" dirty="0"/>
        </a:p>
      </dgm:t>
    </dgm:pt>
    <dgm:pt modelId="{61E24B9F-8606-F045-9316-AE04288A670A}" type="sibTrans" cxnId="{DBE61124-D33F-B140-A33F-5EC9DEF5E683}">
      <dgm:prSet/>
      <dgm:spPr/>
      <dgm:t>
        <a:bodyPr/>
        <a:lstStyle/>
        <a:p>
          <a:endParaRPr lang="en-US" dirty="0"/>
        </a:p>
      </dgm:t>
    </dgm:pt>
    <dgm:pt modelId="{5F289776-9363-6C41-B6BE-FD6B0F78156A}" type="pres">
      <dgm:prSet presAssocID="{F9C74D5A-3B82-1640-8B70-BDA52E1BD574}" presName="Name0" presStyleCnt="0">
        <dgm:presLayoutVars>
          <dgm:dir/>
          <dgm:animLvl val="lvl"/>
          <dgm:resizeHandles val="exact"/>
        </dgm:presLayoutVars>
      </dgm:prSet>
      <dgm:spPr/>
    </dgm:pt>
    <dgm:pt modelId="{E22D5BAE-5DFC-314A-ACA8-09A4B8A2399F}" type="pres">
      <dgm:prSet presAssocID="{0A5A8118-CE92-BD4A-9384-EAD117EE995E}" presName="linNode" presStyleCnt="0"/>
      <dgm:spPr/>
    </dgm:pt>
    <dgm:pt modelId="{274FCBD6-B7B1-6A4B-BD16-2157AE916A9D}" type="pres">
      <dgm:prSet presAssocID="{0A5A8118-CE92-BD4A-9384-EAD117EE995E}" presName="parentText" presStyleLbl="node1" presStyleIdx="0" presStyleCnt="2">
        <dgm:presLayoutVars>
          <dgm:chMax val="1"/>
          <dgm:bulletEnabled val="1"/>
        </dgm:presLayoutVars>
      </dgm:prSet>
      <dgm:spPr/>
    </dgm:pt>
    <dgm:pt modelId="{E118EDC5-FB41-6C44-A10D-EAFD6794AC69}" type="pres">
      <dgm:prSet presAssocID="{0A5A8118-CE92-BD4A-9384-EAD117EE995E}" presName="descendantText" presStyleLbl="alignAccFollowNode1" presStyleIdx="0" presStyleCnt="2">
        <dgm:presLayoutVars>
          <dgm:bulletEnabled val="1"/>
        </dgm:presLayoutVars>
      </dgm:prSet>
      <dgm:spPr/>
    </dgm:pt>
    <dgm:pt modelId="{87985CDB-5CD6-9449-A5C1-712B5331CAC2}" type="pres">
      <dgm:prSet presAssocID="{90595A76-CF17-E24B-9DB1-9D614EF82F9D}" presName="sp" presStyleCnt="0"/>
      <dgm:spPr/>
    </dgm:pt>
    <dgm:pt modelId="{55FACE69-0B5A-9A42-A08C-D80B061564A5}" type="pres">
      <dgm:prSet presAssocID="{3A799621-A817-C141-BB6B-EE048C566A83}" presName="linNode" presStyleCnt="0"/>
      <dgm:spPr/>
    </dgm:pt>
    <dgm:pt modelId="{8948D9F0-F78E-854C-ABCE-D8636D312FD0}" type="pres">
      <dgm:prSet presAssocID="{3A799621-A817-C141-BB6B-EE048C566A83}" presName="parentText" presStyleLbl="node1" presStyleIdx="1" presStyleCnt="2">
        <dgm:presLayoutVars>
          <dgm:chMax val="1"/>
          <dgm:bulletEnabled val="1"/>
        </dgm:presLayoutVars>
      </dgm:prSet>
      <dgm:spPr/>
    </dgm:pt>
    <dgm:pt modelId="{8F596B5D-6400-1F4F-B434-36E3D9EDE693}" type="pres">
      <dgm:prSet presAssocID="{3A799621-A817-C141-BB6B-EE048C566A83}" presName="descendantText" presStyleLbl="alignAccFollowNode1" presStyleIdx="1" presStyleCnt="2">
        <dgm:presLayoutVars>
          <dgm:bulletEnabled val="1"/>
        </dgm:presLayoutVars>
      </dgm:prSet>
      <dgm:spPr>
        <a:xfrm rot="5400000">
          <a:off x="3983759" y="1794045"/>
          <a:ext cx="2155255" cy="4763658"/>
        </a:xfrm>
        <a:prstGeom prst="round2SameRect">
          <a:avLst/>
        </a:prstGeom>
      </dgm:spPr>
    </dgm:pt>
  </dgm:ptLst>
  <dgm:cxnLst>
    <dgm:cxn modelId="{63DDBB16-E73F-8D4B-AD49-0EB8C975E9B6}" type="presOf" srcId="{3F8F84AF-9652-8F4B-89B5-B72519B9B2A1}" destId="{E118EDC5-FB41-6C44-A10D-EAFD6794AC69}" srcOrd="0" destOrd="0" presId="urn:microsoft.com/office/officeart/2005/8/layout/vList5"/>
    <dgm:cxn modelId="{262A3B1C-5185-4146-B88B-C2B3B7CC1CFA}" srcId="{0A5A8118-CE92-BD4A-9384-EAD117EE995E}" destId="{F1DFEF31-0451-AA4A-977E-4C1B794ACCB8}" srcOrd="1" destOrd="0" parTransId="{E1B85C47-34AB-DC4C-B682-A338F5EDA2B8}" sibTransId="{4D203A48-B429-9B46-A734-BE70B034E3C6}"/>
    <dgm:cxn modelId="{9516D91F-031C-A647-A128-2CF8F50D6A4E}" type="presOf" srcId="{F9C74D5A-3B82-1640-8B70-BDA52E1BD574}" destId="{5F289776-9363-6C41-B6BE-FD6B0F78156A}" srcOrd="0" destOrd="0" presId="urn:microsoft.com/office/officeart/2005/8/layout/vList5"/>
    <dgm:cxn modelId="{DBE61124-D33F-B140-A33F-5EC9DEF5E683}" srcId="{0A5A8118-CE92-BD4A-9384-EAD117EE995E}" destId="{174AF6E6-C10B-4845-B32F-35A91817E48C}" srcOrd="3" destOrd="0" parTransId="{86EE5AE2-4559-1041-A496-9E2FE9A38B00}" sibTransId="{61E24B9F-8606-F045-9316-AE04288A670A}"/>
    <dgm:cxn modelId="{39BBA33B-7AB1-9F41-AD3F-7676314406B6}" type="presOf" srcId="{8F326D6D-2EC2-1749-9949-E7CF8FDB4D2D}" destId="{8F596B5D-6400-1F4F-B434-36E3D9EDE693}" srcOrd="0" destOrd="1" presId="urn:microsoft.com/office/officeart/2005/8/layout/vList5"/>
    <dgm:cxn modelId="{BB0D4954-83B6-D246-A4AD-5C560FAC8933}" type="presOf" srcId="{A5E8E074-4996-6A49-84DF-8BD21F1F2908}" destId="{E118EDC5-FB41-6C44-A10D-EAFD6794AC69}" srcOrd="0" destOrd="4" presId="urn:microsoft.com/office/officeart/2005/8/layout/vList5"/>
    <dgm:cxn modelId="{AAA0EA60-9A31-624C-8CD8-1DBF940D6A7C}" type="presOf" srcId="{174AF6E6-C10B-4845-B32F-35A91817E48C}" destId="{E118EDC5-FB41-6C44-A10D-EAFD6794AC69}" srcOrd="0" destOrd="3" presId="urn:microsoft.com/office/officeart/2005/8/layout/vList5"/>
    <dgm:cxn modelId="{4AAFB262-1793-6E48-A36A-3DEA373A902D}" srcId="{0A5A8118-CE92-BD4A-9384-EAD117EE995E}" destId="{3F8F84AF-9652-8F4B-89B5-B72519B9B2A1}" srcOrd="0" destOrd="0" parTransId="{96FA7F25-99F9-EE46-9DA6-7D44472E0AC6}" sibTransId="{77228912-2621-B140-8C5D-E1A11CA32D37}"/>
    <dgm:cxn modelId="{44A4DD75-E4AE-5240-B22A-A9EC9628B283}" type="presOf" srcId="{2DFE3E6D-5CED-9247-A173-DE6EC04CFBCE}" destId="{8F596B5D-6400-1F4F-B434-36E3D9EDE693}" srcOrd="0" destOrd="0" presId="urn:microsoft.com/office/officeart/2005/8/layout/vList5"/>
    <dgm:cxn modelId="{0C4D0994-B91F-754E-9C7F-0CE37F16BFA2}" type="presOf" srcId="{3A799621-A817-C141-BB6B-EE048C566A83}" destId="{8948D9F0-F78E-854C-ABCE-D8636D312FD0}" srcOrd="0" destOrd="0" presId="urn:microsoft.com/office/officeart/2005/8/layout/vList5"/>
    <dgm:cxn modelId="{B7201894-768D-7B44-8B84-DCE0A18D5564}" type="presOf" srcId="{F1DFEF31-0451-AA4A-977E-4C1B794ACCB8}" destId="{E118EDC5-FB41-6C44-A10D-EAFD6794AC69}" srcOrd="0" destOrd="1" presId="urn:microsoft.com/office/officeart/2005/8/layout/vList5"/>
    <dgm:cxn modelId="{5F08179C-B201-A942-B6A0-771F3C633BED}" type="presOf" srcId="{6C503A9F-249A-FF42-8FA1-7CF4B97F8C0A}" destId="{E118EDC5-FB41-6C44-A10D-EAFD6794AC69}" srcOrd="0" destOrd="2" presId="urn:microsoft.com/office/officeart/2005/8/layout/vList5"/>
    <dgm:cxn modelId="{4B6426D6-9736-0949-9E75-9BE8FE683389}" srcId="{F9C74D5A-3B82-1640-8B70-BDA52E1BD574}" destId="{0A5A8118-CE92-BD4A-9384-EAD117EE995E}" srcOrd="0" destOrd="0" parTransId="{C2AF7F28-85C9-5C43-8E57-AA3FB5772008}" sibTransId="{90595A76-CF17-E24B-9DB1-9D614EF82F9D}"/>
    <dgm:cxn modelId="{E77B52DB-F5F8-A047-BC97-6098C949C926}" srcId="{3A799621-A817-C141-BB6B-EE048C566A83}" destId="{2DFE3E6D-5CED-9247-A173-DE6EC04CFBCE}" srcOrd="0" destOrd="0" parTransId="{2176740F-E8B3-494C-BD09-215038C56471}" sibTransId="{FCDF4E9A-40AA-7C4D-BDD2-607CC6C0BD04}"/>
    <dgm:cxn modelId="{AF7EDBE3-0619-4448-9D95-50D148DD00AD}" srcId="{0A5A8118-CE92-BD4A-9384-EAD117EE995E}" destId="{6C503A9F-249A-FF42-8FA1-7CF4B97F8C0A}" srcOrd="2" destOrd="0" parTransId="{C67C1243-2464-F847-BFBE-E8A646AE0D51}" sibTransId="{0EB665F0-DD4F-754A-B9C2-C01ABF943030}"/>
    <dgm:cxn modelId="{C6D6E2E3-5E22-BB49-8E05-E69D679CB31E}" type="presOf" srcId="{0A5A8118-CE92-BD4A-9384-EAD117EE995E}" destId="{274FCBD6-B7B1-6A4B-BD16-2157AE916A9D}" srcOrd="0" destOrd="0" presId="urn:microsoft.com/office/officeart/2005/8/layout/vList5"/>
    <dgm:cxn modelId="{5104A8E4-6EAB-EE4F-8FF7-6E064B6D9480}" srcId="{F9C74D5A-3B82-1640-8B70-BDA52E1BD574}" destId="{3A799621-A817-C141-BB6B-EE048C566A83}" srcOrd="1" destOrd="0" parTransId="{E1AC4581-98D0-B84F-8D46-E405C7D8F759}" sibTransId="{A31F2CD0-CC40-5F4C-9465-D4BA763960B9}"/>
    <dgm:cxn modelId="{5E2179EC-3E63-A34D-B666-8B7A2492DA5F}" srcId="{0A5A8118-CE92-BD4A-9384-EAD117EE995E}" destId="{A5E8E074-4996-6A49-84DF-8BD21F1F2908}" srcOrd="4" destOrd="0" parTransId="{63066F6A-AEF8-E947-BA83-6A7F6DD69D38}" sibTransId="{6230928A-BF37-D848-B93B-F0D38B732AEE}"/>
    <dgm:cxn modelId="{B21279FD-19A1-9645-8CFE-55729B5E5112}" srcId="{3A799621-A817-C141-BB6B-EE048C566A83}" destId="{8F326D6D-2EC2-1749-9949-E7CF8FDB4D2D}" srcOrd="1" destOrd="0" parTransId="{68273A46-DA64-8549-983B-FD7698142A05}" sibTransId="{53C1373B-9318-3642-9CCB-8115FCD212CD}"/>
    <dgm:cxn modelId="{104FCBB3-AB17-F746-AA54-2099881BBE97}" type="presParOf" srcId="{5F289776-9363-6C41-B6BE-FD6B0F78156A}" destId="{E22D5BAE-5DFC-314A-ACA8-09A4B8A2399F}" srcOrd="0" destOrd="0" presId="urn:microsoft.com/office/officeart/2005/8/layout/vList5"/>
    <dgm:cxn modelId="{F87A46C0-879B-1A4D-9141-E9E07013892E}" type="presParOf" srcId="{E22D5BAE-5DFC-314A-ACA8-09A4B8A2399F}" destId="{274FCBD6-B7B1-6A4B-BD16-2157AE916A9D}" srcOrd="0" destOrd="0" presId="urn:microsoft.com/office/officeart/2005/8/layout/vList5"/>
    <dgm:cxn modelId="{7A29E58D-0B5E-9748-8E7B-3DE0DFD13AF4}" type="presParOf" srcId="{E22D5BAE-5DFC-314A-ACA8-09A4B8A2399F}" destId="{E118EDC5-FB41-6C44-A10D-EAFD6794AC69}" srcOrd="1" destOrd="0" presId="urn:microsoft.com/office/officeart/2005/8/layout/vList5"/>
    <dgm:cxn modelId="{E489DD34-50B8-B445-BE3D-BD27254C7781}" type="presParOf" srcId="{5F289776-9363-6C41-B6BE-FD6B0F78156A}" destId="{87985CDB-5CD6-9449-A5C1-712B5331CAC2}" srcOrd="1" destOrd="0" presId="urn:microsoft.com/office/officeart/2005/8/layout/vList5"/>
    <dgm:cxn modelId="{71200B1C-1E88-9346-91EE-A1BEEAAE6C00}" type="presParOf" srcId="{5F289776-9363-6C41-B6BE-FD6B0F78156A}" destId="{55FACE69-0B5A-9A42-A08C-D80B061564A5}" srcOrd="2" destOrd="0" presId="urn:microsoft.com/office/officeart/2005/8/layout/vList5"/>
    <dgm:cxn modelId="{6D76CDA9-E24E-F540-B40E-860274184A16}" type="presParOf" srcId="{55FACE69-0B5A-9A42-A08C-D80B061564A5}" destId="{8948D9F0-F78E-854C-ABCE-D8636D312FD0}" srcOrd="0" destOrd="0" presId="urn:microsoft.com/office/officeart/2005/8/layout/vList5"/>
    <dgm:cxn modelId="{9CB67BB1-8EED-504B-8AC8-AD9E556E0010}" type="presParOf" srcId="{55FACE69-0B5A-9A42-A08C-D80B061564A5}" destId="{8F596B5D-6400-1F4F-B434-36E3D9EDE6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C74D5A-3B82-1640-8B70-BDA52E1BD5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0A5A8118-CE92-BD4A-9384-EAD117EE995E}">
      <dgm:prSet/>
      <dgm:spPr>
        <a:solidFill>
          <a:srgbClr val="D93072"/>
        </a:solidFill>
      </dgm:spPr>
      <dgm:t>
        <a:bodyPr/>
        <a:lstStyle/>
        <a:p>
          <a:r>
            <a:rPr lang="en-US" b="1" i="0" dirty="0"/>
            <a:t>Instagram demographics and usage</a:t>
          </a:r>
        </a:p>
      </dgm:t>
    </dgm:pt>
    <dgm:pt modelId="{C2AF7F28-85C9-5C43-8E57-AA3FB5772008}" type="parTrans" cxnId="{4B6426D6-9736-0949-9E75-9BE8FE683389}">
      <dgm:prSet/>
      <dgm:spPr/>
      <dgm:t>
        <a:bodyPr/>
        <a:lstStyle/>
        <a:p>
          <a:endParaRPr lang="en-US" noProof="0" dirty="0"/>
        </a:p>
      </dgm:t>
    </dgm:pt>
    <dgm:pt modelId="{90595A76-CF17-E24B-9DB1-9D614EF82F9D}" type="sibTrans" cxnId="{4B6426D6-9736-0949-9E75-9BE8FE683389}">
      <dgm:prSet/>
      <dgm:spPr/>
      <dgm:t>
        <a:bodyPr/>
        <a:lstStyle/>
        <a:p>
          <a:endParaRPr lang="en-US" noProof="0" dirty="0"/>
        </a:p>
      </dgm:t>
    </dgm:pt>
    <dgm:pt modelId="{3F8F84AF-9652-8F4B-89B5-B72519B9B2A1}">
      <dgm:prSet custT="1"/>
      <dgm:spPr>
        <a:solidFill>
          <a:srgbClr val="F15249">
            <a:alpha val="17255"/>
          </a:srgbClr>
        </a:solidFill>
      </dgm:spPr>
      <dgm:t>
        <a:bodyPr/>
        <a:lstStyle/>
        <a:p>
          <a:r>
            <a:rPr lang="it-IT" sz="1600" b="0" i="0" dirty="0" err="1">
              <a:solidFill>
                <a:schemeClr val="tx1"/>
              </a:solidFill>
            </a:rPr>
            <a:t>Number</a:t>
          </a:r>
          <a:r>
            <a:rPr lang="it-IT" sz="1600" b="0" i="0" dirty="0">
              <a:solidFill>
                <a:schemeClr val="tx1"/>
              </a:solidFill>
            </a:rPr>
            <a:t> of </a:t>
          </a:r>
          <a:r>
            <a:rPr lang="it-IT" sz="1600" b="0" i="0" dirty="0" err="1">
              <a:solidFill>
                <a:schemeClr val="tx1"/>
              </a:solidFill>
            </a:rPr>
            <a:t>monthly</a:t>
          </a:r>
          <a:r>
            <a:rPr lang="it-IT" sz="1600" b="0" i="0" dirty="0">
              <a:solidFill>
                <a:schemeClr val="tx1"/>
              </a:solidFill>
            </a:rPr>
            <a:t> </a:t>
          </a:r>
          <a:r>
            <a:rPr lang="it-IT" sz="1600" b="0" i="0" dirty="0" err="1">
              <a:solidFill>
                <a:schemeClr val="tx1"/>
              </a:solidFill>
            </a:rPr>
            <a:t>active</a:t>
          </a:r>
          <a:r>
            <a:rPr lang="it-IT" sz="1600" b="0" i="0" dirty="0">
              <a:solidFill>
                <a:schemeClr val="tx1"/>
              </a:solidFill>
            </a:rPr>
            <a:t> users: </a:t>
          </a:r>
          <a:r>
            <a:rPr lang="it-IT" sz="1600" b="1" i="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2 billion</a:t>
          </a:r>
          <a:endParaRPr lang="en-US" sz="1600" b="1" u="none" noProof="0" dirty="0">
            <a:solidFill>
              <a:schemeClr val="tx1"/>
            </a:solidFill>
          </a:endParaRPr>
        </a:p>
      </dgm:t>
    </dgm:pt>
    <dgm:pt modelId="{96FA7F25-99F9-EE46-9DA6-7D44472E0AC6}" type="parTrans" cxnId="{4AAFB262-1793-6E48-A36A-3DEA373A902D}">
      <dgm:prSet/>
      <dgm:spPr/>
      <dgm:t>
        <a:bodyPr/>
        <a:lstStyle/>
        <a:p>
          <a:endParaRPr lang="en-US" noProof="0" dirty="0"/>
        </a:p>
      </dgm:t>
    </dgm:pt>
    <dgm:pt modelId="{77228912-2621-B140-8C5D-E1A11CA32D37}" type="sibTrans" cxnId="{4AAFB262-1793-6E48-A36A-3DEA373A902D}">
      <dgm:prSet/>
      <dgm:spPr/>
      <dgm:t>
        <a:bodyPr/>
        <a:lstStyle/>
        <a:p>
          <a:endParaRPr lang="en-US" noProof="0" dirty="0"/>
        </a:p>
      </dgm:t>
    </dgm:pt>
    <dgm:pt modelId="{A5E8E074-4996-6A49-84DF-8BD21F1F2908}">
      <dgm:prSet/>
      <dgm:spPr>
        <a:solidFill>
          <a:srgbClr val="F15249">
            <a:alpha val="17255"/>
          </a:srgbClr>
        </a:solidFill>
      </dgm:spPr>
      <dgm:t>
        <a:bodyPr/>
        <a:lstStyle/>
        <a:p>
          <a:endParaRPr lang="en-US" sz="1900" b="1" u="none" noProof="0" dirty="0">
            <a:solidFill>
              <a:schemeClr val="tx1"/>
            </a:solidFill>
          </a:endParaRPr>
        </a:p>
      </dgm:t>
    </dgm:pt>
    <dgm:pt modelId="{63066F6A-AEF8-E947-BA83-6A7F6DD69D38}" type="parTrans" cxnId="{5E2179EC-3E63-A34D-B666-8B7A2492DA5F}">
      <dgm:prSet/>
      <dgm:spPr/>
      <dgm:t>
        <a:bodyPr/>
        <a:lstStyle/>
        <a:p>
          <a:endParaRPr lang="en-US" noProof="0" dirty="0"/>
        </a:p>
      </dgm:t>
    </dgm:pt>
    <dgm:pt modelId="{6230928A-BF37-D848-B93B-F0D38B732AEE}" type="sibTrans" cxnId="{5E2179EC-3E63-A34D-B666-8B7A2492DA5F}">
      <dgm:prSet/>
      <dgm:spPr/>
      <dgm:t>
        <a:bodyPr/>
        <a:lstStyle/>
        <a:p>
          <a:endParaRPr lang="en-US" noProof="0" dirty="0"/>
        </a:p>
      </dgm:t>
    </dgm:pt>
    <dgm:pt modelId="{3A799621-A817-C141-BB6B-EE048C566A83}">
      <dgm:prSet/>
      <dgm:spPr>
        <a:solidFill>
          <a:srgbClr val="D93072"/>
        </a:solidFill>
      </dgm:spPr>
      <dgm:t>
        <a:bodyPr/>
        <a:lstStyle/>
        <a:p>
          <a:r>
            <a:rPr lang="en-US" b="1" i="0" dirty="0"/>
            <a:t>Instagram from YouTube demographics for 2022</a:t>
          </a:r>
          <a:endParaRPr lang="en-US" noProof="0" dirty="0"/>
        </a:p>
      </dgm:t>
    </dgm:pt>
    <dgm:pt modelId="{E1AC4581-98D0-B84F-8D46-E405C7D8F759}" type="parTrans" cxnId="{5104A8E4-6EAB-EE4F-8FF7-6E064B6D9480}">
      <dgm:prSet/>
      <dgm:spPr/>
      <dgm:t>
        <a:bodyPr/>
        <a:lstStyle/>
        <a:p>
          <a:endParaRPr lang="en-US" noProof="0" dirty="0"/>
        </a:p>
      </dgm:t>
    </dgm:pt>
    <dgm:pt modelId="{A31F2CD0-CC40-5F4C-9465-D4BA763960B9}" type="sibTrans" cxnId="{5104A8E4-6EAB-EE4F-8FF7-6E064B6D9480}">
      <dgm:prSet/>
      <dgm:spPr/>
      <dgm:t>
        <a:bodyPr/>
        <a:lstStyle/>
        <a:p>
          <a:endParaRPr lang="en-US" noProof="0" dirty="0"/>
        </a:p>
      </dgm:t>
    </dgm:pt>
    <dgm:pt modelId="{2DFE3E6D-5CED-9247-A173-DE6EC04CFBCE}">
      <dgm:prSet custT="1"/>
      <dgm:spPr>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gm:spPr>
      <dgm:t>
        <a:bodyPr spcFirstLastPara="0" vert="horz" wrap="square" lIns="72390" tIns="36195" rIns="72390" bIns="36195" numCol="1" spcCol="1270" anchor="ctr" anchorCtr="0"/>
        <a:lstStyle/>
        <a:p>
          <a:pPr marL="171450" lvl="1" indent="-171450" algn="l" defTabSz="711200">
            <a:lnSpc>
              <a:spcPct val="90000"/>
            </a:lnSpc>
            <a:spcBef>
              <a:spcPct val="0"/>
            </a:spcBef>
            <a:spcAft>
              <a:spcPct val="15000"/>
            </a:spcAft>
            <a:buChar char="•"/>
          </a:pPr>
          <a:r>
            <a:rPr lang="it-IT" sz="1600" b="0" i="0" kern="1200" dirty="0" err="1">
              <a:solidFill>
                <a:schemeClr val="tx1"/>
              </a:solidFill>
            </a:rPr>
            <a:t>As</a:t>
          </a:r>
          <a:r>
            <a:rPr lang="it-IT" sz="1600" b="0" i="0" kern="1200" dirty="0">
              <a:solidFill>
                <a:schemeClr val="tx1"/>
              </a:solidFill>
            </a:rPr>
            <a:t> </a:t>
          </a:r>
          <a:r>
            <a:rPr lang="it-IT" sz="1600" b="0" i="0" kern="1200" dirty="0" err="1">
              <a:solidFill>
                <a:schemeClr val="tx1"/>
              </a:solidFill>
            </a:rPr>
            <a:t>younger</a:t>
          </a:r>
          <a:r>
            <a:rPr lang="it-IT" sz="1600" b="0" i="0" kern="1200" dirty="0">
              <a:solidFill>
                <a:schemeClr val="tx1"/>
              </a:solidFill>
            </a:rPr>
            <a:t> users migrate to TikTok, </a:t>
          </a:r>
          <a:r>
            <a:rPr lang="it-IT" sz="1600" b="0" i="0" kern="1200" dirty="0" err="1">
              <a:solidFill>
                <a:schemeClr val="tx1"/>
              </a:solidFill>
            </a:rPr>
            <a:t>perhaps</a:t>
          </a:r>
          <a:r>
            <a:rPr lang="it-IT" sz="1600" b="0" i="0" kern="1200" dirty="0">
              <a:solidFill>
                <a:schemeClr val="tx1"/>
              </a:solidFill>
            </a:rPr>
            <a:t> </a:t>
          </a:r>
          <a:r>
            <a:rPr lang="it-IT" sz="1600" b="0" i="0" kern="1200" dirty="0" err="1">
              <a:solidFill>
                <a:schemeClr val="tx1"/>
              </a:solidFill>
            </a:rPr>
            <a:t>it’s</a:t>
          </a:r>
          <a:r>
            <a:rPr lang="it-IT" sz="1600" b="0" i="0" kern="1200" dirty="0">
              <a:solidFill>
                <a:schemeClr val="tx1"/>
              </a:solidFill>
            </a:rPr>
            <a:t> fair to </a:t>
          </a:r>
          <a:r>
            <a:rPr lang="it-IT" sz="1600" b="0" i="0" kern="1200" dirty="0" err="1">
              <a:solidFill>
                <a:schemeClr val="tx1"/>
              </a:solidFill>
            </a:rPr>
            <a:t>say</a:t>
          </a:r>
          <a:r>
            <a:rPr lang="it-IT" sz="1600" b="0" i="0" kern="1200" dirty="0">
              <a:solidFill>
                <a:schemeClr val="tx1"/>
              </a:solidFill>
            </a:rPr>
            <a:t> </a:t>
          </a:r>
          <a:r>
            <a:rPr lang="it-IT" sz="1600" b="0" i="0" kern="1200" dirty="0" err="1">
              <a:solidFill>
                <a:schemeClr val="tx1"/>
              </a:solidFill>
            </a:rPr>
            <a:t>that</a:t>
          </a:r>
          <a:r>
            <a:rPr lang="it-IT" sz="1600" b="0" i="0" kern="1200" dirty="0">
              <a:solidFill>
                <a:schemeClr val="tx1"/>
              </a:solidFill>
            </a:rPr>
            <a:t> Instagram </a:t>
          </a:r>
          <a:r>
            <a:rPr lang="it-IT" sz="1600" b="0" i="0" kern="1200" dirty="0" err="1">
              <a:solidFill>
                <a:schemeClr val="tx1"/>
              </a:solidFill>
            </a:rPr>
            <a:t>is</a:t>
          </a:r>
          <a:r>
            <a:rPr lang="it-IT" sz="1600" b="0" i="0" kern="1200" dirty="0">
              <a:solidFill>
                <a:schemeClr val="tx1"/>
              </a:solidFill>
            </a:rPr>
            <a:t> no </a:t>
          </a:r>
          <a:r>
            <a:rPr lang="it-IT" sz="1600" b="0" i="0" kern="1200" dirty="0" err="1">
              <a:solidFill>
                <a:schemeClr val="tx1"/>
              </a:solidFill>
            </a:rPr>
            <a:t>longer</a:t>
          </a:r>
          <a:r>
            <a:rPr lang="it-IT" sz="1600" b="0" i="0" kern="1200" dirty="0">
              <a:solidFill>
                <a:schemeClr val="tx1"/>
              </a:solidFill>
            </a:rPr>
            <a:t> the “hip” network in the </a:t>
          </a:r>
          <a:r>
            <a:rPr lang="it-IT" sz="1600" b="0" i="0" kern="1200" dirty="0" err="1">
              <a:solidFill>
                <a:schemeClr val="tx1"/>
              </a:solidFill>
            </a:rPr>
            <a:t>eyes</a:t>
          </a:r>
          <a:r>
            <a:rPr lang="it-IT" sz="1600" b="0" i="0" kern="1200" dirty="0">
              <a:solidFill>
                <a:schemeClr val="tx1"/>
              </a:solidFill>
            </a:rPr>
            <a:t> of </a:t>
          </a:r>
          <a:r>
            <a:rPr lang="it-IT" sz="1600" b="0" i="0" kern="1200" dirty="0" err="1">
              <a:solidFill>
                <a:schemeClr val="tx1"/>
              </a:solidFill>
            </a:rPr>
            <a:t>today’s</a:t>
          </a:r>
          <a:r>
            <a:rPr lang="it-IT" sz="1600" b="0" i="0" kern="1200" dirty="0">
              <a:solidFill>
                <a:schemeClr val="tx1"/>
              </a:solidFill>
            </a:rPr>
            <a:t> teenagers.</a:t>
          </a:r>
          <a:endParaRPr lang="en-US" sz="1600" b="0" i="0" u="none" kern="1200" noProof="0" dirty="0">
            <a:solidFill>
              <a:schemeClr val="tx1"/>
            </a:solidFill>
            <a:latin typeface="Calibri" panose="020F0502020204030204"/>
            <a:ea typeface="+mn-ea"/>
            <a:cs typeface="+mn-cs"/>
          </a:endParaRPr>
        </a:p>
      </dgm:t>
    </dgm:pt>
    <dgm:pt modelId="{2176740F-E8B3-494C-BD09-215038C56471}" type="parTrans" cxnId="{E77B52DB-F5F8-A047-BC97-6098C949C926}">
      <dgm:prSet/>
      <dgm:spPr/>
      <dgm:t>
        <a:bodyPr/>
        <a:lstStyle/>
        <a:p>
          <a:endParaRPr lang="en-US" noProof="0" dirty="0"/>
        </a:p>
      </dgm:t>
    </dgm:pt>
    <dgm:pt modelId="{FCDF4E9A-40AA-7C4D-BDD2-607CC6C0BD04}" type="sibTrans" cxnId="{E77B52DB-F5F8-A047-BC97-6098C949C926}">
      <dgm:prSet/>
      <dgm:spPr/>
      <dgm:t>
        <a:bodyPr/>
        <a:lstStyle/>
        <a:p>
          <a:endParaRPr lang="en-US" noProof="0" dirty="0"/>
        </a:p>
      </dgm:t>
    </dgm:pt>
    <dgm:pt modelId="{8F326D6D-2EC2-1749-9949-E7CF8FDB4D2D}">
      <dgm:prSet custT="1"/>
      <dgm:spPr>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gm:spPr>
      <dgm:t>
        <a:bodyPr spcFirstLastPara="0" vert="horz" wrap="square" lIns="72390" tIns="36195" rIns="72390" bIns="36195" numCol="1" spcCol="1270" anchor="ctr" anchorCtr="0"/>
        <a:lstStyle/>
        <a:p>
          <a:pPr marL="171450" lvl="1" indent="-171450" algn="l" defTabSz="711200">
            <a:lnSpc>
              <a:spcPct val="90000"/>
            </a:lnSpc>
            <a:spcBef>
              <a:spcPct val="0"/>
            </a:spcBef>
            <a:spcAft>
              <a:spcPct val="15000"/>
            </a:spcAft>
            <a:buChar char="•"/>
          </a:pPr>
          <a:r>
            <a:rPr lang="it-IT" sz="1600" b="0" i="0" kern="1200" dirty="0" err="1">
              <a:solidFill>
                <a:schemeClr val="tx1"/>
              </a:solidFill>
            </a:rPr>
            <a:t>Recent</a:t>
          </a:r>
          <a:r>
            <a:rPr lang="it-IT" sz="1600" b="0" i="0" kern="1200" dirty="0">
              <a:solidFill>
                <a:schemeClr val="tx1"/>
              </a:solidFill>
            </a:rPr>
            <a:t> </a:t>
          </a:r>
          <a:r>
            <a:rPr lang="it-IT" sz="1600" b="1"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Instagram stats</a:t>
          </a:r>
          <a:r>
            <a:rPr lang="it-IT" sz="1600" b="0" i="0" kern="1200" dirty="0">
              <a:solidFill>
                <a:schemeClr val="tx1"/>
              </a:solidFill>
            </a:rPr>
            <a:t> and new Shopping features (like Drops) </a:t>
          </a:r>
          <a:r>
            <a:rPr lang="it-IT" sz="1600" b="0" i="0" kern="1200" dirty="0" err="1">
              <a:solidFill>
                <a:schemeClr val="tx1"/>
              </a:solidFill>
            </a:rPr>
            <a:t>signal</a:t>
          </a:r>
          <a:r>
            <a:rPr lang="it-IT" sz="1600" b="0" i="0" kern="1200" dirty="0">
              <a:solidFill>
                <a:schemeClr val="tx1"/>
              </a:solidFill>
            </a:rPr>
            <a:t> the </a:t>
          </a:r>
          <a:r>
            <a:rPr lang="it-IT" sz="1600" b="0" i="0" kern="1200" dirty="0" err="1">
              <a:solidFill>
                <a:schemeClr val="tx1"/>
              </a:solidFill>
            </a:rPr>
            <a:t>platform’s</a:t>
          </a:r>
          <a:r>
            <a:rPr lang="it-IT" sz="1600" b="0" i="0" kern="1200" dirty="0">
              <a:solidFill>
                <a:schemeClr val="tx1"/>
              </a:solidFill>
            </a:rPr>
            <a:t> shift to </a:t>
          </a:r>
          <a:r>
            <a:rPr lang="it-IT" sz="1600" b="0" i="0" kern="1200" dirty="0" err="1">
              <a:solidFill>
                <a:schemeClr val="tx1"/>
              </a:solidFill>
            </a:rPr>
            <a:t>becoming</a:t>
          </a:r>
          <a:r>
            <a:rPr lang="it-IT" sz="1600" b="0" i="0" kern="1200" dirty="0">
              <a:solidFill>
                <a:schemeClr val="tx1"/>
              </a:solidFill>
            </a:rPr>
            <a:t> an </a:t>
          </a:r>
          <a:r>
            <a:rPr lang="it-IT" sz="1600" b="0" i="0" kern="1200" dirty="0" err="1">
              <a:solidFill>
                <a:schemeClr val="tx1"/>
              </a:solidFill>
            </a:rPr>
            <a:t>ecommerce</a:t>
          </a:r>
          <a:r>
            <a:rPr lang="it-IT" sz="1600" b="0" i="0" kern="1200" dirty="0">
              <a:solidFill>
                <a:schemeClr val="tx1"/>
              </a:solidFill>
            </a:rPr>
            <a:t> hub.</a:t>
          </a:r>
          <a:endParaRPr lang="en-US" sz="1600" b="0" i="0" u="none" kern="1200" noProof="0" dirty="0">
            <a:solidFill>
              <a:schemeClr val="tx1"/>
            </a:solidFill>
            <a:latin typeface="Calibri" panose="020F0502020204030204"/>
            <a:ea typeface="+mn-ea"/>
            <a:cs typeface="+mn-cs"/>
          </a:endParaRPr>
        </a:p>
      </dgm:t>
    </dgm:pt>
    <dgm:pt modelId="{68273A46-DA64-8549-983B-FD7698142A05}" type="parTrans" cxnId="{B21279FD-19A1-9645-8CFE-55729B5E5112}">
      <dgm:prSet/>
      <dgm:spPr/>
      <dgm:t>
        <a:bodyPr/>
        <a:lstStyle/>
        <a:p>
          <a:endParaRPr lang="en-US" noProof="0" dirty="0"/>
        </a:p>
      </dgm:t>
    </dgm:pt>
    <dgm:pt modelId="{53C1373B-9318-3642-9CCB-8115FCD212CD}" type="sibTrans" cxnId="{B21279FD-19A1-9645-8CFE-55729B5E5112}">
      <dgm:prSet/>
      <dgm:spPr/>
      <dgm:t>
        <a:bodyPr/>
        <a:lstStyle/>
        <a:p>
          <a:endParaRPr lang="en-US" noProof="0" dirty="0"/>
        </a:p>
      </dgm:t>
    </dgm:pt>
    <dgm:pt modelId="{ECB223E8-D53B-E44A-833F-051E630D99ED}">
      <dgm:prSet custT="1"/>
      <dgm:spPr/>
      <dgm:t>
        <a:bodyPr/>
        <a:lstStyle/>
        <a:p>
          <a:pPr>
            <a:buFont typeface="Arial" panose="020B0604020202020204" pitchFamily="34" charset="0"/>
            <a:buChar char="•"/>
          </a:pPr>
          <a:r>
            <a:rPr lang="it-IT" sz="1600" b="0" i="0" dirty="0" err="1">
              <a:solidFill>
                <a:schemeClr val="tx1"/>
              </a:solidFill>
            </a:rPr>
            <a:t>Largest</a:t>
          </a:r>
          <a:r>
            <a:rPr lang="it-IT" sz="1600" b="0" i="0" dirty="0">
              <a:solidFill>
                <a:schemeClr val="tx1"/>
              </a:solidFill>
            </a:rPr>
            <a:t> age group: </a:t>
          </a:r>
          <a:r>
            <a:rPr lang="it-IT" sz="1600" b="1" i="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25-34 (31.2%)</a:t>
          </a:r>
          <a:r>
            <a:rPr lang="it-IT" sz="1600" b="0" i="0" dirty="0">
              <a:solidFill>
                <a:schemeClr val="tx1"/>
              </a:solidFill>
            </a:rPr>
            <a:t>, with 18-24 close </a:t>
          </a:r>
          <a:r>
            <a:rPr lang="it-IT" sz="1600" b="0" i="0" dirty="0" err="1">
              <a:solidFill>
                <a:schemeClr val="tx1"/>
              </a:solidFill>
            </a:rPr>
            <a:t>behind</a:t>
          </a:r>
          <a:r>
            <a:rPr lang="it-IT" sz="1600" b="0" i="0" dirty="0">
              <a:solidFill>
                <a:schemeClr val="tx1"/>
              </a:solidFill>
            </a:rPr>
            <a:t> </a:t>
          </a:r>
          <a:r>
            <a:rPr lang="it-IT" sz="1600" b="0" i="0" dirty="0" err="1">
              <a:solidFill>
                <a:schemeClr val="tx1"/>
              </a:solidFill>
            </a:rPr>
            <a:t>at</a:t>
          </a:r>
          <a:r>
            <a:rPr lang="it-IT" sz="1600" b="0" i="0" dirty="0">
              <a:solidFill>
                <a:schemeClr val="tx1"/>
              </a:solidFill>
            </a:rPr>
            <a:t> 31%</a:t>
          </a:r>
        </a:p>
      </dgm:t>
    </dgm:pt>
    <dgm:pt modelId="{0E935E77-39C7-4647-8F6B-8874850977C3}" type="parTrans" cxnId="{70110ED7-A99B-DB49-AA20-F7ADE13BEA3F}">
      <dgm:prSet/>
      <dgm:spPr/>
      <dgm:t>
        <a:bodyPr/>
        <a:lstStyle/>
        <a:p>
          <a:endParaRPr lang="it-IT"/>
        </a:p>
      </dgm:t>
    </dgm:pt>
    <dgm:pt modelId="{7E012DB4-CD58-A048-9F1F-94E622F81F44}" type="sibTrans" cxnId="{70110ED7-A99B-DB49-AA20-F7ADE13BEA3F}">
      <dgm:prSet/>
      <dgm:spPr/>
      <dgm:t>
        <a:bodyPr/>
        <a:lstStyle/>
        <a:p>
          <a:endParaRPr lang="it-IT"/>
        </a:p>
      </dgm:t>
    </dgm:pt>
    <dgm:pt modelId="{15A59890-6275-654F-8BFC-FD7B7A96B92E}">
      <dgm:prSet custT="1"/>
      <dgm:spPr/>
      <dgm:t>
        <a:bodyPr/>
        <a:lstStyle/>
        <a:p>
          <a:pPr>
            <a:buFont typeface="Arial" panose="020B0604020202020204" pitchFamily="34" charset="0"/>
            <a:buChar char="•"/>
          </a:pPr>
          <a:r>
            <a:rPr lang="it-IT" sz="1600" b="0" i="0" dirty="0">
              <a:solidFill>
                <a:schemeClr val="tx1"/>
              </a:solidFill>
            </a:rPr>
            <a:t>Gender: </a:t>
          </a:r>
          <a:r>
            <a:rPr lang="it-IT" sz="1600" b="1" i="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48.4% female, 51.8% male</a:t>
          </a:r>
          <a:r>
            <a:rPr lang="it-IT" sz="1600" b="0" i="0" dirty="0">
              <a:solidFill>
                <a:schemeClr val="tx1"/>
              </a:solidFill>
            </a:rPr>
            <a:t> (no data on </a:t>
          </a:r>
          <a:r>
            <a:rPr lang="it-IT" sz="1600" b="0" i="0" dirty="0" err="1">
              <a:solidFill>
                <a:schemeClr val="tx1"/>
              </a:solidFill>
            </a:rPr>
            <a:t>other</a:t>
          </a:r>
          <a:r>
            <a:rPr lang="it-IT" sz="1600" b="0" i="0" dirty="0">
              <a:solidFill>
                <a:schemeClr val="tx1"/>
              </a:solidFill>
            </a:rPr>
            <a:t> genders)</a:t>
          </a:r>
        </a:p>
      </dgm:t>
    </dgm:pt>
    <dgm:pt modelId="{3A445710-E7C3-0346-A807-C06E5A2D951F}" type="parTrans" cxnId="{5F7A3271-0B3F-FE45-B8A7-1529351328AF}">
      <dgm:prSet/>
      <dgm:spPr/>
      <dgm:t>
        <a:bodyPr/>
        <a:lstStyle/>
        <a:p>
          <a:endParaRPr lang="it-IT"/>
        </a:p>
      </dgm:t>
    </dgm:pt>
    <dgm:pt modelId="{9B8F6EC6-CA4C-194D-9ACA-44A5A3468D50}" type="sibTrans" cxnId="{5F7A3271-0B3F-FE45-B8A7-1529351328AF}">
      <dgm:prSet/>
      <dgm:spPr/>
      <dgm:t>
        <a:bodyPr/>
        <a:lstStyle/>
        <a:p>
          <a:endParaRPr lang="it-IT"/>
        </a:p>
      </dgm:t>
    </dgm:pt>
    <dgm:pt modelId="{22CEE199-8355-8542-B046-CC534398B205}">
      <dgm:prSet custT="1"/>
      <dgm:spPr/>
      <dgm:t>
        <a:bodyPr/>
        <a:lstStyle/>
        <a:p>
          <a:pPr>
            <a:buFont typeface="Arial" panose="020B0604020202020204" pitchFamily="34" charset="0"/>
            <a:buChar char="•"/>
          </a:pPr>
          <a:r>
            <a:rPr lang="it-IT" sz="1600" b="0" i="0" dirty="0">
              <a:solidFill>
                <a:schemeClr val="tx1"/>
              </a:solidFill>
            </a:rPr>
            <a:t>Time </a:t>
          </a:r>
          <a:r>
            <a:rPr lang="it-IT" sz="1600" b="0" i="0" dirty="0" err="1">
              <a:solidFill>
                <a:schemeClr val="tx1"/>
              </a:solidFill>
            </a:rPr>
            <a:t>spent</a:t>
          </a:r>
          <a:r>
            <a:rPr lang="it-IT" sz="1600" b="0" i="0" dirty="0">
              <a:solidFill>
                <a:schemeClr val="tx1"/>
              </a:solidFill>
            </a:rPr>
            <a:t> per day: </a:t>
          </a:r>
          <a:r>
            <a:rPr lang="it-IT" sz="1600" b="1" i="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29 minutes</a:t>
          </a:r>
          <a:endParaRPr lang="it-IT" sz="1600" b="0" i="0" dirty="0">
            <a:solidFill>
              <a:schemeClr val="tx1"/>
            </a:solidFill>
          </a:endParaRPr>
        </a:p>
      </dgm:t>
    </dgm:pt>
    <dgm:pt modelId="{46DDA50A-D6F5-BA49-A97F-C3D3891F0920}" type="parTrans" cxnId="{3E1F2E73-47AE-5842-9451-47B0B6116138}">
      <dgm:prSet/>
      <dgm:spPr/>
      <dgm:t>
        <a:bodyPr/>
        <a:lstStyle/>
        <a:p>
          <a:endParaRPr lang="it-IT"/>
        </a:p>
      </dgm:t>
    </dgm:pt>
    <dgm:pt modelId="{C8C66C02-B05C-C741-990E-251975FDB941}" type="sibTrans" cxnId="{3E1F2E73-47AE-5842-9451-47B0B6116138}">
      <dgm:prSet/>
      <dgm:spPr/>
      <dgm:t>
        <a:bodyPr/>
        <a:lstStyle/>
        <a:p>
          <a:endParaRPr lang="it-IT"/>
        </a:p>
      </dgm:t>
    </dgm:pt>
    <dgm:pt modelId="{34261214-42FC-5343-B2EE-94184ED6A08C}">
      <dgm:prSet custT="1"/>
      <dgm:spPr>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marL="171450" lvl="1" indent="-171450" algn="l" defTabSz="711200">
            <a:lnSpc>
              <a:spcPct val="90000"/>
            </a:lnSpc>
            <a:spcBef>
              <a:spcPct val="0"/>
            </a:spcBef>
            <a:spcAft>
              <a:spcPct val="15000"/>
            </a:spcAft>
            <a:buFont typeface="Arial" panose="020B0604020202020204" pitchFamily="34" charset="0"/>
            <a:buChar char="•"/>
          </a:pPr>
          <a:r>
            <a:rPr lang="it-IT" sz="1600" b="1" i="0"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Reels</a:t>
          </a:r>
          <a:r>
            <a:rPr lang="it-IT" sz="1600" b="0" i="0" kern="1200" dirty="0">
              <a:solidFill>
                <a:schemeClr val="tx1"/>
              </a:solidFill>
            </a:rPr>
            <a:t> are </a:t>
          </a:r>
          <a:r>
            <a:rPr lang="it-IT" sz="1600" b="0" i="0" kern="1200" dirty="0" err="1">
              <a:solidFill>
                <a:schemeClr val="tx1"/>
              </a:solidFill>
            </a:rPr>
            <a:t>popular</a:t>
          </a:r>
          <a:r>
            <a:rPr lang="it-IT" sz="1600" b="0" i="0" kern="1200" dirty="0">
              <a:solidFill>
                <a:schemeClr val="tx1"/>
              </a:solidFill>
            </a:rPr>
            <a:t>, </a:t>
          </a:r>
          <a:r>
            <a:rPr lang="it-IT" sz="1600" b="0" i="0" kern="1200" dirty="0" err="1">
              <a:solidFill>
                <a:schemeClr val="tx1"/>
              </a:solidFill>
            </a:rPr>
            <a:t>but</a:t>
          </a:r>
          <a:r>
            <a:rPr lang="it-IT" sz="1600" b="0" i="0" kern="1200" dirty="0">
              <a:solidFill>
                <a:schemeClr val="tx1"/>
              </a:solidFill>
            </a:rPr>
            <a:t> </a:t>
          </a:r>
          <a:r>
            <a:rPr lang="it-IT" sz="1600" b="0" i="0" kern="1200" dirty="0" err="1">
              <a:solidFill>
                <a:schemeClr val="tx1"/>
              </a:solidFill>
            </a:rPr>
            <a:t>they</a:t>
          </a:r>
          <a:r>
            <a:rPr lang="it-IT" sz="1600" b="0" i="0" kern="1200" dirty="0">
              <a:solidFill>
                <a:schemeClr val="tx1"/>
              </a:solidFill>
            </a:rPr>
            <a:t> </a:t>
          </a:r>
          <a:r>
            <a:rPr lang="it-IT" sz="1600" b="0" i="0" kern="1200" dirty="0" err="1">
              <a:solidFill>
                <a:schemeClr val="tx1"/>
              </a:solidFill>
            </a:rPr>
            <a:t>couldn’t</a:t>
          </a:r>
          <a:r>
            <a:rPr lang="it-IT" sz="1600" b="0" i="0" kern="1200" dirty="0">
              <a:solidFill>
                <a:schemeClr val="tx1"/>
              </a:solidFill>
            </a:rPr>
            <a:t> stop </a:t>
          </a:r>
          <a:r>
            <a:rPr lang="it-IT" sz="1600" b="0" i="0" kern="1200" dirty="0" err="1">
              <a:solidFill>
                <a:schemeClr val="tx1"/>
              </a:solidFill>
            </a:rPr>
            <a:t>TikTok’s</a:t>
          </a:r>
          <a:r>
            <a:rPr lang="it-IT" sz="1600" b="0" i="0" kern="1200" dirty="0">
              <a:solidFill>
                <a:schemeClr val="tx1"/>
              </a:solidFill>
            </a:rPr>
            <a:t> </a:t>
          </a:r>
          <a:r>
            <a:rPr lang="it-IT" sz="1600" b="0" i="0" kern="1200" dirty="0" err="1">
              <a:solidFill>
                <a:schemeClr val="tx1"/>
              </a:solidFill>
            </a:rPr>
            <a:t>momentum</a:t>
          </a:r>
          <a:r>
            <a:rPr lang="it-IT" sz="1600" b="0" i="0" kern="1200" dirty="0">
              <a:solidFill>
                <a:schemeClr val="tx1"/>
              </a:solidFill>
            </a:rPr>
            <a:t> in 2021 —the </a:t>
          </a:r>
          <a:r>
            <a:rPr lang="it-IT" sz="1600" b="0" i="0" kern="1200" dirty="0" err="1">
              <a:solidFill>
                <a:schemeClr val="tx1"/>
              </a:solidFill>
            </a:rPr>
            <a:t>platform</a:t>
          </a:r>
          <a:r>
            <a:rPr lang="it-IT" sz="1600" b="0" i="0" kern="1200" dirty="0">
              <a:solidFill>
                <a:schemeClr val="tx1"/>
              </a:solidFill>
            </a:rPr>
            <a:t> </a:t>
          </a:r>
          <a:r>
            <a:rPr lang="it-IT" sz="1600" b="0" i="0" kern="1200" dirty="0" err="1">
              <a:solidFill>
                <a:schemeClr val="tx1"/>
              </a:solidFill>
            </a:rPr>
            <a:t>continues</a:t>
          </a:r>
          <a:r>
            <a:rPr lang="it-IT" sz="1600" b="0" i="0" kern="1200" dirty="0">
              <a:solidFill>
                <a:schemeClr val="tx1"/>
              </a:solidFill>
            </a:rPr>
            <a:t> to </a:t>
          </a:r>
          <a:r>
            <a:rPr lang="it-IT" sz="1600" b="0" i="0" kern="1200" dirty="0" err="1">
              <a:solidFill>
                <a:schemeClr val="tx1"/>
              </a:solidFill>
            </a:rPr>
            <a:t>peel</a:t>
          </a:r>
          <a:r>
            <a:rPr lang="it-IT" sz="1600" b="0" i="0" kern="1200" dirty="0">
              <a:solidFill>
                <a:schemeClr val="tx1"/>
              </a:solidFill>
            </a:rPr>
            <a:t> influencers </a:t>
          </a:r>
          <a:r>
            <a:rPr lang="it-IT" sz="1600" b="0" i="0" kern="1200" dirty="0" err="1">
              <a:solidFill>
                <a:schemeClr val="tx1"/>
              </a:solidFill>
            </a:rPr>
            <a:t>away</a:t>
          </a:r>
          <a:r>
            <a:rPr lang="it-IT" sz="1600" b="0" i="0" kern="1200" dirty="0">
              <a:solidFill>
                <a:schemeClr val="tx1"/>
              </a:solidFill>
            </a:rPr>
            <a:t> from Instagram.</a:t>
          </a:r>
          <a:endParaRPr lang="en-US" sz="1600" b="0" i="0" u="none" kern="1200" noProof="0" dirty="0">
            <a:solidFill>
              <a:schemeClr val="tx1"/>
            </a:solidFill>
            <a:latin typeface="Calibri" panose="020F0502020204030204"/>
            <a:ea typeface="+mn-ea"/>
            <a:cs typeface="+mn-cs"/>
          </a:endParaRPr>
        </a:p>
      </dgm:t>
    </dgm:pt>
    <dgm:pt modelId="{1ABA708C-C102-6E44-834F-4DC8D1B9D307}" type="parTrans" cxnId="{9EF14696-2340-5643-A362-63349F62A1FA}">
      <dgm:prSet/>
      <dgm:spPr/>
      <dgm:t>
        <a:bodyPr/>
        <a:lstStyle/>
        <a:p>
          <a:endParaRPr lang="it-IT"/>
        </a:p>
      </dgm:t>
    </dgm:pt>
    <dgm:pt modelId="{A4F4A8AA-6C26-1C41-8477-69EB40A2B6B2}" type="sibTrans" cxnId="{9EF14696-2340-5643-A362-63349F62A1FA}">
      <dgm:prSet/>
      <dgm:spPr/>
      <dgm:t>
        <a:bodyPr/>
        <a:lstStyle/>
        <a:p>
          <a:endParaRPr lang="it-IT"/>
        </a:p>
      </dgm:t>
    </dgm:pt>
    <dgm:pt modelId="{5F289776-9363-6C41-B6BE-FD6B0F78156A}" type="pres">
      <dgm:prSet presAssocID="{F9C74D5A-3B82-1640-8B70-BDA52E1BD574}" presName="Name0" presStyleCnt="0">
        <dgm:presLayoutVars>
          <dgm:dir/>
          <dgm:animLvl val="lvl"/>
          <dgm:resizeHandles val="exact"/>
        </dgm:presLayoutVars>
      </dgm:prSet>
      <dgm:spPr/>
    </dgm:pt>
    <dgm:pt modelId="{E22D5BAE-5DFC-314A-ACA8-09A4B8A2399F}" type="pres">
      <dgm:prSet presAssocID="{0A5A8118-CE92-BD4A-9384-EAD117EE995E}" presName="linNode" presStyleCnt="0"/>
      <dgm:spPr/>
    </dgm:pt>
    <dgm:pt modelId="{274FCBD6-B7B1-6A4B-BD16-2157AE916A9D}" type="pres">
      <dgm:prSet presAssocID="{0A5A8118-CE92-BD4A-9384-EAD117EE995E}" presName="parentText" presStyleLbl="node1" presStyleIdx="0" presStyleCnt="2">
        <dgm:presLayoutVars>
          <dgm:chMax val="1"/>
          <dgm:bulletEnabled val="1"/>
        </dgm:presLayoutVars>
      </dgm:prSet>
      <dgm:spPr/>
    </dgm:pt>
    <dgm:pt modelId="{E118EDC5-FB41-6C44-A10D-EAFD6794AC69}" type="pres">
      <dgm:prSet presAssocID="{0A5A8118-CE92-BD4A-9384-EAD117EE995E}" presName="descendantText" presStyleLbl="alignAccFollowNode1" presStyleIdx="0" presStyleCnt="2">
        <dgm:presLayoutVars>
          <dgm:bulletEnabled val="1"/>
        </dgm:presLayoutVars>
      </dgm:prSet>
      <dgm:spPr/>
    </dgm:pt>
    <dgm:pt modelId="{87985CDB-5CD6-9449-A5C1-712B5331CAC2}" type="pres">
      <dgm:prSet presAssocID="{90595A76-CF17-E24B-9DB1-9D614EF82F9D}" presName="sp" presStyleCnt="0"/>
      <dgm:spPr/>
    </dgm:pt>
    <dgm:pt modelId="{55FACE69-0B5A-9A42-A08C-D80B061564A5}" type="pres">
      <dgm:prSet presAssocID="{3A799621-A817-C141-BB6B-EE048C566A83}" presName="linNode" presStyleCnt="0"/>
      <dgm:spPr/>
    </dgm:pt>
    <dgm:pt modelId="{8948D9F0-F78E-854C-ABCE-D8636D312FD0}" type="pres">
      <dgm:prSet presAssocID="{3A799621-A817-C141-BB6B-EE048C566A83}" presName="parentText" presStyleLbl="node1" presStyleIdx="1" presStyleCnt="2">
        <dgm:presLayoutVars>
          <dgm:chMax val="1"/>
          <dgm:bulletEnabled val="1"/>
        </dgm:presLayoutVars>
      </dgm:prSet>
      <dgm:spPr/>
    </dgm:pt>
    <dgm:pt modelId="{8F596B5D-6400-1F4F-B434-36E3D9EDE693}" type="pres">
      <dgm:prSet presAssocID="{3A799621-A817-C141-BB6B-EE048C566A83}" presName="descendantText" presStyleLbl="alignAccFollowNode1" presStyleIdx="1" presStyleCnt="2">
        <dgm:presLayoutVars>
          <dgm:bulletEnabled val="1"/>
        </dgm:presLayoutVars>
      </dgm:prSet>
      <dgm:spPr>
        <a:xfrm rot="5400000">
          <a:off x="3983759" y="1794045"/>
          <a:ext cx="2155255" cy="4763658"/>
        </a:xfrm>
        <a:prstGeom prst="round2SameRect">
          <a:avLst/>
        </a:prstGeom>
      </dgm:spPr>
    </dgm:pt>
  </dgm:ptLst>
  <dgm:cxnLst>
    <dgm:cxn modelId="{63DDBB16-E73F-8D4B-AD49-0EB8C975E9B6}" type="presOf" srcId="{3F8F84AF-9652-8F4B-89B5-B72519B9B2A1}" destId="{E118EDC5-FB41-6C44-A10D-EAFD6794AC69}" srcOrd="0" destOrd="0" presId="urn:microsoft.com/office/officeart/2005/8/layout/vList5"/>
    <dgm:cxn modelId="{9516D91F-031C-A647-A128-2CF8F50D6A4E}" type="presOf" srcId="{F9C74D5A-3B82-1640-8B70-BDA52E1BD574}" destId="{5F289776-9363-6C41-B6BE-FD6B0F78156A}" srcOrd="0" destOrd="0" presId="urn:microsoft.com/office/officeart/2005/8/layout/vList5"/>
    <dgm:cxn modelId="{39BBA33B-7AB1-9F41-AD3F-7676314406B6}" type="presOf" srcId="{8F326D6D-2EC2-1749-9949-E7CF8FDB4D2D}" destId="{8F596B5D-6400-1F4F-B434-36E3D9EDE693}" srcOrd="0" destOrd="1" presId="urn:microsoft.com/office/officeart/2005/8/layout/vList5"/>
    <dgm:cxn modelId="{BB0D4954-83B6-D246-A4AD-5C560FAC8933}" type="presOf" srcId="{A5E8E074-4996-6A49-84DF-8BD21F1F2908}" destId="{E118EDC5-FB41-6C44-A10D-EAFD6794AC69}" srcOrd="0" destOrd="4" presId="urn:microsoft.com/office/officeart/2005/8/layout/vList5"/>
    <dgm:cxn modelId="{4AAFB262-1793-6E48-A36A-3DEA373A902D}" srcId="{0A5A8118-CE92-BD4A-9384-EAD117EE995E}" destId="{3F8F84AF-9652-8F4B-89B5-B72519B9B2A1}" srcOrd="0" destOrd="0" parTransId="{96FA7F25-99F9-EE46-9DA6-7D44472E0AC6}" sibTransId="{77228912-2621-B140-8C5D-E1A11CA32D37}"/>
    <dgm:cxn modelId="{9F85826B-9C3C-C94A-9B5B-92F613F4B877}" type="presOf" srcId="{15A59890-6275-654F-8BFC-FD7B7A96B92E}" destId="{E118EDC5-FB41-6C44-A10D-EAFD6794AC69}" srcOrd="0" destOrd="2" presId="urn:microsoft.com/office/officeart/2005/8/layout/vList5"/>
    <dgm:cxn modelId="{5F7A3271-0B3F-FE45-B8A7-1529351328AF}" srcId="{0A5A8118-CE92-BD4A-9384-EAD117EE995E}" destId="{15A59890-6275-654F-8BFC-FD7B7A96B92E}" srcOrd="2" destOrd="0" parTransId="{3A445710-E7C3-0346-A807-C06E5A2D951F}" sibTransId="{9B8F6EC6-CA4C-194D-9ACA-44A5A3468D50}"/>
    <dgm:cxn modelId="{3E1F2E73-47AE-5842-9451-47B0B6116138}" srcId="{0A5A8118-CE92-BD4A-9384-EAD117EE995E}" destId="{22CEE199-8355-8542-B046-CC534398B205}" srcOrd="3" destOrd="0" parTransId="{46DDA50A-D6F5-BA49-A97F-C3D3891F0920}" sibTransId="{C8C66C02-B05C-C741-990E-251975FDB941}"/>
    <dgm:cxn modelId="{44A4DD75-E4AE-5240-B22A-A9EC9628B283}" type="presOf" srcId="{2DFE3E6D-5CED-9247-A173-DE6EC04CFBCE}" destId="{8F596B5D-6400-1F4F-B434-36E3D9EDE693}" srcOrd="0" destOrd="0" presId="urn:microsoft.com/office/officeart/2005/8/layout/vList5"/>
    <dgm:cxn modelId="{F4083A85-8543-B246-BF49-99DC0F9742E6}" type="presOf" srcId="{34261214-42FC-5343-B2EE-94184ED6A08C}" destId="{8F596B5D-6400-1F4F-B434-36E3D9EDE693}" srcOrd="0" destOrd="2" presId="urn:microsoft.com/office/officeart/2005/8/layout/vList5"/>
    <dgm:cxn modelId="{C888F487-CE4E-B746-ABEA-78A35BA573C0}" type="presOf" srcId="{ECB223E8-D53B-E44A-833F-051E630D99ED}" destId="{E118EDC5-FB41-6C44-A10D-EAFD6794AC69}" srcOrd="0" destOrd="1" presId="urn:microsoft.com/office/officeart/2005/8/layout/vList5"/>
    <dgm:cxn modelId="{0C4D0994-B91F-754E-9C7F-0CE37F16BFA2}" type="presOf" srcId="{3A799621-A817-C141-BB6B-EE048C566A83}" destId="{8948D9F0-F78E-854C-ABCE-D8636D312FD0}" srcOrd="0" destOrd="0" presId="urn:microsoft.com/office/officeart/2005/8/layout/vList5"/>
    <dgm:cxn modelId="{9EF14696-2340-5643-A362-63349F62A1FA}" srcId="{3A799621-A817-C141-BB6B-EE048C566A83}" destId="{34261214-42FC-5343-B2EE-94184ED6A08C}" srcOrd="2" destOrd="0" parTransId="{1ABA708C-C102-6E44-834F-4DC8D1B9D307}" sibTransId="{A4F4A8AA-6C26-1C41-8477-69EB40A2B6B2}"/>
    <dgm:cxn modelId="{CDC0D3C3-079F-B640-834A-F24C4FDD90F3}" type="presOf" srcId="{22CEE199-8355-8542-B046-CC534398B205}" destId="{E118EDC5-FB41-6C44-A10D-EAFD6794AC69}" srcOrd="0" destOrd="3" presId="urn:microsoft.com/office/officeart/2005/8/layout/vList5"/>
    <dgm:cxn modelId="{4B6426D6-9736-0949-9E75-9BE8FE683389}" srcId="{F9C74D5A-3B82-1640-8B70-BDA52E1BD574}" destId="{0A5A8118-CE92-BD4A-9384-EAD117EE995E}" srcOrd="0" destOrd="0" parTransId="{C2AF7F28-85C9-5C43-8E57-AA3FB5772008}" sibTransId="{90595A76-CF17-E24B-9DB1-9D614EF82F9D}"/>
    <dgm:cxn modelId="{70110ED7-A99B-DB49-AA20-F7ADE13BEA3F}" srcId="{0A5A8118-CE92-BD4A-9384-EAD117EE995E}" destId="{ECB223E8-D53B-E44A-833F-051E630D99ED}" srcOrd="1" destOrd="0" parTransId="{0E935E77-39C7-4647-8F6B-8874850977C3}" sibTransId="{7E012DB4-CD58-A048-9F1F-94E622F81F44}"/>
    <dgm:cxn modelId="{E77B52DB-F5F8-A047-BC97-6098C949C926}" srcId="{3A799621-A817-C141-BB6B-EE048C566A83}" destId="{2DFE3E6D-5CED-9247-A173-DE6EC04CFBCE}" srcOrd="0" destOrd="0" parTransId="{2176740F-E8B3-494C-BD09-215038C56471}" sibTransId="{FCDF4E9A-40AA-7C4D-BDD2-607CC6C0BD04}"/>
    <dgm:cxn modelId="{C6D6E2E3-5E22-BB49-8E05-E69D679CB31E}" type="presOf" srcId="{0A5A8118-CE92-BD4A-9384-EAD117EE995E}" destId="{274FCBD6-B7B1-6A4B-BD16-2157AE916A9D}" srcOrd="0" destOrd="0" presId="urn:microsoft.com/office/officeart/2005/8/layout/vList5"/>
    <dgm:cxn modelId="{5104A8E4-6EAB-EE4F-8FF7-6E064B6D9480}" srcId="{F9C74D5A-3B82-1640-8B70-BDA52E1BD574}" destId="{3A799621-A817-C141-BB6B-EE048C566A83}" srcOrd="1" destOrd="0" parTransId="{E1AC4581-98D0-B84F-8D46-E405C7D8F759}" sibTransId="{A31F2CD0-CC40-5F4C-9465-D4BA763960B9}"/>
    <dgm:cxn modelId="{5E2179EC-3E63-A34D-B666-8B7A2492DA5F}" srcId="{0A5A8118-CE92-BD4A-9384-EAD117EE995E}" destId="{A5E8E074-4996-6A49-84DF-8BD21F1F2908}" srcOrd="4" destOrd="0" parTransId="{63066F6A-AEF8-E947-BA83-6A7F6DD69D38}" sibTransId="{6230928A-BF37-D848-B93B-F0D38B732AEE}"/>
    <dgm:cxn modelId="{B21279FD-19A1-9645-8CFE-55729B5E5112}" srcId="{3A799621-A817-C141-BB6B-EE048C566A83}" destId="{8F326D6D-2EC2-1749-9949-E7CF8FDB4D2D}" srcOrd="1" destOrd="0" parTransId="{68273A46-DA64-8549-983B-FD7698142A05}" sibTransId="{53C1373B-9318-3642-9CCB-8115FCD212CD}"/>
    <dgm:cxn modelId="{104FCBB3-AB17-F746-AA54-2099881BBE97}" type="presParOf" srcId="{5F289776-9363-6C41-B6BE-FD6B0F78156A}" destId="{E22D5BAE-5DFC-314A-ACA8-09A4B8A2399F}" srcOrd="0" destOrd="0" presId="urn:microsoft.com/office/officeart/2005/8/layout/vList5"/>
    <dgm:cxn modelId="{F87A46C0-879B-1A4D-9141-E9E07013892E}" type="presParOf" srcId="{E22D5BAE-5DFC-314A-ACA8-09A4B8A2399F}" destId="{274FCBD6-B7B1-6A4B-BD16-2157AE916A9D}" srcOrd="0" destOrd="0" presId="urn:microsoft.com/office/officeart/2005/8/layout/vList5"/>
    <dgm:cxn modelId="{7A29E58D-0B5E-9748-8E7B-3DE0DFD13AF4}" type="presParOf" srcId="{E22D5BAE-5DFC-314A-ACA8-09A4B8A2399F}" destId="{E118EDC5-FB41-6C44-A10D-EAFD6794AC69}" srcOrd="1" destOrd="0" presId="urn:microsoft.com/office/officeart/2005/8/layout/vList5"/>
    <dgm:cxn modelId="{E489DD34-50B8-B445-BE3D-BD27254C7781}" type="presParOf" srcId="{5F289776-9363-6C41-B6BE-FD6B0F78156A}" destId="{87985CDB-5CD6-9449-A5C1-712B5331CAC2}" srcOrd="1" destOrd="0" presId="urn:microsoft.com/office/officeart/2005/8/layout/vList5"/>
    <dgm:cxn modelId="{71200B1C-1E88-9346-91EE-A1BEEAAE6C00}" type="presParOf" srcId="{5F289776-9363-6C41-B6BE-FD6B0F78156A}" destId="{55FACE69-0B5A-9A42-A08C-D80B061564A5}" srcOrd="2" destOrd="0" presId="urn:microsoft.com/office/officeart/2005/8/layout/vList5"/>
    <dgm:cxn modelId="{6D76CDA9-E24E-F540-B40E-860274184A16}" type="presParOf" srcId="{55FACE69-0B5A-9A42-A08C-D80B061564A5}" destId="{8948D9F0-F78E-854C-ABCE-D8636D312FD0}" srcOrd="0" destOrd="0" presId="urn:microsoft.com/office/officeart/2005/8/layout/vList5"/>
    <dgm:cxn modelId="{9CB67BB1-8EED-504B-8AC8-AD9E556E0010}" type="presParOf" srcId="{55FACE69-0B5A-9A42-A08C-D80B061564A5}" destId="{8F596B5D-6400-1F4F-B434-36E3D9EDE6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C74D5A-3B82-1640-8B70-BDA52E1BD5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0A5A8118-CE92-BD4A-9384-EAD117EE995E}">
      <dgm:prSet/>
      <dgm:spPr>
        <a:solidFill>
          <a:srgbClr val="0077B7"/>
        </a:solidFill>
      </dgm:spPr>
      <dgm:t>
        <a:bodyPr/>
        <a:lstStyle/>
        <a:p>
          <a:r>
            <a:rPr lang="en-US" b="1" noProof="0" dirty="0" err="1"/>
            <a:t>Linkedin</a:t>
          </a:r>
          <a:r>
            <a:rPr lang="en-US" b="1" noProof="0" dirty="0"/>
            <a:t> demographics and usage</a:t>
          </a:r>
          <a:endParaRPr lang="en-US" noProof="0" dirty="0"/>
        </a:p>
      </dgm:t>
    </dgm:pt>
    <dgm:pt modelId="{C2AF7F28-85C9-5C43-8E57-AA3FB5772008}" type="parTrans" cxnId="{4B6426D6-9736-0949-9E75-9BE8FE683389}">
      <dgm:prSet/>
      <dgm:spPr/>
      <dgm:t>
        <a:bodyPr/>
        <a:lstStyle/>
        <a:p>
          <a:endParaRPr lang="en-US" noProof="0" dirty="0"/>
        </a:p>
      </dgm:t>
    </dgm:pt>
    <dgm:pt modelId="{90595A76-CF17-E24B-9DB1-9D614EF82F9D}" type="sibTrans" cxnId="{4B6426D6-9736-0949-9E75-9BE8FE683389}">
      <dgm:prSet/>
      <dgm:spPr/>
      <dgm:t>
        <a:bodyPr/>
        <a:lstStyle/>
        <a:p>
          <a:endParaRPr lang="en-US" noProof="0" dirty="0"/>
        </a:p>
      </dgm:t>
    </dgm:pt>
    <dgm:pt modelId="{3F8F84AF-9652-8F4B-89B5-B72519B9B2A1}">
      <dgm:prSet custT="1"/>
      <dgm:spPr/>
      <dgm:t>
        <a:bodyPr/>
        <a:lstStyle/>
        <a:p>
          <a:r>
            <a:rPr lang="en-US" sz="1600" b="0" i="0" noProof="0" dirty="0">
              <a:solidFill>
                <a:schemeClr val="tx1"/>
              </a:solidFill>
            </a:rPr>
            <a:t>Number of monthly active users: </a:t>
          </a:r>
          <a:r>
            <a:rPr lang="en-US" sz="1600" b="1" i="0"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810 million</a:t>
          </a:r>
          <a:endParaRPr lang="en-US" sz="1600" b="1" noProof="0" dirty="0">
            <a:solidFill>
              <a:schemeClr val="tx1"/>
            </a:solidFill>
          </a:endParaRPr>
        </a:p>
      </dgm:t>
    </dgm:pt>
    <dgm:pt modelId="{96FA7F25-99F9-EE46-9DA6-7D44472E0AC6}" type="parTrans" cxnId="{4AAFB262-1793-6E48-A36A-3DEA373A902D}">
      <dgm:prSet/>
      <dgm:spPr/>
      <dgm:t>
        <a:bodyPr/>
        <a:lstStyle/>
        <a:p>
          <a:endParaRPr lang="en-US" noProof="0" dirty="0"/>
        </a:p>
      </dgm:t>
    </dgm:pt>
    <dgm:pt modelId="{77228912-2621-B140-8C5D-E1A11CA32D37}" type="sibTrans" cxnId="{4AAFB262-1793-6E48-A36A-3DEA373A902D}">
      <dgm:prSet/>
      <dgm:spPr/>
      <dgm:t>
        <a:bodyPr/>
        <a:lstStyle/>
        <a:p>
          <a:endParaRPr lang="en-US" noProof="0" dirty="0"/>
        </a:p>
      </dgm:t>
    </dgm:pt>
    <dgm:pt modelId="{A5E8E074-4996-6A49-84DF-8BD21F1F2908}">
      <dgm:prSet custT="1"/>
      <dgm:spPr/>
      <dgm:t>
        <a:bodyPr/>
        <a:lstStyle/>
        <a:p>
          <a:endParaRPr lang="en-US" sz="1600" b="1" noProof="0" dirty="0">
            <a:solidFill>
              <a:schemeClr val="tx1"/>
            </a:solidFill>
          </a:endParaRPr>
        </a:p>
      </dgm:t>
    </dgm:pt>
    <dgm:pt modelId="{63066F6A-AEF8-E947-BA83-6A7F6DD69D38}" type="parTrans" cxnId="{5E2179EC-3E63-A34D-B666-8B7A2492DA5F}">
      <dgm:prSet/>
      <dgm:spPr/>
      <dgm:t>
        <a:bodyPr/>
        <a:lstStyle/>
        <a:p>
          <a:endParaRPr lang="en-US" noProof="0" dirty="0"/>
        </a:p>
      </dgm:t>
    </dgm:pt>
    <dgm:pt modelId="{6230928A-BF37-D848-B93B-F0D38B732AEE}" type="sibTrans" cxnId="{5E2179EC-3E63-A34D-B666-8B7A2492DA5F}">
      <dgm:prSet/>
      <dgm:spPr/>
      <dgm:t>
        <a:bodyPr/>
        <a:lstStyle/>
        <a:p>
          <a:endParaRPr lang="en-US" noProof="0" dirty="0"/>
        </a:p>
      </dgm:t>
    </dgm:pt>
    <dgm:pt modelId="{3A799621-A817-C141-BB6B-EE048C566A83}">
      <dgm:prSet/>
      <dgm:spPr>
        <a:solidFill>
          <a:srgbClr val="0077B7"/>
        </a:solidFill>
      </dgm:spPr>
      <dgm:t>
        <a:bodyPr/>
        <a:lstStyle/>
        <a:p>
          <a:r>
            <a:rPr lang="en-US" b="1" noProof="0" dirty="0"/>
            <a:t>Takeaways from </a:t>
          </a:r>
          <a:r>
            <a:rPr lang="en-US" b="1" noProof="0" dirty="0" err="1"/>
            <a:t>Linkedin</a:t>
          </a:r>
          <a:r>
            <a:rPr lang="en-US" b="1" noProof="0" dirty="0"/>
            <a:t> demographics for 2022</a:t>
          </a:r>
          <a:endParaRPr lang="en-US" noProof="0" dirty="0"/>
        </a:p>
      </dgm:t>
    </dgm:pt>
    <dgm:pt modelId="{E1AC4581-98D0-B84F-8D46-E405C7D8F759}" type="parTrans" cxnId="{5104A8E4-6EAB-EE4F-8FF7-6E064B6D9480}">
      <dgm:prSet/>
      <dgm:spPr/>
      <dgm:t>
        <a:bodyPr/>
        <a:lstStyle/>
        <a:p>
          <a:endParaRPr lang="en-US" noProof="0" dirty="0"/>
        </a:p>
      </dgm:t>
    </dgm:pt>
    <dgm:pt modelId="{A31F2CD0-CC40-5F4C-9465-D4BA763960B9}" type="sibTrans" cxnId="{5104A8E4-6EAB-EE4F-8FF7-6E064B6D9480}">
      <dgm:prSet/>
      <dgm:spPr/>
      <dgm:t>
        <a:bodyPr/>
        <a:lstStyle/>
        <a:p>
          <a:endParaRPr lang="en-US" noProof="0" dirty="0"/>
        </a:p>
      </dgm:t>
    </dgm:pt>
    <dgm:pt modelId="{2DFE3E6D-5CED-9247-A173-DE6EC04CFBCE}">
      <dgm:prSet custT="1"/>
      <dgm:spPr/>
      <dgm:t>
        <a:bodyPr/>
        <a:lstStyle/>
        <a:p>
          <a:r>
            <a:rPr lang="en-US" sz="1400" b="0" i="0" noProof="0" dirty="0">
              <a:solidFill>
                <a:schemeClr val="tx1"/>
              </a:solidFill>
            </a:rPr>
            <a:t>Conventional wisdom might say that LinkedIn exclusively caters to an older audience, but now Millennials dominate the platform.</a:t>
          </a:r>
          <a:endParaRPr lang="en-US" sz="1400" noProof="0" dirty="0">
            <a:solidFill>
              <a:schemeClr val="tx1"/>
            </a:solidFill>
          </a:endParaRPr>
        </a:p>
      </dgm:t>
    </dgm:pt>
    <dgm:pt modelId="{2176740F-E8B3-494C-BD09-215038C56471}" type="parTrans" cxnId="{E77B52DB-F5F8-A047-BC97-6098C949C926}">
      <dgm:prSet/>
      <dgm:spPr/>
      <dgm:t>
        <a:bodyPr/>
        <a:lstStyle/>
        <a:p>
          <a:endParaRPr lang="en-US" noProof="0" dirty="0"/>
        </a:p>
      </dgm:t>
    </dgm:pt>
    <dgm:pt modelId="{FCDF4E9A-40AA-7C4D-BDD2-607CC6C0BD04}" type="sibTrans" cxnId="{E77B52DB-F5F8-A047-BC97-6098C949C926}">
      <dgm:prSet/>
      <dgm:spPr/>
      <dgm:t>
        <a:bodyPr/>
        <a:lstStyle/>
        <a:p>
          <a:endParaRPr lang="en-US" noProof="0" dirty="0"/>
        </a:p>
      </dgm:t>
    </dgm:pt>
    <dgm:pt modelId="{8F326D6D-2EC2-1749-9949-E7CF8FDB4D2D}">
      <dgm:prSet custT="1"/>
      <dgm:spPr/>
      <dgm:t>
        <a:bodyPr/>
        <a:lstStyle/>
        <a:p>
          <a:r>
            <a:rPr lang="en-US" sz="1400" b="0" i="0" noProof="0" dirty="0">
              <a:solidFill>
                <a:schemeClr val="tx1"/>
              </a:solidFill>
            </a:rPr>
            <a:t>Given that only </a:t>
          </a:r>
          <a:r>
            <a:rPr lang="en-US" sz="1400" b="1" i="0" noProof="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180 million</a:t>
          </a:r>
          <a:r>
            <a:rPr lang="en-US" sz="1400" b="0" i="0" noProof="0" dirty="0">
              <a:solidFill>
                <a:schemeClr val="tx1"/>
              </a:solidFill>
            </a:rPr>
            <a:t> (25%) of LinkedIn’s users are located in the US, the platform has a massive international reach.</a:t>
          </a:r>
          <a:endParaRPr lang="en-US" sz="1400" noProof="0" dirty="0">
            <a:solidFill>
              <a:schemeClr val="tx1"/>
            </a:solidFill>
          </a:endParaRPr>
        </a:p>
      </dgm:t>
    </dgm:pt>
    <dgm:pt modelId="{68273A46-DA64-8549-983B-FD7698142A05}" type="parTrans" cxnId="{B21279FD-19A1-9645-8CFE-55729B5E5112}">
      <dgm:prSet/>
      <dgm:spPr/>
      <dgm:t>
        <a:bodyPr/>
        <a:lstStyle/>
        <a:p>
          <a:endParaRPr lang="en-US" noProof="0" dirty="0"/>
        </a:p>
      </dgm:t>
    </dgm:pt>
    <dgm:pt modelId="{53C1373B-9318-3642-9CCB-8115FCD212CD}" type="sibTrans" cxnId="{B21279FD-19A1-9645-8CFE-55729B5E5112}">
      <dgm:prSet/>
      <dgm:spPr/>
      <dgm:t>
        <a:bodyPr/>
        <a:lstStyle/>
        <a:p>
          <a:endParaRPr lang="en-US" noProof="0" dirty="0"/>
        </a:p>
      </dgm:t>
    </dgm:pt>
    <dgm:pt modelId="{D812E805-55CA-3E47-A63C-4F1DEF8C46EA}">
      <dgm:prSet custT="1"/>
      <dgm:spPr/>
      <dgm:t>
        <a:bodyPr/>
        <a:lstStyle/>
        <a:p>
          <a:pPr>
            <a:buFont typeface="Arial" panose="020B0604020202020204" pitchFamily="34" charset="0"/>
            <a:buChar char="•"/>
          </a:pPr>
          <a:r>
            <a:rPr lang="en-US" sz="1600" b="0" i="0" noProof="0" dirty="0">
              <a:solidFill>
                <a:schemeClr val="tx1"/>
              </a:solidFill>
            </a:rPr>
            <a:t>Largest age group: </a:t>
          </a:r>
          <a:r>
            <a:rPr lang="en-US" sz="1600" b="1" i="0" noProof="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25-34 (58.4%)</a:t>
          </a:r>
          <a:endParaRPr lang="en-US" sz="1600" b="0" i="0" noProof="0" dirty="0">
            <a:solidFill>
              <a:schemeClr val="tx1"/>
            </a:solidFill>
          </a:endParaRPr>
        </a:p>
      </dgm:t>
    </dgm:pt>
    <dgm:pt modelId="{B199B50F-1A81-6F43-9126-FDB52756ECFD}" type="parTrans" cxnId="{EE14F00C-9844-2342-9088-DB3F77C7A245}">
      <dgm:prSet/>
      <dgm:spPr/>
      <dgm:t>
        <a:bodyPr/>
        <a:lstStyle/>
        <a:p>
          <a:endParaRPr lang="en-US" noProof="0" dirty="0"/>
        </a:p>
      </dgm:t>
    </dgm:pt>
    <dgm:pt modelId="{1F85F24B-5FCE-B248-B155-44A6FDEFAE5D}" type="sibTrans" cxnId="{EE14F00C-9844-2342-9088-DB3F77C7A245}">
      <dgm:prSet/>
      <dgm:spPr/>
      <dgm:t>
        <a:bodyPr/>
        <a:lstStyle/>
        <a:p>
          <a:endParaRPr lang="en-US" noProof="0" dirty="0"/>
        </a:p>
      </dgm:t>
    </dgm:pt>
    <dgm:pt modelId="{ECD70CB6-C43E-0E43-88F5-B88EE6A3D4A3}">
      <dgm:prSet custT="1"/>
      <dgm:spPr/>
      <dgm:t>
        <a:bodyPr/>
        <a:lstStyle/>
        <a:p>
          <a:pPr>
            <a:buFont typeface="Arial" panose="020B0604020202020204" pitchFamily="34" charset="0"/>
            <a:buChar char="•"/>
          </a:pPr>
          <a:r>
            <a:rPr lang="en-US" sz="1600" b="0" i="0" noProof="0" dirty="0">
              <a:solidFill>
                <a:schemeClr val="tx1"/>
              </a:solidFill>
            </a:rPr>
            <a:t>Gender: </a:t>
          </a:r>
          <a:r>
            <a:rPr lang="en-US" sz="1600" b="1" i="0" noProof="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48% female, 52% male</a:t>
          </a:r>
          <a:endParaRPr lang="en-US" sz="1600" b="0" i="0" noProof="0" dirty="0">
            <a:solidFill>
              <a:schemeClr val="tx1"/>
            </a:solidFill>
          </a:endParaRPr>
        </a:p>
      </dgm:t>
    </dgm:pt>
    <dgm:pt modelId="{5923E7EE-35F8-264C-A77A-13BE2C21B292}" type="parTrans" cxnId="{E9017EF1-C053-8648-9C5A-B24A744E12A1}">
      <dgm:prSet/>
      <dgm:spPr/>
      <dgm:t>
        <a:bodyPr/>
        <a:lstStyle/>
        <a:p>
          <a:endParaRPr lang="en-US" noProof="0" dirty="0"/>
        </a:p>
      </dgm:t>
    </dgm:pt>
    <dgm:pt modelId="{35E55845-6AC7-F140-833F-EDDEC66D7F56}" type="sibTrans" cxnId="{E9017EF1-C053-8648-9C5A-B24A744E12A1}">
      <dgm:prSet/>
      <dgm:spPr/>
      <dgm:t>
        <a:bodyPr/>
        <a:lstStyle/>
        <a:p>
          <a:endParaRPr lang="en-US" noProof="0" dirty="0"/>
        </a:p>
      </dgm:t>
    </dgm:pt>
    <dgm:pt modelId="{DAB6BF5E-3D69-E946-AF6E-419601AA6E04}">
      <dgm:prSet custT="1"/>
      <dgm:spPr/>
      <dgm:t>
        <a:bodyPr/>
        <a:lstStyle/>
        <a:p>
          <a:pPr>
            <a:buFont typeface="Arial" panose="020B0604020202020204" pitchFamily="34" charset="0"/>
            <a:buChar char="•"/>
          </a:pPr>
          <a:r>
            <a:rPr lang="en-US" sz="1600" b="0" i="0" noProof="0" dirty="0">
              <a:solidFill>
                <a:schemeClr val="tx1"/>
              </a:solidFill>
            </a:rPr>
            <a:t>63% of </a:t>
          </a:r>
          <a:r>
            <a:rPr lang="en-US" sz="1600" b="1" i="0" noProof="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LinkedIn users access</a:t>
          </a:r>
          <a:r>
            <a:rPr lang="en-US" sz="1600" b="0" i="0" noProof="0" dirty="0">
              <a:solidFill>
                <a:schemeClr val="tx1"/>
              </a:solidFill>
            </a:rPr>
            <a:t> the network weekly, and 22% daily</a:t>
          </a:r>
        </a:p>
      </dgm:t>
    </dgm:pt>
    <dgm:pt modelId="{B017056F-22D1-DF44-BE39-8DC875323329}" type="parTrans" cxnId="{0CDF6532-ED40-4648-99DC-3C8939916878}">
      <dgm:prSet/>
      <dgm:spPr/>
      <dgm:t>
        <a:bodyPr/>
        <a:lstStyle/>
        <a:p>
          <a:endParaRPr lang="en-US" noProof="0" dirty="0"/>
        </a:p>
      </dgm:t>
    </dgm:pt>
    <dgm:pt modelId="{454143B0-2F2B-C545-B78D-17487BC15551}" type="sibTrans" cxnId="{0CDF6532-ED40-4648-99DC-3C8939916878}">
      <dgm:prSet/>
      <dgm:spPr/>
      <dgm:t>
        <a:bodyPr/>
        <a:lstStyle/>
        <a:p>
          <a:endParaRPr lang="en-US" noProof="0" dirty="0"/>
        </a:p>
      </dgm:t>
    </dgm:pt>
    <dgm:pt modelId="{35880C6C-DDE9-0740-88AE-B0AAE91A8EBE}">
      <dgm:prSet custT="1"/>
      <dgm:spPr/>
      <dgm:t>
        <a:bodyPr/>
        <a:lstStyle/>
        <a:p>
          <a:pPr>
            <a:buFont typeface="Arial" panose="020B0604020202020204" pitchFamily="34" charset="0"/>
            <a:buChar char="•"/>
          </a:pPr>
          <a:r>
            <a:rPr lang="en-US" sz="1400" b="0" i="0" noProof="0" dirty="0">
              <a:solidFill>
                <a:schemeClr val="tx1"/>
              </a:solidFill>
            </a:rPr>
            <a:t>According to </a:t>
          </a:r>
          <a:r>
            <a:rPr lang="en-US" sz="1400" b="1" i="0" noProof="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LinkedIn themselves</a:t>
          </a:r>
          <a:r>
            <a:rPr lang="en-US" sz="1400" b="0" i="0" noProof="0" dirty="0">
              <a:solidFill>
                <a:schemeClr val="tx1"/>
              </a:solidFill>
            </a:rPr>
            <a:t>, it’s the top-rated social network for lead generation, making it a great source for B2B marketers looking to find targeted and motivated audiences for their campaigns.</a:t>
          </a:r>
          <a:endParaRPr lang="en-US" sz="1400" noProof="0" dirty="0">
            <a:solidFill>
              <a:schemeClr val="tx1"/>
            </a:solidFill>
          </a:endParaRPr>
        </a:p>
      </dgm:t>
    </dgm:pt>
    <dgm:pt modelId="{FCCD8016-6E59-A44E-ACAA-BCA8CF9A20F4}" type="parTrans" cxnId="{E2A18752-0DDA-814E-AE4A-560C50C672EA}">
      <dgm:prSet/>
      <dgm:spPr/>
      <dgm:t>
        <a:bodyPr/>
        <a:lstStyle/>
        <a:p>
          <a:endParaRPr lang="en-US" noProof="0" dirty="0"/>
        </a:p>
      </dgm:t>
    </dgm:pt>
    <dgm:pt modelId="{9781A6E0-3A4A-C04E-B1B3-F1FA29665295}" type="sibTrans" cxnId="{E2A18752-0DDA-814E-AE4A-560C50C672EA}">
      <dgm:prSet/>
      <dgm:spPr/>
      <dgm:t>
        <a:bodyPr/>
        <a:lstStyle/>
        <a:p>
          <a:endParaRPr lang="en-US" noProof="0" dirty="0"/>
        </a:p>
      </dgm:t>
    </dgm:pt>
    <dgm:pt modelId="{5F289776-9363-6C41-B6BE-FD6B0F78156A}" type="pres">
      <dgm:prSet presAssocID="{F9C74D5A-3B82-1640-8B70-BDA52E1BD574}" presName="Name0" presStyleCnt="0">
        <dgm:presLayoutVars>
          <dgm:dir/>
          <dgm:animLvl val="lvl"/>
          <dgm:resizeHandles val="exact"/>
        </dgm:presLayoutVars>
      </dgm:prSet>
      <dgm:spPr/>
    </dgm:pt>
    <dgm:pt modelId="{E22D5BAE-5DFC-314A-ACA8-09A4B8A2399F}" type="pres">
      <dgm:prSet presAssocID="{0A5A8118-CE92-BD4A-9384-EAD117EE995E}" presName="linNode" presStyleCnt="0"/>
      <dgm:spPr/>
    </dgm:pt>
    <dgm:pt modelId="{274FCBD6-B7B1-6A4B-BD16-2157AE916A9D}" type="pres">
      <dgm:prSet presAssocID="{0A5A8118-CE92-BD4A-9384-EAD117EE995E}" presName="parentText" presStyleLbl="node1" presStyleIdx="0" presStyleCnt="2">
        <dgm:presLayoutVars>
          <dgm:chMax val="1"/>
          <dgm:bulletEnabled val="1"/>
        </dgm:presLayoutVars>
      </dgm:prSet>
      <dgm:spPr/>
    </dgm:pt>
    <dgm:pt modelId="{E118EDC5-FB41-6C44-A10D-EAFD6794AC69}" type="pres">
      <dgm:prSet presAssocID="{0A5A8118-CE92-BD4A-9384-EAD117EE995E}" presName="descendantText" presStyleLbl="alignAccFollowNode1" presStyleIdx="0" presStyleCnt="2">
        <dgm:presLayoutVars>
          <dgm:bulletEnabled val="1"/>
        </dgm:presLayoutVars>
      </dgm:prSet>
      <dgm:spPr/>
    </dgm:pt>
    <dgm:pt modelId="{87985CDB-5CD6-9449-A5C1-712B5331CAC2}" type="pres">
      <dgm:prSet presAssocID="{90595A76-CF17-E24B-9DB1-9D614EF82F9D}" presName="sp" presStyleCnt="0"/>
      <dgm:spPr/>
    </dgm:pt>
    <dgm:pt modelId="{55FACE69-0B5A-9A42-A08C-D80B061564A5}" type="pres">
      <dgm:prSet presAssocID="{3A799621-A817-C141-BB6B-EE048C566A83}" presName="linNode" presStyleCnt="0"/>
      <dgm:spPr/>
    </dgm:pt>
    <dgm:pt modelId="{8948D9F0-F78E-854C-ABCE-D8636D312FD0}" type="pres">
      <dgm:prSet presAssocID="{3A799621-A817-C141-BB6B-EE048C566A83}" presName="parentText" presStyleLbl="node1" presStyleIdx="1" presStyleCnt="2">
        <dgm:presLayoutVars>
          <dgm:chMax val="1"/>
          <dgm:bulletEnabled val="1"/>
        </dgm:presLayoutVars>
      </dgm:prSet>
      <dgm:spPr/>
    </dgm:pt>
    <dgm:pt modelId="{8F596B5D-6400-1F4F-B434-36E3D9EDE693}" type="pres">
      <dgm:prSet presAssocID="{3A799621-A817-C141-BB6B-EE048C566A83}" presName="descendantText" presStyleLbl="alignAccFollowNode1" presStyleIdx="1" presStyleCnt="2">
        <dgm:presLayoutVars>
          <dgm:bulletEnabled val="1"/>
        </dgm:presLayoutVars>
      </dgm:prSet>
      <dgm:spPr/>
    </dgm:pt>
  </dgm:ptLst>
  <dgm:cxnLst>
    <dgm:cxn modelId="{EE14F00C-9844-2342-9088-DB3F77C7A245}" srcId="{0A5A8118-CE92-BD4A-9384-EAD117EE995E}" destId="{D812E805-55CA-3E47-A63C-4F1DEF8C46EA}" srcOrd="1" destOrd="0" parTransId="{B199B50F-1A81-6F43-9126-FDB52756ECFD}" sibTransId="{1F85F24B-5FCE-B248-B155-44A6FDEFAE5D}"/>
    <dgm:cxn modelId="{63DDBB16-E73F-8D4B-AD49-0EB8C975E9B6}" type="presOf" srcId="{3F8F84AF-9652-8F4B-89B5-B72519B9B2A1}" destId="{E118EDC5-FB41-6C44-A10D-EAFD6794AC69}" srcOrd="0" destOrd="0" presId="urn:microsoft.com/office/officeart/2005/8/layout/vList5"/>
    <dgm:cxn modelId="{8B323E1C-20CC-EF46-97F1-424D2CA4A9A8}" type="presOf" srcId="{D812E805-55CA-3E47-A63C-4F1DEF8C46EA}" destId="{E118EDC5-FB41-6C44-A10D-EAFD6794AC69}" srcOrd="0" destOrd="1" presId="urn:microsoft.com/office/officeart/2005/8/layout/vList5"/>
    <dgm:cxn modelId="{9516D91F-031C-A647-A128-2CF8F50D6A4E}" type="presOf" srcId="{F9C74D5A-3B82-1640-8B70-BDA52E1BD574}" destId="{5F289776-9363-6C41-B6BE-FD6B0F78156A}" srcOrd="0" destOrd="0" presId="urn:microsoft.com/office/officeart/2005/8/layout/vList5"/>
    <dgm:cxn modelId="{0CDF6532-ED40-4648-99DC-3C8939916878}" srcId="{0A5A8118-CE92-BD4A-9384-EAD117EE995E}" destId="{DAB6BF5E-3D69-E946-AF6E-419601AA6E04}" srcOrd="3" destOrd="0" parTransId="{B017056F-22D1-DF44-BE39-8DC875323329}" sibTransId="{454143B0-2F2B-C545-B78D-17487BC15551}"/>
    <dgm:cxn modelId="{39BBA33B-7AB1-9F41-AD3F-7676314406B6}" type="presOf" srcId="{8F326D6D-2EC2-1749-9949-E7CF8FDB4D2D}" destId="{8F596B5D-6400-1F4F-B434-36E3D9EDE693}" srcOrd="0" destOrd="2" presId="urn:microsoft.com/office/officeart/2005/8/layout/vList5"/>
    <dgm:cxn modelId="{E2A18752-0DDA-814E-AE4A-560C50C672EA}" srcId="{3A799621-A817-C141-BB6B-EE048C566A83}" destId="{35880C6C-DDE9-0740-88AE-B0AAE91A8EBE}" srcOrd="1" destOrd="0" parTransId="{FCCD8016-6E59-A44E-ACAA-BCA8CF9A20F4}" sibTransId="{9781A6E0-3A4A-C04E-B1B3-F1FA29665295}"/>
    <dgm:cxn modelId="{BB0D4954-83B6-D246-A4AD-5C560FAC8933}" type="presOf" srcId="{A5E8E074-4996-6A49-84DF-8BD21F1F2908}" destId="{E118EDC5-FB41-6C44-A10D-EAFD6794AC69}" srcOrd="0" destOrd="4" presId="urn:microsoft.com/office/officeart/2005/8/layout/vList5"/>
    <dgm:cxn modelId="{4AAFB262-1793-6E48-A36A-3DEA373A902D}" srcId="{0A5A8118-CE92-BD4A-9384-EAD117EE995E}" destId="{3F8F84AF-9652-8F4B-89B5-B72519B9B2A1}" srcOrd="0" destOrd="0" parTransId="{96FA7F25-99F9-EE46-9DA6-7D44472E0AC6}" sibTransId="{77228912-2621-B140-8C5D-E1A11CA32D37}"/>
    <dgm:cxn modelId="{44A4DD75-E4AE-5240-B22A-A9EC9628B283}" type="presOf" srcId="{2DFE3E6D-5CED-9247-A173-DE6EC04CFBCE}" destId="{8F596B5D-6400-1F4F-B434-36E3D9EDE693}" srcOrd="0" destOrd="0" presId="urn:microsoft.com/office/officeart/2005/8/layout/vList5"/>
    <dgm:cxn modelId="{6DD2B086-3FEC-CB47-8A65-A229C313EFA5}" type="presOf" srcId="{35880C6C-DDE9-0740-88AE-B0AAE91A8EBE}" destId="{8F596B5D-6400-1F4F-B434-36E3D9EDE693}" srcOrd="0" destOrd="1" presId="urn:microsoft.com/office/officeart/2005/8/layout/vList5"/>
    <dgm:cxn modelId="{0C4D0994-B91F-754E-9C7F-0CE37F16BFA2}" type="presOf" srcId="{3A799621-A817-C141-BB6B-EE048C566A83}" destId="{8948D9F0-F78E-854C-ABCE-D8636D312FD0}" srcOrd="0" destOrd="0" presId="urn:microsoft.com/office/officeart/2005/8/layout/vList5"/>
    <dgm:cxn modelId="{7EBD3B9A-13ED-224E-943B-D5267E6BBBE3}" type="presOf" srcId="{DAB6BF5E-3D69-E946-AF6E-419601AA6E04}" destId="{E118EDC5-FB41-6C44-A10D-EAFD6794AC69}" srcOrd="0" destOrd="3" presId="urn:microsoft.com/office/officeart/2005/8/layout/vList5"/>
    <dgm:cxn modelId="{4B6426D6-9736-0949-9E75-9BE8FE683389}" srcId="{F9C74D5A-3B82-1640-8B70-BDA52E1BD574}" destId="{0A5A8118-CE92-BD4A-9384-EAD117EE995E}" srcOrd="0" destOrd="0" parTransId="{C2AF7F28-85C9-5C43-8E57-AA3FB5772008}" sibTransId="{90595A76-CF17-E24B-9DB1-9D614EF82F9D}"/>
    <dgm:cxn modelId="{777BCFD7-BEFA-9F46-A719-07221E87E605}" type="presOf" srcId="{ECD70CB6-C43E-0E43-88F5-B88EE6A3D4A3}" destId="{E118EDC5-FB41-6C44-A10D-EAFD6794AC69}" srcOrd="0" destOrd="2" presId="urn:microsoft.com/office/officeart/2005/8/layout/vList5"/>
    <dgm:cxn modelId="{E77B52DB-F5F8-A047-BC97-6098C949C926}" srcId="{3A799621-A817-C141-BB6B-EE048C566A83}" destId="{2DFE3E6D-5CED-9247-A173-DE6EC04CFBCE}" srcOrd="0" destOrd="0" parTransId="{2176740F-E8B3-494C-BD09-215038C56471}" sibTransId="{FCDF4E9A-40AA-7C4D-BDD2-607CC6C0BD04}"/>
    <dgm:cxn modelId="{C6D6E2E3-5E22-BB49-8E05-E69D679CB31E}" type="presOf" srcId="{0A5A8118-CE92-BD4A-9384-EAD117EE995E}" destId="{274FCBD6-B7B1-6A4B-BD16-2157AE916A9D}" srcOrd="0" destOrd="0" presId="urn:microsoft.com/office/officeart/2005/8/layout/vList5"/>
    <dgm:cxn modelId="{5104A8E4-6EAB-EE4F-8FF7-6E064B6D9480}" srcId="{F9C74D5A-3B82-1640-8B70-BDA52E1BD574}" destId="{3A799621-A817-C141-BB6B-EE048C566A83}" srcOrd="1" destOrd="0" parTransId="{E1AC4581-98D0-B84F-8D46-E405C7D8F759}" sibTransId="{A31F2CD0-CC40-5F4C-9465-D4BA763960B9}"/>
    <dgm:cxn modelId="{5E2179EC-3E63-A34D-B666-8B7A2492DA5F}" srcId="{0A5A8118-CE92-BD4A-9384-EAD117EE995E}" destId="{A5E8E074-4996-6A49-84DF-8BD21F1F2908}" srcOrd="4" destOrd="0" parTransId="{63066F6A-AEF8-E947-BA83-6A7F6DD69D38}" sibTransId="{6230928A-BF37-D848-B93B-F0D38B732AEE}"/>
    <dgm:cxn modelId="{E9017EF1-C053-8648-9C5A-B24A744E12A1}" srcId="{0A5A8118-CE92-BD4A-9384-EAD117EE995E}" destId="{ECD70CB6-C43E-0E43-88F5-B88EE6A3D4A3}" srcOrd="2" destOrd="0" parTransId="{5923E7EE-35F8-264C-A77A-13BE2C21B292}" sibTransId="{35E55845-6AC7-F140-833F-EDDEC66D7F56}"/>
    <dgm:cxn modelId="{B21279FD-19A1-9645-8CFE-55729B5E5112}" srcId="{3A799621-A817-C141-BB6B-EE048C566A83}" destId="{8F326D6D-2EC2-1749-9949-E7CF8FDB4D2D}" srcOrd="2" destOrd="0" parTransId="{68273A46-DA64-8549-983B-FD7698142A05}" sibTransId="{53C1373B-9318-3642-9CCB-8115FCD212CD}"/>
    <dgm:cxn modelId="{104FCBB3-AB17-F746-AA54-2099881BBE97}" type="presParOf" srcId="{5F289776-9363-6C41-B6BE-FD6B0F78156A}" destId="{E22D5BAE-5DFC-314A-ACA8-09A4B8A2399F}" srcOrd="0" destOrd="0" presId="urn:microsoft.com/office/officeart/2005/8/layout/vList5"/>
    <dgm:cxn modelId="{F87A46C0-879B-1A4D-9141-E9E07013892E}" type="presParOf" srcId="{E22D5BAE-5DFC-314A-ACA8-09A4B8A2399F}" destId="{274FCBD6-B7B1-6A4B-BD16-2157AE916A9D}" srcOrd="0" destOrd="0" presId="urn:microsoft.com/office/officeart/2005/8/layout/vList5"/>
    <dgm:cxn modelId="{7A29E58D-0B5E-9748-8E7B-3DE0DFD13AF4}" type="presParOf" srcId="{E22D5BAE-5DFC-314A-ACA8-09A4B8A2399F}" destId="{E118EDC5-FB41-6C44-A10D-EAFD6794AC69}" srcOrd="1" destOrd="0" presId="urn:microsoft.com/office/officeart/2005/8/layout/vList5"/>
    <dgm:cxn modelId="{E489DD34-50B8-B445-BE3D-BD27254C7781}" type="presParOf" srcId="{5F289776-9363-6C41-B6BE-FD6B0F78156A}" destId="{87985CDB-5CD6-9449-A5C1-712B5331CAC2}" srcOrd="1" destOrd="0" presId="urn:microsoft.com/office/officeart/2005/8/layout/vList5"/>
    <dgm:cxn modelId="{71200B1C-1E88-9346-91EE-A1BEEAAE6C00}" type="presParOf" srcId="{5F289776-9363-6C41-B6BE-FD6B0F78156A}" destId="{55FACE69-0B5A-9A42-A08C-D80B061564A5}" srcOrd="2" destOrd="0" presId="urn:microsoft.com/office/officeart/2005/8/layout/vList5"/>
    <dgm:cxn modelId="{6D76CDA9-E24E-F540-B40E-860274184A16}" type="presParOf" srcId="{55FACE69-0B5A-9A42-A08C-D80B061564A5}" destId="{8948D9F0-F78E-854C-ABCE-D8636D312FD0}" srcOrd="0" destOrd="0" presId="urn:microsoft.com/office/officeart/2005/8/layout/vList5"/>
    <dgm:cxn modelId="{9CB67BB1-8EED-504B-8AC8-AD9E556E0010}" type="presParOf" srcId="{55FACE69-0B5A-9A42-A08C-D80B061564A5}" destId="{8F596B5D-6400-1F4F-B434-36E3D9EDE6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74D5A-3B82-1640-8B70-BDA52E1BD5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0A5A8118-CE92-BD4A-9384-EAD117EE995E}">
      <dgm:prSet/>
      <dgm:spPr>
        <a:solidFill>
          <a:schemeClr val="tx1"/>
        </a:solidFill>
      </dgm:spPr>
      <dgm:t>
        <a:bodyPr/>
        <a:lstStyle/>
        <a:p>
          <a:r>
            <a:rPr lang="en-US" b="1" noProof="0" dirty="0"/>
            <a:t>TikTok demographics and usage</a:t>
          </a:r>
          <a:endParaRPr lang="en-US" noProof="0" dirty="0"/>
        </a:p>
      </dgm:t>
    </dgm:pt>
    <dgm:pt modelId="{C2AF7F28-85C9-5C43-8E57-AA3FB5772008}" type="parTrans" cxnId="{4B6426D6-9736-0949-9E75-9BE8FE683389}">
      <dgm:prSet/>
      <dgm:spPr/>
      <dgm:t>
        <a:bodyPr/>
        <a:lstStyle/>
        <a:p>
          <a:endParaRPr lang="en-US" noProof="0" dirty="0"/>
        </a:p>
      </dgm:t>
    </dgm:pt>
    <dgm:pt modelId="{90595A76-CF17-E24B-9DB1-9D614EF82F9D}" type="sibTrans" cxnId="{4B6426D6-9736-0949-9E75-9BE8FE683389}">
      <dgm:prSet/>
      <dgm:spPr/>
      <dgm:t>
        <a:bodyPr/>
        <a:lstStyle/>
        <a:p>
          <a:endParaRPr lang="en-US" noProof="0" dirty="0"/>
        </a:p>
      </dgm:t>
    </dgm:pt>
    <dgm:pt modelId="{3F8F84AF-9652-8F4B-89B5-B72519B9B2A1}">
      <dgm:prSet custT="1"/>
      <dgm:spPr>
        <a:solidFill>
          <a:schemeClr val="bg1">
            <a:lumMod val="85000"/>
            <a:alpha val="90000"/>
          </a:schemeClr>
        </a:solidFill>
      </dgm:spPr>
      <dgm:t>
        <a:bodyPr/>
        <a:lstStyle/>
        <a:p>
          <a:r>
            <a:rPr lang="en-US" sz="1600" b="0" i="0" noProof="0" dirty="0">
              <a:solidFill>
                <a:schemeClr val="tx1"/>
              </a:solidFill>
            </a:rPr>
            <a:t>Number of monthly active users: </a:t>
          </a:r>
          <a:r>
            <a:rPr lang="en-US" sz="1600" b="1" i="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1 billion</a:t>
          </a:r>
          <a:endParaRPr lang="en-US" sz="1600" b="1" noProof="0" dirty="0">
            <a:solidFill>
              <a:schemeClr val="tx1"/>
            </a:solidFill>
          </a:endParaRPr>
        </a:p>
      </dgm:t>
    </dgm:pt>
    <dgm:pt modelId="{96FA7F25-99F9-EE46-9DA6-7D44472E0AC6}" type="parTrans" cxnId="{4AAFB262-1793-6E48-A36A-3DEA373A902D}">
      <dgm:prSet/>
      <dgm:spPr/>
      <dgm:t>
        <a:bodyPr/>
        <a:lstStyle/>
        <a:p>
          <a:endParaRPr lang="en-US" noProof="0" dirty="0"/>
        </a:p>
      </dgm:t>
    </dgm:pt>
    <dgm:pt modelId="{77228912-2621-B140-8C5D-E1A11CA32D37}" type="sibTrans" cxnId="{4AAFB262-1793-6E48-A36A-3DEA373A902D}">
      <dgm:prSet/>
      <dgm:spPr/>
      <dgm:t>
        <a:bodyPr/>
        <a:lstStyle/>
        <a:p>
          <a:endParaRPr lang="en-US" noProof="0" dirty="0"/>
        </a:p>
      </dgm:t>
    </dgm:pt>
    <dgm:pt modelId="{A5E8E074-4996-6A49-84DF-8BD21F1F2908}">
      <dgm:prSet custT="1"/>
      <dgm:spPr>
        <a:solidFill>
          <a:schemeClr val="bg1">
            <a:lumMod val="85000"/>
            <a:alpha val="90000"/>
          </a:schemeClr>
        </a:solidFill>
      </dgm:spPr>
      <dgm:t>
        <a:bodyPr/>
        <a:lstStyle/>
        <a:p>
          <a:endParaRPr lang="en-US" sz="1600" b="1" noProof="0" dirty="0">
            <a:solidFill>
              <a:schemeClr val="tx1"/>
            </a:solidFill>
          </a:endParaRPr>
        </a:p>
      </dgm:t>
    </dgm:pt>
    <dgm:pt modelId="{63066F6A-AEF8-E947-BA83-6A7F6DD69D38}" type="parTrans" cxnId="{5E2179EC-3E63-A34D-B666-8B7A2492DA5F}">
      <dgm:prSet/>
      <dgm:spPr/>
      <dgm:t>
        <a:bodyPr/>
        <a:lstStyle/>
        <a:p>
          <a:endParaRPr lang="en-US" noProof="0" dirty="0"/>
        </a:p>
      </dgm:t>
    </dgm:pt>
    <dgm:pt modelId="{6230928A-BF37-D848-B93B-F0D38B732AEE}" type="sibTrans" cxnId="{5E2179EC-3E63-A34D-B666-8B7A2492DA5F}">
      <dgm:prSet/>
      <dgm:spPr/>
      <dgm:t>
        <a:bodyPr/>
        <a:lstStyle/>
        <a:p>
          <a:endParaRPr lang="en-US" noProof="0" dirty="0"/>
        </a:p>
      </dgm:t>
    </dgm:pt>
    <dgm:pt modelId="{3A799621-A817-C141-BB6B-EE048C566A83}">
      <dgm:prSet/>
      <dgm:spPr>
        <a:solidFill>
          <a:schemeClr val="tx1"/>
        </a:solidFill>
      </dgm:spPr>
      <dgm:t>
        <a:bodyPr/>
        <a:lstStyle/>
        <a:p>
          <a:r>
            <a:rPr lang="en-US" b="1" noProof="0" dirty="0"/>
            <a:t>Takeaways from TikTok demographics for 2022</a:t>
          </a:r>
          <a:endParaRPr lang="en-US" noProof="0" dirty="0"/>
        </a:p>
      </dgm:t>
    </dgm:pt>
    <dgm:pt modelId="{E1AC4581-98D0-B84F-8D46-E405C7D8F759}" type="parTrans" cxnId="{5104A8E4-6EAB-EE4F-8FF7-6E064B6D9480}">
      <dgm:prSet/>
      <dgm:spPr/>
      <dgm:t>
        <a:bodyPr/>
        <a:lstStyle/>
        <a:p>
          <a:endParaRPr lang="en-US" noProof="0" dirty="0"/>
        </a:p>
      </dgm:t>
    </dgm:pt>
    <dgm:pt modelId="{A31F2CD0-CC40-5F4C-9465-D4BA763960B9}" type="sibTrans" cxnId="{5104A8E4-6EAB-EE4F-8FF7-6E064B6D9480}">
      <dgm:prSet/>
      <dgm:spPr/>
      <dgm:t>
        <a:bodyPr/>
        <a:lstStyle/>
        <a:p>
          <a:endParaRPr lang="en-US" noProof="0" dirty="0"/>
        </a:p>
      </dgm:t>
    </dgm:pt>
    <dgm:pt modelId="{2DFE3E6D-5CED-9247-A173-DE6EC04CFBCE}">
      <dgm:prSet custT="1"/>
      <dgm:spPr>
        <a:solidFill>
          <a:schemeClr val="bg1">
            <a:lumMod val="85000"/>
            <a:alpha val="90000"/>
          </a:schemeClr>
        </a:solidFill>
      </dgm:spPr>
      <dgm:t>
        <a:bodyPr/>
        <a:lstStyle/>
        <a:p>
          <a:r>
            <a:rPr lang="en-US" sz="1600" b="0" i="0" dirty="0">
              <a:solidFill>
                <a:schemeClr val="tx1"/>
              </a:solidFill>
            </a:rPr>
            <a:t>Nearly </a:t>
          </a:r>
          <a:r>
            <a:rPr lang="en-US" sz="1600" b="1" i="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40% of Gen Z</a:t>
          </a:r>
          <a:r>
            <a:rPr lang="en-US" sz="1600" b="0" i="0" dirty="0">
              <a:solidFill>
                <a:schemeClr val="tx1"/>
              </a:solidFill>
            </a:rPr>
            <a:t> say they’re directly influenced by products they see on TikTok and brands should take notice.</a:t>
          </a:r>
          <a:endParaRPr lang="en-US" sz="1600" noProof="0" dirty="0">
            <a:solidFill>
              <a:schemeClr val="tx1"/>
            </a:solidFill>
          </a:endParaRPr>
        </a:p>
      </dgm:t>
    </dgm:pt>
    <dgm:pt modelId="{2176740F-E8B3-494C-BD09-215038C56471}" type="parTrans" cxnId="{E77B52DB-F5F8-A047-BC97-6098C949C926}">
      <dgm:prSet/>
      <dgm:spPr/>
      <dgm:t>
        <a:bodyPr/>
        <a:lstStyle/>
        <a:p>
          <a:endParaRPr lang="en-US" noProof="0" dirty="0"/>
        </a:p>
      </dgm:t>
    </dgm:pt>
    <dgm:pt modelId="{FCDF4E9A-40AA-7C4D-BDD2-607CC6C0BD04}" type="sibTrans" cxnId="{E77B52DB-F5F8-A047-BC97-6098C949C926}">
      <dgm:prSet/>
      <dgm:spPr/>
      <dgm:t>
        <a:bodyPr/>
        <a:lstStyle/>
        <a:p>
          <a:endParaRPr lang="en-US" noProof="0" dirty="0"/>
        </a:p>
      </dgm:t>
    </dgm:pt>
    <dgm:pt modelId="{35880C6C-DDE9-0740-88AE-B0AAE91A8EBE}">
      <dgm:prSet custT="1"/>
      <dgm:spPr>
        <a:solidFill>
          <a:schemeClr val="bg1">
            <a:lumMod val="85000"/>
            <a:alpha val="90000"/>
          </a:schemeClr>
        </a:solidFill>
      </dgm:spPr>
      <dgm:t>
        <a:bodyPr/>
        <a:lstStyle/>
        <a:p>
          <a:pPr>
            <a:buFont typeface="Arial" panose="020B0604020202020204" pitchFamily="34" charset="0"/>
            <a:buChar char="•"/>
          </a:pPr>
          <a:r>
            <a:rPr lang="en-US" sz="1600" b="0" i="0" dirty="0">
              <a:solidFill>
                <a:schemeClr val="tx1"/>
              </a:solidFill>
            </a:rPr>
            <a:t>Not only is the user base booming but also activity — users are spending nearly 90 minutes per day on the platform.</a:t>
          </a:r>
          <a:endParaRPr lang="en-US" sz="1600" noProof="0" dirty="0">
            <a:solidFill>
              <a:schemeClr val="tx1"/>
            </a:solidFill>
          </a:endParaRPr>
        </a:p>
      </dgm:t>
    </dgm:pt>
    <dgm:pt modelId="{FCCD8016-6E59-A44E-ACAA-BCA8CF9A20F4}" type="parTrans" cxnId="{E2A18752-0DDA-814E-AE4A-560C50C672EA}">
      <dgm:prSet/>
      <dgm:spPr/>
      <dgm:t>
        <a:bodyPr/>
        <a:lstStyle/>
        <a:p>
          <a:endParaRPr lang="en-US" noProof="0" dirty="0"/>
        </a:p>
      </dgm:t>
    </dgm:pt>
    <dgm:pt modelId="{9781A6E0-3A4A-C04E-B1B3-F1FA29665295}" type="sibTrans" cxnId="{E2A18752-0DDA-814E-AE4A-560C50C672EA}">
      <dgm:prSet/>
      <dgm:spPr/>
      <dgm:t>
        <a:bodyPr/>
        <a:lstStyle/>
        <a:p>
          <a:endParaRPr lang="en-US" noProof="0" dirty="0"/>
        </a:p>
      </dgm:t>
    </dgm:pt>
    <dgm:pt modelId="{D812E805-55CA-3E47-A63C-4F1DEF8C46EA}">
      <dgm:prSet custT="1"/>
      <dgm:spPr>
        <a:solidFill>
          <a:schemeClr val="bg1">
            <a:lumMod val="85000"/>
            <a:alpha val="90000"/>
          </a:schemeClr>
        </a:solidFill>
      </dgm:spPr>
      <dgm:t>
        <a:bodyPr/>
        <a:lstStyle/>
        <a:p>
          <a:pPr>
            <a:buFont typeface="Arial" panose="020B0604020202020204" pitchFamily="34" charset="0"/>
            <a:buChar char="•"/>
          </a:pPr>
          <a:r>
            <a:rPr lang="en-US" sz="1600" b="0" i="0" noProof="0" dirty="0">
              <a:solidFill>
                <a:schemeClr val="tx1"/>
              </a:solidFill>
            </a:rPr>
            <a:t>Largest age group: </a:t>
          </a:r>
          <a:r>
            <a:rPr lang="en-US" sz="1600" b="1" i="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10-19 (25%)</a:t>
          </a:r>
          <a:endParaRPr lang="en-US" sz="1600" b="0" i="0" noProof="0" dirty="0">
            <a:solidFill>
              <a:schemeClr val="tx1"/>
            </a:solidFill>
          </a:endParaRPr>
        </a:p>
      </dgm:t>
    </dgm:pt>
    <dgm:pt modelId="{1F85F24B-5FCE-B248-B155-44A6FDEFAE5D}" type="sibTrans" cxnId="{EE14F00C-9844-2342-9088-DB3F77C7A245}">
      <dgm:prSet/>
      <dgm:spPr/>
      <dgm:t>
        <a:bodyPr/>
        <a:lstStyle/>
        <a:p>
          <a:endParaRPr lang="en-US" noProof="0" dirty="0"/>
        </a:p>
      </dgm:t>
    </dgm:pt>
    <dgm:pt modelId="{B199B50F-1A81-6F43-9126-FDB52756ECFD}" type="parTrans" cxnId="{EE14F00C-9844-2342-9088-DB3F77C7A245}">
      <dgm:prSet/>
      <dgm:spPr/>
      <dgm:t>
        <a:bodyPr/>
        <a:lstStyle/>
        <a:p>
          <a:endParaRPr lang="en-US" noProof="0" dirty="0"/>
        </a:p>
      </dgm:t>
    </dgm:pt>
    <dgm:pt modelId="{ECD70CB6-C43E-0E43-88F5-B88EE6A3D4A3}">
      <dgm:prSet custT="1"/>
      <dgm:spPr>
        <a:solidFill>
          <a:schemeClr val="bg1">
            <a:lumMod val="85000"/>
            <a:alpha val="90000"/>
          </a:schemeClr>
        </a:solidFill>
      </dgm:spPr>
      <dgm:t>
        <a:bodyPr/>
        <a:lstStyle/>
        <a:p>
          <a:pPr>
            <a:buFont typeface="Arial" panose="020B0604020202020204" pitchFamily="34" charset="0"/>
            <a:buChar char="•"/>
          </a:pPr>
          <a:r>
            <a:rPr lang="en-US" sz="1600" b="0" i="0" noProof="0" dirty="0">
              <a:solidFill>
                <a:schemeClr val="tx1"/>
              </a:solidFill>
            </a:rPr>
            <a:t>Gender: </a:t>
          </a:r>
          <a:r>
            <a:rPr lang="en-US" sz="1600" b="1" i="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61% female, 39% male</a:t>
          </a:r>
          <a:r>
            <a:rPr lang="en-US" sz="1600" b="0" i="0" dirty="0">
              <a:solidFill>
                <a:schemeClr val="tx1"/>
              </a:solidFill>
            </a:rPr>
            <a:t> (no data on other genders)</a:t>
          </a:r>
          <a:endParaRPr lang="en-US" sz="1600" b="0" i="0" noProof="0" dirty="0">
            <a:solidFill>
              <a:schemeClr val="tx1"/>
            </a:solidFill>
          </a:endParaRPr>
        </a:p>
      </dgm:t>
    </dgm:pt>
    <dgm:pt modelId="{35E55845-6AC7-F140-833F-EDDEC66D7F56}" type="sibTrans" cxnId="{E9017EF1-C053-8648-9C5A-B24A744E12A1}">
      <dgm:prSet/>
      <dgm:spPr/>
      <dgm:t>
        <a:bodyPr/>
        <a:lstStyle/>
        <a:p>
          <a:endParaRPr lang="en-US" noProof="0" dirty="0"/>
        </a:p>
      </dgm:t>
    </dgm:pt>
    <dgm:pt modelId="{5923E7EE-35F8-264C-A77A-13BE2C21B292}" type="parTrans" cxnId="{E9017EF1-C053-8648-9C5A-B24A744E12A1}">
      <dgm:prSet/>
      <dgm:spPr/>
      <dgm:t>
        <a:bodyPr/>
        <a:lstStyle/>
        <a:p>
          <a:endParaRPr lang="en-US" noProof="0" dirty="0"/>
        </a:p>
      </dgm:t>
    </dgm:pt>
    <dgm:pt modelId="{DAB6BF5E-3D69-E946-AF6E-419601AA6E04}">
      <dgm:prSet custT="1"/>
      <dgm:spPr>
        <a:solidFill>
          <a:schemeClr val="bg1">
            <a:lumMod val="85000"/>
            <a:alpha val="90000"/>
          </a:schemeClr>
        </a:solidFill>
      </dgm:spPr>
      <dgm:t>
        <a:bodyPr/>
        <a:lstStyle/>
        <a:p>
          <a:pPr>
            <a:buFont typeface="Arial" panose="020B0604020202020204" pitchFamily="34" charset="0"/>
            <a:buChar char="•"/>
          </a:pPr>
          <a:r>
            <a:rPr lang="en-US" sz="1600" b="0" i="0" dirty="0">
              <a:solidFill>
                <a:schemeClr val="tx1"/>
              </a:solidFill>
            </a:rPr>
            <a:t>Time spent per day: </a:t>
          </a:r>
          <a:r>
            <a:rPr lang="en-US" sz="1600" b="1" i="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89 minutes per day</a:t>
          </a:r>
          <a:endParaRPr lang="en-US" sz="1600" b="0" i="0" noProof="0" dirty="0">
            <a:solidFill>
              <a:schemeClr val="tx1"/>
            </a:solidFill>
          </a:endParaRPr>
        </a:p>
      </dgm:t>
    </dgm:pt>
    <dgm:pt modelId="{454143B0-2F2B-C545-B78D-17487BC15551}" type="sibTrans" cxnId="{0CDF6532-ED40-4648-99DC-3C8939916878}">
      <dgm:prSet/>
      <dgm:spPr/>
      <dgm:t>
        <a:bodyPr/>
        <a:lstStyle/>
        <a:p>
          <a:endParaRPr lang="en-US" noProof="0" dirty="0"/>
        </a:p>
      </dgm:t>
    </dgm:pt>
    <dgm:pt modelId="{B017056F-22D1-DF44-BE39-8DC875323329}" type="parTrans" cxnId="{0CDF6532-ED40-4648-99DC-3C8939916878}">
      <dgm:prSet/>
      <dgm:spPr/>
      <dgm:t>
        <a:bodyPr/>
        <a:lstStyle/>
        <a:p>
          <a:endParaRPr lang="en-US" noProof="0" dirty="0"/>
        </a:p>
      </dgm:t>
    </dgm:pt>
    <dgm:pt modelId="{AE6853D8-DAF1-4A4F-A9E1-718DBE42F168}">
      <dgm:prSet custT="1"/>
      <dgm:spPr>
        <a:solidFill>
          <a:schemeClr val="bg1">
            <a:lumMod val="85000"/>
            <a:alpha val="90000"/>
          </a:schemeClr>
        </a:solidFill>
      </dgm:spPr>
      <dgm:t>
        <a:bodyPr/>
        <a:lstStyle/>
        <a:p>
          <a:pPr>
            <a:buFont typeface="Arial" panose="020B0604020202020204" pitchFamily="34" charset="0"/>
            <a:buChar char="•"/>
          </a:pPr>
          <a:r>
            <a:rPr lang="en-US" sz="1600" b="0" i="0" dirty="0">
              <a:solidFill>
                <a:schemeClr val="tx1"/>
              </a:solidFill>
            </a:rPr>
            <a:t>As more and more brands get on board, we’re seeing influencers do the same.</a:t>
          </a:r>
          <a:endParaRPr lang="en-US" sz="1600" noProof="0" dirty="0">
            <a:solidFill>
              <a:schemeClr val="tx1"/>
            </a:solidFill>
          </a:endParaRPr>
        </a:p>
      </dgm:t>
    </dgm:pt>
    <dgm:pt modelId="{79FB9194-63EE-B947-A4FA-E6961614D04E}" type="parTrans" cxnId="{CF69792C-4E3C-A74D-BF1A-DA91011EB6B8}">
      <dgm:prSet/>
      <dgm:spPr/>
      <dgm:t>
        <a:bodyPr/>
        <a:lstStyle/>
        <a:p>
          <a:endParaRPr lang="en-US" dirty="0"/>
        </a:p>
      </dgm:t>
    </dgm:pt>
    <dgm:pt modelId="{DA119F27-A14D-9C4A-9349-D41BB0CD6663}" type="sibTrans" cxnId="{CF69792C-4E3C-A74D-BF1A-DA91011EB6B8}">
      <dgm:prSet/>
      <dgm:spPr/>
      <dgm:t>
        <a:bodyPr/>
        <a:lstStyle/>
        <a:p>
          <a:endParaRPr lang="en-US" dirty="0"/>
        </a:p>
      </dgm:t>
    </dgm:pt>
    <dgm:pt modelId="{5F289776-9363-6C41-B6BE-FD6B0F78156A}" type="pres">
      <dgm:prSet presAssocID="{F9C74D5A-3B82-1640-8B70-BDA52E1BD574}" presName="Name0" presStyleCnt="0">
        <dgm:presLayoutVars>
          <dgm:dir/>
          <dgm:animLvl val="lvl"/>
          <dgm:resizeHandles val="exact"/>
        </dgm:presLayoutVars>
      </dgm:prSet>
      <dgm:spPr/>
    </dgm:pt>
    <dgm:pt modelId="{E22D5BAE-5DFC-314A-ACA8-09A4B8A2399F}" type="pres">
      <dgm:prSet presAssocID="{0A5A8118-CE92-BD4A-9384-EAD117EE995E}" presName="linNode" presStyleCnt="0"/>
      <dgm:spPr/>
    </dgm:pt>
    <dgm:pt modelId="{274FCBD6-B7B1-6A4B-BD16-2157AE916A9D}" type="pres">
      <dgm:prSet presAssocID="{0A5A8118-CE92-BD4A-9384-EAD117EE995E}" presName="parentText" presStyleLbl="node1" presStyleIdx="0" presStyleCnt="2">
        <dgm:presLayoutVars>
          <dgm:chMax val="1"/>
          <dgm:bulletEnabled val="1"/>
        </dgm:presLayoutVars>
      </dgm:prSet>
      <dgm:spPr/>
    </dgm:pt>
    <dgm:pt modelId="{E118EDC5-FB41-6C44-A10D-EAFD6794AC69}" type="pres">
      <dgm:prSet presAssocID="{0A5A8118-CE92-BD4A-9384-EAD117EE995E}" presName="descendantText" presStyleLbl="alignAccFollowNode1" presStyleIdx="0" presStyleCnt="2">
        <dgm:presLayoutVars>
          <dgm:bulletEnabled val="1"/>
        </dgm:presLayoutVars>
      </dgm:prSet>
      <dgm:spPr/>
    </dgm:pt>
    <dgm:pt modelId="{87985CDB-5CD6-9449-A5C1-712B5331CAC2}" type="pres">
      <dgm:prSet presAssocID="{90595A76-CF17-E24B-9DB1-9D614EF82F9D}" presName="sp" presStyleCnt="0"/>
      <dgm:spPr/>
    </dgm:pt>
    <dgm:pt modelId="{55FACE69-0B5A-9A42-A08C-D80B061564A5}" type="pres">
      <dgm:prSet presAssocID="{3A799621-A817-C141-BB6B-EE048C566A83}" presName="linNode" presStyleCnt="0"/>
      <dgm:spPr/>
    </dgm:pt>
    <dgm:pt modelId="{8948D9F0-F78E-854C-ABCE-D8636D312FD0}" type="pres">
      <dgm:prSet presAssocID="{3A799621-A817-C141-BB6B-EE048C566A83}" presName="parentText" presStyleLbl="node1" presStyleIdx="1" presStyleCnt="2">
        <dgm:presLayoutVars>
          <dgm:chMax val="1"/>
          <dgm:bulletEnabled val="1"/>
        </dgm:presLayoutVars>
      </dgm:prSet>
      <dgm:spPr/>
    </dgm:pt>
    <dgm:pt modelId="{8F596B5D-6400-1F4F-B434-36E3D9EDE693}" type="pres">
      <dgm:prSet presAssocID="{3A799621-A817-C141-BB6B-EE048C566A83}" presName="descendantText" presStyleLbl="alignAccFollowNode1" presStyleIdx="1" presStyleCnt="2">
        <dgm:presLayoutVars>
          <dgm:bulletEnabled val="1"/>
        </dgm:presLayoutVars>
      </dgm:prSet>
      <dgm:spPr/>
    </dgm:pt>
  </dgm:ptLst>
  <dgm:cxnLst>
    <dgm:cxn modelId="{EE14F00C-9844-2342-9088-DB3F77C7A245}" srcId="{0A5A8118-CE92-BD4A-9384-EAD117EE995E}" destId="{D812E805-55CA-3E47-A63C-4F1DEF8C46EA}" srcOrd="1" destOrd="0" parTransId="{B199B50F-1A81-6F43-9126-FDB52756ECFD}" sibTransId="{1F85F24B-5FCE-B248-B155-44A6FDEFAE5D}"/>
    <dgm:cxn modelId="{63DDBB16-E73F-8D4B-AD49-0EB8C975E9B6}" type="presOf" srcId="{3F8F84AF-9652-8F4B-89B5-B72519B9B2A1}" destId="{E118EDC5-FB41-6C44-A10D-EAFD6794AC69}" srcOrd="0" destOrd="0" presId="urn:microsoft.com/office/officeart/2005/8/layout/vList5"/>
    <dgm:cxn modelId="{8B323E1C-20CC-EF46-97F1-424D2CA4A9A8}" type="presOf" srcId="{D812E805-55CA-3E47-A63C-4F1DEF8C46EA}" destId="{E118EDC5-FB41-6C44-A10D-EAFD6794AC69}" srcOrd="0" destOrd="1" presId="urn:microsoft.com/office/officeart/2005/8/layout/vList5"/>
    <dgm:cxn modelId="{9516D91F-031C-A647-A128-2CF8F50D6A4E}" type="presOf" srcId="{F9C74D5A-3B82-1640-8B70-BDA52E1BD574}" destId="{5F289776-9363-6C41-B6BE-FD6B0F78156A}" srcOrd="0" destOrd="0" presId="urn:microsoft.com/office/officeart/2005/8/layout/vList5"/>
    <dgm:cxn modelId="{CF69792C-4E3C-A74D-BF1A-DA91011EB6B8}" srcId="{3A799621-A817-C141-BB6B-EE048C566A83}" destId="{AE6853D8-DAF1-4A4F-A9E1-718DBE42F168}" srcOrd="2" destOrd="0" parTransId="{79FB9194-63EE-B947-A4FA-E6961614D04E}" sibTransId="{DA119F27-A14D-9C4A-9349-D41BB0CD6663}"/>
    <dgm:cxn modelId="{0CDF6532-ED40-4648-99DC-3C8939916878}" srcId="{0A5A8118-CE92-BD4A-9384-EAD117EE995E}" destId="{DAB6BF5E-3D69-E946-AF6E-419601AA6E04}" srcOrd="3" destOrd="0" parTransId="{B017056F-22D1-DF44-BE39-8DC875323329}" sibTransId="{454143B0-2F2B-C545-B78D-17487BC15551}"/>
    <dgm:cxn modelId="{E2A18752-0DDA-814E-AE4A-560C50C672EA}" srcId="{3A799621-A817-C141-BB6B-EE048C566A83}" destId="{35880C6C-DDE9-0740-88AE-B0AAE91A8EBE}" srcOrd="1" destOrd="0" parTransId="{FCCD8016-6E59-A44E-ACAA-BCA8CF9A20F4}" sibTransId="{9781A6E0-3A4A-C04E-B1B3-F1FA29665295}"/>
    <dgm:cxn modelId="{BB0D4954-83B6-D246-A4AD-5C560FAC8933}" type="presOf" srcId="{A5E8E074-4996-6A49-84DF-8BD21F1F2908}" destId="{E118EDC5-FB41-6C44-A10D-EAFD6794AC69}" srcOrd="0" destOrd="4" presId="urn:microsoft.com/office/officeart/2005/8/layout/vList5"/>
    <dgm:cxn modelId="{4AAFB262-1793-6E48-A36A-3DEA373A902D}" srcId="{0A5A8118-CE92-BD4A-9384-EAD117EE995E}" destId="{3F8F84AF-9652-8F4B-89B5-B72519B9B2A1}" srcOrd="0" destOrd="0" parTransId="{96FA7F25-99F9-EE46-9DA6-7D44472E0AC6}" sibTransId="{77228912-2621-B140-8C5D-E1A11CA32D37}"/>
    <dgm:cxn modelId="{44A4DD75-E4AE-5240-B22A-A9EC9628B283}" type="presOf" srcId="{2DFE3E6D-5CED-9247-A173-DE6EC04CFBCE}" destId="{8F596B5D-6400-1F4F-B434-36E3D9EDE693}" srcOrd="0" destOrd="0" presId="urn:microsoft.com/office/officeart/2005/8/layout/vList5"/>
    <dgm:cxn modelId="{6DD2B086-3FEC-CB47-8A65-A229C313EFA5}" type="presOf" srcId="{35880C6C-DDE9-0740-88AE-B0AAE91A8EBE}" destId="{8F596B5D-6400-1F4F-B434-36E3D9EDE693}" srcOrd="0" destOrd="1" presId="urn:microsoft.com/office/officeart/2005/8/layout/vList5"/>
    <dgm:cxn modelId="{0C4D0994-B91F-754E-9C7F-0CE37F16BFA2}" type="presOf" srcId="{3A799621-A817-C141-BB6B-EE048C566A83}" destId="{8948D9F0-F78E-854C-ABCE-D8636D312FD0}" srcOrd="0" destOrd="0" presId="urn:microsoft.com/office/officeart/2005/8/layout/vList5"/>
    <dgm:cxn modelId="{7EBD3B9A-13ED-224E-943B-D5267E6BBBE3}" type="presOf" srcId="{DAB6BF5E-3D69-E946-AF6E-419601AA6E04}" destId="{E118EDC5-FB41-6C44-A10D-EAFD6794AC69}" srcOrd="0" destOrd="3" presId="urn:microsoft.com/office/officeart/2005/8/layout/vList5"/>
    <dgm:cxn modelId="{4B6426D6-9736-0949-9E75-9BE8FE683389}" srcId="{F9C74D5A-3B82-1640-8B70-BDA52E1BD574}" destId="{0A5A8118-CE92-BD4A-9384-EAD117EE995E}" srcOrd="0" destOrd="0" parTransId="{C2AF7F28-85C9-5C43-8E57-AA3FB5772008}" sibTransId="{90595A76-CF17-E24B-9DB1-9D614EF82F9D}"/>
    <dgm:cxn modelId="{1E9DE5D6-69D1-5141-ABDC-E78AC2BDA0CA}" type="presOf" srcId="{AE6853D8-DAF1-4A4F-A9E1-718DBE42F168}" destId="{8F596B5D-6400-1F4F-B434-36E3D9EDE693}" srcOrd="0" destOrd="2" presId="urn:microsoft.com/office/officeart/2005/8/layout/vList5"/>
    <dgm:cxn modelId="{777BCFD7-BEFA-9F46-A719-07221E87E605}" type="presOf" srcId="{ECD70CB6-C43E-0E43-88F5-B88EE6A3D4A3}" destId="{E118EDC5-FB41-6C44-A10D-EAFD6794AC69}" srcOrd="0" destOrd="2" presId="urn:microsoft.com/office/officeart/2005/8/layout/vList5"/>
    <dgm:cxn modelId="{E77B52DB-F5F8-A047-BC97-6098C949C926}" srcId="{3A799621-A817-C141-BB6B-EE048C566A83}" destId="{2DFE3E6D-5CED-9247-A173-DE6EC04CFBCE}" srcOrd="0" destOrd="0" parTransId="{2176740F-E8B3-494C-BD09-215038C56471}" sibTransId="{FCDF4E9A-40AA-7C4D-BDD2-607CC6C0BD04}"/>
    <dgm:cxn modelId="{C6D6E2E3-5E22-BB49-8E05-E69D679CB31E}" type="presOf" srcId="{0A5A8118-CE92-BD4A-9384-EAD117EE995E}" destId="{274FCBD6-B7B1-6A4B-BD16-2157AE916A9D}" srcOrd="0" destOrd="0" presId="urn:microsoft.com/office/officeart/2005/8/layout/vList5"/>
    <dgm:cxn modelId="{5104A8E4-6EAB-EE4F-8FF7-6E064B6D9480}" srcId="{F9C74D5A-3B82-1640-8B70-BDA52E1BD574}" destId="{3A799621-A817-C141-BB6B-EE048C566A83}" srcOrd="1" destOrd="0" parTransId="{E1AC4581-98D0-B84F-8D46-E405C7D8F759}" sibTransId="{A31F2CD0-CC40-5F4C-9465-D4BA763960B9}"/>
    <dgm:cxn modelId="{5E2179EC-3E63-A34D-B666-8B7A2492DA5F}" srcId="{0A5A8118-CE92-BD4A-9384-EAD117EE995E}" destId="{A5E8E074-4996-6A49-84DF-8BD21F1F2908}" srcOrd="4" destOrd="0" parTransId="{63066F6A-AEF8-E947-BA83-6A7F6DD69D38}" sibTransId="{6230928A-BF37-D848-B93B-F0D38B732AEE}"/>
    <dgm:cxn modelId="{E9017EF1-C053-8648-9C5A-B24A744E12A1}" srcId="{0A5A8118-CE92-BD4A-9384-EAD117EE995E}" destId="{ECD70CB6-C43E-0E43-88F5-B88EE6A3D4A3}" srcOrd="2" destOrd="0" parTransId="{5923E7EE-35F8-264C-A77A-13BE2C21B292}" sibTransId="{35E55845-6AC7-F140-833F-EDDEC66D7F56}"/>
    <dgm:cxn modelId="{104FCBB3-AB17-F746-AA54-2099881BBE97}" type="presParOf" srcId="{5F289776-9363-6C41-B6BE-FD6B0F78156A}" destId="{E22D5BAE-5DFC-314A-ACA8-09A4B8A2399F}" srcOrd="0" destOrd="0" presId="urn:microsoft.com/office/officeart/2005/8/layout/vList5"/>
    <dgm:cxn modelId="{F87A46C0-879B-1A4D-9141-E9E07013892E}" type="presParOf" srcId="{E22D5BAE-5DFC-314A-ACA8-09A4B8A2399F}" destId="{274FCBD6-B7B1-6A4B-BD16-2157AE916A9D}" srcOrd="0" destOrd="0" presId="urn:microsoft.com/office/officeart/2005/8/layout/vList5"/>
    <dgm:cxn modelId="{7A29E58D-0B5E-9748-8E7B-3DE0DFD13AF4}" type="presParOf" srcId="{E22D5BAE-5DFC-314A-ACA8-09A4B8A2399F}" destId="{E118EDC5-FB41-6C44-A10D-EAFD6794AC69}" srcOrd="1" destOrd="0" presId="urn:microsoft.com/office/officeart/2005/8/layout/vList5"/>
    <dgm:cxn modelId="{E489DD34-50B8-B445-BE3D-BD27254C7781}" type="presParOf" srcId="{5F289776-9363-6C41-B6BE-FD6B0F78156A}" destId="{87985CDB-5CD6-9449-A5C1-712B5331CAC2}" srcOrd="1" destOrd="0" presId="urn:microsoft.com/office/officeart/2005/8/layout/vList5"/>
    <dgm:cxn modelId="{71200B1C-1E88-9346-91EE-A1BEEAAE6C00}" type="presParOf" srcId="{5F289776-9363-6C41-B6BE-FD6B0F78156A}" destId="{55FACE69-0B5A-9A42-A08C-D80B061564A5}" srcOrd="2" destOrd="0" presId="urn:microsoft.com/office/officeart/2005/8/layout/vList5"/>
    <dgm:cxn modelId="{6D76CDA9-E24E-F540-B40E-860274184A16}" type="presParOf" srcId="{55FACE69-0B5A-9A42-A08C-D80B061564A5}" destId="{8948D9F0-F78E-854C-ABCE-D8636D312FD0}" srcOrd="0" destOrd="0" presId="urn:microsoft.com/office/officeart/2005/8/layout/vList5"/>
    <dgm:cxn modelId="{9CB67BB1-8EED-504B-8AC8-AD9E556E0010}" type="presParOf" srcId="{55FACE69-0B5A-9A42-A08C-D80B061564A5}" destId="{8F596B5D-6400-1F4F-B434-36E3D9EDE6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accent3_3" csCatId="accent3" phldr="1"/>
      <dgm:spPr/>
      <dgm:t>
        <a:bodyPr/>
        <a:lstStyle/>
        <a:p>
          <a:endParaRPr lang="it-IT"/>
        </a:p>
      </dgm:t>
    </dgm:pt>
    <dgm:pt modelId="{9A3B9712-C4AF-1F4F-9A2A-DD7388D5A9CD}">
      <dgm:prSet/>
      <dgm:spPr/>
      <dgm:t>
        <a:bodyPr/>
        <a:lstStyle/>
        <a:p>
          <a:r>
            <a:rPr lang="en-US"/>
            <a:t>Determine the objective</a:t>
          </a:r>
          <a:endParaRPr lang="it-FI" dirty="0"/>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dgm:t>
        <a:bodyPr/>
        <a:lstStyle/>
        <a:p>
          <a:r>
            <a:rPr lang="en-US"/>
            <a:t>Choose the platform</a:t>
          </a:r>
          <a:endParaRPr lang="it-FI" dirty="0"/>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a:solidFill>
          <a:schemeClr val="accent4"/>
        </a:solidFill>
      </dgm:spPr>
      <dgm:t>
        <a:bodyPr/>
        <a:lstStyle/>
        <a:p>
          <a:r>
            <a:rPr lang="en-US"/>
            <a:t>Plan the content</a:t>
          </a:r>
          <a:endParaRPr lang="it-FI" dirty="0"/>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a:t>Distribute and promote content</a:t>
          </a:r>
          <a:endParaRPr lang="it-FI" dirty="0"/>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a:t>Measure success</a:t>
          </a:r>
          <a:endParaRPr lang="it-FI" dirty="0"/>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25568A9-D6D1-A64D-B558-D39483711649}"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it-IT"/>
        </a:p>
      </dgm:t>
    </dgm:pt>
    <dgm:pt modelId="{A9F70332-EFB4-7B40-A7B7-90C53D973A96}">
      <dgm:prSet/>
      <dgm:spPr/>
      <dgm:t>
        <a:bodyPr/>
        <a:lstStyle/>
        <a:p>
          <a:r>
            <a:rPr lang="en-US" dirty="0">
              <a:solidFill>
                <a:schemeClr val="tx1"/>
              </a:solidFill>
            </a:rPr>
            <a:t>People disinclined to follow corporate profiles</a:t>
          </a:r>
          <a:endParaRPr lang="it-FI" dirty="0">
            <a:solidFill>
              <a:schemeClr val="tx1"/>
            </a:solidFill>
          </a:endParaRPr>
        </a:p>
      </dgm:t>
    </dgm:pt>
    <dgm:pt modelId="{D211865E-05FD-5846-BBF5-324B44EC7A35}" type="parTrans" cxnId="{CB477268-1E0D-BD46-9FA3-4D676C61E8D1}">
      <dgm:prSet/>
      <dgm:spPr/>
      <dgm:t>
        <a:bodyPr/>
        <a:lstStyle/>
        <a:p>
          <a:endParaRPr lang="it-IT"/>
        </a:p>
      </dgm:t>
    </dgm:pt>
    <dgm:pt modelId="{8932E77E-8952-354B-B656-1109E8A457E0}" type="sibTrans" cxnId="{CB477268-1E0D-BD46-9FA3-4D676C61E8D1}">
      <dgm:prSet/>
      <dgm:spPr/>
      <dgm:t>
        <a:bodyPr/>
        <a:lstStyle/>
        <a:p>
          <a:endParaRPr lang="it-IT"/>
        </a:p>
      </dgm:t>
    </dgm:pt>
    <dgm:pt modelId="{3076A572-59A2-1444-9E63-1517A76E8CE4}">
      <dgm:prSet/>
      <dgm:spPr/>
      <dgm:t>
        <a:bodyPr/>
        <a:lstStyle/>
        <a:p>
          <a:r>
            <a:rPr lang="en-US" dirty="0">
              <a:solidFill>
                <a:schemeClr val="tx1"/>
              </a:solidFill>
            </a:rPr>
            <a:t>Penalty applied to content from corporate profiles</a:t>
          </a:r>
          <a:endParaRPr lang="it-FI" dirty="0">
            <a:solidFill>
              <a:schemeClr val="tx1"/>
            </a:solidFill>
          </a:endParaRPr>
        </a:p>
      </dgm:t>
    </dgm:pt>
    <dgm:pt modelId="{75D0D551-C653-5148-A45E-0F697157BD32}" type="parTrans" cxnId="{D2607363-339D-EC45-8188-755D5C6E75C5}">
      <dgm:prSet/>
      <dgm:spPr/>
      <dgm:t>
        <a:bodyPr/>
        <a:lstStyle/>
        <a:p>
          <a:endParaRPr lang="it-IT"/>
        </a:p>
      </dgm:t>
    </dgm:pt>
    <dgm:pt modelId="{E04B511B-C72B-A94B-B9E6-13FA7DCEB218}" type="sibTrans" cxnId="{D2607363-339D-EC45-8188-755D5C6E75C5}">
      <dgm:prSet/>
      <dgm:spPr/>
      <dgm:t>
        <a:bodyPr/>
        <a:lstStyle/>
        <a:p>
          <a:endParaRPr lang="it-IT"/>
        </a:p>
      </dgm:t>
    </dgm:pt>
    <dgm:pt modelId="{318D7112-4C15-2441-8C21-5C2EF20D23F1}">
      <dgm:prSet/>
      <dgm:spPr/>
      <dgm:t>
        <a:bodyPr/>
        <a:lstStyle/>
        <a:p>
          <a:r>
            <a:rPr lang="en-US" dirty="0">
              <a:solidFill>
                <a:schemeClr val="tx1"/>
              </a:solidFill>
            </a:rPr>
            <a:t>Content may not influence purchase likelihood</a:t>
          </a:r>
          <a:endParaRPr lang="it-FI" dirty="0">
            <a:solidFill>
              <a:schemeClr val="tx1"/>
            </a:solidFill>
          </a:endParaRPr>
        </a:p>
      </dgm:t>
    </dgm:pt>
    <dgm:pt modelId="{5A242665-F3E8-DE44-A16C-847A1E290C1C}" type="parTrans" cxnId="{A1256917-364F-1542-9ADB-E5BDB18F3F0B}">
      <dgm:prSet/>
      <dgm:spPr/>
      <dgm:t>
        <a:bodyPr/>
        <a:lstStyle/>
        <a:p>
          <a:endParaRPr lang="it-IT"/>
        </a:p>
      </dgm:t>
    </dgm:pt>
    <dgm:pt modelId="{D733B7E9-2290-4C43-9954-B0C77B3A8F72}" type="sibTrans" cxnId="{A1256917-364F-1542-9ADB-E5BDB18F3F0B}">
      <dgm:prSet/>
      <dgm:spPr/>
      <dgm:t>
        <a:bodyPr/>
        <a:lstStyle/>
        <a:p>
          <a:endParaRPr lang="it-IT"/>
        </a:p>
      </dgm:t>
    </dgm:pt>
    <dgm:pt modelId="{B0D1EC02-2E29-1C46-848B-25773786B3F7}" type="pres">
      <dgm:prSet presAssocID="{E25568A9-D6D1-A64D-B558-D39483711649}" presName="Name0" presStyleCnt="0">
        <dgm:presLayoutVars>
          <dgm:dir/>
          <dgm:animLvl val="lvl"/>
          <dgm:resizeHandles val="exact"/>
        </dgm:presLayoutVars>
      </dgm:prSet>
      <dgm:spPr/>
    </dgm:pt>
    <dgm:pt modelId="{2C6B2637-2F25-3B49-AEC3-7C257B9BB9C9}" type="pres">
      <dgm:prSet presAssocID="{A9F70332-EFB4-7B40-A7B7-90C53D973A96}" presName="linNode" presStyleCnt="0"/>
      <dgm:spPr/>
    </dgm:pt>
    <dgm:pt modelId="{7F257F26-52DC-2E45-8109-26C8C692FBE9}" type="pres">
      <dgm:prSet presAssocID="{A9F70332-EFB4-7B40-A7B7-90C53D973A96}" presName="parentText" presStyleLbl="node1" presStyleIdx="0" presStyleCnt="3">
        <dgm:presLayoutVars>
          <dgm:chMax val="1"/>
          <dgm:bulletEnabled val="1"/>
        </dgm:presLayoutVars>
      </dgm:prSet>
      <dgm:spPr/>
    </dgm:pt>
    <dgm:pt modelId="{4E767BE1-289F-614E-9828-750908EEEB85}" type="pres">
      <dgm:prSet presAssocID="{8932E77E-8952-354B-B656-1109E8A457E0}" presName="sp" presStyleCnt="0"/>
      <dgm:spPr/>
    </dgm:pt>
    <dgm:pt modelId="{0D384727-2D7F-1847-A0ED-7C4F4CF957C3}" type="pres">
      <dgm:prSet presAssocID="{3076A572-59A2-1444-9E63-1517A76E8CE4}" presName="linNode" presStyleCnt="0"/>
      <dgm:spPr/>
    </dgm:pt>
    <dgm:pt modelId="{34B567B9-EDA4-134C-955A-0CA3565315EC}" type="pres">
      <dgm:prSet presAssocID="{3076A572-59A2-1444-9E63-1517A76E8CE4}" presName="parentText" presStyleLbl="node1" presStyleIdx="1" presStyleCnt="3">
        <dgm:presLayoutVars>
          <dgm:chMax val="1"/>
          <dgm:bulletEnabled val="1"/>
        </dgm:presLayoutVars>
      </dgm:prSet>
      <dgm:spPr/>
    </dgm:pt>
    <dgm:pt modelId="{E579BB13-3621-D04B-87B7-100B1CB3349C}" type="pres">
      <dgm:prSet presAssocID="{E04B511B-C72B-A94B-B9E6-13FA7DCEB218}" presName="sp" presStyleCnt="0"/>
      <dgm:spPr/>
    </dgm:pt>
    <dgm:pt modelId="{8B516CE1-15B3-D34C-992C-1594CBA21744}" type="pres">
      <dgm:prSet presAssocID="{318D7112-4C15-2441-8C21-5C2EF20D23F1}" presName="linNode" presStyleCnt="0"/>
      <dgm:spPr/>
    </dgm:pt>
    <dgm:pt modelId="{88BD4C55-DF7A-C24E-AC68-700F5721DB65}" type="pres">
      <dgm:prSet presAssocID="{318D7112-4C15-2441-8C21-5C2EF20D23F1}" presName="parentText" presStyleLbl="node1" presStyleIdx="2" presStyleCnt="3">
        <dgm:presLayoutVars>
          <dgm:chMax val="1"/>
          <dgm:bulletEnabled val="1"/>
        </dgm:presLayoutVars>
      </dgm:prSet>
      <dgm:spPr/>
    </dgm:pt>
  </dgm:ptLst>
  <dgm:cxnLst>
    <dgm:cxn modelId="{A1256917-364F-1542-9ADB-E5BDB18F3F0B}" srcId="{E25568A9-D6D1-A64D-B558-D39483711649}" destId="{318D7112-4C15-2441-8C21-5C2EF20D23F1}" srcOrd="2" destOrd="0" parTransId="{5A242665-F3E8-DE44-A16C-847A1E290C1C}" sibTransId="{D733B7E9-2290-4C43-9954-B0C77B3A8F72}"/>
    <dgm:cxn modelId="{9BF7C937-5B1C-3247-B70A-9A5388B45AF8}" type="presOf" srcId="{E25568A9-D6D1-A64D-B558-D39483711649}" destId="{B0D1EC02-2E29-1C46-848B-25773786B3F7}" srcOrd="0" destOrd="0" presId="urn:microsoft.com/office/officeart/2005/8/layout/vList5"/>
    <dgm:cxn modelId="{0B702062-6F58-F341-925D-638D3F7DC645}" type="presOf" srcId="{A9F70332-EFB4-7B40-A7B7-90C53D973A96}" destId="{7F257F26-52DC-2E45-8109-26C8C692FBE9}" srcOrd="0" destOrd="0" presId="urn:microsoft.com/office/officeart/2005/8/layout/vList5"/>
    <dgm:cxn modelId="{D2607363-339D-EC45-8188-755D5C6E75C5}" srcId="{E25568A9-D6D1-A64D-B558-D39483711649}" destId="{3076A572-59A2-1444-9E63-1517A76E8CE4}" srcOrd="1" destOrd="0" parTransId="{75D0D551-C653-5148-A45E-0F697157BD32}" sibTransId="{E04B511B-C72B-A94B-B9E6-13FA7DCEB218}"/>
    <dgm:cxn modelId="{CB477268-1E0D-BD46-9FA3-4D676C61E8D1}" srcId="{E25568A9-D6D1-A64D-B558-D39483711649}" destId="{A9F70332-EFB4-7B40-A7B7-90C53D973A96}" srcOrd="0" destOrd="0" parTransId="{D211865E-05FD-5846-BBF5-324B44EC7A35}" sibTransId="{8932E77E-8952-354B-B656-1109E8A457E0}"/>
    <dgm:cxn modelId="{792078A5-11D5-2941-812F-CA51D5CF8449}" type="presOf" srcId="{318D7112-4C15-2441-8C21-5C2EF20D23F1}" destId="{88BD4C55-DF7A-C24E-AC68-700F5721DB65}" srcOrd="0" destOrd="0" presId="urn:microsoft.com/office/officeart/2005/8/layout/vList5"/>
    <dgm:cxn modelId="{9A5968ED-500B-1E4D-8B26-5C6D352A2B7A}" type="presOf" srcId="{3076A572-59A2-1444-9E63-1517A76E8CE4}" destId="{34B567B9-EDA4-134C-955A-0CA3565315EC}" srcOrd="0" destOrd="0" presId="urn:microsoft.com/office/officeart/2005/8/layout/vList5"/>
    <dgm:cxn modelId="{E69B767E-E842-EC4D-96B1-429EC20B06B3}" type="presParOf" srcId="{B0D1EC02-2E29-1C46-848B-25773786B3F7}" destId="{2C6B2637-2F25-3B49-AEC3-7C257B9BB9C9}" srcOrd="0" destOrd="0" presId="urn:microsoft.com/office/officeart/2005/8/layout/vList5"/>
    <dgm:cxn modelId="{5337DA43-ACF4-3640-B7D2-BE6B355C1045}" type="presParOf" srcId="{2C6B2637-2F25-3B49-AEC3-7C257B9BB9C9}" destId="{7F257F26-52DC-2E45-8109-26C8C692FBE9}" srcOrd="0" destOrd="0" presId="urn:microsoft.com/office/officeart/2005/8/layout/vList5"/>
    <dgm:cxn modelId="{BA91A0A8-D5EC-2D46-9080-48C602064FE7}" type="presParOf" srcId="{B0D1EC02-2E29-1C46-848B-25773786B3F7}" destId="{4E767BE1-289F-614E-9828-750908EEEB85}" srcOrd="1" destOrd="0" presId="urn:microsoft.com/office/officeart/2005/8/layout/vList5"/>
    <dgm:cxn modelId="{846DAC4E-84AE-834A-A3DA-40F02CA69C46}" type="presParOf" srcId="{B0D1EC02-2E29-1C46-848B-25773786B3F7}" destId="{0D384727-2D7F-1847-A0ED-7C4F4CF957C3}" srcOrd="2" destOrd="0" presId="urn:microsoft.com/office/officeart/2005/8/layout/vList5"/>
    <dgm:cxn modelId="{B4035CAD-F341-8346-AEC0-E6C3159A3C29}" type="presParOf" srcId="{0D384727-2D7F-1847-A0ED-7C4F4CF957C3}" destId="{34B567B9-EDA4-134C-955A-0CA3565315EC}" srcOrd="0" destOrd="0" presId="urn:microsoft.com/office/officeart/2005/8/layout/vList5"/>
    <dgm:cxn modelId="{1ACDD98A-FFB0-7742-81B8-F94694E9BA74}" type="presParOf" srcId="{B0D1EC02-2E29-1C46-848B-25773786B3F7}" destId="{E579BB13-3621-D04B-87B7-100B1CB3349C}" srcOrd="3" destOrd="0" presId="urn:microsoft.com/office/officeart/2005/8/layout/vList5"/>
    <dgm:cxn modelId="{F408D0D8-A544-6C45-A023-D476A9BEFB78}" type="presParOf" srcId="{B0D1EC02-2E29-1C46-848B-25773786B3F7}" destId="{8B516CE1-15B3-D34C-992C-1594CBA21744}" srcOrd="4" destOrd="0" presId="urn:microsoft.com/office/officeart/2005/8/layout/vList5"/>
    <dgm:cxn modelId="{8564F07C-9520-664F-904A-72B924FADC01}" type="presParOf" srcId="{8B516CE1-15B3-D34C-992C-1594CBA21744}" destId="{88BD4C55-DF7A-C24E-AC68-700F5721DB6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FDEB899-644F-6345-9DD9-AB1DD3ED08B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it-IT"/>
        </a:p>
      </dgm:t>
    </dgm:pt>
    <dgm:pt modelId="{06FC4A81-E05B-E04A-A9D3-3C6383935F6D}">
      <dgm:prSet/>
      <dgm:spPr/>
      <dgm:t>
        <a:bodyPr/>
        <a:lstStyle/>
        <a:p>
          <a:r>
            <a:rPr lang="en-US" dirty="0"/>
            <a:t>Entertainment value</a:t>
          </a:r>
          <a:endParaRPr lang="it-FI" dirty="0"/>
        </a:p>
      </dgm:t>
    </dgm:pt>
    <dgm:pt modelId="{18A9E05A-1BC2-6643-A7DE-2A44644E33D6}" type="parTrans" cxnId="{65BB8F7C-14DC-FA49-BDBD-632DAF28D90D}">
      <dgm:prSet/>
      <dgm:spPr/>
      <dgm:t>
        <a:bodyPr/>
        <a:lstStyle/>
        <a:p>
          <a:endParaRPr lang="it-IT"/>
        </a:p>
      </dgm:t>
    </dgm:pt>
    <dgm:pt modelId="{CDCCC3BF-CDFF-3B48-B1E9-22BA78319532}" type="sibTrans" cxnId="{65BB8F7C-14DC-FA49-BDBD-632DAF28D90D}">
      <dgm:prSet/>
      <dgm:spPr/>
      <dgm:t>
        <a:bodyPr/>
        <a:lstStyle/>
        <a:p>
          <a:endParaRPr lang="it-IT"/>
        </a:p>
      </dgm:t>
    </dgm:pt>
    <dgm:pt modelId="{C6933DF3-7D65-D749-B8B5-3DF0C9F73E99}">
      <dgm:prSet/>
      <dgm:spPr/>
      <dgm:t>
        <a:bodyPr/>
        <a:lstStyle/>
        <a:p>
          <a:r>
            <a:rPr lang="en-US" dirty="0"/>
            <a:t>Utilitarian value</a:t>
          </a:r>
          <a:endParaRPr lang="it-FI" dirty="0"/>
        </a:p>
      </dgm:t>
    </dgm:pt>
    <dgm:pt modelId="{AA25C541-7393-BB43-9D63-48FCB917EB7D}" type="parTrans" cxnId="{CD6A81C8-60E6-824A-9447-1BE92BD7E0D7}">
      <dgm:prSet/>
      <dgm:spPr/>
      <dgm:t>
        <a:bodyPr/>
        <a:lstStyle/>
        <a:p>
          <a:endParaRPr lang="it-IT"/>
        </a:p>
      </dgm:t>
    </dgm:pt>
    <dgm:pt modelId="{A687528E-6C2C-E944-8842-3B26AB444751}" type="sibTrans" cxnId="{CD6A81C8-60E6-824A-9447-1BE92BD7E0D7}">
      <dgm:prSet/>
      <dgm:spPr/>
      <dgm:t>
        <a:bodyPr/>
        <a:lstStyle/>
        <a:p>
          <a:endParaRPr lang="it-IT"/>
        </a:p>
      </dgm:t>
    </dgm:pt>
    <dgm:pt modelId="{0EC74532-F334-EE4A-AA5E-8CC5834D7F45}">
      <dgm:prSet/>
      <dgm:spPr/>
      <dgm:t>
        <a:bodyPr/>
        <a:lstStyle/>
        <a:p>
          <a:r>
            <a:rPr lang="en-US" dirty="0"/>
            <a:t>Discounts</a:t>
          </a:r>
          <a:endParaRPr lang="it-FI" dirty="0"/>
        </a:p>
      </dgm:t>
    </dgm:pt>
    <dgm:pt modelId="{53BA590F-715A-B946-BA6F-02BBDF045F91}" type="parTrans" cxnId="{6F2330E0-4DA1-834F-9711-8E9F8CA1775B}">
      <dgm:prSet/>
      <dgm:spPr/>
      <dgm:t>
        <a:bodyPr/>
        <a:lstStyle/>
        <a:p>
          <a:endParaRPr lang="it-IT"/>
        </a:p>
      </dgm:t>
    </dgm:pt>
    <dgm:pt modelId="{2E23D3E0-FAEE-ED44-B02F-E8B2042177EF}" type="sibTrans" cxnId="{6F2330E0-4DA1-834F-9711-8E9F8CA1775B}">
      <dgm:prSet/>
      <dgm:spPr/>
      <dgm:t>
        <a:bodyPr/>
        <a:lstStyle/>
        <a:p>
          <a:endParaRPr lang="it-IT"/>
        </a:p>
      </dgm:t>
    </dgm:pt>
    <dgm:pt modelId="{C57A863B-E13C-C244-8761-1986F66ACDC2}">
      <dgm:prSet/>
      <dgm:spPr/>
      <dgm:t>
        <a:bodyPr/>
        <a:lstStyle/>
        <a:p>
          <a:r>
            <a:rPr lang="en-US" dirty="0"/>
            <a:t>Product information</a:t>
          </a:r>
          <a:endParaRPr lang="it-FI" dirty="0"/>
        </a:p>
      </dgm:t>
    </dgm:pt>
    <dgm:pt modelId="{4BF09B5C-6C94-7B42-8EC8-0284FCCB2162}" type="parTrans" cxnId="{FA2E0AAD-AC02-1347-9777-959AE6424015}">
      <dgm:prSet/>
      <dgm:spPr/>
      <dgm:t>
        <a:bodyPr/>
        <a:lstStyle/>
        <a:p>
          <a:endParaRPr lang="it-IT"/>
        </a:p>
      </dgm:t>
    </dgm:pt>
    <dgm:pt modelId="{53717E43-2A3E-BD47-9BE8-ED770E90FBDF}" type="sibTrans" cxnId="{FA2E0AAD-AC02-1347-9777-959AE6424015}">
      <dgm:prSet/>
      <dgm:spPr/>
      <dgm:t>
        <a:bodyPr/>
        <a:lstStyle/>
        <a:p>
          <a:endParaRPr lang="it-IT"/>
        </a:p>
      </dgm:t>
    </dgm:pt>
    <dgm:pt modelId="{346A7581-9FC9-8A45-8E1A-139804BE9817}">
      <dgm:prSet/>
      <dgm:spPr/>
      <dgm:t>
        <a:bodyPr/>
        <a:lstStyle/>
        <a:p>
          <a:r>
            <a:rPr lang="en-US" dirty="0"/>
            <a:t>Social value</a:t>
          </a:r>
          <a:endParaRPr lang="it-FI" dirty="0"/>
        </a:p>
      </dgm:t>
    </dgm:pt>
    <dgm:pt modelId="{9CAA1A91-F22B-0F4C-95C9-293ADA9EDA4F}" type="parTrans" cxnId="{18F908DF-22BD-204F-8412-3DAE54AB075F}">
      <dgm:prSet/>
      <dgm:spPr/>
      <dgm:t>
        <a:bodyPr/>
        <a:lstStyle/>
        <a:p>
          <a:endParaRPr lang="it-IT"/>
        </a:p>
      </dgm:t>
    </dgm:pt>
    <dgm:pt modelId="{32D81FDA-DE35-874F-8FC6-ABEC7D238BCF}" type="sibTrans" cxnId="{18F908DF-22BD-204F-8412-3DAE54AB075F}">
      <dgm:prSet/>
      <dgm:spPr/>
      <dgm:t>
        <a:bodyPr/>
        <a:lstStyle/>
        <a:p>
          <a:endParaRPr lang="it-IT"/>
        </a:p>
      </dgm:t>
    </dgm:pt>
    <dgm:pt modelId="{EC89F9D5-C1FB-154E-ACEE-3F6F5657BEDB}" type="pres">
      <dgm:prSet presAssocID="{CFDEB899-644F-6345-9DD9-AB1DD3ED08B2}" presName="Name0" presStyleCnt="0">
        <dgm:presLayoutVars>
          <dgm:dir/>
          <dgm:resizeHandles val="exact"/>
        </dgm:presLayoutVars>
      </dgm:prSet>
      <dgm:spPr/>
    </dgm:pt>
    <dgm:pt modelId="{74BBFE9E-F6C2-934A-838C-D5E9F261B2F2}" type="pres">
      <dgm:prSet presAssocID="{C6933DF3-7D65-D749-B8B5-3DF0C9F73E99}" presName="Name5" presStyleLbl="vennNode1" presStyleIdx="0" presStyleCnt="3">
        <dgm:presLayoutVars>
          <dgm:bulletEnabled val="1"/>
        </dgm:presLayoutVars>
      </dgm:prSet>
      <dgm:spPr/>
    </dgm:pt>
    <dgm:pt modelId="{812D65AC-4550-F84D-8E2F-B1CB97A2D351}" type="pres">
      <dgm:prSet presAssocID="{A687528E-6C2C-E944-8842-3B26AB444751}" presName="space" presStyleCnt="0"/>
      <dgm:spPr/>
    </dgm:pt>
    <dgm:pt modelId="{AB91C0EC-1536-8C41-823F-DDEDFDC5B6B2}" type="pres">
      <dgm:prSet presAssocID="{06FC4A81-E05B-E04A-A9D3-3C6383935F6D}" presName="Name5" presStyleLbl="vennNode1" presStyleIdx="1" presStyleCnt="3">
        <dgm:presLayoutVars>
          <dgm:bulletEnabled val="1"/>
        </dgm:presLayoutVars>
      </dgm:prSet>
      <dgm:spPr/>
    </dgm:pt>
    <dgm:pt modelId="{177CD7C6-FE8A-B74D-B5E7-D98CA2CDB748}" type="pres">
      <dgm:prSet presAssocID="{CDCCC3BF-CDFF-3B48-B1E9-22BA78319532}" presName="space" presStyleCnt="0"/>
      <dgm:spPr/>
    </dgm:pt>
    <dgm:pt modelId="{3FD029C3-0564-E245-AECB-2A042588F9DB}" type="pres">
      <dgm:prSet presAssocID="{346A7581-9FC9-8A45-8E1A-139804BE9817}" presName="Name5" presStyleLbl="vennNode1" presStyleIdx="2" presStyleCnt="3">
        <dgm:presLayoutVars>
          <dgm:bulletEnabled val="1"/>
        </dgm:presLayoutVars>
      </dgm:prSet>
      <dgm:spPr/>
    </dgm:pt>
  </dgm:ptLst>
  <dgm:cxnLst>
    <dgm:cxn modelId="{3A1CA902-BBCD-CA4C-83A0-51C499BA3CDE}" type="presOf" srcId="{CFDEB899-644F-6345-9DD9-AB1DD3ED08B2}" destId="{EC89F9D5-C1FB-154E-ACEE-3F6F5657BEDB}" srcOrd="0" destOrd="0" presId="urn:microsoft.com/office/officeart/2005/8/layout/venn3"/>
    <dgm:cxn modelId="{F891A54E-3FCB-0F47-BD3A-05A15F6C0FB0}" type="presOf" srcId="{C6933DF3-7D65-D749-B8B5-3DF0C9F73E99}" destId="{74BBFE9E-F6C2-934A-838C-D5E9F261B2F2}" srcOrd="0" destOrd="0" presId="urn:microsoft.com/office/officeart/2005/8/layout/venn3"/>
    <dgm:cxn modelId="{65BB8F7C-14DC-FA49-BDBD-632DAF28D90D}" srcId="{CFDEB899-644F-6345-9DD9-AB1DD3ED08B2}" destId="{06FC4A81-E05B-E04A-A9D3-3C6383935F6D}" srcOrd="1" destOrd="0" parTransId="{18A9E05A-1BC2-6643-A7DE-2A44644E33D6}" sibTransId="{CDCCC3BF-CDFF-3B48-B1E9-22BA78319532}"/>
    <dgm:cxn modelId="{F12DF389-FEE4-2649-86AC-07156CAD3317}" type="presOf" srcId="{C57A863B-E13C-C244-8761-1986F66ACDC2}" destId="{74BBFE9E-F6C2-934A-838C-D5E9F261B2F2}" srcOrd="0" destOrd="2" presId="urn:microsoft.com/office/officeart/2005/8/layout/venn3"/>
    <dgm:cxn modelId="{FA2E0AAD-AC02-1347-9777-959AE6424015}" srcId="{C6933DF3-7D65-D749-B8B5-3DF0C9F73E99}" destId="{C57A863B-E13C-C244-8761-1986F66ACDC2}" srcOrd="1" destOrd="0" parTransId="{4BF09B5C-6C94-7B42-8EC8-0284FCCB2162}" sibTransId="{53717E43-2A3E-BD47-9BE8-ED770E90FBDF}"/>
    <dgm:cxn modelId="{CD6A81C8-60E6-824A-9447-1BE92BD7E0D7}" srcId="{CFDEB899-644F-6345-9DD9-AB1DD3ED08B2}" destId="{C6933DF3-7D65-D749-B8B5-3DF0C9F73E99}" srcOrd="0" destOrd="0" parTransId="{AA25C541-7393-BB43-9D63-48FCB917EB7D}" sibTransId="{A687528E-6C2C-E944-8842-3B26AB444751}"/>
    <dgm:cxn modelId="{C3138BD1-0358-EA41-A739-FF77DFC6550D}" type="presOf" srcId="{0EC74532-F334-EE4A-AA5E-8CC5834D7F45}" destId="{74BBFE9E-F6C2-934A-838C-D5E9F261B2F2}" srcOrd="0" destOrd="1" presId="urn:microsoft.com/office/officeart/2005/8/layout/venn3"/>
    <dgm:cxn modelId="{C28490D8-7A44-9E4E-AA7B-A6A6415980E6}" type="presOf" srcId="{346A7581-9FC9-8A45-8E1A-139804BE9817}" destId="{3FD029C3-0564-E245-AECB-2A042588F9DB}" srcOrd="0" destOrd="0" presId="urn:microsoft.com/office/officeart/2005/8/layout/venn3"/>
    <dgm:cxn modelId="{18F908DF-22BD-204F-8412-3DAE54AB075F}" srcId="{CFDEB899-644F-6345-9DD9-AB1DD3ED08B2}" destId="{346A7581-9FC9-8A45-8E1A-139804BE9817}" srcOrd="2" destOrd="0" parTransId="{9CAA1A91-F22B-0F4C-95C9-293ADA9EDA4F}" sibTransId="{32D81FDA-DE35-874F-8FC6-ABEC7D238BCF}"/>
    <dgm:cxn modelId="{6F2330E0-4DA1-834F-9711-8E9F8CA1775B}" srcId="{C6933DF3-7D65-D749-B8B5-3DF0C9F73E99}" destId="{0EC74532-F334-EE4A-AA5E-8CC5834D7F45}" srcOrd="0" destOrd="0" parTransId="{53BA590F-715A-B946-BA6F-02BBDF045F91}" sibTransId="{2E23D3E0-FAEE-ED44-B02F-E8B2042177EF}"/>
    <dgm:cxn modelId="{F63206EE-6C17-FC4F-9B62-A57BAC7928F2}" type="presOf" srcId="{06FC4A81-E05B-E04A-A9D3-3C6383935F6D}" destId="{AB91C0EC-1536-8C41-823F-DDEDFDC5B6B2}" srcOrd="0" destOrd="0" presId="urn:microsoft.com/office/officeart/2005/8/layout/venn3"/>
    <dgm:cxn modelId="{B0AE80F5-5E83-AB43-BE10-7095265C1986}" type="presParOf" srcId="{EC89F9D5-C1FB-154E-ACEE-3F6F5657BEDB}" destId="{74BBFE9E-F6C2-934A-838C-D5E9F261B2F2}" srcOrd="0" destOrd="0" presId="urn:microsoft.com/office/officeart/2005/8/layout/venn3"/>
    <dgm:cxn modelId="{667F610D-712F-CF44-801C-F701F996FE5D}" type="presParOf" srcId="{EC89F9D5-C1FB-154E-ACEE-3F6F5657BEDB}" destId="{812D65AC-4550-F84D-8E2F-B1CB97A2D351}" srcOrd="1" destOrd="0" presId="urn:microsoft.com/office/officeart/2005/8/layout/venn3"/>
    <dgm:cxn modelId="{BB8F1409-FE2A-5544-ABA2-9FE6A12D1776}" type="presParOf" srcId="{EC89F9D5-C1FB-154E-ACEE-3F6F5657BEDB}" destId="{AB91C0EC-1536-8C41-823F-DDEDFDC5B6B2}" srcOrd="2" destOrd="0" presId="urn:microsoft.com/office/officeart/2005/8/layout/venn3"/>
    <dgm:cxn modelId="{640B978B-292E-F049-B6D5-D5F4AEFB872F}" type="presParOf" srcId="{EC89F9D5-C1FB-154E-ACEE-3F6F5657BEDB}" destId="{177CD7C6-FE8A-B74D-B5E7-D98CA2CDB748}" srcOrd="3" destOrd="0" presId="urn:microsoft.com/office/officeart/2005/8/layout/venn3"/>
    <dgm:cxn modelId="{2825D88F-6D11-AB49-9FE9-650325063EBD}" type="presParOf" srcId="{EC89F9D5-C1FB-154E-ACEE-3F6F5657BEDB}" destId="{3FD029C3-0564-E245-AECB-2A042588F9DB}"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E16A68B-D6F5-5141-A970-07AC19B1AC65}" type="doc">
      <dgm:prSet loTypeId="urn:microsoft.com/office/officeart/2005/8/layout/hList6"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2000" b="1" dirty="0"/>
            <a:t>Summary of the insights from both desk research and interviews</a:t>
          </a:r>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600">
            <a:solidFill>
              <a:schemeClr val="tx1"/>
            </a:solidFill>
          </a:endParaRPr>
        </a:p>
      </dgm:t>
    </dgm:pt>
    <dgm:pt modelId="{9769AE17-2F68-924E-957B-D3F7C4C79FDB}">
      <dgm:prSet custT="1"/>
      <dgm:spPr/>
      <dgm:t>
        <a:bodyPr anchor="ctr"/>
        <a:lstStyle/>
        <a:p>
          <a:pPr algn="ctr"/>
          <a:r>
            <a:rPr lang="it-FI" sz="2400" b="1" kern="1200" dirty="0">
              <a:solidFill>
                <a:prstClr val="white"/>
              </a:solidFill>
              <a:latin typeface="+mn-lt"/>
              <a:ea typeface="+mn-ea"/>
              <a:cs typeface="+mn-cs"/>
            </a:rPr>
            <a:t>New store </a:t>
          </a: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600">
            <a:solidFill>
              <a:schemeClr val="tx1"/>
            </a:solidFill>
          </a:endParaRPr>
        </a:p>
      </dgm:t>
    </dgm:pt>
    <dgm:pt modelId="{2EED2B4B-5439-9145-9FCA-3C477F73DC8D}">
      <dgm:prSet custT="1"/>
      <dgm:spPr/>
      <dgm:t>
        <a:bodyPr anchor="ctr"/>
        <a:lstStyle/>
        <a:p>
          <a:pPr algn="l"/>
          <a:r>
            <a:rPr lang="it-IT" sz="1400" kern="1200" dirty="0">
              <a:latin typeface="+mn-lt"/>
            </a:rPr>
            <a:t>C</a:t>
          </a:r>
          <a:r>
            <a:rPr lang="it-FI" sz="1400" kern="1200" dirty="0">
              <a:latin typeface="+mn-lt"/>
            </a:rPr>
            <a:t>arefully report how you implemented :</a:t>
          </a:r>
        </a:p>
      </dgm:t>
    </dgm:pt>
    <dgm:pt modelId="{B59918D9-8ABE-5948-81B8-06A04AE55B63}" type="parTrans" cxnId="{93FEF5C2-5C77-CE45-BF91-0A3D1045ACA4}">
      <dgm:prSet/>
      <dgm:spPr/>
      <dgm:t>
        <a:bodyPr/>
        <a:lstStyle/>
        <a:p>
          <a:endParaRPr lang="it-IT" sz="1800">
            <a:solidFill>
              <a:schemeClr val="tx1"/>
            </a:solidFill>
          </a:endParaRPr>
        </a:p>
      </dgm:t>
    </dgm:pt>
    <dgm:pt modelId="{5EC0587A-6F82-FD48-BC52-35E96DBC0499}" type="sibTrans" cxnId="{93FEF5C2-5C77-CE45-BF91-0A3D1045ACA4}">
      <dgm:prSet/>
      <dgm:spPr/>
      <dgm:t>
        <a:bodyPr/>
        <a:lstStyle/>
        <a:p>
          <a:endParaRPr lang="it-IT" sz="1800">
            <a:solidFill>
              <a:schemeClr val="tx1"/>
            </a:solidFill>
          </a:endParaRPr>
        </a:p>
      </dgm:t>
    </dgm:pt>
    <dgm:pt modelId="{D9D1847F-5A3C-FD47-8B7E-58F68D9887C9}">
      <dgm:prSet custT="1"/>
      <dgm:spPr/>
      <dgm:t>
        <a:bodyPr anchor="ctr"/>
        <a:lstStyle/>
        <a:p>
          <a:pPr algn="ctr"/>
          <a:r>
            <a:rPr lang="it-FI" sz="2400" b="1" kern="1200" dirty="0">
              <a:solidFill>
                <a:prstClr val="white"/>
              </a:solidFill>
              <a:latin typeface="Calibri" panose="020F0502020204030204"/>
              <a:ea typeface="+mn-ea"/>
              <a:cs typeface="+mn-cs"/>
            </a:rPr>
            <a:t>Store layout</a:t>
          </a: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600">
            <a:solidFill>
              <a:schemeClr val="tx1"/>
            </a:solidFill>
          </a:endParaRPr>
        </a:p>
      </dgm:t>
    </dgm:pt>
    <dgm:pt modelId="{6008EC71-C758-B543-9C3F-178E7DD96234}">
      <dgm:prSet custT="1"/>
      <dgm:spPr/>
      <dgm:t>
        <a:bodyPr anchor="ctr"/>
        <a:lstStyle/>
        <a:p>
          <a:pPr algn="l"/>
          <a:r>
            <a:rPr lang="it-FI" sz="1400" kern="1200" dirty="0"/>
            <a:t>Design the store layout</a:t>
          </a:r>
        </a:p>
      </dgm:t>
    </dgm:pt>
    <dgm:pt modelId="{5C7E70DA-560C-BD49-AC8F-433B22258D9E}" type="parTrans" cxnId="{39E82B98-C78D-A746-B78D-1C7CD34448DA}">
      <dgm:prSet/>
      <dgm:spPr/>
      <dgm:t>
        <a:bodyPr/>
        <a:lstStyle/>
        <a:p>
          <a:endParaRPr lang="it-IT" sz="1800">
            <a:solidFill>
              <a:schemeClr val="tx1"/>
            </a:solidFill>
          </a:endParaRPr>
        </a:p>
      </dgm:t>
    </dgm:pt>
    <dgm:pt modelId="{9197E75F-C9A1-6A46-81A7-DCCE1FFE47E7}" type="sibTrans" cxnId="{39E82B98-C78D-A746-B78D-1C7CD34448DA}">
      <dgm:prSet/>
      <dgm:spPr/>
      <dgm:t>
        <a:bodyPr/>
        <a:lstStyle/>
        <a:p>
          <a:endParaRPr lang="it-IT" sz="1800">
            <a:solidFill>
              <a:schemeClr val="tx1"/>
            </a:solidFill>
          </a:endParaRPr>
        </a:p>
      </dgm:t>
    </dgm:pt>
    <dgm:pt modelId="{B338E2FC-7164-AA41-BF95-70B47B379DD5}">
      <dgm:prSet custT="1"/>
      <dgm:spPr/>
      <dgm:t>
        <a:bodyPr/>
        <a:lstStyle/>
        <a:p>
          <a:pPr algn="ctr"/>
          <a:r>
            <a:rPr lang="it-FI" sz="2000" b="1" kern="1200" dirty="0"/>
            <a:t>Digital communication strategy</a:t>
          </a:r>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pPr algn="ctr"/>
          <a:r>
            <a:rPr lang="en-US" sz="2400" b="1" noProof="0" dirty="0"/>
            <a:t>Technology in store</a:t>
          </a:r>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600"/>
        </a:p>
      </dgm:t>
    </dgm:pt>
    <dgm:pt modelId="{F80DC6CE-0652-6540-A07B-90324A7A2005}">
      <dgm:prSet custT="1"/>
      <dgm:spPr/>
      <dgm:t>
        <a:bodyPr/>
        <a:lstStyle/>
        <a:p>
          <a:pPr algn="l"/>
          <a:r>
            <a:rPr lang="en-US" sz="1400" noProof="0" dirty="0"/>
            <a:t>Which kind of technology best meet customers’ needs. </a:t>
          </a:r>
        </a:p>
      </dgm:t>
    </dgm:pt>
    <dgm:pt modelId="{8B9326E0-35E4-134B-8A63-120456D229B6}" type="parTrans" cxnId="{0AC94759-447B-1D45-81EE-8B3C88595210}">
      <dgm:prSet/>
      <dgm:spPr/>
      <dgm:t>
        <a:bodyPr/>
        <a:lstStyle/>
        <a:p>
          <a:endParaRPr lang="it-IT"/>
        </a:p>
      </dgm:t>
    </dgm:pt>
    <dgm:pt modelId="{434F6430-8F4E-4D4B-A4F8-CFB9C85AE339}" type="sibTrans" cxnId="{0AC94759-447B-1D45-81EE-8B3C88595210}">
      <dgm:prSet/>
      <dgm:spPr/>
      <dgm:t>
        <a:bodyPr/>
        <a:lstStyle/>
        <a:p>
          <a:endParaRPr lang="it-IT"/>
        </a:p>
      </dgm:t>
    </dgm:pt>
    <dgm:pt modelId="{F7F521BC-4A35-574E-9795-3687E6C1727E}">
      <dgm:prSet custT="1"/>
      <dgm:spPr/>
      <dgm:t>
        <a:bodyPr/>
        <a:lstStyle/>
        <a:p>
          <a:pPr algn="l"/>
          <a:r>
            <a:rPr lang="en-US" sz="1400" dirty="0">
              <a:latin typeface="Söhne"/>
            </a:rPr>
            <a:t>How the technology will work?</a:t>
          </a:r>
          <a:endParaRPr lang="en-US" sz="1400" noProof="0" dirty="0"/>
        </a:p>
      </dgm:t>
    </dgm:pt>
    <dgm:pt modelId="{31877E96-59D2-E845-A90C-694D14673E30}" type="parTrans" cxnId="{538B12EA-B728-1E4F-84EC-1D9E4D4929D1}">
      <dgm:prSet/>
      <dgm:spPr/>
      <dgm:t>
        <a:bodyPr/>
        <a:lstStyle/>
        <a:p>
          <a:endParaRPr lang="it-IT"/>
        </a:p>
      </dgm:t>
    </dgm:pt>
    <dgm:pt modelId="{260980D7-650D-7140-B111-C4B49258763F}" type="sibTrans" cxnId="{538B12EA-B728-1E4F-84EC-1D9E4D4929D1}">
      <dgm:prSet/>
      <dgm:spPr/>
      <dgm:t>
        <a:bodyPr/>
        <a:lstStyle/>
        <a:p>
          <a:endParaRPr lang="it-IT"/>
        </a:p>
      </dgm:t>
    </dgm:pt>
    <dgm:pt modelId="{1E25E87C-9D3F-AE43-8767-682E7620CA0C}">
      <dgm:prSet custT="1"/>
      <dgm:spPr/>
      <dgm:t>
        <a:bodyPr/>
        <a:lstStyle/>
        <a:p>
          <a:pPr algn="l"/>
          <a:r>
            <a:rPr lang="en-US" sz="1400" dirty="0">
              <a:latin typeface="Söhne"/>
            </a:rPr>
            <a:t>What are the effect of the technology?</a:t>
          </a:r>
        </a:p>
      </dgm:t>
    </dgm:pt>
    <dgm:pt modelId="{FF6F6ABE-C2D8-F449-B5C3-F622EE188A15}" type="parTrans" cxnId="{7E4495C3-5C17-A34B-9EFD-E712967E3F02}">
      <dgm:prSet/>
      <dgm:spPr/>
      <dgm:t>
        <a:bodyPr/>
        <a:lstStyle/>
        <a:p>
          <a:endParaRPr lang="it-IT"/>
        </a:p>
      </dgm:t>
    </dgm:pt>
    <dgm:pt modelId="{10BF5934-56E1-0D42-BD01-EBB63101BA74}" type="sibTrans" cxnId="{7E4495C3-5C17-A34B-9EFD-E712967E3F02}">
      <dgm:prSet/>
      <dgm:spPr/>
      <dgm:t>
        <a:bodyPr/>
        <a:lstStyle/>
        <a:p>
          <a:endParaRPr lang="it-IT"/>
        </a:p>
      </dgm:t>
    </dgm:pt>
    <dgm:pt modelId="{17F033C6-4F90-CF42-802E-4659304C87A0}">
      <dgm:prSet custT="1"/>
      <dgm:spPr/>
      <dgm:t>
        <a:bodyPr/>
        <a:lstStyle/>
        <a:p>
          <a:pPr algn="l"/>
          <a:endParaRPr lang="en-US" sz="1400" dirty="0">
            <a:latin typeface="Söhne"/>
          </a:endParaRPr>
        </a:p>
      </dgm:t>
    </dgm:pt>
    <dgm:pt modelId="{936FBE08-7DAD-2748-9D23-77095BA0C6DC}" type="parTrans" cxnId="{286A541A-D9BD-C940-95CD-63B5A6BC6788}">
      <dgm:prSet/>
      <dgm:spPr/>
      <dgm:t>
        <a:bodyPr/>
        <a:lstStyle/>
        <a:p>
          <a:endParaRPr lang="it-IT"/>
        </a:p>
      </dgm:t>
    </dgm:pt>
    <dgm:pt modelId="{2E8C1D7F-A952-6148-A0B3-5CA8860881AF}" type="sibTrans" cxnId="{286A541A-D9BD-C940-95CD-63B5A6BC6788}">
      <dgm:prSet/>
      <dgm:spPr/>
      <dgm:t>
        <a:bodyPr/>
        <a:lstStyle/>
        <a:p>
          <a:endParaRPr lang="it-IT"/>
        </a:p>
      </dgm:t>
    </dgm:pt>
    <dgm:pt modelId="{97E7DB1F-0531-AE40-9D48-174E85E89F80}">
      <dgm:prSet custT="1"/>
      <dgm:spPr/>
      <dgm:t>
        <a:bodyPr anchor="ctr"/>
        <a:lstStyle/>
        <a:p>
          <a:pPr algn="l"/>
          <a:r>
            <a:rPr lang="it-IT" sz="1400" kern="1200" dirty="0">
              <a:latin typeface="+mn-lt"/>
            </a:rPr>
            <a:t>E</a:t>
          </a:r>
          <a:r>
            <a:rPr lang="it-FI" sz="1400" kern="1200" dirty="0">
              <a:latin typeface="+mn-lt"/>
            </a:rPr>
            <a:t>xperience, </a:t>
          </a:r>
        </a:p>
      </dgm:t>
    </dgm:pt>
    <dgm:pt modelId="{0D8A7BE9-F9DC-144A-8B1E-F25740F8ACF9}" type="parTrans" cxnId="{39B9A10B-FBA6-EE4F-BC16-BE66B8BC2480}">
      <dgm:prSet/>
      <dgm:spPr/>
      <dgm:t>
        <a:bodyPr/>
        <a:lstStyle/>
        <a:p>
          <a:endParaRPr lang="it-IT"/>
        </a:p>
      </dgm:t>
    </dgm:pt>
    <dgm:pt modelId="{456DE4C2-ECC3-B74C-8238-B43D03D9DA32}" type="sibTrans" cxnId="{39B9A10B-FBA6-EE4F-BC16-BE66B8BC2480}">
      <dgm:prSet/>
      <dgm:spPr/>
      <dgm:t>
        <a:bodyPr/>
        <a:lstStyle/>
        <a:p>
          <a:endParaRPr lang="it-IT"/>
        </a:p>
      </dgm:t>
    </dgm:pt>
    <dgm:pt modelId="{8E52D565-4C83-AD42-9E30-3ADFBF71CC3D}">
      <dgm:prSet custT="1"/>
      <dgm:spPr/>
      <dgm:t>
        <a:bodyPr anchor="ctr"/>
        <a:lstStyle/>
        <a:p>
          <a:pPr algn="l"/>
          <a:r>
            <a:rPr lang="it-FI" sz="1400" kern="1200" dirty="0">
              <a:latin typeface="+mn-lt"/>
            </a:rPr>
            <a:t>Curated Assortement</a:t>
          </a:r>
        </a:p>
      </dgm:t>
    </dgm:pt>
    <dgm:pt modelId="{ECAAA44D-3880-7642-A42D-081BD4059E7F}" type="parTrans" cxnId="{F6A03E0E-EF63-6D4E-96D1-850E5D4BE282}">
      <dgm:prSet/>
      <dgm:spPr/>
      <dgm:t>
        <a:bodyPr/>
        <a:lstStyle/>
        <a:p>
          <a:endParaRPr lang="it-IT"/>
        </a:p>
      </dgm:t>
    </dgm:pt>
    <dgm:pt modelId="{F8D1F3D2-B1D1-2C42-A02D-96724986304D}" type="sibTrans" cxnId="{F6A03E0E-EF63-6D4E-96D1-850E5D4BE282}">
      <dgm:prSet/>
      <dgm:spPr/>
      <dgm:t>
        <a:bodyPr/>
        <a:lstStyle/>
        <a:p>
          <a:endParaRPr lang="it-IT"/>
        </a:p>
      </dgm:t>
    </dgm:pt>
    <dgm:pt modelId="{5A4E7B14-B42A-1445-8AC4-FEA30D124E5A}">
      <dgm:prSet custT="1"/>
      <dgm:spPr/>
      <dgm:t>
        <a:bodyPr anchor="ctr"/>
        <a:lstStyle/>
        <a:p>
          <a:pPr algn="l"/>
          <a:r>
            <a:rPr lang="it-FI" sz="1400" kern="1200" dirty="0">
              <a:latin typeface="+mn-lt"/>
            </a:rPr>
            <a:t>Omnichannel</a:t>
          </a:r>
        </a:p>
      </dgm:t>
    </dgm:pt>
    <dgm:pt modelId="{EFD3EFDB-6808-224D-A025-3B1E9C92B6FD}" type="parTrans" cxnId="{0E84923A-0825-4449-A5DC-D743EC94AA81}">
      <dgm:prSet/>
      <dgm:spPr/>
      <dgm:t>
        <a:bodyPr/>
        <a:lstStyle/>
        <a:p>
          <a:endParaRPr lang="it-IT"/>
        </a:p>
      </dgm:t>
    </dgm:pt>
    <dgm:pt modelId="{C9309C24-17C5-4B4D-8757-A9442F938830}" type="sibTrans" cxnId="{0E84923A-0825-4449-A5DC-D743EC94AA81}">
      <dgm:prSet/>
      <dgm:spPr/>
      <dgm:t>
        <a:bodyPr/>
        <a:lstStyle/>
        <a:p>
          <a:endParaRPr lang="it-IT"/>
        </a:p>
      </dgm:t>
    </dgm:pt>
    <dgm:pt modelId="{94A7F72E-6B3D-414C-A119-FCEA7055EBE3}">
      <dgm:prSet custT="1"/>
      <dgm:spPr/>
      <dgm:t>
        <a:bodyPr anchor="ctr"/>
        <a:lstStyle/>
        <a:p>
          <a:pPr algn="l"/>
          <a:r>
            <a:rPr lang="it-FI" sz="1400" kern="1200" dirty="0">
              <a:latin typeface="+mn-lt"/>
            </a:rPr>
            <a:t>Technology in store</a:t>
          </a:r>
        </a:p>
      </dgm:t>
    </dgm:pt>
    <dgm:pt modelId="{BD28C356-328D-394E-8378-A9EC96304390}" type="parTrans" cxnId="{60CD71B7-E33B-BB4C-997E-8B78973F8E35}">
      <dgm:prSet/>
      <dgm:spPr/>
      <dgm:t>
        <a:bodyPr/>
        <a:lstStyle/>
        <a:p>
          <a:endParaRPr lang="it-IT"/>
        </a:p>
      </dgm:t>
    </dgm:pt>
    <dgm:pt modelId="{C2342519-8C3F-984F-A998-24A30902627E}" type="sibTrans" cxnId="{60CD71B7-E33B-BB4C-997E-8B78973F8E35}">
      <dgm:prSet/>
      <dgm:spPr/>
      <dgm:t>
        <a:bodyPr/>
        <a:lstStyle/>
        <a:p>
          <a:endParaRPr lang="it-IT"/>
        </a:p>
      </dgm:t>
    </dgm:pt>
    <dgm:pt modelId="{2B0EC699-1B02-7842-9DD3-28B8479B2E86}">
      <dgm:prSet custT="1"/>
      <dgm:spPr/>
      <dgm:t>
        <a:bodyPr/>
        <a:lstStyle/>
        <a:p>
          <a:r>
            <a:rPr lang="en-US" sz="1400" kern="1200" dirty="0">
              <a:solidFill>
                <a:prstClr val="white"/>
              </a:solidFill>
              <a:latin typeface="Calibri" panose="020F0502020204030204"/>
              <a:ea typeface="+mn-ea"/>
              <a:cs typeface="+mn-cs"/>
            </a:rPr>
            <a:t>Determine the objective of your campaign</a:t>
          </a:r>
          <a:endParaRPr lang="it-IT" sz="1400" kern="1200" dirty="0">
            <a:solidFill>
              <a:prstClr val="white"/>
            </a:solidFill>
            <a:latin typeface="Calibri" panose="020F0502020204030204"/>
            <a:ea typeface="+mn-ea"/>
            <a:cs typeface="+mn-cs"/>
          </a:endParaRPr>
        </a:p>
      </dgm:t>
    </dgm:pt>
    <dgm:pt modelId="{42BE640F-6D8B-9244-B8BB-45AA8EEA6B30}" type="parTrans" cxnId="{5A0B0595-2C63-2148-8F30-5F567B07FA74}">
      <dgm:prSet/>
      <dgm:spPr/>
      <dgm:t>
        <a:bodyPr/>
        <a:lstStyle/>
        <a:p>
          <a:endParaRPr lang="it-IT"/>
        </a:p>
      </dgm:t>
    </dgm:pt>
    <dgm:pt modelId="{3FFCAB0F-E05D-DB4F-8F20-F87974135072}" type="sibTrans" cxnId="{5A0B0595-2C63-2148-8F30-5F567B07FA74}">
      <dgm:prSet/>
      <dgm:spPr/>
      <dgm:t>
        <a:bodyPr/>
        <a:lstStyle/>
        <a:p>
          <a:endParaRPr lang="it-IT"/>
        </a:p>
      </dgm:t>
    </dgm:pt>
    <dgm:pt modelId="{4B316F87-649F-8344-9DBF-274EF70C8DC9}">
      <dgm:prSet custT="1"/>
      <dgm:spPr/>
      <dgm:t>
        <a:bodyPr/>
        <a:lstStyle/>
        <a:p>
          <a:r>
            <a:rPr lang="en-US" sz="1400" kern="1200" dirty="0">
              <a:solidFill>
                <a:prstClr val="white"/>
              </a:solidFill>
              <a:latin typeface="Calibri" panose="020F0502020204030204"/>
              <a:ea typeface="+mn-ea"/>
              <a:cs typeface="+mn-cs"/>
            </a:rPr>
            <a:t>Choose the platform</a:t>
          </a:r>
          <a:endParaRPr lang="it-FI" sz="1400" kern="1200" dirty="0">
            <a:solidFill>
              <a:prstClr val="white"/>
            </a:solidFill>
            <a:latin typeface="Calibri" panose="020F0502020204030204"/>
            <a:ea typeface="+mn-ea"/>
            <a:cs typeface="+mn-cs"/>
          </a:endParaRPr>
        </a:p>
      </dgm:t>
    </dgm:pt>
    <dgm:pt modelId="{B971298E-4A58-764D-9C83-3F2D5D21FE78}" type="parTrans" cxnId="{739F1F6E-B8A4-1C46-AF0C-4ECE1802640D}">
      <dgm:prSet/>
      <dgm:spPr/>
      <dgm:t>
        <a:bodyPr/>
        <a:lstStyle/>
        <a:p>
          <a:endParaRPr lang="it-IT"/>
        </a:p>
      </dgm:t>
    </dgm:pt>
    <dgm:pt modelId="{B41ED07D-DCE0-D240-A61B-48C5579D94A1}" type="sibTrans" cxnId="{739F1F6E-B8A4-1C46-AF0C-4ECE1802640D}">
      <dgm:prSet/>
      <dgm:spPr/>
      <dgm:t>
        <a:bodyPr/>
        <a:lstStyle/>
        <a:p>
          <a:endParaRPr lang="it-IT"/>
        </a:p>
      </dgm:t>
    </dgm:pt>
    <dgm:pt modelId="{235DA8A1-9EE8-B343-BE21-278DCEB58DAC}">
      <dgm:prSet custT="1"/>
      <dgm:spPr/>
      <dgm:t>
        <a:bodyPr/>
        <a:lstStyle/>
        <a:p>
          <a:r>
            <a:rPr lang="en-US" sz="1400" kern="1200" dirty="0">
              <a:solidFill>
                <a:prstClr val="white"/>
              </a:solidFill>
              <a:latin typeface="Calibri" panose="020F0502020204030204"/>
              <a:ea typeface="+mn-ea"/>
              <a:cs typeface="+mn-cs"/>
            </a:rPr>
            <a:t>Plan the content</a:t>
          </a:r>
          <a:endParaRPr lang="it-FI" sz="1400" kern="1200" dirty="0">
            <a:solidFill>
              <a:prstClr val="white"/>
            </a:solidFill>
            <a:latin typeface="Calibri" panose="020F0502020204030204"/>
            <a:ea typeface="+mn-ea"/>
            <a:cs typeface="+mn-cs"/>
          </a:endParaRPr>
        </a:p>
      </dgm:t>
    </dgm:pt>
    <dgm:pt modelId="{5AF2D385-024E-FC49-BFB1-5D7176F8F1A9}" type="parTrans" cxnId="{BEA4CFC3-C55E-0041-90B5-D6E78553656C}">
      <dgm:prSet/>
      <dgm:spPr/>
      <dgm:t>
        <a:bodyPr/>
        <a:lstStyle/>
        <a:p>
          <a:endParaRPr lang="it-IT"/>
        </a:p>
      </dgm:t>
    </dgm:pt>
    <dgm:pt modelId="{F727E787-B51A-E84E-94B3-8BFD8CC00409}" type="sibTrans" cxnId="{BEA4CFC3-C55E-0041-90B5-D6E78553656C}">
      <dgm:prSet/>
      <dgm:spPr/>
      <dgm:t>
        <a:bodyPr/>
        <a:lstStyle/>
        <a:p>
          <a:endParaRPr lang="it-IT"/>
        </a:p>
      </dgm:t>
    </dgm:pt>
    <dgm:pt modelId="{3D6AEB7F-A6C3-DC44-A391-89DFA70ECEF5}">
      <dgm:prSet custT="1"/>
      <dgm:spPr/>
      <dgm:t>
        <a:bodyPr/>
        <a:lstStyle/>
        <a:p>
          <a:r>
            <a:rPr lang="en-US" sz="1400" kern="1200" dirty="0">
              <a:solidFill>
                <a:prstClr val="white"/>
              </a:solidFill>
              <a:latin typeface="Calibri" panose="020F0502020204030204"/>
              <a:ea typeface="+mn-ea"/>
              <a:cs typeface="+mn-cs"/>
            </a:rPr>
            <a:t>Distribute and promote content</a:t>
          </a:r>
          <a:endParaRPr lang="it-FI" sz="1400" kern="1200" dirty="0">
            <a:solidFill>
              <a:prstClr val="white"/>
            </a:solidFill>
            <a:latin typeface="Calibri" panose="020F0502020204030204"/>
            <a:ea typeface="+mn-ea"/>
            <a:cs typeface="+mn-cs"/>
          </a:endParaRPr>
        </a:p>
      </dgm:t>
    </dgm:pt>
    <dgm:pt modelId="{57831935-A4D9-274F-8DE6-0F5998559349}" type="parTrans" cxnId="{88F14263-A7B3-8047-9683-3533E3974599}">
      <dgm:prSet/>
      <dgm:spPr/>
      <dgm:t>
        <a:bodyPr/>
        <a:lstStyle/>
        <a:p>
          <a:endParaRPr lang="it-IT"/>
        </a:p>
      </dgm:t>
    </dgm:pt>
    <dgm:pt modelId="{5F6595B2-F21F-D04E-A574-B9607AD9C0E8}" type="sibTrans" cxnId="{88F14263-A7B3-8047-9683-3533E3974599}">
      <dgm:prSet/>
      <dgm:spPr/>
      <dgm:t>
        <a:bodyPr/>
        <a:lstStyle/>
        <a:p>
          <a:endParaRPr lang="it-IT"/>
        </a:p>
      </dgm:t>
    </dgm:pt>
    <dgm:pt modelId="{E7F602F0-29F0-8742-B6B6-90AB32C52AE2}">
      <dgm:prSet custT="1"/>
      <dgm:spPr/>
      <dgm:t>
        <a:bodyPr/>
        <a:lstStyle/>
        <a:p>
          <a:r>
            <a:rPr lang="en-US" sz="1400" kern="1200" dirty="0">
              <a:solidFill>
                <a:prstClr val="white"/>
              </a:solidFill>
              <a:latin typeface="Calibri" panose="020F0502020204030204"/>
              <a:ea typeface="+mn-ea"/>
              <a:cs typeface="+mn-cs"/>
            </a:rPr>
            <a:t>Measure success</a:t>
          </a:r>
          <a:endParaRPr lang="it-FI" sz="1400" kern="1200" dirty="0">
            <a:solidFill>
              <a:prstClr val="white"/>
            </a:solidFill>
            <a:latin typeface="Calibri" panose="020F0502020204030204"/>
            <a:ea typeface="+mn-ea"/>
            <a:cs typeface="+mn-cs"/>
          </a:endParaRPr>
        </a:p>
      </dgm:t>
    </dgm:pt>
    <dgm:pt modelId="{3012BB16-0323-F049-9B27-F126E179EFC9}" type="parTrans" cxnId="{CCE41FAD-B613-8D46-A239-D27C7D50102D}">
      <dgm:prSet/>
      <dgm:spPr/>
      <dgm:t>
        <a:bodyPr/>
        <a:lstStyle/>
        <a:p>
          <a:endParaRPr lang="it-IT"/>
        </a:p>
      </dgm:t>
    </dgm:pt>
    <dgm:pt modelId="{4A178A9D-4D37-CB49-B91C-24D902BC025D}" type="sibTrans" cxnId="{CCE41FAD-B613-8D46-A239-D27C7D50102D}">
      <dgm:prSet/>
      <dgm:spPr/>
      <dgm:t>
        <a:bodyPr/>
        <a:lstStyle/>
        <a:p>
          <a:endParaRPr lang="it-IT"/>
        </a:p>
      </dgm:t>
    </dgm:pt>
    <dgm:pt modelId="{6E172BAE-D3B1-404C-8C36-89161C3BC312}" type="pres">
      <dgm:prSet presAssocID="{3E16A68B-D6F5-5141-A970-07AC19B1AC65}" presName="Name0" presStyleCnt="0">
        <dgm:presLayoutVars>
          <dgm:dir/>
          <dgm:resizeHandles val="exact"/>
        </dgm:presLayoutVars>
      </dgm:prSet>
      <dgm:spPr/>
    </dgm:pt>
    <dgm:pt modelId="{99830576-BD57-2341-93A8-F035756A28E4}" type="pres">
      <dgm:prSet presAssocID="{4E349D68-24AD-A74F-98AD-C473EF27AFF9}" presName="node" presStyleLbl="node1" presStyleIdx="0" presStyleCnt="5">
        <dgm:presLayoutVars>
          <dgm:bulletEnabled val="1"/>
        </dgm:presLayoutVars>
      </dgm:prSet>
      <dgm:spPr/>
    </dgm:pt>
    <dgm:pt modelId="{7C77DB95-6634-3344-811D-5F66245BBD9A}" type="pres">
      <dgm:prSet presAssocID="{F8CE13A0-C4FE-3148-87CE-46F383E47BBC}" presName="sibTrans" presStyleCnt="0"/>
      <dgm:spPr/>
    </dgm:pt>
    <dgm:pt modelId="{2BB9BF24-B919-B249-9327-8DD405366416}" type="pres">
      <dgm:prSet presAssocID="{9769AE17-2F68-924E-957B-D3F7C4C79FDB}" presName="node" presStyleLbl="node1" presStyleIdx="1" presStyleCnt="5">
        <dgm:presLayoutVars>
          <dgm:bulletEnabled val="1"/>
        </dgm:presLayoutVars>
      </dgm:prSet>
      <dgm:spPr/>
    </dgm:pt>
    <dgm:pt modelId="{087ED37C-659A-3F4D-A907-A7412C87B323}" type="pres">
      <dgm:prSet presAssocID="{1F4A31A4-6F6A-3E40-8A0F-BF05C8178A74}" presName="sibTrans" presStyleCnt="0"/>
      <dgm:spPr/>
    </dgm:pt>
    <dgm:pt modelId="{2350DA38-FC35-9E4D-9EEB-B82B31138C68}" type="pres">
      <dgm:prSet presAssocID="{044D56A3-7892-DD40-A1C0-4B9A6492723E}" presName="node" presStyleLbl="node1" presStyleIdx="2" presStyleCnt="5">
        <dgm:presLayoutVars>
          <dgm:bulletEnabled val="1"/>
        </dgm:presLayoutVars>
      </dgm:prSet>
      <dgm:spPr/>
    </dgm:pt>
    <dgm:pt modelId="{C75A77CC-3041-1740-AD05-D3488D5F6561}" type="pres">
      <dgm:prSet presAssocID="{CF45577E-B2C8-A64B-BE5D-CF713022CCAA}" presName="sibTrans" presStyleCnt="0"/>
      <dgm:spPr/>
    </dgm:pt>
    <dgm:pt modelId="{898788A6-25A7-2B48-A4F1-C4300DB79394}" type="pres">
      <dgm:prSet presAssocID="{D9D1847F-5A3C-FD47-8B7E-58F68D9887C9}" presName="node" presStyleLbl="node1" presStyleIdx="3" presStyleCnt="5">
        <dgm:presLayoutVars>
          <dgm:bulletEnabled val="1"/>
        </dgm:presLayoutVars>
      </dgm:prSet>
      <dgm:spPr/>
    </dgm:pt>
    <dgm:pt modelId="{CDAB9C8E-8827-3243-9C2A-445D1D1AD29A}" type="pres">
      <dgm:prSet presAssocID="{5D71E933-CCAE-EF4D-AA9E-0699AB35BC94}" presName="sibTrans" presStyleCnt="0"/>
      <dgm:spPr/>
    </dgm:pt>
    <dgm:pt modelId="{0464B2DA-E114-7549-9F4D-EE6C2B5EBD82}" type="pres">
      <dgm:prSet presAssocID="{B338E2FC-7164-AA41-BF95-70B47B379DD5}" presName="node" presStyleLbl="node1" presStyleIdx="4" presStyleCnt="5">
        <dgm:presLayoutVars>
          <dgm:bulletEnabled val="1"/>
        </dgm:presLayoutVars>
      </dgm:prSet>
      <dgm:spPr/>
    </dgm:pt>
  </dgm:ptLst>
  <dgm:cxnLst>
    <dgm:cxn modelId="{39B9A10B-FBA6-EE4F-BC16-BE66B8BC2480}" srcId="{9769AE17-2F68-924E-957B-D3F7C4C79FDB}" destId="{97E7DB1F-0531-AE40-9D48-174E85E89F80}" srcOrd="1" destOrd="0" parTransId="{0D8A7BE9-F9DC-144A-8B1E-F25740F8ACF9}" sibTransId="{456DE4C2-ECC3-B74C-8238-B43D03D9DA32}"/>
    <dgm:cxn modelId="{F6A03E0E-EF63-6D4E-96D1-850E5D4BE282}" srcId="{9769AE17-2F68-924E-957B-D3F7C4C79FDB}" destId="{8E52D565-4C83-AD42-9E30-3ADFBF71CC3D}" srcOrd="2" destOrd="0" parTransId="{ECAAA44D-3880-7642-A42D-081BD4059E7F}" sibTransId="{F8D1F3D2-B1D1-2C42-A02D-96724986304D}"/>
    <dgm:cxn modelId="{3326620E-CAA9-2847-82E5-D862153FB581}" type="presOf" srcId="{235DA8A1-9EE8-B343-BE21-278DCEB58DAC}" destId="{0464B2DA-E114-7549-9F4D-EE6C2B5EBD82}" srcOrd="0" destOrd="3" presId="urn:microsoft.com/office/officeart/2005/8/layout/hList6"/>
    <dgm:cxn modelId="{8BCF0E12-0DC7-8649-A258-6C3FE3C7FDE4}" type="presOf" srcId="{2EED2B4B-5439-9145-9FCA-3C477F73DC8D}" destId="{2BB9BF24-B919-B249-9327-8DD405366416}" srcOrd="0" destOrd="1" presId="urn:microsoft.com/office/officeart/2005/8/layout/hList6"/>
    <dgm:cxn modelId="{F9A1C414-ED0B-4349-B56D-506D7B240BE9}" type="presOf" srcId="{F80DC6CE-0652-6540-A07B-90324A7A2005}" destId="{2350DA38-FC35-9E4D-9EEB-B82B31138C68}" srcOrd="0" destOrd="1" presId="urn:microsoft.com/office/officeart/2005/8/layout/hList6"/>
    <dgm:cxn modelId="{286A541A-D9BD-C940-95CD-63B5A6BC6788}" srcId="{044D56A3-7892-DD40-A1C0-4B9A6492723E}" destId="{17F033C6-4F90-CF42-802E-4659304C87A0}" srcOrd="3" destOrd="0" parTransId="{936FBE08-7DAD-2748-9D23-77095BA0C6DC}" sibTransId="{2E8C1D7F-A952-6148-A0B3-5CA8860881AF}"/>
    <dgm:cxn modelId="{40EF2F38-DB89-D741-916A-9EF1CD17BC1F}" type="presOf" srcId="{94A7F72E-6B3D-414C-A119-FCEA7055EBE3}" destId="{2BB9BF24-B919-B249-9327-8DD405366416}" srcOrd="0" destOrd="5" presId="urn:microsoft.com/office/officeart/2005/8/layout/hList6"/>
    <dgm:cxn modelId="{0E84923A-0825-4449-A5DC-D743EC94AA81}" srcId="{9769AE17-2F68-924E-957B-D3F7C4C79FDB}" destId="{5A4E7B14-B42A-1445-8AC4-FEA30D124E5A}" srcOrd="3" destOrd="0" parTransId="{EFD3EFDB-6808-224D-A025-3B1E9C92B6FD}" sibTransId="{C9309C24-17C5-4B4D-8757-A9442F938830}"/>
    <dgm:cxn modelId="{33FEC542-18DD-5147-89F8-DF32A8DDBF49}" srcId="{3E16A68B-D6F5-5141-A970-07AC19B1AC65}" destId="{D9D1847F-5A3C-FD47-8B7E-58F68D9887C9}" srcOrd="3" destOrd="0" parTransId="{6F691731-0D39-B343-9969-369C9D900921}" sibTransId="{5D71E933-CCAE-EF4D-AA9E-0699AB35BC94}"/>
    <dgm:cxn modelId="{7AE62743-EAA9-4144-BBF0-5954D460431D}" type="presOf" srcId="{3E16A68B-D6F5-5141-A970-07AC19B1AC65}" destId="{6E172BAE-D3B1-404C-8C36-89161C3BC312}" srcOrd="0" destOrd="0" presId="urn:microsoft.com/office/officeart/2005/8/layout/hList6"/>
    <dgm:cxn modelId="{BDC33751-1058-E846-9AC9-FD35326EF603}" type="presOf" srcId="{D9D1847F-5A3C-FD47-8B7E-58F68D9887C9}" destId="{898788A6-25A7-2B48-A4F1-C4300DB79394}" srcOrd="0" destOrd="0" presId="urn:microsoft.com/office/officeart/2005/8/layout/hList6"/>
    <dgm:cxn modelId="{F363C756-1A68-224B-8CBF-75D8A6A22A30}" type="presOf" srcId="{3D6AEB7F-A6C3-DC44-A391-89DFA70ECEF5}" destId="{0464B2DA-E114-7549-9F4D-EE6C2B5EBD82}" srcOrd="0" destOrd="4" presId="urn:microsoft.com/office/officeart/2005/8/layout/hList6"/>
    <dgm:cxn modelId="{0AC94759-447B-1D45-81EE-8B3C88595210}" srcId="{044D56A3-7892-DD40-A1C0-4B9A6492723E}" destId="{F80DC6CE-0652-6540-A07B-90324A7A2005}" srcOrd="0" destOrd="0" parTransId="{8B9326E0-35E4-134B-8A63-120456D229B6}" sibTransId="{434F6430-8F4E-4D4B-A4F8-CFB9C85AE339}"/>
    <dgm:cxn modelId="{AE355E5D-6CCD-D942-8582-3A347DAD6F0E}" srcId="{3E16A68B-D6F5-5141-A970-07AC19B1AC65}" destId="{044D56A3-7892-DD40-A1C0-4B9A6492723E}" srcOrd="2" destOrd="0" parTransId="{D016B9A4-77A3-6846-9125-4921160FEF6B}" sibTransId="{CF45577E-B2C8-A64B-BE5D-CF713022CCAA}"/>
    <dgm:cxn modelId="{88F14263-A7B3-8047-9683-3533E3974599}" srcId="{B338E2FC-7164-AA41-BF95-70B47B379DD5}" destId="{3D6AEB7F-A6C3-DC44-A391-89DFA70ECEF5}" srcOrd="3" destOrd="0" parTransId="{57831935-A4D9-274F-8DE6-0F5998559349}" sibTransId="{5F6595B2-F21F-D04E-A574-B9607AD9C0E8}"/>
    <dgm:cxn modelId="{F833BE65-68AC-9940-93CC-86811214D4B3}" type="presOf" srcId="{8E52D565-4C83-AD42-9E30-3ADFBF71CC3D}" destId="{2BB9BF24-B919-B249-9327-8DD405366416}" srcOrd="0" destOrd="3" presId="urn:microsoft.com/office/officeart/2005/8/layout/hList6"/>
    <dgm:cxn modelId="{5B17A566-6D7E-AF4A-B457-6CCC0C92A554}" type="presOf" srcId="{2B0EC699-1B02-7842-9DD3-28B8479B2E86}" destId="{0464B2DA-E114-7549-9F4D-EE6C2B5EBD82}" srcOrd="0" destOrd="1" presId="urn:microsoft.com/office/officeart/2005/8/layout/hList6"/>
    <dgm:cxn modelId="{739F1F6E-B8A4-1C46-AF0C-4ECE1802640D}" srcId="{B338E2FC-7164-AA41-BF95-70B47B379DD5}" destId="{4B316F87-649F-8344-9DBF-274EF70C8DC9}" srcOrd="1" destOrd="0" parTransId="{B971298E-4A58-764D-9C83-3F2D5D21FE78}" sibTransId="{B41ED07D-DCE0-D240-A61B-48C5579D94A1}"/>
    <dgm:cxn modelId="{EE75F179-BEF9-6841-841B-ADD9C1B26E91}" type="presOf" srcId="{6008EC71-C758-B543-9C3F-178E7DD96234}" destId="{898788A6-25A7-2B48-A4F1-C4300DB79394}" srcOrd="0" destOrd="1" presId="urn:microsoft.com/office/officeart/2005/8/layout/hList6"/>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1" destOrd="0" parTransId="{C3DA841E-2788-364A-AFC9-C5BDBAF0F91D}" sibTransId="{1F4A31A4-6F6A-3E40-8A0F-BF05C8178A74}"/>
    <dgm:cxn modelId="{5A0B0595-2C63-2148-8F30-5F567B07FA74}" srcId="{B338E2FC-7164-AA41-BF95-70B47B379DD5}" destId="{2B0EC699-1B02-7842-9DD3-28B8479B2E86}" srcOrd="0" destOrd="0" parTransId="{42BE640F-6D8B-9244-B8BB-45AA8EEA6B30}" sibTransId="{3FFCAB0F-E05D-DB4F-8F20-F87974135072}"/>
    <dgm:cxn modelId="{231E3F96-2CAB-8B4C-A6CA-8011E704989D}" type="presOf" srcId="{044D56A3-7892-DD40-A1C0-4B9A6492723E}" destId="{2350DA38-FC35-9E4D-9EEB-B82B31138C68}" srcOrd="0" destOrd="0" presId="urn:microsoft.com/office/officeart/2005/8/layout/hList6"/>
    <dgm:cxn modelId="{39E82B98-C78D-A746-B78D-1C7CD34448DA}" srcId="{D9D1847F-5A3C-FD47-8B7E-58F68D9887C9}" destId="{6008EC71-C758-B543-9C3F-178E7DD96234}" srcOrd="0" destOrd="0" parTransId="{5C7E70DA-560C-BD49-AC8F-433B22258D9E}" sibTransId="{9197E75F-C9A1-6A46-81A7-DCCE1FFE47E7}"/>
    <dgm:cxn modelId="{8D7A359E-8F41-3B4A-B34B-9E912DF7A06A}" type="presOf" srcId="{17F033C6-4F90-CF42-802E-4659304C87A0}" destId="{2350DA38-FC35-9E4D-9EEB-B82B31138C68}" srcOrd="0" destOrd="4" presId="urn:microsoft.com/office/officeart/2005/8/layout/hList6"/>
    <dgm:cxn modelId="{3AAA38A8-85A9-DA47-B1BE-4159432204F1}" type="presOf" srcId="{1E25E87C-9D3F-AE43-8767-682E7620CA0C}" destId="{2350DA38-FC35-9E4D-9EEB-B82B31138C68}" srcOrd="0" destOrd="3" presId="urn:microsoft.com/office/officeart/2005/8/layout/hList6"/>
    <dgm:cxn modelId="{CCE41FAD-B613-8D46-A239-D27C7D50102D}" srcId="{B338E2FC-7164-AA41-BF95-70B47B379DD5}" destId="{E7F602F0-29F0-8742-B6B6-90AB32C52AE2}" srcOrd="4" destOrd="0" parTransId="{3012BB16-0323-F049-9B27-F126E179EFC9}" sibTransId="{4A178A9D-4D37-CB49-B91C-24D902BC025D}"/>
    <dgm:cxn modelId="{0EE643B4-FD8B-1C46-B9AC-ECF6230C443F}" type="presOf" srcId="{5A4E7B14-B42A-1445-8AC4-FEA30D124E5A}" destId="{2BB9BF24-B919-B249-9327-8DD405366416}" srcOrd="0" destOrd="4" presId="urn:microsoft.com/office/officeart/2005/8/layout/hList6"/>
    <dgm:cxn modelId="{60CD71B7-E33B-BB4C-997E-8B78973F8E35}" srcId="{9769AE17-2F68-924E-957B-D3F7C4C79FDB}" destId="{94A7F72E-6B3D-414C-A119-FCEA7055EBE3}" srcOrd="4" destOrd="0" parTransId="{BD28C356-328D-394E-8378-A9EC96304390}" sibTransId="{C2342519-8C3F-984F-A998-24A30902627E}"/>
    <dgm:cxn modelId="{93FEF5C2-5C77-CE45-BF91-0A3D1045ACA4}" srcId="{9769AE17-2F68-924E-957B-D3F7C4C79FDB}" destId="{2EED2B4B-5439-9145-9FCA-3C477F73DC8D}" srcOrd="0" destOrd="0" parTransId="{B59918D9-8ABE-5948-81B8-06A04AE55B63}" sibTransId="{5EC0587A-6F82-FD48-BC52-35E96DBC0499}"/>
    <dgm:cxn modelId="{7E4495C3-5C17-A34B-9EFD-E712967E3F02}" srcId="{044D56A3-7892-DD40-A1C0-4B9A6492723E}" destId="{1E25E87C-9D3F-AE43-8767-682E7620CA0C}" srcOrd="2" destOrd="0" parTransId="{FF6F6ABE-C2D8-F449-B5C3-F622EE188A15}" sibTransId="{10BF5934-56E1-0D42-BD01-EBB63101BA74}"/>
    <dgm:cxn modelId="{BEA4CFC3-C55E-0041-90B5-D6E78553656C}" srcId="{B338E2FC-7164-AA41-BF95-70B47B379DD5}" destId="{235DA8A1-9EE8-B343-BE21-278DCEB58DAC}" srcOrd="2" destOrd="0" parTransId="{5AF2D385-024E-FC49-BFB1-5D7176F8F1A9}" sibTransId="{F727E787-B51A-E84E-94B3-8BFD8CC00409}"/>
    <dgm:cxn modelId="{C5D877C9-DC4D-2B48-A616-1FC03E92D9AB}" srcId="{3E16A68B-D6F5-5141-A970-07AC19B1AC65}" destId="{B338E2FC-7164-AA41-BF95-70B47B379DD5}" srcOrd="4" destOrd="0" parTransId="{B6D13471-109B-4249-AB55-D41F66A78B50}" sibTransId="{8CFCA005-C301-C740-A8FA-BDD6F159AE47}"/>
    <dgm:cxn modelId="{5CD95DCB-21F8-5544-8B1F-BBFF711EA985}" type="presOf" srcId="{97E7DB1F-0531-AE40-9D48-174E85E89F80}" destId="{2BB9BF24-B919-B249-9327-8DD405366416}" srcOrd="0" destOrd="2" presId="urn:microsoft.com/office/officeart/2005/8/layout/hList6"/>
    <dgm:cxn modelId="{2947ACCD-02FD-BB41-A643-74D575FCDF0B}" type="presOf" srcId="{B338E2FC-7164-AA41-BF95-70B47B379DD5}" destId="{0464B2DA-E114-7549-9F4D-EE6C2B5EBD82}" srcOrd="0" destOrd="0" presId="urn:microsoft.com/office/officeart/2005/8/layout/hList6"/>
    <dgm:cxn modelId="{55CB25D3-0919-1640-8352-4112B412331E}" type="presOf" srcId="{4E349D68-24AD-A74F-98AD-C473EF27AFF9}" destId="{99830576-BD57-2341-93A8-F035756A28E4}" srcOrd="0" destOrd="0" presId="urn:microsoft.com/office/officeart/2005/8/layout/hList6"/>
    <dgm:cxn modelId="{538B12EA-B728-1E4F-84EC-1D9E4D4929D1}" srcId="{044D56A3-7892-DD40-A1C0-4B9A6492723E}" destId="{F7F521BC-4A35-574E-9795-3687E6C1727E}" srcOrd="1" destOrd="0" parTransId="{31877E96-59D2-E845-A90C-694D14673E30}" sibTransId="{260980D7-650D-7140-B111-C4B49258763F}"/>
    <dgm:cxn modelId="{C35ABCEC-EA4B-9946-B226-3BAE666D19AE}" type="presOf" srcId="{F7F521BC-4A35-574E-9795-3687E6C1727E}" destId="{2350DA38-FC35-9E4D-9EEB-B82B31138C68}" srcOrd="0" destOrd="2" presId="urn:microsoft.com/office/officeart/2005/8/layout/hList6"/>
    <dgm:cxn modelId="{19748EED-ADA8-9D4F-94A9-9D5E05068F79}" type="presOf" srcId="{9769AE17-2F68-924E-957B-D3F7C4C79FDB}" destId="{2BB9BF24-B919-B249-9327-8DD405366416}" srcOrd="0" destOrd="0" presId="urn:microsoft.com/office/officeart/2005/8/layout/hList6"/>
    <dgm:cxn modelId="{9F2C60FA-DE60-4D48-8669-9734FC941AAD}" type="presOf" srcId="{E7F602F0-29F0-8742-B6B6-90AB32C52AE2}" destId="{0464B2DA-E114-7549-9F4D-EE6C2B5EBD82}" srcOrd="0" destOrd="5" presId="urn:microsoft.com/office/officeart/2005/8/layout/hList6"/>
    <dgm:cxn modelId="{4C85EFFF-8747-3040-B805-2238E28FAD55}" type="presOf" srcId="{4B316F87-649F-8344-9DBF-274EF70C8DC9}" destId="{0464B2DA-E114-7549-9F4D-EE6C2B5EBD82}" srcOrd="0" destOrd="2" presId="urn:microsoft.com/office/officeart/2005/8/layout/hList6"/>
    <dgm:cxn modelId="{10E551C9-9090-A04A-B391-C21F8CAC11B2}" type="presParOf" srcId="{6E172BAE-D3B1-404C-8C36-89161C3BC312}" destId="{99830576-BD57-2341-93A8-F035756A28E4}" srcOrd="0" destOrd="0" presId="urn:microsoft.com/office/officeart/2005/8/layout/hList6"/>
    <dgm:cxn modelId="{B0D07993-5C6E-E241-A8B7-809D7D7BE49A}" type="presParOf" srcId="{6E172BAE-D3B1-404C-8C36-89161C3BC312}" destId="{7C77DB95-6634-3344-811D-5F66245BBD9A}" srcOrd="1" destOrd="0" presId="urn:microsoft.com/office/officeart/2005/8/layout/hList6"/>
    <dgm:cxn modelId="{39FDB262-1A0F-AC4B-8613-047BC172B9AB}" type="presParOf" srcId="{6E172BAE-D3B1-404C-8C36-89161C3BC312}" destId="{2BB9BF24-B919-B249-9327-8DD405366416}" srcOrd="2" destOrd="0" presId="urn:microsoft.com/office/officeart/2005/8/layout/hList6"/>
    <dgm:cxn modelId="{63CB563D-C127-014E-94B9-BC74810FE6CA}" type="presParOf" srcId="{6E172BAE-D3B1-404C-8C36-89161C3BC312}" destId="{087ED37C-659A-3F4D-A907-A7412C87B323}" srcOrd="3" destOrd="0" presId="urn:microsoft.com/office/officeart/2005/8/layout/hList6"/>
    <dgm:cxn modelId="{F586F797-6E6F-F74E-8B03-658081BB6861}" type="presParOf" srcId="{6E172BAE-D3B1-404C-8C36-89161C3BC312}" destId="{2350DA38-FC35-9E4D-9EEB-B82B31138C68}" srcOrd="4" destOrd="0" presId="urn:microsoft.com/office/officeart/2005/8/layout/hList6"/>
    <dgm:cxn modelId="{80A43CE5-59EE-7C41-ABB1-9B7EF6D95BE5}" type="presParOf" srcId="{6E172BAE-D3B1-404C-8C36-89161C3BC312}" destId="{C75A77CC-3041-1740-AD05-D3488D5F6561}" srcOrd="5" destOrd="0" presId="urn:microsoft.com/office/officeart/2005/8/layout/hList6"/>
    <dgm:cxn modelId="{C75DA111-BB5B-3046-BEB9-42602EC4FDFA}" type="presParOf" srcId="{6E172BAE-D3B1-404C-8C36-89161C3BC312}" destId="{898788A6-25A7-2B48-A4F1-C4300DB79394}" srcOrd="6" destOrd="0" presId="urn:microsoft.com/office/officeart/2005/8/layout/hList6"/>
    <dgm:cxn modelId="{2AA5708F-331C-E045-9D35-931D7215D182}" type="presParOf" srcId="{6E172BAE-D3B1-404C-8C36-89161C3BC312}" destId="{CDAB9C8E-8827-3243-9C2A-445D1D1AD29A}" srcOrd="7" destOrd="0" presId="urn:microsoft.com/office/officeart/2005/8/layout/hList6"/>
    <dgm:cxn modelId="{1B7DC200-BE0D-A140-AC5A-9A5308EB0DED}" type="presParOf" srcId="{6E172BAE-D3B1-404C-8C36-89161C3BC312}" destId="{0464B2DA-E114-7549-9F4D-EE6C2B5EBD82}"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3E16A68B-D6F5-5141-A970-07AC19B1AC65}"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it-IT"/>
        </a:p>
      </dgm:t>
    </dgm:pt>
    <dgm:pt modelId="{4E349D68-24AD-A74F-98AD-C473EF27AFF9}">
      <dgm:prSet custT="1"/>
      <dgm:spPr/>
      <dgm:t>
        <a:bodyPr anchor="ctr"/>
        <a:lstStyle/>
        <a:p>
          <a:pPr algn="ctr"/>
          <a:r>
            <a:rPr lang="it-FI" sz="1800" b="1" dirty="0"/>
            <a:t>Summary of the insights from both desk research and interviews</a:t>
          </a:r>
        </a:p>
      </dgm:t>
    </dgm:pt>
    <dgm:pt modelId="{09882640-41A1-234B-B28B-CEE7C9F3778D}" type="parTrans" cxnId="{5AE0E27D-416C-7E4F-81DA-F6EA44AF068B}">
      <dgm:prSet/>
      <dgm:spPr/>
      <dgm:t>
        <a:bodyPr/>
        <a:lstStyle/>
        <a:p>
          <a:endParaRPr lang="it-IT" sz="1800">
            <a:solidFill>
              <a:schemeClr val="tx1"/>
            </a:solidFill>
          </a:endParaRPr>
        </a:p>
      </dgm:t>
    </dgm:pt>
    <dgm:pt modelId="{F8CE13A0-C4FE-3148-87CE-46F383E47BBC}" type="sibTrans" cxnId="{5AE0E27D-416C-7E4F-81DA-F6EA44AF068B}">
      <dgm:prSet custT="1"/>
      <dgm:spPr/>
      <dgm:t>
        <a:bodyPr/>
        <a:lstStyle/>
        <a:p>
          <a:endParaRPr lang="it-IT" sz="1800">
            <a:solidFill>
              <a:schemeClr val="tx1"/>
            </a:solidFill>
          </a:endParaRPr>
        </a:p>
      </dgm:t>
    </dgm:pt>
    <dgm:pt modelId="{9769AE17-2F68-924E-957B-D3F7C4C79FDB}">
      <dgm:prSet custT="1"/>
      <dgm:spPr/>
      <dgm:t>
        <a:bodyPr anchor="ctr"/>
        <a:lstStyle/>
        <a:p>
          <a:pPr algn="ctr"/>
          <a:r>
            <a:rPr lang="en-US" sz="1800" b="1" kern="1200" noProof="0" dirty="0"/>
            <a:t>Technology in store</a:t>
          </a:r>
          <a:endParaRPr lang="it-FI" sz="1800" b="1" kern="1200" dirty="0">
            <a:latin typeface="Calibri" panose="020F0502020204030204"/>
            <a:ea typeface="+mn-ea"/>
            <a:cs typeface="+mn-cs"/>
          </a:endParaRPr>
        </a:p>
      </dgm:t>
    </dgm:pt>
    <dgm:pt modelId="{C3DA841E-2788-364A-AFC9-C5BDBAF0F91D}" type="parTrans" cxnId="{76FECD85-AFBA-4B49-94EA-678B389B1E10}">
      <dgm:prSet/>
      <dgm:spPr/>
      <dgm:t>
        <a:bodyPr/>
        <a:lstStyle/>
        <a:p>
          <a:endParaRPr lang="it-IT" sz="1800">
            <a:solidFill>
              <a:schemeClr val="tx1"/>
            </a:solidFill>
          </a:endParaRPr>
        </a:p>
      </dgm:t>
    </dgm:pt>
    <dgm:pt modelId="{1F4A31A4-6F6A-3E40-8A0F-BF05C8178A74}" type="sibTrans" cxnId="{76FECD85-AFBA-4B49-94EA-678B389B1E10}">
      <dgm:prSet custT="1"/>
      <dgm:spPr/>
      <dgm:t>
        <a:bodyPr/>
        <a:lstStyle/>
        <a:p>
          <a:endParaRPr lang="it-IT" sz="1800">
            <a:solidFill>
              <a:schemeClr val="tx1"/>
            </a:solidFill>
          </a:endParaRPr>
        </a:p>
      </dgm:t>
    </dgm:pt>
    <dgm:pt modelId="{D9D1847F-5A3C-FD47-8B7E-58F68D9887C9}">
      <dgm:prSet custT="1"/>
      <dgm:spPr/>
      <dgm:t>
        <a:bodyPr anchor="ctr"/>
        <a:lstStyle/>
        <a:p>
          <a:pPr algn="ctr"/>
          <a:r>
            <a:rPr lang="it-FI" sz="1800" b="1" kern="1200" dirty="0">
              <a:solidFill>
                <a:prstClr val="white"/>
              </a:solidFill>
              <a:latin typeface="Calibri" panose="020F0502020204030204"/>
              <a:ea typeface="+mn-ea"/>
              <a:cs typeface="+mn-cs"/>
            </a:rPr>
            <a:t>Store layout</a:t>
          </a:r>
          <a:endParaRPr lang="it-FI" sz="1800" b="1" kern="1200" dirty="0">
            <a:latin typeface="Calibri" panose="020F0502020204030204"/>
            <a:ea typeface="+mn-ea"/>
            <a:cs typeface="+mn-cs"/>
          </a:endParaRPr>
        </a:p>
      </dgm:t>
    </dgm:pt>
    <dgm:pt modelId="{6F691731-0D39-B343-9969-369C9D900921}" type="parTrans" cxnId="{33FEC542-18DD-5147-89F8-DF32A8DDBF49}">
      <dgm:prSet/>
      <dgm:spPr/>
      <dgm:t>
        <a:bodyPr/>
        <a:lstStyle/>
        <a:p>
          <a:endParaRPr lang="it-IT" sz="1800">
            <a:solidFill>
              <a:schemeClr val="tx1"/>
            </a:solidFill>
          </a:endParaRPr>
        </a:p>
      </dgm:t>
    </dgm:pt>
    <dgm:pt modelId="{5D71E933-CCAE-EF4D-AA9E-0699AB35BC94}" type="sibTrans" cxnId="{33FEC542-18DD-5147-89F8-DF32A8DDBF49}">
      <dgm:prSet custT="1"/>
      <dgm:spPr/>
      <dgm:t>
        <a:bodyPr/>
        <a:lstStyle/>
        <a:p>
          <a:endParaRPr lang="it-IT" sz="1800">
            <a:solidFill>
              <a:schemeClr val="tx1"/>
            </a:solidFill>
          </a:endParaRPr>
        </a:p>
      </dgm:t>
    </dgm:pt>
    <dgm:pt modelId="{B338E2FC-7164-AA41-BF95-70B47B379DD5}">
      <dgm:prSet custT="1"/>
      <dgm:spPr/>
      <dgm:t>
        <a:bodyPr/>
        <a:lstStyle/>
        <a:p>
          <a:r>
            <a:rPr lang="it-FI" sz="1800" b="1" dirty="0"/>
            <a:t>Digital communication strategy</a:t>
          </a:r>
        </a:p>
      </dgm:t>
    </dgm:pt>
    <dgm:pt modelId="{B6D13471-109B-4249-AB55-D41F66A78B50}" type="parTrans" cxnId="{C5D877C9-DC4D-2B48-A616-1FC03E92D9AB}">
      <dgm:prSet/>
      <dgm:spPr/>
      <dgm:t>
        <a:bodyPr/>
        <a:lstStyle/>
        <a:p>
          <a:endParaRPr lang="it-IT" sz="1800">
            <a:solidFill>
              <a:schemeClr val="tx1"/>
            </a:solidFill>
          </a:endParaRPr>
        </a:p>
      </dgm:t>
    </dgm:pt>
    <dgm:pt modelId="{8CFCA005-C301-C740-A8FA-BDD6F159AE47}" type="sibTrans" cxnId="{C5D877C9-DC4D-2B48-A616-1FC03E92D9AB}">
      <dgm:prSet/>
      <dgm:spPr/>
      <dgm:t>
        <a:bodyPr/>
        <a:lstStyle/>
        <a:p>
          <a:endParaRPr lang="it-IT" sz="1800">
            <a:solidFill>
              <a:schemeClr val="tx1"/>
            </a:solidFill>
          </a:endParaRPr>
        </a:p>
      </dgm:t>
    </dgm:pt>
    <dgm:pt modelId="{044D56A3-7892-DD40-A1C0-4B9A6492723E}">
      <dgm:prSet custT="1"/>
      <dgm:spPr/>
      <dgm:t>
        <a:bodyPr/>
        <a:lstStyle/>
        <a:p>
          <a:r>
            <a:rPr lang="it-FI" sz="1800" b="1" dirty="0">
              <a:solidFill>
                <a:prstClr val="white"/>
              </a:solidFill>
              <a:latin typeface="+mn-lt"/>
              <a:ea typeface="+mn-ea"/>
              <a:cs typeface="+mn-cs"/>
            </a:rPr>
            <a:t>New store </a:t>
          </a:r>
          <a:endParaRPr lang="it-IT" sz="1800" b="1" dirty="0"/>
        </a:p>
      </dgm:t>
    </dgm:pt>
    <dgm:pt modelId="{D016B9A4-77A3-6846-9125-4921160FEF6B}" type="parTrans" cxnId="{AE355E5D-6CCD-D942-8582-3A347DAD6F0E}">
      <dgm:prSet/>
      <dgm:spPr/>
      <dgm:t>
        <a:bodyPr/>
        <a:lstStyle/>
        <a:p>
          <a:endParaRPr lang="it-IT" sz="1800"/>
        </a:p>
      </dgm:t>
    </dgm:pt>
    <dgm:pt modelId="{CF45577E-B2C8-A64B-BE5D-CF713022CCAA}" type="sibTrans" cxnId="{AE355E5D-6CCD-D942-8582-3A347DAD6F0E}">
      <dgm:prSet custT="1"/>
      <dgm:spPr/>
      <dgm:t>
        <a:bodyPr/>
        <a:lstStyle/>
        <a:p>
          <a:endParaRPr lang="it-IT" sz="1800"/>
        </a:p>
      </dgm:t>
    </dgm:pt>
    <dgm:pt modelId="{40A867AF-352A-1245-A223-3D28EA4F4312}" type="pres">
      <dgm:prSet presAssocID="{3E16A68B-D6F5-5141-A970-07AC19B1AC65}" presName="Name0" presStyleCnt="0">
        <dgm:presLayoutVars>
          <dgm:dir/>
          <dgm:resizeHandles val="exact"/>
        </dgm:presLayoutVars>
      </dgm:prSet>
      <dgm:spPr/>
    </dgm:pt>
    <dgm:pt modelId="{FAE0C0CB-BE71-5B42-AEAD-B7330D1A62AA}" type="pres">
      <dgm:prSet presAssocID="{4E349D68-24AD-A74F-98AD-C473EF27AFF9}" presName="node" presStyleLbl="node1" presStyleIdx="0" presStyleCnt="5">
        <dgm:presLayoutVars>
          <dgm:bulletEnabled val="1"/>
        </dgm:presLayoutVars>
      </dgm:prSet>
      <dgm:spPr/>
    </dgm:pt>
    <dgm:pt modelId="{E49EF48C-A4ED-4F40-AACA-5D5F5E9686FD}" type="pres">
      <dgm:prSet presAssocID="{F8CE13A0-C4FE-3148-87CE-46F383E47BBC}" presName="sibTrans" presStyleLbl="sibTrans2D1" presStyleIdx="0" presStyleCnt="4"/>
      <dgm:spPr/>
    </dgm:pt>
    <dgm:pt modelId="{4462A7F5-5834-034F-ABB4-B69A1A68F9D6}" type="pres">
      <dgm:prSet presAssocID="{F8CE13A0-C4FE-3148-87CE-46F383E47BBC}" presName="connectorText" presStyleLbl="sibTrans2D1" presStyleIdx="0" presStyleCnt="4"/>
      <dgm:spPr/>
    </dgm:pt>
    <dgm:pt modelId="{4F8D6E56-021B-E740-A53D-29BE62D0F269}" type="pres">
      <dgm:prSet presAssocID="{044D56A3-7892-DD40-A1C0-4B9A6492723E}" presName="node" presStyleLbl="node1" presStyleIdx="1" presStyleCnt="5">
        <dgm:presLayoutVars>
          <dgm:bulletEnabled val="1"/>
        </dgm:presLayoutVars>
      </dgm:prSet>
      <dgm:spPr/>
    </dgm:pt>
    <dgm:pt modelId="{33E96984-C7D8-CA48-B443-3E382A8145AF}" type="pres">
      <dgm:prSet presAssocID="{CF45577E-B2C8-A64B-BE5D-CF713022CCAA}" presName="sibTrans" presStyleLbl="sibTrans2D1" presStyleIdx="1" presStyleCnt="4"/>
      <dgm:spPr/>
    </dgm:pt>
    <dgm:pt modelId="{A1D46E0B-2A74-1348-B294-B707B376838D}" type="pres">
      <dgm:prSet presAssocID="{CF45577E-B2C8-A64B-BE5D-CF713022CCAA}" presName="connectorText" presStyleLbl="sibTrans2D1" presStyleIdx="1" presStyleCnt="4"/>
      <dgm:spPr/>
    </dgm:pt>
    <dgm:pt modelId="{23273C6E-F53C-DC45-A5E3-589F5798FE2C}" type="pres">
      <dgm:prSet presAssocID="{9769AE17-2F68-924E-957B-D3F7C4C79FDB}" presName="node" presStyleLbl="node1" presStyleIdx="2" presStyleCnt="5">
        <dgm:presLayoutVars>
          <dgm:bulletEnabled val="1"/>
        </dgm:presLayoutVars>
      </dgm:prSet>
      <dgm:spPr/>
    </dgm:pt>
    <dgm:pt modelId="{B1E91D09-8B80-2340-AA53-D4E359877483}" type="pres">
      <dgm:prSet presAssocID="{1F4A31A4-6F6A-3E40-8A0F-BF05C8178A74}" presName="sibTrans" presStyleLbl="sibTrans2D1" presStyleIdx="2" presStyleCnt="4"/>
      <dgm:spPr/>
    </dgm:pt>
    <dgm:pt modelId="{082FA11A-25E3-1F45-A48F-643493D08970}" type="pres">
      <dgm:prSet presAssocID="{1F4A31A4-6F6A-3E40-8A0F-BF05C8178A74}" presName="connectorText" presStyleLbl="sibTrans2D1" presStyleIdx="2" presStyleCnt="4"/>
      <dgm:spPr/>
    </dgm:pt>
    <dgm:pt modelId="{11641DF8-C690-9841-A2E9-C3DBBAB4A092}" type="pres">
      <dgm:prSet presAssocID="{D9D1847F-5A3C-FD47-8B7E-58F68D9887C9}" presName="node" presStyleLbl="node1" presStyleIdx="3" presStyleCnt="5">
        <dgm:presLayoutVars>
          <dgm:bulletEnabled val="1"/>
        </dgm:presLayoutVars>
      </dgm:prSet>
      <dgm:spPr/>
    </dgm:pt>
    <dgm:pt modelId="{ED7E9559-F981-8040-B7C2-0EFED4FBEAA6}" type="pres">
      <dgm:prSet presAssocID="{5D71E933-CCAE-EF4D-AA9E-0699AB35BC94}" presName="sibTrans" presStyleLbl="sibTrans2D1" presStyleIdx="3" presStyleCnt="4"/>
      <dgm:spPr/>
    </dgm:pt>
    <dgm:pt modelId="{B239FADF-73C7-8D49-9900-DD8EAE3F4B63}" type="pres">
      <dgm:prSet presAssocID="{5D71E933-CCAE-EF4D-AA9E-0699AB35BC94}" presName="connectorText" presStyleLbl="sibTrans2D1" presStyleIdx="3" presStyleCnt="4"/>
      <dgm:spPr/>
    </dgm:pt>
    <dgm:pt modelId="{B2F0A15C-7123-8443-BBBA-10D6994D3A46}" type="pres">
      <dgm:prSet presAssocID="{B338E2FC-7164-AA41-BF95-70B47B379DD5}" presName="node" presStyleLbl="node1" presStyleIdx="4" presStyleCnt="5">
        <dgm:presLayoutVars>
          <dgm:bulletEnabled val="1"/>
        </dgm:presLayoutVars>
      </dgm:prSet>
      <dgm:spPr/>
    </dgm:pt>
  </dgm:ptLst>
  <dgm:cxnLst>
    <dgm:cxn modelId="{2B0CB820-F0C8-D54A-BFE2-29BA0C60E77C}" type="presOf" srcId="{F8CE13A0-C4FE-3148-87CE-46F383E47BBC}" destId="{4462A7F5-5834-034F-ABB4-B69A1A68F9D6}" srcOrd="1" destOrd="0" presId="urn:microsoft.com/office/officeart/2005/8/layout/process1"/>
    <dgm:cxn modelId="{412CCD20-260F-DD42-9B70-01F9CA040266}" type="presOf" srcId="{3E16A68B-D6F5-5141-A970-07AC19B1AC65}" destId="{40A867AF-352A-1245-A223-3D28EA4F4312}" srcOrd="0" destOrd="0" presId="urn:microsoft.com/office/officeart/2005/8/layout/process1"/>
    <dgm:cxn modelId="{BC26F03F-2E98-1548-8076-E52F3E395C4C}" type="presOf" srcId="{9769AE17-2F68-924E-957B-D3F7C4C79FDB}" destId="{23273C6E-F53C-DC45-A5E3-589F5798FE2C}" srcOrd="0" destOrd="0" presId="urn:microsoft.com/office/officeart/2005/8/layout/process1"/>
    <dgm:cxn modelId="{33FEC542-18DD-5147-89F8-DF32A8DDBF49}" srcId="{3E16A68B-D6F5-5141-A970-07AC19B1AC65}" destId="{D9D1847F-5A3C-FD47-8B7E-58F68D9887C9}" srcOrd="3" destOrd="0" parTransId="{6F691731-0D39-B343-9969-369C9D900921}" sibTransId="{5D71E933-CCAE-EF4D-AA9E-0699AB35BC94}"/>
    <dgm:cxn modelId="{8693E848-CD60-B047-BBAC-20739FD0762B}" type="presOf" srcId="{1F4A31A4-6F6A-3E40-8A0F-BF05C8178A74}" destId="{082FA11A-25E3-1F45-A48F-643493D08970}" srcOrd="1" destOrd="0" presId="urn:microsoft.com/office/officeart/2005/8/layout/process1"/>
    <dgm:cxn modelId="{DE3FCE50-FAB9-ED4D-96FD-48D991056F92}" type="presOf" srcId="{044D56A3-7892-DD40-A1C0-4B9A6492723E}" destId="{4F8D6E56-021B-E740-A53D-29BE62D0F269}" srcOrd="0" destOrd="0" presId="urn:microsoft.com/office/officeart/2005/8/layout/process1"/>
    <dgm:cxn modelId="{AE355E5D-6CCD-D942-8582-3A347DAD6F0E}" srcId="{3E16A68B-D6F5-5141-A970-07AC19B1AC65}" destId="{044D56A3-7892-DD40-A1C0-4B9A6492723E}" srcOrd="1" destOrd="0" parTransId="{D016B9A4-77A3-6846-9125-4921160FEF6B}" sibTransId="{CF45577E-B2C8-A64B-BE5D-CF713022CCAA}"/>
    <dgm:cxn modelId="{8BA96579-C176-7F41-B2E9-7576F9A0BAB5}" type="presOf" srcId="{1F4A31A4-6F6A-3E40-8A0F-BF05C8178A74}" destId="{B1E91D09-8B80-2340-AA53-D4E359877483}" srcOrd="0" destOrd="0" presId="urn:microsoft.com/office/officeart/2005/8/layout/process1"/>
    <dgm:cxn modelId="{9A02BE7C-DBC0-B54D-8630-2E9F2C0C27CB}" type="presOf" srcId="{4E349D68-24AD-A74F-98AD-C473EF27AFF9}" destId="{FAE0C0CB-BE71-5B42-AEAD-B7330D1A62AA}" srcOrd="0" destOrd="0" presId="urn:microsoft.com/office/officeart/2005/8/layout/process1"/>
    <dgm:cxn modelId="{5AE0E27D-416C-7E4F-81DA-F6EA44AF068B}" srcId="{3E16A68B-D6F5-5141-A970-07AC19B1AC65}" destId="{4E349D68-24AD-A74F-98AD-C473EF27AFF9}" srcOrd="0" destOrd="0" parTransId="{09882640-41A1-234B-B28B-CEE7C9F3778D}" sibTransId="{F8CE13A0-C4FE-3148-87CE-46F383E47BBC}"/>
    <dgm:cxn modelId="{76FECD85-AFBA-4B49-94EA-678B389B1E10}" srcId="{3E16A68B-D6F5-5141-A970-07AC19B1AC65}" destId="{9769AE17-2F68-924E-957B-D3F7C4C79FDB}" srcOrd="2" destOrd="0" parTransId="{C3DA841E-2788-364A-AFC9-C5BDBAF0F91D}" sibTransId="{1F4A31A4-6F6A-3E40-8A0F-BF05C8178A74}"/>
    <dgm:cxn modelId="{DBA3538A-7D4B-B84C-9CF6-77E31027DC78}" type="presOf" srcId="{B338E2FC-7164-AA41-BF95-70B47B379DD5}" destId="{B2F0A15C-7123-8443-BBBA-10D6994D3A46}" srcOrd="0" destOrd="0" presId="urn:microsoft.com/office/officeart/2005/8/layout/process1"/>
    <dgm:cxn modelId="{D29B2EC1-A0A2-874E-9B1D-BF6A29F6BEBE}" type="presOf" srcId="{CF45577E-B2C8-A64B-BE5D-CF713022CCAA}" destId="{33E96984-C7D8-CA48-B443-3E382A8145AF}" srcOrd="0" destOrd="0" presId="urn:microsoft.com/office/officeart/2005/8/layout/process1"/>
    <dgm:cxn modelId="{C5D877C9-DC4D-2B48-A616-1FC03E92D9AB}" srcId="{3E16A68B-D6F5-5141-A970-07AC19B1AC65}" destId="{B338E2FC-7164-AA41-BF95-70B47B379DD5}" srcOrd="4" destOrd="0" parTransId="{B6D13471-109B-4249-AB55-D41F66A78B50}" sibTransId="{8CFCA005-C301-C740-A8FA-BDD6F159AE47}"/>
    <dgm:cxn modelId="{2C64ACD5-F567-9446-A1EA-296E9C87C620}" type="presOf" srcId="{5D71E933-CCAE-EF4D-AA9E-0699AB35BC94}" destId="{B239FADF-73C7-8D49-9900-DD8EAE3F4B63}" srcOrd="1" destOrd="0" presId="urn:microsoft.com/office/officeart/2005/8/layout/process1"/>
    <dgm:cxn modelId="{387A05D7-7B40-5C44-8F1F-F164B1A8E63A}" type="presOf" srcId="{5D71E933-CCAE-EF4D-AA9E-0699AB35BC94}" destId="{ED7E9559-F981-8040-B7C2-0EFED4FBEAA6}" srcOrd="0" destOrd="0" presId="urn:microsoft.com/office/officeart/2005/8/layout/process1"/>
    <dgm:cxn modelId="{7A506AE2-E76F-0E49-BB76-ED4226AA161D}" type="presOf" srcId="{F8CE13A0-C4FE-3148-87CE-46F383E47BBC}" destId="{E49EF48C-A4ED-4F40-AACA-5D5F5E9686FD}" srcOrd="0" destOrd="0" presId="urn:microsoft.com/office/officeart/2005/8/layout/process1"/>
    <dgm:cxn modelId="{99408DE3-7557-6F42-A1D9-36B79E768742}" type="presOf" srcId="{CF45577E-B2C8-A64B-BE5D-CF713022CCAA}" destId="{A1D46E0B-2A74-1348-B294-B707B376838D}" srcOrd="1" destOrd="0" presId="urn:microsoft.com/office/officeart/2005/8/layout/process1"/>
    <dgm:cxn modelId="{120B4BFF-60E9-A645-8CCE-F24C8CA7D0ED}" type="presOf" srcId="{D9D1847F-5A3C-FD47-8B7E-58F68D9887C9}" destId="{11641DF8-C690-9841-A2E9-C3DBBAB4A092}" srcOrd="0" destOrd="0" presId="urn:microsoft.com/office/officeart/2005/8/layout/process1"/>
    <dgm:cxn modelId="{74C37E41-3594-FE40-BF1A-632C7E842707}" type="presParOf" srcId="{40A867AF-352A-1245-A223-3D28EA4F4312}" destId="{FAE0C0CB-BE71-5B42-AEAD-B7330D1A62AA}" srcOrd="0" destOrd="0" presId="urn:microsoft.com/office/officeart/2005/8/layout/process1"/>
    <dgm:cxn modelId="{4D1CA7A5-22BD-4842-9071-6B9638EF42D3}" type="presParOf" srcId="{40A867AF-352A-1245-A223-3D28EA4F4312}" destId="{E49EF48C-A4ED-4F40-AACA-5D5F5E9686FD}" srcOrd="1" destOrd="0" presId="urn:microsoft.com/office/officeart/2005/8/layout/process1"/>
    <dgm:cxn modelId="{0EE0751D-3AD4-6E4D-BD9D-5D724E42A44D}" type="presParOf" srcId="{E49EF48C-A4ED-4F40-AACA-5D5F5E9686FD}" destId="{4462A7F5-5834-034F-ABB4-B69A1A68F9D6}" srcOrd="0" destOrd="0" presId="urn:microsoft.com/office/officeart/2005/8/layout/process1"/>
    <dgm:cxn modelId="{37C7C5BB-7F6C-E045-B564-B99D29FDA9F6}" type="presParOf" srcId="{40A867AF-352A-1245-A223-3D28EA4F4312}" destId="{4F8D6E56-021B-E740-A53D-29BE62D0F269}" srcOrd="2" destOrd="0" presId="urn:microsoft.com/office/officeart/2005/8/layout/process1"/>
    <dgm:cxn modelId="{47CCBB4A-C7F2-8642-BFAD-E17BB9046C1D}" type="presParOf" srcId="{40A867AF-352A-1245-A223-3D28EA4F4312}" destId="{33E96984-C7D8-CA48-B443-3E382A8145AF}" srcOrd="3" destOrd="0" presId="urn:microsoft.com/office/officeart/2005/8/layout/process1"/>
    <dgm:cxn modelId="{1A4C94F1-E3B7-7541-8B42-AFEB60492088}" type="presParOf" srcId="{33E96984-C7D8-CA48-B443-3E382A8145AF}" destId="{A1D46E0B-2A74-1348-B294-B707B376838D}" srcOrd="0" destOrd="0" presId="urn:microsoft.com/office/officeart/2005/8/layout/process1"/>
    <dgm:cxn modelId="{1EA0F629-FDD2-7F4E-AEE4-C3A73EA33508}" type="presParOf" srcId="{40A867AF-352A-1245-A223-3D28EA4F4312}" destId="{23273C6E-F53C-DC45-A5E3-589F5798FE2C}" srcOrd="4" destOrd="0" presId="urn:microsoft.com/office/officeart/2005/8/layout/process1"/>
    <dgm:cxn modelId="{91F9A862-AE97-5644-A56D-826F88660DE4}" type="presParOf" srcId="{40A867AF-352A-1245-A223-3D28EA4F4312}" destId="{B1E91D09-8B80-2340-AA53-D4E359877483}" srcOrd="5" destOrd="0" presId="urn:microsoft.com/office/officeart/2005/8/layout/process1"/>
    <dgm:cxn modelId="{4E3C0B89-62F0-EB4F-AFF7-5C6B7E1C587B}" type="presParOf" srcId="{B1E91D09-8B80-2340-AA53-D4E359877483}" destId="{082FA11A-25E3-1F45-A48F-643493D08970}" srcOrd="0" destOrd="0" presId="urn:microsoft.com/office/officeart/2005/8/layout/process1"/>
    <dgm:cxn modelId="{454C6829-4496-3543-8332-8E15DC7C43CE}" type="presParOf" srcId="{40A867AF-352A-1245-A223-3D28EA4F4312}" destId="{11641DF8-C690-9841-A2E9-C3DBBAB4A092}" srcOrd="6" destOrd="0" presId="urn:microsoft.com/office/officeart/2005/8/layout/process1"/>
    <dgm:cxn modelId="{7BFC0814-B949-CB47-939F-7E835A322613}" type="presParOf" srcId="{40A867AF-352A-1245-A223-3D28EA4F4312}" destId="{ED7E9559-F981-8040-B7C2-0EFED4FBEAA6}" srcOrd="7" destOrd="0" presId="urn:microsoft.com/office/officeart/2005/8/layout/process1"/>
    <dgm:cxn modelId="{8034F284-DDAF-6846-A40D-AC8E0155F1E1}" type="presParOf" srcId="{ED7E9559-F981-8040-B7C2-0EFED4FBEAA6}" destId="{B239FADF-73C7-8D49-9900-DD8EAE3F4B63}" srcOrd="0" destOrd="0" presId="urn:microsoft.com/office/officeart/2005/8/layout/process1"/>
    <dgm:cxn modelId="{EB517CF6-D96A-D242-B58F-4AAEE107F461}" type="presParOf" srcId="{40A867AF-352A-1245-A223-3D28EA4F4312}" destId="{B2F0A15C-7123-8443-BBBA-10D6994D3A46}"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2E48375-83FF-7A4D-96DA-8907AA109CE4}"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it-IT"/>
        </a:p>
      </dgm:t>
    </dgm:pt>
    <dgm:pt modelId="{32F13D93-2054-3246-8BDB-5676C19EEC1F}">
      <dgm:prSet custT="1"/>
      <dgm:spPr/>
      <dgm:t>
        <a:bodyPr/>
        <a:lstStyle/>
        <a:p>
          <a:r>
            <a:rPr lang="en-US" sz="2000" dirty="0"/>
            <a:t>Building Awareness</a:t>
          </a:r>
          <a:endParaRPr lang="it-FI" sz="2000" dirty="0"/>
        </a:p>
      </dgm:t>
    </dgm:pt>
    <dgm:pt modelId="{617B9B60-A543-7342-8AEA-B105AF351C9B}" type="parTrans" cxnId="{3A66B175-77BF-9C43-B7F2-6932ACBEB7ED}">
      <dgm:prSet/>
      <dgm:spPr/>
      <dgm:t>
        <a:bodyPr/>
        <a:lstStyle/>
        <a:p>
          <a:endParaRPr lang="it-IT" sz="2000"/>
        </a:p>
      </dgm:t>
    </dgm:pt>
    <dgm:pt modelId="{9149C8F9-8A9A-6C40-AC92-430B58335B41}" type="sibTrans" cxnId="{3A66B175-77BF-9C43-B7F2-6932ACBEB7ED}">
      <dgm:prSet/>
      <dgm:spPr/>
      <dgm:t>
        <a:bodyPr/>
        <a:lstStyle/>
        <a:p>
          <a:endParaRPr lang="it-IT" sz="2000"/>
        </a:p>
      </dgm:t>
    </dgm:pt>
    <dgm:pt modelId="{C1A81B2F-87B8-534C-AC4F-009DB65DF4F2}">
      <dgm:prSet custT="1"/>
      <dgm:spPr/>
      <dgm:t>
        <a:bodyPr/>
        <a:lstStyle/>
        <a:p>
          <a:r>
            <a:rPr lang="en-US" sz="2000" dirty="0"/>
            <a:t>Providing specific information</a:t>
          </a:r>
          <a:endParaRPr lang="it-FI" sz="2000" dirty="0"/>
        </a:p>
      </dgm:t>
    </dgm:pt>
    <dgm:pt modelId="{8E6B5F1B-D4F0-984F-B87E-94569731F206}" type="parTrans" cxnId="{B75034F7-67B3-FC4D-B1B5-4FA2B2018C42}">
      <dgm:prSet/>
      <dgm:spPr/>
      <dgm:t>
        <a:bodyPr/>
        <a:lstStyle/>
        <a:p>
          <a:endParaRPr lang="it-IT" sz="2000"/>
        </a:p>
      </dgm:t>
    </dgm:pt>
    <dgm:pt modelId="{1FB9BB3E-D0A0-3746-AED1-8EF64389D492}" type="sibTrans" cxnId="{B75034F7-67B3-FC4D-B1B5-4FA2B2018C42}">
      <dgm:prSet/>
      <dgm:spPr/>
      <dgm:t>
        <a:bodyPr/>
        <a:lstStyle/>
        <a:p>
          <a:endParaRPr lang="it-IT" sz="2000"/>
        </a:p>
      </dgm:t>
    </dgm:pt>
    <dgm:pt modelId="{E3325089-8E23-8844-B776-BE891B330511}">
      <dgm:prSet custT="1"/>
      <dgm:spPr/>
      <dgm:t>
        <a:bodyPr/>
        <a:lstStyle/>
        <a:p>
          <a:r>
            <a:rPr lang="en-US" sz="2000" dirty="0"/>
            <a:t>Affecting Purchase Intent</a:t>
          </a:r>
          <a:endParaRPr lang="it-FI" sz="2000" dirty="0"/>
        </a:p>
      </dgm:t>
    </dgm:pt>
    <dgm:pt modelId="{CB659FAD-BF80-6C43-B337-BC214DC0F06E}" type="parTrans" cxnId="{FF244832-EA91-6F41-B6AC-D78FB449F8C2}">
      <dgm:prSet/>
      <dgm:spPr/>
      <dgm:t>
        <a:bodyPr/>
        <a:lstStyle/>
        <a:p>
          <a:endParaRPr lang="it-IT" sz="2000"/>
        </a:p>
      </dgm:t>
    </dgm:pt>
    <dgm:pt modelId="{C7DC2C8A-6EA9-C749-80F2-CDDD83E49B1E}" type="sibTrans" cxnId="{FF244832-EA91-6F41-B6AC-D78FB449F8C2}">
      <dgm:prSet/>
      <dgm:spPr/>
      <dgm:t>
        <a:bodyPr/>
        <a:lstStyle/>
        <a:p>
          <a:endParaRPr lang="it-IT" sz="2000"/>
        </a:p>
      </dgm:t>
    </dgm:pt>
    <dgm:pt modelId="{92FF1533-CED2-004E-9BB4-59F98C9B752B}">
      <dgm:prSet custT="1"/>
      <dgm:spPr/>
      <dgm:t>
        <a:bodyPr/>
        <a:lstStyle/>
        <a:p>
          <a:r>
            <a:rPr lang="en-US" sz="2000" dirty="0"/>
            <a:t>Reinforcing the Brand</a:t>
          </a:r>
          <a:endParaRPr lang="it-FI" sz="2000" dirty="0"/>
        </a:p>
      </dgm:t>
    </dgm:pt>
    <dgm:pt modelId="{43B3855B-5957-7945-A239-1FC634E19C46}" type="parTrans" cxnId="{3ED50502-FCCE-F94D-A4CD-CA5949B53962}">
      <dgm:prSet/>
      <dgm:spPr/>
      <dgm:t>
        <a:bodyPr/>
        <a:lstStyle/>
        <a:p>
          <a:endParaRPr lang="it-IT" sz="2000"/>
        </a:p>
      </dgm:t>
    </dgm:pt>
    <dgm:pt modelId="{3DF3DAA0-5934-4D46-A9C2-AFE4C865B213}" type="sibTrans" cxnId="{3ED50502-FCCE-F94D-A4CD-CA5949B53962}">
      <dgm:prSet/>
      <dgm:spPr/>
      <dgm:t>
        <a:bodyPr/>
        <a:lstStyle/>
        <a:p>
          <a:endParaRPr lang="it-IT" sz="2000"/>
        </a:p>
      </dgm:t>
    </dgm:pt>
    <dgm:pt modelId="{D19590AA-94E4-0E4C-9E55-7E1B281EB3A3}" type="pres">
      <dgm:prSet presAssocID="{12E48375-83FF-7A4D-96DA-8907AA109CE4}" presName="linear" presStyleCnt="0">
        <dgm:presLayoutVars>
          <dgm:dir/>
          <dgm:animLvl val="lvl"/>
          <dgm:resizeHandles val="exact"/>
        </dgm:presLayoutVars>
      </dgm:prSet>
      <dgm:spPr/>
    </dgm:pt>
    <dgm:pt modelId="{F2B0DA5C-0ABE-9443-8B69-901F9F55CB22}" type="pres">
      <dgm:prSet presAssocID="{32F13D93-2054-3246-8BDB-5676C19EEC1F}" presName="parentLin" presStyleCnt="0"/>
      <dgm:spPr/>
    </dgm:pt>
    <dgm:pt modelId="{8B399338-4A1D-1746-9E82-FCE61182BBD6}" type="pres">
      <dgm:prSet presAssocID="{32F13D93-2054-3246-8BDB-5676C19EEC1F}" presName="parentLeftMargin" presStyleLbl="node1" presStyleIdx="0" presStyleCnt="4"/>
      <dgm:spPr/>
    </dgm:pt>
    <dgm:pt modelId="{D6339DE3-3B80-C04E-9BF9-69DE3DDCC9BF}" type="pres">
      <dgm:prSet presAssocID="{32F13D93-2054-3246-8BDB-5676C19EEC1F}" presName="parentText" presStyleLbl="node1" presStyleIdx="0" presStyleCnt="4">
        <dgm:presLayoutVars>
          <dgm:chMax val="0"/>
          <dgm:bulletEnabled val="1"/>
        </dgm:presLayoutVars>
      </dgm:prSet>
      <dgm:spPr/>
    </dgm:pt>
    <dgm:pt modelId="{38FCDCE1-AA03-764D-AC18-C3A31AA3E75E}" type="pres">
      <dgm:prSet presAssocID="{32F13D93-2054-3246-8BDB-5676C19EEC1F}" presName="negativeSpace" presStyleCnt="0"/>
      <dgm:spPr/>
    </dgm:pt>
    <dgm:pt modelId="{B6D604F5-260C-3D43-BE70-D0783BC27B89}" type="pres">
      <dgm:prSet presAssocID="{32F13D93-2054-3246-8BDB-5676C19EEC1F}" presName="childText" presStyleLbl="conFgAcc1" presStyleIdx="0" presStyleCnt="4">
        <dgm:presLayoutVars>
          <dgm:bulletEnabled val="1"/>
        </dgm:presLayoutVars>
      </dgm:prSet>
      <dgm:spPr>
        <a:ln>
          <a:solidFill>
            <a:schemeClr val="tx1"/>
          </a:solidFill>
        </a:ln>
      </dgm:spPr>
    </dgm:pt>
    <dgm:pt modelId="{453F06AC-D215-FB40-B5D6-18719BF05ABB}" type="pres">
      <dgm:prSet presAssocID="{9149C8F9-8A9A-6C40-AC92-430B58335B41}" presName="spaceBetweenRectangles" presStyleCnt="0"/>
      <dgm:spPr/>
    </dgm:pt>
    <dgm:pt modelId="{07FC4623-2D59-614B-8C9F-75FC29ECB3D1}" type="pres">
      <dgm:prSet presAssocID="{C1A81B2F-87B8-534C-AC4F-009DB65DF4F2}" presName="parentLin" presStyleCnt="0"/>
      <dgm:spPr/>
    </dgm:pt>
    <dgm:pt modelId="{58E47AB7-0358-0D45-8D51-C78D38418723}" type="pres">
      <dgm:prSet presAssocID="{C1A81B2F-87B8-534C-AC4F-009DB65DF4F2}" presName="parentLeftMargin" presStyleLbl="node1" presStyleIdx="0" presStyleCnt="4"/>
      <dgm:spPr/>
    </dgm:pt>
    <dgm:pt modelId="{D848B264-30A7-A54F-913F-F040231DA58D}" type="pres">
      <dgm:prSet presAssocID="{C1A81B2F-87B8-534C-AC4F-009DB65DF4F2}" presName="parentText" presStyleLbl="node1" presStyleIdx="1" presStyleCnt="4">
        <dgm:presLayoutVars>
          <dgm:chMax val="0"/>
          <dgm:bulletEnabled val="1"/>
        </dgm:presLayoutVars>
      </dgm:prSet>
      <dgm:spPr/>
    </dgm:pt>
    <dgm:pt modelId="{96E5BD8F-3A6A-0B42-B88A-F2B95B134ABE}" type="pres">
      <dgm:prSet presAssocID="{C1A81B2F-87B8-534C-AC4F-009DB65DF4F2}" presName="negativeSpace" presStyleCnt="0"/>
      <dgm:spPr/>
    </dgm:pt>
    <dgm:pt modelId="{82E2FB31-AD68-4145-8BC5-CDBB72038800}" type="pres">
      <dgm:prSet presAssocID="{C1A81B2F-87B8-534C-AC4F-009DB65DF4F2}" presName="childText" presStyleLbl="conFgAcc1" presStyleIdx="1" presStyleCnt="4">
        <dgm:presLayoutVars>
          <dgm:bulletEnabled val="1"/>
        </dgm:presLayoutVars>
      </dgm:prSet>
      <dgm:spPr>
        <a:ln>
          <a:solidFill>
            <a:schemeClr val="tx1"/>
          </a:solidFill>
        </a:ln>
      </dgm:spPr>
    </dgm:pt>
    <dgm:pt modelId="{703B9492-45CA-4B43-A52B-57713FD99714}" type="pres">
      <dgm:prSet presAssocID="{1FB9BB3E-D0A0-3746-AED1-8EF64389D492}" presName="spaceBetweenRectangles" presStyleCnt="0"/>
      <dgm:spPr/>
    </dgm:pt>
    <dgm:pt modelId="{E65C04EB-F45D-F54B-AA44-02CCD450EF37}" type="pres">
      <dgm:prSet presAssocID="{E3325089-8E23-8844-B776-BE891B330511}" presName="parentLin" presStyleCnt="0"/>
      <dgm:spPr/>
    </dgm:pt>
    <dgm:pt modelId="{1E4D13C7-95F0-8F4B-B86F-8A8C7FD86F6A}" type="pres">
      <dgm:prSet presAssocID="{E3325089-8E23-8844-B776-BE891B330511}" presName="parentLeftMargin" presStyleLbl="node1" presStyleIdx="1" presStyleCnt="4"/>
      <dgm:spPr/>
    </dgm:pt>
    <dgm:pt modelId="{F88EAFCB-E0A0-1E45-9E0C-94E9A9189093}" type="pres">
      <dgm:prSet presAssocID="{E3325089-8E23-8844-B776-BE891B330511}" presName="parentText" presStyleLbl="node1" presStyleIdx="2" presStyleCnt="4">
        <dgm:presLayoutVars>
          <dgm:chMax val="0"/>
          <dgm:bulletEnabled val="1"/>
        </dgm:presLayoutVars>
      </dgm:prSet>
      <dgm:spPr/>
    </dgm:pt>
    <dgm:pt modelId="{0EC8758B-3A9A-E346-9DA3-1DC8F5B88D5E}" type="pres">
      <dgm:prSet presAssocID="{E3325089-8E23-8844-B776-BE891B330511}" presName="negativeSpace" presStyleCnt="0"/>
      <dgm:spPr/>
    </dgm:pt>
    <dgm:pt modelId="{67032361-99A2-0B4D-B96E-C47E7B2B3516}" type="pres">
      <dgm:prSet presAssocID="{E3325089-8E23-8844-B776-BE891B330511}" presName="childText" presStyleLbl="conFgAcc1" presStyleIdx="2" presStyleCnt="4">
        <dgm:presLayoutVars>
          <dgm:bulletEnabled val="1"/>
        </dgm:presLayoutVars>
      </dgm:prSet>
      <dgm:spPr>
        <a:ln>
          <a:solidFill>
            <a:schemeClr val="tx1"/>
          </a:solidFill>
        </a:ln>
      </dgm:spPr>
    </dgm:pt>
    <dgm:pt modelId="{239E6DCF-78FF-134F-A8FE-99A6A4F92F99}" type="pres">
      <dgm:prSet presAssocID="{C7DC2C8A-6EA9-C749-80F2-CDDD83E49B1E}" presName="spaceBetweenRectangles" presStyleCnt="0"/>
      <dgm:spPr/>
    </dgm:pt>
    <dgm:pt modelId="{5D6BD386-FF38-9946-9E96-26DE50A05B97}" type="pres">
      <dgm:prSet presAssocID="{92FF1533-CED2-004E-9BB4-59F98C9B752B}" presName="parentLin" presStyleCnt="0"/>
      <dgm:spPr/>
    </dgm:pt>
    <dgm:pt modelId="{0FB8676C-584E-FA40-8C6C-06F97534A4DF}" type="pres">
      <dgm:prSet presAssocID="{92FF1533-CED2-004E-9BB4-59F98C9B752B}" presName="parentLeftMargin" presStyleLbl="node1" presStyleIdx="2" presStyleCnt="4"/>
      <dgm:spPr/>
    </dgm:pt>
    <dgm:pt modelId="{48B4DF19-B85D-5A42-874C-2174F8D88FA0}" type="pres">
      <dgm:prSet presAssocID="{92FF1533-CED2-004E-9BB4-59F98C9B752B}" presName="parentText" presStyleLbl="node1" presStyleIdx="3" presStyleCnt="4">
        <dgm:presLayoutVars>
          <dgm:chMax val="0"/>
          <dgm:bulletEnabled val="1"/>
        </dgm:presLayoutVars>
      </dgm:prSet>
      <dgm:spPr/>
    </dgm:pt>
    <dgm:pt modelId="{D43314A6-1668-654E-B64A-3F23084C96B8}" type="pres">
      <dgm:prSet presAssocID="{92FF1533-CED2-004E-9BB4-59F98C9B752B}" presName="negativeSpace" presStyleCnt="0"/>
      <dgm:spPr/>
    </dgm:pt>
    <dgm:pt modelId="{EE16600F-0F53-7E44-9945-465E1350DA4C}" type="pres">
      <dgm:prSet presAssocID="{92FF1533-CED2-004E-9BB4-59F98C9B752B}" presName="childText" presStyleLbl="conFgAcc1" presStyleIdx="3" presStyleCnt="4">
        <dgm:presLayoutVars>
          <dgm:bulletEnabled val="1"/>
        </dgm:presLayoutVars>
      </dgm:prSet>
      <dgm:spPr>
        <a:ln>
          <a:solidFill>
            <a:schemeClr val="tx1"/>
          </a:solidFill>
        </a:ln>
      </dgm:spPr>
    </dgm:pt>
  </dgm:ptLst>
  <dgm:cxnLst>
    <dgm:cxn modelId="{3ED50502-FCCE-F94D-A4CD-CA5949B53962}" srcId="{12E48375-83FF-7A4D-96DA-8907AA109CE4}" destId="{92FF1533-CED2-004E-9BB4-59F98C9B752B}" srcOrd="3" destOrd="0" parTransId="{43B3855B-5957-7945-A239-1FC634E19C46}" sibTransId="{3DF3DAA0-5934-4D46-A9C2-AFE4C865B213}"/>
    <dgm:cxn modelId="{CD88FD02-74CC-EC45-82EE-B18B9C4E0F34}" type="presOf" srcId="{32F13D93-2054-3246-8BDB-5676C19EEC1F}" destId="{8B399338-4A1D-1746-9E82-FCE61182BBD6}" srcOrd="0" destOrd="0" presId="urn:microsoft.com/office/officeart/2005/8/layout/list1"/>
    <dgm:cxn modelId="{FF244832-EA91-6F41-B6AC-D78FB449F8C2}" srcId="{12E48375-83FF-7A4D-96DA-8907AA109CE4}" destId="{E3325089-8E23-8844-B776-BE891B330511}" srcOrd="2" destOrd="0" parTransId="{CB659FAD-BF80-6C43-B337-BC214DC0F06E}" sibTransId="{C7DC2C8A-6EA9-C749-80F2-CDDD83E49B1E}"/>
    <dgm:cxn modelId="{DCCA0933-A6EA-8044-90EC-E401C6391CB5}" type="presOf" srcId="{92FF1533-CED2-004E-9BB4-59F98C9B752B}" destId="{48B4DF19-B85D-5A42-874C-2174F8D88FA0}" srcOrd="1" destOrd="0" presId="urn:microsoft.com/office/officeart/2005/8/layout/list1"/>
    <dgm:cxn modelId="{385C245A-BE19-4745-8133-42511237A7F7}" type="presOf" srcId="{C1A81B2F-87B8-534C-AC4F-009DB65DF4F2}" destId="{58E47AB7-0358-0D45-8D51-C78D38418723}" srcOrd="0" destOrd="0" presId="urn:microsoft.com/office/officeart/2005/8/layout/list1"/>
    <dgm:cxn modelId="{5D076363-0ACF-E440-A402-77D3F59EF41F}" type="presOf" srcId="{C1A81B2F-87B8-534C-AC4F-009DB65DF4F2}" destId="{D848B264-30A7-A54F-913F-F040231DA58D}" srcOrd="1" destOrd="0" presId="urn:microsoft.com/office/officeart/2005/8/layout/list1"/>
    <dgm:cxn modelId="{EBCCFE66-8C12-5745-BD15-CA57652AF7EF}" type="presOf" srcId="{E3325089-8E23-8844-B776-BE891B330511}" destId="{F88EAFCB-E0A0-1E45-9E0C-94E9A9189093}" srcOrd="1" destOrd="0" presId="urn:microsoft.com/office/officeart/2005/8/layout/list1"/>
    <dgm:cxn modelId="{3A66B175-77BF-9C43-B7F2-6932ACBEB7ED}" srcId="{12E48375-83FF-7A4D-96DA-8907AA109CE4}" destId="{32F13D93-2054-3246-8BDB-5676C19EEC1F}" srcOrd="0" destOrd="0" parTransId="{617B9B60-A543-7342-8AEA-B105AF351C9B}" sibTransId="{9149C8F9-8A9A-6C40-AC92-430B58335B41}"/>
    <dgm:cxn modelId="{D848847A-E1AE-DE41-A0B8-12EB8853B7F5}" type="presOf" srcId="{92FF1533-CED2-004E-9BB4-59F98C9B752B}" destId="{0FB8676C-584E-FA40-8C6C-06F97534A4DF}" srcOrd="0" destOrd="0" presId="urn:microsoft.com/office/officeart/2005/8/layout/list1"/>
    <dgm:cxn modelId="{8DE0BF83-F2E0-F54E-8FB1-BF4E8C23514A}" type="presOf" srcId="{E3325089-8E23-8844-B776-BE891B330511}" destId="{1E4D13C7-95F0-8F4B-B86F-8A8C7FD86F6A}" srcOrd="0" destOrd="0" presId="urn:microsoft.com/office/officeart/2005/8/layout/list1"/>
    <dgm:cxn modelId="{816BD5AD-AFF4-CC40-AE72-24788076BED7}" type="presOf" srcId="{12E48375-83FF-7A4D-96DA-8907AA109CE4}" destId="{D19590AA-94E4-0E4C-9E55-7E1B281EB3A3}" srcOrd="0" destOrd="0" presId="urn:microsoft.com/office/officeart/2005/8/layout/list1"/>
    <dgm:cxn modelId="{A352FEDF-C179-0A4A-ABE0-763747C4B367}" type="presOf" srcId="{32F13D93-2054-3246-8BDB-5676C19EEC1F}" destId="{D6339DE3-3B80-C04E-9BF9-69DE3DDCC9BF}" srcOrd="1" destOrd="0" presId="urn:microsoft.com/office/officeart/2005/8/layout/list1"/>
    <dgm:cxn modelId="{B75034F7-67B3-FC4D-B1B5-4FA2B2018C42}" srcId="{12E48375-83FF-7A4D-96DA-8907AA109CE4}" destId="{C1A81B2F-87B8-534C-AC4F-009DB65DF4F2}" srcOrd="1" destOrd="0" parTransId="{8E6B5F1B-D4F0-984F-B87E-94569731F206}" sibTransId="{1FB9BB3E-D0A0-3746-AED1-8EF64389D492}"/>
    <dgm:cxn modelId="{C5597471-4CC9-6544-A070-323A6390173A}" type="presParOf" srcId="{D19590AA-94E4-0E4C-9E55-7E1B281EB3A3}" destId="{F2B0DA5C-0ABE-9443-8B69-901F9F55CB22}" srcOrd="0" destOrd="0" presId="urn:microsoft.com/office/officeart/2005/8/layout/list1"/>
    <dgm:cxn modelId="{1199EABE-8096-1B48-93DF-EDE5E46B5725}" type="presParOf" srcId="{F2B0DA5C-0ABE-9443-8B69-901F9F55CB22}" destId="{8B399338-4A1D-1746-9E82-FCE61182BBD6}" srcOrd="0" destOrd="0" presId="urn:microsoft.com/office/officeart/2005/8/layout/list1"/>
    <dgm:cxn modelId="{80B98FF8-4214-7C47-AE6D-1AE0EFFBB9BD}" type="presParOf" srcId="{F2B0DA5C-0ABE-9443-8B69-901F9F55CB22}" destId="{D6339DE3-3B80-C04E-9BF9-69DE3DDCC9BF}" srcOrd="1" destOrd="0" presId="urn:microsoft.com/office/officeart/2005/8/layout/list1"/>
    <dgm:cxn modelId="{0CC4BAD8-8CD6-5244-838A-71EC866C628F}" type="presParOf" srcId="{D19590AA-94E4-0E4C-9E55-7E1B281EB3A3}" destId="{38FCDCE1-AA03-764D-AC18-C3A31AA3E75E}" srcOrd="1" destOrd="0" presId="urn:microsoft.com/office/officeart/2005/8/layout/list1"/>
    <dgm:cxn modelId="{43CFE81E-485C-174F-B3C8-46CBA0379425}" type="presParOf" srcId="{D19590AA-94E4-0E4C-9E55-7E1B281EB3A3}" destId="{B6D604F5-260C-3D43-BE70-D0783BC27B89}" srcOrd="2" destOrd="0" presId="urn:microsoft.com/office/officeart/2005/8/layout/list1"/>
    <dgm:cxn modelId="{6FD79C5F-D04B-D940-8D4D-66270E5A3990}" type="presParOf" srcId="{D19590AA-94E4-0E4C-9E55-7E1B281EB3A3}" destId="{453F06AC-D215-FB40-B5D6-18719BF05ABB}" srcOrd="3" destOrd="0" presId="urn:microsoft.com/office/officeart/2005/8/layout/list1"/>
    <dgm:cxn modelId="{D7483407-91A5-824F-909B-F3FE31122E27}" type="presParOf" srcId="{D19590AA-94E4-0E4C-9E55-7E1B281EB3A3}" destId="{07FC4623-2D59-614B-8C9F-75FC29ECB3D1}" srcOrd="4" destOrd="0" presId="urn:microsoft.com/office/officeart/2005/8/layout/list1"/>
    <dgm:cxn modelId="{13D1AD61-5AB3-6746-985B-C2920B58C920}" type="presParOf" srcId="{07FC4623-2D59-614B-8C9F-75FC29ECB3D1}" destId="{58E47AB7-0358-0D45-8D51-C78D38418723}" srcOrd="0" destOrd="0" presId="urn:microsoft.com/office/officeart/2005/8/layout/list1"/>
    <dgm:cxn modelId="{52DC38BB-0237-314A-A665-CF65EFAE5462}" type="presParOf" srcId="{07FC4623-2D59-614B-8C9F-75FC29ECB3D1}" destId="{D848B264-30A7-A54F-913F-F040231DA58D}" srcOrd="1" destOrd="0" presId="urn:microsoft.com/office/officeart/2005/8/layout/list1"/>
    <dgm:cxn modelId="{AE5E7B50-644A-F047-A3E4-079219DFF0CC}" type="presParOf" srcId="{D19590AA-94E4-0E4C-9E55-7E1B281EB3A3}" destId="{96E5BD8F-3A6A-0B42-B88A-F2B95B134ABE}" srcOrd="5" destOrd="0" presId="urn:microsoft.com/office/officeart/2005/8/layout/list1"/>
    <dgm:cxn modelId="{21A366E7-FDBE-3145-9681-F13501721110}" type="presParOf" srcId="{D19590AA-94E4-0E4C-9E55-7E1B281EB3A3}" destId="{82E2FB31-AD68-4145-8BC5-CDBB72038800}" srcOrd="6" destOrd="0" presId="urn:microsoft.com/office/officeart/2005/8/layout/list1"/>
    <dgm:cxn modelId="{D03975E3-840F-E645-B68B-B8D9BC5948F8}" type="presParOf" srcId="{D19590AA-94E4-0E4C-9E55-7E1B281EB3A3}" destId="{703B9492-45CA-4B43-A52B-57713FD99714}" srcOrd="7" destOrd="0" presId="urn:microsoft.com/office/officeart/2005/8/layout/list1"/>
    <dgm:cxn modelId="{61A07ACE-2367-4C43-BFAF-716A79A53A74}" type="presParOf" srcId="{D19590AA-94E4-0E4C-9E55-7E1B281EB3A3}" destId="{E65C04EB-F45D-F54B-AA44-02CCD450EF37}" srcOrd="8" destOrd="0" presId="urn:microsoft.com/office/officeart/2005/8/layout/list1"/>
    <dgm:cxn modelId="{D19ED089-9784-304B-87ED-239FDF11186D}" type="presParOf" srcId="{E65C04EB-F45D-F54B-AA44-02CCD450EF37}" destId="{1E4D13C7-95F0-8F4B-B86F-8A8C7FD86F6A}" srcOrd="0" destOrd="0" presId="urn:microsoft.com/office/officeart/2005/8/layout/list1"/>
    <dgm:cxn modelId="{7504B8AB-C9C4-ED4F-95B6-68FEFAA29084}" type="presParOf" srcId="{E65C04EB-F45D-F54B-AA44-02CCD450EF37}" destId="{F88EAFCB-E0A0-1E45-9E0C-94E9A9189093}" srcOrd="1" destOrd="0" presId="urn:microsoft.com/office/officeart/2005/8/layout/list1"/>
    <dgm:cxn modelId="{FF4B71BF-6D5B-0F47-8291-3486EEF7D05E}" type="presParOf" srcId="{D19590AA-94E4-0E4C-9E55-7E1B281EB3A3}" destId="{0EC8758B-3A9A-E346-9DA3-1DC8F5B88D5E}" srcOrd="9" destOrd="0" presId="urn:microsoft.com/office/officeart/2005/8/layout/list1"/>
    <dgm:cxn modelId="{1DCAC71C-0D03-954B-BF90-12C21E39B940}" type="presParOf" srcId="{D19590AA-94E4-0E4C-9E55-7E1B281EB3A3}" destId="{67032361-99A2-0B4D-B96E-C47E7B2B3516}" srcOrd="10" destOrd="0" presId="urn:microsoft.com/office/officeart/2005/8/layout/list1"/>
    <dgm:cxn modelId="{877478B7-CDB6-6943-8BA2-E509AE8C0F59}" type="presParOf" srcId="{D19590AA-94E4-0E4C-9E55-7E1B281EB3A3}" destId="{239E6DCF-78FF-134F-A8FE-99A6A4F92F99}" srcOrd="11" destOrd="0" presId="urn:microsoft.com/office/officeart/2005/8/layout/list1"/>
    <dgm:cxn modelId="{B5CD14CE-946A-2C4B-AE77-23515D377447}" type="presParOf" srcId="{D19590AA-94E4-0E4C-9E55-7E1B281EB3A3}" destId="{5D6BD386-FF38-9946-9E96-26DE50A05B97}" srcOrd="12" destOrd="0" presId="urn:microsoft.com/office/officeart/2005/8/layout/list1"/>
    <dgm:cxn modelId="{0B962346-70DA-AA4D-AB4B-11E51DFB99CC}" type="presParOf" srcId="{5D6BD386-FF38-9946-9E96-26DE50A05B97}" destId="{0FB8676C-584E-FA40-8C6C-06F97534A4DF}" srcOrd="0" destOrd="0" presId="urn:microsoft.com/office/officeart/2005/8/layout/list1"/>
    <dgm:cxn modelId="{7BDDD3E8-7790-CE4F-84D6-213FA2EF2588}" type="presParOf" srcId="{5D6BD386-FF38-9946-9E96-26DE50A05B97}" destId="{48B4DF19-B85D-5A42-874C-2174F8D88FA0}" srcOrd="1" destOrd="0" presId="urn:microsoft.com/office/officeart/2005/8/layout/list1"/>
    <dgm:cxn modelId="{0E5D1DFC-0A10-9146-8AE5-1BFF0ADB2166}" type="presParOf" srcId="{D19590AA-94E4-0E4C-9E55-7E1B281EB3A3}" destId="{D43314A6-1668-654E-B64A-3F23084C96B8}" srcOrd="13" destOrd="0" presId="urn:microsoft.com/office/officeart/2005/8/layout/list1"/>
    <dgm:cxn modelId="{97FBC93C-F7F6-0647-9C89-159E6A8D694D}" type="presParOf" srcId="{D19590AA-94E4-0E4C-9E55-7E1B281EB3A3}" destId="{EE16600F-0F53-7E44-9945-465E1350DA4C}" srcOrd="14"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7731FE-5773-4549-A21F-58BD43980D2F}" type="doc">
      <dgm:prSet loTypeId="urn:microsoft.com/office/officeart/2005/8/layout/default" loCatId="list" qsTypeId="urn:microsoft.com/office/officeart/2005/8/quickstyle/simple1" qsCatId="simple" csTypeId="urn:microsoft.com/office/officeart/2018/5/colors/Iconchunking_neutralbg_colorful1" csCatId="colorful" phldr="1"/>
      <dgm:spPr/>
      <dgm:t>
        <a:bodyPr/>
        <a:lstStyle/>
        <a:p>
          <a:endParaRPr lang="en-US"/>
        </a:p>
      </dgm:t>
    </dgm:pt>
    <dgm:pt modelId="{8130F6CE-FDBA-417A-AD36-77AD2B9106E6}">
      <dgm:prSet phldrT="[Text]" custT="1"/>
      <dgm:spPr/>
      <dgm:t>
        <a:bodyPr/>
        <a:lstStyle/>
        <a:p>
          <a:pPr>
            <a:lnSpc>
              <a:spcPct val="100000"/>
            </a:lnSpc>
          </a:pPr>
          <a:r>
            <a:rPr lang="en-US" sz="2800" dirty="0">
              <a:latin typeface="Book Antiqua" panose="02040602050305030304" pitchFamily="18" charset="0"/>
            </a:rPr>
            <a:t>Advertising</a:t>
          </a:r>
        </a:p>
      </dgm:t>
    </dgm:pt>
    <dgm:pt modelId="{3D1EA582-750B-4965-BBA5-636E28D6A48C}" type="parTrans" cxnId="{142C0066-F583-442E-B981-1894B5C50AF1}">
      <dgm:prSet/>
      <dgm:spPr/>
      <dgm:t>
        <a:bodyPr/>
        <a:lstStyle/>
        <a:p>
          <a:endParaRPr lang="en-US" sz="1100">
            <a:latin typeface="Book Antiqua" panose="02040602050305030304" pitchFamily="18" charset="0"/>
          </a:endParaRPr>
        </a:p>
      </dgm:t>
    </dgm:pt>
    <dgm:pt modelId="{E59446FB-9DB2-4FE6-BC44-631B84C6A280}" type="sibTrans" cxnId="{142C0066-F583-442E-B981-1894B5C50AF1}">
      <dgm:prSet/>
      <dgm:spPr/>
      <dgm:t>
        <a:bodyPr/>
        <a:lstStyle/>
        <a:p>
          <a:endParaRPr lang="en-US" sz="2800">
            <a:latin typeface="Book Antiqua" panose="02040602050305030304" pitchFamily="18" charset="0"/>
          </a:endParaRPr>
        </a:p>
      </dgm:t>
    </dgm:pt>
    <dgm:pt modelId="{E76F99BA-1B06-49D1-AAB5-B25C4BAE77C7}">
      <dgm:prSet phldrT="[Text]" custT="1"/>
      <dgm:spPr/>
      <dgm:t>
        <a:bodyPr/>
        <a:lstStyle/>
        <a:p>
          <a:pPr>
            <a:lnSpc>
              <a:spcPct val="100000"/>
            </a:lnSpc>
          </a:pPr>
          <a:r>
            <a:rPr lang="en-US" sz="2800" dirty="0">
              <a:latin typeface="Book Antiqua" panose="02040602050305030304" pitchFamily="18" charset="0"/>
            </a:rPr>
            <a:t>Sponsorship</a:t>
          </a:r>
        </a:p>
      </dgm:t>
    </dgm:pt>
    <dgm:pt modelId="{993E669E-6656-4456-AE7A-F8F4345461B2}" type="parTrans" cxnId="{80AB2121-FC8A-4E43-A90A-E6FF490D0E99}">
      <dgm:prSet/>
      <dgm:spPr/>
      <dgm:t>
        <a:bodyPr/>
        <a:lstStyle/>
        <a:p>
          <a:endParaRPr lang="en-US" sz="1100">
            <a:latin typeface="Book Antiqua" panose="02040602050305030304" pitchFamily="18" charset="0"/>
          </a:endParaRPr>
        </a:p>
      </dgm:t>
    </dgm:pt>
    <dgm:pt modelId="{D9494AB2-B695-4DB3-B353-24FE87617622}" type="sibTrans" cxnId="{80AB2121-FC8A-4E43-A90A-E6FF490D0E99}">
      <dgm:prSet/>
      <dgm:spPr/>
      <dgm:t>
        <a:bodyPr/>
        <a:lstStyle/>
        <a:p>
          <a:endParaRPr lang="en-US" sz="2800">
            <a:latin typeface="Book Antiqua" panose="02040602050305030304" pitchFamily="18" charset="0"/>
          </a:endParaRPr>
        </a:p>
      </dgm:t>
    </dgm:pt>
    <dgm:pt modelId="{74FC75CD-831C-44A5-8E21-BEE2527F141D}">
      <dgm:prSet phldrT="[Text]" custT="1"/>
      <dgm:spPr/>
      <dgm:t>
        <a:bodyPr/>
        <a:lstStyle/>
        <a:p>
          <a:pPr>
            <a:lnSpc>
              <a:spcPct val="100000"/>
            </a:lnSpc>
          </a:pPr>
          <a:r>
            <a:rPr lang="en-US" sz="2800" dirty="0">
              <a:latin typeface="Book Antiqua" panose="02040602050305030304" pitchFamily="18" charset="0"/>
            </a:rPr>
            <a:t>Personal Selling</a:t>
          </a:r>
        </a:p>
      </dgm:t>
    </dgm:pt>
    <dgm:pt modelId="{9258C207-95A1-472A-B34A-404DC4C8D375}" type="parTrans" cxnId="{74934220-DE69-409F-A329-79EB9C27B79F}">
      <dgm:prSet/>
      <dgm:spPr/>
      <dgm:t>
        <a:bodyPr/>
        <a:lstStyle/>
        <a:p>
          <a:endParaRPr lang="en-US" sz="1100">
            <a:latin typeface="Book Antiqua" panose="02040602050305030304" pitchFamily="18" charset="0"/>
          </a:endParaRPr>
        </a:p>
      </dgm:t>
    </dgm:pt>
    <dgm:pt modelId="{8E933EC0-9A36-4FF0-BFA2-79AF43365573}" type="sibTrans" cxnId="{74934220-DE69-409F-A329-79EB9C27B79F}">
      <dgm:prSet/>
      <dgm:spPr/>
      <dgm:t>
        <a:bodyPr/>
        <a:lstStyle/>
        <a:p>
          <a:endParaRPr lang="en-US" sz="2800">
            <a:latin typeface="Book Antiqua" panose="02040602050305030304" pitchFamily="18" charset="0"/>
          </a:endParaRPr>
        </a:p>
      </dgm:t>
    </dgm:pt>
    <dgm:pt modelId="{680B8F8F-BA92-43C3-8942-EB9C5ED28251}">
      <dgm:prSet phldrT="[Text]" custT="1"/>
      <dgm:spPr/>
      <dgm:t>
        <a:bodyPr/>
        <a:lstStyle/>
        <a:p>
          <a:pPr>
            <a:lnSpc>
              <a:spcPct val="100000"/>
            </a:lnSpc>
          </a:pPr>
          <a:r>
            <a:rPr lang="en-US" sz="2800" dirty="0">
              <a:latin typeface="Book Antiqua" panose="02040602050305030304" pitchFamily="18" charset="0"/>
            </a:rPr>
            <a:t>Direct Marketing</a:t>
          </a:r>
        </a:p>
      </dgm:t>
    </dgm:pt>
    <dgm:pt modelId="{5BB83BB3-1064-47F0-91E2-A23DDEF54FA7}" type="parTrans" cxnId="{4B7EED7D-3E65-4199-BA58-706A4DDAE580}">
      <dgm:prSet/>
      <dgm:spPr/>
      <dgm:t>
        <a:bodyPr/>
        <a:lstStyle/>
        <a:p>
          <a:endParaRPr lang="en-US" sz="1100">
            <a:latin typeface="Book Antiqua" panose="02040602050305030304" pitchFamily="18" charset="0"/>
          </a:endParaRPr>
        </a:p>
      </dgm:t>
    </dgm:pt>
    <dgm:pt modelId="{239D7BD3-0EBA-4AB8-ADF4-D938B7878FD2}" type="sibTrans" cxnId="{4B7EED7D-3E65-4199-BA58-706A4DDAE580}">
      <dgm:prSet/>
      <dgm:spPr/>
      <dgm:t>
        <a:bodyPr/>
        <a:lstStyle/>
        <a:p>
          <a:endParaRPr lang="en-US" sz="2800">
            <a:latin typeface="Book Antiqua" panose="02040602050305030304" pitchFamily="18" charset="0"/>
          </a:endParaRPr>
        </a:p>
      </dgm:t>
    </dgm:pt>
    <dgm:pt modelId="{5217C690-9782-4579-B90C-208C7D013AC6}">
      <dgm:prSet phldrT="[Text]" custT="1"/>
      <dgm:spPr/>
      <dgm:t>
        <a:bodyPr/>
        <a:lstStyle/>
        <a:p>
          <a:pPr>
            <a:lnSpc>
              <a:spcPct val="100000"/>
            </a:lnSpc>
          </a:pPr>
          <a:r>
            <a:rPr lang="en-US" sz="2800" dirty="0">
              <a:latin typeface="Book Antiqua" panose="02040602050305030304" pitchFamily="18" charset="0"/>
            </a:rPr>
            <a:t>Sales Promotions</a:t>
          </a:r>
        </a:p>
      </dgm:t>
    </dgm:pt>
    <dgm:pt modelId="{996E58E0-2567-46AF-8DB7-A218ACE2CB70}" type="parTrans" cxnId="{7119BC26-2BFA-4A53-A3E4-7BB4602194FB}">
      <dgm:prSet/>
      <dgm:spPr/>
      <dgm:t>
        <a:bodyPr/>
        <a:lstStyle/>
        <a:p>
          <a:endParaRPr lang="en-US" sz="1100">
            <a:latin typeface="Book Antiqua" panose="02040602050305030304" pitchFamily="18" charset="0"/>
          </a:endParaRPr>
        </a:p>
      </dgm:t>
    </dgm:pt>
    <dgm:pt modelId="{2F2F1FA2-9613-45E2-9817-C3BDB152A281}" type="sibTrans" cxnId="{7119BC26-2BFA-4A53-A3E4-7BB4602194FB}">
      <dgm:prSet/>
      <dgm:spPr/>
      <dgm:t>
        <a:bodyPr/>
        <a:lstStyle/>
        <a:p>
          <a:endParaRPr lang="en-US" sz="2800">
            <a:latin typeface="Book Antiqua" panose="02040602050305030304" pitchFamily="18" charset="0"/>
          </a:endParaRPr>
        </a:p>
      </dgm:t>
    </dgm:pt>
    <dgm:pt modelId="{070FFD75-4FC4-0B4C-8841-87959C678133}" type="pres">
      <dgm:prSet presAssocID="{1A7731FE-5773-4549-A21F-58BD43980D2F}" presName="diagram" presStyleCnt="0">
        <dgm:presLayoutVars>
          <dgm:dir/>
          <dgm:resizeHandles val="exact"/>
        </dgm:presLayoutVars>
      </dgm:prSet>
      <dgm:spPr/>
    </dgm:pt>
    <dgm:pt modelId="{F1AFACD7-2BC2-C848-AB48-CDF20AAECE0D}" type="pres">
      <dgm:prSet presAssocID="{8130F6CE-FDBA-417A-AD36-77AD2B9106E6}" presName="node" presStyleLbl="node1" presStyleIdx="0" presStyleCnt="5">
        <dgm:presLayoutVars>
          <dgm:bulletEnabled val="1"/>
        </dgm:presLayoutVars>
      </dgm:prSet>
      <dgm:spPr/>
    </dgm:pt>
    <dgm:pt modelId="{E37EABAB-24B0-284B-B517-5B7F2CC76537}" type="pres">
      <dgm:prSet presAssocID="{E59446FB-9DB2-4FE6-BC44-631B84C6A280}" presName="sibTrans" presStyleCnt="0"/>
      <dgm:spPr/>
    </dgm:pt>
    <dgm:pt modelId="{A1F71626-A6A4-4845-AFC7-C99959A1ED46}" type="pres">
      <dgm:prSet presAssocID="{E76F99BA-1B06-49D1-AAB5-B25C4BAE77C7}" presName="node" presStyleLbl="node1" presStyleIdx="1" presStyleCnt="5">
        <dgm:presLayoutVars>
          <dgm:bulletEnabled val="1"/>
        </dgm:presLayoutVars>
      </dgm:prSet>
      <dgm:spPr/>
    </dgm:pt>
    <dgm:pt modelId="{93F7BB3B-6622-1E4B-B598-584FD06E716B}" type="pres">
      <dgm:prSet presAssocID="{D9494AB2-B695-4DB3-B353-24FE87617622}" presName="sibTrans" presStyleCnt="0"/>
      <dgm:spPr/>
    </dgm:pt>
    <dgm:pt modelId="{FC97A976-F453-6043-8D49-E5FD8AFEE24B}" type="pres">
      <dgm:prSet presAssocID="{74FC75CD-831C-44A5-8E21-BEE2527F141D}" presName="node" presStyleLbl="node1" presStyleIdx="2" presStyleCnt="5">
        <dgm:presLayoutVars>
          <dgm:bulletEnabled val="1"/>
        </dgm:presLayoutVars>
      </dgm:prSet>
      <dgm:spPr/>
    </dgm:pt>
    <dgm:pt modelId="{E1058E8E-C6AE-6A43-8A49-74BE5CEB3C4C}" type="pres">
      <dgm:prSet presAssocID="{8E933EC0-9A36-4FF0-BFA2-79AF43365573}" presName="sibTrans" presStyleCnt="0"/>
      <dgm:spPr/>
    </dgm:pt>
    <dgm:pt modelId="{772E30EF-7385-BB44-9239-AE1982A4DA41}" type="pres">
      <dgm:prSet presAssocID="{680B8F8F-BA92-43C3-8942-EB9C5ED28251}" presName="node" presStyleLbl="node1" presStyleIdx="3" presStyleCnt="5">
        <dgm:presLayoutVars>
          <dgm:bulletEnabled val="1"/>
        </dgm:presLayoutVars>
      </dgm:prSet>
      <dgm:spPr/>
    </dgm:pt>
    <dgm:pt modelId="{8D314DF0-91C6-7A4D-9166-E75AD79A25F1}" type="pres">
      <dgm:prSet presAssocID="{239D7BD3-0EBA-4AB8-ADF4-D938B7878FD2}" presName="sibTrans" presStyleCnt="0"/>
      <dgm:spPr/>
    </dgm:pt>
    <dgm:pt modelId="{372557D6-AF5C-8D45-ADC7-DA65D81E45A8}" type="pres">
      <dgm:prSet presAssocID="{5217C690-9782-4579-B90C-208C7D013AC6}" presName="node" presStyleLbl="node1" presStyleIdx="4" presStyleCnt="5">
        <dgm:presLayoutVars>
          <dgm:bulletEnabled val="1"/>
        </dgm:presLayoutVars>
      </dgm:prSet>
      <dgm:spPr/>
    </dgm:pt>
  </dgm:ptLst>
  <dgm:cxnLst>
    <dgm:cxn modelId="{D52FD201-E33A-E54C-A914-38797A2BAD38}" type="presOf" srcId="{74FC75CD-831C-44A5-8E21-BEE2527F141D}" destId="{FC97A976-F453-6043-8D49-E5FD8AFEE24B}" srcOrd="0" destOrd="0" presId="urn:microsoft.com/office/officeart/2005/8/layout/default"/>
    <dgm:cxn modelId="{A0809E0E-622F-4845-A7CB-F512945474E0}" type="presOf" srcId="{1A7731FE-5773-4549-A21F-58BD43980D2F}" destId="{070FFD75-4FC4-0B4C-8841-87959C678133}" srcOrd="0" destOrd="0" presId="urn:microsoft.com/office/officeart/2005/8/layout/default"/>
    <dgm:cxn modelId="{74934220-DE69-409F-A329-79EB9C27B79F}" srcId="{1A7731FE-5773-4549-A21F-58BD43980D2F}" destId="{74FC75CD-831C-44A5-8E21-BEE2527F141D}" srcOrd="2" destOrd="0" parTransId="{9258C207-95A1-472A-B34A-404DC4C8D375}" sibTransId="{8E933EC0-9A36-4FF0-BFA2-79AF43365573}"/>
    <dgm:cxn modelId="{80AB2121-FC8A-4E43-A90A-E6FF490D0E99}" srcId="{1A7731FE-5773-4549-A21F-58BD43980D2F}" destId="{E76F99BA-1B06-49D1-AAB5-B25C4BAE77C7}" srcOrd="1" destOrd="0" parTransId="{993E669E-6656-4456-AE7A-F8F4345461B2}" sibTransId="{D9494AB2-B695-4DB3-B353-24FE87617622}"/>
    <dgm:cxn modelId="{7119BC26-2BFA-4A53-A3E4-7BB4602194FB}" srcId="{1A7731FE-5773-4549-A21F-58BD43980D2F}" destId="{5217C690-9782-4579-B90C-208C7D013AC6}" srcOrd="4" destOrd="0" parTransId="{996E58E0-2567-46AF-8DB7-A218ACE2CB70}" sibTransId="{2F2F1FA2-9613-45E2-9817-C3BDB152A281}"/>
    <dgm:cxn modelId="{A724EB31-3AD8-C74C-BD55-D5B3185B944F}" type="presOf" srcId="{5217C690-9782-4579-B90C-208C7D013AC6}" destId="{372557D6-AF5C-8D45-ADC7-DA65D81E45A8}" srcOrd="0" destOrd="0" presId="urn:microsoft.com/office/officeart/2005/8/layout/default"/>
    <dgm:cxn modelId="{51C52948-2D7F-9F42-BF1D-2178F4814988}" type="presOf" srcId="{680B8F8F-BA92-43C3-8942-EB9C5ED28251}" destId="{772E30EF-7385-BB44-9239-AE1982A4DA41}" srcOrd="0" destOrd="0" presId="urn:microsoft.com/office/officeart/2005/8/layout/default"/>
    <dgm:cxn modelId="{142C0066-F583-442E-B981-1894B5C50AF1}" srcId="{1A7731FE-5773-4549-A21F-58BD43980D2F}" destId="{8130F6CE-FDBA-417A-AD36-77AD2B9106E6}" srcOrd="0" destOrd="0" parTransId="{3D1EA582-750B-4965-BBA5-636E28D6A48C}" sibTransId="{E59446FB-9DB2-4FE6-BC44-631B84C6A280}"/>
    <dgm:cxn modelId="{9F348F76-16E1-C044-80D7-BEACD3E1B529}" type="presOf" srcId="{E76F99BA-1B06-49D1-AAB5-B25C4BAE77C7}" destId="{A1F71626-A6A4-4845-AFC7-C99959A1ED46}" srcOrd="0" destOrd="0" presId="urn:microsoft.com/office/officeart/2005/8/layout/default"/>
    <dgm:cxn modelId="{4B7EED7D-3E65-4199-BA58-706A4DDAE580}" srcId="{1A7731FE-5773-4549-A21F-58BD43980D2F}" destId="{680B8F8F-BA92-43C3-8942-EB9C5ED28251}" srcOrd="3" destOrd="0" parTransId="{5BB83BB3-1064-47F0-91E2-A23DDEF54FA7}" sibTransId="{239D7BD3-0EBA-4AB8-ADF4-D938B7878FD2}"/>
    <dgm:cxn modelId="{681BD785-2795-204F-80E0-648431BC6C80}" type="presOf" srcId="{8130F6CE-FDBA-417A-AD36-77AD2B9106E6}" destId="{F1AFACD7-2BC2-C848-AB48-CDF20AAECE0D}" srcOrd="0" destOrd="0" presId="urn:microsoft.com/office/officeart/2005/8/layout/default"/>
    <dgm:cxn modelId="{07FE6152-1644-9447-BC2A-796874E5A200}" type="presParOf" srcId="{070FFD75-4FC4-0B4C-8841-87959C678133}" destId="{F1AFACD7-2BC2-C848-AB48-CDF20AAECE0D}" srcOrd="0" destOrd="0" presId="urn:microsoft.com/office/officeart/2005/8/layout/default"/>
    <dgm:cxn modelId="{24D60FBB-FA0D-D442-90D1-966414B27E7D}" type="presParOf" srcId="{070FFD75-4FC4-0B4C-8841-87959C678133}" destId="{E37EABAB-24B0-284B-B517-5B7F2CC76537}" srcOrd="1" destOrd="0" presId="urn:microsoft.com/office/officeart/2005/8/layout/default"/>
    <dgm:cxn modelId="{F4A09D00-5416-E948-953F-87E97A8311F9}" type="presParOf" srcId="{070FFD75-4FC4-0B4C-8841-87959C678133}" destId="{A1F71626-A6A4-4845-AFC7-C99959A1ED46}" srcOrd="2" destOrd="0" presId="urn:microsoft.com/office/officeart/2005/8/layout/default"/>
    <dgm:cxn modelId="{7B5F3F22-467C-094E-80AE-5E2BED6402BC}" type="presParOf" srcId="{070FFD75-4FC4-0B4C-8841-87959C678133}" destId="{93F7BB3B-6622-1E4B-B598-584FD06E716B}" srcOrd="3" destOrd="0" presId="urn:microsoft.com/office/officeart/2005/8/layout/default"/>
    <dgm:cxn modelId="{CC2B792E-9003-0C44-8A48-434490C9142A}" type="presParOf" srcId="{070FFD75-4FC4-0B4C-8841-87959C678133}" destId="{FC97A976-F453-6043-8D49-E5FD8AFEE24B}" srcOrd="4" destOrd="0" presId="urn:microsoft.com/office/officeart/2005/8/layout/default"/>
    <dgm:cxn modelId="{DA9EB319-7307-D84E-B9D4-FFC59A97F357}" type="presParOf" srcId="{070FFD75-4FC4-0B4C-8841-87959C678133}" destId="{E1058E8E-C6AE-6A43-8A49-74BE5CEB3C4C}" srcOrd="5" destOrd="0" presId="urn:microsoft.com/office/officeart/2005/8/layout/default"/>
    <dgm:cxn modelId="{173E4414-2972-C44B-A511-18E3F9A40689}" type="presParOf" srcId="{070FFD75-4FC4-0B4C-8841-87959C678133}" destId="{772E30EF-7385-BB44-9239-AE1982A4DA41}" srcOrd="6" destOrd="0" presId="urn:microsoft.com/office/officeart/2005/8/layout/default"/>
    <dgm:cxn modelId="{E9D05487-847C-A84D-9ACE-33181B927C24}" type="presParOf" srcId="{070FFD75-4FC4-0B4C-8841-87959C678133}" destId="{8D314DF0-91C6-7A4D-9166-E75AD79A25F1}" srcOrd="7" destOrd="0" presId="urn:microsoft.com/office/officeart/2005/8/layout/default"/>
    <dgm:cxn modelId="{E85F0E6A-7246-614E-9F01-26D8E3A91618}" type="presParOf" srcId="{070FFD75-4FC4-0B4C-8841-87959C678133}" destId="{372557D6-AF5C-8D45-ADC7-DA65D81E45A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731FE-5773-4549-A21F-58BD43980D2F}" type="doc">
      <dgm:prSet loTypeId="urn:microsoft.com/office/officeart/2005/8/layout/default" loCatId="list" qsTypeId="urn:microsoft.com/office/officeart/2005/8/quickstyle/simple1" qsCatId="simple" csTypeId="urn:microsoft.com/office/officeart/2018/5/colors/Iconchunking_neutralbg_colorful1" csCatId="colorful" phldr="1"/>
      <dgm:spPr/>
      <dgm:t>
        <a:bodyPr/>
        <a:lstStyle/>
        <a:p>
          <a:endParaRPr lang="en-US"/>
        </a:p>
      </dgm:t>
    </dgm:pt>
    <dgm:pt modelId="{8130F6CE-FDBA-417A-AD36-77AD2B9106E6}">
      <dgm:prSet phldrT="[Text]" custT="1"/>
      <dgm:spPr/>
      <dgm:t>
        <a:bodyPr/>
        <a:lstStyle/>
        <a:p>
          <a:pPr>
            <a:lnSpc>
              <a:spcPct val="100000"/>
            </a:lnSpc>
          </a:pPr>
          <a:r>
            <a:rPr lang="en-US" sz="2800" dirty="0">
              <a:latin typeface="Book Antiqua" panose="02040602050305030304" pitchFamily="18" charset="0"/>
            </a:rPr>
            <a:t>Advertising</a:t>
          </a:r>
        </a:p>
      </dgm:t>
    </dgm:pt>
    <dgm:pt modelId="{3D1EA582-750B-4965-BBA5-636E28D6A48C}" type="parTrans" cxnId="{142C0066-F583-442E-B981-1894B5C50AF1}">
      <dgm:prSet/>
      <dgm:spPr/>
      <dgm:t>
        <a:bodyPr/>
        <a:lstStyle/>
        <a:p>
          <a:endParaRPr lang="en-US" sz="1100">
            <a:latin typeface="Book Antiqua" panose="02040602050305030304" pitchFamily="18" charset="0"/>
          </a:endParaRPr>
        </a:p>
      </dgm:t>
    </dgm:pt>
    <dgm:pt modelId="{E59446FB-9DB2-4FE6-BC44-631B84C6A280}" type="sibTrans" cxnId="{142C0066-F583-442E-B981-1894B5C50AF1}">
      <dgm:prSet/>
      <dgm:spPr/>
      <dgm:t>
        <a:bodyPr/>
        <a:lstStyle/>
        <a:p>
          <a:endParaRPr lang="en-US" sz="2800">
            <a:latin typeface="Book Antiqua" panose="02040602050305030304" pitchFamily="18" charset="0"/>
          </a:endParaRPr>
        </a:p>
      </dgm:t>
    </dgm:pt>
    <dgm:pt modelId="{E76F99BA-1B06-49D1-AAB5-B25C4BAE77C7}">
      <dgm:prSet phldrT="[Text]" custT="1"/>
      <dgm:spPr/>
      <dgm:t>
        <a:bodyPr/>
        <a:lstStyle/>
        <a:p>
          <a:pPr>
            <a:lnSpc>
              <a:spcPct val="100000"/>
            </a:lnSpc>
          </a:pPr>
          <a:r>
            <a:rPr lang="en-US" sz="2800" dirty="0">
              <a:latin typeface="Book Antiqua" panose="02040602050305030304" pitchFamily="18" charset="0"/>
            </a:rPr>
            <a:t>Sponsorship</a:t>
          </a:r>
        </a:p>
      </dgm:t>
    </dgm:pt>
    <dgm:pt modelId="{993E669E-6656-4456-AE7A-F8F4345461B2}" type="parTrans" cxnId="{80AB2121-FC8A-4E43-A90A-E6FF490D0E99}">
      <dgm:prSet/>
      <dgm:spPr/>
      <dgm:t>
        <a:bodyPr/>
        <a:lstStyle/>
        <a:p>
          <a:endParaRPr lang="en-US" sz="1100">
            <a:latin typeface="Book Antiqua" panose="02040602050305030304" pitchFamily="18" charset="0"/>
          </a:endParaRPr>
        </a:p>
      </dgm:t>
    </dgm:pt>
    <dgm:pt modelId="{D9494AB2-B695-4DB3-B353-24FE87617622}" type="sibTrans" cxnId="{80AB2121-FC8A-4E43-A90A-E6FF490D0E99}">
      <dgm:prSet/>
      <dgm:spPr/>
      <dgm:t>
        <a:bodyPr/>
        <a:lstStyle/>
        <a:p>
          <a:endParaRPr lang="en-US" sz="2800">
            <a:latin typeface="Book Antiqua" panose="02040602050305030304" pitchFamily="18" charset="0"/>
          </a:endParaRPr>
        </a:p>
      </dgm:t>
    </dgm:pt>
    <dgm:pt modelId="{74FC75CD-831C-44A5-8E21-BEE2527F141D}">
      <dgm:prSet phldrT="[Text]" custT="1"/>
      <dgm:spPr/>
      <dgm:t>
        <a:bodyPr/>
        <a:lstStyle/>
        <a:p>
          <a:pPr>
            <a:lnSpc>
              <a:spcPct val="100000"/>
            </a:lnSpc>
          </a:pPr>
          <a:r>
            <a:rPr lang="en-US" sz="2800" dirty="0">
              <a:latin typeface="Book Antiqua" panose="02040602050305030304" pitchFamily="18" charset="0"/>
            </a:rPr>
            <a:t>Personal Selling</a:t>
          </a:r>
        </a:p>
      </dgm:t>
    </dgm:pt>
    <dgm:pt modelId="{9258C207-95A1-472A-B34A-404DC4C8D375}" type="parTrans" cxnId="{74934220-DE69-409F-A329-79EB9C27B79F}">
      <dgm:prSet/>
      <dgm:spPr/>
      <dgm:t>
        <a:bodyPr/>
        <a:lstStyle/>
        <a:p>
          <a:endParaRPr lang="en-US" sz="1100">
            <a:latin typeface="Book Antiqua" panose="02040602050305030304" pitchFamily="18" charset="0"/>
          </a:endParaRPr>
        </a:p>
      </dgm:t>
    </dgm:pt>
    <dgm:pt modelId="{8E933EC0-9A36-4FF0-BFA2-79AF43365573}" type="sibTrans" cxnId="{74934220-DE69-409F-A329-79EB9C27B79F}">
      <dgm:prSet/>
      <dgm:spPr/>
      <dgm:t>
        <a:bodyPr/>
        <a:lstStyle/>
        <a:p>
          <a:endParaRPr lang="en-US" sz="2800">
            <a:latin typeface="Book Antiqua" panose="02040602050305030304" pitchFamily="18" charset="0"/>
          </a:endParaRPr>
        </a:p>
      </dgm:t>
    </dgm:pt>
    <dgm:pt modelId="{680B8F8F-BA92-43C3-8942-EB9C5ED28251}">
      <dgm:prSet phldrT="[Text]" custT="1"/>
      <dgm:spPr/>
      <dgm:t>
        <a:bodyPr/>
        <a:lstStyle/>
        <a:p>
          <a:pPr>
            <a:lnSpc>
              <a:spcPct val="100000"/>
            </a:lnSpc>
          </a:pPr>
          <a:r>
            <a:rPr lang="en-US" sz="2800" dirty="0">
              <a:latin typeface="Book Antiqua" panose="02040602050305030304" pitchFamily="18" charset="0"/>
            </a:rPr>
            <a:t>Direct Marketing</a:t>
          </a:r>
        </a:p>
      </dgm:t>
    </dgm:pt>
    <dgm:pt modelId="{5BB83BB3-1064-47F0-91E2-A23DDEF54FA7}" type="parTrans" cxnId="{4B7EED7D-3E65-4199-BA58-706A4DDAE580}">
      <dgm:prSet/>
      <dgm:spPr/>
      <dgm:t>
        <a:bodyPr/>
        <a:lstStyle/>
        <a:p>
          <a:endParaRPr lang="en-US" sz="1100">
            <a:latin typeface="Book Antiqua" panose="02040602050305030304" pitchFamily="18" charset="0"/>
          </a:endParaRPr>
        </a:p>
      </dgm:t>
    </dgm:pt>
    <dgm:pt modelId="{239D7BD3-0EBA-4AB8-ADF4-D938B7878FD2}" type="sibTrans" cxnId="{4B7EED7D-3E65-4199-BA58-706A4DDAE580}">
      <dgm:prSet/>
      <dgm:spPr/>
      <dgm:t>
        <a:bodyPr/>
        <a:lstStyle/>
        <a:p>
          <a:endParaRPr lang="en-US" sz="2800">
            <a:latin typeface="Book Antiqua" panose="02040602050305030304" pitchFamily="18" charset="0"/>
          </a:endParaRPr>
        </a:p>
      </dgm:t>
    </dgm:pt>
    <dgm:pt modelId="{5217C690-9782-4579-B90C-208C7D013AC6}">
      <dgm:prSet phldrT="[Text]" custT="1"/>
      <dgm:spPr/>
      <dgm:t>
        <a:bodyPr/>
        <a:lstStyle/>
        <a:p>
          <a:pPr>
            <a:lnSpc>
              <a:spcPct val="100000"/>
            </a:lnSpc>
          </a:pPr>
          <a:r>
            <a:rPr lang="en-US" sz="2800">
              <a:latin typeface="Book Antiqua" panose="02040602050305030304" pitchFamily="18" charset="0"/>
            </a:rPr>
            <a:t>Sales Promotions</a:t>
          </a:r>
        </a:p>
      </dgm:t>
    </dgm:pt>
    <dgm:pt modelId="{996E58E0-2567-46AF-8DB7-A218ACE2CB70}" type="parTrans" cxnId="{7119BC26-2BFA-4A53-A3E4-7BB4602194FB}">
      <dgm:prSet/>
      <dgm:spPr/>
      <dgm:t>
        <a:bodyPr/>
        <a:lstStyle/>
        <a:p>
          <a:endParaRPr lang="en-US" sz="1100">
            <a:latin typeface="Book Antiqua" panose="02040602050305030304" pitchFamily="18" charset="0"/>
          </a:endParaRPr>
        </a:p>
      </dgm:t>
    </dgm:pt>
    <dgm:pt modelId="{2F2F1FA2-9613-45E2-9817-C3BDB152A281}" type="sibTrans" cxnId="{7119BC26-2BFA-4A53-A3E4-7BB4602194FB}">
      <dgm:prSet/>
      <dgm:spPr/>
      <dgm:t>
        <a:bodyPr/>
        <a:lstStyle/>
        <a:p>
          <a:endParaRPr lang="en-US" sz="2800">
            <a:latin typeface="Book Antiqua" panose="02040602050305030304" pitchFamily="18" charset="0"/>
          </a:endParaRPr>
        </a:p>
      </dgm:t>
    </dgm:pt>
    <dgm:pt modelId="{070FFD75-4FC4-0B4C-8841-87959C678133}" type="pres">
      <dgm:prSet presAssocID="{1A7731FE-5773-4549-A21F-58BD43980D2F}" presName="diagram" presStyleCnt="0">
        <dgm:presLayoutVars>
          <dgm:dir/>
          <dgm:resizeHandles val="exact"/>
        </dgm:presLayoutVars>
      </dgm:prSet>
      <dgm:spPr/>
    </dgm:pt>
    <dgm:pt modelId="{F1AFACD7-2BC2-C848-AB48-CDF20AAECE0D}" type="pres">
      <dgm:prSet presAssocID="{8130F6CE-FDBA-417A-AD36-77AD2B9106E6}" presName="node" presStyleLbl="node1" presStyleIdx="0" presStyleCnt="5">
        <dgm:presLayoutVars>
          <dgm:bulletEnabled val="1"/>
        </dgm:presLayoutVars>
      </dgm:prSet>
      <dgm:spPr/>
    </dgm:pt>
    <dgm:pt modelId="{E37EABAB-24B0-284B-B517-5B7F2CC76537}" type="pres">
      <dgm:prSet presAssocID="{E59446FB-9DB2-4FE6-BC44-631B84C6A280}" presName="sibTrans" presStyleCnt="0"/>
      <dgm:spPr/>
    </dgm:pt>
    <dgm:pt modelId="{A1F71626-A6A4-4845-AFC7-C99959A1ED46}" type="pres">
      <dgm:prSet presAssocID="{E76F99BA-1B06-49D1-AAB5-B25C4BAE77C7}" presName="node" presStyleLbl="node1" presStyleIdx="1" presStyleCnt="5">
        <dgm:presLayoutVars>
          <dgm:bulletEnabled val="1"/>
        </dgm:presLayoutVars>
      </dgm:prSet>
      <dgm:spPr/>
    </dgm:pt>
    <dgm:pt modelId="{93F7BB3B-6622-1E4B-B598-584FD06E716B}" type="pres">
      <dgm:prSet presAssocID="{D9494AB2-B695-4DB3-B353-24FE87617622}" presName="sibTrans" presStyleCnt="0"/>
      <dgm:spPr/>
    </dgm:pt>
    <dgm:pt modelId="{FC97A976-F453-6043-8D49-E5FD8AFEE24B}" type="pres">
      <dgm:prSet presAssocID="{74FC75CD-831C-44A5-8E21-BEE2527F141D}" presName="node" presStyleLbl="node1" presStyleIdx="2" presStyleCnt="5">
        <dgm:presLayoutVars>
          <dgm:bulletEnabled val="1"/>
        </dgm:presLayoutVars>
      </dgm:prSet>
      <dgm:spPr/>
    </dgm:pt>
    <dgm:pt modelId="{E1058E8E-C6AE-6A43-8A49-74BE5CEB3C4C}" type="pres">
      <dgm:prSet presAssocID="{8E933EC0-9A36-4FF0-BFA2-79AF43365573}" presName="sibTrans" presStyleCnt="0"/>
      <dgm:spPr/>
    </dgm:pt>
    <dgm:pt modelId="{772E30EF-7385-BB44-9239-AE1982A4DA41}" type="pres">
      <dgm:prSet presAssocID="{680B8F8F-BA92-43C3-8942-EB9C5ED28251}" presName="node" presStyleLbl="node1" presStyleIdx="3" presStyleCnt="5">
        <dgm:presLayoutVars>
          <dgm:bulletEnabled val="1"/>
        </dgm:presLayoutVars>
      </dgm:prSet>
      <dgm:spPr/>
    </dgm:pt>
    <dgm:pt modelId="{8D314DF0-91C6-7A4D-9166-E75AD79A25F1}" type="pres">
      <dgm:prSet presAssocID="{239D7BD3-0EBA-4AB8-ADF4-D938B7878FD2}" presName="sibTrans" presStyleCnt="0"/>
      <dgm:spPr/>
    </dgm:pt>
    <dgm:pt modelId="{372557D6-AF5C-8D45-ADC7-DA65D81E45A8}" type="pres">
      <dgm:prSet presAssocID="{5217C690-9782-4579-B90C-208C7D013AC6}" presName="node" presStyleLbl="node1" presStyleIdx="4" presStyleCnt="5">
        <dgm:presLayoutVars>
          <dgm:bulletEnabled val="1"/>
        </dgm:presLayoutVars>
      </dgm:prSet>
      <dgm:spPr/>
    </dgm:pt>
  </dgm:ptLst>
  <dgm:cxnLst>
    <dgm:cxn modelId="{D52FD201-E33A-E54C-A914-38797A2BAD38}" type="presOf" srcId="{74FC75CD-831C-44A5-8E21-BEE2527F141D}" destId="{FC97A976-F453-6043-8D49-E5FD8AFEE24B}" srcOrd="0" destOrd="0" presId="urn:microsoft.com/office/officeart/2005/8/layout/default"/>
    <dgm:cxn modelId="{A0809E0E-622F-4845-A7CB-F512945474E0}" type="presOf" srcId="{1A7731FE-5773-4549-A21F-58BD43980D2F}" destId="{070FFD75-4FC4-0B4C-8841-87959C678133}" srcOrd="0" destOrd="0" presId="urn:microsoft.com/office/officeart/2005/8/layout/default"/>
    <dgm:cxn modelId="{74934220-DE69-409F-A329-79EB9C27B79F}" srcId="{1A7731FE-5773-4549-A21F-58BD43980D2F}" destId="{74FC75CD-831C-44A5-8E21-BEE2527F141D}" srcOrd="2" destOrd="0" parTransId="{9258C207-95A1-472A-B34A-404DC4C8D375}" sibTransId="{8E933EC0-9A36-4FF0-BFA2-79AF43365573}"/>
    <dgm:cxn modelId="{80AB2121-FC8A-4E43-A90A-E6FF490D0E99}" srcId="{1A7731FE-5773-4549-A21F-58BD43980D2F}" destId="{E76F99BA-1B06-49D1-AAB5-B25C4BAE77C7}" srcOrd="1" destOrd="0" parTransId="{993E669E-6656-4456-AE7A-F8F4345461B2}" sibTransId="{D9494AB2-B695-4DB3-B353-24FE87617622}"/>
    <dgm:cxn modelId="{7119BC26-2BFA-4A53-A3E4-7BB4602194FB}" srcId="{1A7731FE-5773-4549-A21F-58BD43980D2F}" destId="{5217C690-9782-4579-B90C-208C7D013AC6}" srcOrd="4" destOrd="0" parTransId="{996E58E0-2567-46AF-8DB7-A218ACE2CB70}" sibTransId="{2F2F1FA2-9613-45E2-9817-C3BDB152A281}"/>
    <dgm:cxn modelId="{A724EB31-3AD8-C74C-BD55-D5B3185B944F}" type="presOf" srcId="{5217C690-9782-4579-B90C-208C7D013AC6}" destId="{372557D6-AF5C-8D45-ADC7-DA65D81E45A8}" srcOrd="0" destOrd="0" presId="urn:microsoft.com/office/officeart/2005/8/layout/default"/>
    <dgm:cxn modelId="{51C52948-2D7F-9F42-BF1D-2178F4814988}" type="presOf" srcId="{680B8F8F-BA92-43C3-8942-EB9C5ED28251}" destId="{772E30EF-7385-BB44-9239-AE1982A4DA41}" srcOrd="0" destOrd="0" presId="urn:microsoft.com/office/officeart/2005/8/layout/default"/>
    <dgm:cxn modelId="{142C0066-F583-442E-B981-1894B5C50AF1}" srcId="{1A7731FE-5773-4549-A21F-58BD43980D2F}" destId="{8130F6CE-FDBA-417A-AD36-77AD2B9106E6}" srcOrd="0" destOrd="0" parTransId="{3D1EA582-750B-4965-BBA5-636E28D6A48C}" sibTransId="{E59446FB-9DB2-4FE6-BC44-631B84C6A280}"/>
    <dgm:cxn modelId="{9F348F76-16E1-C044-80D7-BEACD3E1B529}" type="presOf" srcId="{E76F99BA-1B06-49D1-AAB5-B25C4BAE77C7}" destId="{A1F71626-A6A4-4845-AFC7-C99959A1ED46}" srcOrd="0" destOrd="0" presId="urn:microsoft.com/office/officeart/2005/8/layout/default"/>
    <dgm:cxn modelId="{4B7EED7D-3E65-4199-BA58-706A4DDAE580}" srcId="{1A7731FE-5773-4549-A21F-58BD43980D2F}" destId="{680B8F8F-BA92-43C3-8942-EB9C5ED28251}" srcOrd="3" destOrd="0" parTransId="{5BB83BB3-1064-47F0-91E2-A23DDEF54FA7}" sibTransId="{239D7BD3-0EBA-4AB8-ADF4-D938B7878FD2}"/>
    <dgm:cxn modelId="{681BD785-2795-204F-80E0-648431BC6C80}" type="presOf" srcId="{8130F6CE-FDBA-417A-AD36-77AD2B9106E6}" destId="{F1AFACD7-2BC2-C848-AB48-CDF20AAECE0D}" srcOrd="0" destOrd="0" presId="urn:microsoft.com/office/officeart/2005/8/layout/default"/>
    <dgm:cxn modelId="{07FE6152-1644-9447-BC2A-796874E5A200}" type="presParOf" srcId="{070FFD75-4FC4-0B4C-8841-87959C678133}" destId="{F1AFACD7-2BC2-C848-AB48-CDF20AAECE0D}" srcOrd="0" destOrd="0" presId="urn:microsoft.com/office/officeart/2005/8/layout/default"/>
    <dgm:cxn modelId="{24D60FBB-FA0D-D442-90D1-966414B27E7D}" type="presParOf" srcId="{070FFD75-4FC4-0B4C-8841-87959C678133}" destId="{E37EABAB-24B0-284B-B517-5B7F2CC76537}" srcOrd="1" destOrd="0" presId="urn:microsoft.com/office/officeart/2005/8/layout/default"/>
    <dgm:cxn modelId="{F4A09D00-5416-E948-953F-87E97A8311F9}" type="presParOf" srcId="{070FFD75-4FC4-0B4C-8841-87959C678133}" destId="{A1F71626-A6A4-4845-AFC7-C99959A1ED46}" srcOrd="2" destOrd="0" presId="urn:microsoft.com/office/officeart/2005/8/layout/default"/>
    <dgm:cxn modelId="{7B5F3F22-467C-094E-80AE-5E2BED6402BC}" type="presParOf" srcId="{070FFD75-4FC4-0B4C-8841-87959C678133}" destId="{93F7BB3B-6622-1E4B-B598-584FD06E716B}" srcOrd="3" destOrd="0" presId="urn:microsoft.com/office/officeart/2005/8/layout/default"/>
    <dgm:cxn modelId="{CC2B792E-9003-0C44-8A48-434490C9142A}" type="presParOf" srcId="{070FFD75-4FC4-0B4C-8841-87959C678133}" destId="{FC97A976-F453-6043-8D49-E5FD8AFEE24B}" srcOrd="4" destOrd="0" presId="urn:microsoft.com/office/officeart/2005/8/layout/default"/>
    <dgm:cxn modelId="{DA9EB319-7307-D84E-B9D4-FFC59A97F357}" type="presParOf" srcId="{070FFD75-4FC4-0B4C-8841-87959C678133}" destId="{E1058E8E-C6AE-6A43-8A49-74BE5CEB3C4C}" srcOrd="5" destOrd="0" presId="urn:microsoft.com/office/officeart/2005/8/layout/default"/>
    <dgm:cxn modelId="{173E4414-2972-C44B-A511-18E3F9A40689}" type="presParOf" srcId="{070FFD75-4FC4-0B4C-8841-87959C678133}" destId="{772E30EF-7385-BB44-9239-AE1982A4DA41}" srcOrd="6" destOrd="0" presId="urn:microsoft.com/office/officeart/2005/8/layout/default"/>
    <dgm:cxn modelId="{E9D05487-847C-A84D-9ACE-33181B927C24}" type="presParOf" srcId="{070FFD75-4FC4-0B4C-8841-87959C678133}" destId="{8D314DF0-91C6-7A4D-9166-E75AD79A25F1}" srcOrd="7" destOrd="0" presId="urn:microsoft.com/office/officeart/2005/8/layout/default"/>
    <dgm:cxn modelId="{E85F0E6A-7246-614E-9F01-26D8E3A91618}" type="presParOf" srcId="{070FFD75-4FC4-0B4C-8841-87959C678133}" destId="{372557D6-AF5C-8D45-ADC7-DA65D81E45A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7731FE-5773-4549-A21F-58BD43980D2F}" type="doc">
      <dgm:prSet loTypeId="urn:microsoft.com/office/officeart/2005/8/layout/default" loCatId="list" qsTypeId="urn:microsoft.com/office/officeart/2005/8/quickstyle/simple1" qsCatId="simple" csTypeId="urn:microsoft.com/office/officeart/2018/5/colors/Iconchunking_neutralbg_colorful1" csCatId="colorful" phldr="1"/>
      <dgm:spPr/>
      <dgm:t>
        <a:bodyPr/>
        <a:lstStyle/>
        <a:p>
          <a:endParaRPr lang="en-US"/>
        </a:p>
      </dgm:t>
    </dgm:pt>
    <dgm:pt modelId="{8130F6CE-FDBA-417A-AD36-77AD2B9106E6}">
      <dgm:prSet phldrT="[Text]" custT="1"/>
      <dgm:spPr/>
      <dgm:t>
        <a:bodyPr/>
        <a:lstStyle/>
        <a:p>
          <a:pPr>
            <a:lnSpc>
              <a:spcPct val="100000"/>
            </a:lnSpc>
          </a:pPr>
          <a:r>
            <a:rPr lang="en-US" sz="2400" dirty="0">
              <a:latin typeface="Book Antiqua" panose="02040602050305030304" pitchFamily="18" charset="0"/>
            </a:rPr>
            <a:t>Advertising</a:t>
          </a:r>
        </a:p>
      </dgm:t>
    </dgm:pt>
    <dgm:pt modelId="{3D1EA582-750B-4965-BBA5-636E28D6A48C}" type="parTrans" cxnId="{142C0066-F583-442E-B981-1894B5C50AF1}">
      <dgm:prSet/>
      <dgm:spPr/>
      <dgm:t>
        <a:bodyPr/>
        <a:lstStyle/>
        <a:p>
          <a:endParaRPr lang="en-US" sz="1100">
            <a:latin typeface="Book Antiqua" panose="02040602050305030304" pitchFamily="18" charset="0"/>
          </a:endParaRPr>
        </a:p>
      </dgm:t>
    </dgm:pt>
    <dgm:pt modelId="{E59446FB-9DB2-4FE6-BC44-631B84C6A280}" type="sibTrans" cxnId="{142C0066-F583-442E-B981-1894B5C50AF1}">
      <dgm:prSet/>
      <dgm:spPr/>
      <dgm:t>
        <a:bodyPr/>
        <a:lstStyle/>
        <a:p>
          <a:endParaRPr lang="en-US" sz="2800">
            <a:latin typeface="Book Antiqua" panose="02040602050305030304" pitchFamily="18" charset="0"/>
          </a:endParaRPr>
        </a:p>
      </dgm:t>
    </dgm:pt>
    <dgm:pt modelId="{E76F99BA-1B06-49D1-AAB5-B25C4BAE77C7}">
      <dgm:prSet phldrT="[Text]" custT="1"/>
      <dgm:spPr/>
      <dgm:t>
        <a:bodyPr/>
        <a:lstStyle/>
        <a:p>
          <a:pPr>
            <a:lnSpc>
              <a:spcPct val="100000"/>
            </a:lnSpc>
          </a:pPr>
          <a:r>
            <a:rPr lang="en-US" sz="2400" dirty="0">
              <a:latin typeface="Book Antiqua" panose="02040602050305030304" pitchFamily="18" charset="0"/>
            </a:rPr>
            <a:t>Sponsorship</a:t>
          </a:r>
        </a:p>
      </dgm:t>
    </dgm:pt>
    <dgm:pt modelId="{993E669E-6656-4456-AE7A-F8F4345461B2}" type="parTrans" cxnId="{80AB2121-FC8A-4E43-A90A-E6FF490D0E99}">
      <dgm:prSet/>
      <dgm:spPr/>
      <dgm:t>
        <a:bodyPr/>
        <a:lstStyle/>
        <a:p>
          <a:endParaRPr lang="en-US" sz="1100">
            <a:latin typeface="Book Antiqua" panose="02040602050305030304" pitchFamily="18" charset="0"/>
          </a:endParaRPr>
        </a:p>
      </dgm:t>
    </dgm:pt>
    <dgm:pt modelId="{D9494AB2-B695-4DB3-B353-24FE87617622}" type="sibTrans" cxnId="{80AB2121-FC8A-4E43-A90A-E6FF490D0E99}">
      <dgm:prSet/>
      <dgm:spPr/>
      <dgm:t>
        <a:bodyPr/>
        <a:lstStyle/>
        <a:p>
          <a:endParaRPr lang="en-US" sz="2800">
            <a:latin typeface="Book Antiqua" panose="02040602050305030304" pitchFamily="18" charset="0"/>
          </a:endParaRPr>
        </a:p>
      </dgm:t>
    </dgm:pt>
    <dgm:pt modelId="{74FC75CD-831C-44A5-8E21-BEE2527F141D}">
      <dgm:prSet phldrT="[Text]" custT="1"/>
      <dgm:spPr/>
      <dgm:t>
        <a:bodyPr/>
        <a:lstStyle/>
        <a:p>
          <a:pPr>
            <a:lnSpc>
              <a:spcPct val="100000"/>
            </a:lnSpc>
          </a:pPr>
          <a:r>
            <a:rPr lang="en-US" sz="2400" dirty="0">
              <a:latin typeface="Book Antiqua" panose="02040602050305030304" pitchFamily="18" charset="0"/>
            </a:rPr>
            <a:t>Personal Selling</a:t>
          </a:r>
        </a:p>
      </dgm:t>
    </dgm:pt>
    <dgm:pt modelId="{9258C207-95A1-472A-B34A-404DC4C8D375}" type="parTrans" cxnId="{74934220-DE69-409F-A329-79EB9C27B79F}">
      <dgm:prSet/>
      <dgm:spPr/>
      <dgm:t>
        <a:bodyPr/>
        <a:lstStyle/>
        <a:p>
          <a:endParaRPr lang="en-US" sz="1100">
            <a:latin typeface="Book Antiqua" panose="02040602050305030304" pitchFamily="18" charset="0"/>
          </a:endParaRPr>
        </a:p>
      </dgm:t>
    </dgm:pt>
    <dgm:pt modelId="{8E933EC0-9A36-4FF0-BFA2-79AF43365573}" type="sibTrans" cxnId="{74934220-DE69-409F-A329-79EB9C27B79F}">
      <dgm:prSet/>
      <dgm:spPr/>
      <dgm:t>
        <a:bodyPr/>
        <a:lstStyle/>
        <a:p>
          <a:endParaRPr lang="en-US" sz="2800">
            <a:latin typeface="Book Antiqua" panose="02040602050305030304" pitchFamily="18" charset="0"/>
          </a:endParaRPr>
        </a:p>
      </dgm:t>
    </dgm:pt>
    <dgm:pt modelId="{680B8F8F-BA92-43C3-8942-EB9C5ED28251}">
      <dgm:prSet phldrT="[Text]" custT="1"/>
      <dgm:spPr/>
      <dgm:t>
        <a:bodyPr/>
        <a:lstStyle/>
        <a:p>
          <a:pPr>
            <a:lnSpc>
              <a:spcPct val="100000"/>
            </a:lnSpc>
          </a:pPr>
          <a:r>
            <a:rPr lang="en-US" sz="2400" dirty="0">
              <a:latin typeface="Book Antiqua" panose="02040602050305030304" pitchFamily="18" charset="0"/>
            </a:rPr>
            <a:t>Direct Marketing</a:t>
          </a:r>
        </a:p>
      </dgm:t>
    </dgm:pt>
    <dgm:pt modelId="{5BB83BB3-1064-47F0-91E2-A23DDEF54FA7}" type="parTrans" cxnId="{4B7EED7D-3E65-4199-BA58-706A4DDAE580}">
      <dgm:prSet/>
      <dgm:spPr/>
      <dgm:t>
        <a:bodyPr/>
        <a:lstStyle/>
        <a:p>
          <a:endParaRPr lang="en-US" sz="1100">
            <a:latin typeface="Book Antiqua" panose="02040602050305030304" pitchFamily="18" charset="0"/>
          </a:endParaRPr>
        </a:p>
      </dgm:t>
    </dgm:pt>
    <dgm:pt modelId="{239D7BD3-0EBA-4AB8-ADF4-D938B7878FD2}" type="sibTrans" cxnId="{4B7EED7D-3E65-4199-BA58-706A4DDAE580}">
      <dgm:prSet/>
      <dgm:spPr/>
      <dgm:t>
        <a:bodyPr/>
        <a:lstStyle/>
        <a:p>
          <a:endParaRPr lang="en-US" sz="2800">
            <a:latin typeface="Book Antiqua" panose="02040602050305030304" pitchFamily="18" charset="0"/>
          </a:endParaRPr>
        </a:p>
      </dgm:t>
    </dgm:pt>
    <dgm:pt modelId="{5217C690-9782-4579-B90C-208C7D013AC6}">
      <dgm:prSet phldrT="[Text]" custT="1"/>
      <dgm:spPr/>
      <dgm:t>
        <a:bodyPr/>
        <a:lstStyle/>
        <a:p>
          <a:pPr>
            <a:lnSpc>
              <a:spcPct val="100000"/>
            </a:lnSpc>
          </a:pPr>
          <a:r>
            <a:rPr lang="en-US" sz="2400" dirty="0">
              <a:latin typeface="Book Antiqua" panose="02040602050305030304" pitchFamily="18" charset="0"/>
            </a:rPr>
            <a:t>Sales Promotions</a:t>
          </a:r>
        </a:p>
      </dgm:t>
    </dgm:pt>
    <dgm:pt modelId="{996E58E0-2567-46AF-8DB7-A218ACE2CB70}" type="parTrans" cxnId="{7119BC26-2BFA-4A53-A3E4-7BB4602194FB}">
      <dgm:prSet/>
      <dgm:spPr/>
      <dgm:t>
        <a:bodyPr/>
        <a:lstStyle/>
        <a:p>
          <a:endParaRPr lang="en-US" sz="1100">
            <a:latin typeface="Book Antiqua" panose="02040602050305030304" pitchFamily="18" charset="0"/>
          </a:endParaRPr>
        </a:p>
      </dgm:t>
    </dgm:pt>
    <dgm:pt modelId="{2F2F1FA2-9613-45E2-9817-C3BDB152A281}" type="sibTrans" cxnId="{7119BC26-2BFA-4A53-A3E4-7BB4602194FB}">
      <dgm:prSet/>
      <dgm:spPr/>
      <dgm:t>
        <a:bodyPr/>
        <a:lstStyle/>
        <a:p>
          <a:endParaRPr lang="en-US" sz="2800">
            <a:latin typeface="Book Antiqua" panose="02040602050305030304" pitchFamily="18" charset="0"/>
          </a:endParaRPr>
        </a:p>
      </dgm:t>
    </dgm:pt>
    <dgm:pt modelId="{070FFD75-4FC4-0B4C-8841-87959C678133}" type="pres">
      <dgm:prSet presAssocID="{1A7731FE-5773-4549-A21F-58BD43980D2F}" presName="diagram" presStyleCnt="0">
        <dgm:presLayoutVars>
          <dgm:dir/>
          <dgm:resizeHandles val="exact"/>
        </dgm:presLayoutVars>
      </dgm:prSet>
      <dgm:spPr/>
    </dgm:pt>
    <dgm:pt modelId="{F1AFACD7-2BC2-C848-AB48-CDF20AAECE0D}" type="pres">
      <dgm:prSet presAssocID="{8130F6CE-FDBA-417A-AD36-77AD2B9106E6}" presName="node" presStyleLbl="node1" presStyleIdx="0" presStyleCnt="5" custScaleX="21764" custScaleY="21764" custLinFactNeighborY="-1638">
        <dgm:presLayoutVars>
          <dgm:bulletEnabled val="1"/>
        </dgm:presLayoutVars>
      </dgm:prSet>
      <dgm:spPr/>
    </dgm:pt>
    <dgm:pt modelId="{E37EABAB-24B0-284B-B517-5B7F2CC76537}" type="pres">
      <dgm:prSet presAssocID="{E59446FB-9DB2-4FE6-BC44-631B84C6A280}" presName="sibTrans" presStyleCnt="0"/>
      <dgm:spPr/>
    </dgm:pt>
    <dgm:pt modelId="{A1F71626-A6A4-4845-AFC7-C99959A1ED46}" type="pres">
      <dgm:prSet presAssocID="{E76F99BA-1B06-49D1-AAB5-B25C4BAE77C7}" presName="node" presStyleLbl="node1" presStyleIdx="1" presStyleCnt="5" custScaleX="21764" custScaleY="21764" custLinFactNeighborY="-1638">
        <dgm:presLayoutVars>
          <dgm:bulletEnabled val="1"/>
        </dgm:presLayoutVars>
      </dgm:prSet>
      <dgm:spPr/>
    </dgm:pt>
    <dgm:pt modelId="{93F7BB3B-6622-1E4B-B598-584FD06E716B}" type="pres">
      <dgm:prSet presAssocID="{D9494AB2-B695-4DB3-B353-24FE87617622}" presName="sibTrans" presStyleCnt="0"/>
      <dgm:spPr/>
    </dgm:pt>
    <dgm:pt modelId="{FC97A976-F453-6043-8D49-E5FD8AFEE24B}" type="pres">
      <dgm:prSet presAssocID="{74FC75CD-831C-44A5-8E21-BEE2527F141D}" presName="node" presStyleLbl="node1" presStyleIdx="2" presStyleCnt="5" custScaleX="21764" custScaleY="21764" custLinFactNeighborX="-267" custLinFactNeighborY="-1638">
        <dgm:presLayoutVars>
          <dgm:bulletEnabled val="1"/>
        </dgm:presLayoutVars>
      </dgm:prSet>
      <dgm:spPr/>
    </dgm:pt>
    <dgm:pt modelId="{E1058E8E-C6AE-6A43-8A49-74BE5CEB3C4C}" type="pres">
      <dgm:prSet presAssocID="{8E933EC0-9A36-4FF0-BFA2-79AF43365573}" presName="sibTrans" presStyleCnt="0"/>
      <dgm:spPr/>
    </dgm:pt>
    <dgm:pt modelId="{772E30EF-7385-BB44-9239-AE1982A4DA41}" type="pres">
      <dgm:prSet presAssocID="{680B8F8F-BA92-43C3-8942-EB9C5ED28251}" presName="node" presStyleLbl="node1" presStyleIdx="3" presStyleCnt="5" custScaleX="21764" custScaleY="21764" custLinFactNeighborX="-2978" custLinFactNeighborY="-218">
        <dgm:presLayoutVars>
          <dgm:bulletEnabled val="1"/>
        </dgm:presLayoutVars>
      </dgm:prSet>
      <dgm:spPr/>
    </dgm:pt>
    <dgm:pt modelId="{8D314DF0-91C6-7A4D-9166-E75AD79A25F1}" type="pres">
      <dgm:prSet presAssocID="{239D7BD3-0EBA-4AB8-ADF4-D938B7878FD2}" presName="sibTrans" presStyleCnt="0"/>
      <dgm:spPr/>
    </dgm:pt>
    <dgm:pt modelId="{372557D6-AF5C-8D45-ADC7-DA65D81E45A8}" type="pres">
      <dgm:prSet presAssocID="{5217C690-9782-4579-B90C-208C7D013AC6}" presName="node" presStyleLbl="node1" presStyleIdx="4" presStyleCnt="5" custScaleX="21764" custScaleY="21764" custLinFactNeighborX="-2069" custLinFactNeighborY="-366">
        <dgm:presLayoutVars>
          <dgm:bulletEnabled val="1"/>
        </dgm:presLayoutVars>
      </dgm:prSet>
      <dgm:spPr/>
    </dgm:pt>
  </dgm:ptLst>
  <dgm:cxnLst>
    <dgm:cxn modelId="{D52FD201-E33A-E54C-A914-38797A2BAD38}" type="presOf" srcId="{74FC75CD-831C-44A5-8E21-BEE2527F141D}" destId="{FC97A976-F453-6043-8D49-E5FD8AFEE24B}" srcOrd="0" destOrd="0" presId="urn:microsoft.com/office/officeart/2005/8/layout/default"/>
    <dgm:cxn modelId="{A0809E0E-622F-4845-A7CB-F512945474E0}" type="presOf" srcId="{1A7731FE-5773-4549-A21F-58BD43980D2F}" destId="{070FFD75-4FC4-0B4C-8841-87959C678133}" srcOrd="0" destOrd="0" presId="urn:microsoft.com/office/officeart/2005/8/layout/default"/>
    <dgm:cxn modelId="{74934220-DE69-409F-A329-79EB9C27B79F}" srcId="{1A7731FE-5773-4549-A21F-58BD43980D2F}" destId="{74FC75CD-831C-44A5-8E21-BEE2527F141D}" srcOrd="2" destOrd="0" parTransId="{9258C207-95A1-472A-B34A-404DC4C8D375}" sibTransId="{8E933EC0-9A36-4FF0-BFA2-79AF43365573}"/>
    <dgm:cxn modelId="{80AB2121-FC8A-4E43-A90A-E6FF490D0E99}" srcId="{1A7731FE-5773-4549-A21F-58BD43980D2F}" destId="{E76F99BA-1B06-49D1-AAB5-B25C4BAE77C7}" srcOrd="1" destOrd="0" parTransId="{993E669E-6656-4456-AE7A-F8F4345461B2}" sibTransId="{D9494AB2-B695-4DB3-B353-24FE87617622}"/>
    <dgm:cxn modelId="{7119BC26-2BFA-4A53-A3E4-7BB4602194FB}" srcId="{1A7731FE-5773-4549-A21F-58BD43980D2F}" destId="{5217C690-9782-4579-B90C-208C7D013AC6}" srcOrd="4" destOrd="0" parTransId="{996E58E0-2567-46AF-8DB7-A218ACE2CB70}" sibTransId="{2F2F1FA2-9613-45E2-9817-C3BDB152A281}"/>
    <dgm:cxn modelId="{A724EB31-3AD8-C74C-BD55-D5B3185B944F}" type="presOf" srcId="{5217C690-9782-4579-B90C-208C7D013AC6}" destId="{372557D6-AF5C-8D45-ADC7-DA65D81E45A8}" srcOrd="0" destOrd="0" presId="urn:microsoft.com/office/officeart/2005/8/layout/default"/>
    <dgm:cxn modelId="{51C52948-2D7F-9F42-BF1D-2178F4814988}" type="presOf" srcId="{680B8F8F-BA92-43C3-8942-EB9C5ED28251}" destId="{772E30EF-7385-BB44-9239-AE1982A4DA41}" srcOrd="0" destOrd="0" presId="urn:microsoft.com/office/officeart/2005/8/layout/default"/>
    <dgm:cxn modelId="{142C0066-F583-442E-B981-1894B5C50AF1}" srcId="{1A7731FE-5773-4549-A21F-58BD43980D2F}" destId="{8130F6CE-FDBA-417A-AD36-77AD2B9106E6}" srcOrd="0" destOrd="0" parTransId="{3D1EA582-750B-4965-BBA5-636E28D6A48C}" sibTransId="{E59446FB-9DB2-4FE6-BC44-631B84C6A280}"/>
    <dgm:cxn modelId="{9F348F76-16E1-C044-80D7-BEACD3E1B529}" type="presOf" srcId="{E76F99BA-1B06-49D1-AAB5-B25C4BAE77C7}" destId="{A1F71626-A6A4-4845-AFC7-C99959A1ED46}" srcOrd="0" destOrd="0" presId="urn:microsoft.com/office/officeart/2005/8/layout/default"/>
    <dgm:cxn modelId="{4B7EED7D-3E65-4199-BA58-706A4DDAE580}" srcId="{1A7731FE-5773-4549-A21F-58BD43980D2F}" destId="{680B8F8F-BA92-43C3-8942-EB9C5ED28251}" srcOrd="3" destOrd="0" parTransId="{5BB83BB3-1064-47F0-91E2-A23DDEF54FA7}" sibTransId="{239D7BD3-0EBA-4AB8-ADF4-D938B7878FD2}"/>
    <dgm:cxn modelId="{681BD785-2795-204F-80E0-648431BC6C80}" type="presOf" srcId="{8130F6CE-FDBA-417A-AD36-77AD2B9106E6}" destId="{F1AFACD7-2BC2-C848-AB48-CDF20AAECE0D}" srcOrd="0" destOrd="0" presId="urn:microsoft.com/office/officeart/2005/8/layout/default"/>
    <dgm:cxn modelId="{07FE6152-1644-9447-BC2A-796874E5A200}" type="presParOf" srcId="{070FFD75-4FC4-0B4C-8841-87959C678133}" destId="{F1AFACD7-2BC2-C848-AB48-CDF20AAECE0D}" srcOrd="0" destOrd="0" presId="urn:microsoft.com/office/officeart/2005/8/layout/default"/>
    <dgm:cxn modelId="{24D60FBB-FA0D-D442-90D1-966414B27E7D}" type="presParOf" srcId="{070FFD75-4FC4-0B4C-8841-87959C678133}" destId="{E37EABAB-24B0-284B-B517-5B7F2CC76537}" srcOrd="1" destOrd="0" presId="urn:microsoft.com/office/officeart/2005/8/layout/default"/>
    <dgm:cxn modelId="{F4A09D00-5416-E948-953F-87E97A8311F9}" type="presParOf" srcId="{070FFD75-4FC4-0B4C-8841-87959C678133}" destId="{A1F71626-A6A4-4845-AFC7-C99959A1ED46}" srcOrd="2" destOrd="0" presId="urn:microsoft.com/office/officeart/2005/8/layout/default"/>
    <dgm:cxn modelId="{7B5F3F22-467C-094E-80AE-5E2BED6402BC}" type="presParOf" srcId="{070FFD75-4FC4-0B4C-8841-87959C678133}" destId="{93F7BB3B-6622-1E4B-B598-584FD06E716B}" srcOrd="3" destOrd="0" presId="urn:microsoft.com/office/officeart/2005/8/layout/default"/>
    <dgm:cxn modelId="{CC2B792E-9003-0C44-8A48-434490C9142A}" type="presParOf" srcId="{070FFD75-4FC4-0B4C-8841-87959C678133}" destId="{FC97A976-F453-6043-8D49-E5FD8AFEE24B}" srcOrd="4" destOrd="0" presId="urn:microsoft.com/office/officeart/2005/8/layout/default"/>
    <dgm:cxn modelId="{DA9EB319-7307-D84E-B9D4-FFC59A97F357}" type="presParOf" srcId="{070FFD75-4FC4-0B4C-8841-87959C678133}" destId="{E1058E8E-C6AE-6A43-8A49-74BE5CEB3C4C}" srcOrd="5" destOrd="0" presId="urn:microsoft.com/office/officeart/2005/8/layout/default"/>
    <dgm:cxn modelId="{173E4414-2972-C44B-A511-18E3F9A40689}" type="presParOf" srcId="{070FFD75-4FC4-0B4C-8841-87959C678133}" destId="{772E30EF-7385-BB44-9239-AE1982A4DA41}" srcOrd="6" destOrd="0" presId="urn:microsoft.com/office/officeart/2005/8/layout/default"/>
    <dgm:cxn modelId="{E9D05487-847C-A84D-9ACE-33181B927C24}" type="presParOf" srcId="{070FFD75-4FC4-0B4C-8841-87959C678133}" destId="{8D314DF0-91C6-7A4D-9166-E75AD79A25F1}" srcOrd="7" destOrd="0" presId="urn:microsoft.com/office/officeart/2005/8/layout/default"/>
    <dgm:cxn modelId="{E85F0E6A-7246-614E-9F01-26D8E3A91618}" type="presParOf" srcId="{070FFD75-4FC4-0B4C-8841-87959C678133}" destId="{372557D6-AF5C-8D45-ADC7-DA65D81E45A8}"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it-IT"/>
        </a:p>
      </dgm:t>
    </dgm:pt>
    <dgm:pt modelId="{9A3B9712-C4AF-1F4F-9A2A-DD7388D5A9CD}">
      <dgm:prSet/>
      <dgm:spPr/>
      <dgm:t>
        <a:bodyPr/>
        <a:lstStyle/>
        <a:p>
          <a:r>
            <a:rPr lang="en-US" dirty="0">
              <a:solidFill>
                <a:schemeClr val="tx1"/>
              </a:solidFill>
            </a:rPr>
            <a:t>Determine the objective</a:t>
          </a:r>
          <a:endParaRPr lang="it-FI" dirty="0">
            <a:solidFill>
              <a:schemeClr val="tx1"/>
            </a:solidFill>
          </a:endParaRPr>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a:solidFill>
          <a:schemeClr val="accent1">
            <a:lumMod val="60000"/>
            <a:lumOff val="40000"/>
          </a:schemeClr>
        </a:solidFill>
      </dgm:spPr>
      <dgm:t>
        <a:bodyPr/>
        <a:lstStyle/>
        <a:p>
          <a:r>
            <a:rPr lang="en-US" dirty="0">
              <a:solidFill>
                <a:schemeClr val="tx1"/>
              </a:solidFill>
            </a:rPr>
            <a:t>Choose the platform</a:t>
          </a:r>
          <a:endParaRPr lang="it-FI" dirty="0">
            <a:solidFill>
              <a:schemeClr val="tx1"/>
            </a:solidFill>
          </a:endParaRPr>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dgm:t>
        <a:bodyPr/>
        <a:lstStyle/>
        <a:p>
          <a:r>
            <a:rPr lang="en-US" dirty="0">
              <a:solidFill>
                <a:schemeClr val="tx1"/>
              </a:solidFill>
            </a:rPr>
            <a:t>Plan the content</a:t>
          </a:r>
          <a:endParaRPr lang="it-FI" dirty="0">
            <a:solidFill>
              <a:schemeClr val="tx1"/>
            </a:solidFill>
          </a:endParaRPr>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dirty="0">
              <a:solidFill>
                <a:schemeClr val="tx1"/>
              </a:solidFill>
            </a:rPr>
            <a:t>Distribute and promote content</a:t>
          </a:r>
          <a:endParaRPr lang="it-FI" dirty="0">
            <a:solidFill>
              <a:schemeClr val="tx1"/>
            </a:solidFill>
          </a:endParaRPr>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dirty="0">
              <a:solidFill>
                <a:schemeClr val="tx1"/>
              </a:solidFill>
            </a:rPr>
            <a:t>Measure success</a:t>
          </a:r>
          <a:endParaRPr lang="it-FI" dirty="0">
            <a:solidFill>
              <a:schemeClr val="tx1"/>
            </a:solidFill>
          </a:endParaRPr>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accent3_3" csCatId="accent3" phldr="1"/>
      <dgm:spPr/>
      <dgm:t>
        <a:bodyPr/>
        <a:lstStyle/>
        <a:p>
          <a:endParaRPr lang="it-IT"/>
        </a:p>
      </dgm:t>
    </dgm:pt>
    <dgm:pt modelId="{9A3B9712-C4AF-1F4F-9A2A-DD7388D5A9CD}">
      <dgm:prSet/>
      <dgm:spPr>
        <a:solidFill>
          <a:schemeClr val="accent2"/>
        </a:solidFill>
      </dgm:spPr>
      <dgm:t>
        <a:bodyPr/>
        <a:lstStyle/>
        <a:p>
          <a:r>
            <a:rPr lang="en-US"/>
            <a:t>Determine the objective</a:t>
          </a:r>
          <a:endParaRPr lang="it-FI" dirty="0"/>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dgm:t>
        <a:bodyPr/>
        <a:lstStyle/>
        <a:p>
          <a:r>
            <a:rPr lang="en-US"/>
            <a:t>Choose the platform</a:t>
          </a:r>
          <a:endParaRPr lang="it-FI" dirty="0"/>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dgm:t>
        <a:bodyPr/>
        <a:lstStyle/>
        <a:p>
          <a:r>
            <a:rPr lang="en-US"/>
            <a:t>Plan the content</a:t>
          </a:r>
          <a:endParaRPr lang="it-FI" dirty="0"/>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a:t>Distribute and promote content</a:t>
          </a:r>
          <a:endParaRPr lang="it-FI" dirty="0"/>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a:t>Measure success</a:t>
          </a:r>
          <a:endParaRPr lang="it-FI" dirty="0"/>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F5425D-73F5-004D-83F6-81C9A8A71972}" type="doc">
      <dgm:prSet loTypeId="urn:microsoft.com/office/officeart/2005/8/layout/hProcess9" loCatId="process" qsTypeId="urn:microsoft.com/office/officeart/2005/8/quickstyle/simple1" qsCatId="simple" csTypeId="urn:microsoft.com/office/officeart/2005/8/colors/accent3_3" csCatId="accent3" phldr="1"/>
      <dgm:spPr/>
      <dgm:t>
        <a:bodyPr/>
        <a:lstStyle/>
        <a:p>
          <a:endParaRPr lang="it-IT"/>
        </a:p>
      </dgm:t>
    </dgm:pt>
    <dgm:pt modelId="{9A3B9712-C4AF-1F4F-9A2A-DD7388D5A9CD}">
      <dgm:prSet/>
      <dgm:spPr>
        <a:solidFill>
          <a:schemeClr val="bg1">
            <a:lumMod val="65000"/>
          </a:schemeClr>
        </a:solidFill>
      </dgm:spPr>
      <dgm:t>
        <a:bodyPr/>
        <a:lstStyle/>
        <a:p>
          <a:r>
            <a:rPr lang="en-US" dirty="0"/>
            <a:t>Determine the objective</a:t>
          </a:r>
          <a:endParaRPr lang="it-FI" dirty="0"/>
        </a:p>
      </dgm:t>
    </dgm:pt>
    <dgm:pt modelId="{6CA7FFC5-C915-554D-AA8C-00FEC0CBAA46}" type="parTrans" cxnId="{14412605-CA11-0949-BBBF-2A90BEBCCE76}">
      <dgm:prSet/>
      <dgm:spPr/>
      <dgm:t>
        <a:bodyPr/>
        <a:lstStyle/>
        <a:p>
          <a:endParaRPr lang="it-IT">
            <a:solidFill>
              <a:schemeClr val="tx1"/>
            </a:solidFill>
          </a:endParaRPr>
        </a:p>
      </dgm:t>
    </dgm:pt>
    <dgm:pt modelId="{69FED10F-1304-7B4A-8F52-C2554C976E81}" type="sibTrans" cxnId="{14412605-CA11-0949-BBBF-2A90BEBCCE76}">
      <dgm:prSet/>
      <dgm:spPr/>
      <dgm:t>
        <a:bodyPr/>
        <a:lstStyle/>
        <a:p>
          <a:endParaRPr lang="it-IT">
            <a:solidFill>
              <a:schemeClr val="tx1"/>
            </a:solidFill>
          </a:endParaRPr>
        </a:p>
      </dgm:t>
    </dgm:pt>
    <dgm:pt modelId="{EC1D9592-82D7-5244-B39C-99B940AB8CE0}">
      <dgm:prSet/>
      <dgm:spPr>
        <a:solidFill>
          <a:schemeClr val="accent1">
            <a:lumMod val="60000"/>
            <a:lumOff val="40000"/>
          </a:schemeClr>
        </a:solidFill>
      </dgm:spPr>
      <dgm:t>
        <a:bodyPr/>
        <a:lstStyle/>
        <a:p>
          <a:r>
            <a:rPr lang="en-US"/>
            <a:t>Choose the platform</a:t>
          </a:r>
          <a:endParaRPr lang="it-FI" dirty="0"/>
        </a:p>
      </dgm:t>
    </dgm:pt>
    <dgm:pt modelId="{FD9182BD-8F17-A54E-A57B-A9CD65911572}" type="parTrans" cxnId="{274BB4CA-7356-8844-9066-1F97B0273A4B}">
      <dgm:prSet/>
      <dgm:spPr/>
      <dgm:t>
        <a:bodyPr/>
        <a:lstStyle/>
        <a:p>
          <a:endParaRPr lang="it-IT">
            <a:solidFill>
              <a:schemeClr val="tx1"/>
            </a:solidFill>
          </a:endParaRPr>
        </a:p>
      </dgm:t>
    </dgm:pt>
    <dgm:pt modelId="{B811F83D-7934-CD40-BDE3-BB69145AFB5A}" type="sibTrans" cxnId="{274BB4CA-7356-8844-9066-1F97B0273A4B}">
      <dgm:prSet/>
      <dgm:spPr/>
      <dgm:t>
        <a:bodyPr/>
        <a:lstStyle/>
        <a:p>
          <a:endParaRPr lang="it-IT">
            <a:solidFill>
              <a:schemeClr val="tx1"/>
            </a:solidFill>
          </a:endParaRPr>
        </a:p>
      </dgm:t>
    </dgm:pt>
    <dgm:pt modelId="{5DEAE199-BB5E-C241-9210-CA87034B768F}">
      <dgm:prSet/>
      <dgm:spPr/>
      <dgm:t>
        <a:bodyPr/>
        <a:lstStyle/>
        <a:p>
          <a:r>
            <a:rPr lang="en-US"/>
            <a:t>Plan the content</a:t>
          </a:r>
          <a:endParaRPr lang="it-FI" dirty="0"/>
        </a:p>
      </dgm:t>
    </dgm:pt>
    <dgm:pt modelId="{364E25D1-9532-7A47-97EA-40E4CEB186A2}" type="parTrans" cxnId="{216480F4-B3C9-1A4C-AEE1-360ED3F15398}">
      <dgm:prSet/>
      <dgm:spPr/>
      <dgm:t>
        <a:bodyPr/>
        <a:lstStyle/>
        <a:p>
          <a:endParaRPr lang="it-IT">
            <a:solidFill>
              <a:schemeClr val="tx1"/>
            </a:solidFill>
          </a:endParaRPr>
        </a:p>
      </dgm:t>
    </dgm:pt>
    <dgm:pt modelId="{EE8E3D24-A95A-154B-A1AD-9608819D97CB}" type="sibTrans" cxnId="{216480F4-B3C9-1A4C-AEE1-360ED3F15398}">
      <dgm:prSet/>
      <dgm:spPr/>
      <dgm:t>
        <a:bodyPr/>
        <a:lstStyle/>
        <a:p>
          <a:endParaRPr lang="it-IT">
            <a:solidFill>
              <a:schemeClr val="tx1"/>
            </a:solidFill>
          </a:endParaRPr>
        </a:p>
      </dgm:t>
    </dgm:pt>
    <dgm:pt modelId="{39209521-C639-D549-A3EB-815887C87268}">
      <dgm:prSet/>
      <dgm:spPr/>
      <dgm:t>
        <a:bodyPr/>
        <a:lstStyle/>
        <a:p>
          <a:r>
            <a:rPr lang="en-US"/>
            <a:t>Distribute and promote content</a:t>
          </a:r>
          <a:endParaRPr lang="it-FI" dirty="0"/>
        </a:p>
      </dgm:t>
    </dgm:pt>
    <dgm:pt modelId="{8A3EFF1F-225C-CC4C-88BE-28B2C52EC6BB}" type="parTrans" cxnId="{FD2B5FD6-63A0-A44F-85E7-5B9232F6A9B8}">
      <dgm:prSet/>
      <dgm:spPr/>
      <dgm:t>
        <a:bodyPr/>
        <a:lstStyle/>
        <a:p>
          <a:endParaRPr lang="it-IT">
            <a:solidFill>
              <a:schemeClr val="tx1"/>
            </a:solidFill>
          </a:endParaRPr>
        </a:p>
      </dgm:t>
    </dgm:pt>
    <dgm:pt modelId="{874CFC2F-99E2-8B44-B045-87877C215621}" type="sibTrans" cxnId="{FD2B5FD6-63A0-A44F-85E7-5B9232F6A9B8}">
      <dgm:prSet/>
      <dgm:spPr/>
      <dgm:t>
        <a:bodyPr/>
        <a:lstStyle/>
        <a:p>
          <a:endParaRPr lang="it-IT">
            <a:solidFill>
              <a:schemeClr val="tx1"/>
            </a:solidFill>
          </a:endParaRPr>
        </a:p>
      </dgm:t>
    </dgm:pt>
    <dgm:pt modelId="{08FF8EA4-218B-3C41-AAC5-0F1FFE0B6CED}">
      <dgm:prSet/>
      <dgm:spPr/>
      <dgm:t>
        <a:bodyPr/>
        <a:lstStyle/>
        <a:p>
          <a:r>
            <a:rPr lang="en-US"/>
            <a:t>Measure success</a:t>
          </a:r>
          <a:endParaRPr lang="it-FI" dirty="0"/>
        </a:p>
      </dgm:t>
    </dgm:pt>
    <dgm:pt modelId="{3FC55030-2A9E-EB4D-9ED1-8A9E9D23F196}" type="parTrans" cxnId="{15AE64AA-24E3-9D49-926D-781E51CF298C}">
      <dgm:prSet/>
      <dgm:spPr/>
      <dgm:t>
        <a:bodyPr/>
        <a:lstStyle/>
        <a:p>
          <a:endParaRPr lang="it-IT">
            <a:solidFill>
              <a:schemeClr val="tx1"/>
            </a:solidFill>
          </a:endParaRPr>
        </a:p>
      </dgm:t>
    </dgm:pt>
    <dgm:pt modelId="{AE89403C-6099-DB47-AE95-B3313BE8329E}" type="sibTrans" cxnId="{15AE64AA-24E3-9D49-926D-781E51CF298C}">
      <dgm:prSet/>
      <dgm:spPr/>
      <dgm:t>
        <a:bodyPr/>
        <a:lstStyle/>
        <a:p>
          <a:endParaRPr lang="it-IT">
            <a:solidFill>
              <a:schemeClr val="tx1"/>
            </a:solidFill>
          </a:endParaRPr>
        </a:p>
      </dgm:t>
    </dgm:pt>
    <dgm:pt modelId="{142DFDF0-79F9-2B45-A25B-95BDA1336547}" type="pres">
      <dgm:prSet presAssocID="{67F5425D-73F5-004D-83F6-81C9A8A71972}" presName="CompostProcess" presStyleCnt="0">
        <dgm:presLayoutVars>
          <dgm:dir/>
          <dgm:resizeHandles val="exact"/>
        </dgm:presLayoutVars>
      </dgm:prSet>
      <dgm:spPr/>
    </dgm:pt>
    <dgm:pt modelId="{75199EFD-B50F-9D43-8DF0-6EE9442CCF75}" type="pres">
      <dgm:prSet presAssocID="{67F5425D-73F5-004D-83F6-81C9A8A71972}" presName="arrow" presStyleLbl="bgShp" presStyleIdx="0" presStyleCnt="1"/>
      <dgm:spPr/>
    </dgm:pt>
    <dgm:pt modelId="{6C11991C-7F4C-5945-AF3C-3EF430516F4D}" type="pres">
      <dgm:prSet presAssocID="{67F5425D-73F5-004D-83F6-81C9A8A71972}" presName="linearProcess" presStyleCnt="0"/>
      <dgm:spPr/>
    </dgm:pt>
    <dgm:pt modelId="{C14A5CF8-59CB-CA49-AB0F-B83C305A901D}" type="pres">
      <dgm:prSet presAssocID="{9A3B9712-C4AF-1F4F-9A2A-DD7388D5A9CD}" presName="textNode" presStyleLbl="node1" presStyleIdx="0" presStyleCnt="5">
        <dgm:presLayoutVars>
          <dgm:bulletEnabled val="1"/>
        </dgm:presLayoutVars>
      </dgm:prSet>
      <dgm:spPr/>
    </dgm:pt>
    <dgm:pt modelId="{48D77029-F481-4D41-A604-ED5A6A481A25}" type="pres">
      <dgm:prSet presAssocID="{69FED10F-1304-7B4A-8F52-C2554C976E81}" presName="sibTrans" presStyleCnt="0"/>
      <dgm:spPr/>
    </dgm:pt>
    <dgm:pt modelId="{2C3886F2-400A-8F41-B451-A90BB88F1B09}" type="pres">
      <dgm:prSet presAssocID="{EC1D9592-82D7-5244-B39C-99B940AB8CE0}" presName="textNode" presStyleLbl="node1" presStyleIdx="1" presStyleCnt="5">
        <dgm:presLayoutVars>
          <dgm:bulletEnabled val="1"/>
        </dgm:presLayoutVars>
      </dgm:prSet>
      <dgm:spPr/>
    </dgm:pt>
    <dgm:pt modelId="{FAF3A6A6-D021-054A-8CF0-182B84C28F9D}" type="pres">
      <dgm:prSet presAssocID="{B811F83D-7934-CD40-BDE3-BB69145AFB5A}" presName="sibTrans" presStyleCnt="0"/>
      <dgm:spPr/>
    </dgm:pt>
    <dgm:pt modelId="{BA649FCE-882F-3741-9333-2EE771BACED8}" type="pres">
      <dgm:prSet presAssocID="{5DEAE199-BB5E-C241-9210-CA87034B768F}" presName="textNode" presStyleLbl="node1" presStyleIdx="2" presStyleCnt="5">
        <dgm:presLayoutVars>
          <dgm:bulletEnabled val="1"/>
        </dgm:presLayoutVars>
      </dgm:prSet>
      <dgm:spPr/>
    </dgm:pt>
    <dgm:pt modelId="{64C29942-65C4-F541-858A-7D939B496031}" type="pres">
      <dgm:prSet presAssocID="{EE8E3D24-A95A-154B-A1AD-9608819D97CB}" presName="sibTrans" presStyleCnt="0"/>
      <dgm:spPr/>
    </dgm:pt>
    <dgm:pt modelId="{6EAF7691-EE32-BD44-BCDC-C050F6238DF3}" type="pres">
      <dgm:prSet presAssocID="{39209521-C639-D549-A3EB-815887C87268}" presName="textNode" presStyleLbl="node1" presStyleIdx="3" presStyleCnt="5">
        <dgm:presLayoutVars>
          <dgm:bulletEnabled val="1"/>
        </dgm:presLayoutVars>
      </dgm:prSet>
      <dgm:spPr/>
    </dgm:pt>
    <dgm:pt modelId="{C45E2EBA-0A26-E54E-BFE6-15207106151E}" type="pres">
      <dgm:prSet presAssocID="{874CFC2F-99E2-8B44-B045-87877C215621}" presName="sibTrans" presStyleCnt="0"/>
      <dgm:spPr/>
    </dgm:pt>
    <dgm:pt modelId="{F22A6FAC-ED76-7E4F-9BAE-E31B1D706AFE}" type="pres">
      <dgm:prSet presAssocID="{08FF8EA4-218B-3C41-AAC5-0F1FFE0B6CED}" presName="textNode" presStyleLbl="node1" presStyleIdx="4" presStyleCnt="5">
        <dgm:presLayoutVars>
          <dgm:bulletEnabled val="1"/>
        </dgm:presLayoutVars>
      </dgm:prSet>
      <dgm:spPr/>
    </dgm:pt>
  </dgm:ptLst>
  <dgm:cxnLst>
    <dgm:cxn modelId="{14412605-CA11-0949-BBBF-2A90BEBCCE76}" srcId="{67F5425D-73F5-004D-83F6-81C9A8A71972}" destId="{9A3B9712-C4AF-1F4F-9A2A-DD7388D5A9CD}" srcOrd="0" destOrd="0" parTransId="{6CA7FFC5-C915-554D-AA8C-00FEC0CBAA46}" sibTransId="{69FED10F-1304-7B4A-8F52-C2554C976E81}"/>
    <dgm:cxn modelId="{4530E259-D84B-3849-99F5-A91B8A990C37}" type="presOf" srcId="{9A3B9712-C4AF-1F4F-9A2A-DD7388D5A9CD}" destId="{C14A5CF8-59CB-CA49-AB0F-B83C305A901D}" srcOrd="0" destOrd="0" presId="urn:microsoft.com/office/officeart/2005/8/layout/hProcess9"/>
    <dgm:cxn modelId="{7CE28E5A-1353-8C46-BFDE-E54045777EE8}" type="presOf" srcId="{08FF8EA4-218B-3C41-AAC5-0F1FFE0B6CED}" destId="{F22A6FAC-ED76-7E4F-9BAE-E31B1D706AFE}" srcOrd="0" destOrd="0" presId="urn:microsoft.com/office/officeart/2005/8/layout/hProcess9"/>
    <dgm:cxn modelId="{8F19696B-94C3-1743-8AB3-51028EA493B9}" type="presOf" srcId="{EC1D9592-82D7-5244-B39C-99B940AB8CE0}" destId="{2C3886F2-400A-8F41-B451-A90BB88F1B09}" srcOrd="0" destOrd="0" presId="urn:microsoft.com/office/officeart/2005/8/layout/hProcess9"/>
    <dgm:cxn modelId="{C86A9D75-5B9C-394B-B138-00B616DBF4E3}" type="presOf" srcId="{67F5425D-73F5-004D-83F6-81C9A8A71972}" destId="{142DFDF0-79F9-2B45-A25B-95BDA1336547}" srcOrd="0" destOrd="0" presId="urn:microsoft.com/office/officeart/2005/8/layout/hProcess9"/>
    <dgm:cxn modelId="{7AB45F95-1395-8D40-90FB-D9CA9EA4A5A3}" type="presOf" srcId="{5DEAE199-BB5E-C241-9210-CA87034B768F}" destId="{BA649FCE-882F-3741-9333-2EE771BACED8}" srcOrd="0" destOrd="0" presId="urn:microsoft.com/office/officeart/2005/8/layout/hProcess9"/>
    <dgm:cxn modelId="{901078A8-5663-F84C-94E4-3C07940DC0E1}" type="presOf" srcId="{39209521-C639-D549-A3EB-815887C87268}" destId="{6EAF7691-EE32-BD44-BCDC-C050F6238DF3}" srcOrd="0" destOrd="0" presId="urn:microsoft.com/office/officeart/2005/8/layout/hProcess9"/>
    <dgm:cxn modelId="{15AE64AA-24E3-9D49-926D-781E51CF298C}" srcId="{67F5425D-73F5-004D-83F6-81C9A8A71972}" destId="{08FF8EA4-218B-3C41-AAC5-0F1FFE0B6CED}" srcOrd="4" destOrd="0" parTransId="{3FC55030-2A9E-EB4D-9ED1-8A9E9D23F196}" sibTransId="{AE89403C-6099-DB47-AE95-B3313BE8329E}"/>
    <dgm:cxn modelId="{274BB4CA-7356-8844-9066-1F97B0273A4B}" srcId="{67F5425D-73F5-004D-83F6-81C9A8A71972}" destId="{EC1D9592-82D7-5244-B39C-99B940AB8CE0}" srcOrd="1" destOrd="0" parTransId="{FD9182BD-8F17-A54E-A57B-A9CD65911572}" sibTransId="{B811F83D-7934-CD40-BDE3-BB69145AFB5A}"/>
    <dgm:cxn modelId="{FD2B5FD6-63A0-A44F-85E7-5B9232F6A9B8}" srcId="{67F5425D-73F5-004D-83F6-81C9A8A71972}" destId="{39209521-C639-D549-A3EB-815887C87268}" srcOrd="3" destOrd="0" parTransId="{8A3EFF1F-225C-CC4C-88BE-28B2C52EC6BB}" sibTransId="{874CFC2F-99E2-8B44-B045-87877C215621}"/>
    <dgm:cxn modelId="{216480F4-B3C9-1A4C-AEE1-360ED3F15398}" srcId="{67F5425D-73F5-004D-83F6-81C9A8A71972}" destId="{5DEAE199-BB5E-C241-9210-CA87034B768F}" srcOrd="2" destOrd="0" parTransId="{364E25D1-9532-7A47-97EA-40E4CEB186A2}" sibTransId="{EE8E3D24-A95A-154B-A1AD-9608819D97CB}"/>
    <dgm:cxn modelId="{F4DCFB30-CE73-D242-A41C-DACEBD50C3CE}" type="presParOf" srcId="{142DFDF0-79F9-2B45-A25B-95BDA1336547}" destId="{75199EFD-B50F-9D43-8DF0-6EE9442CCF75}" srcOrd="0" destOrd="0" presId="urn:microsoft.com/office/officeart/2005/8/layout/hProcess9"/>
    <dgm:cxn modelId="{B2646D46-07D3-8A4E-A4D3-5F96EEFA2F1C}" type="presParOf" srcId="{142DFDF0-79F9-2B45-A25B-95BDA1336547}" destId="{6C11991C-7F4C-5945-AF3C-3EF430516F4D}" srcOrd="1" destOrd="0" presId="urn:microsoft.com/office/officeart/2005/8/layout/hProcess9"/>
    <dgm:cxn modelId="{A7E91B4A-D215-944F-B67C-172DD30A5F12}" type="presParOf" srcId="{6C11991C-7F4C-5945-AF3C-3EF430516F4D}" destId="{C14A5CF8-59CB-CA49-AB0F-B83C305A901D}" srcOrd="0" destOrd="0" presId="urn:microsoft.com/office/officeart/2005/8/layout/hProcess9"/>
    <dgm:cxn modelId="{149B5F14-9DE5-3B4F-B4ED-6C395C6FAEFE}" type="presParOf" srcId="{6C11991C-7F4C-5945-AF3C-3EF430516F4D}" destId="{48D77029-F481-4D41-A604-ED5A6A481A25}" srcOrd="1" destOrd="0" presId="urn:microsoft.com/office/officeart/2005/8/layout/hProcess9"/>
    <dgm:cxn modelId="{79A67F79-FEDA-7643-B07E-3338D6A95554}" type="presParOf" srcId="{6C11991C-7F4C-5945-AF3C-3EF430516F4D}" destId="{2C3886F2-400A-8F41-B451-A90BB88F1B09}" srcOrd="2" destOrd="0" presId="urn:microsoft.com/office/officeart/2005/8/layout/hProcess9"/>
    <dgm:cxn modelId="{1A40FD2B-D218-4243-8EDD-72C8C9487F8E}" type="presParOf" srcId="{6C11991C-7F4C-5945-AF3C-3EF430516F4D}" destId="{FAF3A6A6-D021-054A-8CF0-182B84C28F9D}" srcOrd="3" destOrd="0" presId="urn:microsoft.com/office/officeart/2005/8/layout/hProcess9"/>
    <dgm:cxn modelId="{614576CD-0453-8A41-88D9-453D31A773CD}" type="presParOf" srcId="{6C11991C-7F4C-5945-AF3C-3EF430516F4D}" destId="{BA649FCE-882F-3741-9333-2EE771BACED8}" srcOrd="4" destOrd="0" presId="urn:microsoft.com/office/officeart/2005/8/layout/hProcess9"/>
    <dgm:cxn modelId="{8A2F8197-C32C-3F47-B67A-755D29425798}" type="presParOf" srcId="{6C11991C-7F4C-5945-AF3C-3EF430516F4D}" destId="{64C29942-65C4-F541-858A-7D939B496031}" srcOrd="5" destOrd="0" presId="urn:microsoft.com/office/officeart/2005/8/layout/hProcess9"/>
    <dgm:cxn modelId="{C5DB599D-6C9E-3C4B-8374-DE836F275C40}" type="presParOf" srcId="{6C11991C-7F4C-5945-AF3C-3EF430516F4D}" destId="{6EAF7691-EE32-BD44-BCDC-C050F6238DF3}" srcOrd="6" destOrd="0" presId="urn:microsoft.com/office/officeart/2005/8/layout/hProcess9"/>
    <dgm:cxn modelId="{48E5DA1B-01E1-5041-887F-4DA776838F93}" type="presParOf" srcId="{6C11991C-7F4C-5945-AF3C-3EF430516F4D}" destId="{C45E2EBA-0A26-E54E-BFE6-15207106151E}" srcOrd="7" destOrd="0" presId="urn:microsoft.com/office/officeart/2005/8/layout/hProcess9"/>
    <dgm:cxn modelId="{58CF2847-13DA-D048-9BC6-1B0C0E988426}" type="presParOf" srcId="{6C11991C-7F4C-5945-AF3C-3EF430516F4D}" destId="{F22A6FAC-ED76-7E4F-9BAE-E31B1D706A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C74D5A-3B82-1640-8B70-BDA52E1BD5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0A5A8118-CE92-BD4A-9384-EAD117EE995E}">
      <dgm:prSet/>
      <dgm:spPr>
        <a:solidFill>
          <a:srgbClr val="45619D"/>
        </a:solidFill>
      </dgm:spPr>
      <dgm:t>
        <a:bodyPr/>
        <a:lstStyle/>
        <a:p>
          <a:r>
            <a:rPr lang="en-US" b="1" dirty="0"/>
            <a:t>Facebook demographics and usage</a:t>
          </a:r>
          <a:endParaRPr lang="it-FI" dirty="0"/>
        </a:p>
      </dgm:t>
    </dgm:pt>
    <dgm:pt modelId="{C2AF7F28-85C9-5C43-8E57-AA3FB5772008}" type="parTrans" cxnId="{4B6426D6-9736-0949-9E75-9BE8FE683389}">
      <dgm:prSet/>
      <dgm:spPr/>
      <dgm:t>
        <a:bodyPr/>
        <a:lstStyle/>
        <a:p>
          <a:endParaRPr lang="it-IT"/>
        </a:p>
      </dgm:t>
    </dgm:pt>
    <dgm:pt modelId="{90595A76-CF17-E24B-9DB1-9D614EF82F9D}" type="sibTrans" cxnId="{4B6426D6-9736-0949-9E75-9BE8FE683389}">
      <dgm:prSet/>
      <dgm:spPr/>
      <dgm:t>
        <a:bodyPr/>
        <a:lstStyle/>
        <a:p>
          <a:endParaRPr lang="it-IT"/>
        </a:p>
      </dgm:t>
    </dgm:pt>
    <dgm:pt modelId="{3F8F84AF-9652-8F4B-89B5-B72519B9B2A1}">
      <dgm:prSet/>
      <dgm:spPr/>
      <dgm:t>
        <a:bodyPr/>
        <a:lstStyle/>
        <a:p>
          <a:r>
            <a:rPr lang="en-US" dirty="0"/>
            <a:t>Number of monthly active users: </a:t>
          </a:r>
          <a:r>
            <a:rPr lang="en-US" b="1" dirty="0"/>
            <a:t>2.91 billion</a:t>
          </a:r>
          <a:endParaRPr lang="it-FI" b="1" dirty="0"/>
        </a:p>
      </dgm:t>
    </dgm:pt>
    <dgm:pt modelId="{96FA7F25-99F9-EE46-9DA6-7D44472E0AC6}" type="parTrans" cxnId="{4AAFB262-1793-6E48-A36A-3DEA373A902D}">
      <dgm:prSet/>
      <dgm:spPr/>
      <dgm:t>
        <a:bodyPr/>
        <a:lstStyle/>
        <a:p>
          <a:endParaRPr lang="it-IT"/>
        </a:p>
      </dgm:t>
    </dgm:pt>
    <dgm:pt modelId="{77228912-2621-B140-8C5D-E1A11CA32D37}" type="sibTrans" cxnId="{4AAFB262-1793-6E48-A36A-3DEA373A902D}">
      <dgm:prSet/>
      <dgm:spPr/>
      <dgm:t>
        <a:bodyPr/>
        <a:lstStyle/>
        <a:p>
          <a:endParaRPr lang="it-IT"/>
        </a:p>
      </dgm:t>
    </dgm:pt>
    <dgm:pt modelId="{6E58E339-ECAD-FD40-8218-3BB0B63ACF88}">
      <dgm:prSet/>
      <dgm:spPr/>
      <dgm:t>
        <a:bodyPr/>
        <a:lstStyle/>
        <a:p>
          <a:r>
            <a:rPr lang="en-US" dirty="0"/>
            <a:t>Largest age group: </a:t>
          </a:r>
          <a:r>
            <a:rPr lang="en-US" b="1" dirty="0"/>
            <a:t>25-34 (31.5%)</a:t>
          </a:r>
          <a:endParaRPr lang="it-FI" b="1" dirty="0"/>
        </a:p>
      </dgm:t>
    </dgm:pt>
    <dgm:pt modelId="{C0E8401F-DC13-FB45-ABCA-D428E12594CA}" type="parTrans" cxnId="{DE4D1059-745A-234D-AED9-2F5B9733D079}">
      <dgm:prSet/>
      <dgm:spPr/>
      <dgm:t>
        <a:bodyPr/>
        <a:lstStyle/>
        <a:p>
          <a:endParaRPr lang="it-IT"/>
        </a:p>
      </dgm:t>
    </dgm:pt>
    <dgm:pt modelId="{D69707CC-FBE9-B640-B2EC-34C0955D84B5}" type="sibTrans" cxnId="{DE4D1059-745A-234D-AED9-2F5B9733D079}">
      <dgm:prSet/>
      <dgm:spPr/>
      <dgm:t>
        <a:bodyPr/>
        <a:lstStyle/>
        <a:p>
          <a:endParaRPr lang="it-IT"/>
        </a:p>
      </dgm:t>
    </dgm:pt>
    <dgm:pt modelId="{68914926-5277-5044-ACBA-001AD23765C1}">
      <dgm:prSet/>
      <dgm:spPr/>
      <dgm:t>
        <a:bodyPr/>
        <a:lstStyle/>
        <a:p>
          <a:r>
            <a:rPr lang="en-US" dirty="0"/>
            <a:t>Gender: </a:t>
          </a:r>
          <a:r>
            <a:rPr lang="en-US" b="1" dirty="0"/>
            <a:t>43% female, 57% male </a:t>
          </a:r>
          <a:r>
            <a:rPr lang="en-US" dirty="0"/>
            <a:t>(no data on other genders)</a:t>
          </a:r>
          <a:endParaRPr lang="it-FI" dirty="0"/>
        </a:p>
      </dgm:t>
    </dgm:pt>
    <dgm:pt modelId="{A5EE6168-8F63-D349-A579-C2DAB932BF40}" type="parTrans" cxnId="{D98A64AC-3889-6348-A06E-9CEA4E086A36}">
      <dgm:prSet/>
      <dgm:spPr/>
      <dgm:t>
        <a:bodyPr/>
        <a:lstStyle/>
        <a:p>
          <a:endParaRPr lang="it-IT"/>
        </a:p>
      </dgm:t>
    </dgm:pt>
    <dgm:pt modelId="{34817A49-EBD4-2F44-8AAB-24E2F7637559}" type="sibTrans" cxnId="{D98A64AC-3889-6348-A06E-9CEA4E086A36}">
      <dgm:prSet/>
      <dgm:spPr/>
      <dgm:t>
        <a:bodyPr/>
        <a:lstStyle/>
        <a:p>
          <a:endParaRPr lang="it-IT"/>
        </a:p>
      </dgm:t>
    </dgm:pt>
    <dgm:pt modelId="{A5E8E074-4996-6A49-84DF-8BD21F1F2908}">
      <dgm:prSet/>
      <dgm:spPr/>
      <dgm:t>
        <a:bodyPr/>
        <a:lstStyle/>
        <a:p>
          <a:r>
            <a:rPr lang="en-US" dirty="0"/>
            <a:t>Time spent per day: </a:t>
          </a:r>
          <a:r>
            <a:rPr lang="en-US" b="1" dirty="0"/>
            <a:t>33 minutes</a:t>
          </a:r>
          <a:endParaRPr lang="it-FI" b="1" dirty="0"/>
        </a:p>
      </dgm:t>
    </dgm:pt>
    <dgm:pt modelId="{63066F6A-AEF8-E947-BA83-6A7F6DD69D38}" type="parTrans" cxnId="{5E2179EC-3E63-A34D-B666-8B7A2492DA5F}">
      <dgm:prSet/>
      <dgm:spPr/>
      <dgm:t>
        <a:bodyPr/>
        <a:lstStyle/>
        <a:p>
          <a:endParaRPr lang="it-IT"/>
        </a:p>
      </dgm:t>
    </dgm:pt>
    <dgm:pt modelId="{6230928A-BF37-D848-B93B-F0D38B732AEE}" type="sibTrans" cxnId="{5E2179EC-3E63-A34D-B666-8B7A2492DA5F}">
      <dgm:prSet/>
      <dgm:spPr/>
      <dgm:t>
        <a:bodyPr/>
        <a:lstStyle/>
        <a:p>
          <a:endParaRPr lang="it-IT"/>
        </a:p>
      </dgm:t>
    </dgm:pt>
    <dgm:pt modelId="{3A799621-A817-C141-BB6B-EE048C566A83}">
      <dgm:prSet/>
      <dgm:spPr>
        <a:solidFill>
          <a:srgbClr val="45619D"/>
        </a:solidFill>
      </dgm:spPr>
      <dgm:t>
        <a:bodyPr/>
        <a:lstStyle/>
        <a:p>
          <a:r>
            <a:rPr lang="en-US" b="1" dirty="0"/>
            <a:t>Takeaways from Facebook demographics for 2022</a:t>
          </a:r>
          <a:endParaRPr lang="it-FI" dirty="0"/>
        </a:p>
      </dgm:t>
    </dgm:pt>
    <dgm:pt modelId="{E1AC4581-98D0-B84F-8D46-E405C7D8F759}" type="parTrans" cxnId="{5104A8E4-6EAB-EE4F-8FF7-6E064B6D9480}">
      <dgm:prSet/>
      <dgm:spPr/>
      <dgm:t>
        <a:bodyPr/>
        <a:lstStyle/>
        <a:p>
          <a:endParaRPr lang="it-IT"/>
        </a:p>
      </dgm:t>
    </dgm:pt>
    <dgm:pt modelId="{A31F2CD0-CC40-5F4C-9465-D4BA763960B9}" type="sibTrans" cxnId="{5104A8E4-6EAB-EE4F-8FF7-6E064B6D9480}">
      <dgm:prSet/>
      <dgm:spPr/>
      <dgm:t>
        <a:bodyPr/>
        <a:lstStyle/>
        <a:p>
          <a:endParaRPr lang="it-IT"/>
        </a:p>
      </dgm:t>
    </dgm:pt>
    <dgm:pt modelId="{2DFE3E6D-5CED-9247-A173-DE6EC04CFBCE}">
      <dgm:prSet/>
      <dgm:spPr/>
      <dgm:t>
        <a:bodyPr/>
        <a:lstStyle/>
        <a:p>
          <a:r>
            <a:rPr lang="en-US" dirty="0"/>
            <a:t>Note </a:t>
          </a:r>
          <a:r>
            <a:rPr lang="en-US" b="1" dirty="0"/>
            <a:t>that time spent on Facebook has actually fallen </a:t>
          </a:r>
          <a:r>
            <a:rPr lang="en-US" dirty="0"/>
            <a:t>(from 38 minutes per day to 33 minutes) </a:t>
          </a:r>
          <a:r>
            <a:rPr lang="en-US" b="1" dirty="0"/>
            <a:t>over the past five years </a:t>
          </a:r>
          <a:r>
            <a:rPr lang="en-US" dirty="0"/>
            <a:t>despite overall social media usage spiking.</a:t>
          </a:r>
          <a:endParaRPr lang="it-FI" dirty="0"/>
        </a:p>
      </dgm:t>
    </dgm:pt>
    <dgm:pt modelId="{2176740F-E8B3-494C-BD09-215038C56471}" type="parTrans" cxnId="{E77B52DB-F5F8-A047-BC97-6098C949C926}">
      <dgm:prSet/>
      <dgm:spPr/>
      <dgm:t>
        <a:bodyPr/>
        <a:lstStyle/>
        <a:p>
          <a:endParaRPr lang="it-IT"/>
        </a:p>
      </dgm:t>
    </dgm:pt>
    <dgm:pt modelId="{FCDF4E9A-40AA-7C4D-BDD2-607CC6C0BD04}" type="sibTrans" cxnId="{E77B52DB-F5F8-A047-BC97-6098C949C926}">
      <dgm:prSet/>
      <dgm:spPr/>
      <dgm:t>
        <a:bodyPr/>
        <a:lstStyle/>
        <a:p>
          <a:endParaRPr lang="it-IT"/>
        </a:p>
      </dgm:t>
    </dgm:pt>
    <dgm:pt modelId="{8F326D6D-2EC2-1749-9949-E7CF8FDB4D2D}">
      <dgm:prSet/>
      <dgm:spPr/>
      <dgm:t>
        <a:bodyPr/>
        <a:lstStyle/>
        <a:p>
          <a:r>
            <a:rPr lang="en-US" dirty="0"/>
            <a:t>Following last year’s social media demographic data, </a:t>
          </a:r>
          <a:r>
            <a:rPr lang="en-US" b="1" dirty="0"/>
            <a:t>younger consumers continue to flock to TikTok and Snapchat</a:t>
          </a:r>
          <a:r>
            <a:rPr lang="en-US" dirty="0"/>
            <a:t> versus Facebook and Instagram.</a:t>
          </a:r>
          <a:endParaRPr lang="it-FI" dirty="0"/>
        </a:p>
      </dgm:t>
    </dgm:pt>
    <dgm:pt modelId="{68273A46-DA64-8549-983B-FD7698142A05}" type="parTrans" cxnId="{B21279FD-19A1-9645-8CFE-55729B5E5112}">
      <dgm:prSet/>
      <dgm:spPr/>
      <dgm:t>
        <a:bodyPr/>
        <a:lstStyle/>
        <a:p>
          <a:endParaRPr lang="it-IT"/>
        </a:p>
      </dgm:t>
    </dgm:pt>
    <dgm:pt modelId="{53C1373B-9318-3642-9CCB-8115FCD212CD}" type="sibTrans" cxnId="{B21279FD-19A1-9645-8CFE-55729B5E5112}">
      <dgm:prSet/>
      <dgm:spPr/>
      <dgm:t>
        <a:bodyPr/>
        <a:lstStyle/>
        <a:p>
          <a:endParaRPr lang="it-IT"/>
        </a:p>
      </dgm:t>
    </dgm:pt>
    <dgm:pt modelId="{5F289776-9363-6C41-B6BE-FD6B0F78156A}" type="pres">
      <dgm:prSet presAssocID="{F9C74D5A-3B82-1640-8B70-BDA52E1BD574}" presName="Name0" presStyleCnt="0">
        <dgm:presLayoutVars>
          <dgm:dir/>
          <dgm:animLvl val="lvl"/>
          <dgm:resizeHandles val="exact"/>
        </dgm:presLayoutVars>
      </dgm:prSet>
      <dgm:spPr/>
    </dgm:pt>
    <dgm:pt modelId="{E22D5BAE-5DFC-314A-ACA8-09A4B8A2399F}" type="pres">
      <dgm:prSet presAssocID="{0A5A8118-CE92-BD4A-9384-EAD117EE995E}" presName="linNode" presStyleCnt="0"/>
      <dgm:spPr/>
    </dgm:pt>
    <dgm:pt modelId="{274FCBD6-B7B1-6A4B-BD16-2157AE916A9D}" type="pres">
      <dgm:prSet presAssocID="{0A5A8118-CE92-BD4A-9384-EAD117EE995E}" presName="parentText" presStyleLbl="node1" presStyleIdx="0" presStyleCnt="2">
        <dgm:presLayoutVars>
          <dgm:chMax val="1"/>
          <dgm:bulletEnabled val="1"/>
        </dgm:presLayoutVars>
      </dgm:prSet>
      <dgm:spPr/>
    </dgm:pt>
    <dgm:pt modelId="{E118EDC5-FB41-6C44-A10D-EAFD6794AC69}" type="pres">
      <dgm:prSet presAssocID="{0A5A8118-CE92-BD4A-9384-EAD117EE995E}" presName="descendantText" presStyleLbl="alignAccFollowNode1" presStyleIdx="0" presStyleCnt="2">
        <dgm:presLayoutVars>
          <dgm:bulletEnabled val="1"/>
        </dgm:presLayoutVars>
      </dgm:prSet>
      <dgm:spPr/>
    </dgm:pt>
    <dgm:pt modelId="{87985CDB-5CD6-9449-A5C1-712B5331CAC2}" type="pres">
      <dgm:prSet presAssocID="{90595A76-CF17-E24B-9DB1-9D614EF82F9D}" presName="sp" presStyleCnt="0"/>
      <dgm:spPr/>
    </dgm:pt>
    <dgm:pt modelId="{55FACE69-0B5A-9A42-A08C-D80B061564A5}" type="pres">
      <dgm:prSet presAssocID="{3A799621-A817-C141-BB6B-EE048C566A83}" presName="linNode" presStyleCnt="0"/>
      <dgm:spPr/>
    </dgm:pt>
    <dgm:pt modelId="{8948D9F0-F78E-854C-ABCE-D8636D312FD0}" type="pres">
      <dgm:prSet presAssocID="{3A799621-A817-C141-BB6B-EE048C566A83}" presName="parentText" presStyleLbl="node1" presStyleIdx="1" presStyleCnt="2">
        <dgm:presLayoutVars>
          <dgm:chMax val="1"/>
          <dgm:bulletEnabled val="1"/>
        </dgm:presLayoutVars>
      </dgm:prSet>
      <dgm:spPr/>
    </dgm:pt>
    <dgm:pt modelId="{8F596B5D-6400-1F4F-B434-36E3D9EDE693}" type="pres">
      <dgm:prSet presAssocID="{3A799621-A817-C141-BB6B-EE048C566A83}" presName="descendantText" presStyleLbl="alignAccFollowNode1" presStyleIdx="1" presStyleCnt="2">
        <dgm:presLayoutVars>
          <dgm:bulletEnabled val="1"/>
        </dgm:presLayoutVars>
      </dgm:prSet>
      <dgm:spPr/>
    </dgm:pt>
  </dgm:ptLst>
  <dgm:cxnLst>
    <dgm:cxn modelId="{63DDBB16-E73F-8D4B-AD49-0EB8C975E9B6}" type="presOf" srcId="{3F8F84AF-9652-8F4B-89B5-B72519B9B2A1}" destId="{E118EDC5-FB41-6C44-A10D-EAFD6794AC69}" srcOrd="0" destOrd="0" presId="urn:microsoft.com/office/officeart/2005/8/layout/vList5"/>
    <dgm:cxn modelId="{9516D91F-031C-A647-A128-2CF8F50D6A4E}" type="presOf" srcId="{F9C74D5A-3B82-1640-8B70-BDA52E1BD574}" destId="{5F289776-9363-6C41-B6BE-FD6B0F78156A}" srcOrd="0" destOrd="0" presId="urn:microsoft.com/office/officeart/2005/8/layout/vList5"/>
    <dgm:cxn modelId="{39BBA33B-7AB1-9F41-AD3F-7676314406B6}" type="presOf" srcId="{8F326D6D-2EC2-1749-9949-E7CF8FDB4D2D}" destId="{8F596B5D-6400-1F4F-B434-36E3D9EDE693}" srcOrd="0" destOrd="1" presId="urn:microsoft.com/office/officeart/2005/8/layout/vList5"/>
    <dgm:cxn modelId="{BB0D4954-83B6-D246-A4AD-5C560FAC8933}" type="presOf" srcId="{A5E8E074-4996-6A49-84DF-8BD21F1F2908}" destId="{E118EDC5-FB41-6C44-A10D-EAFD6794AC69}" srcOrd="0" destOrd="3" presId="urn:microsoft.com/office/officeart/2005/8/layout/vList5"/>
    <dgm:cxn modelId="{DE4D1059-745A-234D-AED9-2F5B9733D079}" srcId="{0A5A8118-CE92-BD4A-9384-EAD117EE995E}" destId="{6E58E339-ECAD-FD40-8218-3BB0B63ACF88}" srcOrd="1" destOrd="0" parTransId="{C0E8401F-DC13-FB45-ABCA-D428E12594CA}" sibTransId="{D69707CC-FBE9-B640-B2EC-34C0955D84B5}"/>
    <dgm:cxn modelId="{4AAFB262-1793-6E48-A36A-3DEA373A902D}" srcId="{0A5A8118-CE92-BD4A-9384-EAD117EE995E}" destId="{3F8F84AF-9652-8F4B-89B5-B72519B9B2A1}" srcOrd="0" destOrd="0" parTransId="{96FA7F25-99F9-EE46-9DA6-7D44472E0AC6}" sibTransId="{77228912-2621-B140-8C5D-E1A11CA32D37}"/>
    <dgm:cxn modelId="{F2AC6F71-E49B-4B42-8F2F-39EA82707945}" type="presOf" srcId="{6E58E339-ECAD-FD40-8218-3BB0B63ACF88}" destId="{E118EDC5-FB41-6C44-A10D-EAFD6794AC69}" srcOrd="0" destOrd="1" presId="urn:microsoft.com/office/officeart/2005/8/layout/vList5"/>
    <dgm:cxn modelId="{44A4DD75-E4AE-5240-B22A-A9EC9628B283}" type="presOf" srcId="{2DFE3E6D-5CED-9247-A173-DE6EC04CFBCE}" destId="{8F596B5D-6400-1F4F-B434-36E3D9EDE693}" srcOrd="0" destOrd="0" presId="urn:microsoft.com/office/officeart/2005/8/layout/vList5"/>
    <dgm:cxn modelId="{0C4D0994-B91F-754E-9C7F-0CE37F16BFA2}" type="presOf" srcId="{3A799621-A817-C141-BB6B-EE048C566A83}" destId="{8948D9F0-F78E-854C-ABCE-D8636D312FD0}" srcOrd="0" destOrd="0" presId="urn:microsoft.com/office/officeart/2005/8/layout/vList5"/>
    <dgm:cxn modelId="{D98A64AC-3889-6348-A06E-9CEA4E086A36}" srcId="{0A5A8118-CE92-BD4A-9384-EAD117EE995E}" destId="{68914926-5277-5044-ACBA-001AD23765C1}" srcOrd="2" destOrd="0" parTransId="{A5EE6168-8F63-D349-A579-C2DAB932BF40}" sibTransId="{34817A49-EBD4-2F44-8AAB-24E2F7637559}"/>
    <dgm:cxn modelId="{5CE693D1-FA4D-0C49-9379-4E2387B4C1F4}" type="presOf" srcId="{68914926-5277-5044-ACBA-001AD23765C1}" destId="{E118EDC5-FB41-6C44-A10D-EAFD6794AC69}" srcOrd="0" destOrd="2" presId="urn:microsoft.com/office/officeart/2005/8/layout/vList5"/>
    <dgm:cxn modelId="{4B6426D6-9736-0949-9E75-9BE8FE683389}" srcId="{F9C74D5A-3B82-1640-8B70-BDA52E1BD574}" destId="{0A5A8118-CE92-BD4A-9384-EAD117EE995E}" srcOrd="0" destOrd="0" parTransId="{C2AF7F28-85C9-5C43-8E57-AA3FB5772008}" sibTransId="{90595A76-CF17-E24B-9DB1-9D614EF82F9D}"/>
    <dgm:cxn modelId="{E77B52DB-F5F8-A047-BC97-6098C949C926}" srcId="{3A799621-A817-C141-BB6B-EE048C566A83}" destId="{2DFE3E6D-5CED-9247-A173-DE6EC04CFBCE}" srcOrd="0" destOrd="0" parTransId="{2176740F-E8B3-494C-BD09-215038C56471}" sibTransId="{FCDF4E9A-40AA-7C4D-BDD2-607CC6C0BD04}"/>
    <dgm:cxn modelId="{C6D6E2E3-5E22-BB49-8E05-E69D679CB31E}" type="presOf" srcId="{0A5A8118-CE92-BD4A-9384-EAD117EE995E}" destId="{274FCBD6-B7B1-6A4B-BD16-2157AE916A9D}" srcOrd="0" destOrd="0" presId="urn:microsoft.com/office/officeart/2005/8/layout/vList5"/>
    <dgm:cxn modelId="{5104A8E4-6EAB-EE4F-8FF7-6E064B6D9480}" srcId="{F9C74D5A-3B82-1640-8B70-BDA52E1BD574}" destId="{3A799621-A817-C141-BB6B-EE048C566A83}" srcOrd="1" destOrd="0" parTransId="{E1AC4581-98D0-B84F-8D46-E405C7D8F759}" sibTransId="{A31F2CD0-CC40-5F4C-9465-D4BA763960B9}"/>
    <dgm:cxn modelId="{5E2179EC-3E63-A34D-B666-8B7A2492DA5F}" srcId="{0A5A8118-CE92-BD4A-9384-EAD117EE995E}" destId="{A5E8E074-4996-6A49-84DF-8BD21F1F2908}" srcOrd="3" destOrd="0" parTransId="{63066F6A-AEF8-E947-BA83-6A7F6DD69D38}" sibTransId="{6230928A-BF37-D848-B93B-F0D38B732AEE}"/>
    <dgm:cxn modelId="{B21279FD-19A1-9645-8CFE-55729B5E5112}" srcId="{3A799621-A817-C141-BB6B-EE048C566A83}" destId="{8F326D6D-2EC2-1749-9949-E7CF8FDB4D2D}" srcOrd="1" destOrd="0" parTransId="{68273A46-DA64-8549-983B-FD7698142A05}" sibTransId="{53C1373B-9318-3642-9CCB-8115FCD212CD}"/>
    <dgm:cxn modelId="{104FCBB3-AB17-F746-AA54-2099881BBE97}" type="presParOf" srcId="{5F289776-9363-6C41-B6BE-FD6B0F78156A}" destId="{E22D5BAE-5DFC-314A-ACA8-09A4B8A2399F}" srcOrd="0" destOrd="0" presId="urn:microsoft.com/office/officeart/2005/8/layout/vList5"/>
    <dgm:cxn modelId="{F87A46C0-879B-1A4D-9141-E9E07013892E}" type="presParOf" srcId="{E22D5BAE-5DFC-314A-ACA8-09A4B8A2399F}" destId="{274FCBD6-B7B1-6A4B-BD16-2157AE916A9D}" srcOrd="0" destOrd="0" presId="urn:microsoft.com/office/officeart/2005/8/layout/vList5"/>
    <dgm:cxn modelId="{7A29E58D-0B5E-9748-8E7B-3DE0DFD13AF4}" type="presParOf" srcId="{E22D5BAE-5DFC-314A-ACA8-09A4B8A2399F}" destId="{E118EDC5-FB41-6C44-A10D-EAFD6794AC69}" srcOrd="1" destOrd="0" presId="urn:microsoft.com/office/officeart/2005/8/layout/vList5"/>
    <dgm:cxn modelId="{E489DD34-50B8-B445-BE3D-BD27254C7781}" type="presParOf" srcId="{5F289776-9363-6C41-B6BE-FD6B0F78156A}" destId="{87985CDB-5CD6-9449-A5C1-712B5331CAC2}" srcOrd="1" destOrd="0" presId="urn:microsoft.com/office/officeart/2005/8/layout/vList5"/>
    <dgm:cxn modelId="{71200B1C-1E88-9346-91EE-A1BEEAAE6C00}" type="presParOf" srcId="{5F289776-9363-6C41-B6BE-FD6B0F78156A}" destId="{55FACE69-0B5A-9A42-A08C-D80B061564A5}" srcOrd="2" destOrd="0" presId="urn:microsoft.com/office/officeart/2005/8/layout/vList5"/>
    <dgm:cxn modelId="{6D76CDA9-E24E-F540-B40E-860274184A16}" type="presParOf" srcId="{55FACE69-0B5A-9A42-A08C-D80B061564A5}" destId="{8948D9F0-F78E-854C-ABCE-D8636D312FD0}" srcOrd="0" destOrd="0" presId="urn:microsoft.com/office/officeart/2005/8/layout/vList5"/>
    <dgm:cxn modelId="{9CB67BB1-8EED-504B-8AC8-AD9E556E0010}" type="presParOf" srcId="{55FACE69-0B5A-9A42-A08C-D80B061564A5}" destId="{8F596B5D-6400-1F4F-B434-36E3D9EDE69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B446D-A940-A342-8F0B-20A32E095AAA}">
      <dsp:nvSpPr>
        <dsp:cNvPr id="0" name=""/>
        <dsp:cNvSpPr/>
      </dsp:nvSpPr>
      <dsp:spPr>
        <a:xfrm>
          <a:off x="0" y="31672"/>
          <a:ext cx="10515600"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Promotional Mix</a:t>
          </a:r>
          <a:endParaRPr lang="it-FI" sz="2500" kern="1200" dirty="0"/>
        </a:p>
      </dsp:txBody>
      <dsp:txXfrm>
        <a:off x="29271" y="60943"/>
        <a:ext cx="10457058" cy="541083"/>
      </dsp:txXfrm>
    </dsp:sp>
    <dsp:sp modelId="{3F1863F5-13DD-3947-8DC7-40B8D3F3685F}">
      <dsp:nvSpPr>
        <dsp:cNvPr id="0" name=""/>
        <dsp:cNvSpPr/>
      </dsp:nvSpPr>
      <dsp:spPr>
        <a:xfrm>
          <a:off x="0" y="703297"/>
          <a:ext cx="10515600" cy="599625"/>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Social Media Plan:</a:t>
          </a:r>
          <a:endParaRPr lang="it-FI" sz="2500" kern="1200" dirty="0"/>
        </a:p>
      </dsp:txBody>
      <dsp:txXfrm>
        <a:off x="29271" y="732568"/>
        <a:ext cx="10457058" cy="541083"/>
      </dsp:txXfrm>
    </dsp:sp>
    <dsp:sp modelId="{A37AB553-59B9-EA46-87A0-A9A6279C5553}">
      <dsp:nvSpPr>
        <dsp:cNvPr id="0" name=""/>
        <dsp:cNvSpPr/>
      </dsp:nvSpPr>
      <dsp:spPr>
        <a:xfrm>
          <a:off x="974060" y="1374922"/>
          <a:ext cx="9541539" cy="59962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FI" sz="2500" kern="1200" dirty="0"/>
            <a:t>Platform choice</a:t>
          </a:r>
        </a:p>
      </dsp:txBody>
      <dsp:txXfrm>
        <a:off x="1003331" y="1404193"/>
        <a:ext cx="9482997" cy="541083"/>
      </dsp:txXfrm>
    </dsp:sp>
    <dsp:sp modelId="{A76D193E-02F8-C241-A320-394C4F9A9039}">
      <dsp:nvSpPr>
        <dsp:cNvPr id="0" name=""/>
        <dsp:cNvSpPr/>
      </dsp:nvSpPr>
      <dsp:spPr>
        <a:xfrm>
          <a:off x="947560" y="2034277"/>
          <a:ext cx="9568039" cy="59962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FI" sz="2500" kern="1200" dirty="0"/>
            <a:t>Type of content:</a:t>
          </a:r>
        </a:p>
      </dsp:txBody>
      <dsp:txXfrm>
        <a:off x="976831" y="2063548"/>
        <a:ext cx="9509497" cy="541083"/>
      </dsp:txXfrm>
    </dsp:sp>
    <dsp:sp modelId="{90381492-56C3-5644-9CD1-B0D6BABBE2B5}">
      <dsp:nvSpPr>
        <dsp:cNvPr id="0" name=""/>
        <dsp:cNvSpPr/>
      </dsp:nvSpPr>
      <dsp:spPr>
        <a:xfrm>
          <a:off x="2299235" y="2705902"/>
          <a:ext cx="8216364" cy="59962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Utilitarian, Entertainment, Social</a:t>
          </a:r>
          <a:endParaRPr lang="it-FI" sz="2500" kern="1200" dirty="0"/>
        </a:p>
      </dsp:txBody>
      <dsp:txXfrm>
        <a:off x="2328506" y="2735173"/>
        <a:ext cx="8157822" cy="541083"/>
      </dsp:txXfrm>
    </dsp:sp>
    <dsp:sp modelId="{0920E76D-EC3B-894F-9292-FDF61D646918}">
      <dsp:nvSpPr>
        <dsp:cNvPr id="0" name=""/>
        <dsp:cNvSpPr/>
      </dsp:nvSpPr>
      <dsp:spPr>
        <a:xfrm>
          <a:off x="0" y="3389797"/>
          <a:ext cx="10515600" cy="599625"/>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dirty="0"/>
            <a:t>Pepsi case</a:t>
          </a:r>
        </a:p>
      </dsp:txBody>
      <dsp:txXfrm>
        <a:off x="29271" y="3419068"/>
        <a:ext cx="10457058" cy="541083"/>
      </dsp:txXfrm>
    </dsp:sp>
    <dsp:sp modelId="{C2C441A2-AB14-B14E-8105-3B9EB6DDDFE7}">
      <dsp:nvSpPr>
        <dsp:cNvPr id="0" name=""/>
        <dsp:cNvSpPr/>
      </dsp:nvSpPr>
      <dsp:spPr>
        <a:xfrm>
          <a:off x="0" y="4061422"/>
          <a:ext cx="10515600"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it-IT" sz="2500" kern="1200" dirty="0"/>
            <a:t>Kick off </a:t>
          </a:r>
          <a:r>
            <a:rPr lang="it-IT" sz="2500" kern="1200" dirty="0" err="1"/>
            <a:t>Assignment</a:t>
          </a:r>
          <a:r>
            <a:rPr lang="it-IT" sz="2500" kern="1200" dirty="0"/>
            <a:t> 2</a:t>
          </a:r>
        </a:p>
      </dsp:txBody>
      <dsp:txXfrm>
        <a:off x="29271" y="4090693"/>
        <a:ext cx="10457058" cy="5410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C5-FB41-6C44-A10D-EAFD6794AC69}">
      <dsp:nvSpPr>
        <dsp:cNvPr id="0" name=""/>
        <dsp:cNvSpPr/>
      </dsp:nvSpPr>
      <dsp:spPr>
        <a:xfrm rot="5400000">
          <a:off x="3983759" y="-1034727"/>
          <a:ext cx="2155255" cy="4763658"/>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u="none" kern="1200" noProof="0"/>
            <a:t>Number of daily active users: </a:t>
          </a:r>
          <a:r>
            <a:rPr lang="en-US" sz="1600" b="1" i="0" u="none" kern="1200" noProof="0">
              <a:hlinkClick xmlns:r="http://schemas.openxmlformats.org/officeDocument/2006/relationships" r:id="rId1">
                <a:extLst>
                  <a:ext uri="{A12FA001-AC4F-418D-AE19-62706E023703}">
                    <ahyp:hlinkClr xmlns:ahyp="http://schemas.microsoft.com/office/drawing/2018/hyperlinkcolor" val="tx"/>
                  </a:ext>
                </a:extLst>
              </a:hlinkClick>
            </a:rPr>
            <a:t>211 million</a:t>
          </a:r>
          <a:r>
            <a:rPr lang="en-US" sz="1600" b="0" i="0" u="none" kern="1200" noProof="0"/>
            <a:t> (up from 187 million)</a:t>
          </a:r>
          <a:endParaRPr lang="en-US" sz="1600" b="1" u="none" kern="1200" noProof="0" dirty="0"/>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noProof="0"/>
            <a:t>Largest age group: </a:t>
          </a:r>
          <a:r>
            <a:rPr lang="en-US" sz="1600" b="1" i="0" u="none" kern="1200" noProof="0">
              <a:hlinkClick xmlns:r="http://schemas.openxmlformats.org/officeDocument/2006/relationships" r:id="rId2">
                <a:extLst>
                  <a:ext uri="{A12FA001-AC4F-418D-AE19-62706E023703}">
                    <ahyp:hlinkClr xmlns:ahyp="http://schemas.microsoft.com/office/drawing/2018/hyperlinkcolor" val="tx"/>
                  </a:ext>
                </a:extLst>
              </a:hlinkClick>
            </a:rPr>
            <a:t>18-29 (42%)</a:t>
          </a:r>
          <a:endParaRPr lang="en-US" sz="1600" b="0" i="0" u="none" kern="1200" noProof="0" dirty="0"/>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noProof="0"/>
            <a:t>Gender: </a:t>
          </a:r>
          <a:r>
            <a:rPr lang="en-US" sz="1600" b="1" i="0" u="none" kern="1200" noProof="0">
              <a:hlinkClick xmlns:r="http://schemas.openxmlformats.org/officeDocument/2006/relationships" r:id="rId3">
                <a:extLst>
                  <a:ext uri="{A12FA001-AC4F-418D-AE19-62706E023703}">
                    <ahyp:hlinkClr xmlns:ahyp="http://schemas.microsoft.com/office/drawing/2018/hyperlinkcolor" val="tx"/>
                  </a:ext>
                </a:extLst>
              </a:hlinkClick>
            </a:rPr>
            <a:t>38.4% female, 61.6% male</a:t>
          </a:r>
          <a:r>
            <a:rPr lang="en-US" sz="1600" b="0" i="0" u="none" kern="1200" noProof="0"/>
            <a:t> (no data on other genders)</a:t>
          </a:r>
          <a:endParaRPr lang="en-US" sz="1600" b="0" i="0" u="none" kern="1200" noProof="0" dirty="0"/>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noProof="0"/>
            <a:t>Time spent per day: </a:t>
          </a:r>
          <a:r>
            <a:rPr lang="en-US" sz="1600" b="1" i="0" u="none" kern="1200" noProof="0">
              <a:hlinkClick xmlns:r="http://schemas.openxmlformats.org/officeDocument/2006/relationships" r:id="rId4">
                <a:extLst>
                  <a:ext uri="{A12FA001-AC4F-418D-AE19-62706E023703}">
                    <ahyp:hlinkClr xmlns:ahyp="http://schemas.microsoft.com/office/drawing/2018/hyperlinkcolor" val="tx"/>
                  </a:ext>
                </a:extLst>
              </a:hlinkClick>
            </a:rPr>
            <a:t>31 minutes</a:t>
          </a:r>
          <a:endParaRPr lang="en-US" sz="1600" b="0" i="0" u="none" kern="1200" noProof="0" dirty="0"/>
        </a:p>
        <a:p>
          <a:pPr marL="171450" lvl="1" indent="-171450" algn="l" defTabSz="755650">
            <a:lnSpc>
              <a:spcPct val="90000"/>
            </a:lnSpc>
            <a:spcBef>
              <a:spcPct val="0"/>
            </a:spcBef>
            <a:spcAft>
              <a:spcPct val="15000"/>
            </a:spcAft>
            <a:buChar char="•"/>
          </a:pPr>
          <a:endParaRPr lang="en-US" sz="1700" b="1" u="none" kern="1200" noProof="0" dirty="0">
            <a:solidFill>
              <a:schemeClr val="tx1"/>
            </a:solidFill>
          </a:endParaRPr>
        </a:p>
      </dsp:txBody>
      <dsp:txXfrm rot="-5400000">
        <a:off x="2679558" y="374685"/>
        <a:ext cx="4658447" cy="1944833"/>
      </dsp:txXfrm>
    </dsp:sp>
    <dsp:sp modelId="{274FCBD6-B7B1-6A4B-BD16-2157AE916A9D}">
      <dsp:nvSpPr>
        <dsp:cNvPr id="0" name=""/>
        <dsp:cNvSpPr/>
      </dsp:nvSpPr>
      <dsp:spPr>
        <a:xfrm>
          <a:off x="0" y="67"/>
          <a:ext cx="2679557" cy="269406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noProof="0" dirty="0"/>
            <a:t>X demographics and usage</a:t>
          </a:r>
          <a:endParaRPr lang="en-US" sz="2900" kern="1200" noProof="0" dirty="0"/>
        </a:p>
      </dsp:txBody>
      <dsp:txXfrm>
        <a:off x="130805" y="130872"/>
        <a:ext cx="2417947" cy="2432458"/>
      </dsp:txXfrm>
    </dsp:sp>
    <dsp:sp modelId="{8F596B5D-6400-1F4F-B434-36E3D9EDE693}">
      <dsp:nvSpPr>
        <dsp:cNvPr id="0" name=""/>
        <dsp:cNvSpPr/>
      </dsp:nvSpPr>
      <dsp:spPr>
        <a:xfrm rot="5400000">
          <a:off x="3983759" y="1794045"/>
          <a:ext cx="2155255" cy="4763658"/>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u="none" kern="1200" noProof="0">
              <a:latin typeface="Calibri" panose="020F0502020204030204"/>
              <a:ea typeface="+mn-ea"/>
              <a:cs typeface="+mn-cs"/>
            </a:rPr>
            <a:t>Despite recent growth (up from 187 million users last year), research predicts that X will lose about a million users to other platforms </a:t>
          </a:r>
          <a:r>
            <a:rPr lang="en-US" sz="1600" b="0" i="0" u="none" kern="1200" noProof="0">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over the next five years</a:t>
          </a:r>
          <a:r>
            <a:rPr lang="en-US" sz="1600" b="0" i="0" u="none" kern="1200" noProof="0">
              <a:latin typeface="Calibri" panose="020F0502020204030204"/>
              <a:ea typeface="+mn-ea"/>
              <a:cs typeface="+mn-cs"/>
            </a:rPr>
            <a:t>.</a:t>
          </a:r>
          <a:endParaRPr lang="en-US" sz="1600" b="0" i="0" u="none" kern="1200" noProof="0" dirty="0">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n-US" sz="1600" b="0" i="0" u="none" kern="1200" noProof="0" dirty="0">
              <a:latin typeface="Calibri" panose="020F0502020204030204"/>
              <a:ea typeface="+mn-ea"/>
              <a:cs typeface="+mn-cs"/>
            </a:rPr>
            <a:t>One-third of X users are college-educated and make more than $75K annually, highlighting the platform’s highly-educated and high-earning base.</a:t>
          </a:r>
        </a:p>
      </dsp:txBody>
      <dsp:txXfrm rot="-5400000">
        <a:off x="2679558" y="3203458"/>
        <a:ext cx="4658447" cy="1944833"/>
      </dsp:txXfrm>
    </dsp:sp>
    <dsp:sp modelId="{8948D9F0-F78E-854C-ABCE-D8636D312FD0}">
      <dsp:nvSpPr>
        <dsp:cNvPr id="0" name=""/>
        <dsp:cNvSpPr/>
      </dsp:nvSpPr>
      <dsp:spPr>
        <a:xfrm>
          <a:off x="0" y="2828839"/>
          <a:ext cx="2679557" cy="269406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noProof="0" dirty="0"/>
            <a:t>Takeaways from X (Twitter) demographics for 2022</a:t>
          </a:r>
          <a:endParaRPr lang="en-US" sz="2900" kern="1200" noProof="0" dirty="0"/>
        </a:p>
      </dsp:txBody>
      <dsp:txXfrm>
        <a:off x="130805" y="2959644"/>
        <a:ext cx="2417947" cy="24324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C5-FB41-6C44-A10D-EAFD6794AC69}">
      <dsp:nvSpPr>
        <dsp:cNvPr id="0" name=""/>
        <dsp:cNvSpPr/>
      </dsp:nvSpPr>
      <dsp:spPr>
        <a:xfrm rot="5400000">
          <a:off x="3983759" y="-1034727"/>
          <a:ext cx="2155255" cy="4763658"/>
        </a:xfrm>
        <a:prstGeom prst="round2SameRect">
          <a:avLst/>
        </a:prstGeom>
        <a:solidFill>
          <a:srgbClr val="F15249">
            <a:alpha val="1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Number of monthly active users: </a:t>
          </a:r>
          <a:r>
            <a:rPr lang="en-US" sz="1600" b="1" i="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2+ billion</a:t>
          </a:r>
          <a:endParaRPr lang="en-US" sz="1600" b="1" u="none"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chemeClr val="tx1"/>
              </a:solidFill>
            </a:rPr>
            <a:t>Largest age group: </a:t>
          </a:r>
          <a:r>
            <a:rPr lang="en-US" sz="1600" b="1"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15-35 (highest reach)</a:t>
          </a:r>
          <a:endParaRPr lang="en-US" sz="1600" b="0" i="0" kern="120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chemeClr val="tx1"/>
              </a:solidFill>
            </a:rPr>
            <a:t>Gender: </a:t>
          </a:r>
          <a:r>
            <a:rPr lang="en-US" sz="1600" b="1" i="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46% female, 54% male</a:t>
          </a:r>
          <a:r>
            <a:rPr lang="en-US" sz="1600" b="0" i="0" kern="1200" dirty="0">
              <a:solidFill>
                <a:schemeClr val="tx1"/>
              </a:solidFill>
            </a:rPr>
            <a:t> (no data on other genders)</a:t>
          </a: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chemeClr val="tx1"/>
              </a:solidFill>
            </a:rPr>
            <a:t>Time spent </a:t>
          </a:r>
          <a:r>
            <a:rPr lang="en-US" sz="1600" b="1" i="0" u="sng" kern="1200" dirty="0">
              <a:solidFill>
                <a:schemeClr val="tx1"/>
              </a:solidFill>
            </a:rPr>
            <a:t>per session</a:t>
          </a:r>
          <a:r>
            <a:rPr lang="en-US" sz="1600" b="0" i="0" kern="1200" dirty="0">
              <a:solidFill>
                <a:schemeClr val="tx1"/>
              </a:solidFill>
            </a:rPr>
            <a:t>: more than </a:t>
          </a:r>
          <a:r>
            <a:rPr lang="en-US" sz="1600" b="1" i="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30 minutes</a:t>
          </a:r>
          <a:endParaRPr lang="en-US" sz="1600" b="0" i="0" kern="1200" dirty="0">
            <a:solidFill>
              <a:schemeClr val="tx1"/>
            </a:solidFill>
          </a:endParaRPr>
        </a:p>
        <a:p>
          <a:pPr marL="171450" lvl="1" indent="-171450" algn="l" defTabSz="844550">
            <a:lnSpc>
              <a:spcPct val="90000"/>
            </a:lnSpc>
            <a:spcBef>
              <a:spcPct val="0"/>
            </a:spcBef>
            <a:spcAft>
              <a:spcPct val="15000"/>
            </a:spcAft>
            <a:buChar char="•"/>
          </a:pPr>
          <a:endParaRPr lang="en-US" sz="1900" b="1" u="none" kern="1200" noProof="0" dirty="0">
            <a:solidFill>
              <a:schemeClr val="tx1"/>
            </a:solidFill>
          </a:endParaRPr>
        </a:p>
      </dsp:txBody>
      <dsp:txXfrm rot="-5400000">
        <a:off x="2679558" y="374685"/>
        <a:ext cx="4658447" cy="1944833"/>
      </dsp:txXfrm>
    </dsp:sp>
    <dsp:sp modelId="{274FCBD6-B7B1-6A4B-BD16-2157AE916A9D}">
      <dsp:nvSpPr>
        <dsp:cNvPr id="0" name=""/>
        <dsp:cNvSpPr/>
      </dsp:nvSpPr>
      <dsp:spPr>
        <a:xfrm>
          <a:off x="0" y="67"/>
          <a:ext cx="2679557" cy="269406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dirty="0"/>
            <a:t>YouTube demographics and usage</a:t>
          </a:r>
        </a:p>
      </dsp:txBody>
      <dsp:txXfrm>
        <a:off x="130805" y="130872"/>
        <a:ext cx="2417947" cy="2432458"/>
      </dsp:txXfrm>
    </dsp:sp>
    <dsp:sp modelId="{8F596B5D-6400-1F4F-B434-36E3D9EDE693}">
      <dsp:nvSpPr>
        <dsp:cNvPr id="0" name=""/>
        <dsp:cNvSpPr/>
      </dsp:nvSpPr>
      <dsp:spPr>
        <a:xfrm rot="5400000">
          <a:off x="3983759" y="1794045"/>
          <a:ext cx="2155255" cy="4763658"/>
        </a:xfrm>
        <a:prstGeom prst="round2SameRect">
          <a:avLst/>
        </a:prstGeom>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Marketers note that YouTube is still a sort of land of opportunity advertising-wise, viewing it as a place to put their ad dollars </a:t>
          </a:r>
          <a:r>
            <a:rPr lang="en-US" sz="1600" b="1" i="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in the future</a:t>
          </a:r>
          <a:r>
            <a:rPr lang="en-US" sz="1600" b="0" i="0" kern="1200" dirty="0">
              <a:solidFill>
                <a:schemeClr val="tx1"/>
              </a:solidFill>
            </a:rPr>
            <a:t> versus the likes of Facebook (hint: YouTube’s ad revenue </a:t>
          </a:r>
          <a:r>
            <a:rPr lang="en-US" sz="1600" b="1" i="0"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increased 43% YoY</a:t>
          </a:r>
          <a:r>
            <a:rPr lang="en-US" sz="1600" b="0" i="0" kern="1200" dirty="0">
              <a:solidFill>
                <a:schemeClr val="tx1"/>
              </a:solidFill>
            </a:rPr>
            <a:t>).</a:t>
          </a:r>
          <a:endParaRPr lang="en-US" sz="1600" b="0" i="0" u="none" kern="1200" noProof="0" dirty="0">
            <a:solidFill>
              <a:schemeClr val="tx1"/>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n-US" sz="1600" b="0" i="0" kern="1200" dirty="0">
              <a:solidFill>
                <a:schemeClr val="tx1"/>
              </a:solidFill>
            </a:rPr>
            <a:t>Given that </a:t>
          </a:r>
          <a:r>
            <a:rPr lang="en-US" sz="1600" b="1" i="0" kern="1200" dirty="0">
              <a:solidFill>
                <a:schemeClr val="tx1"/>
              </a:solidFill>
              <a:hlinkClick xmlns:r="http://schemas.openxmlformats.org/officeDocument/2006/relationships" r:id="rId7">
                <a:extLst>
                  <a:ext uri="{A12FA001-AC4F-418D-AE19-62706E023703}">
                    <ahyp:hlinkClr xmlns:ahyp="http://schemas.microsoft.com/office/drawing/2018/hyperlinkcolor" val="tx"/>
                  </a:ext>
                </a:extLst>
              </a:hlinkClick>
            </a:rPr>
            <a:t>62% of YouTube’s users</a:t>
          </a:r>
          <a:r>
            <a:rPr lang="en-US" sz="1600" b="0" i="0" kern="1200" dirty="0">
              <a:solidFill>
                <a:schemeClr val="tx1"/>
              </a:solidFill>
            </a:rPr>
            <a:t> log into the platform daily, the platform has no problems with engagement and retention.</a:t>
          </a:r>
          <a:endParaRPr lang="en-US" sz="1600" b="0" i="0" u="none" kern="1200" noProof="0" dirty="0">
            <a:solidFill>
              <a:schemeClr val="tx1"/>
            </a:solidFill>
            <a:latin typeface="Calibri" panose="020F0502020204030204"/>
            <a:ea typeface="+mn-ea"/>
            <a:cs typeface="+mn-cs"/>
          </a:endParaRPr>
        </a:p>
      </dsp:txBody>
      <dsp:txXfrm rot="-5400000">
        <a:off x="2679558" y="3203458"/>
        <a:ext cx="4658447" cy="1944833"/>
      </dsp:txXfrm>
    </dsp:sp>
    <dsp:sp modelId="{8948D9F0-F78E-854C-ABCE-D8636D312FD0}">
      <dsp:nvSpPr>
        <dsp:cNvPr id="0" name=""/>
        <dsp:cNvSpPr/>
      </dsp:nvSpPr>
      <dsp:spPr>
        <a:xfrm>
          <a:off x="0" y="2828839"/>
          <a:ext cx="2679557" cy="269406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dirty="0"/>
            <a:t>Takeaways from YouTube demographics for 2022</a:t>
          </a:r>
          <a:endParaRPr lang="en-US" sz="2900" kern="1200" noProof="0" dirty="0"/>
        </a:p>
      </dsp:txBody>
      <dsp:txXfrm>
        <a:off x="130805" y="2959644"/>
        <a:ext cx="2417947" cy="24324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C5-FB41-6C44-A10D-EAFD6794AC69}">
      <dsp:nvSpPr>
        <dsp:cNvPr id="0" name=""/>
        <dsp:cNvSpPr/>
      </dsp:nvSpPr>
      <dsp:spPr>
        <a:xfrm rot="5400000">
          <a:off x="3983759" y="-1034727"/>
          <a:ext cx="2155255" cy="4763658"/>
        </a:xfrm>
        <a:prstGeom prst="round2SameRect">
          <a:avLst/>
        </a:prstGeom>
        <a:solidFill>
          <a:srgbClr val="F15249">
            <a:alpha val="17255"/>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it-IT" sz="1600" b="0" i="0" kern="1200" dirty="0" err="1">
              <a:solidFill>
                <a:schemeClr val="tx1"/>
              </a:solidFill>
            </a:rPr>
            <a:t>Number</a:t>
          </a:r>
          <a:r>
            <a:rPr lang="it-IT" sz="1600" b="0" i="0" kern="1200" dirty="0">
              <a:solidFill>
                <a:schemeClr val="tx1"/>
              </a:solidFill>
            </a:rPr>
            <a:t> of </a:t>
          </a:r>
          <a:r>
            <a:rPr lang="it-IT" sz="1600" b="0" i="0" kern="1200" dirty="0" err="1">
              <a:solidFill>
                <a:schemeClr val="tx1"/>
              </a:solidFill>
            </a:rPr>
            <a:t>monthly</a:t>
          </a:r>
          <a:r>
            <a:rPr lang="it-IT" sz="1600" b="0" i="0" kern="1200" dirty="0">
              <a:solidFill>
                <a:schemeClr val="tx1"/>
              </a:solidFill>
            </a:rPr>
            <a:t> </a:t>
          </a:r>
          <a:r>
            <a:rPr lang="it-IT" sz="1600" b="0" i="0" kern="1200" dirty="0" err="1">
              <a:solidFill>
                <a:schemeClr val="tx1"/>
              </a:solidFill>
            </a:rPr>
            <a:t>active</a:t>
          </a:r>
          <a:r>
            <a:rPr lang="it-IT" sz="1600" b="0" i="0" kern="1200" dirty="0">
              <a:solidFill>
                <a:schemeClr val="tx1"/>
              </a:solidFill>
            </a:rPr>
            <a:t> users: </a:t>
          </a:r>
          <a:r>
            <a:rPr lang="it-IT" sz="1600" b="1" i="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2 billion</a:t>
          </a:r>
          <a:endParaRPr lang="en-US" sz="1600" b="1" u="none"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it-IT" sz="1600" b="0" i="0" kern="1200" dirty="0" err="1">
              <a:solidFill>
                <a:schemeClr val="tx1"/>
              </a:solidFill>
            </a:rPr>
            <a:t>Largest</a:t>
          </a:r>
          <a:r>
            <a:rPr lang="it-IT" sz="1600" b="0" i="0" kern="1200" dirty="0">
              <a:solidFill>
                <a:schemeClr val="tx1"/>
              </a:solidFill>
            </a:rPr>
            <a:t> age group: </a:t>
          </a:r>
          <a:r>
            <a:rPr lang="it-IT" sz="1600" b="1"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25-34 (31.2%)</a:t>
          </a:r>
          <a:r>
            <a:rPr lang="it-IT" sz="1600" b="0" i="0" kern="1200" dirty="0">
              <a:solidFill>
                <a:schemeClr val="tx1"/>
              </a:solidFill>
            </a:rPr>
            <a:t>, with 18-24 close </a:t>
          </a:r>
          <a:r>
            <a:rPr lang="it-IT" sz="1600" b="0" i="0" kern="1200" dirty="0" err="1">
              <a:solidFill>
                <a:schemeClr val="tx1"/>
              </a:solidFill>
            </a:rPr>
            <a:t>behind</a:t>
          </a:r>
          <a:r>
            <a:rPr lang="it-IT" sz="1600" b="0" i="0" kern="1200" dirty="0">
              <a:solidFill>
                <a:schemeClr val="tx1"/>
              </a:solidFill>
            </a:rPr>
            <a:t> </a:t>
          </a:r>
          <a:r>
            <a:rPr lang="it-IT" sz="1600" b="0" i="0" kern="1200" dirty="0" err="1">
              <a:solidFill>
                <a:schemeClr val="tx1"/>
              </a:solidFill>
            </a:rPr>
            <a:t>at</a:t>
          </a:r>
          <a:r>
            <a:rPr lang="it-IT" sz="1600" b="0" i="0" kern="1200" dirty="0">
              <a:solidFill>
                <a:schemeClr val="tx1"/>
              </a:solidFill>
            </a:rPr>
            <a:t> 31%</a:t>
          </a:r>
        </a:p>
        <a:p>
          <a:pPr marL="171450" lvl="1" indent="-171450" algn="l" defTabSz="711200">
            <a:lnSpc>
              <a:spcPct val="90000"/>
            </a:lnSpc>
            <a:spcBef>
              <a:spcPct val="0"/>
            </a:spcBef>
            <a:spcAft>
              <a:spcPct val="15000"/>
            </a:spcAft>
            <a:buFont typeface="Arial" panose="020B0604020202020204" pitchFamily="34" charset="0"/>
            <a:buChar char="•"/>
          </a:pPr>
          <a:r>
            <a:rPr lang="it-IT" sz="1600" b="0" i="0" kern="1200" dirty="0">
              <a:solidFill>
                <a:schemeClr val="tx1"/>
              </a:solidFill>
            </a:rPr>
            <a:t>Gender: </a:t>
          </a:r>
          <a:r>
            <a:rPr lang="it-IT" sz="1600" b="1" i="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48.4% female, 51.8% male</a:t>
          </a:r>
          <a:r>
            <a:rPr lang="it-IT" sz="1600" b="0" i="0" kern="1200" dirty="0">
              <a:solidFill>
                <a:schemeClr val="tx1"/>
              </a:solidFill>
            </a:rPr>
            <a:t> (no data on </a:t>
          </a:r>
          <a:r>
            <a:rPr lang="it-IT" sz="1600" b="0" i="0" kern="1200" dirty="0" err="1">
              <a:solidFill>
                <a:schemeClr val="tx1"/>
              </a:solidFill>
            </a:rPr>
            <a:t>other</a:t>
          </a:r>
          <a:r>
            <a:rPr lang="it-IT" sz="1600" b="0" i="0" kern="1200" dirty="0">
              <a:solidFill>
                <a:schemeClr val="tx1"/>
              </a:solidFill>
            </a:rPr>
            <a:t> genders)</a:t>
          </a:r>
        </a:p>
        <a:p>
          <a:pPr marL="171450" lvl="1" indent="-171450" algn="l" defTabSz="711200">
            <a:lnSpc>
              <a:spcPct val="90000"/>
            </a:lnSpc>
            <a:spcBef>
              <a:spcPct val="0"/>
            </a:spcBef>
            <a:spcAft>
              <a:spcPct val="15000"/>
            </a:spcAft>
            <a:buFont typeface="Arial" panose="020B0604020202020204" pitchFamily="34" charset="0"/>
            <a:buChar char="•"/>
          </a:pPr>
          <a:r>
            <a:rPr lang="it-IT" sz="1600" b="0" i="0" kern="1200" dirty="0">
              <a:solidFill>
                <a:schemeClr val="tx1"/>
              </a:solidFill>
            </a:rPr>
            <a:t>Time </a:t>
          </a:r>
          <a:r>
            <a:rPr lang="it-IT" sz="1600" b="0" i="0" kern="1200" dirty="0" err="1">
              <a:solidFill>
                <a:schemeClr val="tx1"/>
              </a:solidFill>
            </a:rPr>
            <a:t>spent</a:t>
          </a:r>
          <a:r>
            <a:rPr lang="it-IT" sz="1600" b="0" i="0" kern="1200" dirty="0">
              <a:solidFill>
                <a:schemeClr val="tx1"/>
              </a:solidFill>
            </a:rPr>
            <a:t> per day: </a:t>
          </a:r>
          <a:r>
            <a:rPr lang="it-IT" sz="1600" b="1" i="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29 minutes</a:t>
          </a:r>
          <a:endParaRPr lang="it-IT" sz="1600" b="0" i="0" kern="1200" dirty="0">
            <a:solidFill>
              <a:schemeClr val="tx1"/>
            </a:solidFill>
          </a:endParaRPr>
        </a:p>
        <a:p>
          <a:pPr marL="171450" lvl="1" indent="-171450" algn="l" defTabSz="844550">
            <a:lnSpc>
              <a:spcPct val="90000"/>
            </a:lnSpc>
            <a:spcBef>
              <a:spcPct val="0"/>
            </a:spcBef>
            <a:spcAft>
              <a:spcPct val="15000"/>
            </a:spcAft>
            <a:buChar char="•"/>
          </a:pPr>
          <a:endParaRPr lang="en-US" sz="1900" b="1" u="none" kern="1200" noProof="0" dirty="0">
            <a:solidFill>
              <a:schemeClr val="tx1"/>
            </a:solidFill>
          </a:endParaRPr>
        </a:p>
      </dsp:txBody>
      <dsp:txXfrm rot="-5400000">
        <a:off x="2679558" y="374685"/>
        <a:ext cx="4658447" cy="1944833"/>
      </dsp:txXfrm>
    </dsp:sp>
    <dsp:sp modelId="{274FCBD6-B7B1-6A4B-BD16-2157AE916A9D}">
      <dsp:nvSpPr>
        <dsp:cNvPr id="0" name=""/>
        <dsp:cNvSpPr/>
      </dsp:nvSpPr>
      <dsp:spPr>
        <a:xfrm>
          <a:off x="0" y="67"/>
          <a:ext cx="2679557" cy="2694068"/>
        </a:xfrm>
        <a:prstGeom prst="roundRect">
          <a:avLst/>
        </a:prstGeom>
        <a:solidFill>
          <a:srgbClr val="D930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dirty="0"/>
            <a:t>Instagram demographics and usage</a:t>
          </a:r>
        </a:p>
      </dsp:txBody>
      <dsp:txXfrm>
        <a:off x="130805" y="130872"/>
        <a:ext cx="2417947" cy="2432458"/>
      </dsp:txXfrm>
    </dsp:sp>
    <dsp:sp modelId="{8F596B5D-6400-1F4F-B434-36E3D9EDE693}">
      <dsp:nvSpPr>
        <dsp:cNvPr id="0" name=""/>
        <dsp:cNvSpPr/>
      </dsp:nvSpPr>
      <dsp:spPr>
        <a:xfrm rot="5400000">
          <a:off x="3983759" y="1794045"/>
          <a:ext cx="2155255" cy="4763658"/>
        </a:xfrm>
        <a:prstGeom prst="round2SameRect">
          <a:avLst/>
        </a:prstGeom>
        <a:solidFill>
          <a:srgbClr val="F15249">
            <a:alpha val="17255"/>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711200">
            <a:lnSpc>
              <a:spcPct val="90000"/>
            </a:lnSpc>
            <a:spcBef>
              <a:spcPct val="0"/>
            </a:spcBef>
            <a:spcAft>
              <a:spcPct val="15000"/>
            </a:spcAft>
            <a:buChar char="•"/>
          </a:pPr>
          <a:r>
            <a:rPr lang="it-IT" sz="1600" b="0" i="0" kern="1200" dirty="0" err="1">
              <a:solidFill>
                <a:schemeClr val="tx1"/>
              </a:solidFill>
            </a:rPr>
            <a:t>As</a:t>
          </a:r>
          <a:r>
            <a:rPr lang="it-IT" sz="1600" b="0" i="0" kern="1200" dirty="0">
              <a:solidFill>
                <a:schemeClr val="tx1"/>
              </a:solidFill>
            </a:rPr>
            <a:t> </a:t>
          </a:r>
          <a:r>
            <a:rPr lang="it-IT" sz="1600" b="0" i="0" kern="1200" dirty="0" err="1">
              <a:solidFill>
                <a:schemeClr val="tx1"/>
              </a:solidFill>
            </a:rPr>
            <a:t>younger</a:t>
          </a:r>
          <a:r>
            <a:rPr lang="it-IT" sz="1600" b="0" i="0" kern="1200" dirty="0">
              <a:solidFill>
                <a:schemeClr val="tx1"/>
              </a:solidFill>
            </a:rPr>
            <a:t> users migrate to TikTok, </a:t>
          </a:r>
          <a:r>
            <a:rPr lang="it-IT" sz="1600" b="0" i="0" kern="1200" dirty="0" err="1">
              <a:solidFill>
                <a:schemeClr val="tx1"/>
              </a:solidFill>
            </a:rPr>
            <a:t>perhaps</a:t>
          </a:r>
          <a:r>
            <a:rPr lang="it-IT" sz="1600" b="0" i="0" kern="1200" dirty="0">
              <a:solidFill>
                <a:schemeClr val="tx1"/>
              </a:solidFill>
            </a:rPr>
            <a:t> </a:t>
          </a:r>
          <a:r>
            <a:rPr lang="it-IT" sz="1600" b="0" i="0" kern="1200" dirty="0" err="1">
              <a:solidFill>
                <a:schemeClr val="tx1"/>
              </a:solidFill>
            </a:rPr>
            <a:t>it’s</a:t>
          </a:r>
          <a:r>
            <a:rPr lang="it-IT" sz="1600" b="0" i="0" kern="1200" dirty="0">
              <a:solidFill>
                <a:schemeClr val="tx1"/>
              </a:solidFill>
            </a:rPr>
            <a:t> fair to </a:t>
          </a:r>
          <a:r>
            <a:rPr lang="it-IT" sz="1600" b="0" i="0" kern="1200" dirty="0" err="1">
              <a:solidFill>
                <a:schemeClr val="tx1"/>
              </a:solidFill>
            </a:rPr>
            <a:t>say</a:t>
          </a:r>
          <a:r>
            <a:rPr lang="it-IT" sz="1600" b="0" i="0" kern="1200" dirty="0">
              <a:solidFill>
                <a:schemeClr val="tx1"/>
              </a:solidFill>
            </a:rPr>
            <a:t> </a:t>
          </a:r>
          <a:r>
            <a:rPr lang="it-IT" sz="1600" b="0" i="0" kern="1200" dirty="0" err="1">
              <a:solidFill>
                <a:schemeClr val="tx1"/>
              </a:solidFill>
            </a:rPr>
            <a:t>that</a:t>
          </a:r>
          <a:r>
            <a:rPr lang="it-IT" sz="1600" b="0" i="0" kern="1200" dirty="0">
              <a:solidFill>
                <a:schemeClr val="tx1"/>
              </a:solidFill>
            </a:rPr>
            <a:t> Instagram </a:t>
          </a:r>
          <a:r>
            <a:rPr lang="it-IT" sz="1600" b="0" i="0" kern="1200" dirty="0" err="1">
              <a:solidFill>
                <a:schemeClr val="tx1"/>
              </a:solidFill>
            </a:rPr>
            <a:t>is</a:t>
          </a:r>
          <a:r>
            <a:rPr lang="it-IT" sz="1600" b="0" i="0" kern="1200" dirty="0">
              <a:solidFill>
                <a:schemeClr val="tx1"/>
              </a:solidFill>
            </a:rPr>
            <a:t> no </a:t>
          </a:r>
          <a:r>
            <a:rPr lang="it-IT" sz="1600" b="0" i="0" kern="1200" dirty="0" err="1">
              <a:solidFill>
                <a:schemeClr val="tx1"/>
              </a:solidFill>
            </a:rPr>
            <a:t>longer</a:t>
          </a:r>
          <a:r>
            <a:rPr lang="it-IT" sz="1600" b="0" i="0" kern="1200" dirty="0">
              <a:solidFill>
                <a:schemeClr val="tx1"/>
              </a:solidFill>
            </a:rPr>
            <a:t> the “hip” network in the </a:t>
          </a:r>
          <a:r>
            <a:rPr lang="it-IT" sz="1600" b="0" i="0" kern="1200" dirty="0" err="1">
              <a:solidFill>
                <a:schemeClr val="tx1"/>
              </a:solidFill>
            </a:rPr>
            <a:t>eyes</a:t>
          </a:r>
          <a:r>
            <a:rPr lang="it-IT" sz="1600" b="0" i="0" kern="1200" dirty="0">
              <a:solidFill>
                <a:schemeClr val="tx1"/>
              </a:solidFill>
            </a:rPr>
            <a:t> of </a:t>
          </a:r>
          <a:r>
            <a:rPr lang="it-IT" sz="1600" b="0" i="0" kern="1200" dirty="0" err="1">
              <a:solidFill>
                <a:schemeClr val="tx1"/>
              </a:solidFill>
            </a:rPr>
            <a:t>today’s</a:t>
          </a:r>
          <a:r>
            <a:rPr lang="it-IT" sz="1600" b="0" i="0" kern="1200" dirty="0">
              <a:solidFill>
                <a:schemeClr val="tx1"/>
              </a:solidFill>
            </a:rPr>
            <a:t> teenagers.</a:t>
          </a:r>
          <a:endParaRPr lang="en-US" sz="1600" b="0" i="0" u="none" kern="1200" noProof="0" dirty="0">
            <a:solidFill>
              <a:schemeClr val="tx1"/>
            </a:solidFill>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it-IT" sz="1600" b="0" i="0" kern="1200" dirty="0" err="1">
              <a:solidFill>
                <a:schemeClr val="tx1"/>
              </a:solidFill>
            </a:rPr>
            <a:t>Recent</a:t>
          </a:r>
          <a:r>
            <a:rPr lang="it-IT" sz="1600" b="0" i="0" kern="1200" dirty="0">
              <a:solidFill>
                <a:schemeClr val="tx1"/>
              </a:solidFill>
            </a:rPr>
            <a:t> </a:t>
          </a:r>
          <a:r>
            <a:rPr lang="it-IT" sz="1600" b="1" i="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Instagram stats</a:t>
          </a:r>
          <a:r>
            <a:rPr lang="it-IT" sz="1600" b="0" i="0" kern="1200" dirty="0">
              <a:solidFill>
                <a:schemeClr val="tx1"/>
              </a:solidFill>
            </a:rPr>
            <a:t> and new Shopping features (like Drops) </a:t>
          </a:r>
          <a:r>
            <a:rPr lang="it-IT" sz="1600" b="0" i="0" kern="1200" dirty="0" err="1">
              <a:solidFill>
                <a:schemeClr val="tx1"/>
              </a:solidFill>
            </a:rPr>
            <a:t>signal</a:t>
          </a:r>
          <a:r>
            <a:rPr lang="it-IT" sz="1600" b="0" i="0" kern="1200" dirty="0">
              <a:solidFill>
                <a:schemeClr val="tx1"/>
              </a:solidFill>
            </a:rPr>
            <a:t> the </a:t>
          </a:r>
          <a:r>
            <a:rPr lang="it-IT" sz="1600" b="0" i="0" kern="1200" dirty="0" err="1">
              <a:solidFill>
                <a:schemeClr val="tx1"/>
              </a:solidFill>
            </a:rPr>
            <a:t>platform’s</a:t>
          </a:r>
          <a:r>
            <a:rPr lang="it-IT" sz="1600" b="0" i="0" kern="1200" dirty="0">
              <a:solidFill>
                <a:schemeClr val="tx1"/>
              </a:solidFill>
            </a:rPr>
            <a:t> shift to </a:t>
          </a:r>
          <a:r>
            <a:rPr lang="it-IT" sz="1600" b="0" i="0" kern="1200" dirty="0" err="1">
              <a:solidFill>
                <a:schemeClr val="tx1"/>
              </a:solidFill>
            </a:rPr>
            <a:t>becoming</a:t>
          </a:r>
          <a:r>
            <a:rPr lang="it-IT" sz="1600" b="0" i="0" kern="1200" dirty="0">
              <a:solidFill>
                <a:schemeClr val="tx1"/>
              </a:solidFill>
            </a:rPr>
            <a:t> an </a:t>
          </a:r>
          <a:r>
            <a:rPr lang="it-IT" sz="1600" b="0" i="0" kern="1200" dirty="0" err="1">
              <a:solidFill>
                <a:schemeClr val="tx1"/>
              </a:solidFill>
            </a:rPr>
            <a:t>ecommerce</a:t>
          </a:r>
          <a:r>
            <a:rPr lang="it-IT" sz="1600" b="0" i="0" kern="1200" dirty="0">
              <a:solidFill>
                <a:schemeClr val="tx1"/>
              </a:solidFill>
            </a:rPr>
            <a:t> hub.</a:t>
          </a:r>
          <a:endParaRPr lang="en-US" sz="1600" b="0" i="0" u="none" kern="1200" noProof="0" dirty="0">
            <a:solidFill>
              <a:schemeClr val="tx1"/>
            </a:solidFill>
            <a:latin typeface="Calibri" panose="020F0502020204030204"/>
            <a:ea typeface="+mn-ea"/>
            <a:cs typeface="+mn-cs"/>
          </a:endParaRPr>
        </a:p>
        <a:p>
          <a:pPr marL="171450" lvl="1" indent="-171450" algn="l" defTabSz="711200">
            <a:lnSpc>
              <a:spcPct val="90000"/>
            </a:lnSpc>
            <a:spcBef>
              <a:spcPct val="0"/>
            </a:spcBef>
            <a:spcAft>
              <a:spcPct val="15000"/>
            </a:spcAft>
            <a:buFont typeface="Arial" panose="020B0604020202020204" pitchFamily="34" charset="0"/>
            <a:buChar char="•"/>
          </a:pPr>
          <a:r>
            <a:rPr lang="it-IT" sz="1600" b="1" i="0"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Reels</a:t>
          </a:r>
          <a:r>
            <a:rPr lang="it-IT" sz="1600" b="0" i="0" kern="1200" dirty="0">
              <a:solidFill>
                <a:schemeClr val="tx1"/>
              </a:solidFill>
            </a:rPr>
            <a:t> are </a:t>
          </a:r>
          <a:r>
            <a:rPr lang="it-IT" sz="1600" b="0" i="0" kern="1200" dirty="0" err="1">
              <a:solidFill>
                <a:schemeClr val="tx1"/>
              </a:solidFill>
            </a:rPr>
            <a:t>popular</a:t>
          </a:r>
          <a:r>
            <a:rPr lang="it-IT" sz="1600" b="0" i="0" kern="1200" dirty="0">
              <a:solidFill>
                <a:schemeClr val="tx1"/>
              </a:solidFill>
            </a:rPr>
            <a:t>, </a:t>
          </a:r>
          <a:r>
            <a:rPr lang="it-IT" sz="1600" b="0" i="0" kern="1200" dirty="0" err="1">
              <a:solidFill>
                <a:schemeClr val="tx1"/>
              </a:solidFill>
            </a:rPr>
            <a:t>but</a:t>
          </a:r>
          <a:r>
            <a:rPr lang="it-IT" sz="1600" b="0" i="0" kern="1200" dirty="0">
              <a:solidFill>
                <a:schemeClr val="tx1"/>
              </a:solidFill>
            </a:rPr>
            <a:t> </a:t>
          </a:r>
          <a:r>
            <a:rPr lang="it-IT" sz="1600" b="0" i="0" kern="1200" dirty="0" err="1">
              <a:solidFill>
                <a:schemeClr val="tx1"/>
              </a:solidFill>
            </a:rPr>
            <a:t>they</a:t>
          </a:r>
          <a:r>
            <a:rPr lang="it-IT" sz="1600" b="0" i="0" kern="1200" dirty="0">
              <a:solidFill>
                <a:schemeClr val="tx1"/>
              </a:solidFill>
            </a:rPr>
            <a:t> </a:t>
          </a:r>
          <a:r>
            <a:rPr lang="it-IT" sz="1600" b="0" i="0" kern="1200" dirty="0" err="1">
              <a:solidFill>
                <a:schemeClr val="tx1"/>
              </a:solidFill>
            </a:rPr>
            <a:t>couldn’t</a:t>
          </a:r>
          <a:r>
            <a:rPr lang="it-IT" sz="1600" b="0" i="0" kern="1200" dirty="0">
              <a:solidFill>
                <a:schemeClr val="tx1"/>
              </a:solidFill>
            </a:rPr>
            <a:t> stop </a:t>
          </a:r>
          <a:r>
            <a:rPr lang="it-IT" sz="1600" b="0" i="0" kern="1200" dirty="0" err="1">
              <a:solidFill>
                <a:schemeClr val="tx1"/>
              </a:solidFill>
            </a:rPr>
            <a:t>TikTok’s</a:t>
          </a:r>
          <a:r>
            <a:rPr lang="it-IT" sz="1600" b="0" i="0" kern="1200" dirty="0">
              <a:solidFill>
                <a:schemeClr val="tx1"/>
              </a:solidFill>
            </a:rPr>
            <a:t> </a:t>
          </a:r>
          <a:r>
            <a:rPr lang="it-IT" sz="1600" b="0" i="0" kern="1200" dirty="0" err="1">
              <a:solidFill>
                <a:schemeClr val="tx1"/>
              </a:solidFill>
            </a:rPr>
            <a:t>momentum</a:t>
          </a:r>
          <a:r>
            <a:rPr lang="it-IT" sz="1600" b="0" i="0" kern="1200" dirty="0">
              <a:solidFill>
                <a:schemeClr val="tx1"/>
              </a:solidFill>
            </a:rPr>
            <a:t> in 2021 —the </a:t>
          </a:r>
          <a:r>
            <a:rPr lang="it-IT" sz="1600" b="0" i="0" kern="1200" dirty="0" err="1">
              <a:solidFill>
                <a:schemeClr val="tx1"/>
              </a:solidFill>
            </a:rPr>
            <a:t>platform</a:t>
          </a:r>
          <a:r>
            <a:rPr lang="it-IT" sz="1600" b="0" i="0" kern="1200" dirty="0">
              <a:solidFill>
                <a:schemeClr val="tx1"/>
              </a:solidFill>
            </a:rPr>
            <a:t> </a:t>
          </a:r>
          <a:r>
            <a:rPr lang="it-IT" sz="1600" b="0" i="0" kern="1200" dirty="0" err="1">
              <a:solidFill>
                <a:schemeClr val="tx1"/>
              </a:solidFill>
            </a:rPr>
            <a:t>continues</a:t>
          </a:r>
          <a:r>
            <a:rPr lang="it-IT" sz="1600" b="0" i="0" kern="1200" dirty="0">
              <a:solidFill>
                <a:schemeClr val="tx1"/>
              </a:solidFill>
            </a:rPr>
            <a:t> to </a:t>
          </a:r>
          <a:r>
            <a:rPr lang="it-IT" sz="1600" b="0" i="0" kern="1200" dirty="0" err="1">
              <a:solidFill>
                <a:schemeClr val="tx1"/>
              </a:solidFill>
            </a:rPr>
            <a:t>peel</a:t>
          </a:r>
          <a:r>
            <a:rPr lang="it-IT" sz="1600" b="0" i="0" kern="1200" dirty="0">
              <a:solidFill>
                <a:schemeClr val="tx1"/>
              </a:solidFill>
            </a:rPr>
            <a:t> influencers </a:t>
          </a:r>
          <a:r>
            <a:rPr lang="it-IT" sz="1600" b="0" i="0" kern="1200" dirty="0" err="1">
              <a:solidFill>
                <a:schemeClr val="tx1"/>
              </a:solidFill>
            </a:rPr>
            <a:t>away</a:t>
          </a:r>
          <a:r>
            <a:rPr lang="it-IT" sz="1600" b="0" i="0" kern="1200" dirty="0">
              <a:solidFill>
                <a:schemeClr val="tx1"/>
              </a:solidFill>
            </a:rPr>
            <a:t> from Instagram.</a:t>
          </a:r>
          <a:endParaRPr lang="en-US" sz="1600" b="0" i="0" u="none" kern="1200" noProof="0" dirty="0">
            <a:solidFill>
              <a:schemeClr val="tx1"/>
            </a:solidFill>
            <a:latin typeface="Calibri" panose="020F0502020204030204"/>
            <a:ea typeface="+mn-ea"/>
            <a:cs typeface="+mn-cs"/>
          </a:endParaRPr>
        </a:p>
      </dsp:txBody>
      <dsp:txXfrm rot="-5400000">
        <a:off x="2679558" y="3203458"/>
        <a:ext cx="4658447" cy="1944833"/>
      </dsp:txXfrm>
    </dsp:sp>
    <dsp:sp modelId="{8948D9F0-F78E-854C-ABCE-D8636D312FD0}">
      <dsp:nvSpPr>
        <dsp:cNvPr id="0" name=""/>
        <dsp:cNvSpPr/>
      </dsp:nvSpPr>
      <dsp:spPr>
        <a:xfrm>
          <a:off x="0" y="2828839"/>
          <a:ext cx="2679557" cy="2694068"/>
        </a:xfrm>
        <a:prstGeom prst="roundRect">
          <a:avLst/>
        </a:prstGeom>
        <a:solidFill>
          <a:srgbClr val="D930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dirty="0"/>
            <a:t>Instagram from YouTube demographics for 2022</a:t>
          </a:r>
          <a:endParaRPr lang="en-US" sz="2900" kern="1200" noProof="0" dirty="0"/>
        </a:p>
      </dsp:txBody>
      <dsp:txXfrm>
        <a:off x="130805" y="2959644"/>
        <a:ext cx="2417947" cy="24324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C5-FB41-6C44-A10D-EAFD6794AC69}">
      <dsp:nvSpPr>
        <dsp:cNvPr id="0" name=""/>
        <dsp:cNvSpPr/>
      </dsp:nvSpPr>
      <dsp:spPr>
        <a:xfrm rot="5400000">
          <a:off x="3983759" y="-1034727"/>
          <a:ext cx="2155255" cy="47636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noProof="0" dirty="0">
              <a:solidFill>
                <a:schemeClr val="tx1"/>
              </a:solidFill>
            </a:rPr>
            <a:t>Number of monthly active users: </a:t>
          </a:r>
          <a:r>
            <a:rPr lang="en-US" sz="1600" b="1" i="0" kern="1200" noProof="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810 million</a:t>
          </a:r>
          <a:endParaRPr lang="en-US" sz="1600" b="1"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noProof="0" dirty="0">
              <a:solidFill>
                <a:schemeClr val="tx1"/>
              </a:solidFill>
            </a:rPr>
            <a:t>Largest age group: </a:t>
          </a:r>
          <a:r>
            <a:rPr lang="en-US" sz="1600" b="1" i="0" kern="1200" noProof="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25-34 (58.4%)</a:t>
          </a:r>
          <a:endParaRPr lang="en-US" sz="1600" b="0" i="0"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noProof="0" dirty="0">
              <a:solidFill>
                <a:schemeClr val="tx1"/>
              </a:solidFill>
            </a:rPr>
            <a:t>Gender: </a:t>
          </a:r>
          <a:r>
            <a:rPr lang="en-US" sz="1600" b="1" i="0" kern="1200" noProof="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48% female, 52% male</a:t>
          </a:r>
          <a:endParaRPr lang="en-US" sz="1600" b="0" i="0"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noProof="0" dirty="0">
              <a:solidFill>
                <a:schemeClr val="tx1"/>
              </a:solidFill>
            </a:rPr>
            <a:t>63% of </a:t>
          </a:r>
          <a:r>
            <a:rPr lang="en-US" sz="1600" b="1" i="0" kern="1200" noProof="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LinkedIn users access</a:t>
          </a:r>
          <a:r>
            <a:rPr lang="en-US" sz="1600" b="0" i="0" kern="1200" noProof="0" dirty="0">
              <a:solidFill>
                <a:schemeClr val="tx1"/>
              </a:solidFill>
            </a:rPr>
            <a:t> the network weekly, and 22% daily</a:t>
          </a:r>
        </a:p>
        <a:p>
          <a:pPr marL="171450" lvl="1" indent="-171450" algn="l" defTabSz="711200">
            <a:lnSpc>
              <a:spcPct val="90000"/>
            </a:lnSpc>
            <a:spcBef>
              <a:spcPct val="0"/>
            </a:spcBef>
            <a:spcAft>
              <a:spcPct val="15000"/>
            </a:spcAft>
            <a:buChar char="•"/>
          </a:pPr>
          <a:endParaRPr lang="en-US" sz="1600" b="1" kern="1200" noProof="0" dirty="0">
            <a:solidFill>
              <a:schemeClr val="tx1"/>
            </a:solidFill>
          </a:endParaRPr>
        </a:p>
      </dsp:txBody>
      <dsp:txXfrm rot="-5400000">
        <a:off x="2679558" y="374685"/>
        <a:ext cx="4658447" cy="1944833"/>
      </dsp:txXfrm>
    </dsp:sp>
    <dsp:sp modelId="{274FCBD6-B7B1-6A4B-BD16-2157AE916A9D}">
      <dsp:nvSpPr>
        <dsp:cNvPr id="0" name=""/>
        <dsp:cNvSpPr/>
      </dsp:nvSpPr>
      <dsp:spPr>
        <a:xfrm>
          <a:off x="0" y="67"/>
          <a:ext cx="2679557" cy="2694068"/>
        </a:xfrm>
        <a:prstGeom prst="roundRect">
          <a:avLst/>
        </a:prstGeom>
        <a:solidFill>
          <a:srgbClr val="0077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noProof="0" dirty="0" err="1"/>
            <a:t>Linkedin</a:t>
          </a:r>
          <a:r>
            <a:rPr lang="en-US" sz="2900" b="1" kern="1200" noProof="0" dirty="0"/>
            <a:t> demographics and usage</a:t>
          </a:r>
          <a:endParaRPr lang="en-US" sz="2900" kern="1200" noProof="0" dirty="0"/>
        </a:p>
      </dsp:txBody>
      <dsp:txXfrm>
        <a:off x="130805" y="130872"/>
        <a:ext cx="2417947" cy="2432458"/>
      </dsp:txXfrm>
    </dsp:sp>
    <dsp:sp modelId="{8F596B5D-6400-1F4F-B434-36E3D9EDE693}">
      <dsp:nvSpPr>
        <dsp:cNvPr id="0" name=""/>
        <dsp:cNvSpPr/>
      </dsp:nvSpPr>
      <dsp:spPr>
        <a:xfrm rot="5400000">
          <a:off x="3983759" y="1794045"/>
          <a:ext cx="2155255" cy="47636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0" i="0" kern="1200" noProof="0" dirty="0">
              <a:solidFill>
                <a:schemeClr val="tx1"/>
              </a:solidFill>
            </a:rPr>
            <a:t>Conventional wisdom might say that LinkedIn exclusively caters to an older audience, but now Millennials dominate the platform.</a:t>
          </a:r>
          <a:endParaRPr lang="en-US" sz="1400" kern="1200" noProof="0" dirty="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i="0" kern="1200" noProof="0" dirty="0">
              <a:solidFill>
                <a:schemeClr val="tx1"/>
              </a:solidFill>
            </a:rPr>
            <a:t>According to </a:t>
          </a:r>
          <a:r>
            <a:rPr lang="en-US" sz="1400" b="1" i="0" kern="1200" noProof="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LinkedIn themselves</a:t>
          </a:r>
          <a:r>
            <a:rPr lang="en-US" sz="1400" b="0" i="0" kern="1200" noProof="0" dirty="0">
              <a:solidFill>
                <a:schemeClr val="tx1"/>
              </a:solidFill>
            </a:rPr>
            <a:t>, it’s the top-rated social network for lead generation, making it a great source for B2B marketers looking to find targeted and motivated audiences for their campaigns.</a:t>
          </a:r>
          <a:endParaRPr lang="en-US" sz="1400" kern="1200" noProof="0" dirty="0">
            <a:solidFill>
              <a:schemeClr val="tx1"/>
            </a:solidFill>
          </a:endParaRPr>
        </a:p>
        <a:p>
          <a:pPr marL="114300" lvl="1" indent="-114300" algn="l" defTabSz="622300">
            <a:lnSpc>
              <a:spcPct val="90000"/>
            </a:lnSpc>
            <a:spcBef>
              <a:spcPct val="0"/>
            </a:spcBef>
            <a:spcAft>
              <a:spcPct val="15000"/>
            </a:spcAft>
            <a:buChar char="•"/>
          </a:pPr>
          <a:r>
            <a:rPr lang="en-US" sz="1400" b="0" i="0" kern="1200" noProof="0" dirty="0">
              <a:solidFill>
                <a:schemeClr val="tx1"/>
              </a:solidFill>
            </a:rPr>
            <a:t>Given that only </a:t>
          </a:r>
          <a:r>
            <a:rPr lang="en-US" sz="1400" b="1" i="0" kern="1200" noProof="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180 million</a:t>
          </a:r>
          <a:r>
            <a:rPr lang="en-US" sz="1400" b="0" i="0" kern="1200" noProof="0" dirty="0">
              <a:solidFill>
                <a:schemeClr val="tx1"/>
              </a:solidFill>
            </a:rPr>
            <a:t> (25%) of LinkedIn’s users are located in the US, the platform has a massive international reach.</a:t>
          </a:r>
          <a:endParaRPr lang="en-US" sz="1400" kern="1200" noProof="0" dirty="0">
            <a:solidFill>
              <a:schemeClr val="tx1"/>
            </a:solidFill>
          </a:endParaRPr>
        </a:p>
      </dsp:txBody>
      <dsp:txXfrm rot="-5400000">
        <a:off x="2679558" y="3203458"/>
        <a:ext cx="4658447" cy="1944833"/>
      </dsp:txXfrm>
    </dsp:sp>
    <dsp:sp modelId="{8948D9F0-F78E-854C-ABCE-D8636D312FD0}">
      <dsp:nvSpPr>
        <dsp:cNvPr id="0" name=""/>
        <dsp:cNvSpPr/>
      </dsp:nvSpPr>
      <dsp:spPr>
        <a:xfrm>
          <a:off x="0" y="2828839"/>
          <a:ext cx="2679557" cy="2694068"/>
        </a:xfrm>
        <a:prstGeom prst="roundRect">
          <a:avLst/>
        </a:prstGeom>
        <a:solidFill>
          <a:srgbClr val="0077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noProof="0" dirty="0"/>
            <a:t>Takeaways from </a:t>
          </a:r>
          <a:r>
            <a:rPr lang="en-US" sz="2900" b="1" kern="1200" noProof="0" dirty="0" err="1"/>
            <a:t>Linkedin</a:t>
          </a:r>
          <a:r>
            <a:rPr lang="en-US" sz="2900" b="1" kern="1200" noProof="0" dirty="0"/>
            <a:t> demographics for 2022</a:t>
          </a:r>
          <a:endParaRPr lang="en-US" sz="2900" kern="1200" noProof="0" dirty="0"/>
        </a:p>
      </dsp:txBody>
      <dsp:txXfrm>
        <a:off x="130805" y="2959644"/>
        <a:ext cx="2417947" cy="24324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C5-FB41-6C44-A10D-EAFD6794AC69}">
      <dsp:nvSpPr>
        <dsp:cNvPr id="0" name=""/>
        <dsp:cNvSpPr/>
      </dsp:nvSpPr>
      <dsp:spPr>
        <a:xfrm rot="5400000">
          <a:off x="3983759" y="-1034727"/>
          <a:ext cx="2155255" cy="4763658"/>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noProof="0" dirty="0">
              <a:solidFill>
                <a:schemeClr val="tx1"/>
              </a:solidFill>
            </a:rPr>
            <a:t>Number of monthly active users: </a:t>
          </a:r>
          <a:r>
            <a:rPr lang="en-US" sz="1600" b="1" i="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1 billion</a:t>
          </a:r>
          <a:endParaRPr lang="en-US" sz="1600" b="1"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noProof="0" dirty="0">
              <a:solidFill>
                <a:schemeClr val="tx1"/>
              </a:solidFill>
            </a:rPr>
            <a:t>Largest age group: </a:t>
          </a:r>
          <a:r>
            <a:rPr lang="en-US" sz="1600" b="1"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10-19 (25%)</a:t>
          </a:r>
          <a:endParaRPr lang="en-US" sz="1600" b="0" i="0"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noProof="0" dirty="0">
              <a:solidFill>
                <a:schemeClr val="tx1"/>
              </a:solidFill>
            </a:rPr>
            <a:t>Gender: </a:t>
          </a:r>
          <a:r>
            <a:rPr lang="en-US" sz="1600" b="1" i="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61% female, 39% male</a:t>
          </a:r>
          <a:r>
            <a:rPr lang="en-US" sz="1600" b="0" i="0" kern="1200" dirty="0">
              <a:solidFill>
                <a:schemeClr val="tx1"/>
              </a:solidFill>
            </a:rPr>
            <a:t> (no data on other genders)</a:t>
          </a:r>
          <a:endParaRPr lang="en-US" sz="1600" b="0" i="0"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chemeClr val="tx1"/>
              </a:solidFill>
            </a:rPr>
            <a:t>Time spent per day: </a:t>
          </a:r>
          <a:r>
            <a:rPr lang="en-US" sz="1600" b="1" i="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89 minutes per day</a:t>
          </a:r>
          <a:endParaRPr lang="en-US" sz="1600" b="0" i="0" kern="1200" noProof="0" dirty="0">
            <a:solidFill>
              <a:schemeClr val="tx1"/>
            </a:solidFill>
          </a:endParaRPr>
        </a:p>
        <a:p>
          <a:pPr marL="171450" lvl="1" indent="-171450" algn="l" defTabSz="711200">
            <a:lnSpc>
              <a:spcPct val="90000"/>
            </a:lnSpc>
            <a:spcBef>
              <a:spcPct val="0"/>
            </a:spcBef>
            <a:spcAft>
              <a:spcPct val="15000"/>
            </a:spcAft>
            <a:buChar char="•"/>
          </a:pPr>
          <a:endParaRPr lang="en-US" sz="1600" b="1" kern="1200" noProof="0" dirty="0">
            <a:solidFill>
              <a:schemeClr val="tx1"/>
            </a:solidFill>
          </a:endParaRPr>
        </a:p>
      </dsp:txBody>
      <dsp:txXfrm rot="-5400000">
        <a:off x="2679558" y="374685"/>
        <a:ext cx="4658447" cy="1944833"/>
      </dsp:txXfrm>
    </dsp:sp>
    <dsp:sp modelId="{274FCBD6-B7B1-6A4B-BD16-2157AE916A9D}">
      <dsp:nvSpPr>
        <dsp:cNvPr id="0" name=""/>
        <dsp:cNvSpPr/>
      </dsp:nvSpPr>
      <dsp:spPr>
        <a:xfrm>
          <a:off x="0" y="67"/>
          <a:ext cx="2679557" cy="2694068"/>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noProof="0" dirty="0"/>
            <a:t>TikTok demographics and usage</a:t>
          </a:r>
          <a:endParaRPr lang="en-US" sz="2900" kern="1200" noProof="0" dirty="0"/>
        </a:p>
      </dsp:txBody>
      <dsp:txXfrm>
        <a:off x="130805" y="130872"/>
        <a:ext cx="2417947" cy="2432458"/>
      </dsp:txXfrm>
    </dsp:sp>
    <dsp:sp modelId="{8F596B5D-6400-1F4F-B434-36E3D9EDE693}">
      <dsp:nvSpPr>
        <dsp:cNvPr id="0" name=""/>
        <dsp:cNvSpPr/>
      </dsp:nvSpPr>
      <dsp:spPr>
        <a:xfrm rot="5400000">
          <a:off x="3983759" y="1794045"/>
          <a:ext cx="2155255" cy="4763658"/>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solidFill>
                <a:schemeClr val="tx1"/>
              </a:solidFill>
            </a:rPr>
            <a:t>Nearly </a:t>
          </a:r>
          <a:r>
            <a:rPr lang="en-US" sz="1600" b="1" i="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40% of Gen Z</a:t>
          </a:r>
          <a:r>
            <a:rPr lang="en-US" sz="1600" b="0" i="0" kern="1200" dirty="0">
              <a:solidFill>
                <a:schemeClr val="tx1"/>
              </a:solidFill>
            </a:rPr>
            <a:t> say they’re directly influenced by products they see on TikTok and brands should take notice.</a:t>
          </a:r>
          <a:endParaRPr lang="en-US" sz="1600"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chemeClr val="tx1"/>
              </a:solidFill>
            </a:rPr>
            <a:t>Not only is the user base booming but also activity — users are spending nearly 90 minutes per day on the platform.</a:t>
          </a:r>
          <a:endParaRPr lang="en-US" sz="1600" kern="1200" noProof="0" dirty="0">
            <a:solidFill>
              <a:schemeClr val="tx1"/>
            </a:solidFill>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kern="1200" dirty="0">
              <a:solidFill>
                <a:schemeClr val="tx1"/>
              </a:solidFill>
            </a:rPr>
            <a:t>As more and more brands get on board, we’re seeing influencers do the same.</a:t>
          </a:r>
          <a:endParaRPr lang="en-US" sz="1600" kern="1200" noProof="0" dirty="0">
            <a:solidFill>
              <a:schemeClr val="tx1"/>
            </a:solidFill>
          </a:endParaRPr>
        </a:p>
      </dsp:txBody>
      <dsp:txXfrm rot="-5400000">
        <a:off x="2679558" y="3203458"/>
        <a:ext cx="4658447" cy="1944833"/>
      </dsp:txXfrm>
    </dsp:sp>
    <dsp:sp modelId="{8948D9F0-F78E-854C-ABCE-D8636D312FD0}">
      <dsp:nvSpPr>
        <dsp:cNvPr id="0" name=""/>
        <dsp:cNvSpPr/>
      </dsp:nvSpPr>
      <dsp:spPr>
        <a:xfrm>
          <a:off x="0" y="2828839"/>
          <a:ext cx="2679557" cy="2694068"/>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noProof="0" dirty="0"/>
            <a:t>Takeaways from TikTok demographics for 2022</a:t>
          </a:r>
          <a:endParaRPr lang="en-US" sz="2900" kern="1200" noProof="0" dirty="0"/>
        </a:p>
      </dsp:txBody>
      <dsp:txXfrm>
        <a:off x="130805" y="2959644"/>
        <a:ext cx="2417947" cy="243245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Determine the objective</a:t>
          </a:r>
          <a:endParaRPr lang="it-FI" sz="2200" kern="1200" dirty="0"/>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3">
            <a:shade val="80000"/>
            <a:hueOff val="0"/>
            <a:satOff val="0"/>
            <a:lumOff val="47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Choose the platform</a:t>
          </a:r>
          <a:endParaRPr lang="it-FI" sz="2200" kern="1200" dirty="0"/>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Plan the content</a:t>
          </a:r>
          <a:endParaRPr lang="it-FI" sz="2200" kern="1200" dirty="0"/>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3">
            <a:shade val="80000"/>
            <a:hueOff val="0"/>
            <a:satOff val="0"/>
            <a:lumOff val="14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Distribute and promote content</a:t>
          </a:r>
          <a:endParaRPr lang="it-FI" sz="2200" kern="1200" dirty="0"/>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Measure success</a:t>
          </a:r>
          <a:endParaRPr lang="it-FI" sz="2200" kern="1200" dirty="0"/>
        </a:p>
      </dsp:txBody>
      <dsp:txXfrm>
        <a:off x="6721948" y="1435019"/>
        <a:ext cx="1426846" cy="16560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57F26-52DC-2E45-8109-26C8C692FBE9}">
      <dsp:nvSpPr>
        <dsp:cNvPr id="0" name=""/>
        <dsp:cNvSpPr/>
      </dsp:nvSpPr>
      <dsp:spPr>
        <a:xfrm>
          <a:off x="2633472" y="2210"/>
          <a:ext cx="2962655" cy="14586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People disinclined to follow corporate profiles</a:t>
          </a:r>
          <a:endParaRPr lang="it-FI" sz="2600" kern="1200" dirty="0">
            <a:solidFill>
              <a:schemeClr val="tx1"/>
            </a:solidFill>
          </a:endParaRPr>
        </a:p>
      </dsp:txBody>
      <dsp:txXfrm>
        <a:off x="2704675" y="73413"/>
        <a:ext cx="2820249" cy="1316200"/>
      </dsp:txXfrm>
    </dsp:sp>
    <dsp:sp modelId="{34B567B9-EDA4-134C-955A-0CA3565315EC}">
      <dsp:nvSpPr>
        <dsp:cNvPr id="0" name=""/>
        <dsp:cNvSpPr/>
      </dsp:nvSpPr>
      <dsp:spPr>
        <a:xfrm>
          <a:off x="2633472" y="1533746"/>
          <a:ext cx="2962655" cy="145860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Penalty applied to content from corporate profiles</a:t>
          </a:r>
          <a:endParaRPr lang="it-FI" sz="2600" kern="1200" dirty="0">
            <a:solidFill>
              <a:schemeClr val="tx1"/>
            </a:solidFill>
          </a:endParaRPr>
        </a:p>
      </dsp:txBody>
      <dsp:txXfrm>
        <a:off x="2704675" y="1604949"/>
        <a:ext cx="2820249" cy="1316200"/>
      </dsp:txXfrm>
    </dsp:sp>
    <dsp:sp modelId="{88BD4C55-DF7A-C24E-AC68-700F5721DB65}">
      <dsp:nvSpPr>
        <dsp:cNvPr id="0" name=""/>
        <dsp:cNvSpPr/>
      </dsp:nvSpPr>
      <dsp:spPr>
        <a:xfrm>
          <a:off x="2633472" y="3065283"/>
          <a:ext cx="2962655" cy="14586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Content may not influence purchase likelihood</a:t>
          </a:r>
          <a:endParaRPr lang="it-FI" sz="2600" kern="1200" dirty="0">
            <a:solidFill>
              <a:schemeClr val="tx1"/>
            </a:solidFill>
          </a:endParaRPr>
        </a:p>
      </dsp:txBody>
      <dsp:txXfrm>
        <a:off x="2704675" y="3136486"/>
        <a:ext cx="2820249" cy="13162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FE9E-F6C2-934A-838C-D5E9F261B2F2}">
      <dsp:nvSpPr>
        <dsp:cNvPr id="0" name=""/>
        <dsp:cNvSpPr/>
      </dsp:nvSpPr>
      <dsp:spPr>
        <a:xfrm>
          <a:off x="4582" y="259580"/>
          <a:ext cx="4006939" cy="40069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0515" tIns="40640" rIns="220515" bIns="40640" numCol="1" spcCol="1270" anchor="ctr" anchorCtr="1">
          <a:noAutofit/>
        </a:bodyPr>
        <a:lstStyle/>
        <a:p>
          <a:pPr marL="0" lvl="0" indent="0" algn="l" defTabSz="1422400">
            <a:lnSpc>
              <a:spcPct val="90000"/>
            </a:lnSpc>
            <a:spcBef>
              <a:spcPct val="0"/>
            </a:spcBef>
            <a:spcAft>
              <a:spcPct val="35000"/>
            </a:spcAft>
            <a:buNone/>
          </a:pPr>
          <a:r>
            <a:rPr lang="en-US" sz="3200" kern="1200" dirty="0"/>
            <a:t>Utilitarian value</a:t>
          </a:r>
          <a:endParaRPr lang="it-FI" sz="3200" kern="1200" dirty="0"/>
        </a:p>
        <a:p>
          <a:pPr marL="228600" lvl="1" indent="-228600" algn="l" defTabSz="1111250">
            <a:lnSpc>
              <a:spcPct val="90000"/>
            </a:lnSpc>
            <a:spcBef>
              <a:spcPct val="0"/>
            </a:spcBef>
            <a:spcAft>
              <a:spcPct val="15000"/>
            </a:spcAft>
            <a:buChar char="•"/>
          </a:pPr>
          <a:r>
            <a:rPr lang="en-US" sz="2500" kern="1200" dirty="0"/>
            <a:t>Discounts</a:t>
          </a:r>
          <a:endParaRPr lang="it-FI" sz="2500" kern="1200" dirty="0"/>
        </a:p>
        <a:p>
          <a:pPr marL="228600" lvl="1" indent="-228600" algn="l" defTabSz="1111250">
            <a:lnSpc>
              <a:spcPct val="90000"/>
            </a:lnSpc>
            <a:spcBef>
              <a:spcPct val="0"/>
            </a:spcBef>
            <a:spcAft>
              <a:spcPct val="15000"/>
            </a:spcAft>
            <a:buChar char="•"/>
          </a:pPr>
          <a:r>
            <a:rPr lang="en-US" sz="2500" kern="1200" dirty="0"/>
            <a:t>Product information</a:t>
          </a:r>
          <a:endParaRPr lang="it-FI" sz="2500" kern="1200" dirty="0"/>
        </a:p>
      </dsp:txBody>
      <dsp:txXfrm>
        <a:off x="591385" y="846383"/>
        <a:ext cx="2833333" cy="2833333"/>
      </dsp:txXfrm>
    </dsp:sp>
    <dsp:sp modelId="{AB91C0EC-1536-8C41-823F-DDEDFDC5B6B2}">
      <dsp:nvSpPr>
        <dsp:cNvPr id="0" name=""/>
        <dsp:cNvSpPr/>
      </dsp:nvSpPr>
      <dsp:spPr>
        <a:xfrm>
          <a:off x="3210134" y="259580"/>
          <a:ext cx="4006939" cy="400693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0515" tIns="40640" rIns="220515" bIns="40640" numCol="1" spcCol="1270" anchor="ctr" anchorCtr="0">
          <a:noAutofit/>
        </a:bodyPr>
        <a:lstStyle/>
        <a:p>
          <a:pPr marL="0" lvl="0" indent="0" algn="ctr" defTabSz="1422400">
            <a:lnSpc>
              <a:spcPct val="90000"/>
            </a:lnSpc>
            <a:spcBef>
              <a:spcPct val="0"/>
            </a:spcBef>
            <a:spcAft>
              <a:spcPct val="35000"/>
            </a:spcAft>
            <a:buNone/>
          </a:pPr>
          <a:r>
            <a:rPr lang="en-US" sz="3200" kern="1200" dirty="0"/>
            <a:t>Entertainment value</a:t>
          </a:r>
          <a:endParaRPr lang="it-FI" sz="3200" kern="1200" dirty="0"/>
        </a:p>
      </dsp:txBody>
      <dsp:txXfrm>
        <a:off x="3796937" y="846383"/>
        <a:ext cx="2833333" cy="2833333"/>
      </dsp:txXfrm>
    </dsp:sp>
    <dsp:sp modelId="{3FD029C3-0564-E245-AECB-2A042588F9DB}">
      <dsp:nvSpPr>
        <dsp:cNvPr id="0" name=""/>
        <dsp:cNvSpPr/>
      </dsp:nvSpPr>
      <dsp:spPr>
        <a:xfrm>
          <a:off x="6415685" y="259580"/>
          <a:ext cx="4006939" cy="400693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0515" tIns="40640" rIns="220515"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Social value</a:t>
          </a:r>
          <a:endParaRPr lang="it-FI" sz="3200" kern="1200" dirty="0"/>
        </a:p>
      </dsp:txBody>
      <dsp:txXfrm>
        <a:off x="7002488" y="846383"/>
        <a:ext cx="2833333" cy="28333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30576-BD57-2341-93A8-F035756A28E4}">
      <dsp:nvSpPr>
        <dsp:cNvPr id="0" name=""/>
        <dsp:cNvSpPr/>
      </dsp:nvSpPr>
      <dsp:spPr>
        <a:xfrm rot="16200000">
          <a:off x="-1232567" y="1238374"/>
          <a:ext cx="4514267" cy="2037518"/>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it-FI" sz="2000" b="1" kern="1200" dirty="0"/>
            <a:t>Summary of the insights from both desk research and interviews</a:t>
          </a:r>
        </a:p>
      </dsp:txBody>
      <dsp:txXfrm rot="5400000">
        <a:off x="5807" y="902853"/>
        <a:ext cx="2037518" cy="2708561"/>
      </dsp:txXfrm>
    </dsp:sp>
    <dsp:sp modelId="{2BB9BF24-B919-B249-9327-8DD405366416}">
      <dsp:nvSpPr>
        <dsp:cNvPr id="0" name=""/>
        <dsp:cNvSpPr/>
      </dsp:nvSpPr>
      <dsp:spPr>
        <a:xfrm rot="16200000">
          <a:off x="957764" y="1238374"/>
          <a:ext cx="4514267" cy="2037518"/>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prstClr val="white"/>
              </a:solidFill>
              <a:latin typeface="+mn-lt"/>
              <a:ea typeface="+mn-ea"/>
              <a:cs typeface="+mn-cs"/>
            </a:rPr>
            <a:t>New store </a:t>
          </a:r>
        </a:p>
        <a:p>
          <a:pPr marL="114300" lvl="1" indent="-114300" algn="l" defTabSz="622300">
            <a:lnSpc>
              <a:spcPct val="90000"/>
            </a:lnSpc>
            <a:spcBef>
              <a:spcPct val="0"/>
            </a:spcBef>
            <a:spcAft>
              <a:spcPct val="15000"/>
            </a:spcAft>
            <a:buChar char="•"/>
          </a:pPr>
          <a:r>
            <a:rPr lang="it-IT" sz="1400" kern="1200" dirty="0">
              <a:latin typeface="+mn-lt"/>
            </a:rPr>
            <a:t>C</a:t>
          </a:r>
          <a:r>
            <a:rPr lang="it-FI" sz="1400" kern="1200" dirty="0">
              <a:latin typeface="+mn-lt"/>
            </a:rPr>
            <a:t>arefully report how you implemented :</a:t>
          </a:r>
        </a:p>
        <a:p>
          <a:pPr marL="114300" lvl="1" indent="-114300" algn="l" defTabSz="622300">
            <a:lnSpc>
              <a:spcPct val="90000"/>
            </a:lnSpc>
            <a:spcBef>
              <a:spcPct val="0"/>
            </a:spcBef>
            <a:spcAft>
              <a:spcPct val="15000"/>
            </a:spcAft>
            <a:buChar char="•"/>
          </a:pPr>
          <a:r>
            <a:rPr lang="it-IT" sz="1400" kern="1200" dirty="0">
              <a:latin typeface="+mn-lt"/>
            </a:rPr>
            <a:t>E</a:t>
          </a:r>
          <a:r>
            <a:rPr lang="it-FI" sz="1400" kern="1200" dirty="0">
              <a:latin typeface="+mn-lt"/>
            </a:rPr>
            <a:t>xperience, </a:t>
          </a:r>
        </a:p>
        <a:p>
          <a:pPr marL="114300" lvl="1" indent="-114300" algn="l" defTabSz="622300">
            <a:lnSpc>
              <a:spcPct val="90000"/>
            </a:lnSpc>
            <a:spcBef>
              <a:spcPct val="0"/>
            </a:spcBef>
            <a:spcAft>
              <a:spcPct val="15000"/>
            </a:spcAft>
            <a:buChar char="•"/>
          </a:pPr>
          <a:r>
            <a:rPr lang="it-FI" sz="1400" kern="1200" dirty="0">
              <a:latin typeface="+mn-lt"/>
            </a:rPr>
            <a:t>Curated Assortement</a:t>
          </a:r>
        </a:p>
        <a:p>
          <a:pPr marL="114300" lvl="1" indent="-114300" algn="l" defTabSz="622300">
            <a:lnSpc>
              <a:spcPct val="90000"/>
            </a:lnSpc>
            <a:spcBef>
              <a:spcPct val="0"/>
            </a:spcBef>
            <a:spcAft>
              <a:spcPct val="15000"/>
            </a:spcAft>
            <a:buChar char="•"/>
          </a:pPr>
          <a:r>
            <a:rPr lang="it-FI" sz="1400" kern="1200" dirty="0">
              <a:latin typeface="+mn-lt"/>
            </a:rPr>
            <a:t>Omnichannel</a:t>
          </a:r>
        </a:p>
        <a:p>
          <a:pPr marL="114300" lvl="1" indent="-114300" algn="l" defTabSz="622300">
            <a:lnSpc>
              <a:spcPct val="90000"/>
            </a:lnSpc>
            <a:spcBef>
              <a:spcPct val="0"/>
            </a:spcBef>
            <a:spcAft>
              <a:spcPct val="15000"/>
            </a:spcAft>
            <a:buChar char="•"/>
          </a:pPr>
          <a:r>
            <a:rPr lang="it-FI" sz="1400" kern="1200" dirty="0">
              <a:latin typeface="+mn-lt"/>
            </a:rPr>
            <a:t>Technology in store</a:t>
          </a:r>
        </a:p>
      </dsp:txBody>
      <dsp:txXfrm rot="5400000">
        <a:off x="2196138" y="902853"/>
        <a:ext cx="2037518" cy="2708561"/>
      </dsp:txXfrm>
    </dsp:sp>
    <dsp:sp modelId="{2350DA38-FC35-9E4D-9EEB-B82B31138C68}">
      <dsp:nvSpPr>
        <dsp:cNvPr id="0" name=""/>
        <dsp:cNvSpPr/>
      </dsp:nvSpPr>
      <dsp:spPr>
        <a:xfrm rot="16200000">
          <a:off x="3148097" y="1238374"/>
          <a:ext cx="4514267" cy="2037518"/>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ctr" defTabSz="1066800">
            <a:lnSpc>
              <a:spcPct val="90000"/>
            </a:lnSpc>
            <a:spcBef>
              <a:spcPct val="0"/>
            </a:spcBef>
            <a:spcAft>
              <a:spcPct val="35000"/>
            </a:spcAft>
            <a:buNone/>
          </a:pPr>
          <a:r>
            <a:rPr lang="en-US" sz="2400" b="1" kern="1200" noProof="0" dirty="0"/>
            <a:t>Technology in store</a:t>
          </a:r>
        </a:p>
        <a:p>
          <a:pPr marL="114300" lvl="1" indent="-114300" algn="l" defTabSz="622300">
            <a:lnSpc>
              <a:spcPct val="90000"/>
            </a:lnSpc>
            <a:spcBef>
              <a:spcPct val="0"/>
            </a:spcBef>
            <a:spcAft>
              <a:spcPct val="15000"/>
            </a:spcAft>
            <a:buChar char="•"/>
          </a:pPr>
          <a:r>
            <a:rPr lang="en-US" sz="1400" kern="1200" noProof="0" dirty="0"/>
            <a:t>Which kind of technology best meet customers’ needs. </a:t>
          </a:r>
        </a:p>
        <a:p>
          <a:pPr marL="114300" lvl="1" indent="-114300" algn="l" defTabSz="622300">
            <a:lnSpc>
              <a:spcPct val="90000"/>
            </a:lnSpc>
            <a:spcBef>
              <a:spcPct val="0"/>
            </a:spcBef>
            <a:spcAft>
              <a:spcPct val="15000"/>
            </a:spcAft>
            <a:buChar char="•"/>
          </a:pPr>
          <a:r>
            <a:rPr lang="en-US" sz="1400" kern="1200" dirty="0">
              <a:latin typeface="Söhne"/>
            </a:rPr>
            <a:t>How the technology will work?</a:t>
          </a:r>
          <a:endParaRPr lang="en-US" sz="1400" kern="1200" noProof="0" dirty="0"/>
        </a:p>
        <a:p>
          <a:pPr marL="114300" lvl="1" indent="-114300" algn="l" defTabSz="622300">
            <a:lnSpc>
              <a:spcPct val="90000"/>
            </a:lnSpc>
            <a:spcBef>
              <a:spcPct val="0"/>
            </a:spcBef>
            <a:spcAft>
              <a:spcPct val="15000"/>
            </a:spcAft>
            <a:buChar char="•"/>
          </a:pPr>
          <a:r>
            <a:rPr lang="en-US" sz="1400" kern="1200" dirty="0">
              <a:latin typeface="Söhne"/>
            </a:rPr>
            <a:t>What are the effect of the technology?</a:t>
          </a:r>
        </a:p>
        <a:p>
          <a:pPr marL="114300" lvl="1" indent="-114300" algn="l" defTabSz="622300">
            <a:lnSpc>
              <a:spcPct val="90000"/>
            </a:lnSpc>
            <a:spcBef>
              <a:spcPct val="0"/>
            </a:spcBef>
            <a:spcAft>
              <a:spcPct val="15000"/>
            </a:spcAft>
            <a:buChar char="•"/>
          </a:pPr>
          <a:endParaRPr lang="en-US" sz="1400" kern="1200" dirty="0">
            <a:latin typeface="Söhne"/>
          </a:endParaRPr>
        </a:p>
      </dsp:txBody>
      <dsp:txXfrm rot="5400000">
        <a:off x="4386471" y="902853"/>
        <a:ext cx="2037518" cy="2708561"/>
      </dsp:txXfrm>
    </dsp:sp>
    <dsp:sp modelId="{898788A6-25A7-2B48-A4F1-C4300DB79394}">
      <dsp:nvSpPr>
        <dsp:cNvPr id="0" name=""/>
        <dsp:cNvSpPr/>
      </dsp:nvSpPr>
      <dsp:spPr>
        <a:xfrm rot="16200000">
          <a:off x="5338429" y="1238374"/>
          <a:ext cx="4514267" cy="2037518"/>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prstClr val="white"/>
              </a:solidFill>
              <a:latin typeface="Calibri" panose="020F0502020204030204"/>
              <a:ea typeface="+mn-ea"/>
              <a:cs typeface="+mn-cs"/>
            </a:rPr>
            <a:t>Store layout</a:t>
          </a:r>
        </a:p>
        <a:p>
          <a:pPr marL="114300" lvl="1" indent="-114300" algn="l" defTabSz="622300">
            <a:lnSpc>
              <a:spcPct val="90000"/>
            </a:lnSpc>
            <a:spcBef>
              <a:spcPct val="0"/>
            </a:spcBef>
            <a:spcAft>
              <a:spcPct val="15000"/>
            </a:spcAft>
            <a:buChar char="•"/>
          </a:pPr>
          <a:r>
            <a:rPr lang="it-FI" sz="1400" kern="1200" dirty="0"/>
            <a:t>Design the store layout</a:t>
          </a:r>
        </a:p>
      </dsp:txBody>
      <dsp:txXfrm rot="5400000">
        <a:off x="6576803" y="902853"/>
        <a:ext cx="2037518" cy="2708561"/>
      </dsp:txXfrm>
    </dsp:sp>
    <dsp:sp modelId="{0464B2DA-E114-7549-9F4D-EE6C2B5EBD82}">
      <dsp:nvSpPr>
        <dsp:cNvPr id="0" name=""/>
        <dsp:cNvSpPr/>
      </dsp:nvSpPr>
      <dsp:spPr>
        <a:xfrm rot="16200000">
          <a:off x="7528761" y="1238374"/>
          <a:ext cx="4514267" cy="2037518"/>
        </a:xfrm>
        <a:prstGeom prst="flowChartManualOperati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ctr" defTabSz="889000">
            <a:lnSpc>
              <a:spcPct val="90000"/>
            </a:lnSpc>
            <a:spcBef>
              <a:spcPct val="0"/>
            </a:spcBef>
            <a:spcAft>
              <a:spcPct val="35000"/>
            </a:spcAft>
            <a:buNone/>
          </a:pPr>
          <a:r>
            <a:rPr lang="it-FI" sz="2000" b="1" kern="1200" dirty="0"/>
            <a:t>Digital communication strategy</a:t>
          </a:r>
        </a:p>
        <a:p>
          <a:pPr marL="114300" lvl="1" indent="-114300" algn="l" defTabSz="622300">
            <a:lnSpc>
              <a:spcPct val="90000"/>
            </a:lnSpc>
            <a:spcBef>
              <a:spcPct val="0"/>
            </a:spcBef>
            <a:spcAft>
              <a:spcPct val="15000"/>
            </a:spcAft>
            <a:buChar char="•"/>
          </a:pPr>
          <a:r>
            <a:rPr lang="en-US" sz="1400" kern="1200" dirty="0">
              <a:solidFill>
                <a:prstClr val="white"/>
              </a:solidFill>
              <a:latin typeface="Calibri" panose="020F0502020204030204"/>
              <a:ea typeface="+mn-ea"/>
              <a:cs typeface="+mn-cs"/>
            </a:rPr>
            <a:t>Determine the objective of your campaign</a:t>
          </a:r>
          <a:endParaRPr lang="it-IT" sz="1400" kern="1200" dirty="0">
            <a:solidFill>
              <a:prstClr val="white"/>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white"/>
              </a:solidFill>
              <a:latin typeface="Calibri" panose="020F0502020204030204"/>
              <a:ea typeface="+mn-ea"/>
              <a:cs typeface="+mn-cs"/>
            </a:rPr>
            <a:t>Choose the platform</a:t>
          </a:r>
          <a:endParaRPr lang="it-FI" sz="1400" kern="1200" dirty="0">
            <a:solidFill>
              <a:prstClr val="white"/>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white"/>
              </a:solidFill>
              <a:latin typeface="Calibri" panose="020F0502020204030204"/>
              <a:ea typeface="+mn-ea"/>
              <a:cs typeface="+mn-cs"/>
            </a:rPr>
            <a:t>Plan the content</a:t>
          </a:r>
          <a:endParaRPr lang="it-FI" sz="1400" kern="1200" dirty="0">
            <a:solidFill>
              <a:prstClr val="white"/>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white"/>
              </a:solidFill>
              <a:latin typeface="Calibri" panose="020F0502020204030204"/>
              <a:ea typeface="+mn-ea"/>
              <a:cs typeface="+mn-cs"/>
            </a:rPr>
            <a:t>Distribute and promote content</a:t>
          </a:r>
          <a:endParaRPr lang="it-FI" sz="1400" kern="1200" dirty="0">
            <a:solidFill>
              <a:prstClr val="white"/>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prstClr val="white"/>
              </a:solidFill>
              <a:latin typeface="Calibri" panose="020F0502020204030204"/>
              <a:ea typeface="+mn-ea"/>
              <a:cs typeface="+mn-cs"/>
            </a:rPr>
            <a:t>Measure success</a:t>
          </a:r>
          <a:endParaRPr lang="it-FI" sz="1400" kern="1200" dirty="0">
            <a:solidFill>
              <a:prstClr val="white"/>
            </a:solidFill>
            <a:latin typeface="Calibri" panose="020F0502020204030204"/>
            <a:ea typeface="+mn-ea"/>
            <a:cs typeface="+mn-cs"/>
          </a:endParaRPr>
        </a:p>
      </dsp:txBody>
      <dsp:txXfrm rot="5400000">
        <a:off x="8767135" y="902853"/>
        <a:ext cx="2037518" cy="27085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0C0CB-BE71-5B42-AEAD-B7330D1A62AA}">
      <dsp:nvSpPr>
        <dsp:cNvPr id="0" name=""/>
        <dsp:cNvSpPr/>
      </dsp:nvSpPr>
      <dsp:spPr>
        <a:xfrm>
          <a:off x="10551" y="767086"/>
          <a:ext cx="1634751" cy="14866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t>Summary of the insights from both desk research and interviews</a:t>
          </a:r>
        </a:p>
      </dsp:txBody>
      <dsp:txXfrm>
        <a:off x="54092" y="810627"/>
        <a:ext cx="1547669" cy="1399519"/>
      </dsp:txXfrm>
    </dsp:sp>
    <dsp:sp modelId="{E49EF48C-A4ED-4F40-AACA-5D5F5E9686FD}">
      <dsp:nvSpPr>
        <dsp:cNvPr id="0" name=""/>
        <dsp:cNvSpPr/>
      </dsp:nvSpPr>
      <dsp:spPr>
        <a:xfrm>
          <a:off x="1808778" y="1307678"/>
          <a:ext cx="346567" cy="40541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1808778" y="1388762"/>
        <a:ext cx="242597" cy="243250"/>
      </dsp:txXfrm>
    </dsp:sp>
    <dsp:sp modelId="{4F8D6E56-021B-E740-A53D-29BE62D0F269}">
      <dsp:nvSpPr>
        <dsp:cNvPr id="0" name=""/>
        <dsp:cNvSpPr/>
      </dsp:nvSpPr>
      <dsp:spPr>
        <a:xfrm>
          <a:off x="2299203" y="767086"/>
          <a:ext cx="1634751" cy="148660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mn-lt"/>
              <a:ea typeface="+mn-ea"/>
              <a:cs typeface="+mn-cs"/>
            </a:rPr>
            <a:t>New store </a:t>
          </a:r>
          <a:endParaRPr lang="it-IT" sz="1800" b="1" kern="1200" dirty="0"/>
        </a:p>
      </dsp:txBody>
      <dsp:txXfrm>
        <a:off x="2342744" y="810627"/>
        <a:ext cx="1547669" cy="1399519"/>
      </dsp:txXfrm>
    </dsp:sp>
    <dsp:sp modelId="{33E96984-C7D8-CA48-B443-3E382A8145AF}">
      <dsp:nvSpPr>
        <dsp:cNvPr id="0" name=""/>
        <dsp:cNvSpPr/>
      </dsp:nvSpPr>
      <dsp:spPr>
        <a:xfrm>
          <a:off x="4097429" y="1307678"/>
          <a:ext cx="346567" cy="40541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a:off x="4097429" y="1388762"/>
        <a:ext cx="242597" cy="243250"/>
      </dsp:txXfrm>
    </dsp:sp>
    <dsp:sp modelId="{23273C6E-F53C-DC45-A5E3-589F5798FE2C}">
      <dsp:nvSpPr>
        <dsp:cNvPr id="0" name=""/>
        <dsp:cNvSpPr/>
      </dsp:nvSpPr>
      <dsp:spPr>
        <a:xfrm>
          <a:off x="4587854" y="767086"/>
          <a:ext cx="1634751" cy="14866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Technology in store</a:t>
          </a:r>
          <a:endParaRPr lang="it-FI" sz="1800" b="1" kern="1200" dirty="0">
            <a:latin typeface="Calibri" panose="020F0502020204030204"/>
            <a:ea typeface="+mn-ea"/>
            <a:cs typeface="+mn-cs"/>
          </a:endParaRPr>
        </a:p>
      </dsp:txBody>
      <dsp:txXfrm>
        <a:off x="4631395" y="810627"/>
        <a:ext cx="1547669" cy="1399519"/>
      </dsp:txXfrm>
    </dsp:sp>
    <dsp:sp modelId="{B1E91D09-8B80-2340-AA53-D4E359877483}">
      <dsp:nvSpPr>
        <dsp:cNvPr id="0" name=""/>
        <dsp:cNvSpPr/>
      </dsp:nvSpPr>
      <dsp:spPr>
        <a:xfrm>
          <a:off x="6386081" y="1307678"/>
          <a:ext cx="346567" cy="40541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6386081" y="1388762"/>
        <a:ext cx="242597" cy="243250"/>
      </dsp:txXfrm>
    </dsp:sp>
    <dsp:sp modelId="{11641DF8-C690-9841-A2E9-C3DBBAB4A092}">
      <dsp:nvSpPr>
        <dsp:cNvPr id="0" name=""/>
        <dsp:cNvSpPr/>
      </dsp:nvSpPr>
      <dsp:spPr>
        <a:xfrm>
          <a:off x="6876506" y="767086"/>
          <a:ext cx="1634751" cy="14866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solidFill>
                <a:prstClr val="white"/>
              </a:solidFill>
              <a:latin typeface="Calibri" panose="020F0502020204030204"/>
              <a:ea typeface="+mn-ea"/>
              <a:cs typeface="+mn-cs"/>
            </a:rPr>
            <a:t>Store layout</a:t>
          </a:r>
          <a:endParaRPr lang="it-FI" sz="1800" b="1" kern="1200" dirty="0">
            <a:latin typeface="Calibri" panose="020F0502020204030204"/>
            <a:ea typeface="+mn-ea"/>
            <a:cs typeface="+mn-cs"/>
          </a:endParaRPr>
        </a:p>
      </dsp:txBody>
      <dsp:txXfrm>
        <a:off x="6920047" y="810627"/>
        <a:ext cx="1547669" cy="1399519"/>
      </dsp:txXfrm>
    </dsp:sp>
    <dsp:sp modelId="{ED7E9559-F981-8040-B7C2-0EFED4FBEAA6}">
      <dsp:nvSpPr>
        <dsp:cNvPr id="0" name=""/>
        <dsp:cNvSpPr/>
      </dsp:nvSpPr>
      <dsp:spPr>
        <a:xfrm>
          <a:off x="8674732" y="1307678"/>
          <a:ext cx="346567" cy="40541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solidFill>
              <a:schemeClr val="tx1"/>
            </a:solidFill>
          </a:endParaRPr>
        </a:p>
      </dsp:txBody>
      <dsp:txXfrm>
        <a:off x="8674732" y="1388762"/>
        <a:ext cx="242597" cy="243250"/>
      </dsp:txXfrm>
    </dsp:sp>
    <dsp:sp modelId="{B2F0A15C-7123-8443-BBBA-10D6994D3A46}">
      <dsp:nvSpPr>
        <dsp:cNvPr id="0" name=""/>
        <dsp:cNvSpPr/>
      </dsp:nvSpPr>
      <dsp:spPr>
        <a:xfrm>
          <a:off x="9165157" y="767086"/>
          <a:ext cx="1634751" cy="148660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FI" sz="1800" b="1" kern="1200" dirty="0"/>
            <a:t>Digital communication strategy</a:t>
          </a:r>
        </a:p>
      </dsp:txBody>
      <dsp:txXfrm>
        <a:off x="9208698" y="810627"/>
        <a:ext cx="1547669" cy="1399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604F5-260C-3D43-BE70-D0783BC27B89}">
      <dsp:nvSpPr>
        <dsp:cNvPr id="0" name=""/>
        <dsp:cNvSpPr/>
      </dsp:nvSpPr>
      <dsp:spPr>
        <a:xfrm>
          <a:off x="0" y="332285"/>
          <a:ext cx="11199312" cy="504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6339DE3-3B80-C04E-9BF9-69DE3DDCC9BF}">
      <dsp:nvSpPr>
        <dsp:cNvPr id="0" name=""/>
        <dsp:cNvSpPr/>
      </dsp:nvSpPr>
      <dsp:spPr>
        <a:xfrm>
          <a:off x="559965" y="37085"/>
          <a:ext cx="7839518" cy="590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15" tIns="0" rIns="296315" bIns="0" numCol="1" spcCol="1270" anchor="ctr" anchorCtr="0">
          <a:noAutofit/>
        </a:bodyPr>
        <a:lstStyle/>
        <a:p>
          <a:pPr marL="0" lvl="0" indent="0" algn="l" defTabSz="889000">
            <a:lnSpc>
              <a:spcPct val="90000"/>
            </a:lnSpc>
            <a:spcBef>
              <a:spcPct val="0"/>
            </a:spcBef>
            <a:spcAft>
              <a:spcPct val="35000"/>
            </a:spcAft>
            <a:buNone/>
          </a:pPr>
          <a:r>
            <a:rPr lang="en-US" sz="2000" kern="1200" dirty="0"/>
            <a:t>Building Awareness</a:t>
          </a:r>
          <a:endParaRPr lang="it-FI" sz="2000" kern="1200" dirty="0"/>
        </a:p>
      </dsp:txBody>
      <dsp:txXfrm>
        <a:off x="588786" y="65906"/>
        <a:ext cx="7781876" cy="532757"/>
      </dsp:txXfrm>
    </dsp:sp>
    <dsp:sp modelId="{82E2FB31-AD68-4145-8BC5-CDBB72038800}">
      <dsp:nvSpPr>
        <dsp:cNvPr id="0" name=""/>
        <dsp:cNvSpPr/>
      </dsp:nvSpPr>
      <dsp:spPr>
        <a:xfrm>
          <a:off x="0" y="1239485"/>
          <a:ext cx="11199312" cy="504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848B264-30A7-A54F-913F-F040231DA58D}">
      <dsp:nvSpPr>
        <dsp:cNvPr id="0" name=""/>
        <dsp:cNvSpPr/>
      </dsp:nvSpPr>
      <dsp:spPr>
        <a:xfrm>
          <a:off x="559965" y="944285"/>
          <a:ext cx="7839518" cy="5903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15" tIns="0" rIns="296315" bIns="0" numCol="1" spcCol="1270" anchor="ctr" anchorCtr="0">
          <a:noAutofit/>
        </a:bodyPr>
        <a:lstStyle/>
        <a:p>
          <a:pPr marL="0" lvl="0" indent="0" algn="l" defTabSz="889000">
            <a:lnSpc>
              <a:spcPct val="90000"/>
            </a:lnSpc>
            <a:spcBef>
              <a:spcPct val="0"/>
            </a:spcBef>
            <a:spcAft>
              <a:spcPct val="35000"/>
            </a:spcAft>
            <a:buNone/>
          </a:pPr>
          <a:r>
            <a:rPr lang="en-US" sz="2000" kern="1200" dirty="0"/>
            <a:t>Providing specific information</a:t>
          </a:r>
          <a:endParaRPr lang="it-FI" sz="2000" kern="1200" dirty="0"/>
        </a:p>
      </dsp:txBody>
      <dsp:txXfrm>
        <a:off x="588786" y="973106"/>
        <a:ext cx="7781876" cy="532757"/>
      </dsp:txXfrm>
    </dsp:sp>
    <dsp:sp modelId="{67032361-99A2-0B4D-B96E-C47E7B2B3516}">
      <dsp:nvSpPr>
        <dsp:cNvPr id="0" name=""/>
        <dsp:cNvSpPr/>
      </dsp:nvSpPr>
      <dsp:spPr>
        <a:xfrm>
          <a:off x="0" y="2146685"/>
          <a:ext cx="11199312" cy="504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F88EAFCB-E0A0-1E45-9E0C-94E9A9189093}">
      <dsp:nvSpPr>
        <dsp:cNvPr id="0" name=""/>
        <dsp:cNvSpPr/>
      </dsp:nvSpPr>
      <dsp:spPr>
        <a:xfrm>
          <a:off x="559965" y="1851485"/>
          <a:ext cx="7839518" cy="5903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15" tIns="0" rIns="296315" bIns="0" numCol="1" spcCol="1270" anchor="ctr" anchorCtr="0">
          <a:noAutofit/>
        </a:bodyPr>
        <a:lstStyle/>
        <a:p>
          <a:pPr marL="0" lvl="0" indent="0" algn="l" defTabSz="889000">
            <a:lnSpc>
              <a:spcPct val="90000"/>
            </a:lnSpc>
            <a:spcBef>
              <a:spcPct val="0"/>
            </a:spcBef>
            <a:spcAft>
              <a:spcPct val="35000"/>
            </a:spcAft>
            <a:buNone/>
          </a:pPr>
          <a:r>
            <a:rPr lang="en-US" sz="2000" kern="1200" dirty="0"/>
            <a:t>Affecting Purchase Intent</a:t>
          </a:r>
          <a:endParaRPr lang="it-FI" sz="2000" kern="1200" dirty="0"/>
        </a:p>
      </dsp:txBody>
      <dsp:txXfrm>
        <a:off x="588786" y="1880306"/>
        <a:ext cx="7781876" cy="532757"/>
      </dsp:txXfrm>
    </dsp:sp>
    <dsp:sp modelId="{EE16600F-0F53-7E44-9945-465E1350DA4C}">
      <dsp:nvSpPr>
        <dsp:cNvPr id="0" name=""/>
        <dsp:cNvSpPr/>
      </dsp:nvSpPr>
      <dsp:spPr>
        <a:xfrm>
          <a:off x="0" y="3053884"/>
          <a:ext cx="11199312" cy="5040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8B4DF19-B85D-5A42-874C-2174F8D88FA0}">
      <dsp:nvSpPr>
        <dsp:cNvPr id="0" name=""/>
        <dsp:cNvSpPr/>
      </dsp:nvSpPr>
      <dsp:spPr>
        <a:xfrm>
          <a:off x="559965" y="2758685"/>
          <a:ext cx="7839518" cy="5903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15" tIns="0" rIns="296315" bIns="0" numCol="1" spcCol="1270" anchor="ctr" anchorCtr="0">
          <a:noAutofit/>
        </a:bodyPr>
        <a:lstStyle/>
        <a:p>
          <a:pPr marL="0" lvl="0" indent="0" algn="l" defTabSz="889000">
            <a:lnSpc>
              <a:spcPct val="90000"/>
            </a:lnSpc>
            <a:spcBef>
              <a:spcPct val="0"/>
            </a:spcBef>
            <a:spcAft>
              <a:spcPct val="35000"/>
            </a:spcAft>
            <a:buNone/>
          </a:pPr>
          <a:r>
            <a:rPr lang="en-US" sz="2000" kern="1200" dirty="0"/>
            <a:t>Reinforcing the Brand</a:t>
          </a:r>
          <a:endParaRPr lang="it-FI" sz="2000" kern="1200" dirty="0"/>
        </a:p>
      </dsp:txBody>
      <dsp:txXfrm>
        <a:off x="588786" y="2787506"/>
        <a:ext cx="7781876" cy="532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FACD7-2BC2-C848-AB48-CDF20AAECE0D}">
      <dsp:nvSpPr>
        <dsp:cNvPr id="0" name=""/>
        <dsp:cNvSpPr/>
      </dsp:nvSpPr>
      <dsp:spPr>
        <a:xfrm>
          <a:off x="1012626" y="325"/>
          <a:ext cx="3224733" cy="1934840"/>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Advertising</a:t>
          </a:r>
        </a:p>
      </dsp:txBody>
      <dsp:txXfrm>
        <a:off x="1012626" y="325"/>
        <a:ext cx="3224733" cy="1934840"/>
      </dsp:txXfrm>
    </dsp:sp>
    <dsp:sp modelId="{A1F71626-A6A4-4845-AFC7-C99959A1ED46}">
      <dsp:nvSpPr>
        <dsp:cNvPr id="0" name=""/>
        <dsp:cNvSpPr/>
      </dsp:nvSpPr>
      <dsp:spPr>
        <a:xfrm>
          <a:off x="4559833" y="325"/>
          <a:ext cx="3224733" cy="193484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Sponsorship</a:t>
          </a:r>
        </a:p>
      </dsp:txBody>
      <dsp:txXfrm>
        <a:off x="4559833" y="325"/>
        <a:ext cx="3224733" cy="1934840"/>
      </dsp:txXfrm>
    </dsp:sp>
    <dsp:sp modelId="{FC97A976-F453-6043-8D49-E5FD8AFEE24B}">
      <dsp:nvSpPr>
        <dsp:cNvPr id="0" name=""/>
        <dsp:cNvSpPr/>
      </dsp:nvSpPr>
      <dsp:spPr>
        <a:xfrm>
          <a:off x="8107040" y="325"/>
          <a:ext cx="3224733" cy="1934840"/>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Personal Selling</a:t>
          </a:r>
        </a:p>
      </dsp:txBody>
      <dsp:txXfrm>
        <a:off x="8107040" y="325"/>
        <a:ext cx="3224733" cy="1934840"/>
      </dsp:txXfrm>
    </dsp:sp>
    <dsp:sp modelId="{772E30EF-7385-BB44-9239-AE1982A4DA41}">
      <dsp:nvSpPr>
        <dsp:cNvPr id="0" name=""/>
        <dsp:cNvSpPr/>
      </dsp:nvSpPr>
      <dsp:spPr>
        <a:xfrm>
          <a:off x="2786230" y="2257639"/>
          <a:ext cx="3224733" cy="1934840"/>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Direct Marketing</a:t>
          </a:r>
        </a:p>
      </dsp:txBody>
      <dsp:txXfrm>
        <a:off x="2786230" y="2257639"/>
        <a:ext cx="3224733" cy="1934840"/>
      </dsp:txXfrm>
    </dsp:sp>
    <dsp:sp modelId="{372557D6-AF5C-8D45-ADC7-DA65D81E45A8}">
      <dsp:nvSpPr>
        <dsp:cNvPr id="0" name=""/>
        <dsp:cNvSpPr/>
      </dsp:nvSpPr>
      <dsp:spPr>
        <a:xfrm>
          <a:off x="6333437" y="2257639"/>
          <a:ext cx="3224733" cy="1934840"/>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Sales Promotions</a:t>
          </a:r>
        </a:p>
      </dsp:txBody>
      <dsp:txXfrm>
        <a:off x="6333437" y="2257639"/>
        <a:ext cx="3224733" cy="1934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FACD7-2BC2-C848-AB48-CDF20AAECE0D}">
      <dsp:nvSpPr>
        <dsp:cNvPr id="0" name=""/>
        <dsp:cNvSpPr/>
      </dsp:nvSpPr>
      <dsp:spPr>
        <a:xfrm>
          <a:off x="612227" y="1112"/>
          <a:ext cx="2503345" cy="1502007"/>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Advertising</a:t>
          </a:r>
        </a:p>
      </dsp:txBody>
      <dsp:txXfrm>
        <a:off x="612227" y="1112"/>
        <a:ext cx="2503345" cy="1502007"/>
      </dsp:txXfrm>
    </dsp:sp>
    <dsp:sp modelId="{A1F71626-A6A4-4845-AFC7-C99959A1ED46}">
      <dsp:nvSpPr>
        <dsp:cNvPr id="0" name=""/>
        <dsp:cNvSpPr/>
      </dsp:nvSpPr>
      <dsp:spPr>
        <a:xfrm>
          <a:off x="3365908" y="1112"/>
          <a:ext cx="2503345" cy="1502007"/>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Sponsorship</a:t>
          </a:r>
        </a:p>
      </dsp:txBody>
      <dsp:txXfrm>
        <a:off x="3365908" y="1112"/>
        <a:ext cx="2503345" cy="1502007"/>
      </dsp:txXfrm>
    </dsp:sp>
    <dsp:sp modelId="{FC97A976-F453-6043-8D49-E5FD8AFEE24B}">
      <dsp:nvSpPr>
        <dsp:cNvPr id="0" name=""/>
        <dsp:cNvSpPr/>
      </dsp:nvSpPr>
      <dsp:spPr>
        <a:xfrm>
          <a:off x="612227" y="1753454"/>
          <a:ext cx="2503345" cy="1502007"/>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Personal Selling</a:t>
          </a:r>
        </a:p>
      </dsp:txBody>
      <dsp:txXfrm>
        <a:off x="612227" y="1753454"/>
        <a:ext cx="2503345" cy="1502007"/>
      </dsp:txXfrm>
    </dsp:sp>
    <dsp:sp modelId="{772E30EF-7385-BB44-9239-AE1982A4DA41}">
      <dsp:nvSpPr>
        <dsp:cNvPr id="0" name=""/>
        <dsp:cNvSpPr/>
      </dsp:nvSpPr>
      <dsp:spPr>
        <a:xfrm>
          <a:off x="3365908" y="1753454"/>
          <a:ext cx="2503345" cy="1502007"/>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latin typeface="Book Antiqua" panose="02040602050305030304" pitchFamily="18" charset="0"/>
            </a:rPr>
            <a:t>Direct Marketing</a:t>
          </a:r>
        </a:p>
      </dsp:txBody>
      <dsp:txXfrm>
        <a:off x="3365908" y="1753454"/>
        <a:ext cx="2503345" cy="1502007"/>
      </dsp:txXfrm>
    </dsp:sp>
    <dsp:sp modelId="{372557D6-AF5C-8D45-ADC7-DA65D81E45A8}">
      <dsp:nvSpPr>
        <dsp:cNvPr id="0" name=""/>
        <dsp:cNvSpPr/>
      </dsp:nvSpPr>
      <dsp:spPr>
        <a:xfrm>
          <a:off x="1989068" y="3505796"/>
          <a:ext cx="2503345" cy="1502007"/>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a:latin typeface="Book Antiqua" panose="02040602050305030304" pitchFamily="18" charset="0"/>
            </a:rPr>
            <a:t>Sales Promotions</a:t>
          </a:r>
        </a:p>
      </dsp:txBody>
      <dsp:txXfrm>
        <a:off x="1989068" y="3505796"/>
        <a:ext cx="2503345" cy="1502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FACD7-2BC2-C848-AB48-CDF20AAECE0D}">
      <dsp:nvSpPr>
        <dsp:cNvPr id="0" name=""/>
        <dsp:cNvSpPr/>
      </dsp:nvSpPr>
      <dsp:spPr>
        <a:xfrm>
          <a:off x="907807" y="830783"/>
          <a:ext cx="2686635" cy="1611981"/>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Book Antiqua" panose="02040602050305030304" pitchFamily="18" charset="0"/>
            </a:rPr>
            <a:t>Advertising</a:t>
          </a:r>
        </a:p>
      </dsp:txBody>
      <dsp:txXfrm>
        <a:off x="907807" y="830783"/>
        <a:ext cx="2686635" cy="1611981"/>
      </dsp:txXfrm>
    </dsp:sp>
    <dsp:sp modelId="{A1F71626-A6A4-4845-AFC7-C99959A1ED46}">
      <dsp:nvSpPr>
        <dsp:cNvPr id="0" name=""/>
        <dsp:cNvSpPr/>
      </dsp:nvSpPr>
      <dsp:spPr>
        <a:xfrm>
          <a:off x="4828882" y="830783"/>
          <a:ext cx="2686635" cy="1611981"/>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Book Antiqua" panose="02040602050305030304" pitchFamily="18" charset="0"/>
            </a:rPr>
            <a:t>Sponsorship</a:t>
          </a:r>
        </a:p>
      </dsp:txBody>
      <dsp:txXfrm>
        <a:off x="4828882" y="830783"/>
        <a:ext cx="2686635" cy="1611981"/>
      </dsp:txXfrm>
    </dsp:sp>
    <dsp:sp modelId="{FC97A976-F453-6043-8D49-E5FD8AFEE24B}">
      <dsp:nvSpPr>
        <dsp:cNvPr id="0" name=""/>
        <dsp:cNvSpPr/>
      </dsp:nvSpPr>
      <dsp:spPr>
        <a:xfrm>
          <a:off x="8716998" y="830783"/>
          <a:ext cx="2686635" cy="1611981"/>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Book Antiqua" panose="02040602050305030304" pitchFamily="18" charset="0"/>
            </a:rPr>
            <a:t>Personal Selling</a:t>
          </a:r>
        </a:p>
      </dsp:txBody>
      <dsp:txXfrm>
        <a:off x="8716998" y="830783"/>
        <a:ext cx="2686635" cy="1611981"/>
      </dsp:txXfrm>
    </dsp:sp>
    <dsp:sp modelId="{772E30EF-7385-BB44-9239-AE1982A4DA41}">
      <dsp:nvSpPr>
        <dsp:cNvPr id="0" name=""/>
        <dsp:cNvSpPr/>
      </dsp:nvSpPr>
      <dsp:spPr>
        <a:xfrm>
          <a:off x="2500728" y="3782379"/>
          <a:ext cx="2686635" cy="1611981"/>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Book Antiqua" panose="02040602050305030304" pitchFamily="18" charset="0"/>
            </a:rPr>
            <a:t>Direct Marketing</a:t>
          </a:r>
        </a:p>
      </dsp:txBody>
      <dsp:txXfrm>
        <a:off x="2500728" y="3782379"/>
        <a:ext cx="2686635" cy="1611981"/>
      </dsp:txXfrm>
    </dsp:sp>
    <dsp:sp modelId="{372557D6-AF5C-8D45-ADC7-DA65D81E45A8}">
      <dsp:nvSpPr>
        <dsp:cNvPr id="0" name=""/>
        <dsp:cNvSpPr/>
      </dsp:nvSpPr>
      <dsp:spPr>
        <a:xfrm>
          <a:off x="6534014" y="3771417"/>
          <a:ext cx="2686635" cy="1611981"/>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Book Antiqua" panose="02040602050305030304" pitchFamily="18" charset="0"/>
            </a:rPr>
            <a:t>Sales Promotions</a:t>
          </a:r>
        </a:p>
      </dsp:txBody>
      <dsp:txXfrm>
        <a:off x="6534014" y="3771417"/>
        <a:ext cx="2686635" cy="16119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Determine the objective</a:t>
          </a:r>
          <a:endParaRPr lang="it-FI" sz="2200" kern="1200" dirty="0">
            <a:solidFill>
              <a:schemeClr val="tx1"/>
            </a:solidFill>
          </a:endParaRPr>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Choose the platform</a:t>
          </a:r>
          <a:endParaRPr lang="it-FI" sz="2200" kern="1200" dirty="0">
            <a:solidFill>
              <a:schemeClr val="tx1"/>
            </a:solidFill>
          </a:endParaRPr>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Plan the content</a:t>
          </a:r>
          <a:endParaRPr lang="it-FI" sz="2200" kern="1200" dirty="0">
            <a:solidFill>
              <a:schemeClr val="tx1"/>
            </a:solidFill>
          </a:endParaRPr>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Distribute and promote content</a:t>
          </a:r>
          <a:endParaRPr lang="it-FI" sz="2200" kern="1200" dirty="0">
            <a:solidFill>
              <a:schemeClr val="tx1"/>
            </a:solidFill>
          </a:endParaRPr>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Measure success</a:t>
          </a:r>
          <a:endParaRPr lang="it-FI" sz="2200" kern="1200" dirty="0">
            <a:solidFill>
              <a:schemeClr val="tx1"/>
            </a:solidFill>
          </a:endParaRPr>
        </a:p>
      </dsp:txBody>
      <dsp:txXfrm>
        <a:off x="6721948" y="1435019"/>
        <a:ext cx="1426846" cy="1656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Determine the objective</a:t>
          </a:r>
          <a:endParaRPr lang="it-FI" sz="2200" kern="1200" dirty="0"/>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3">
            <a:shade val="80000"/>
            <a:hueOff val="0"/>
            <a:satOff val="0"/>
            <a:lumOff val="47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Choose the platform</a:t>
          </a:r>
          <a:endParaRPr lang="it-FI" sz="2200" kern="1200" dirty="0"/>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Plan the content</a:t>
          </a:r>
          <a:endParaRPr lang="it-FI" sz="2200" kern="1200" dirty="0"/>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3">
            <a:shade val="80000"/>
            <a:hueOff val="0"/>
            <a:satOff val="0"/>
            <a:lumOff val="14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Distribute and promote content</a:t>
          </a:r>
          <a:endParaRPr lang="it-FI" sz="2200" kern="1200" dirty="0"/>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Measure success</a:t>
          </a:r>
          <a:endParaRPr lang="it-FI" sz="2200" kern="1200" dirty="0"/>
        </a:p>
      </dsp:txBody>
      <dsp:txXfrm>
        <a:off x="6721948" y="1435019"/>
        <a:ext cx="1426846" cy="16560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9EFD-B50F-9D43-8DF0-6EE9442CCF75}">
      <dsp:nvSpPr>
        <dsp:cNvPr id="0" name=""/>
        <dsp:cNvSpPr/>
      </dsp:nvSpPr>
      <dsp:spPr>
        <a:xfrm>
          <a:off x="617219" y="0"/>
          <a:ext cx="6995160" cy="45261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A5CF8-59CB-CA49-AB0F-B83C305A901D}">
      <dsp:nvSpPr>
        <dsp:cNvPr id="0" name=""/>
        <dsp:cNvSpPr/>
      </dsp:nvSpPr>
      <dsp:spPr>
        <a:xfrm>
          <a:off x="3616" y="1357830"/>
          <a:ext cx="1581224" cy="1810440"/>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Determine the objective</a:t>
          </a:r>
          <a:endParaRPr lang="it-FI" sz="2200" kern="1200" dirty="0"/>
        </a:p>
      </dsp:txBody>
      <dsp:txXfrm>
        <a:off x="80805" y="1435019"/>
        <a:ext cx="1426846" cy="1656062"/>
      </dsp:txXfrm>
    </dsp:sp>
    <dsp:sp modelId="{2C3886F2-400A-8F41-B451-A90BB88F1B09}">
      <dsp:nvSpPr>
        <dsp:cNvPr id="0" name=""/>
        <dsp:cNvSpPr/>
      </dsp:nvSpPr>
      <dsp:spPr>
        <a:xfrm>
          <a:off x="1663902" y="1357830"/>
          <a:ext cx="1581224" cy="181044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Choose the platform</a:t>
          </a:r>
          <a:endParaRPr lang="it-FI" sz="2200" kern="1200" dirty="0"/>
        </a:p>
      </dsp:txBody>
      <dsp:txXfrm>
        <a:off x="1741091" y="1435019"/>
        <a:ext cx="1426846" cy="1656062"/>
      </dsp:txXfrm>
    </dsp:sp>
    <dsp:sp modelId="{BA649FCE-882F-3741-9333-2EE771BACED8}">
      <dsp:nvSpPr>
        <dsp:cNvPr id="0" name=""/>
        <dsp:cNvSpPr/>
      </dsp:nvSpPr>
      <dsp:spPr>
        <a:xfrm>
          <a:off x="3324187" y="1357830"/>
          <a:ext cx="1581224" cy="1810440"/>
        </a:xfrm>
        <a:prstGeom prst="roundRect">
          <a:avLst/>
        </a:prstGeom>
        <a:solidFill>
          <a:schemeClr val="accent3">
            <a:shade val="80000"/>
            <a:hueOff val="0"/>
            <a:satOff val="0"/>
            <a:lumOff val="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Plan the content</a:t>
          </a:r>
          <a:endParaRPr lang="it-FI" sz="2200" kern="1200" dirty="0"/>
        </a:p>
      </dsp:txBody>
      <dsp:txXfrm>
        <a:off x="3401376" y="1435019"/>
        <a:ext cx="1426846" cy="1656062"/>
      </dsp:txXfrm>
    </dsp:sp>
    <dsp:sp modelId="{6EAF7691-EE32-BD44-BCDC-C050F6238DF3}">
      <dsp:nvSpPr>
        <dsp:cNvPr id="0" name=""/>
        <dsp:cNvSpPr/>
      </dsp:nvSpPr>
      <dsp:spPr>
        <a:xfrm>
          <a:off x="4984473" y="1357830"/>
          <a:ext cx="1581224" cy="1810440"/>
        </a:xfrm>
        <a:prstGeom prst="roundRect">
          <a:avLst/>
        </a:prstGeom>
        <a:solidFill>
          <a:schemeClr val="accent3">
            <a:shade val="80000"/>
            <a:hueOff val="0"/>
            <a:satOff val="0"/>
            <a:lumOff val="14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Distribute and promote content</a:t>
          </a:r>
          <a:endParaRPr lang="it-FI" sz="2200" kern="1200" dirty="0"/>
        </a:p>
      </dsp:txBody>
      <dsp:txXfrm>
        <a:off x="5061662" y="1435019"/>
        <a:ext cx="1426846" cy="1656062"/>
      </dsp:txXfrm>
    </dsp:sp>
    <dsp:sp modelId="{F22A6FAC-ED76-7E4F-9BAE-E31B1D706AFE}">
      <dsp:nvSpPr>
        <dsp:cNvPr id="0" name=""/>
        <dsp:cNvSpPr/>
      </dsp:nvSpPr>
      <dsp:spPr>
        <a:xfrm>
          <a:off x="6644759" y="1357830"/>
          <a:ext cx="1581224" cy="1810440"/>
        </a:xfrm>
        <a:prstGeom prst="round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Measure success</a:t>
          </a:r>
          <a:endParaRPr lang="it-FI" sz="2200" kern="1200" dirty="0"/>
        </a:p>
      </dsp:txBody>
      <dsp:txXfrm>
        <a:off x="6721948" y="1435019"/>
        <a:ext cx="1426846" cy="16560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8EDC5-FB41-6C44-A10D-EAFD6794AC69}">
      <dsp:nvSpPr>
        <dsp:cNvPr id="0" name=""/>
        <dsp:cNvSpPr/>
      </dsp:nvSpPr>
      <dsp:spPr>
        <a:xfrm rot="5400000">
          <a:off x="3983759" y="-1034727"/>
          <a:ext cx="2155255" cy="47636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Number of monthly active users: </a:t>
          </a:r>
          <a:r>
            <a:rPr lang="en-US" sz="1600" b="1" kern="1200" dirty="0"/>
            <a:t>2.91 billion</a:t>
          </a:r>
          <a:endParaRPr lang="it-FI" sz="1600" b="1" kern="1200" dirty="0"/>
        </a:p>
        <a:p>
          <a:pPr marL="171450" lvl="1" indent="-171450" algn="l" defTabSz="711200">
            <a:lnSpc>
              <a:spcPct val="90000"/>
            </a:lnSpc>
            <a:spcBef>
              <a:spcPct val="0"/>
            </a:spcBef>
            <a:spcAft>
              <a:spcPct val="15000"/>
            </a:spcAft>
            <a:buChar char="•"/>
          </a:pPr>
          <a:r>
            <a:rPr lang="en-US" sz="1600" kern="1200" dirty="0"/>
            <a:t>Largest age group: </a:t>
          </a:r>
          <a:r>
            <a:rPr lang="en-US" sz="1600" b="1" kern="1200" dirty="0"/>
            <a:t>25-34 (31.5%)</a:t>
          </a:r>
          <a:endParaRPr lang="it-FI" sz="1600" b="1" kern="1200" dirty="0"/>
        </a:p>
        <a:p>
          <a:pPr marL="171450" lvl="1" indent="-171450" algn="l" defTabSz="711200">
            <a:lnSpc>
              <a:spcPct val="90000"/>
            </a:lnSpc>
            <a:spcBef>
              <a:spcPct val="0"/>
            </a:spcBef>
            <a:spcAft>
              <a:spcPct val="15000"/>
            </a:spcAft>
            <a:buChar char="•"/>
          </a:pPr>
          <a:r>
            <a:rPr lang="en-US" sz="1600" kern="1200" dirty="0"/>
            <a:t>Gender: </a:t>
          </a:r>
          <a:r>
            <a:rPr lang="en-US" sz="1600" b="1" kern="1200" dirty="0"/>
            <a:t>43% female, 57% male </a:t>
          </a:r>
          <a:r>
            <a:rPr lang="en-US" sz="1600" kern="1200" dirty="0"/>
            <a:t>(no data on other genders)</a:t>
          </a:r>
          <a:endParaRPr lang="it-FI" sz="1600" kern="1200" dirty="0"/>
        </a:p>
        <a:p>
          <a:pPr marL="171450" lvl="1" indent="-171450" algn="l" defTabSz="711200">
            <a:lnSpc>
              <a:spcPct val="90000"/>
            </a:lnSpc>
            <a:spcBef>
              <a:spcPct val="0"/>
            </a:spcBef>
            <a:spcAft>
              <a:spcPct val="15000"/>
            </a:spcAft>
            <a:buChar char="•"/>
          </a:pPr>
          <a:r>
            <a:rPr lang="en-US" sz="1600" kern="1200" dirty="0"/>
            <a:t>Time spent per day: </a:t>
          </a:r>
          <a:r>
            <a:rPr lang="en-US" sz="1600" b="1" kern="1200" dirty="0"/>
            <a:t>33 minutes</a:t>
          </a:r>
          <a:endParaRPr lang="it-FI" sz="1600" b="1" kern="1200" dirty="0"/>
        </a:p>
      </dsp:txBody>
      <dsp:txXfrm rot="-5400000">
        <a:off x="2679558" y="374685"/>
        <a:ext cx="4658447" cy="1944833"/>
      </dsp:txXfrm>
    </dsp:sp>
    <dsp:sp modelId="{274FCBD6-B7B1-6A4B-BD16-2157AE916A9D}">
      <dsp:nvSpPr>
        <dsp:cNvPr id="0" name=""/>
        <dsp:cNvSpPr/>
      </dsp:nvSpPr>
      <dsp:spPr>
        <a:xfrm>
          <a:off x="0" y="67"/>
          <a:ext cx="2679557" cy="2694068"/>
        </a:xfrm>
        <a:prstGeom prst="roundRect">
          <a:avLst/>
        </a:prstGeom>
        <a:solidFill>
          <a:srgbClr val="4561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dirty="0"/>
            <a:t>Facebook demographics and usage</a:t>
          </a:r>
          <a:endParaRPr lang="it-FI" sz="2900" kern="1200" dirty="0"/>
        </a:p>
      </dsp:txBody>
      <dsp:txXfrm>
        <a:off x="130805" y="130872"/>
        <a:ext cx="2417947" cy="2432458"/>
      </dsp:txXfrm>
    </dsp:sp>
    <dsp:sp modelId="{8F596B5D-6400-1F4F-B434-36E3D9EDE693}">
      <dsp:nvSpPr>
        <dsp:cNvPr id="0" name=""/>
        <dsp:cNvSpPr/>
      </dsp:nvSpPr>
      <dsp:spPr>
        <a:xfrm rot="5400000">
          <a:off x="3983759" y="1794045"/>
          <a:ext cx="2155255" cy="476365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Note </a:t>
          </a:r>
          <a:r>
            <a:rPr lang="en-US" sz="1600" b="1" kern="1200" dirty="0"/>
            <a:t>that time spent on Facebook has actually fallen </a:t>
          </a:r>
          <a:r>
            <a:rPr lang="en-US" sz="1600" kern="1200" dirty="0"/>
            <a:t>(from 38 minutes per day to 33 minutes) </a:t>
          </a:r>
          <a:r>
            <a:rPr lang="en-US" sz="1600" b="1" kern="1200" dirty="0"/>
            <a:t>over the past five years </a:t>
          </a:r>
          <a:r>
            <a:rPr lang="en-US" sz="1600" kern="1200" dirty="0"/>
            <a:t>despite overall social media usage spiking.</a:t>
          </a:r>
          <a:endParaRPr lang="it-FI" sz="1600" kern="1200" dirty="0"/>
        </a:p>
        <a:p>
          <a:pPr marL="171450" lvl="1" indent="-171450" algn="l" defTabSz="711200">
            <a:lnSpc>
              <a:spcPct val="90000"/>
            </a:lnSpc>
            <a:spcBef>
              <a:spcPct val="0"/>
            </a:spcBef>
            <a:spcAft>
              <a:spcPct val="15000"/>
            </a:spcAft>
            <a:buChar char="•"/>
          </a:pPr>
          <a:r>
            <a:rPr lang="en-US" sz="1600" kern="1200" dirty="0"/>
            <a:t>Following last year’s social media demographic data, </a:t>
          </a:r>
          <a:r>
            <a:rPr lang="en-US" sz="1600" b="1" kern="1200" dirty="0"/>
            <a:t>younger consumers continue to flock to TikTok and Snapchat</a:t>
          </a:r>
          <a:r>
            <a:rPr lang="en-US" sz="1600" kern="1200" dirty="0"/>
            <a:t> versus Facebook and Instagram.</a:t>
          </a:r>
          <a:endParaRPr lang="it-FI" sz="1600" kern="1200" dirty="0"/>
        </a:p>
      </dsp:txBody>
      <dsp:txXfrm rot="-5400000">
        <a:off x="2679558" y="3203458"/>
        <a:ext cx="4658447" cy="1944833"/>
      </dsp:txXfrm>
    </dsp:sp>
    <dsp:sp modelId="{8948D9F0-F78E-854C-ABCE-D8636D312FD0}">
      <dsp:nvSpPr>
        <dsp:cNvPr id="0" name=""/>
        <dsp:cNvSpPr/>
      </dsp:nvSpPr>
      <dsp:spPr>
        <a:xfrm>
          <a:off x="0" y="2828839"/>
          <a:ext cx="2679557" cy="2694068"/>
        </a:xfrm>
        <a:prstGeom prst="roundRect">
          <a:avLst/>
        </a:prstGeom>
        <a:solidFill>
          <a:srgbClr val="4561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kern="1200" dirty="0"/>
            <a:t>Takeaways from Facebook demographics for 2022</a:t>
          </a:r>
          <a:endParaRPr lang="it-FI" sz="2900" kern="1200" dirty="0"/>
        </a:p>
      </dsp:txBody>
      <dsp:txXfrm>
        <a:off x="130805" y="2959644"/>
        <a:ext cx="2417947" cy="2432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38FC8-F6E3-AC45-9099-F9D5B0F42793}" type="datetimeFigureOut">
              <a:rPr lang="it-FI" smtClean="0"/>
              <a:t>8.5.2024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78A39-9B62-914C-8669-CA8BCF1DAB7B}" type="slidenum">
              <a:rPr lang="it-FI" smtClean="0"/>
              <a:t>‹N›</a:t>
            </a:fld>
            <a:endParaRPr lang="it-FI"/>
          </a:p>
        </p:txBody>
      </p:sp>
    </p:spTree>
    <p:extLst>
      <p:ext uri="{BB962C8B-B14F-4D97-AF65-F5344CB8AC3E}">
        <p14:creationId xmlns:p14="http://schemas.microsoft.com/office/powerpoint/2010/main" val="14742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Sal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it.wikipedia.org/wiki/1984" TargetMode="External"/><Relationship Id="rId3" Type="http://schemas.openxmlformats.org/officeDocument/2006/relationships/hyperlink" Target="https://en.wikipedia.org/wiki/Dystopia" TargetMode="External"/><Relationship Id="rId7" Type="http://schemas.openxmlformats.org/officeDocument/2006/relationships/hyperlink" Target="https://it.wikipedia.org/wiki/Television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George_Orwell" TargetMode="External"/><Relationship Id="rId5" Type="http://schemas.openxmlformats.org/officeDocument/2006/relationships/hyperlink" Target="https://en.wikipedia.org/wiki/Cautionary_tale" TargetMode="External"/><Relationship Id="rId4" Type="http://schemas.openxmlformats.org/officeDocument/2006/relationships/hyperlink" Target="https://en.wikipedia.org/wiki/Social_science_fiction" TargetMode="External"/><Relationship Id="rId9" Type="http://schemas.openxmlformats.org/officeDocument/2006/relationships/hyperlink" Target="https://it.wikipedia.org/wiki/Super_Bowl_XVIII"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Sal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pworthy.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E878A39-9B62-914C-8669-CA8BCF1DAB7B}" type="slidenum">
              <a:rPr lang="it-FI" smtClean="0"/>
              <a:t>1</a:t>
            </a:fld>
            <a:endParaRPr lang="it-FI"/>
          </a:p>
        </p:txBody>
      </p:sp>
    </p:spTree>
    <p:extLst>
      <p:ext uri="{BB962C8B-B14F-4D97-AF65-F5344CB8AC3E}">
        <p14:creationId xmlns:p14="http://schemas.microsoft.com/office/powerpoint/2010/main" val="192801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This list is basically a reorganization of the activities mentioned in the “Social Media Activities” section of the textbook. The only difference is that on this list, social media ads are broken into two different objectives (finding customers versus increasing customer loyalty). Discuss aspects of each objective and which objectives are the most common on social media. Discussion points could include:</a:t>
            </a:r>
            <a:endParaRPr dirty="0"/>
          </a:p>
          <a:p>
            <a:pPr marL="457200" lvl="0" indent="-317500" algn="l" rtl="0">
              <a:lnSpc>
                <a:spcPct val="100000"/>
              </a:lnSpc>
              <a:spcBef>
                <a:spcPts val="0"/>
              </a:spcBef>
              <a:spcAft>
                <a:spcPts val="0"/>
              </a:spcAft>
              <a:buSzPts val="1400"/>
              <a:buAutoNum type="arabicParenBoth"/>
            </a:pPr>
            <a:r>
              <a:rPr lang="en-US" dirty="0"/>
              <a:t>Finding new customers through social media posts is difficult and is rarely effective. Ask students an example of a company that has found success with this objective. Why was that company successful when most companies are not?</a:t>
            </a:r>
            <a:endParaRPr dirty="0"/>
          </a:p>
          <a:p>
            <a:pPr marL="457200" lvl="0" indent="-317500" algn="l" rtl="0">
              <a:lnSpc>
                <a:spcPct val="100000"/>
              </a:lnSpc>
              <a:spcBef>
                <a:spcPts val="0"/>
              </a:spcBef>
              <a:spcAft>
                <a:spcPts val="0"/>
              </a:spcAft>
              <a:buSzPts val="1400"/>
              <a:buAutoNum type="arabicParenBoth"/>
            </a:pPr>
            <a:r>
              <a:rPr lang="en-US" dirty="0"/>
              <a:t>Finding new customers through social media ads is often very successful, but not always. What might prevent a company from being successful in this objective? (Execution of the ad is crucial to move customers through the process from awareness to action. Targeting the right customers is also critical.)</a:t>
            </a:r>
            <a:endParaRPr dirty="0"/>
          </a:p>
          <a:p>
            <a:pPr marL="457200" lvl="0" indent="-317500" algn="l" rtl="0">
              <a:lnSpc>
                <a:spcPct val="100000"/>
              </a:lnSpc>
              <a:spcBef>
                <a:spcPts val="0"/>
              </a:spcBef>
              <a:spcAft>
                <a:spcPts val="0"/>
              </a:spcAft>
              <a:buSzPts val="1400"/>
              <a:buAutoNum type="arabicParenBoth"/>
            </a:pPr>
            <a:r>
              <a:rPr lang="en-US" dirty="0"/>
              <a:t>Point 3 on the above list refers to improving SEO through social media activity. It may not have been clear from the reading that improving SEO results through social media is still a play for new customers, since SEO is itself an exercise in being discovered by new customers.</a:t>
            </a:r>
            <a:endParaRPr dirty="0"/>
          </a:p>
          <a:p>
            <a:pPr marL="457200" lvl="0" indent="-317500" algn="l" rtl="0">
              <a:lnSpc>
                <a:spcPct val="100000"/>
              </a:lnSpc>
              <a:spcBef>
                <a:spcPts val="0"/>
              </a:spcBef>
              <a:spcAft>
                <a:spcPts val="0"/>
              </a:spcAft>
              <a:buSzPts val="1400"/>
              <a:buAutoNum type="arabicParenBoth"/>
            </a:pPr>
            <a:r>
              <a:rPr lang="en-US" dirty="0"/>
              <a:t>Because social media posts from companies are handicapped so severely on many social media platforms (most notably on Facebook), increasing customer loyalty through social media posts may not be a viable strategy. So companies may wish to buy exposure to existing customers on social media through social media ads. Discuss companies that may find this profitable. (Nordstrom could pay for advertising during its annual sale to get customers into the store.)</a:t>
            </a:r>
            <a:endParaRPr dirty="0"/>
          </a:p>
          <a:p>
            <a:pPr marL="457200" lvl="0" indent="-317500" algn="l" rtl="0">
              <a:lnSpc>
                <a:spcPct val="100000"/>
              </a:lnSpc>
              <a:spcBef>
                <a:spcPts val="0"/>
              </a:spcBef>
              <a:spcAft>
                <a:spcPts val="0"/>
              </a:spcAft>
              <a:buSzPts val="1400"/>
              <a:buAutoNum type="arabicParenBoth"/>
            </a:pPr>
            <a:r>
              <a:rPr lang="en-US" dirty="0"/>
              <a:t>Why would it be hard to find new customers through social monitoring? (By responding to posts from customers, it shows good customer service, which may increase loyalty from current customers. But a show of good customer service, even if seen by non-customers, is unlikely to convert new customers.)</a:t>
            </a:r>
            <a:endParaRPr dirty="0"/>
          </a:p>
          <a:p>
            <a:pPr marL="457200" lvl="0" indent="-317500" algn="l" rtl="0">
              <a:lnSpc>
                <a:spcPct val="100000"/>
              </a:lnSpc>
              <a:spcBef>
                <a:spcPts val="0"/>
              </a:spcBef>
              <a:spcAft>
                <a:spcPts val="0"/>
              </a:spcAft>
              <a:buSzPts val="1400"/>
              <a:buAutoNum type="arabicParenBoth"/>
            </a:pPr>
            <a:r>
              <a:rPr lang="en-US" dirty="0"/>
              <a:t>Companies go to great lengths and pay a lot of money to gain insights about their customers. So the insights generated from social listening could indeed be valuable to a company. But any insights generated from social listening tend to be undirected (i.e., you can’t consult the social data to answer a specific question like, “Which marketing channel has the greatest number of ready-to-purchase potential customers?”), so the connection between this social media activity and improvements in the company bottom line are often tenuous. </a:t>
            </a:r>
            <a:endParaRPr dirty="0"/>
          </a:p>
        </p:txBody>
      </p:sp>
      <p:sp>
        <p:nvSpPr>
          <p:cNvPr id="188" name="Google Shape;18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952320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f8fcf621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g11f8fcf621b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Most companies choose to be active on a select number of social media platforms. Therefore, the company should be strategic in choosing the platforms that have the largest potential upside. The upside is larger if the platform has a larger volume of potential customers. For this reason, Facebook is almost always a good choice, because it has a large volume of users. But keep in mind that the total volume of users does not matter as much as the total volume of potential customers. If your company’s market is composed primarily of younger people, then Instagram or Snapchat might have more potential customers than Facebook, since Facebook users tend to be older.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For a company’s social media efforts to drive new sales, the company’s content has to be exposed to social media users in a way that facilitates purchase. Some social media platforms allow for this exposure more effectively than others. Twitter users scroll through tweets so quickly that they interact with ad content (and posted content) less frequently than Facebook users. Snapchat use is quite unique, so the company’s Facebook content is unlikely to appeal to Snapchat users.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By default, companies are most likely to use social media as an advertising channel, so it is worth discussing what makes advertising more effective on some platforms than on others. To influence people’s behavior, an ad first needs to attract users’ attention. Facebook ads are shown in the News Feed and so command users’ attention. Twitter ads also show up in the feed, but Twitter users scroll past the ads more quickly than Facebook and Instagram users do. YouTube ads command attention for 6 seconds before users can skip past them.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There are many people who will never be interested in a company’s products no matter how much advertising they see. Advertising to these people is ineffective. An ad platform is more valuable if it allows advertisers to show ads only to those who have a positive probability of being influenced by those ads. Facebook’s ad platform (also used by Instagram) is very sophisticated and uses algorithms to show ads to users more likely to purchase.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Of course, advertising is more likely to be cost effective if it is less expensive. LinkedIn ads tend to be very expensive, so they will not be cost effective unless they have a higher click-through and conversion rate than on other platforms. And Twitter’s lower effectiveness might still produce good results if the ads are less expensive.</a:t>
            </a:r>
            <a:endParaRPr dirty="0"/>
          </a:p>
        </p:txBody>
      </p:sp>
      <p:sp>
        <p:nvSpPr>
          <p:cNvPr id="84" name="Google Shape;84;g11f8fcf621b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217365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11f8fcf62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g11f8fcf62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Posting rarely leads to measurable profit increases for businesses, for the reasons listed here. While some corporate profiles have managed to gain large followings on social media, students should recognize the difficulty of generating followers to corporate profiles. People generally want to be entertained and amused on social media–not sold to. And even when companies are able to generate large followings, many social media platforms will not show content from corporate profiles in users’ feeds. (Facebook is the prime culprit here. Facebook rarely shows content from corporate profiles in the News Feed.) Both of those factors limit the possible profit generated from social media posting.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But the third factor is perhaps the most difficult to recognize. Just because people are seeing a company’s content on social media does not mean that they will be more likely to purchase the company’s products as a result of being exposed to that content. Blind belief that exposure leads to affinity is misguided. If you are creating content for a company’s social media profile, you should consider how and why the content you post might change behavior. For example, do social media users exposed to your content learn something about your products and their features? Does exposure improve their affinity for your brand?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Generally, posting on social media for purposes of increasing customer loyalty is more effective than posting to try to create new customers. Content geared toward past customers is more likely to inform them of something that would change their behavior, like a new product offering, a discount on future purchases, or even just a reminder of your product/service.</a:t>
            </a:r>
            <a:endParaRPr/>
          </a:p>
        </p:txBody>
      </p:sp>
      <p:sp>
        <p:nvSpPr>
          <p:cNvPr id="56" name="Google Shape;56;g11f8fcf621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f8fcf621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11f8fcf621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Social media users aren’t likely to follow a company’s social media profile unless it provides them something valuable. Keep in mind the many different types of value the content can provide. Because social media users are typically on the platform to be entertained, standard wisdom in the industry is to make most content entertaining. But utilitarian content is more likely to influence behavior. Information about a new product is more likely to cause users to check out the website and purchase that product than is funny a video.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people like to feel socially connected to a brand, especially if that brand is a lifestyle brand. But the vast majority of brands do not foster these deep connections with consumers, so don’t delude yourself into believing that consumers want to connect with your company on social media so they can feel more connected on a personal level.</a:t>
            </a:r>
            <a:endParaRPr/>
          </a:p>
        </p:txBody>
      </p:sp>
      <p:sp>
        <p:nvSpPr>
          <p:cNvPr id="91" name="Google Shape;91;g11f8fcf621b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i="0" dirty="0">
                <a:solidFill>
                  <a:srgbClr val="4D5156"/>
                </a:solidFill>
                <a:effectLst/>
                <a:highlight>
                  <a:srgbClr val="FFFFFF"/>
                </a:highlight>
                <a:latin typeface="arial" panose="020B0604020202020204" pitchFamily="34" charset="0"/>
              </a:rPr>
              <a:t>H&amp;M</a:t>
            </a:r>
            <a:r>
              <a:rPr lang="it-IT" b="0" i="0" dirty="0">
                <a:solidFill>
                  <a:srgbClr val="4D5156"/>
                </a:solidFill>
                <a:effectLst/>
                <a:highlight>
                  <a:srgbClr val="FFFFFF"/>
                </a:highlight>
                <a:latin typeface="arial" panose="020B0604020202020204" pitchFamily="34" charset="0"/>
              </a:rPr>
              <a:t> Holiday Short Film </a:t>
            </a:r>
            <a:r>
              <a:rPr lang="it-IT" b="0" i="0" dirty="0" err="1">
                <a:solidFill>
                  <a:srgbClr val="4D5156"/>
                </a:solidFill>
                <a:effectLst/>
                <a:highlight>
                  <a:srgbClr val="FFFFFF"/>
                </a:highlight>
                <a:latin typeface="arial" panose="020B0604020202020204" pitchFamily="34" charset="0"/>
              </a:rPr>
              <a:t>directed</a:t>
            </a:r>
            <a:r>
              <a:rPr lang="it-IT" b="0" i="0" dirty="0">
                <a:solidFill>
                  <a:srgbClr val="4D5156"/>
                </a:solidFill>
                <a:effectLst/>
                <a:highlight>
                  <a:srgbClr val="FFFFFF"/>
                </a:highlight>
                <a:latin typeface="arial" panose="020B0604020202020204" pitchFamily="34" charset="0"/>
              </a:rPr>
              <a:t> by Wes Anderson and featuring </a:t>
            </a:r>
            <a:r>
              <a:rPr lang="it-IT" b="1" i="0" dirty="0">
                <a:solidFill>
                  <a:srgbClr val="4D5156"/>
                </a:solidFill>
                <a:effectLst/>
                <a:highlight>
                  <a:srgbClr val="FFFFFF"/>
                </a:highlight>
                <a:latin typeface="arial" panose="020B0604020202020204" pitchFamily="34" charset="0"/>
              </a:rPr>
              <a:t>Adrien Brody</a:t>
            </a:r>
            <a:r>
              <a:rPr lang="it-IT" b="0" i="0" dirty="0">
                <a:solidFill>
                  <a:srgbClr val="4D5156"/>
                </a:solidFill>
                <a:effectLst/>
                <a:highlight>
                  <a:srgbClr val="FFFFFF"/>
                </a:highlight>
                <a:latin typeface="arial" panose="020B0604020202020204" pitchFamily="34" charset="0"/>
              </a:rPr>
              <a:t> (2016)</a:t>
            </a:r>
            <a:endParaRPr lang="en-US" dirty="0"/>
          </a:p>
        </p:txBody>
      </p:sp>
      <p:sp>
        <p:nvSpPr>
          <p:cNvPr id="4" name="Segnaposto numero diapositiva 3"/>
          <p:cNvSpPr>
            <a:spLocks noGrp="1"/>
          </p:cNvSpPr>
          <p:nvPr>
            <p:ph type="sldNum" sz="quarter" idx="5"/>
          </p:nvPr>
        </p:nvSpPr>
        <p:spPr/>
        <p:txBody>
          <a:bodyPr/>
          <a:lstStyle/>
          <a:p>
            <a:fld id="{5E878A39-9B62-914C-8669-CA8BCF1DAB7B}" type="slidenum">
              <a:rPr lang="it-FI" smtClean="0"/>
              <a:t>33</a:t>
            </a:fld>
            <a:endParaRPr lang="it-FI"/>
          </a:p>
        </p:txBody>
      </p:sp>
    </p:spTree>
    <p:extLst>
      <p:ext uri="{BB962C8B-B14F-4D97-AF65-F5344CB8AC3E}">
        <p14:creationId xmlns:p14="http://schemas.microsoft.com/office/powerpoint/2010/main" val="30371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E878A39-9B62-914C-8669-CA8BCF1DAB7B}" type="slidenum">
              <a:rPr lang="it-FI" smtClean="0"/>
              <a:t>34</a:t>
            </a:fld>
            <a:endParaRPr lang="it-FI"/>
          </a:p>
        </p:txBody>
      </p:sp>
    </p:spTree>
    <p:extLst>
      <p:ext uri="{BB962C8B-B14F-4D97-AF65-F5344CB8AC3E}">
        <p14:creationId xmlns:p14="http://schemas.microsoft.com/office/powerpoint/2010/main" val="183310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62AEB-F221-7447-BFCF-CBE7AB9F6186}"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41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3</a:t>
            </a:fld>
            <a:endParaRPr lang="it-FI"/>
          </a:p>
        </p:txBody>
      </p:sp>
    </p:spTree>
    <p:extLst>
      <p:ext uri="{BB962C8B-B14F-4D97-AF65-F5344CB8AC3E}">
        <p14:creationId xmlns:p14="http://schemas.microsoft.com/office/powerpoint/2010/main" val="209682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62AEB-F221-7447-BFCF-CBE7AB9F6186}"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72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a612d17a8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1a612d17a8_0_1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Each of the 4 Ps will be covered with examples in the next few slides. Later, we’ll add the remaining three of the 7 Ps.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The 7 Ps are the foundation of marketing.</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AD5D9-D074-4A7D-A79A-1135E9E5F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09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000" b="1" i="0" kern="1200" dirty="0">
                <a:solidFill>
                  <a:schemeClr val="tx1"/>
                </a:solidFill>
                <a:effectLst/>
                <a:latin typeface="Times New Roman" pitchFamily="18" charset="0"/>
                <a:ea typeface="+mn-ea"/>
                <a:cs typeface="+mn-cs"/>
              </a:rPr>
              <a:t>Sales promotion</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is</a:t>
            </a:r>
            <a:r>
              <a:rPr lang="it-IT" sz="1000" b="0" i="0" kern="1200" dirty="0">
                <a:solidFill>
                  <a:schemeClr val="tx1"/>
                </a:solidFill>
                <a:effectLst/>
                <a:latin typeface="Times New Roman" pitchFamily="18" charset="0"/>
                <a:ea typeface="+mn-ea"/>
                <a:cs typeface="+mn-cs"/>
              </a:rPr>
              <a:t> the </a:t>
            </a:r>
            <a:r>
              <a:rPr lang="it-IT" sz="1000" b="0" i="0" kern="1200" dirty="0" err="1">
                <a:solidFill>
                  <a:schemeClr val="tx1"/>
                </a:solidFill>
                <a:effectLst/>
                <a:latin typeface="Times New Roman" pitchFamily="18" charset="0"/>
                <a:ea typeface="+mn-ea"/>
                <a:cs typeface="+mn-cs"/>
              </a:rPr>
              <a:t>process</a:t>
            </a:r>
            <a:r>
              <a:rPr lang="it-IT" sz="1000" b="0" i="0" kern="1200" dirty="0">
                <a:solidFill>
                  <a:schemeClr val="tx1"/>
                </a:solidFill>
                <a:effectLst/>
                <a:latin typeface="Times New Roman" pitchFamily="18" charset="0"/>
                <a:ea typeface="+mn-ea"/>
                <a:cs typeface="+mn-cs"/>
              </a:rPr>
              <a:t> of </a:t>
            </a:r>
            <a:r>
              <a:rPr lang="it-IT" sz="1000" b="0" i="0" kern="1200" dirty="0" err="1">
                <a:solidFill>
                  <a:schemeClr val="tx1"/>
                </a:solidFill>
                <a:effectLst/>
                <a:latin typeface="Times New Roman" pitchFamily="18" charset="0"/>
                <a:ea typeface="+mn-ea"/>
                <a:cs typeface="+mn-cs"/>
              </a:rPr>
              <a:t>persuading</a:t>
            </a:r>
            <a:r>
              <a:rPr lang="it-IT" sz="1000" b="0" i="0" kern="1200" dirty="0">
                <a:solidFill>
                  <a:schemeClr val="tx1"/>
                </a:solidFill>
                <a:effectLst/>
                <a:latin typeface="Times New Roman" pitchFamily="18" charset="0"/>
                <a:ea typeface="+mn-ea"/>
                <a:cs typeface="+mn-cs"/>
              </a:rPr>
              <a:t> a </a:t>
            </a:r>
            <a:r>
              <a:rPr lang="it-IT" sz="1000" b="0" i="0" kern="1200" dirty="0" err="1">
                <a:solidFill>
                  <a:schemeClr val="tx1"/>
                </a:solidFill>
                <a:effectLst/>
                <a:latin typeface="Times New Roman" pitchFamily="18" charset="0"/>
                <a:ea typeface="+mn-ea"/>
                <a:cs typeface="+mn-cs"/>
              </a:rPr>
              <a:t>potential</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customer</a:t>
            </a:r>
            <a:r>
              <a:rPr lang="it-IT" sz="1000" b="0" i="0" kern="1200" dirty="0">
                <a:solidFill>
                  <a:schemeClr val="tx1"/>
                </a:solidFill>
                <a:effectLst/>
                <a:latin typeface="Times New Roman" pitchFamily="18" charset="0"/>
                <a:ea typeface="+mn-ea"/>
                <a:cs typeface="+mn-cs"/>
              </a:rPr>
              <a:t> to </a:t>
            </a:r>
            <a:r>
              <a:rPr lang="it-IT" sz="1000" b="0" i="0" kern="1200" dirty="0" err="1">
                <a:solidFill>
                  <a:schemeClr val="tx1"/>
                </a:solidFill>
                <a:effectLst/>
                <a:latin typeface="Times New Roman" pitchFamily="18" charset="0"/>
                <a:ea typeface="+mn-ea"/>
                <a:cs typeface="+mn-cs"/>
              </a:rPr>
              <a:t>buy</a:t>
            </a:r>
            <a:r>
              <a:rPr lang="it-IT" sz="1000" b="0" i="0" kern="1200" dirty="0">
                <a:solidFill>
                  <a:schemeClr val="tx1"/>
                </a:solidFill>
                <a:effectLst/>
                <a:latin typeface="Times New Roman" pitchFamily="18" charset="0"/>
                <a:ea typeface="+mn-ea"/>
                <a:cs typeface="+mn-cs"/>
              </a:rPr>
              <a:t> the </a:t>
            </a:r>
            <a:r>
              <a:rPr lang="it-IT" sz="1000" b="0" i="0" kern="1200" dirty="0" err="1">
                <a:solidFill>
                  <a:schemeClr val="tx1"/>
                </a:solidFill>
                <a:effectLst/>
                <a:latin typeface="Times New Roman" pitchFamily="18" charset="0"/>
                <a:ea typeface="+mn-ea"/>
                <a:cs typeface="+mn-cs"/>
              </a:rPr>
              <a:t>product</a:t>
            </a:r>
            <a:r>
              <a:rPr lang="it-IT" sz="1000" b="0" i="0" kern="1200" dirty="0">
                <a:solidFill>
                  <a:schemeClr val="tx1"/>
                </a:solidFill>
                <a:effectLst/>
                <a:latin typeface="Times New Roman" pitchFamily="18" charset="0"/>
                <a:ea typeface="+mn-ea"/>
                <a:cs typeface="+mn-cs"/>
              </a:rPr>
              <a:t>. </a:t>
            </a:r>
            <a:r>
              <a:rPr lang="it-IT" sz="1000" b="1" i="0" kern="1200" dirty="0">
                <a:solidFill>
                  <a:schemeClr val="tx1"/>
                </a:solidFill>
                <a:effectLst/>
                <a:latin typeface="Times New Roman" pitchFamily="18" charset="0"/>
                <a:ea typeface="+mn-ea"/>
                <a:cs typeface="+mn-cs"/>
              </a:rPr>
              <a:t>Sales promotion</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is</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designed</a:t>
            </a:r>
            <a:r>
              <a:rPr lang="it-IT" sz="1000" b="0" i="0" kern="1200" dirty="0">
                <a:solidFill>
                  <a:schemeClr val="tx1"/>
                </a:solidFill>
                <a:effectLst/>
                <a:latin typeface="Times New Roman" pitchFamily="18" charset="0"/>
                <a:ea typeface="+mn-ea"/>
                <a:cs typeface="+mn-cs"/>
              </a:rPr>
              <a:t> to be </a:t>
            </a:r>
            <a:r>
              <a:rPr lang="it-IT" sz="1000" b="0" i="0" kern="1200" dirty="0" err="1">
                <a:solidFill>
                  <a:schemeClr val="tx1"/>
                </a:solidFill>
                <a:effectLst/>
                <a:latin typeface="Times New Roman" pitchFamily="18" charset="0"/>
                <a:ea typeface="+mn-ea"/>
                <a:cs typeface="+mn-cs"/>
              </a:rPr>
              <a:t>used</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as</a:t>
            </a:r>
            <a:r>
              <a:rPr lang="it-IT" sz="1000" b="0" i="0" kern="1200" dirty="0">
                <a:solidFill>
                  <a:schemeClr val="tx1"/>
                </a:solidFill>
                <a:effectLst/>
                <a:latin typeface="Times New Roman" pitchFamily="18" charset="0"/>
                <a:ea typeface="+mn-ea"/>
                <a:cs typeface="+mn-cs"/>
              </a:rPr>
              <a:t> a short-</a:t>
            </a:r>
            <a:r>
              <a:rPr lang="it-IT" sz="1000" b="0" i="0" kern="1200" dirty="0" err="1">
                <a:solidFill>
                  <a:schemeClr val="tx1"/>
                </a:solidFill>
                <a:effectLst/>
                <a:latin typeface="Times New Roman" pitchFamily="18" charset="0"/>
                <a:ea typeface="+mn-ea"/>
                <a:cs typeface="+mn-cs"/>
              </a:rPr>
              <a:t>term</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tactic</a:t>
            </a:r>
            <a:r>
              <a:rPr lang="it-IT" sz="1000" b="0" i="0" kern="1200" dirty="0">
                <a:solidFill>
                  <a:schemeClr val="tx1"/>
                </a:solidFill>
                <a:effectLst/>
                <a:latin typeface="Times New Roman" pitchFamily="18" charset="0"/>
                <a:ea typeface="+mn-ea"/>
                <a:cs typeface="+mn-cs"/>
              </a:rPr>
              <a:t> to </a:t>
            </a:r>
            <a:r>
              <a:rPr lang="it-IT" sz="1000" b="0" i="0" kern="1200" dirty="0" err="1">
                <a:solidFill>
                  <a:schemeClr val="tx1"/>
                </a:solidFill>
                <a:effectLst/>
                <a:latin typeface="Times New Roman" pitchFamily="18" charset="0"/>
                <a:ea typeface="+mn-ea"/>
                <a:cs typeface="+mn-cs"/>
              </a:rPr>
              <a:t>boost</a:t>
            </a:r>
            <a:r>
              <a:rPr lang="it-IT" sz="1000" b="0" i="0" kern="1200" dirty="0">
                <a:solidFill>
                  <a:schemeClr val="tx1"/>
                </a:solidFill>
                <a:effectLst/>
                <a:latin typeface="Times New Roman" pitchFamily="18" charset="0"/>
                <a:ea typeface="+mn-ea"/>
                <a:cs typeface="+mn-cs"/>
              </a:rPr>
              <a:t> </a:t>
            </a:r>
            <a:r>
              <a:rPr lang="it-IT" sz="1000" b="1" i="0" kern="1200" dirty="0">
                <a:solidFill>
                  <a:schemeClr val="tx1"/>
                </a:solidFill>
                <a:effectLst/>
                <a:latin typeface="Times New Roman" pitchFamily="18" charset="0"/>
                <a:ea typeface="+mn-ea"/>
                <a:cs typeface="+mn-cs"/>
              </a:rPr>
              <a:t>sales</a:t>
            </a:r>
            <a:r>
              <a:rPr lang="it-IT" sz="1000" b="0" i="0" kern="1200" dirty="0">
                <a:solidFill>
                  <a:schemeClr val="tx1"/>
                </a:solidFill>
                <a:effectLst/>
                <a:latin typeface="Times New Roman" pitchFamily="18" charset="0"/>
                <a:ea typeface="+mn-ea"/>
                <a:cs typeface="+mn-cs"/>
              </a:rPr>
              <a:t> – </a:t>
            </a:r>
            <a:r>
              <a:rPr lang="it-IT" sz="1000" b="0" i="0" kern="1200" dirty="0" err="1">
                <a:solidFill>
                  <a:schemeClr val="tx1"/>
                </a:solidFill>
                <a:effectLst/>
                <a:latin typeface="Times New Roman" pitchFamily="18" charset="0"/>
                <a:ea typeface="+mn-ea"/>
                <a:cs typeface="+mn-cs"/>
              </a:rPr>
              <a:t>it</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is</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rarely</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suitable</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as</a:t>
            </a:r>
            <a:r>
              <a:rPr lang="it-IT" sz="1000" b="0" i="0" kern="1200" dirty="0">
                <a:solidFill>
                  <a:schemeClr val="tx1"/>
                </a:solidFill>
                <a:effectLst/>
                <a:latin typeface="Times New Roman" pitchFamily="18" charset="0"/>
                <a:ea typeface="+mn-ea"/>
                <a:cs typeface="+mn-cs"/>
              </a:rPr>
              <a:t> a </a:t>
            </a:r>
            <a:r>
              <a:rPr lang="it-IT" sz="1000" b="0" i="0" kern="1200" dirty="0" err="1">
                <a:solidFill>
                  <a:schemeClr val="tx1"/>
                </a:solidFill>
                <a:effectLst/>
                <a:latin typeface="Times New Roman" pitchFamily="18" charset="0"/>
                <a:ea typeface="+mn-ea"/>
                <a:cs typeface="+mn-cs"/>
              </a:rPr>
              <a:t>method</a:t>
            </a:r>
            <a:r>
              <a:rPr lang="it-IT" sz="1000" b="0" i="0" kern="1200" dirty="0">
                <a:solidFill>
                  <a:schemeClr val="tx1"/>
                </a:solidFill>
                <a:effectLst/>
                <a:latin typeface="Times New Roman" pitchFamily="18" charset="0"/>
                <a:ea typeface="+mn-ea"/>
                <a:cs typeface="+mn-cs"/>
              </a:rPr>
              <a:t> of building long-</a:t>
            </a:r>
            <a:r>
              <a:rPr lang="it-IT" sz="1000" b="0" i="0" kern="1200" dirty="0" err="1">
                <a:solidFill>
                  <a:schemeClr val="tx1"/>
                </a:solidFill>
                <a:effectLst/>
                <a:latin typeface="Times New Roman" pitchFamily="18" charset="0"/>
                <a:ea typeface="+mn-ea"/>
                <a:cs typeface="+mn-cs"/>
              </a:rPr>
              <a:t>term</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customer</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loyalty</a:t>
            </a:r>
            <a:r>
              <a:rPr lang="it-IT" sz="1000" b="0" i="0" kern="1200" dirty="0">
                <a:solidFill>
                  <a:schemeClr val="tx1"/>
                </a:solidFill>
                <a:effectLst/>
                <a:latin typeface="Times New Roman" pitchFamily="18" charset="0"/>
                <a:ea typeface="+mn-ea"/>
                <a:cs typeface="+mn-cs"/>
              </a:rPr>
              <a:t>. Some </a:t>
            </a:r>
            <a:r>
              <a:rPr lang="it-IT" sz="1000" b="1" i="0" kern="1200" dirty="0">
                <a:solidFill>
                  <a:schemeClr val="tx1"/>
                </a:solidFill>
                <a:effectLst/>
                <a:latin typeface="Times New Roman" pitchFamily="18" charset="0"/>
                <a:ea typeface="+mn-ea"/>
                <a:cs typeface="+mn-cs"/>
              </a:rPr>
              <a:t>sales </a:t>
            </a:r>
            <a:r>
              <a:rPr lang="it-IT" sz="1000" b="1" i="0" kern="1200" dirty="0" err="1">
                <a:solidFill>
                  <a:schemeClr val="tx1"/>
                </a:solidFill>
                <a:effectLst/>
                <a:latin typeface="Times New Roman" pitchFamily="18" charset="0"/>
                <a:ea typeface="+mn-ea"/>
                <a:cs typeface="+mn-cs"/>
              </a:rPr>
              <a:t>promotions</a:t>
            </a:r>
            <a:r>
              <a:rPr lang="it-IT" sz="1000" b="0" i="0" kern="1200" dirty="0">
                <a:solidFill>
                  <a:schemeClr val="tx1"/>
                </a:solidFill>
                <a:effectLst/>
                <a:latin typeface="Times New Roman" pitchFamily="18" charset="0"/>
                <a:ea typeface="+mn-ea"/>
                <a:cs typeface="+mn-cs"/>
              </a:rPr>
              <a:t> are </a:t>
            </a:r>
            <a:r>
              <a:rPr lang="it-IT" sz="1000" b="0" i="0" kern="1200" dirty="0" err="1">
                <a:solidFill>
                  <a:schemeClr val="tx1"/>
                </a:solidFill>
                <a:effectLst/>
                <a:latin typeface="Times New Roman" pitchFamily="18" charset="0"/>
                <a:ea typeface="+mn-ea"/>
                <a:cs typeface="+mn-cs"/>
              </a:rPr>
              <a:t>aimed</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at</a:t>
            </a:r>
            <a:r>
              <a:rPr lang="it-IT" sz="1000" b="0" i="0" kern="1200" dirty="0">
                <a:solidFill>
                  <a:schemeClr val="tx1"/>
                </a:solidFill>
                <a:effectLst/>
                <a:latin typeface="Times New Roman" pitchFamily="18" charset="0"/>
                <a:ea typeface="+mn-ea"/>
                <a:cs typeface="+mn-cs"/>
              </a:rPr>
              <a:t> consumers</a:t>
            </a:r>
            <a:r>
              <a:rPr lang="it-IT" sz="1200" b="0" i="0" kern="1200" dirty="0">
                <a:solidFill>
                  <a:schemeClr val="tx1"/>
                </a:solidFill>
                <a:effectLst/>
                <a:latin typeface="Times New Roman" pitchFamily="18" charset="0"/>
                <a:ea typeface="+mn-ea"/>
                <a:cs typeface="+mn-cs"/>
              </a:rPr>
              <a:t>.</a:t>
            </a:r>
          </a:p>
          <a:p>
            <a:endParaRPr lang="it-IT" sz="1200" b="0" i="0" kern="1200" dirty="0">
              <a:solidFill>
                <a:schemeClr val="tx1"/>
              </a:solidFill>
              <a:effectLst/>
              <a:latin typeface="Times New Roman" pitchFamily="18" charset="0"/>
              <a:ea typeface="+mn-ea"/>
              <a:cs typeface="+mn-cs"/>
            </a:endParaRPr>
          </a:p>
          <a:p>
            <a:r>
              <a:rPr lang="it-IT" sz="1200" b="1" i="0" kern="1200" dirty="0">
                <a:solidFill>
                  <a:schemeClr val="tx1"/>
                </a:solidFill>
                <a:effectLst/>
                <a:latin typeface="Times New Roman" pitchFamily="18" charset="0"/>
                <a:ea typeface="+mn-ea"/>
                <a:cs typeface="+mn-cs"/>
              </a:rPr>
              <a:t>Personal </a:t>
            </a:r>
            <a:r>
              <a:rPr lang="it-IT" sz="1200" b="1" i="0" kern="1200" dirty="0" err="1">
                <a:solidFill>
                  <a:schemeClr val="tx1"/>
                </a:solidFill>
                <a:effectLst/>
                <a:latin typeface="Times New Roman" pitchFamily="18" charset="0"/>
                <a:ea typeface="+mn-ea"/>
                <a:cs typeface="+mn-cs"/>
              </a:rPr>
              <a:t>selling</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occurs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when</a:t>
            </a:r>
            <a:r>
              <a:rPr lang="it-IT" sz="1200" b="0" i="0" kern="1200" dirty="0">
                <a:solidFill>
                  <a:schemeClr val="tx1"/>
                </a:solidFill>
                <a:effectLst/>
                <a:latin typeface="Times New Roman" pitchFamily="18" charset="0"/>
                <a:ea typeface="+mn-ea"/>
                <a:cs typeface="+mn-cs"/>
              </a:rPr>
              <a:t> a sales </a:t>
            </a:r>
            <a:r>
              <a:rPr lang="it-IT" sz="1200" b="0" i="0" kern="1200" dirty="0" err="1">
                <a:solidFill>
                  <a:schemeClr val="tx1"/>
                </a:solidFill>
                <a:effectLst/>
                <a:latin typeface="Times New Roman" pitchFamily="18" charset="0"/>
                <a:ea typeface="+mn-ea"/>
                <a:cs typeface="+mn-cs"/>
              </a:rPr>
              <a:t>representative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meets</a:t>
            </a:r>
            <a:r>
              <a:rPr lang="it-IT" sz="1200" b="0" i="0" kern="1200" dirty="0">
                <a:solidFill>
                  <a:schemeClr val="tx1"/>
                </a:solidFill>
                <a:effectLst/>
                <a:latin typeface="Times New Roman" pitchFamily="18" charset="0"/>
                <a:ea typeface="+mn-ea"/>
                <a:cs typeface="+mn-cs"/>
              </a:rPr>
              <a:t> with a </a:t>
            </a:r>
            <a:r>
              <a:rPr lang="it-IT" sz="1200" b="0" i="0" kern="1200" dirty="0" err="1">
                <a:solidFill>
                  <a:schemeClr val="tx1"/>
                </a:solidFill>
                <a:effectLst/>
                <a:latin typeface="Times New Roman" pitchFamily="18" charset="0"/>
                <a:ea typeface="+mn-ea"/>
                <a:cs typeface="+mn-cs"/>
              </a:rPr>
              <a:t>potential</a:t>
            </a:r>
            <a:r>
              <a:rPr lang="it-IT" sz="1200" b="0" i="0" kern="1200" dirty="0">
                <a:solidFill>
                  <a:schemeClr val="tx1"/>
                </a:solidFill>
                <a:effectLst/>
                <a:latin typeface="Times New Roman" pitchFamily="18" charset="0"/>
                <a:ea typeface="+mn-ea"/>
                <a:cs typeface="+mn-cs"/>
              </a:rPr>
              <a:t> client for the </a:t>
            </a:r>
            <a:r>
              <a:rPr lang="it-IT" sz="1200" b="0" i="0" kern="1200" dirty="0" err="1">
                <a:solidFill>
                  <a:schemeClr val="tx1"/>
                </a:solidFill>
                <a:effectLst/>
                <a:latin typeface="Times New Roman" pitchFamily="18" charset="0"/>
                <a:ea typeface="+mn-ea"/>
                <a:cs typeface="+mn-cs"/>
              </a:rPr>
              <a:t>purpose</a:t>
            </a:r>
            <a:r>
              <a:rPr lang="it-IT" sz="1200" b="0" i="0" kern="1200" dirty="0">
                <a:solidFill>
                  <a:schemeClr val="tx1"/>
                </a:solidFill>
                <a:effectLst/>
                <a:latin typeface="Times New Roman" pitchFamily="18" charset="0"/>
                <a:ea typeface="+mn-ea"/>
                <a:cs typeface="+mn-cs"/>
              </a:rPr>
              <a:t> of </a:t>
            </a:r>
            <a:r>
              <a:rPr lang="it-IT" sz="1200" b="0" i="0" kern="1200" dirty="0" err="1">
                <a:solidFill>
                  <a:schemeClr val="tx1"/>
                </a:solidFill>
                <a:effectLst/>
                <a:latin typeface="Times New Roman" pitchFamily="18" charset="0"/>
                <a:ea typeface="+mn-ea"/>
                <a:cs typeface="+mn-cs"/>
              </a:rPr>
              <a:t>transacting</a:t>
            </a:r>
            <a:r>
              <a:rPr lang="it-IT" sz="1200" b="0" i="0" kern="1200" dirty="0">
                <a:solidFill>
                  <a:schemeClr val="tx1"/>
                </a:solidFill>
                <a:effectLst/>
                <a:latin typeface="Times New Roman" pitchFamily="18" charset="0"/>
                <a:ea typeface="+mn-ea"/>
                <a:cs typeface="+mn-cs"/>
              </a:rPr>
              <a:t> a </a:t>
            </a:r>
            <a:r>
              <a:rPr lang="it-IT" sz="1200" b="0" i="0" u="none" strike="noStrike" kern="1200" dirty="0">
                <a:solidFill>
                  <a:schemeClr val="tx1"/>
                </a:solidFill>
                <a:effectLst/>
                <a:latin typeface="Times New Roman" pitchFamily="18" charset="0"/>
                <a:ea typeface="+mn-ea"/>
                <a:cs typeface="+mn-cs"/>
                <a:hlinkClick r:id="rId3" tooltip="Sales"/>
              </a:rPr>
              <a:t>sale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Many</a:t>
            </a:r>
            <a:r>
              <a:rPr lang="it-IT" sz="1200" b="0" i="0" kern="1200" dirty="0">
                <a:solidFill>
                  <a:schemeClr val="tx1"/>
                </a:solidFill>
                <a:effectLst/>
                <a:latin typeface="Times New Roman" pitchFamily="18" charset="0"/>
                <a:ea typeface="+mn-ea"/>
                <a:cs typeface="+mn-cs"/>
              </a:rPr>
              <a:t> sales </a:t>
            </a:r>
            <a:r>
              <a:rPr lang="it-IT" sz="1200" b="0" i="0" kern="1200" dirty="0" err="1">
                <a:solidFill>
                  <a:schemeClr val="tx1"/>
                </a:solidFill>
                <a:effectLst/>
                <a:latin typeface="Times New Roman" pitchFamily="18" charset="0"/>
                <a:ea typeface="+mn-ea"/>
                <a:cs typeface="+mn-cs"/>
              </a:rPr>
              <a:t>representatives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rely</a:t>
            </a:r>
            <a:r>
              <a:rPr lang="it-IT" sz="1200" b="0" i="0" kern="1200" dirty="0">
                <a:solidFill>
                  <a:schemeClr val="tx1"/>
                </a:solidFill>
                <a:effectLst/>
                <a:latin typeface="Times New Roman" pitchFamily="18" charset="0"/>
                <a:ea typeface="+mn-ea"/>
                <a:cs typeface="+mn-cs"/>
              </a:rPr>
              <a:t> on a </a:t>
            </a:r>
            <a:r>
              <a:rPr lang="it-IT" sz="1200" b="0" i="0" kern="1200" dirty="0" err="1">
                <a:solidFill>
                  <a:schemeClr val="tx1"/>
                </a:solidFill>
                <a:effectLst/>
                <a:latin typeface="Times New Roman" pitchFamily="18" charset="0"/>
                <a:ea typeface="+mn-ea"/>
                <a:cs typeface="+mn-cs"/>
              </a:rPr>
              <a:t>sequential</a:t>
            </a:r>
            <a:r>
              <a:rPr lang="it-IT" sz="1200" b="0" i="0" kern="1200" dirty="0">
                <a:solidFill>
                  <a:schemeClr val="tx1"/>
                </a:solidFill>
                <a:effectLst/>
                <a:latin typeface="Times New Roman" pitchFamily="18" charset="0"/>
                <a:ea typeface="+mn-ea"/>
                <a:cs typeface="+mn-cs"/>
              </a:rPr>
              <a:t> sales </a:t>
            </a:r>
            <a:r>
              <a:rPr lang="it-IT" sz="1200" b="0" i="0" kern="1200" dirty="0" err="1">
                <a:solidFill>
                  <a:schemeClr val="tx1"/>
                </a:solidFill>
                <a:effectLst/>
                <a:latin typeface="Times New Roman" pitchFamily="18" charset="0"/>
                <a:ea typeface="+mn-ea"/>
                <a:cs typeface="+mn-cs"/>
              </a:rPr>
              <a:t>process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that</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typically</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includes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nine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steps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AD5D9-D074-4A7D-A79A-1135E9E5F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6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i="1" dirty="0" err="1">
                <a:solidFill>
                  <a:srgbClr val="202122"/>
                </a:solidFill>
                <a:effectLst/>
                <a:latin typeface="Arial" panose="020B0604020202020204" pitchFamily="34" charset="0"/>
              </a:rPr>
              <a:t>Nineteen</a:t>
            </a:r>
            <a:r>
              <a:rPr lang="it-IT" b="1" i="1" dirty="0">
                <a:solidFill>
                  <a:srgbClr val="202122"/>
                </a:solidFill>
                <a:effectLst/>
                <a:latin typeface="Arial" panose="020B0604020202020204" pitchFamily="34" charset="0"/>
              </a:rPr>
              <a:t> </a:t>
            </a:r>
            <a:r>
              <a:rPr lang="it-IT" b="1" i="1" dirty="0" err="1">
                <a:solidFill>
                  <a:srgbClr val="202122"/>
                </a:solidFill>
                <a:effectLst/>
                <a:latin typeface="Arial" panose="020B0604020202020204" pitchFamily="34" charset="0"/>
              </a:rPr>
              <a:t>Eighty-Four</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also</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published</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as</a:t>
            </a:r>
            <a:r>
              <a:rPr lang="it-IT" b="0" i="0" dirty="0">
                <a:solidFill>
                  <a:srgbClr val="202122"/>
                </a:solidFill>
                <a:effectLst/>
                <a:latin typeface="Arial" panose="020B0604020202020204" pitchFamily="34" charset="0"/>
              </a:rPr>
              <a:t> </a:t>
            </a:r>
            <a:r>
              <a:rPr lang="it-IT" b="1" i="1" dirty="0">
                <a:solidFill>
                  <a:srgbClr val="202122"/>
                </a:solidFill>
                <a:effectLst/>
                <a:latin typeface="Arial" panose="020B0604020202020204" pitchFamily="34" charset="0"/>
              </a:rPr>
              <a:t>1984</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is</a:t>
            </a:r>
            <a:r>
              <a:rPr lang="it-IT" b="0" i="0" dirty="0">
                <a:solidFill>
                  <a:srgbClr val="202122"/>
                </a:solidFill>
                <a:effectLst/>
                <a:latin typeface="Arial" panose="020B0604020202020204" pitchFamily="34" charset="0"/>
              </a:rPr>
              <a:t> a </a:t>
            </a:r>
            <a:r>
              <a:rPr lang="it-IT" b="0" i="0" u="none" strike="noStrike" dirty="0">
                <a:solidFill>
                  <a:srgbClr val="3366CC"/>
                </a:solidFill>
                <a:effectLst/>
                <a:latin typeface="Arial" panose="020B0604020202020204" pitchFamily="34" charset="0"/>
                <a:hlinkClick r:id="rId3" tooltip="Dystopia"/>
              </a:rPr>
              <a:t>dystopian</a:t>
            </a:r>
            <a:r>
              <a:rPr lang="it-IT" b="0" i="0" dirty="0">
                <a:solidFill>
                  <a:srgbClr val="202122"/>
                </a:solidFill>
                <a:effectLst/>
                <a:latin typeface="Arial" panose="020B0604020202020204" pitchFamily="34" charset="0"/>
              </a:rPr>
              <a:t> </a:t>
            </a:r>
            <a:r>
              <a:rPr lang="it-IT" b="0" i="0" u="none" strike="noStrike" dirty="0">
                <a:solidFill>
                  <a:srgbClr val="3366CC"/>
                </a:solidFill>
                <a:effectLst/>
                <a:latin typeface="Arial" panose="020B0604020202020204" pitchFamily="34" charset="0"/>
                <a:hlinkClick r:id="rId4" tooltip="Social science fiction"/>
              </a:rPr>
              <a:t>social science fiction</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novel</a:t>
            </a:r>
            <a:r>
              <a:rPr lang="it-IT" b="0" i="0" dirty="0">
                <a:solidFill>
                  <a:srgbClr val="202122"/>
                </a:solidFill>
                <a:effectLst/>
                <a:latin typeface="Arial" panose="020B0604020202020204" pitchFamily="34" charset="0"/>
              </a:rPr>
              <a:t> and </a:t>
            </a:r>
            <a:r>
              <a:rPr lang="it-IT" b="0" i="0" u="none" strike="noStrike" dirty="0">
                <a:solidFill>
                  <a:srgbClr val="3366CC"/>
                </a:solidFill>
                <a:effectLst/>
                <a:latin typeface="Arial" panose="020B0604020202020204" pitchFamily="34" charset="0"/>
                <a:hlinkClick r:id="rId5" tooltip="Cautionary tale"/>
              </a:rPr>
              <a:t>cautionary tale</a:t>
            </a:r>
            <a:r>
              <a:rPr lang="it-IT" b="0" i="0" dirty="0">
                <a:solidFill>
                  <a:srgbClr val="202122"/>
                </a:solidFill>
                <a:effectLst/>
                <a:latin typeface="Arial" panose="020B0604020202020204" pitchFamily="34" charset="0"/>
              </a:rPr>
              <a:t> by English writer </a:t>
            </a:r>
            <a:r>
              <a:rPr lang="it-IT" b="0" i="0" u="none" strike="noStrike" dirty="0">
                <a:solidFill>
                  <a:srgbClr val="3366CC"/>
                </a:solidFill>
                <a:effectLst/>
                <a:latin typeface="Arial" panose="020B0604020202020204" pitchFamily="34" charset="0"/>
                <a:hlinkClick r:id="rId6" tooltip="George Orwell"/>
              </a:rPr>
              <a:t>George Orwell</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It</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was</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published</a:t>
            </a:r>
            <a:r>
              <a:rPr lang="it-IT" b="0" i="0" dirty="0">
                <a:solidFill>
                  <a:srgbClr val="202122"/>
                </a:solidFill>
                <a:effectLst/>
                <a:latin typeface="Arial" panose="020B0604020202020204" pitchFamily="34" charset="0"/>
              </a:rPr>
              <a:t> on 8 June 1949 </a:t>
            </a:r>
            <a:endParaRPr lang="it-IT" sz="1200" b="0" i="0" kern="1200" dirty="0">
              <a:solidFill>
                <a:schemeClr val="tx1"/>
              </a:solidFill>
              <a:effectLst/>
              <a:latin typeface="Times New Roman" pitchFamily="18" charset="0"/>
              <a:ea typeface="+mn-ea"/>
              <a:cs typeface="+mn-cs"/>
            </a:endParaRPr>
          </a:p>
          <a:p>
            <a:r>
              <a:rPr lang="it-IT" sz="1200" b="0" i="0" kern="1200" dirty="0">
                <a:solidFill>
                  <a:schemeClr val="tx1"/>
                </a:solidFill>
                <a:effectLst/>
                <a:latin typeface="Times New Roman" pitchFamily="18" charset="0"/>
                <a:ea typeface="+mn-ea"/>
                <a:cs typeface="+mn-cs"/>
              </a:rPr>
              <a:t>Lo spot è stato trasmesso un'unica volta in </a:t>
            </a:r>
            <a:r>
              <a:rPr lang="it-IT" sz="1200" b="0" i="0" u="none" strike="noStrike" kern="1200" dirty="0">
                <a:solidFill>
                  <a:schemeClr val="tx1"/>
                </a:solidFill>
                <a:effectLst/>
                <a:latin typeface="Times New Roman" pitchFamily="18" charset="0"/>
                <a:ea typeface="+mn-ea"/>
                <a:cs typeface="+mn-cs"/>
                <a:hlinkClick r:id="rId7" tooltip="Televisione"/>
              </a:rPr>
              <a:t>televisione</a:t>
            </a:r>
            <a:r>
              <a:rPr lang="it-IT" sz="1200" b="0" i="0" kern="1200" dirty="0">
                <a:solidFill>
                  <a:schemeClr val="tx1"/>
                </a:solidFill>
                <a:effectLst/>
                <a:latin typeface="Times New Roman" pitchFamily="18" charset="0"/>
                <a:ea typeface="+mn-ea"/>
                <a:cs typeface="+mn-cs"/>
              </a:rPr>
              <a:t>, il 22 gennaio </a:t>
            </a:r>
            <a:r>
              <a:rPr lang="it-IT" sz="1200" b="0" i="0" u="none" strike="noStrike" kern="1200" dirty="0">
                <a:solidFill>
                  <a:schemeClr val="tx1"/>
                </a:solidFill>
                <a:effectLst/>
                <a:latin typeface="Times New Roman" pitchFamily="18" charset="0"/>
                <a:ea typeface="+mn-ea"/>
                <a:cs typeface="+mn-cs"/>
                <a:hlinkClick r:id="rId8" tooltip="1984"/>
              </a:rPr>
              <a:t>1984</a:t>
            </a:r>
            <a:r>
              <a:rPr lang="it-IT" sz="1200" b="0" i="0" kern="1200" dirty="0">
                <a:solidFill>
                  <a:schemeClr val="tx1"/>
                </a:solidFill>
                <a:effectLst/>
                <a:latin typeface="Times New Roman" pitchFamily="18" charset="0"/>
                <a:ea typeface="+mn-ea"/>
                <a:cs typeface="+mn-cs"/>
              </a:rPr>
              <a:t>, durante il terzo quarto del </a:t>
            </a:r>
            <a:r>
              <a:rPr lang="it-IT" sz="1200" b="0" i="0" u="none" strike="noStrike" kern="1200" dirty="0">
                <a:solidFill>
                  <a:schemeClr val="tx1"/>
                </a:solidFill>
                <a:effectLst/>
                <a:latin typeface="Times New Roman" pitchFamily="18" charset="0"/>
                <a:ea typeface="+mn-ea"/>
                <a:cs typeface="+mn-cs"/>
                <a:hlinkClick r:id="rId9" tooltip="Super Bowl XVIII"/>
              </a:rPr>
              <a:t>Super Bowl</a:t>
            </a:r>
            <a:r>
              <a:rPr lang="it-IT" sz="1200" b="0" i="0" kern="1200" dirty="0">
                <a:solidFill>
                  <a:schemeClr val="tx1"/>
                </a:solidFill>
                <a:effectLst/>
                <a:latin typeface="Times New Roman" pitchFamily="18" charset="0"/>
                <a:ea typeface="+mn-ea"/>
                <a:cs typeface="+mn-cs"/>
              </a:rPr>
              <a:t>.</a:t>
            </a:r>
          </a:p>
          <a:p>
            <a:r>
              <a:rPr lang="it-IT" sz="1200" b="0" i="0" kern="1200" dirty="0">
                <a:solidFill>
                  <a:schemeClr val="tx1"/>
                </a:solidFill>
                <a:effectLst/>
                <a:latin typeface="Times New Roman" pitchFamily="18" charset="0"/>
                <a:ea typeface="+mn-ea"/>
                <a:cs typeface="+mn-cs"/>
              </a:rPr>
              <a:t>«On </a:t>
            </a:r>
            <a:r>
              <a:rPr lang="it-IT" sz="1200" b="0" i="0" kern="1200" dirty="0" err="1">
                <a:solidFill>
                  <a:schemeClr val="tx1"/>
                </a:solidFill>
                <a:effectLst/>
                <a:latin typeface="Times New Roman" pitchFamily="18" charset="0"/>
                <a:ea typeface="+mn-ea"/>
                <a:cs typeface="+mn-cs"/>
              </a:rPr>
              <a:t>January</a:t>
            </a:r>
            <a:r>
              <a:rPr lang="it-IT" sz="1200" b="0" i="0" kern="1200" dirty="0">
                <a:solidFill>
                  <a:schemeClr val="tx1"/>
                </a:solidFill>
                <a:effectLst/>
                <a:latin typeface="Times New Roman" pitchFamily="18" charset="0"/>
                <a:ea typeface="+mn-ea"/>
                <a:cs typeface="+mn-cs"/>
              </a:rPr>
              <a:t> 24th, Apple Computer </a:t>
            </a:r>
            <a:r>
              <a:rPr lang="it-IT" sz="1200" b="0" i="0" kern="1200" dirty="0" err="1">
                <a:solidFill>
                  <a:schemeClr val="tx1"/>
                </a:solidFill>
                <a:effectLst/>
                <a:latin typeface="Times New Roman" pitchFamily="18" charset="0"/>
                <a:ea typeface="+mn-ea"/>
                <a:cs typeface="+mn-cs"/>
              </a:rPr>
              <a:t>will</a:t>
            </a:r>
            <a:r>
              <a:rPr lang="it-IT" sz="1200" b="0" i="0" kern="1200" dirty="0">
                <a:solidFill>
                  <a:schemeClr val="tx1"/>
                </a:solidFill>
                <a:effectLst/>
                <a:latin typeface="Times New Roman" pitchFamily="18" charset="0"/>
                <a:ea typeface="+mn-ea"/>
                <a:cs typeface="+mn-cs"/>
              </a:rPr>
              <a:t> introduce Macintosh. And </a:t>
            </a:r>
            <a:r>
              <a:rPr lang="it-IT" sz="1200" b="0" i="0" kern="1200" dirty="0" err="1">
                <a:solidFill>
                  <a:schemeClr val="tx1"/>
                </a:solidFill>
                <a:effectLst/>
                <a:latin typeface="Times New Roman" pitchFamily="18" charset="0"/>
                <a:ea typeface="+mn-ea"/>
                <a:cs typeface="+mn-cs"/>
              </a:rPr>
              <a:t>you'll</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see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why</a:t>
            </a:r>
            <a:r>
              <a:rPr lang="it-IT" sz="1200" b="0" i="0" kern="1200" dirty="0">
                <a:solidFill>
                  <a:schemeClr val="tx1"/>
                </a:solidFill>
                <a:effectLst/>
                <a:latin typeface="Times New Roman" pitchFamily="18" charset="0"/>
                <a:ea typeface="+mn-ea"/>
                <a:cs typeface="+mn-cs"/>
              </a:rPr>
              <a:t> 1984 </a:t>
            </a:r>
            <a:r>
              <a:rPr lang="it-IT" sz="1200" b="0" i="0" kern="1200" dirty="0" err="1">
                <a:solidFill>
                  <a:schemeClr val="tx1"/>
                </a:solidFill>
                <a:effectLst/>
                <a:latin typeface="Times New Roman" pitchFamily="18" charset="0"/>
                <a:ea typeface="+mn-ea"/>
                <a:cs typeface="+mn-cs"/>
              </a:rPr>
              <a:t>won't</a:t>
            </a:r>
            <a:r>
              <a:rPr lang="it-IT" sz="1200" b="0" i="0" kern="1200" dirty="0">
                <a:solidFill>
                  <a:schemeClr val="tx1"/>
                </a:solidFill>
                <a:effectLst/>
                <a:latin typeface="Times New Roman" pitchFamily="18" charset="0"/>
                <a:ea typeface="+mn-ea"/>
                <a:cs typeface="+mn-cs"/>
              </a:rPr>
              <a:t> be </a:t>
            </a:r>
            <a:r>
              <a:rPr lang="it-IT" sz="1200" b="0" i="0" kern="1200" dirty="0" err="1">
                <a:solidFill>
                  <a:schemeClr val="tx1"/>
                </a:solidFill>
                <a:effectLst/>
                <a:latin typeface="Times New Roman" pitchFamily="18" charset="0"/>
                <a:ea typeface="+mn-ea"/>
                <a:cs typeface="+mn-cs"/>
              </a:rPr>
              <a:t>like</a:t>
            </a:r>
            <a:r>
              <a:rPr lang="it-IT" sz="1200" b="0" i="0" kern="1200" dirty="0">
                <a:solidFill>
                  <a:schemeClr val="tx1"/>
                </a:solidFill>
                <a:effectLst/>
                <a:latin typeface="Times New Roman" pitchFamily="18" charset="0"/>
                <a:ea typeface="+mn-ea"/>
                <a:cs typeface="+mn-cs"/>
              </a:rPr>
              <a:t> “1984”.» IBM</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5AA73-57DE-4BB8-85B1-1815D2437CB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8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000" b="1" i="0" kern="1200" dirty="0">
                <a:solidFill>
                  <a:schemeClr val="tx1"/>
                </a:solidFill>
                <a:effectLst/>
                <a:latin typeface="Times New Roman" pitchFamily="18" charset="0"/>
                <a:ea typeface="+mn-ea"/>
                <a:cs typeface="+mn-cs"/>
              </a:rPr>
              <a:t>Sales promotion</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is</a:t>
            </a:r>
            <a:r>
              <a:rPr lang="it-IT" sz="1000" b="0" i="0" kern="1200" dirty="0">
                <a:solidFill>
                  <a:schemeClr val="tx1"/>
                </a:solidFill>
                <a:effectLst/>
                <a:latin typeface="Times New Roman" pitchFamily="18" charset="0"/>
                <a:ea typeface="+mn-ea"/>
                <a:cs typeface="+mn-cs"/>
              </a:rPr>
              <a:t> the </a:t>
            </a:r>
            <a:r>
              <a:rPr lang="it-IT" sz="1000" b="0" i="0" kern="1200" dirty="0" err="1">
                <a:solidFill>
                  <a:schemeClr val="tx1"/>
                </a:solidFill>
                <a:effectLst/>
                <a:latin typeface="Times New Roman" pitchFamily="18" charset="0"/>
                <a:ea typeface="+mn-ea"/>
                <a:cs typeface="+mn-cs"/>
              </a:rPr>
              <a:t>process</a:t>
            </a:r>
            <a:r>
              <a:rPr lang="it-IT" sz="1000" b="0" i="0" kern="1200" dirty="0">
                <a:solidFill>
                  <a:schemeClr val="tx1"/>
                </a:solidFill>
                <a:effectLst/>
                <a:latin typeface="Times New Roman" pitchFamily="18" charset="0"/>
                <a:ea typeface="+mn-ea"/>
                <a:cs typeface="+mn-cs"/>
              </a:rPr>
              <a:t> of </a:t>
            </a:r>
            <a:r>
              <a:rPr lang="it-IT" sz="1000" b="0" i="0" kern="1200" dirty="0" err="1">
                <a:solidFill>
                  <a:schemeClr val="tx1"/>
                </a:solidFill>
                <a:effectLst/>
                <a:latin typeface="Times New Roman" pitchFamily="18" charset="0"/>
                <a:ea typeface="+mn-ea"/>
                <a:cs typeface="+mn-cs"/>
              </a:rPr>
              <a:t>persuading</a:t>
            </a:r>
            <a:r>
              <a:rPr lang="it-IT" sz="1000" b="0" i="0" kern="1200" dirty="0">
                <a:solidFill>
                  <a:schemeClr val="tx1"/>
                </a:solidFill>
                <a:effectLst/>
                <a:latin typeface="Times New Roman" pitchFamily="18" charset="0"/>
                <a:ea typeface="+mn-ea"/>
                <a:cs typeface="+mn-cs"/>
              </a:rPr>
              <a:t> a </a:t>
            </a:r>
            <a:r>
              <a:rPr lang="it-IT" sz="1000" b="0" i="0" kern="1200" dirty="0" err="1">
                <a:solidFill>
                  <a:schemeClr val="tx1"/>
                </a:solidFill>
                <a:effectLst/>
                <a:latin typeface="Times New Roman" pitchFamily="18" charset="0"/>
                <a:ea typeface="+mn-ea"/>
                <a:cs typeface="+mn-cs"/>
              </a:rPr>
              <a:t>potential</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customer</a:t>
            </a:r>
            <a:r>
              <a:rPr lang="it-IT" sz="1000" b="0" i="0" kern="1200" dirty="0">
                <a:solidFill>
                  <a:schemeClr val="tx1"/>
                </a:solidFill>
                <a:effectLst/>
                <a:latin typeface="Times New Roman" pitchFamily="18" charset="0"/>
                <a:ea typeface="+mn-ea"/>
                <a:cs typeface="+mn-cs"/>
              </a:rPr>
              <a:t> to </a:t>
            </a:r>
            <a:r>
              <a:rPr lang="it-IT" sz="1000" b="0" i="0" kern="1200" dirty="0" err="1">
                <a:solidFill>
                  <a:schemeClr val="tx1"/>
                </a:solidFill>
                <a:effectLst/>
                <a:latin typeface="Times New Roman" pitchFamily="18" charset="0"/>
                <a:ea typeface="+mn-ea"/>
                <a:cs typeface="+mn-cs"/>
              </a:rPr>
              <a:t>buy</a:t>
            </a:r>
            <a:r>
              <a:rPr lang="it-IT" sz="1000" b="0" i="0" kern="1200" dirty="0">
                <a:solidFill>
                  <a:schemeClr val="tx1"/>
                </a:solidFill>
                <a:effectLst/>
                <a:latin typeface="Times New Roman" pitchFamily="18" charset="0"/>
                <a:ea typeface="+mn-ea"/>
                <a:cs typeface="+mn-cs"/>
              </a:rPr>
              <a:t> the </a:t>
            </a:r>
            <a:r>
              <a:rPr lang="it-IT" sz="1000" b="0" i="0" kern="1200" dirty="0" err="1">
                <a:solidFill>
                  <a:schemeClr val="tx1"/>
                </a:solidFill>
                <a:effectLst/>
                <a:latin typeface="Times New Roman" pitchFamily="18" charset="0"/>
                <a:ea typeface="+mn-ea"/>
                <a:cs typeface="+mn-cs"/>
              </a:rPr>
              <a:t>product</a:t>
            </a:r>
            <a:r>
              <a:rPr lang="it-IT" sz="1000" b="0" i="0" kern="1200" dirty="0">
                <a:solidFill>
                  <a:schemeClr val="tx1"/>
                </a:solidFill>
                <a:effectLst/>
                <a:latin typeface="Times New Roman" pitchFamily="18" charset="0"/>
                <a:ea typeface="+mn-ea"/>
                <a:cs typeface="+mn-cs"/>
              </a:rPr>
              <a:t>. </a:t>
            </a:r>
            <a:r>
              <a:rPr lang="it-IT" sz="1000" b="1" i="0" kern="1200" dirty="0">
                <a:solidFill>
                  <a:schemeClr val="tx1"/>
                </a:solidFill>
                <a:effectLst/>
                <a:latin typeface="Times New Roman" pitchFamily="18" charset="0"/>
                <a:ea typeface="+mn-ea"/>
                <a:cs typeface="+mn-cs"/>
              </a:rPr>
              <a:t>Sales promotion</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is</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designed</a:t>
            </a:r>
            <a:r>
              <a:rPr lang="it-IT" sz="1000" b="0" i="0" kern="1200" dirty="0">
                <a:solidFill>
                  <a:schemeClr val="tx1"/>
                </a:solidFill>
                <a:effectLst/>
                <a:latin typeface="Times New Roman" pitchFamily="18" charset="0"/>
                <a:ea typeface="+mn-ea"/>
                <a:cs typeface="+mn-cs"/>
              </a:rPr>
              <a:t> to be </a:t>
            </a:r>
            <a:r>
              <a:rPr lang="it-IT" sz="1000" b="0" i="0" kern="1200" dirty="0" err="1">
                <a:solidFill>
                  <a:schemeClr val="tx1"/>
                </a:solidFill>
                <a:effectLst/>
                <a:latin typeface="Times New Roman" pitchFamily="18" charset="0"/>
                <a:ea typeface="+mn-ea"/>
                <a:cs typeface="+mn-cs"/>
              </a:rPr>
              <a:t>used</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as</a:t>
            </a:r>
            <a:r>
              <a:rPr lang="it-IT" sz="1000" b="0" i="0" kern="1200" dirty="0">
                <a:solidFill>
                  <a:schemeClr val="tx1"/>
                </a:solidFill>
                <a:effectLst/>
                <a:latin typeface="Times New Roman" pitchFamily="18" charset="0"/>
                <a:ea typeface="+mn-ea"/>
                <a:cs typeface="+mn-cs"/>
              </a:rPr>
              <a:t> a short-</a:t>
            </a:r>
            <a:r>
              <a:rPr lang="it-IT" sz="1000" b="0" i="0" kern="1200" dirty="0" err="1">
                <a:solidFill>
                  <a:schemeClr val="tx1"/>
                </a:solidFill>
                <a:effectLst/>
                <a:latin typeface="Times New Roman" pitchFamily="18" charset="0"/>
                <a:ea typeface="+mn-ea"/>
                <a:cs typeface="+mn-cs"/>
              </a:rPr>
              <a:t>term</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tactic</a:t>
            </a:r>
            <a:r>
              <a:rPr lang="it-IT" sz="1000" b="0" i="0" kern="1200" dirty="0">
                <a:solidFill>
                  <a:schemeClr val="tx1"/>
                </a:solidFill>
                <a:effectLst/>
                <a:latin typeface="Times New Roman" pitchFamily="18" charset="0"/>
                <a:ea typeface="+mn-ea"/>
                <a:cs typeface="+mn-cs"/>
              </a:rPr>
              <a:t> to </a:t>
            </a:r>
            <a:r>
              <a:rPr lang="it-IT" sz="1000" b="0" i="0" kern="1200" dirty="0" err="1">
                <a:solidFill>
                  <a:schemeClr val="tx1"/>
                </a:solidFill>
                <a:effectLst/>
                <a:latin typeface="Times New Roman" pitchFamily="18" charset="0"/>
                <a:ea typeface="+mn-ea"/>
                <a:cs typeface="+mn-cs"/>
              </a:rPr>
              <a:t>boost</a:t>
            </a:r>
            <a:r>
              <a:rPr lang="it-IT" sz="1000" b="0" i="0" kern="1200" dirty="0">
                <a:solidFill>
                  <a:schemeClr val="tx1"/>
                </a:solidFill>
                <a:effectLst/>
                <a:latin typeface="Times New Roman" pitchFamily="18" charset="0"/>
                <a:ea typeface="+mn-ea"/>
                <a:cs typeface="+mn-cs"/>
              </a:rPr>
              <a:t> </a:t>
            </a:r>
            <a:r>
              <a:rPr lang="it-IT" sz="1000" b="1" i="0" kern="1200" dirty="0">
                <a:solidFill>
                  <a:schemeClr val="tx1"/>
                </a:solidFill>
                <a:effectLst/>
                <a:latin typeface="Times New Roman" pitchFamily="18" charset="0"/>
                <a:ea typeface="+mn-ea"/>
                <a:cs typeface="+mn-cs"/>
              </a:rPr>
              <a:t>sales</a:t>
            </a:r>
            <a:r>
              <a:rPr lang="it-IT" sz="1000" b="0" i="0" kern="1200" dirty="0">
                <a:solidFill>
                  <a:schemeClr val="tx1"/>
                </a:solidFill>
                <a:effectLst/>
                <a:latin typeface="Times New Roman" pitchFamily="18" charset="0"/>
                <a:ea typeface="+mn-ea"/>
                <a:cs typeface="+mn-cs"/>
              </a:rPr>
              <a:t> – </a:t>
            </a:r>
            <a:r>
              <a:rPr lang="it-IT" sz="1000" b="0" i="0" kern="1200" dirty="0" err="1">
                <a:solidFill>
                  <a:schemeClr val="tx1"/>
                </a:solidFill>
                <a:effectLst/>
                <a:latin typeface="Times New Roman" pitchFamily="18" charset="0"/>
                <a:ea typeface="+mn-ea"/>
                <a:cs typeface="+mn-cs"/>
              </a:rPr>
              <a:t>it</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is</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rarely</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suitable</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as</a:t>
            </a:r>
            <a:r>
              <a:rPr lang="it-IT" sz="1000" b="0" i="0" kern="1200" dirty="0">
                <a:solidFill>
                  <a:schemeClr val="tx1"/>
                </a:solidFill>
                <a:effectLst/>
                <a:latin typeface="Times New Roman" pitchFamily="18" charset="0"/>
                <a:ea typeface="+mn-ea"/>
                <a:cs typeface="+mn-cs"/>
              </a:rPr>
              <a:t> a </a:t>
            </a:r>
            <a:r>
              <a:rPr lang="it-IT" sz="1000" b="0" i="0" kern="1200" dirty="0" err="1">
                <a:solidFill>
                  <a:schemeClr val="tx1"/>
                </a:solidFill>
                <a:effectLst/>
                <a:latin typeface="Times New Roman" pitchFamily="18" charset="0"/>
                <a:ea typeface="+mn-ea"/>
                <a:cs typeface="+mn-cs"/>
              </a:rPr>
              <a:t>method</a:t>
            </a:r>
            <a:r>
              <a:rPr lang="it-IT" sz="1000" b="0" i="0" kern="1200" dirty="0">
                <a:solidFill>
                  <a:schemeClr val="tx1"/>
                </a:solidFill>
                <a:effectLst/>
                <a:latin typeface="Times New Roman" pitchFamily="18" charset="0"/>
                <a:ea typeface="+mn-ea"/>
                <a:cs typeface="+mn-cs"/>
              </a:rPr>
              <a:t> of building long-</a:t>
            </a:r>
            <a:r>
              <a:rPr lang="it-IT" sz="1000" b="0" i="0" kern="1200" dirty="0" err="1">
                <a:solidFill>
                  <a:schemeClr val="tx1"/>
                </a:solidFill>
                <a:effectLst/>
                <a:latin typeface="Times New Roman" pitchFamily="18" charset="0"/>
                <a:ea typeface="+mn-ea"/>
                <a:cs typeface="+mn-cs"/>
              </a:rPr>
              <a:t>term</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customer</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loyalty</a:t>
            </a:r>
            <a:r>
              <a:rPr lang="it-IT" sz="1000" b="0" i="0" kern="1200" dirty="0">
                <a:solidFill>
                  <a:schemeClr val="tx1"/>
                </a:solidFill>
                <a:effectLst/>
                <a:latin typeface="Times New Roman" pitchFamily="18" charset="0"/>
                <a:ea typeface="+mn-ea"/>
                <a:cs typeface="+mn-cs"/>
              </a:rPr>
              <a:t>. Some </a:t>
            </a:r>
            <a:r>
              <a:rPr lang="it-IT" sz="1000" b="1" i="0" kern="1200" dirty="0">
                <a:solidFill>
                  <a:schemeClr val="tx1"/>
                </a:solidFill>
                <a:effectLst/>
                <a:latin typeface="Times New Roman" pitchFamily="18" charset="0"/>
                <a:ea typeface="+mn-ea"/>
                <a:cs typeface="+mn-cs"/>
              </a:rPr>
              <a:t>sales </a:t>
            </a:r>
            <a:r>
              <a:rPr lang="it-IT" sz="1000" b="1" i="0" kern="1200" dirty="0" err="1">
                <a:solidFill>
                  <a:schemeClr val="tx1"/>
                </a:solidFill>
                <a:effectLst/>
                <a:latin typeface="Times New Roman" pitchFamily="18" charset="0"/>
                <a:ea typeface="+mn-ea"/>
                <a:cs typeface="+mn-cs"/>
              </a:rPr>
              <a:t>promotions</a:t>
            </a:r>
            <a:r>
              <a:rPr lang="it-IT" sz="1000" b="0" i="0" kern="1200" dirty="0">
                <a:solidFill>
                  <a:schemeClr val="tx1"/>
                </a:solidFill>
                <a:effectLst/>
                <a:latin typeface="Times New Roman" pitchFamily="18" charset="0"/>
                <a:ea typeface="+mn-ea"/>
                <a:cs typeface="+mn-cs"/>
              </a:rPr>
              <a:t> are </a:t>
            </a:r>
            <a:r>
              <a:rPr lang="it-IT" sz="1000" b="0" i="0" kern="1200" dirty="0" err="1">
                <a:solidFill>
                  <a:schemeClr val="tx1"/>
                </a:solidFill>
                <a:effectLst/>
                <a:latin typeface="Times New Roman" pitchFamily="18" charset="0"/>
                <a:ea typeface="+mn-ea"/>
                <a:cs typeface="+mn-cs"/>
              </a:rPr>
              <a:t>aimed</a:t>
            </a:r>
            <a:r>
              <a:rPr lang="it-IT" sz="1000" b="0" i="0" kern="1200" dirty="0">
                <a:solidFill>
                  <a:schemeClr val="tx1"/>
                </a:solidFill>
                <a:effectLst/>
                <a:latin typeface="Times New Roman" pitchFamily="18" charset="0"/>
                <a:ea typeface="+mn-ea"/>
                <a:cs typeface="+mn-cs"/>
              </a:rPr>
              <a:t> </a:t>
            </a:r>
            <a:r>
              <a:rPr lang="it-IT" sz="1000" b="0" i="0" kern="1200" dirty="0" err="1">
                <a:solidFill>
                  <a:schemeClr val="tx1"/>
                </a:solidFill>
                <a:effectLst/>
                <a:latin typeface="Times New Roman" pitchFamily="18" charset="0"/>
                <a:ea typeface="+mn-ea"/>
                <a:cs typeface="+mn-cs"/>
              </a:rPr>
              <a:t>at</a:t>
            </a:r>
            <a:r>
              <a:rPr lang="it-IT" sz="1000" b="0" i="0" kern="1200" dirty="0">
                <a:solidFill>
                  <a:schemeClr val="tx1"/>
                </a:solidFill>
                <a:effectLst/>
                <a:latin typeface="Times New Roman" pitchFamily="18" charset="0"/>
                <a:ea typeface="+mn-ea"/>
                <a:cs typeface="+mn-cs"/>
              </a:rPr>
              <a:t> consumers</a:t>
            </a:r>
            <a:r>
              <a:rPr lang="it-IT" sz="1200" b="0" i="0" kern="1200" dirty="0">
                <a:solidFill>
                  <a:schemeClr val="tx1"/>
                </a:solidFill>
                <a:effectLst/>
                <a:latin typeface="Times New Roman" pitchFamily="18" charset="0"/>
                <a:ea typeface="+mn-ea"/>
                <a:cs typeface="+mn-cs"/>
              </a:rPr>
              <a:t>.</a:t>
            </a:r>
          </a:p>
          <a:p>
            <a:endParaRPr lang="it-IT" sz="1200" b="0" i="0" kern="1200" dirty="0">
              <a:solidFill>
                <a:schemeClr val="tx1"/>
              </a:solidFill>
              <a:effectLst/>
              <a:latin typeface="Times New Roman" pitchFamily="18" charset="0"/>
              <a:ea typeface="+mn-ea"/>
              <a:cs typeface="+mn-cs"/>
            </a:endParaRPr>
          </a:p>
          <a:p>
            <a:r>
              <a:rPr lang="it-IT" sz="1200" b="1" i="0" kern="1200" dirty="0">
                <a:solidFill>
                  <a:schemeClr val="tx1"/>
                </a:solidFill>
                <a:effectLst/>
                <a:latin typeface="Times New Roman" pitchFamily="18" charset="0"/>
                <a:ea typeface="+mn-ea"/>
                <a:cs typeface="+mn-cs"/>
              </a:rPr>
              <a:t>Personal </a:t>
            </a:r>
            <a:r>
              <a:rPr lang="it-IT" sz="1200" b="1" i="0" kern="1200" dirty="0" err="1">
                <a:solidFill>
                  <a:schemeClr val="tx1"/>
                </a:solidFill>
                <a:effectLst/>
                <a:latin typeface="Times New Roman" pitchFamily="18" charset="0"/>
                <a:ea typeface="+mn-ea"/>
                <a:cs typeface="+mn-cs"/>
              </a:rPr>
              <a:t>selling</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occurs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when</a:t>
            </a:r>
            <a:r>
              <a:rPr lang="it-IT" sz="1200" b="0" i="0" kern="1200" dirty="0">
                <a:solidFill>
                  <a:schemeClr val="tx1"/>
                </a:solidFill>
                <a:effectLst/>
                <a:latin typeface="Times New Roman" pitchFamily="18" charset="0"/>
                <a:ea typeface="+mn-ea"/>
                <a:cs typeface="+mn-cs"/>
              </a:rPr>
              <a:t> a sales </a:t>
            </a:r>
            <a:r>
              <a:rPr lang="it-IT" sz="1200" b="0" i="0" kern="1200" dirty="0" err="1">
                <a:solidFill>
                  <a:schemeClr val="tx1"/>
                </a:solidFill>
                <a:effectLst/>
                <a:latin typeface="Times New Roman" pitchFamily="18" charset="0"/>
                <a:ea typeface="+mn-ea"/>
                <a:cs typeface="+mn-cs"/>
              </a:rPr>
              <a:t>representative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meets</a:t>
            </a:r>
            <a:r>
              <a:rPr lang="it-IT" sz="1200" b="0" i="0" kern="1200" dirty="0">
                <a:solidFill>
                  <a:schemeClr val="tx1"/>
                </a:solidFill>
                <a:effectLst/>
                <a:latin typeface="Times New Roman" pitchFamily="18" charset="0"/>
                <a:ea typeface="+mn-ea"/>
                <a:cs typeface="+mn-cs"/>
              </a:rPr>
              <a:t> with a </a:t>
            </a:r>
            <a:r>
              <a:rPr lang="it-IT" sz="1200" b="0" i="0" kern="1200" dirty="0" err="1">
                <a:solidFill>
                  <a:schemeClr val="tx1"/>
                </a:solidFill>
                <a:effectLst/>
                <a:latin typeface="Times New Roman" pitchFamily="18" charset="0"/>
                <a:ea typeface="+mn-ea"/>
                <a:cs typeface="+mn-cs"/>
              </a:rPr>
              <a:t>potential</a:t>
            </a:r>
            <a:r>
              <a:rPr lang="it-IT" sz="1200" b="0" i="0" kern="1200" dirty="0">
                <a:solidFill>
                  <a:schemeClr val="tx1"/>
                </a:solidFill>
                <a:effectLst/>
                <a:latin typeface="Times New Roman" pitchFamily="18" charset="0"/>
                <a:ea typeface="+mn-ea"/>
                <a:cs typeface="+mn-cs"/>
              </a:rPr>
              <a:t> client for the </a:t>
            </a:r>
            <a:r>
              <a:rPr lang="it-IT" sz="1200" b="0" i="0" kern="1200" dirty="0" err="1">
                <a:solidFill>
                  <a:schemeClr val="tx1"/>
                </a:solidFill>
                <a:effectLst/>
                <a:latin typeface="Times New Roman" pitchFamily="18" charset="0"/>
                <a:ea typeface="+mn-ea"/>
                <a:cs typeface="+mn-cs"/>
              </a:rPr>
              <a:t>purpose</a:t>
            </a:r>
            <a:r>
              <a:rPr lang="it-IT" sz="1200" b="0" i="0" kern="1200" dirty="0">
                <a:solidFill>
                  <a:schemeClr val="tx1"/>
                </a:solidFill>
                <a:effectLst/>
                <a:latin typeface="Times New Roman" pitchFamily="18" charset="0"/>
                <a:ea typeface="+mn-ea"/>
                <a:cs typeface="+mn-cs"/>
              </a:rPr>
              <a:t> of </a:t>
            </a:r>
            <a:r>
              <a:rPr lang="it-IT" sz="1200" b="0" i="0" kern="1200" dirty="0" err="1">
                <a:solidFill>
                  <a:schemeClr val="tx1"/>
                </a:solidFill>
                <a:effectLst/>
                <a:latin typeface="Times New Roman" pitchFamily="18" charset="0"/>
                <a:ea typeface="+mn-ea"/>
                <a:cs typeface="+mn-cs"/>
              </a:rPr>
              <a:t>transacting</a:t>
            </a:r>
            <a:r>
              <a:rPr lang="it-IT" sz="1200" b="0" i="0" kern="1200" dirty="0">
                <a:solidFill>
                  <a:schemeClr val="tx1"/>
                </a:solidFill>
                <a:effectLst/>
                <a:latin typeface="Times New Roman" pitchFamily="18" charset="0"/>
                <a:ea typeface="+mn-ea"/>
                <a:cs typeface="+mn-cs"/>
              </a:rPr>
              <a:t> a </a:t>
            </a:r>
            <a:r>
              <a:rPr lang="it-IT" sz="1200" b="0" i="0" u="none" strike="noStrike" kern="1200" dirty="0">
                <a:solidFill>
                  <a:schemeClr val="tx1"/>
                </a:solidFill>
                <a:effectLst/>
                <a:latin typeface="Times New Roman" pitchFamily="18" charset="0"/>
                <a:ea typeface="+mn-ea"/>
                <a:cs typeface="+mn-cs"/>
                <a:hlinkClick r:id="rId3" tooltip="Sales"/>
              </a:rPr>
              <a:t>sale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Many</a:t>
            </a:r>
            <a:r>
              <a:rPr lang="it-IT" sz="1200" b="0" i="0" kern="1200" dirty="0">
                <a:solidFill>
                  <a:schemeClr val="tx1"/>
                </a:solidFill>
                <a:effectLst/>
                <a:latin typeface="Times New Roman" pitchFamily="18" charset="0"/>
                <a:ea typeface="+mn-ea"/>
                <a:cs typeface="+mn-cs"/>
              </a:rPr>
              <a:t> sales </a:t>
            </a:r>
            <a:r>
              <a:rPr lang="it-IT" sz="1200" b="0" i="0" kern="1200" dirty="0" err="1">
                <a:solidFill>
                  <a:schemeClr val="tx1"/>
                </a:solidFill>
                <a:effectLst/>
                <a:latin typeface="Times New Roman" pitchFamily="18" charset="0"/>
                <a:ea typeface="+mn-ea"/>
                <a:cs typeface="+mn-cs"/>
              </a:rPr>
              <a:t>representatives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rely</a:t>
            </a:r>
            <a:r>
              <a:rPr lang="it-IT" sz="1200" b="0" i="0" kern="1200" dirty="0">
                <a:solidFill>
                  <a:schemeClr val="tx1"/>
                </a:solidFill>
                <a:effectLst/>
                <a:latin typeface="Times New Roman" pitchFamily="18" charset="0"/>
                <a:ea typeface="+mn-ea"/>
                <a:cs typeface="+mn-cs"/>
              </a:rPr>
              <a:t> on a </a:t>
            </a:r>
            <a:r>
              <a:rPr lang="it-IT" sz="1200" b="0" i="0" kern="1200" dirty="0" err="1">
                <a:solidFill>
                  <a:schemeClr val="tx1"/>
                </a:solidFill>
                <a:effectLst/>
                <a:latin typeface="Times New Roman" pitchFamily="18" charset="0"/>
                <a:ea typeface="+mn-ea"/>
                <a:cs typeface="+mn-cs"/>
              </a:rPr>
              <a:t>sequential</a:t>
            </a:r>
            <a:r>
              <a:rPr lang="it-IT" sz="1200" b="0" i="0" kern="1200" dirty="0">
                <a:solidFill>
                  <a:schemeClr val="tx1"/>
                </a:solidFill>
                <a:effectLst/>
                <a:latin typeface="Times New Roman" pitchFamily="18" charset="0"/>
                <a:ea typeface="+mn-ea"/>
                <a:cs typeface="+mn-cs"/>
              </a:rPr>
              <a:t> sales </a:t>
            </a:r>
            <a:r>
              <a:rPr lang="it-IT" sz="1200" b="0" i="0" kern="1200" dirty="0" err="1">
                <a:solidFill>
                  <a:schemeClr val="tx1"/>
                </a:solidFill>
                <a:effectLst/>
                <a:latin typeface="Times New Roman" pitchFamily="18" charset="0"/>
                <a:ea typeface="+mn-ea"/>
                <a:cs typeface="+mn-cs"/>
              </a:rPr>
              <a:t>process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that</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typically</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includes</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nine</a:t>
            </a:r>
            <a:r>
              <a:rPr lang="it-IT" sz="1200" b="0" i="0" kern="1200" dirty="0">
                <a:solidFill>
                  <a:schemeClr val="tx1"/>
                </a:solidFill>
                <a:effectLst/>
                <a:latin typeface="Times New Roman" pitchFamily="18" charset="0"/>
                <a:ea typeface="+mn-ea"/>
                <a:cs typeface="+mn-cs"/>
              </a:rPr>
              <a:t> </a:t>
            </a:r>
            <a:r>
              <a:rPr lang="it-IT" sz="1200" b="0" i="0" kern="1200" dirty="0" err="1">
                <a:solidFill>
                  <a:schemeClr val="tx1"/>
                </a:solidFill>
                <a:effectLst/>
                <a:latin typeface="Times New Roman" pitchFamily="18" charset="0"/>
                <a:ea typeface="+mn-ea"/>
                <a:cs typeface="+mn-cs"/>
              </a:rPr>
              <a:t>steps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AD5D9-D074-4A7D-A79A-1135E9E5F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32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paid/owned/earned categorization is the most common breakdown of media content. Many people apply this breakdown to digital content exclusively, but it is more useful to apply it to both digital and nondigital media, because it helps tie digital and non-digital marketing efforts together. One major shortcoming of this categorization is that it is unclear whether it is referring to </a:t>
            </a:r>
            <a:r>
              <a:rPr lang="en-US" i="1"/>
              <a:t>media</a:t>
            </a:r>
            <a:r>
              <a:rPr lang="en-US"/>
              <a:t> or to </a:t>
            </a:r>
            <a:r>
              <a:rPr lang="en-US" i="1"/>
              <a:t>media exposure</a:t>
            </a:r>
            <a:r>
              <a:rPr lang="en-US"/>
              <a:t>. Paid media entails both the media itself as well as the exposure to that media, which is what an advertiser is really paying for. Owned media refers primarily to the media, not the exposure to that media. Earned media refers to media exposure. So this categorization has some serious shortcomings, but its inconsistency hasn’t hampered its widespread 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framework implies that a “balanced” marketing portfolio focuses on all three areas for generating traffic and revenue. Discuss what it might mean to have an “unbalanced” marketing strategy that focuses on one over the other categories.</a:t>
            </a:r>
            <a:endParaRPr/>
          </a:p>
          <a:p>
            <a:pPr marL="0" lvl="0" indent="0" algn="l" rtl="0">
              <a:lnSpc>
                <a:spcPct val="100000"/>
              </a:lnSpc>
              <a:spcBef>
                <a:spcPts val="0"/>
              </a:spcBef>
              <a:spcAft>
                <a:spcPts val="0"/>
              </a:spcAft>
              <a:buSzPts val="1400"/>
              <a:buNone/>
            </a:pPr>
            <a:r>
              <a:rPr lang="en-US" b="1"/>
              <a:t>Paid media</a:t>
            </a:r>
            <a:r>
              <a:rPr lang="en-US"/>
              <a:t> - Focusing exclusively on paid media has low levels of risk, because a company can almost always find new customers through paid media. But finding new customers can become increasingly expensive as a company reaches higher levels of market saturation. In addition, paid media is more expensive than the other channels, and is especially less effective at generating loyalty from current customers (e.g., it is much more cost effective to keep in touch with customers via email marketing than through paid channels).</a:t>
            </a:r>
            <a:endParaRPr/>
          </a:p>
          <a:p>
            <a:pPr marL="0" lvl="0" indent="0" algn="l" rtl="0">
              <a:lnSpc>
                <a:spcPct val="100000"/>
              </a:lnSpc>
              <a:spcBef>
                <a:spcPts val="0"/>
              </a:spcBef>
              <a:spcAft>
                <a:spcPts val="0"/>
              </a:spcAft>
              <a:buSzPts val="1400"/>
              <a:buNone/>
            </a:pPr>
            <a:r>
              <a:rPr lang="en-US" b="1"/>
              <a:t>Owned media</a:t>
            </a:r>
            <a:r>
              <a:rPr lang="en-US"/>
              <a:t> - Focusing exclusively on owned media can hardly even be called a marketing plan, since it would include very little chance for finding new customers. It’s hard to even think of a successful company that could be characterized as focused solely on owned media.</a:t>
            </a:r>
            <a:endParaRPr/>
          </a:p>
          <a:p>
            <a:pPr marL="0" lvl="0" indent="0" algn="l" rtl="0">
              <a:lnSpc>
                <a:spcPct val="100000"/>
              </a:lnSpc>
              <a:spcBef>
                <a:spcPts val="0"/>
              </a:spcBef>
              <a:spcAft>
                <a:spcPts val="0"/>
              </a:spcAft>
              <a:buSzPts val="1400"/>
              <a:buNone/>
            </a:pPr>
            <a:r>
              <a:rPr lang="en-US" b="1"/>
              <a:t>Earned media</a:t>
            </a:r>
            <a:r>
              <a:rPr lang="en-US"/>
              <a:t> - Very few companies have found long-term success with an exclusive focus on earned media. </a:t>
            </a:r>
            <a:r>
              <a:rPr lang="en-US" u="sng">
                <a:solidFill>
                  <a:schemeClr val="hlink"/>
                </a:solidFill>
                <a:hlinkClick r:id="rId3"/>
              </a:rPr>
              <a:t>Upworthy</a:t>
            </a:r>
            <a:r>
              <a:rPr lang="en-US"/>
              <a:t> famously built its entire website on curating viral content that generated a staggering amount of earned media, but Facebook’s algorithm changes gradually ate away it its traffic and it now functions on a fraction of the traffic it used to earn.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Earned media cannot be the foundation of a stable marketing strategy. So why shouldn’t companies just ignore it? (Some companies perhaps </a:t>
            </a:r>
            <a:r>
              <a:rPr lang="en-US" i="1"/>
              <a:t>should</a:t>
            </a:r>
            <a:r>
              <a:rPr lang="en-US"/>
              <a:t> ignore earned media, but clearly some companies can benefit from earned media.) The major upside of earned media that makes it a worthwhile pursuit is the potential for outliers. While most efforts to cultivate earned media may earn little to no real returns, a small number of efforts may be runaway successes that produce 100X or 1000X returns.</a:t>
            </a:r>
            <a:endParaRPr/>
          </a:p>
        </p:txBody>
      </p:sp>
      <p:sp>
        <p:nvSpPr>
          <p:cNvPr id="70" name="Google Shape;7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simply provides a refresher/overview of those parts. The last four lecture slides provide an opportunity to discuss these steps in the context of the ideal social media practices for a variety of companies.</a:t>
            </a:r>
            <a:endParaRPr/>
          </a:p>
        </p:txBody>
      </p:sp>
      <p:sp>
        <p:nvSpPr>
          <p:cNvPr id="77" name="Google Shape;7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344858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56B4B0-0F00-54FF-9220-F6E3B8D1810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8FDA3D48-993E-3BCC-B44D-A88FEE047A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316215CE-C07C-BC2D-0123-163E8E95DDCD}"/>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5" name="Segnaposto piè di pagina 4">
            <a:extLst>
              <a:ext uri="{FF2B5EF4-FFF2-40B4-BE49-F238E27FC236}">
                <a16:creationId xmlns:a16="http://schemas.microsoft.com/office/drawing/2014/main" id="{0A39D13B-2BAE-6550-7AAF-4CFE1B0BB69C}"/>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02556968-16AE-D15A-1A54-0A66E2EFCB66}"/>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274751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C7534D-F894-D127-8CB9-3C45685E5175}"/>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9076F5DB-B8D8-2CA0-7289-9CD0EF2822A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4FC8C0C9-57D1-F555-4C1C-45BB4D4AB83C}"/>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5" name="Segnaposto piè di pagina 4">
            <a:extLst>
              <a:ext uri="{FF2B5EF4-FFF2-40B4-BE49-F238E27FC236}">
                <a16:creationId xmlns:a16="http://schemas.microsoft.com/office/drawing/2014/main" id="{C0E7D709-D9A3-3E24-50B7-110F224D552D}"/>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FDDEC49-275A-43BC-3D2D-46CCA0CAEC0E}"/>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272366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4ECCF76-D8B9-DC71-A114-CB5693E3D8A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C10691C9-1ABE-A5ED-659F-1A877F2C55E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1DC67DE4-DB34-5BDE-CB97-C619AEEA2C47}"/>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5" name="Segnaposto piè di pagina 4">
            <a:extLst>
              <a:ext uri="{FF2B5EF4-FFF2-40B4-BE49-F238E27FC236}">
                <a16:creationId xmlns:a16="http://schemas.microsoft.com/office/drawing/2014/main" id="{386C62BE-1844-DF36-9632-4DD77C0893FC}"/>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3960CF1-F17F-D355-5A54-05B2C80D0DDA}"/>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557975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On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C396DDD-7E2F-5041-AAC9-C97248CBC374}"/>
              </a:ext>
            </a:extLst>
          </p:cNvPr>
          <p:cNvSpPr txBox="1">
            <a:spLocks noGrp="1"/>
          </p:cNvSpPr>
          <p:nvPr>
            <p:ph type="title"/>
          </p:nvPr>
        </p:nvSpPr>
        <p:spPr>
          <a:xfrm>
            <a:off x="609603" y="215368"/>
            <a:ext cx="10972800" cy="1097280"/>
          </a:xfrm>
        </p:spPr>
        <p:txBody>
          <a:bodyPr lIns="0" tIns="0" rIns="0" bIns="0"/>
          <a:lstStyle>
            <a:lvl1pPr>
              <a:lnSpc>
                <a:spcPct val="100000"/>
              </a:lnSpc>
              <a:defRPr sz="3600" b="1">
                <a:solidFill>
                  <a:srgbClr val="007FA3"/>
                </a:solidFill>
                <a:latin typeface="Calibri Light"/>
                <a:ea typeface="Times New Roman"/>
                <a:cs typeface="Times New Roman"/>
              </a:defRPr>
            </a:lvl1pPr>
          </a:lstStyle>
          <a:p>
            <a:pPr lvl="0"/>
            <a:endParaRPr lang="en-US"/>
          </a:p>
        </p:txBody>
      </p:sp>
      <p:sp>
        <p:nvSpPr>
          <p:cNvPr id="3" name="Shape 34">
            <a:extLst>
              <a:ext uri="{FF2B5EF4-FFF2-40B4-BE49-F238E27FC236}">
                <a16:creationId xmlns:a16="http://schemas.microsoft.com/office/drawing/2014/main" id="{7E91FE40-30E6-8544-8EAD-48F28A9C7883}"/>
              </a:ext>
            </a:extLst>
          </p:cNvPr>
          <p:cNvSpPr txBox="1">
            <a:spLocks noGrp="1"/>
          </p:cNvSpPr>
          <p:nvPr>
            <p:ph type="ftr" sz="quarter" idx="9"/>
          </p:nvPr>
        </p:nvSpPr>
        <p:spPr>
          <a:xfrm>
            <a:off x="125291" y="6172200"/>
            <a:ext cx="11460476" cy="235458"/>
          </a:xfrm>
        </p:spPr>
        <p:txBody>
          <a:bodyPr lIns="91421" tIns="91421" rIns="91421" bIns="91421" anchor="b"/>
          <a:lstStyle>
            <a:lvl1pPr>
              <a:defRPr sz="1100" cap="none">
                <a:solidFill>
                  <a:srgbClr val="000000"/>
                </a:solidFill>
                <a:latin typeface="Arial"/>
                <a:ea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cs typeface="Arial"/>
            </a:endParaRPr>
          </a:p>
        </p:txBody>
      </p:sp>
      <p:sp>
        <p:nvSpPr>
          <p:cNvPr id="4" name="Shape 35">
            <a:extLst>
              <a:ext uri="{FF2B5EF4-FFF2-40B4-BE49-F238E27FC236}">
                <a16:creationId xmlns:a16="http://schemas.microsoft.com/office/drawing/2014/main" id="{37D648A6-39E4-304C-B1C6-CDBEDE8D7E47}"/>
              </a:ext>
            </a:extLst>
          </p:cNvPr>
          <p:cNvSpPr txBox="1">
            <a:spLocks noGrp="1"/>
          </p:cNvSpPr>
          <p:nvPr>
            <p:ph type="dt" sz="half" idx="7"/>
          </p:nvPr>
        </p:nvSpPr>
        <p:spPr>
          <a:xfrm>
            <a:off x="8447620" y="113074"/>
            <a:ext cx="2844798" cy="182880"/>
          </a:xfrm>
        </p:spPr>
        <p:txBody>
          <a:bodyPr lIns="91421" tIns="91421" rIns="91421" bIns="91421"/>
          <a:lstStyle>
            <a:lvl1pPr>
              <a:defRPr sz="900">
                <a:latin typeface="Arial"/>
                <a:ea typeface="Arial"/>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a:cs typeface="Arial"/>
            </a:endParaRPr>
          </a:p>
        </p:txBody>
      </p:sp>
      <p:sp>
        <p:nvSpPr>
          <p:cNvPr id="5" name="Shape 36">
            <a:extLst>
              <a:ext uri="{FF2B5EF4-FFF2-40B4-BE49-F238E27FC236}">
                <a16:creationId xmlns:a16="http://schemas.microsoft.com/office/drawing/2014/main" id="{B080F3D9-CF27-7C4E-BF5E-0E331012410C}"/>
              </a:ext>
            </a:extLst>
          </p:cNvPr>
          <p:cNvSpPr txBox="1">
            <a:spLocks noGrp="1"/>
          </p:cNvSpPr>
          <p:nvPr>
            <p:ph type="sldNum" sz="quarter" idx="8"/>
          </p:nvPr>
        </p:nvSpPr>
        <p:spPr>
          <a:xfrm>
            <a:off x="11292419" y="113074"/>
            <a:ext cx="735707" cy="182880"/>
          </a:xfrm>
        </p:spPr>
        <p:txBody>
          <a:bodyPr lIns="91421" tIns="45701" rIns="91421" bIns="45701"/>
          <a:lstStyle>
            <a:lvl1pPr algn="r">
              <a:defRPr lang="it-IT" sz="900">
                <a:latin typeface="Arial"/>
                <a:ea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3EB4B9-6ADA-BC43-8B0C-3BA3AAA59FE4}" type="slidenum">
              <a:rPr kumimoji="0" lang="it-IT" sz="900" b="0" i="0" u="none" strike="noStrike" kern="1200" cap="none" spc="0" normalizeH="0" baseline="0" noProof="0">
                <a:ln>
                  <a:noFill/>
                </a:ln>
                <a:solidFill>
                  <a:prstClr val="black">
                    <a:tint val="75000"/>
                  </a:prstClr>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900" b="0" i="0" u="none" strike="noStrike" kern="1200" cap="none" spc="0" normalizeH="0" baseline="0" noProof="0">
              <a:ln>
                <a:noFill/>
              </a:ln>
              <a:solidFill>
                <a:prstClr val="black">
                  <a:tint val="75000"/>
                </a:prstClr>
              </a:solidFill>
              <a:effectLst/>
              <a:uLnTx/>
              <a:uFillTx/>
              <a:latin typeface="Arial"/>
              <a:cs typeface="Arial"/>
            </a:endParaRPr>
          </a:p>
        </p:txBody>
      </p:sp>
      <p:sp>
        <p:nvSpPr>
          <p:cNvPr id="6" name="Content Placeholder 3">
            <a:extLst>
              <a:ext uri="{FF2B5EF4-FFF2-40B4-BE49-F238E27FC236}">
                <a16:creationId xmlns:a16="http://schemas.microsoft.com/office/drawing/2014/main" id="{93692C7D-140E-2E47-92E8-21D3879A5D0E}"/>
              </a:ext>
            </a:extLst>
          </p:cNvPr>
          <p:cNvSpPr txBox="1">
            <a:spLocks noGrp="1"/>
          </p:cNvSpPr>
          <p:nvPr>
            <p:ph idx="4294967295"/>
          </p:nvPr>
        </p:nvSpPr>
        <p:spPr>
          <a:xfrm>
            <a:off x="609603" y="1556327"/>
            <a:ext cx="10972800" cy="4434273"/>
          </a:xfrm>
        </p:spPr>
        <p:txBody>
          <a:bodyPr tIns="0" bIns="0"/>
          <a:lstStyle>
            <a:lvl1pPr indent="-255602">
              <a:defRPr sz="2400">
                <a:latin typeface="Calibri"/>
              </a:defRPr>
            </a:lvl1pPr>
            <a:lvl2pPr indent="-284396">
              <a:defRPr sz="2400">
                <a:latin typeface="Calibri"/>
              </a:defRPr>
            </a:lvl2pPr>
            <a:lvl3pPr indent="-230401">
              <a:defRPr sz="2400">
                <a:latin typeface="Calibri"/>
              </a:defRPr>
            </a:lvl3pPr>
            <a:lvl4pPr indent="-230401">
              <a:defRPr sz="2400">
                <a:latin typeface="Calibri"/>
              </a:defRPr>
            </a:lvl4pPr>
            <a:lvl5pPr marL="749808" lvl="3" indent="-230401">
              <a:defRPr sz="2400">
                <a:latin typeface="Calibri"/>
              </a:defRPr>
            </a:lvl5pPr>
            <a:lvl6pPr marL="749808" marR="0" lvl="4" indent="-230401" fontAlgn="auto">
              <a:lnSpc>
                <a:spcPct val="100000"/>
              </a:lnSpc>
              <a:spcBef>
                <a:spcPts val="200"/>
              </a:spcBef>
              <a:spcAft>
                <a:spcPts val="400"/>
              </a:spcAft>
              <a:buSzPct val="100000"/>
              <a:buFont typeface="Calibri" pitchFamily="34"/>
              <a:buChar char="◦"/>
              <a:tabLst/>
              <a:defRPr lang="en-US" sz="2400" b="0" i="0" u="none" strike="noStrike" cap="none" spc="0" baseline="0">
                <a:solidFill>
                  <a:srgbClr val="404040"/>
                </a:solidFill>
                <a:uFillTx/>
                <a:latin typeface="Calibri"/>
              </a:defRPr>
            </a:lvl6pPr>
          </a:lstStyle>
          <a:p>
            <a:pPr lvl="0"/>
            <a:r>
              <a:rPr lang="en-US"/>
              <a:t>Edit Master text styles</a:t>
            </a:r>
          </a:p>
          <a:p>
            <a:pPr lvl="1"/>
            <a:r>
              <a:rPr lang="en-US"/>
              <a:t> </a:t>
            </a:r>
          </a:p>
          <a:p>
            <a:pPr lvl="2"/>
            <a:r>
              <a:rPr lang="en-US"/>
              <a:t> </a:t>
            </a:r>
          </a:p>
          <a:p>
            <a:pPr lvl="3"/>
            <a:r>
              <a:rPr lang="en-US"/>
              <a:t> </a:t>
            </a:r>
          </a:p>
          <a:p>
            <a:pPr lvl="3"/>
            <a:endParaRPr lang="en-US"/>
          </a:p>
          <a:p>
            <a:pPr lvl="4"/>
            <a:endParaRPr lang="en-US"/>
          </a:p>
        </p:txBody>
      </p:sp>
    </p:spTree>
    <p:extLst>
      <p:ext uri="{BB962C8B-B14F-4D97-AF65-F5344CB8AC3E}">
        <p14:creationId xmlns:p14="http://schemas.microsoft.com/office/powerpoint/2010/main" val="421936729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B36D5D-2D62-0E83-23B5-5AE50463D2F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C8341A03-92F3-E100-98F5-3251EF391B2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5F4DFD8B-268F-5DDE-24A0-49E330060B34}"/>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5" name="Segnaposto piè di pagina 4">
            <a:extLst>
              <a:ext uri="{FF2B5EF4-FFF2-40B4-BE49-F238E27FC236}">
                <a16:creationId xmlns:a16="http://schemas.microsoft.com/office/drawing/2014/main" id="{E4752E76-DE27-5061-2661-673EB6ED07B2}"/>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49744802-9454-58EA-6E53-D5D85D771E54}"/>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168798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39D47-26BC-D56E-622D-7AE80A575A7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34418BB6-0FBB-C06B-E0C9-244E7E85E4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83921A7-2D88-A69E-0A5D-E411C2C22851}"/>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5" name="Segnaposto piè di pagina 4">
            <a:extLst>
              <a:ext uri="{FF2B5EF4-FFF2-40B4-BE49-F238E27FC236}">
                <a16:creationId xmlns:a16="http://schemas.microsoft.com/office/drawing/2014/main" id="{1ECC4455-1623-0F68-BF91-0174DDD95FA7}"/>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C185F04-E70C-A0EE-5AE7-F67B126C9FA8}"/>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1272073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EDA5E0-7C93-06F2-D450-79FD9E428AB3}"/>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2BFCD5EE-7FB5-28A2-09AD-395CBB5A523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D2B6D796-389A-9632-9875-CB4E67E0253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F482B131-D53E-9375-5823-835B6C8CA7A6}"/>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6" name="Segnaposto piè di pagina 5">
            <a:extLst>
              <a:ext uri="{FF2B5EF4-FFF2-40B4-BE49-F238E27FC236}">
                <a16:creationId xmlns:a16="http://schemas.microsoft.com/office/drawing/2014/main" id="{D4C08607-87C3-87B6-BFEE-6AAC235F8B9E}"/>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3C856B26-DE51-A830-0739-E7C8AC3D56C0}"/>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134197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D9C70-498F-7F39-19C7-C06BE90A7FD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303F5DA5-E31A-D6CE-AE73-0BB3AB939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00284F9-1792-7E96-39A9-B2032CB9E21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0FD3552E-DB81-32B2-F976-773E7F409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B4FEF1A-3677-A729-4628-E2864C6FF1F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BF98EF0C-308A-419F-83EA-6DC36E867A00}"/>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8" name="Segnaposto piè di pagina 7">
            <a:extLst>
              <a:ext uri="{FF2B5EF4-FFF2-40B4-BE49-F238E27FC236}">
                <a16:creationId xmlns:a16="http://schemas.microsoft.com/office/drawing/2014/main" id="{D27565E6-85F2-CA8E-28B0-96CF3BE6DC79}"/>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96ECA499-99A5-8721-752B-4C6F488F82E6}"/>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329911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0A2753-186B-3574-E59C-4BA715E21078}"/>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29779AD2-1289-8F3E-1459-202F75C3B2E5}"/>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4" name="Segnaposto piè di pagina 3">
            <a:extLst>
              <a:ext uri="{FF2B5EF4-FFF2-40B4-BE49-F238E27FC236}">
                <a16:creationId xmlns:a16="http://schemas.microsoft.com/office/drawing/2014/main" id="{2BF46003-34A3-1DE1-A0C7-C94C82A6F1BF}"/>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534E031F-A181-6164-35DD-3A428CC18526}"/>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219485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6DB53EF-3316-CE1F-9816-EAB91446C4B9}"/>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3" name="Segnaposto piè di pagina 2">
            <a:extLst>
              <a:ext uri="{FF2B5EF4-FFF2-40B4-BE49-F238E27FC236}">
                <a16:creationId xmlns:a16="http://schemas.microsoft.com/office/drawing/2014/main" id="{06CF976B-7C32-C6EE-3529-653CFD945699}"/>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F39E3459-46F3-3305-AF13-46F2C7FC276C}"/>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386137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33F8F-799F-080F-E91C-B1B8CB9B614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81D9B12F-EA00-E3DC-4D6E-9571E64D39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4619535A-061B-80E0-80BB-B201F361A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C65CC71-02A4-9AC4-0D2C-259DEDEADE84}"/>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6" name="Segnaposto piè di pagina 5">
            <a:extLst>
              <a:ext uri="{FF2B5EF4-FFF2-40B4-BE49-F238E27FC236}">
                <a16:creationId xmlns:a16="http://schemas.microsoft.com/office/drawing/2014/main" id="{551F9C9B-A8C7-25F7-0743-7948D37819B0}"/>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7F0EAC5A-1B93-8CD8-3E8E-4F8820534081}"/>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34028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B15E49-6341-D892-A893-7837B84E901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9E923AE3-7CB1-370A-CDC2-4AC7875B8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7103E320-D3BC-E369-6444-4938D3ECF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7A12667-4500-6AA4-F274-B8EB2D19D0F2}"/>
              </a:ext>
            </a:extLst>
          </p:cNvPr>
          <p:cNvSpPr>
            <a:spLocks noGrp="1"/>
          </p:cNvSpPr>
          <p:nvPr>
            <p:ph type="dt" sz="half" idx="10"/>
          </p:nvPr>
        </p:nvSpPr>
        <p:spPr/>
        <p:txBody>
          <a:bodyPr/>
          <a:lstStyle/>
          <a:p>
            <a:fld id="{F67CDFC3-204B-EC46-8CCB-915DD01318D5}" type="datetimeFigureOut">
              <a:rPr lang="it-FI" smtClean="0"/>
              <a:t>8.5.2024</a:t>
            </a:fld>
            <a:endParaRPr lang="it-FI"/>
          </a:p>
        </p:txBody>
      </p:sp>
      <p:sp>
        <p:nvSpPr>
          <p:cNvPr id="6" name="Segnaposto piè di pagina 5">
            <a:extLst>
              <a:ext uri="{FF2B5EF4-FFF2-40B4-BE49-F238E27FC236}">
                <a16:creationId xmlns:a16="http://schemas.microsoft.com/office/drawing/2014/main" id="{DCE46ADC-A216-B1D1-9A08-290BB886E97E}"/>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D9665A44-1EB2-D116-F7A6-E2317BD3EF50}"/>
              </a:ext>
            </a:extLst>
          </p:cNvPr>
          <p:cNvSpPr>
            <a:spLocks noGrp="1"/>
          </p:cNvSpPr>
          <p:nvPr>
            <p:ph type="sldNum" sz="quarter" idx="12"/>
          </p:nvPr>
        </p:nvSpPr>
        <p:spPr/>
        <p:txBody>
          <a:bodyPr/>
          <a:lstStyle/>
          <a:p>
            <a:fld id="{724EA660-ABC2-9446-B7CA-EE2B7E1AB13F}" type="slidenum">
              <a:rPr lang="it-FI" smtClean="0"/>
              <a:t>‹N›</a:t>
            </a:fld>
            <a:endParaRPr lang="it-FI"/>
          </a:p>
        </p:txBody>
      </p:sp>
    </p:spTree>
    <p:extLst>
      <p:ext uri="{BB962C8B-B14F-4D97-AF65-F5344CB8AC3E}">
        <p14:creationId xmlns:p14="http://schemas.microsoft.com/office/powerpoint/2010/main" val="254564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4DF6949-E6CE-7519-A8B9-06B1F51B2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9F420AF1-E1BC-A12F-0685-797F49A9E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15DB98EC-440C-C2F4-E104-4EC607181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7CDFC3-204B-EC46-8CCB-915DD01318D5}" type="datetimeFigureOut">
              <a:rPr lang="it-FI" smtClean="0"/>
              <a:t>8.5.2024</a:t>
            </a:fld>
            <a:endParaRPr lang="it-FI"/>
          </a:p>
        </p:txBody>
      </p:sp>
      <p:sp>
        <p:nvSpPr>
          <p:cNvPr id="5" name="Segnaposto piè di pagina 4">
            <a:extLst>
              <a:ext uri="{FF2B5EF4-FFF2-40B4-BE49-F238E27FC236}">
                <a16:creationId xmlns:a16="http://schemas.microsoft.com/office/drawing/2014/main" id="{39112E45-255B-9ECD-E6C6-01AFC136F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A00AA166-45CD-73D2-C436-52976E8B86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EA660-ABC2-9446-B7CA-EE2B7E1AB13F}" type="slidenum">
              <a:rPr lang="it-FI" smtClean="0"/>
              <a:t>‹N›</a:t>
            </a:fld>
            <a:endParaRPr lang="it-FI"/>
          </a:p>
        </p:txBody>
      </p:sp>
    </p:spTree>
    <p:extLst>
      <p:ext uri="{BB962C8B-B14F-4D97-AF65-F5344CB8AC3E}">
        <p14:creationId xmlns:p14="http://schemas.microsoft.com/office/powerpoint/2010/main" val="3273331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ZBLvTVEduo8?start=12&amp;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0.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aXLO2dFfwLE?feature=oembed" TargetMode="Externa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dxrPeFKtUwQ?feature=oembed" TargetMode="Externa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video" Target="https://www.youtube.com/embed/j9x15lR9VIg?feature=oembed"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7/06/relationships/model3d" Target="../media/model3d1.glb"/><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7/06/relationships/model3d" Target="../media/model3d1.glb"/><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7/06/relationships/model3d" Target="../media/model3d1.glb"/><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VtvjbmoDx-I?feature=oembed"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1" b="1394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4"/>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5"/>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Class 5</a:t>
            </a:r>
          </a:p>
        </p:txBody>
      </p:sp>
    </p:spTree>
    <p:extLst>
      <p:ext uri="{BB962C8B-B14F-4D97-AF65-F5344CB8AC3E}">
        <p14:creationId xmlns:p14="http://schemas.microsoft.com/office/powerpoint/2010/main" val="345485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84: The dystopian classic reimagined with cover art by Shepard Fairey  (Penguin Essentials, 95): Amazon.co.uk: Orwell, George: 9780141036144: Books">
            <a:extLst>
              <a:ext uri="{FF2B5EF4-FFF2-40B4-BE49-F238E27FC236}">
                <a16:creationId xmlns:a16="http://schemas.microsoft.com/office/drawing/2014/main" id="{A2F56583-7CB0-6D8B-91A2-00EBEA93B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28" y="311727"/>
            <a:ext cx="3822988" cy="623454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1F39442-3893-860B-FFE2-708EA35B715F}"/>
              </a:ext>
            </a:extLst>
          </p:cNvPr>
          <p:cNvSpPr txBox="1"/>
          <p:nvPr/>
        </p:nvSpPr>
        <p:spPr>
          <a:xfrm>
            <a:off x="5410200" y="698500"/>
            <a:ext cx="6286500" cy="5262979"/>
          </a:xfrm>
          <a:prstGeom prst="rect">
            <a:avLst/>
          </a:prstGeom>
          <a:noFill/>
        </p:spPr>
        <p:txBody>
          <a:bodyPr wrap="square" rtlCol="0">
            <a:spAutoFit/>
          </a:bodyPr>
          <a:lstStyle/>
          <a:p>
            <a:pPr algn="ctr"/>
            <a:br>
              <a:rPr lang="it-IT" sz="2400" dirty="0"/>
            </a:br>
            <a:r>
              <a:rPr lang="it-IT" sz="2400" b="0" i="0" dirty="0">
                <a:solidFill>
                  <a:srgbClr val="0D0D0D"/>
                </a:solidFill>
                <a:effectLst/>
                <a:latin typeface="Söhne"/>
              </a:rPr>
              <a:t>"1984" by George Orwell </a:t>
            </a:r>
            <a:r>
              <a:rPr lang="it-IT" sz="2400" b="0" i="0" dirty="0" err="1">
                <a:solidFill>
                  <a:srgbClr val="0D0D0D"/>
                </a:solidFill>
                <a:effectLst/>
                <a:latin typeface="Söhne"/>
              </a:rPr>
              <a:t>is</a:t>
            </a:r>
            <a:r>
              <a:rPr lang="it-IT" sz="2400" b="0" i="0" dirty="0">
                <a:solidFill>
                  <a:srgbClr val="0D0D0D"/>
                </a:solidFill>
                <a:effectLst/>
                <a:latin typeface="Söhne"/>
              </a:rPr>
              <a:t> a </a:t>
            </a:r>
            <a:r>
              <a:rPr lang="it-IT" sz="2400" b="0" i="0" dirty="0" err="1">
                <a:solidFill>
                  <a:srgbClr val="0D0D0D"/>
                </a:solidFill>
                <a:effectLst/>
                <a:latin typeface="Söhne"/>
              </a:rPr>
              <a:t>dystopian</a:t>
            </a:r>
            <a:r>
              <a:rPr lang="it-IT" sz="2400" b="0" i="0" dirty="0">
                <a:solidFill>
                  <a:srgbClr val="0D0D0D"/>
                </a:solidFill>
                <a:effectLst/>
                <a:latin typeface="Söhne"/>
              </a:rPr>
              <a:t> </a:t>
            </a:r>
            <a:r>
              <a:rPr lang="it-IT" sz="2400" b="0" i="0" dirty="0" err="1">
                <a:solidFill>
                  <a:srgbClr val="0D0D0D"/>
                </a:solidFill>
                <a:effectLst/>
                <a:latin typeface="Söhne"/>
              </a:rPr>
              <a:t>novel</a:t>
            </a:r>
            <a:r>
              <a:rPr lang="it-IT" sz="2400" b="0" i="0" dirty="0">
                <a:solidFill>
                  <a:srgbClr val="0D0D0D"/>
                </a:solidFill>
                <a:effectLst/>
                <a:latin typeface="Söhne"/>
              </a:rPr>
              <a:t> set in a </a:t>
            </a:r>
            <a:r>
              <a:rPr lang="it-IT" sz="2400" b="0" i="0" dirty="0" err="1">
                <a:solidFill>
                  <a:srgbClr val="0D0D0D"/>
                </a:solidFill>
                <a:effectLst/>
                <a:latin typeface="Söhne"/>
              </a:rPr>
              <a:t>totalitarian</a:t>
            </a:r>
            <a:r>
              <a:rPr lang="it-IT" sz="2400" b="0" i="0" dirty="0">
                <a:solidFill>
                  <a:srgbClr val="0D0D0D"/>
                </a:solidFill>
                <a:effectLst/>
                <a:latin typeface="Söhne"/>
              </a:rPr>
              <a:t> state </a:t>
            </a:r>
            <a:r>
              <a:rPr lang="it-IT" sz="2400" b="0" i="0" dirty="0" err="1">
                <a:solidFill>
                  <a:srgbClr val="0D0D0D"/>
                </a:solidFill>
                <a:effectLst/>
                <a:latin typeface="Söhne"/>
              </a:rPr>
              <a:t>where</a:t>
            </a:r>
            <a:r>
              <a:rPr lang="it-IT" sz="2400" b="0" i="0" dirty="0">
                <a:solidFill>
                  <a:srgbClr val="0D0D0D"/>
                </a:solidFill>
                <a:effectLst/>
                <a:latin typeface="Söhne"/>
              </a:rPr>
              <a:t> the government, led by the Party and </a:t>
            </a:r>
            <a:r>
              <a:rPr lang="it-IT" sz="2400" b="0" i="0" dirty="0" err="1">
                <a:solidFill>
                  <a:srgbClr val="0D0D0D"/>
                </a:solidFill>
                <a:effectLst/>
                <a:latin typeface="Söhne"/>
              </a:rPr>
              <a:t>its</a:t>
            </a:r>
            <a:r>
              <a:rPr lang="it-IT" sz="2400" b="0" i="0" dirty="0">
                <a:solidFill>
                  <a:srgbClr val="0D0D0D"/>
                </a:solidFill>
                <a:effectLst/>
                <a:latin typeface="Söhne"/>
              </a:rPr>
              <a:t> leader Big Brother, </a:t>
            </a:r>
            <a:r>
              <a:rPr lang="it-IT" sz="2400" b="0" i="0" dirty="0" err="1">
                <a:solidFill>
                  <a:srgbClr val="0D0D0D"/>
                </a:solidFill>
                <a:effectLst/>
                <a:latin typeface="Söhne"/>
              </a:rPr>
              <a:t>exerts</a:t>
            </a:r>
            <a:r>
              <a:rPr lang="it-IT" sz="2400" b="0" i="0" dirty="0">
                <a:solidFill>
                  <a:srgbClr val="0D0D0D"/>
                </a:solidFill>
                <a:effectLst/>
                <a:latin typeface="Söhne"/>
              </a:rPr>
              <a:t> </a:t>
            </a:r>
            <a:r>
              <a:rPr lang="it-IT" sz="2400" b="0" i="0" dirty="0" err="1">
                <a:solidFill>
                  <a:srgbClr val="0D0D0D"/>
                </a:solidFill>
                <a:effectLst/>
                <a:latin typeface="Söhne"/>
              </a:rPr>
              <a:t>total</a:t>
            </a:r>
            <a:r>
              <a:rPr lang="it-IT" sz="2400" b="0" i="0" dirty="0">
                <a:solidFill>
                  <a:srgbClr val="0D0D0D"/>
                </a:solidFill>
                <a:effectLst/>
                <a:latin typeface="Söhne"/>
              </a:rPr>
              <a:t> control over </a:t>
            </a:r>
            <a:r>
              <a:rPr lang="it-IT" sz="2400" b="0" i="0" dirty="0" err="1">
                <a:solidFill>
                  <a:srgbClr val="0D0D0D"/>
                </a:solidFill>
                <a:effectLst/>
                <a:latin typeface="Söhne"/>
              </a:rPr>
              <a:t>its</a:t>
            </a:r>
            <a:r>
              <a:rPr lang="it-IT" sz="2400" b="0" i="0" dirty="0">
                <a:solidFill>
                  <a:srgbClr val="0D0D0D"/>
                </a:solidFill>
                <a:effectLst/>
                <a:latin typeface="Söhne"/>
              </a:rPr>
              <a:t> </a:t>
            </a:r>
            <a:r>
              <a:rPr lang="it-IT" sz="2400" b="0" i="0" dirty="0" err="1">
                <a:solidFill>
                  <a:srgbClr val="0D0D0D"/>
                </a:solidFill>
                <a:effectLst/>
                <a:latin typeface="Söhne"/>
              </a:rPr>
              <a:t>citizens</a:t>
            </a:r>
            <a:r>
              <a:rPr lang="it-IT" sz="2400" b="0" i="0" dirty="0">
                <a:solidFill>
                  <a:srgbClr val="0D0D0D"/>
                </a:solidFill>
                <a:effectLst/>
                <a:latin typeface="Söhne"/>
              </a:rPr>
              <a:t>. The story follows Winston Smith, a low-ranking </a:t>
            </a:r>
            <a:r>
              <a:rPr lang="it-IT" sz="2400" b="0" i="0" dirty="0" err="1">
                <a:solidFill>
                  <a:srgbClr val="0D0D0D"/>
                </a:solidFill>
                <a:effectLst/>
                <a:latin typeface="Söhne"/>
              </a:rPr>
              <a:t>member</a:t>
            </a:r>
            <a:r>
              <a:rPr lang="it-IT" sz="2400" b="0" i="0" dirty="0">
                <a:solidFill>
                  <a:srgbClr val="0D0D0D"/>
                </a:solidFill>
                <a:effectLst/>
                <a:latin typeface="Söhne"/>
              </a:rPr>
              <a:t> of the ruling Party, </a:t>
            </a:r>
            <a:r>
              <a:rPr lang="it-IT" sz="2400" b="0" i="0" dirty="0" err="1">
                <a:solidFill>
                  <a:srgbClr val="0D0D0D"/>
                </a:solidFill>
                <a:effectLst/>
                <a:latin typeface="Söhne"/>
              </a:rPr>
              <a:t>who</a:t>
            </a:r>
            <a:r>
              <a:rPr lang="it-IT" sz="2400" b="0" i="0" dirty="0">
                <a:solidFill>
                  <a:srgbClr val="0D0D0D"/>
                </a:solidFill>
                <a:effectLst/>
                <a:latin typeface="Söhne"/>
              </a:rPr>
              <a:t> </a:t>
            </a:r>
            <a:r>
              <a:rPr lang="it-IT" sz="2400" b="0" i="0" dirty="0" err="1">
                <a:solidFill>
                  <a:srgbClr val="0D0D0D"/>
                </a:solidFill>
                <a:effectLst/>
                <a:latin typeface="Söhne"/>
              </a:rPr>
              <a:t>secretly</a:t>
            </a:r>
            <a:r>
              <a:rPr lang="it-IT" sz="2400" b="0" i="0" dirty="0">
                <a:solidFill>
                  <a:srgbClr val="0D0D0D"/>
                </a:solidFill>
                <a:effectLst/>
                <a:latin typeface="Söhne"/>
              </a:rPr>
              <a:t> </a:t>
            </a:r>
            <a:r>
              <a:rPr lang="it-IT" sz="2400" b="0" i="0" dirty="0" err="1">
                <a:solidFill>
                  <a:srgbClr val="0D0D0D"/>
                </a:solidFill>
                <a:effectLst/>
                <a:latin typeface="Söhne"/>
              </a:rPr>
              <a:t>despises</a:t>
            </a:r>
            <a:r>
              <a:rPr lang="it-IT" sz="2400" b="0" i="0" dirty="0">
                <a:solidFill>
                  <a:srgbClr val="0D0D0D"/>
                </a:solidFill>
                <a:effectLst/>
                <a:latin typeface="Söhne"/>
              </a:rPr>
              <a:t> the regime. The society </a:t>
            </a:r>
            <a:r>
              <a:rPr lang="it-IT" sz="2400" b="0" i="0" dirty="0" err="1">
                <a:solidFill>
                  <a:srgbClr val="0D0D0D"/>
                </a:solidFill>
                <a:effectLst/>
                <a:latin typeface="Söhne"/>
              </a:rPr>
              <a:t>is</a:t>
            </a:r>
            <a:r>
              <a:rPr lang="it-IT" sz="2400" b="0" i="0" dirty="0">
                <a:solidFill>
                  <a:srgbClr val="0D0D0D"/>
                </a:solidFill>
                <a:effectLst/>
                <a:latin typeface="Söhne"/>
              </a:rPr>
              <a:t> </a:t>
            </a:r>
            <a:r>
              <a:rPr lang="it-IT" sz="2400" b="0" i="0" dirty="0" err="1">
                <a:solidFill>
                  <a:srgbClr val="0D0D0D"/>
                </a:solidFill>
                <a:effectLst/>
                <a:latin typeface="Söhne"/>
              </a:rPr>
              <a:t>characterized</a:t>
            </a:r>
            <a:r>
              <a:rPr lang="it-IT" sz="2400" b="0" i="0" dirty="0">
                <a:solidFill>
                  <a:srgbClr val="0D0D0D"/>
                </a:solidFill>
                <a:effectLst/>
                <a:latin typeface="Söhne"/>
              </a:rPr>
              <a:t> by </a:t>
            </a:r>
            <a:r>
              <a:rPr lang="it-IT" sz="2400" b="0" i="0" dirty="0" err="1">
                <a:solidFill>
                  <a:srgbClr val="0D0D0D"/>
                </a:solidFill>
                <a:effectLst/>
                <a:latin typeface="Söhne"/>
              </a:rPr>
              <a:t>constant</a:t>
            </a:r>
            <a:r>
              <a:rPr lang="it-IT" sz="2400" b="0" i="0" dirty="0">
                <a:solidFill>
                  <a:srgbClr val="0D0D0D"/>
                </a:solidFill>
                <a:effectLst/>
                <a:latin typeface="Söhne"/>
              </a:rPr>
              <a:t> </a:t>
            </a:r>
            <a:r>
              <a:rPr lang="it-IT" sz="2400" b="0" i="0" dirty="0" err="1">
                <a:solidFill>
                  <a:srgbClr val="0D0D0D"/>
                </a:solidFill>
                <a:effectLst/>
                <a:latin typeface="Söhne"/>
              </a:rPr>
              <a:t>surveillance</a:t>
            </a:r>
            <a:r>
              <a:rPr lang="it-IT" sz="2400" b="0" i="0" dirty="0">
                <a:solidFill>
                  <a:srgbClr val="0D0D0D"/>
                </a:solidFill>
                <a:effectLst/>
                <a:latin typeface="Söhne"/>
              </a:rPr>
              <a:t>, mind control, and the </a:t>
            </a:r>
            <a:r>
              <a:rPr lang="it-IT" sz="2400" b="0" i="0" dirty="0" err="1">
                <a:solidFill>
                  <a:srgbClr val="0D0D0D"/>
                </a:solidFill>
                <a:effectLst/>
                <a:latin typeface="Söhne"/>
              </a:rPr>
              <a:t>eradication</a:t>
            </a:r>
            <a:r>
              <a:rPr lang="it-IT" sz="2400" b="0" i="0" dirty="0">
                <a:solidFill>
                  <a:srgbClr val="0D0D0D"/>
                </a:solidFill>
                <a:effectLst/>
                <a:latin typeface="Söhne"/>
              </a:rPr>
              <a:t> of personal </a:t>
            </a:r>
            <a:r>
              <a:rPr lang="it-IT" sz="2400" b="0" i="0" dirty="0" err="1">
                <a:solidFill>
                  <a:srgbClr val="0D0D0D"/>
                </a:solidFill>
                <a:effectLst/>
                <a:latin typeface="Söhne"/>
              </a:rPr>
              <a:t>freedoms</a:t>
            </a:r>
            <a:r>
              <a:rPr lang="it-IT" sz="2400" b="0" i="0" dirty="0">
                <a:solidFill>
                  <a:srgbClr val="0D0D0D"/>
                </a:solidFill>
                <a:effectLst/>
                <a:latin typeface="Söhne"/>
              </a:rPr>
              <a:t>. The </a:t>
            </a:r>
            <a:r>
              <a:rPr lang="it-IT" sz="2400" b="0" i="0" dirty="0" err="1">
                <a:solidFill>
                  <a:srgbClr val="0D0D0D"/>
                </a:solidFill>
                <a:effectLst/>
                <a:latin typeface="Söhne"/>
              </a:rPr>
              <a:t>novel</a:t>
            </a:r>
            <a:r>
              <a:rPr lang="it-IT" sz="2400" b="0" i="0" dirty="0">
                <a:solidFill>
                  <a:srgbClr val="0D0D0D"/>
                </a:solidFill>
                <a:effectLst/>
                <a:latin typeface="Söhne"/>
              </a:rPr>
              <a:t> </a:t>
            </a:r>
            <a:r>
              <a:rPr lang="it-IT" sz="2400" b="0" i="0" dirty="0" err="1">
                <a:solidFill>
                  <a:srgbClr val="0D0D0D"/>
                </a:solidFill>
                <a:effectLst/>
                <a:latin typeface="Söhne"/>
              </a:rPr>
              <a:t>explores</a:t>
            </a:r>
            <a:r>
              <a:rPr lang="it-IT" sz="2400" b="0" i="0" dirty="0">
                <a:solidFill>
                  <a:srgbClr val="0D0D0D"/>
                </a:solidFill>
                <a:effectLst/>
                <a:latin typeface="Söhne"/>
              </a:rPr>
              <a:t> </a:t>
            </a:r>
            <a:r>
              <a:rPr lang="it-IT" sz="2400" b="0" i="0" dirty="0" err="1">
                <a:solidFill>
                  <a:srgbClr val="0D0D0D"/>
                </a:solidFill>
                <a:effectLst/>
                <a:latin typeface="Söhne"/>
              </a:rPr>
              <a:t>themes</a:t>
            </a:r>
            <a:r>
              <a:rPr lang="it-IT" sz="2400" b="0" i="0" dirty="0">
                <a:solidFill>
                  <a:srgbClr val="0D0D0D"/>
                </a:solidFill>
                <a:effectLst/>
                <a:latin typeface="Söhne"/>
              </a:rPr>
              <a:t> of truth, </a:t>
            </a:r>
            <a:r>
              <a:rPr lang="it-IT" sz="2400" b="0" i="0" dirty="0" err="1">
                <a:solidFill>
                  <a:srgbClr val="0D0D0D"/>
                </a:solidFill>
                <a:effectLst/>
                <a:latin typeface="Söhne"/>
              </a:rPr>
              <a:t>individuality</a:t>
            </a:r>
            <a:r>
              <a:rPr lang="it-IT" sz="2400" b="0" i="0" dirty="0">
                <a:solidFill>
                  <a:srgbClr val="0D0D0D"/>
                </a:solidFill>
                <a:effectLst/>
                <a:latin typeface="Söhne"/>
              </a:rPr>
              <a:t>, and </a:t>
            </a:r>
            <a:r>
              <a:rPr lang="it-IT" sz="2400" b="0" i="0" dirty="0" err="1">
                <a:solidFill>
                  <a:srgbClr val="0D0D0D"/>
                </a:solidFill>
                <a:effectLst/>
                <a:latin typeface="Söhne"/>
              </a:rPr>
              <a:t>resistance</a:t>
            </a:r>
            <a:r>
              <a:rPr lang="it-IT" sz="2400" b="0" i="0" dirty="0">
                <a:solidFill>
                  <a:srgbClr val="0D0D0D"/>
                </a:solidFill>
                <a:effectLst/>
                <a:latin typeface="Söhne"/>
              </a:rPr>
              <a:t>, </a:t>
            </a:r>
            <a:r>
              <a:rPr lang="it-IT" sz="2400" b="0" i="0" dirty="0" err="1">
                <a:solidFill>
                  <a:srgbClr val="0D0D0D"/>
                </a:solidFill>
                <a:effectLst/>
                <a:latin typeface="Söhne"/>
              </a:rPr>
              <a:t>highlighting</a:t>
            </a:r>
            <a:r>
              <a:rPr lang="it-IT" sz="2400" b="0" i="0" dirty="0">
                <a:solidFill>
                  <a:srgbClr val="0D0D0D"/>
                </a:solidFill>
                <a:effectLst/>
                <a:latin typeface="Söhne"/>
              </a:rPr>
              <a:t> the </a:t>
            </a:r>
            <a:r>
              <a:rPr lang="it-IT" sz="2400" b="0" i="0" dirty="0" err="1">
                <a:solidFill>
                  <a:srgbClr val="0D0D0D"/>
                </a:solidFill>
                <a:effectLst/>
                <a:latin typeface="Söhne"/>
              </a:rPr>
              <a:t>dangers</a:t>
            </a:r>
            <a:r>
              <a:rPr lang="it-IT" sz="2400" b="0" i="0" dirty="0">
                <a:solidFill>
                  <a:srgbClr val="0D0D0D"/>
                </a:solidFill>
                <a:effectLst/>
                <a:latin typeface="Söhne"/>
              </a:rPr>
              <a:t> of oppressive governments and the </a:t>
            </a:r>
            <a:r>
              <a:rPr lang="it-IT" sz="2400" b="0" i="0" dirty="0" err="1">
                <a:solidFill>
                  <a:srgbClr val="0D0D0D"/>
                </a:solidFill>
                <a:effectLst/>
                <a:latin typeface="Söhne"/>
              </a:rPr>
              <a:t>importance</a:t>
            </a:r>
            <a:r>
              <a:rPr lang="it-IT" sz="2400" b="0" i="0" dirty="0">
                <a:solidFill>
                  <a:srgbClr val="0D0D0D"/>
                </a:solidFill>
                <a:effectLst/>
                <a:latin typeface="Söhne"/>
              </a:rPr>
              <a:t> of personal </a:t>
            </a:r>
            <a:r>
              <a:rPr lang="it-IT" sz="2400" b="0" i="0" dirty="0" err="1">
                <a:solidFill>
                  <a:srgbClr val="0D0D0D"/>
                </a:solidFill>
                <a:effectLst/>
                <a:latin typeface="Söhne"/>
              </a:rPr>
              <a:t>autonomy</a:t>
            </a:r>
            <a:r>
              <a:rPr lang="it-IT" sz="2400" b="0" i="0" dirty="0">
                <a:solidFill>
                  <a:srgbClr val="0D0D0D"/>
                </a:solidFill>
                <a:effectLst/>
                <a:latin typeface="Söhne"/>
              </a:rPr>
              <a:t>.</a:t>
            </a:r>
            <a:endParaRPr lang="en-US" sz="2400" dirty="0"/>
          </a:p>
        </p:txBody>
      </p:sp>
    </p:spTree>
    <p:extLst>
      <p:ext uri="{BB962C8B-B14F-4D97-AF65-F5344CB8AC3E}">
        <p14:creationId xmlns:p14="http://schemas.microsoft.com/office/powerpoint/2010/main" val="3650304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
            <a:extLst>
              <a:ext uri="{FF2B5EF4-FFF2-40B4-BE49-F238E27FC236}">
                <a16:creationId xmlns:a16="http://schemas.microsoft.com/office/drawing/2014/main" id="{40544F5C-CD86-1557-3C71-A757EB92F4E5}"/>
              </a:ext>
            </a:extLst>
          </p:cNvPr>
          <p:cNvGraphicFramePr>
            <a:graphicFrameLocks/>
          </p:cNvGraphicFramePr>
          <p:nvPr/>
        </p:nvGraphicFramePr>
        <p:xfrm>
          <a:off x="5773272" y="924541"/>
          <a:ext cx="6481482" cy="5008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9DBE8877-54F9-0D5D-D830-45CE27AD1768}"/>
              </a:ext>
            </a:extLst>
          </p:cNvPr>
          <p:cNvSpPr txBox="1"/>
          <p:nvPr/>
        </p:nvSpPr>
        <p:spPr>
          <a:xfrm>
            <a:off x="542363" y="457200"/>
            <a:ext cx="555363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6000" b="0" i="0" u="none" strike="noStrike" kern="1200" cap="none" spc="0" normalizeH="0" baseline="0" noProof="0" dirty="0">
                <a:ln>
                  <a:noFill/>
                </a:ln>
                <a:solidFill>
                  <a:prstClr val="black"/>
                </a:solidFill>
                <a:effectLst/>
                <a:uLnTx/>
                <a:uFillTx/>
                <a:latin typeface="Calibri" panose="020F0502020204030204"/>
                <a:ea typeface="+mn-ea"/>
                <a:cs typeface="+mn-cs"/>
              </a:rPr>
              <a:t>Digital Revolution: What happened to the traditional promotional mix?</a:t>
            </a:r>
          </a:p>
        </p:txBody>
      </p:sp>
    </p:spTree>
    <p:extLst>
      <p:ext uri="{BB962C8B-B14F-4D97-AF65-F5344CB8AC3E}">
        <p14:creationId xmlns:p14="http://schemas.microsoft.com/office/powerpoint/2010/main" val="2481084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i multimediali online 1" descr="Digital Ad Spend Has Surpassed TV Ad Spend:What's the Biggest Return on Investment?">
            <a:hlinkClick r:id="" action="ppaction://media"/>
            <a:extLst>
              <a:ext uri="{FF2B5EF4-FFF2-40B4-BE49-F238E27FC236}">
                <a16:creationId xmlns:a16="http://schemas.microsoft.com/office/drawing/2014/main" id="{67CDDDC9-8B6B-BF9F-9AB0-C59BF1AA755D}"/>
              </a:ext>
            </a:extLst>
          </p:cNvPr>
          <p:cNvPicPr>
            <a:picLocks noRot="1" noChangeAspect="1"/>
          </p:cNvPicPr>
          <p:nvPr>
            <a:videoFile r:link="rId1"/>
          </p:nvPr>
        </p:nvPicPr>
        <p:blipFill>
          <a:blip r:embed="rId3"/>
          <a:stretch>
            <a:fillRect/>
          </a:stretch>
        </p:blipFill>
        <p:spPr>
          <a:xfrm>
            <a:off x="1102989" y="607949"/>
            <a:ext cx="9986021" cy="5642102"/>
          </a:xfrm>
          <a:prstGeom prst="rect">
            <a:avLst/>
          </a:prstGeom>
        </p:spPr>
      </p:pic>
    </p:spTree>
    <p:extLst>
      <p:ext uri="{BB962C8B-B14F-4D97-AF65-F5344CB8AC3E}">
        <p14:creationId xmlns:p14="http://schemas.microsoft.com/office/powerpoint/2010/main" val="393757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DF0A0F7-C9D8-C39F-8BD2-500FE751C38D}"/>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Traditional channels are no longer enough!</a:t>
            </a:r>
          </a:p>
        </p:txBody>
      </p:sp>
      <p:sp>
        <p:nvSpPr>
          <p:cNvPr id="3" name="CasellaDiTesto 2">
            <a:extLst>
              <a:ext uri="{FF2B5EF4-FFF2-40B4-BE49-F238E27FC236}">
                <a16:creationId xmlns:a16="http://schemas.microsoft.com/office/drawing/2014/main" id="{9A930026-B5C2-3B84-906A-B008876BC9EF}"/>
              </a:ext>
            </a:extLst>
          </p:cNvPr>
          <p:cNvSpPr txBox="1"/>
          <p:nvPr/>
        </p:nvSpPr>
        <p:spPr>
          <a:xfrm>
            <a:off x="4205803" y="5728447"/>
            <a:ext cx="3780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2800" b="0" i="0" u="none" strike="noStrike" kern="1200" cap="none" spc="0" normalizeH="0" baseline="0" noProof="0" dirty="0">
                <a:ln>
                  <a:noFill/>
                </a:ln>
                <a:solidFill>
                  <a:prstClr val="black"/>
                </a:solidFill>
                <a:effectLst/>
                <a:uLnTx/>
                <a:uFillTx/>
                <a:latin typeface="Calibri" panose="020F0502020204030204"/>
                <a:ea typeface="+mn-ea"/>
                <a:cs typeface="+mn-cs"/>
              </a:rPr>
              <a:t>…but they are still there!</a:t>
            </a:r>
          </a:p>
        </p:txBody>
      </p:sp>
    </p:spTree>
    <p:extLst>
      <p:ext uri="{BB962C8B-B14F-4D97-AF65-F5344CB8AC3E}">
        <p14:creationId xmlns:p14="http://schemas.microsoft.com/office/powerpoint/2010/main" val="128439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2">
            <a:extLst>
              <a:ext uri="{FF2B5EF4-FFF2-40B4-BE49-F238E27FC236}">
                <a16:creationId xmlns:a16="http://schemas.microsoft.com/office/drawing/2014/main" id="{9322FB11-775D-44B5-BDAA-810C50E978B2}"/>
              </a:ext>
            </a:extLst>
          </p:cNvPr>
          <p:cNvSpPr>
            <a:spLocks noGrp="1"/>
          </p:cNvSpPr>
          <p:nvPr>
            <p:ph type="sldNum" sz="quarter" idx="10"/>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9AFDDEA-5A19-4D4C-BB78-BC936EB53A44}"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2" name="Content Placeholder 1">
            <a:extLst>
              <a:ext uri="{FF2B5EF4-FFF2-40B4-BE49-F238E27FC236}">
                <a16:creationId xmlns:a16="http://schemas.microsoft.com/office/drawing/2014/main" id="{F9862943-1502-4897-BCC8-B8C8546DE5A5}"/>
              </a:ext>
            </a:extLst>
          </p:cNvPr>
          <p:cNvGraphicFramePr>
            <a:graphicFrameLocks noGrp="1"/>
          </p:cNvGraphicFramePr>
          <p:nvPr>
            <p:ph sz="quarter" idx="4294967295"/>
          </p:nvPr>
        </p:nvGraphicFramePr>
        <p:xfrm>
          <a:off x="107575" y="199553"/>
          <a:ext cx="12344401" cy="636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sellaDiTesto 2">
            <a:extLst>
              <a:ext uri="{FF2B5EF4-FFF2-40B4-BE49-F238E27FC236}">
                <a16:creationId xmlns:a16="http://schemas.microsoft.com/office/drawing/2014/main" id="{3E818F2B-1D0D-BF9D-5A1D-5BB2B7E0A4C2}"/>
              </a:ext>
            </a:extLst>
          </p:cNvPr>
          <p:cNvSpPr txBox="1"/>
          <p:nvPr/>
        </p:nvSpPr>
        <p:spPr>
          <a:xfrm>
            <a:off x="1021976" y="2796986"/>
            <a:ext cx="137160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Print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Radio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TV</a:t>
            </a:r>
          </a:p>
        </p:txBody>
      </p:sp>
      <p:sp>
        <p:nvSpPr>
          <p:cNvPr id="4" name="CasellaDiTesto 3">
            <a:extLst>
              <a:ext uri="{FF2B5EF4-FFF2-40B4-BE49-F238E27FC236}">
                <a16:creationId xmlns:a16="http://schemas.microsoft.com/office/drawing/2014/main" id="{E7AC8FCC-0F76-20FB-87F6-17526007283E}"/>
              </a:ext>
            </a:extLst>
          </p:cNvPr>
          <p:cNvSpPr txBox="1"/>
          <p:nvPr/>
        </p:nvSpPr>
        <p:spPr>
          <a:xfrm>
            <a:off x="2510118" y="2742291"/>
            <a:ext cx="15957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Streaming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Display Adv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Search Adv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endParaRPr>
          </a:p>
        </p:txBody>
      </p:sp>
      <p:sp>
        <p:nvSpPr>
          <p:cNvPr id="7" name="CasellaDiTesto 6">
            <a:extLst>
              <a:ext uri="{FF2B5EF4-FFF2-40B4-BE49-F238E27FC236}">
                <a16:creationId xmlns:a16="http://schemas.microsoft.com/office/drawing/2014/main" id="{DC2118E2-5FDC-D4BA-6A3D-45AC9F04D8A0}"/>
              </a:ext>
            </a:extLst>
          </p:cNvPr>
          <p:cNvSpPr txBox="1"/>
          <p:nvPr/>
        </p:nvSpPr>
        <p:spPr>
          <a:xfrm>
            <a:off x="4903693" y="2796986"/>
            <a:ext cx="13716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Sport</a:t>
            </a:r>
          </a:p>
        </p:txBody>
      </p:sp>
      <p:sp>
        <p:nvSpPr>
          <p:cNvPr id="8" name="CasellaDiTesto 7">
            <a:extLst>
              <a:ext uri="{FF2B5EF4-FFF2-40B4-BE49-F238E27FC236}">
                <a16:creationId xmlns:a16="http://schemas.microsoft.com/office/drawing/2014/main" id="{BA0F3137-083C-C515-BC5D-C4C7E6BA2128}"/>
              </a:ext>
            </a:extLst>
          </p:cNvPr>
          <p:cNvSpPr txBox="1"/>
          <p:nvPr/>
        </p:nvSpPr>
        <p:spPr>
          <a:xfrm>
            <a:off x="6275293" y="2899751"/>
            <a:ext cx="15957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Web content</a:t>
            </a:r>
          </a:p>
        </p:txBody>
      </p:sp>
      <p:sp>
        <p:nvSpPr>
          <p:cNvPr id="9" name="CasellaDiTesto 8">
            <a:extLst>
              <a:ext uri="{FF2B5EF4-FFF2-40B4-BE49-F238E27FC236}">
                <a16:creationId xmlns:a16="http://schemas.microsoft.com/office/drawing/2014/main" id="{B01B54CA-EA60-8C9C-F748-52B731F8031B}"/>
              </a:ext>
            </a:extLst>
          </p:cNvPr>
          <p:cNvSpPr txBox="1"/>
          <p:nvPr/>
        </p:nvSpPr>
        <p:spPr>
          <a:xfrm>
            <a:off x="8745072" y="2810834"/>
            <a:ext cx="13716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Salesmen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5614E378-1E44-1F98-FFAE-F39A15D727CB}"/>
              </a:ext>
            </a:extLst>
          </p:cNvPr>
          <p:cNvSpPr txBox="1"/>
          <p:nvPr/>
        </p:nvSpPr>
        <p:spPr>
          <a:xfrm>
            <a:off x="10334984" y="2736653"/>
            <a:ext cx="15957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Display Adv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Influencers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8F1C910B-106A-1C2C-F9B1-DD609781DA50}"/>
              </a:ext>
            </a:extLst>
          </p:cNvPr>
          <p:cNvSpPr txBox="1"/>
          <p:nvPr/>
        </p:nvSpPr>
        <p:spPr>
          <a:xfrm>
            <a:off x="2510118" y="5684104"/>
            <a:ext cx="1595718"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il Marketing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Telephone Marketing</a:t>
            </a:r>
          </a:p>
        </p:txBody>
      </p:sp>
      <p:sp>
        <p:nvSpPr>
          <p:cNvPr id="16" name="CasellaDiTesto 15">
            <a:extLst>
              <a:ext uri="{FF2B5EF4-FFF2-40B4-BE49-F238E27FC236}">
                <a16:creationId xmlns:a16="http://schemas.microsoft.com/office/drawing/2014/main" id="{D104D3C3-13DC-09EF-2D34-D98FB2F1819F}"/>
              </a:ext>
            </a:extLst>
          </p:cNvPr>
          <p:cNvSpPr txBox="1"/>
          <p:nvPr/>
        </p:nvSpPr>
        <p:spPr>
          <a:xfrm>
            <a:off x="6604746" y="5673653"/>
            <a:ext cx="159571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General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Promotions</a:t>
            </a: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CasellaDiTesto 18">
            <a:extLst>
              <a:ext uri="{FF2B5EF4-FFF2-40B4-BE49-F238E27FC236}">
                <a16:creationId xmlns:a16="http://schemas.microsoft.com/office/drawing/2014/main" id="{64DF68E7-52C2-AD8B-C68E-804B6FB9B070}"/>
              </a:ext>
            </a:extLst>
          </p:cNvPr>
          <p:cNvSpPr txBox="1"/>
          <p:nvPr/>
        </p:nvSpPr>
        <p:spPr>
          <a:xfrm>
            <a:off x="8315573" y="5684104"/>
            <a:ext cx="15957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Targeted Promotions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CasellaDiTesto 19">
            <a:extLst>
              <a:ext uri="{FF2B5EF4-FFF2-40B4-BE49-F238E27FC236}">
                <a16:creationId xmlns:a16="http://schemas.microsoft.com/office/drawing/2014/main" id="{E81F65E2-CB48-D8D8-456A-05CEC29A33EC}"/>
              </a:ext>
            </a:extLst>
          </p:cNvPr>
          <p:cNvSpPr txBox="1"/>
          <p:nvPr/>
        </p:nvSpPr>
        <p:spPr>
          <a:xfrm>
            <a:off x="4216293" y="5883212"/>
            <a:ext cx="14520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Email Marketing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asellaDiTesto 21">
            <a:extLst>
              <a:ext uri="{FF2B5EF4-FFF2-40B4-BE49-F238E27FC236}">
                <a16:creationId xmlns:a16="http://schemas.microsoft.com/office/drawing/2014/main" id="{4DC8E244-91D6-848C-7F16-DD82E373A9E1}"/>
              </a:ext>
            </a:extLst>
          </p:cNvPr>
          <p:cNvSpPr txBox="1"/>
          <p:nvPr/>
        </p:nvSpPr>
        <p:spPr>
          <a:xfrm>
            <a:off x="5972331" y="2935485"/>
            <a:ext cx="394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a:t>
            </a:r>
          </a:p>
        </p:txBody>
      </p:sp>
      <p:sp>
        <p:nvSpPr>
          <p:cNvPr id="23" name="CasellaDiTesto 22">
            <a:extLst>
              <a:ext uri="{FF2B5EF4-FFF2-40B4-BE49-F238E27FC236}">
                <a16:creationId xmlns:a16="http://schemas.microsoft.com/office/drawing/2014/main" id="{5905A3D0-6AFD-D257-A325-8EC6BDFB1E27}"/>
              </a:ext>
            </a:extLst>
          </p:cNvPr>
          <p:cNvSpPr txBox="1"/>
          <p:nvPr/>
        </p:nvSpPr>
        <p:spPr>
          <a:xfrm>
            <a:off x="2017061" y="3073985"/>
            <a:ext cx="394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a:t>
            </a:r>
          </a:p>
        </p:txBody>
      </p:sp>
      <p:sp>
        <p:nvSpPr>
          <p:cNvPr id="24" name="CasellaDiTesto 23">
            <a:extLst>
              <a:ext uri="{FF2B5EF4-FFF2-40B4-BE49-F238E27FC236}">
                <a16:creationId xmlns:a16="http://schemas.microsoft.com/office/drawing/2014/main" id="{8496867A-C5C9-E077-51B4-4200F7BE9ED3}"/>
              </a:ext>
            </a:extLst>
          </p:cNvPr>
          <p:cNvSpPr txBox="1"/>
          <p:nvPr/>
        </p:nvSpPr>
        <p:spPr>
          <a:xfrm>
            <a:off x="10025187" y="2828986"/>
            <a:ext cx="394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a:t>
            </a:r>
          </a:p>
        </p:txBody>
      </p:sp>
      <p:sp>
        <p:nvSpPr>
          <p:cNvPr id="25" name="CasellaDiTesto 24">
            <a:extLst>
              <a:ext uri="{FF2B5EF4-FFF2-40B4-BE49-F238E27FC236}">
                <a16:creationId xmlns:a16="http://schemas.microsoft.com/office/drawing/2014/main" id="{A47ADA9A-C773-FE75-EADB-CE9973CA52EB}"/>
              </a:ext>
            </a:extLst>
          </p:cNvPr>
          <p:cNvSpPr txBox="1"/>
          <p:nvPr/>
        </p:nvSpPr>
        <p:spPr>
          <a:xfrm>
            <a:off x="8003240" y="5788621"/>
            <a:ext cx="394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a:t>
            </a:r>
          </a:p>
        </p:txBody>
      </p:sp>
      <p:sp>
        <p:nvSpPr>
          <p:cNvPr id="27" name="CasellaDiTesto 26">
            <a:extLst>
              <a:ext uri="{FF2B5EF4-FFF2-40B4-BE49-F238E27FC236}">
                <a16:creationId xmlns:a16="http://schemas.microsoft.com/office/drawing/2014/main" id="{24CE6FEB-4E43-A8BB-98DE-60DEE751255A}"/>
              </a:ext>
            </a:extLst>
          </p:cNvPr>
          <p:cNvSpPr txBox="1"/>
          <p:nvPr/>
        </p:nvSpPr>
        <p:spPr>
          <a:xfrm>
            <a:off x="3867268" y="6086332"/>
            <a:ext cx="394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1" i="0" u="none" strike="noStrike" kern="1200" cap="none" spc="0" normalizeH="0" baseline="0" noProof="0" dirty="0">
                <a:ln>
                  <a:noFill/>
                </a:ln>
                <a:solidFill>
                  <a:srgbClr val="C00000"/>
                </a:solidFill>
                <a:effectLst/>
                <a:uLnTx/>
                <a:uFillTx/>
                <a:latin typeface="Bradley Hand" pitchFamily="2" charset="77"/>
                <a:ea typeface="+mn-ea"/>
                <a:cs typeface="+mn-cs"/>
              </a:rPr>
              <a:t>+</a:t>
            </a:r>
          </a:p>
        </p:txBody>
      </p:sp>
      <p:sp>
        <p:nvSpPr>
          <p:cNvPr id="28" name="Rectangle 2">
            <a:extLst>
              <a:ext uri="{FF2B5EF4-FFF2-40B4-BE49-F238E27FC236}">
                <a16:creationId xmlns:a16="http://schemas.microsoft.com/office/drawing/2014/main" id="{C24C0D83-5AE2-5966-2422-157F2A0611FC}"/>
              </a:ext>
            </a:extLst>
          </p:cNvPr>
          <p:cNvSpPr txBox="1">
            <a:spLocks noChangeArrowheads="1"/>
          </p:cNvSpPr>
          <p:nvPr/>
        </p:nvSpPr>
        <p:spPr>
          <a:xfrm>
            <a:off x="1344767" y="131182"/>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prstClr val="black"/>
                </a:solidFill>
                <a:effectLst/>
                <a:uLnTx/>
                <a:uFillTx/>
                <a:latin typeface="Calibri Light" panose="020F0302020204030204"/>
                <a:ea typeface="+mj-ea"/>
                <a:cs typeface="+mj-cs"/>
              </a:rPr>
              <a:t>Promotional Mix  </a:t>
            </a:r>
          </a:p>
        </p:txBody>
      </p:sp>
    </p:spTree>
    <p:extLst>
      <p:ext uri="{BB962C8B-B14F-4D97-AF65-F5344CB8AC3E}">
        <p14:creationId xmlns:p14="http://schemas.microsoft.com/office/powerpoint/2010/main" val="225275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ibbles on a notebook">
            <a:extLst>
              <a:ext uri="{FF2B5EF4-FFF2-40B4-BE49-F238E27FC236}">
                <a16:creationId xmlns:a16="http://schemas.microsoft.com/office/drawing/2014/main" id="{0D56F75D-4679-B8A6-60F3-7A037B8E7A27}"/>
              </a:ext>
            </a:extLst>
          </p:cNvPr>
          <p:cNvPicPr>
            <a:picLocks noChangeAspect="1"/>
          </p:cNvPicPr>
          <p:nvPr/>
        </p:nvPicPr>
        <p:blipFill rotWithShape="1">
          <a:blip r:embed="rId2">
            <a:alphaModFix amt="50000"/>
          </a:blip>
          <a:srcRect t="2886" r="-1" b="14976"/>
          <a:stretch/>
        </p:blipFill>
        <p:spPr>
          <a:xfrm>
            <a:off x="0" y="10"/>
            <a:ext cx="12188930" cy="6857990"/>
          </a:xfrm>
          <a:prstGeom prst="rect">
            <a:avLst/>
          </a:prstGeom>
        </p:spPr>
      </p:pic>
      <p:sp>
        <p:nvSpPr>
          <p:cNvPr id="2" name="CasellaDiTesto 1">
            <a:extLst>
              <a:ext uri="{FF2B5EF4-FFF2-40B4-BE49-F238E27FC236}">
                <a16:creationId xmlns:a16="http://schemas.microsoft.com/office/drawing/2014/main" id="{9A37B525-175F-8B1A-496E-F85851F0BF09}"/>
              </a:ext>
            </a:extLst>
          </p:cNvPr>
          <p:cNvSpPr txBox="1"/>
          <p:nvPr/>
        </p:nvSpPr>
        <p:spPr>
          <a:xfrm>
            <a:off x="1522465" y="4509369"/>
            <a:ext cx="9144000" cy="1111841"/>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1" i="0" u="none" strike="noStrike" kern="1200" cap="none" spc="0" normalizeH="0" baseline="0" noProof="0" dirty="0">
                <a:ln>
                  <a:noFill/>
                </a:ln>
                <a:effectLst/>
                <a:uLnTx/>
                <a:uFillTx/>
                <a:latin typeface="Calibri Light" panose="020F0302020204030204"/>
                <a:ea typeface="+mn-ea"/>
                <a:cs typeface="+mn-cs"/>
              </a:rPr>
              <a:t>Social Media Plan</a:t>
            </a:r>
          </a:p>
        </p:txBody>
      </p:sp>
    </p:spTree>
    <p:extLst>
      <p:ext uri="{BB962C8B-B14F-4D97-AF65-F5344CB8AC3E}">
        <p14:creationId xmlns:p14="http://schemas.microsoft.com/office/powerpoint/2010/main" val="2000460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6"/>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Different types of Media </a:t>
            </a:r>
            <a:endParaRPr sz="5200" dirty="0">
              <a:sym typeface="Raleway"/>
            </a:endParaRPr>
          </a:p>
        </p:txBody>
      </p:sp>
      <p:graphicFrame>
        <p:nvGraphicFramePr>
          <p:cNvPr id="73" name="Google Shape;73;p6"/>
          <p:cNvGraphicFramePr/>
          <p:nvPr>
            <p:extLst>
              <p:ext uri="{D42A27DB-BD31-4B8C-83A1-F6EECF244321}">
                <p14:modId xmlns:p14="http://schemas.microsoft.com/office/powerpoint/2010/main" val="2866283027"/>
              </p:ext>
            </p:extLst>
          </p:nvPr>
        </p:nvGraphicFramePr>
        <p:xfrm>
          <a:off x="1289304" y="1901976"/>
          <a:ext cx="9198864" cy="3566136"/>
        </p:xfrm>
        <a:graphic>
          <a:graphicData uri="http://schemas.openxmlformats.org/drawingml/2006/table">
            <a:tbl>
              <a:tblPr firstRow="1">
                <a:tableStyleId>{00A15C55-8517-42AA-B614-E9B94910E393}</a:tableStyleId>
              </a:tblPr>
              <a:tblGrid>
                <a:gridCol w="3066288">
                  <a:extLst>
                    <a:ext uri="{9D8B030D-6E8A-4147-A177-3AD203B41FA5}">
                      <a16:colId xmlns:a16="http://schemas.microsoft.com/office/drawing/2014/main" val="20000"/>
                    </a:ext>
                  </a:extLst>
                </a:gridCol>
                <a:gridCol w="3066288">
                  <a:extLst>
                    <a:ext uri="{9D8B030D-6E8A-4147-A177-3AD203B41FA5}">
                      <a16:colId xmlns:a16="http://schemas.microsoft.com/office/drawing/2014/main" val="20001"/>
                    </a:ext>
                  </a:extLst>
                </a:gridCol>
                <a:gridCol w="3066288">
                  <a:extLst>
                    <a:ext uri="{9D8B030D-6E8A-4147-A177-3AD203B41FA5}">
                      <a16:colId xmlns:a16="http://schemas.microsoft.com/office/drawing/2014/main" val="20002"/>
                    </a:ext>
                  </a:extLst>
                </a:gridCol>
              </a:tblGrid>
              <a:tr h="810457">
                <a:tc>
                  <a:txBody>
                    <a:bodyPr/>
                    <a:lstStyle/>
                    <a:p>
                      <a:pPr marL="0" marR="0" lvl="0" indent="0" algn="ctr" rtl="0">
                        <a:lnSpc>
                          <a:spcPct val="100000"/>
                        </a:lnSpc>
                        <a:spcBef>
                          <a:spcPts val="0"/>
                        </a:spcBef>
                        <a:spcAft>
                          <a:spcPts val="0"/>
                        </a:spcAft>
                        <a:buClr>
                          <a:srgbClr val="000000"/>
                        </a:buClr>
                        <a:buSzPts val="1800"/>
                        <a:buFont typeface="Arial" panose="020B0604020202020204" pitchFamily="34" charset="0"/>
                        <a:buNone/>
                      </a:pPr>
                      <a:r>
                        <a:rPr lang="en-US" sz="2800" b="1" u="none" strike="noStrike" cap="none" dirty="0"/>
                        <a:t>Paid Media</a:t>
                      </a:r>
                      <a:endParaRPr sz="2800" b="1" u="none" strike="noStrike" cap="none" dirty="0"/>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800"/>
                        <a:buFont typeface="Arial" panose="020B0604020202020204" pitchFamily="34" charset="0"/>
                        <a:buNone/>
                      </a:pPr>
                      <a:r>
                        <a:rPr lang="en-US" sz="2800" b="1" u="none" strike="noStrike" cap="none" dirty="0"/>
                        <a:t>Owned Media</a:t>
                      </a:r>
                      <a:endParaRPr sz="2800" b="1" u="none" strike="noStrike" cap="none" dirty="0"/>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800"/>
                        <a:buFont typeface="Arial" panose="020B0604020202020204" pitchFamily="34" charset="0"/>
                        <a:buNone/>
                      </a:pPr>
                      <a:r>
                        <a:rPr lang="en-US" sz="2800" b="1" u="none" strike="noStrike" cap="none" dirty="0"/>
                        <a:t>Earned Media</a:t>
                      </a:r>
                      <a:endParaRPr sz="2800" b="1" u="none" strike="noStrike" cap="none" dirty="0"/>
                    </a:p>
                  </a:txBody>
                  <a:tcPr marL="91425" marR="91425" marT="91425" marB="91425" anchor="ctr"/>
                </a:tc>
                <a:extLst>
                  <a:ext uri="{0D108BD9-81ED-4DB2-BD59-A6C34878D82A}">
                    <a16:rowId xmlns:a16="http://schemas.microsoft.com/office/drawing/2014/main" val="10000"/>
                  </a:ext>
                </a:extLst>
              </a:tr>
              <a:tr h="2755679">
                <a:tc>
                  <a:txBody>
                    <a:bodyPr/>
                    <a:lstStyle/>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Social media advertising</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Paid search marketing</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Display advertising</a:t>
                      </a:r>
                      <a:endParaRPr sz="2800" u="none" strike="noStrike" cap="none" dirty="0"/>
                    </a:p>
                  </a:txBody>
                  <a:tcPr marL="91425" marR="91425" marT="91425" marB="91425" anchor="ctr"/>
                </a:tc>
                <a:tc>
                  <a:txBody>
                    <a:bodyPr/>
                    <a:lstStyle/>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Website </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Social media profiles</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Email marketing</a:t>
                      </a:r>
                      <a:endParaRPr sz="2800" u="none" strike="noStrike" cap="none" dirty="0"/>
                    </a:p>
                  </a:txBody>
                  <a:tcPr marL="91425" marR="91425" marT="91425" marB="91425" anchor="ctr"/>
                </a:tc>
                <a:tc>
                  <a:txBody>
                    <a:bodyPr/>
                    <a:lstStyle/>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Social media sharing</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Direct traffic</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Search engine optimization</a:t>
                      </a:r>
                      <a:endParaRPr sz="2800" u="none" strike="noStrike" cap="none" dirty="0"/>
                    </a:p>
                    <a:p>
                      <a:pPr marL="457200" marR="0" lvl="0" indent="-457200" algn="l" rtl="0">
                        <a:lnSpc>
                          <a:spcPct val="100000"/>
                        </a:lnSpc>
                        <a:spcBef>
                          <a:spcPts val="0"/>
                        </a:spcBef>
                        <a:spcAft>
                          <a:spcPts val="0"/>
                        </a:spcAft>
                        <a:buClr>
                          <a:srgbClr val="000000"/>
                        </a:buClr>
                        <a:buSzPts val="1800"/>
                        <a:buFont typeface="Arial" panose="020B0604020202020204" pitchFamily="34" charset="0"/>
                        <a:buChar char="•"/>
                      </a:pPr>
                      <a:r>
                        <a:rPr lang="en-US" sz="2800" u="none" strike="noStrike" cap="none" dirty="0"/>
                        <a:t>Press coverage</a:t>
                      </a:r>
                      <a:endParaRPr sz="2800" u="none" strike="noStrike" cap="none" dirty="0"/>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extLst>
              <p:ext uri="{D42A27DB-BD31-4B8C-83A1-F6EECF244321}">
                <p14:modId xmlns:p14="http://schemas.microsoft.com/office/powerpoint/2010/main" val="4117844827"/>
              </p:ext>
            </p:extLst>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4596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extLst>
              <p:ext uri="{D42A27DB-BD31-4B8C-83A1-F6EECF244321}">
                <p14:modId xmlns:p14="http://schemas.microsoft.com/office/powerpoint/2010/main" val="803064007"/>
              </p:ext>
            </p:extLst>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9"/>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Google Shape;190;p14"/>
          <p:cNvSpPr txBox="1">
            <a:spLocks noGrp="1"/>
          </p:cNvSpPr>
          <p:nvPr>
            <p:ph type="title"/>
          </p:nvPr>
        </p:nvSpPr>
        <p:spPr>
          <a:xfrm>
            <a:off x="630936" y="640080"/>
            <a:ext cx="4818888" cy="1481328"/>
          </a:xfrm>
          <a:prstGeom prst="rect">
            <a:avLst/>
          </a:prstGeom>
        </p:spPr>
        <p:txBody>
          <a:bodyPr spcFirstLastPara="1" vert="horz" lIns="91425" tIns="45700" rIns="91425" bIns="45700" rtlCol="0" anchor="b" anchorCtr="0">
            <a:normAutofit/>
          </a:bodyPr>
          <a:lstStyle/>
          <a:p>
            <a:pPr>
              <a:spcBef>
                <a:spcPts val="0"/>
              </a:spcBef>
              <a:buSzPts val="4400"/>
            </a:pPr>
            <a:r>
              <a:rPr lang="en-US" sz="5000" dirty="0">
                <a:sym typeface="Raleway"/>
              </a:rPr>
              <a:t>Social Media Objectives</a:t>
            </a:r>
          </a:p>
        </p:txBody>
      </p:sp>
      <p:sp>
        <p:nvSpPr>
          <p:cNvPr id="20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uppo 22">
            <a:extLst>
              <a:ext uri="{FF2B5EF4-FFF2-40B4-BE49-F238E27FC236}">
                <a16:creationId xmlns:a16="http://schemas.microsoft.com/office/drawing/2014/main" id="{B8CE6F63-C3FC-5834-42E1-9837716C14AD}"/>
              </a:ext>
            </a:extLst>
          </p:cNvPr>
          <p:cNvGrpSpPr/>
          <p:nvPr/>
        </p:nvGrpSpPr>
        <p:grpSpPr>
          <a:xfrm>
            <a:off x="5449824" y="1380744"/>
            <a:ext cx="5061527" cy="4314952"/>
            <a:chOff x="5514422" y="1572412"/>
            <a:chExt cx="5061527" cy="4314952"/>
          </a:xfrm>
        </p:grpSpPr>
        <p:sp>
          <p:nvSpPr>
            <p:cNvPr id="12" name="Figura a mano libera 11">
              <a:extLst>
                <a:ext uri="{FF2B5EF4-FFF2-40B4-BE49-F238E27FC236}">
                  <a16:creationId xmlns:a16="http://schemas.microsoft.com/office/drawing/2014/main" id="{3967E44D-3D3F-3BD7-DD19-CA6C1C114F5D}"/>
                </a:ext>
              </a:extLst>
            </p:cNvPr>
            <p:cNvSpPr/>
            <p:nvPr/>
          </p:nvSpPr>
          <p:spPr>
            <a:xfrm>
              <a:off x="5514424" y="1572412"/>
              <a:ext cx="5061525" cy="1331165"/>
            </a:xfrm>
            <a:custGeom>
              <a:avLst/>
              <a:gdLst>
                <a:gd name="connsiteX0" fmla="*/ 0 w 3430097"/>
                <a:gd name="connsiteY0" fmla="*/ 118665 h 711978"/>
                <a:gd name="connsiteX1" fmla="*/ 118665 w 3430097"/>
                <a:gd name="connsiteY1" fmla="*/ 0 h 711978"/>
                <a:gd name="connsiteX2" fmla="*/ 3311432 w 3430097"/>
                <a:gd name="connsiteY2" fmla="*/ 0 h 711978"/>
                <a:gd name="connsiteX3" fmla="*/ 3430097 w 3430097"/>
                <a:gd name="connsiteY3" fmla="*/ 118665 h 711978"/>
                <a:gd name="connsiteX4" fmla="*/ 3430097 w 3430097"/>
                <a:gd name="connsiteY4" fmla="*/ 593313 h 711978"/>
                <a:gd name="connsiteX5" fmla="*/ 3311432 w 3430097"/>
                <a:gd name="connsiteY5" fmla="*/ 711978 h 711978"/>
                <a:gd name="connsiteX6" fmla="*/ 118665 w 3430097"/>
                <a:gd name="connsiteY6" fmla="*/ 711978 h 711978"/>
                <a:gd name="connsiteX7" fmla="*/ 0 w 3430097"/>
                <a:gd name="connsiteY7" fmla="*/ 593313 h 711978"/>
                <a:gd name="connsiteX8" fmla="*/ 0 w 3430097"/>
                <a:gd name="connsiteY8" fmla="*/ 118665 h 7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097" h="711978">
                  <a:moveTo>
                    <a:pt x="0" y="118665"/>
                  </a:moveTo>
                  <a:cubicBezTo>
                    <a:pt x="0" y="53128"/>
                    <a:pt x="53128" y="0"/>
                    <a:pt x="118665" y="0"/>
                  </a:cubicBezTo>
                  <a:lnTo>
                    <a:pt x="3311432" y="0"/>
                  </a:lnTo>
                  <a:cubicBezTo>
                    <a:pt x="3376969" y="0"/>
                    <a:pt x="3430097" y="53128"/>
                    <a:pt x="3430097" y="118665"/>
                  </a:cubicBezTo>
                  <a:lnTo>
                    <a:pt x="3430097" y="593313"/>
                  </a:lnTo>
                  <a:cubicBezTo>
                    <a:pt x="3430097" y="658850"/>
                    <a:pt x="3376969" y="711978"/>
                    <a:pt x="3311432" y="711978"/>
                  </a:cubicBezTo>
                  <a:lnTo>
                    <a:pt x="118665" y="711978"/>
                  </a:lnTo>
                  <a:cubicBezTo>
                    <a:pt x="53128" y="711978"/>
                    <a:pt x="0" y="658850"/>
                    <a:pt x="0" y="593313"/>
                  </a:cubicBezTo>
                  <a:lnTo>
                    <a:pt x="0" y="118665"/>
                  </a:lnTo>
                  <a:close/>
                </a:path>
              </a:pathLst>
            </a:custGeom>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99526" tIns="67141" rIns="99526" bIns="67141" numCol="1" spcCol="1270" anchor="ctr" anchorCtr="0">
              <a:normAutofit/>
            </a:bodyPr>
            <a:lstStyle/>
            <a:p>
              <a:pPr marL="0" lvl="0" indent="0" algn="ctr" defTabSz="755650">
                <a:lnSpc>
                  <a:spcPct val="90000"/>
                </a:lnSpc>
                <a:spcBef>
                  <a:spcPct val="0"/>
                </a:spcBef>
                <a:spcAft>
                  <a:spcPct val="35000"/>
                </a:spcAft>
                <a:buNone/>
              </a:pPr>
              <a:r>
                <a:rPr lang="en-US" sz="3200" kern="1200" dirty="0">
                  <a:solidFill>
                    <a:schemeClr val="tx1"/>
                  </a:solidFill>
                </a:rPr>
                <a:t>Find new customers</a:t>
              </a:r>
              <a:endParaRPr lang="it-FI" sz="3200" kern="1200" dirty="0">
                <a:solidFill>
                  <a:schemeClr val="tx1"/>
                </a:solidFill>
              </a:endParaRPr>
            </a:p>
          </p:txBody>
        </p:sp>
        <p:sp>
          <p:nvSpPr>
            <p:cNvPr id="15" name="Figura a mano libera 14">
              <a:extLst>
                <a:ext uri="{FF2B5EF4-FFF2-40B4-BE49-F238E27FC236}">
                  <a16:creationId xmlns:a16="http://schemas.microsoft.com/office/drawing/2014/main" id="{66B9BE73-2389-BF44-157F-BDE7441635C6}"/>
                </a:ext>
              </a:extLst>
            </p:cNvPr>
            <p:cNvSpPr/>
            <p:nvPr/>
          </p:nvSpPr>
          <p:spPr>
            <a:xfrm>
              <a:off x="5514423" y="3061050"/>
              <a:ext cx="5061525" cy="1331165"/>
            </a:xfrm>
            <a:custGeom>
              <a:avLst/>
              <a:gdLst>
                <a:gd name="connsiteX0" fmla="*/ 0 w 3430097"/>
                <a:gd name="connsiteY0" fmla="*/ 118665 h 711978"/>
                <a:gd name="connsiteX1" fmla="*/ 118665 w 3430097"/>
                <a:gd name="connsiteY1" fmla="*/ 0 h 711978"/>
                <a:gd name="connsiteX2" fmla="*/ 3311432 w 3430097"/>
                <a:gd name="connsiteY2" fmla="*/ 0 h 711978"/>
                <a:gd name="connsiteX3" fmla="*/ 3430097 w 3430097"/>
                <a:gd name="connsiteY3" fmla="*/ 118665 h 711978"/>
                <a:gd name="connsiteX4" fmla="*/ 3430097 w 3430097"/>
                <a:gd name="connsiteY4" fmla="*/ 593313 h 711978"/>
                <a:gd name="connsiteX5" fmla="*/ 3311432 w 3430097"/>
                <a:gd name="connsiteY5" fmla="*/ 711978 h 711978"/>
                <a:gd name="connsiteX6" fmla="*/ 118665 w 3430097"/>
                <a:gd name="connsiteY6" fmla="*/ 711978 h 711978"/>
                <a:gd name="connsiteX7" fmla="*/ 0 w 3430097"/>
                <a:gd name="connsiteY7" fmla="*/ 593313 h 711978"/>
                <a:gd name="connsiteX8" fmla="*/ 0 w 3430097"/>
                <a:gd name="connsiteY8" fmla="*/ 118665 h 7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097" h="711978">
                  <a:moveTo>
                    <a:pt x="0" y="118665"/>
                  </a:moveTo>
                  <a:cubicBezTo>
                    <a:pt x="0" y="53128"/>
                    <a:pt x="53128" y="0"/>
                    <a:pt x="118665" y="0"/>
                  </a:cubicBezTo>
                  <a:lnTo>
                    <a:pt x="3311432" y="0"/>
                  </a:lnTo>
                  <a:cubicBezTo>
                    <a:pt x="3376969" y="0"/>
                    <a:pt x="3430097" y="53128"/>
                    <a:pt x="3430097" y="118665"/>
                  </a:cubicBezTo>
                  <a:lnTo>
                    <a:pt x="3430097" y="593313"/>
                  </a:lnTo>
                  <a:cubicBezTo>
                    <a:pt x="3430097" y="658850"/>
                    <a:pt x="3376969" y="711978"/>
                    <a:pt x="3311432" y="711978"/>
                  </a:cubicBezTo>
                  <a:lnTo>
                    <a:pt x="118665" y="711978"/>
                  </a:lnTo>
                  <a:cubicBezTo>
                    <a:pt x="53128" y="711978"/>
                    <a:pt x="0" y="658850"/>
                    <a:pt x="0" y="593313"/>
                  </a:cubicBezTo>
                  <a:lnTo>
                    <a:pt x="0" y="118665"/>
                  </a:lnTo>
                  <a:close/>
                </a:path>
              </a:pathLst>
            </a:custGeom>
          </p:spPr>
          <p:style>
            <a:lnRef idx="2">
              <a:schemeClr val="lt1">
                <a:hueOff val="0"/>
                <a:satOff val="0"/>
                <a:lumOff val="0"/>
                <a:alphaOff val="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99526" tIns="67141" rIns="99526" bIns="67141" numCol="1" spcCol="1270" anchor="ctr" anchorCtr="0">
              <a:normAutofit/>
            </a:bodyPr>
            <a:lstStyle/>
            <a:p>
              <a:pPr marL="0" lvl="0" indent="0" algn="ctr" defTabSz="755650">
                <a:lnSpc>
                  <a:spcPct val="90000"/>
                </a:lnSpc>
                <a:spcBef>
                  <a:spcPct val="0"/>
                </a:spcBef>
                <a:spcAft>
                  <a:spcPct val="35000"/>
                </a:spcAft>
                <a:buNone/>
              </a:pPr>
              <a:r>
                <a:rPr lang="en-US" sz="3200" kern="1200" dirty="0">
                  <a:solidFill>
                    <a:schemeClr val="tx1"/>
                  </a:solidFill>
                </a:rPr>
                <a:t>Increase customer loyalty</a:t>
              </a:r>
              <a:endParaRPr lang="it-FI" sz="3200" kern="1200" dirty="0">
                <a:solidFill>
                  <a:schemeClr val="tx1"/>
                </a:solidFill>
              </a:endParaRPr>
            </a:p>
          </p:txBody>
        </p:sp>
        <p:sp>
          <p:nvSpPr>
            <p:cNvPr id="18" name="Figura a mano libera 17">
              <a:extLst>
                <a:ext uri="{FF2B5EF4-FFF2-40B4-BE49-F238E27FC236}">
                  <a16:creationId xmlns:a16="http://schemas.microsoft.com/office/drawing/2014/main" id="{26BB9357-B36F-D006-F0C7-1CB5412F2F70}"/>
                </a:ext>
              </a:extLst>
            </p:cNvPr>
            <p:cNvSpPr/>
            <p:nvPr/>
          </p:nvSpPr>
          <p:spPr>
            <a:xfrm>
              <a:off x="5514422" y="4556199"/>
              <a:ext cx="5061525" cy="1331165"/>
            </a:xfrm>
            <a:custGeom>
              <a:avLst/>
              <a:gdLst>
                <a:gd name="connsiteX0" fmla="*/ 0 w 3430097"/>
                <a:gd name="connsiteY0" fmla="*/ 118665 h 711978"/>
                <a:gd name="connsiteX1" fmla="*/ 118665 w 3430097"/>
                <a:gd name="connsiteY1" fmla="*/ 0 h 711978"/>
                <a:gd name="connsiteX2" fmla="*/ 3311432 w 3430097"/>
                <a:gd name="connsiteY2" fmla="*/ 0 h 711978"/>
                <a:gd name="connsiteX3" fmla="*/ 3430097 w 3430097"/>
                <a:gd name="connsiteY3" fmla="*/ 118665 h 711978"/>
                <a:gd name="connsiteX4" fmla="*/ 3430097 w 3430097"/>
                <a:gd name="connsiteY4" fmla="*/ 593313 h 711978"/>
                <a:gd name="connsiteX5" fmla="*/ 3311432 w 3430097"/>
                <a:gd name="connsiteY5" fmla="*/ 711978 h 711978"/>
                <a:gd name="connsiteX6" fmla="*/ 118665 w 3430097"/>
                <a:gd name="connsiteY6" fmla="*/ 711978 h 711978"/>
                <a:gd name="connsiteX7" fmla="*/ 0 w 3430097"/>
                <a:gd name="connsiteY7" fmla="*/ 593313 h 711978"/>
                <a:gd name="connsiteX8" fmla="*/ 0 w 3430097"/>
                <a:gd name="connsiteY8" fmla="*/ 118665 h 7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097" h="711978">
                  <a:moveTo>
                    <a:pt x="0" y="118665"/>
                  </a:moveTo>
                  <a:cubicBezTo>
                    <a:pt x="0" y="53128"/>
                    <a:pt x="53128" y="0"/>
                    <a:pt x="118665" y="0"/>
                  </a:cubicBezTo>
                  <a:lnTo>
                    <a:pt x="3311432" y="0"/>
                  </a:lnTo>
                  <a:cubicBezTo>
                    <a:pt x="3376969" y="0"/>
                    <a:pt x="3430097" y="53128"/>
                    <a:pt x="3430097" y="118665"/>
                  </a:cubicBezTo>
                  <a:lnTo>
                    <a:pt x="3430097" y="593313"/>
                  </a:lnTo>
                  <a:cubicBezTo>
                    <a:pt x="3430097" y="658850"/>
                    <a:pt x="3376969" y="711978"/>
                    <a:pt x="3311432" y="711978"/>
                  </a:cubicBezTo>
                  <a:lnTo>
                    <a:pt x="118665" y="711978"/>
                  </a:lnTo>
                  <a:cubicBezTo>
                    <a:pt x="53128" y="711978"/>
                    <a:pt x="0" y="658850"/>
                    <a:pt x="0" y="593313"/>
                  </a:cubicBezTo>
                  <a:lnTo>
                    <a:pt x="0" y="118665"/>
                  </a:lnTo>
                  <a:close/>
                </a:path>
              </a:pathLst>
            </a:custGeom>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99526" tIns="67141" rIns="99526" bIns="67141" numCol="1" spcCol="1270" anchor="ctr" anchorCtr="0">
              <a:normAutofit/>
            </a:bodyPr>
            <a:lstStyle/>
            <a:p>
              <a:pPr marL="0" lvl="0" indent="0" algn="ctr" defTabSz="755650">
                <a:lnSpc>
                  <a:spcPct val="90000"/>
                </a:lnSpc>
                <a:spcBef>
                  <a:spcPct val="0"/>
                </a:spcBef>
                <a:spcAft>
                  <a:spcPct val="35000"/>
                </a:spcAft>
                <a:buNone/>
              </a:pPr>
              <a:r>
                <a:rPr lang="en-US" sz="3200" kern="1200" dirty="0">
                  <a:solidFill>
                    <a:schemeClr val="tx1"/>
                  </a:solidFill>
                </a:rPr>
                <a:t>Gain customer insights through social listening</a:t>
              </a:r>
              <a:endParaRPr lang="it-FI" sz="3200" kern="1200" dirty="0">
                <a:solidFill>
                  <a:schemeClr val="tx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443024"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Digitalization of Promotion</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82462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extLst>
              <p:ext uri="{D42A27DB-BD31-4B8C-83A1-F6EECF244321}">
                <p14:modId xmlns:p14="http://schemas.microsoft.com/office/powerpoint/2010/main" val="426567194"/>
              </p:ext>
            </p:extLst>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012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11f8fcf621b_0_12"/>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Platform Choice</a:t>
            </a:r>
            <a:endParaRPr sz="5200" dirty="0">
              <a:sym typeface="Raleway"/>
            </a:endParaRPr>
          </a:p>
        </p:txBody>
      </p:sp>
      <p:sp>
        <p:nvSpPr>
          <p:cNvPr id="87" name="Google Shape;87;g11f8fcf621b_0_12"/>
          <p:cNvSpPr txBox="1">
            <a:spLocks noGrp="1"/>
          </p:cNvSpPr>
          <p:nvPr>
            <p:ph type="body" idx="1"/>
          </p:nvPr>
        </p:nvSpPr>
        <p:spPr>
          <a:xfrm>
            <a:off x="646176" y="1627632"/>
            <a:ext cx="4008120" cy="4526100"/>
          </a:xfrm>
          <a:prstGeom prst="rect">
            <a:avLst/>
          </a:prstGeom>
          <a:noFill/>
          <a:ln>
            <a:noFill/>
          </a:ln>
        </p:spPr>
        <p:txBody>
          <a:bodyPr spcFirstLastPara="1" vert="horz" wrap="square" lIns="91425" tIns="45700" rIns="91425" bIns="45700" rtlCol="0" anchor="t" anchorCtr="0">
            <a:noAutofit/>
          </a:bodyPr>
          <a:lstStyle/>
          <a:p>
            <a:pPr marL="457200" indent="-431800">
              <a:lnSpc>
                <a:spcPct val="100000"/>
              </a:lnSpc>
              <a:spcBef>
                <a:spcPts val="0"/>
              </a:spcBef>
              <a:buClr>
                <a:schemeClr val="dk2"/>
              </a:buClr>
              <a:buSzPts val="3200"/>
              <a:buFont typeface="Raleway"/>
              <a:buChar char="•"/>
            </a:pPr>
            <a:r>
              <a:rPr lang="en-US" sz="2200" dirty="0">
                <a:sym typeface="Raleway"/>
              </a:rPr>
              <a:t>User characteristics</a:t>
            </a:r>
            <a:endParaRPr sz="2200" dirty="0">
              <a:sym typeface="Raleway"/>
            </a:endParaRPr>
          </a:p>
          <a:p>
            <a:pPr marL="457200" indent="-431800">
              <a:lnSpc>
                <a:spcPct val="100000"/>
              </a:lnSpc>
              <a:spcBef>
                <a:spcPts val="0"/>
              </a:spcBef>
              <a:buClr>
                <a:schemeClr val="dk2"/>
              </a:buClr>
              <a:buSzPts val="3200"/>
              <a:buFont typeface="Raleway"/>
              <a:buChar char="•"/>
            </a:pPr>
            <a:r>
              <a:rPr lang="en-US" sz="2200" dirty="0">
                <a:sym typeface="Raleway"/>
              </a:rPr>
              <a:t>User interaction structure</a:t>
            </a:r>
            <a:endParaRPr sz="2200" dirty="0">
              <a:sym typeface="Raleway"/>
            </a:endParaRPr>
          </a:p>
          <a:p>
            <a:pPr marL="457200" indent="-431800">
              <a:lnSpc>
                <a:spcPct val="100000"/>
              </a:lnSpc>
              <a:spcBef>
                <a:spcPts val="0"/>
              </a:spcBef>
              <a:buClr>
                <a:schemeClr val="dk2"/>
              </a:buClr>
              <a:buSzPts val="3200"/>
              <a:buFont typeface="Raleway"/>
              <a:buChar char="•"/>
            </a:pPr>
            <a:r>
              <a:rPr lang="en-US" sz="2200" dirty="0">
                <a:sym typeface="Raleway"/>
              </a:rPr>
              <a:t>Advertising capabilities</a:t>
            </a:r>
            <a:endParaRPr sz="2200" dirty="0">
              <a:sym typeface="Raleway"/>
            </a:endParaRPr>
          </a:p>
          <a:p>
            <a:pPr marL="914400" lvl="1" indent="-406400">
              <a:lnSpc>
                <a:spcPct val="100000"/>
              </a:lnSpc>
              <a:spcBef>
                <a:spcPts val="0"/>
              </a:spcBef>
              <a:buClr>
                <a:schemeClr val="dk2"/>
              </a:buClr>
              <a:buSzPts val="2800"/>
              <a:buFont typeface="Raleway"/>
              <a:buChar char="–"/>
            </a:pPr>
            <a:r>
              <a:rPr lang="en-US" sz="2200" dirty="0">
                <a:sym typeface="Raleway"/>
              </a:rPr>
              <a:t>Attracts users’ attention</a:t>
            </a:r>
            <a:endParaRPr sz="2200" dirty="0">
              <a:sym typeface="Raleway"/>
            </a:endParaRPr>
          </a:p>
          <a:p>
            <a:pPr marL="914400" lvl="1" indent="-406400">
              <a:lnSpc>
                <a:spcPct val="100000"/>
              </a:lnSpc>
              <a:spcBef>
                <a:spcPts val="0"/>
              </a:spcBef>
              <a:buClr>
                <a:schemeClr val="dk2"/>
              </a:buClr>
              <a:buSzPts val="2800"/>
              <a:buFont typeface="Raleway"/>
              <a:buChar char="–"/>
            </a:pPr>
            <a:r>
              <a:rPr lang="en-US" sz="2200" dirty="0">
                <a:sym typeface="Raleway"/>
              </a:rPr>
              <a:t>Targeted to potential customers </a:t>
            </a:r>
          </a:p>
          <a:p>
            <a:pPr marL="914400" lvl="1" indent="-406400">
              <a:lnSpc>
                <a:spcPct val="100000"/>
              </a:lnSpc>
              <a:spcBef>
                <a:spcPts val="0"/>
              </a:spcBef>
              <a:buClr>
                <a:schemeClr val="dk2"/>
              </a:buClr>
              <a:buSzPts val="2800"/>
              <a:buFont typeface="Raleway"/>
              <a:buChar char="–"/>
            </a:pPr>
            <a:r>
              <a:rPr lang="en-US" sz="2200" dirty="0">
                <a:sym typeface="Raleway"/>
              </a:rPr>
              <a:t>Cost of advertising.</a:t>
            </a:r>
          </a:p>
        </p:txBody>
      </p:sp>
      <p:pic>
        <p:nvPicPr>
          <p:cNvPr id="3" name="Picture 4" descr="Most Popular Social Media Networks by Monthly Active Users 2022 - YouTube">
            <a:extLst>
              <a:ext uri="{FF2B5EF4-FFF2-40B4-BE49-F238E27FC236}">
                <a16:creationId xmlns:a16="http://schemas.microsoft.com/office/drawing/2014/main" id="{BE1FEB38-6E07-58FC-A642-8594E6663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96" y="1627632"/>
            <a:ext cx="6863802" cy="3860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g1211ba3978c_0_36" descr="Facebook logo">
            <a:extLst>
              <a:ext uri="{FF2B5EF4-FFF2-40B4-BE49-F238E27FC236}">
                <a16:creationId xmlns:a16="http://schemas.microsoft.com/office/drawing/2014/main" id="{E2CDC6BB-194D-264D-BF9A-D3FFEF6266DA}"/>
              </a:ext>
            </a:extLst>
          </p:cNvPr>
          <p:cNvPicPr preferRelativeResize="0"/>
          <p:nvPr/>
        </p:nvPicPr>
        <p:blipFill rotWithShape="1">
          <a:blip r:embed="rId2">
            <a:alphaModFix/>
          </a:blip>
          <a:srcRect/>
          <a:stretch/>
        </p:blipFill>
        <p:spPr>
          <a:xfrm>
            <a:off x="198120" y="73152"/>
            <a:ext cx="3112008" cy="3355848"/>
          </a:xfrm>
          <a:prstGeom prst="rect">
            <a:avLst/>
          </a:prstGeom>
          <a:noFill/>
          <a:ln>
            <a:noFill/>
          </a:ln>
        </p:spPr>
      </p:pic>
      <p:pic>
        <p:nvPicPr>
          <p:cNvPr id="4" name="Google Shape;281;g122e0fda97f_0_18" descr="YouTube logo.">
            <a:extLst>
              <a:ext uri="{FF2B5EF4-FFF2-40B4-BE49-F238E27FC236}">
                <a16:creationId xmlns:a16="http://schemas.microsoft.com/office/drawing/2014/main" id="{9E529793-DA74-7FED-CAA6-B6753CB7BB0B}"/>
              </a:ext>
            </a:extLst>
          </p:cNvPr>
          <p:cNvPicPr preferRelativeResize="0"/>
          <p:nvPr/>
        </p:nvPicPr>
        <p:blipFill rotWithShape="1">
          <a:blip r:embed="rId3">
            <a:alphaModFix/>
          </a:blip>
          <a:srcRect/>
          <a:stretch/>
        </p:blipFill>
        <p:spPr>
          <a:xfrm>
            <a:off x="8279241" y="582379"/>
            <a:ext cx="3333639" cy="2462573"/>
          </a:xfrm>
          <a:prstGeom prst="rect">
            <a:avLst/>
          </a:prstGeom>
          <a:noFill/>
          <a:ln>
            <a:noFill/>
          </a:ln>
        </p:spPr>
      </p:pic>
      <p:pic>
        <p:nvPicPr>
          <p:cNvPr id="5" name="Google Shape;330;g122e0fda97f_0_43" descr="LinkedIn logo">
            <a:extLst>
              <a:ext uri="{FF2B5EF4-FFF2-40B4-BE49-F238E27FC236}">
                <a16:creationId xmlns:a16="http://schemas.microsoft.com/office/drawing/2014/main" id="{5D21EA62-2B69-4DE4-ED26-92A49492B1AE}"/>
              </a:ext>
            </a:extLst>
          </p:cNvPr>
          <p:cNvPicPr preferRelativeResize="0"/>
          <p:nvPr/>
        </p:nvPicPr>
        <p:blipFill rotWithShape="1">
          <a:blip r:embed="rId4">
            <a:alphaModFix/>
          </a:blip>
          <a:srcRect/>
          <a:stretch/>
        </p:blipFill>
        <p:spPr>
          <a:xfrm>
            <a:off x="4539996" y="3659033"/>
            <a:ext cx="3112008" cy="3125814"/>
          </a:xfrm>
          <a:prstGeom prst="rect">
            <a:avLst/>
          </a:prstGeom>
          <a:noFill/>
          <a:ln>
            <a:noFill/>
          </a:ln>
        </p:spPr>
      </p:pic>
      <p:pic>
        <p:nvPicPr>
          <p:cNvPr id="6" name="Google Shape;414;g122e0fda97f_0_56" descr="Instagram logo">
            <a:extLst>
              <a:ext uri="{FF2B5EF4-FFF2-40B4-BE49-F238E27FC236}">
                <a16:creationId xmlns:a16="http://schemas.microsoft.com/office/drawing/2014/main" id="{47293667-C2F0-7460-6A20-6D7B2BCE4313}"/>
              </a:ext>
            </a:extLst>
          </p:cNvPr>
          <p:cNvPicPr preferRelativeResize="0"/>
          <p:nvPr/>
        </p:nvPicPr>
        <p:blipFill rotWithShape="1">
          <a:blip r:embed="rId5">
            <a:alphaModFix/>
          </a:blip>
          <a:srcRect/>
          <a:stretch/>
        </p:blipFill>
        <p:spPr>
          <a:xfrm>
            <a:off x="94488" y="3502152"/>
            <a:ext cx="3422031" cy="3355848"/>
          </a:xfrm>
          <a:prstGeom prst="rect">
            <a:avLst/>
          </a:prstGeom>
          <a:noFill/>
          <a:ln>
            <a:noFill/>
          </a:ln>
        </p:spPr>
      </p:pic>
      <p:pic>
        <p:nvPicPr>
          <p:cNvPr id="7" name="Google Shape;498;g122e0fda97f_0_94" descr="TikTok logo">
            <a:extLst>
              <a:ext uri="{FF2B5EF4-FFF2-40B4-BE49-F238E27FC236}">
                <a16:creationId xmlns:a16="http://schemas.microsoft.com/office/drawing/2014/main" id="{8DBF62FE-8DD4-39A9-3AB7-5339A5354F8C}"/>
              </a:ext>
            </a:extLst>
          </p:cNvPr>
          <p:cNvPicPr preferRelativeResize="0"/>
          <p:nvPr/>
        </p:nvPicPr>
        <p:blipFill rotWithShape="1">
          <a:blip r:embed="rId6">
            <a:alphaModFix/>
          </a:blip>
          <a:srcRect/>
          <a:stretch/>
        </p:blipFill>
        <p:spPr>
          <a:xfrm>
            <a:off x="8279241" y="3226877"/>
            <a:ext cx="3508723" cy="3906397"/>
          </a:xfrm>
          <a:prstGeom prst="rect">
            <a:avLst/>
          </a:prstGeom>
          <a:noFill/>
          <a:ln>
            <a:noFill/>
          </a:ln>
        </p:spPr>
      </p:pic>
      <p:pic>
        <p:nvPicPr>
          <p:cNvPr id="1026" name="Picture 2" descr="X Logo - Vettori e PSD gratuiti da scaricare">
            <a:extLst>
              <a:ext uri="{FF2B5EF4-FFF2-40B4-BE49-F238E27FC236}">
                <a16:creationId xmlns:a16="http://schemas.microsoft.com/office/drawing/2014/main" id="{DAA2F945-93F2-80FA-46B4-D750119A4D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9996" y="73152"/>
            <a:ext cx="3153725" cy="315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811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g1211ba3978c_0_36" descr="Facebook logo">
            <a:extLst>
              <a:ext uri="{FF2B5EF4-FFF2-40B4-BE49-F238E27FC236}">
                <a16:creationId xmlns:a16="http://schemas.microsoft.com/office/drawing/2014/main" id="{E2CDC6BB-194D-264D-BF9A-D3FFEF6266DA}"/>
              </a:ext>
            </a:extLst>
          </p:cNvPr>
          <p:cNvPicPr preferRelativeResize="0"/>
          <p:nvPr/>
        </p:nvPicPr>
        <p:blipFill rotWithShape="1">
          <a:blip r:embed="rId2">
            <a:alphaModFix/>
          </a:blip>
          <a:srcRect/>
          <a:stretch/>
        </p:blipFill>
        <p:spPr>
          <a:xfrm>
            <a:off x="198120" y="73152"/>
            <a:ext cx="3112008" cy="3355848"/>
          </a:xfrm>
          <a:prstGeom prst="rect">
            <a:avLst/>
          </a:prstGeom>
          <a:noFill/>
          <a:ln>
            <a:noFill/>
          </a:ln>
        </p:spPr>
      </p:pic>
      <p:graphicFrame>
        <p:nvGraphicFramePr>
          <p:cNvPr id="13" name="Diagramma 12">
            <a:extLst>
              <a:ext uri="{FF2B5EF4-FFF2-40B4-BE49-F238E27FC236}">
                <a16:creationId xmlns:a16="http://schemas.microsoft.com/office/drawing/2014/main" id="{743C8F4F-6358-A3AD-538E-3E26EB9D7FFA}"/>
              </a:ext>
            </a:extLst>
          </p:cNvPr>
          <p:cNvGraphicFramePr/>
          <p:nvPr>
            <p:extLst>
              <p:ext uri="{D42A27DB-BD31-4B8C-83A1-F6EECF244321}">
                <p14:modId xmlns:p14="http://schemas.microsoft.com/office/powerpoint/2010/main" val="1021201810"/>
              </p:ext>
            </p:extLst>
          </p:nvPr>
        </p:nvGraphicFramePr>
        <p:xfrm>
          <a:off x="4005072" y="521208"/>
          <a:ext cx="7443216" cy="552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1994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a 13">
            <a:extLst>
              <a:ext uri="{FF2B5EF4-FFF2-40B4-BE49-F238E27FC236}">
                <a16:creationId xmlns:a16="http://schemas.microsoft.com/office/drawing/2014/main" id="{EB1CC92D-D0E0-A58F-90DE-E4373A1F7E9A}"/>
              </a:ext>
            </a:extLst>
          </p:cNvPr>
          <p:cNvGraphicFramePr/>
          <p:nvPr>
            <p:extLst>
              <p:ext uri="{D42A27DB-BD31-4B8C-83A1-F6EECF244321}">
                <p14:modId xmlns:p14="http://schemas.microsoft.com/office/powerpoint/2010/main" val="2192064826"/>
              </p:ext>
            </p:extLst>
          </p:nvPr>
        </p:nvGraphicFramePr>
        <p:xfrm>
          <a:off x="4005072" y="521208"/>
          <a:ext cx="7443216" cy="552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descr="X Logo - Vettori e PSD gratuiti da scaricare">
            <a:extLst>
              <a:ext uri="{FF2B5EF4-FFF2-40B4-BE49-F238E27FC236}">
                <a16:creationId xmlns:a16="http://schemas.microsoft.com/office/drawing/2014/main" id="{344FFDC2-42C2-92A0-4510-F98D3D2A3E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153725" cy="315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704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81;g122e0fda97f_0_18" descr="YouTube logo.">
            <a:extLst>
              <a:ext uri="{FF2B5EF4-FFF2-40B4-BE49-F238E27FC236}">
                <a16:creationId xmlns:a16="http://schemas.microsoft.com/office/drawing/2014/main" id="{C3FEB780-9121-77F4-3C54-91A08C11735A}"/>
              </a:ext>
            </a:extLst>
          </p:cNvPr>
          <p:cNvPicPr preferRelativeResize="0"/>
          <p:nvPr/>
        </p:nvPicPr>
        <p:blipFill rotWithShape="1">
          <a:blip r:embed="rId2">
            <a:alphaModFix/>
          </a:blip>
          <a:srcRect/>
          <a:stretch/>
        </p:blipFill>
        <p:spPr>
          <a:xfrm>
            <a:off x="77073" y="381211"/>
            <a:ext cx="3333639" cy="2462573"/>
          </a:xfrm>
          <a:prstGeom prst="rect">
            <a:avLst/>
          </a:prstGeom>
          <a:noFill/>
          <a:ln>
            <a:noFill/>
          </a:ln>
        </p:spPr>
      </p:pic>
      <p:graphicFrame>
        <p:nvGraphicFramePr>
          <p:cNvPr id="3" name="Diagramma 2">
            <a:extLst>
              <a:ext uri="{FF2B5EF4-FFF2-40B4-BE49-F238E27FC236}">
                <a16:creationId xmlns:a16="http://schemas.microsoft.com/office/drawing/2014/main" id="{73834E72-955C-4067-701E-33273FDDAC2F}"/>
              </a:ext>
            </a:extLst>
          </p:cNvPr>
          <p:cNvGraphicFramePr/>
          <p:nvPr>
            <p:extLst>
              <p:ext uri="{D42A27DB-BD31-4B8C-83A1-F6EECF244321}">
                <p14:modId xmlns:p14="http://schemas.microsoft.com/office/powerpoint/2010/main" val="2529512918"/>
              </p:ext>
            </p:extLst>
          </p:nvPr>
        </p:nvGraphicFramePr>
        <p:xfrm>
          <a:off x="4005072" y="521208"/>
          <a:ext cx="7443216" cy="552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4318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4;g122e0fda97f_0_56" descr="Instagram logo">
            <a:extLst>
              <a:ext uri="{FF2B5EF4-FFF2-40B4-BE49-F238E27FC236}">
                <a16:creationId xmlns:a16="http://schemas.microsoft.com/office/drawing/2014/main" id="{52C62C97-8778-F2DB-5DC2-3461C49AB534}"/>
              </a:ext>
            </a:extLst>
          </p:cNvPr>
          <p:cNvPicPr preferRelativeResize="0"/>
          <p:nvPr/>
        </p:nvPicPr>
        <p:blipFill rotWithShape="1">
          <a:blip r:embed="rId2">
            <a:alphaModFix/>
          </a:blip>
          <a:srcRect/>
          <a:stretch/>
        </p:blipFill>
        <p:spPr>
          <a:xfrm>
            <a:off x="94488" y="73152"/>
            <a:ext cx="3422031" cy="3355848"/>
          </a:xfrm>
          <a:prstGeom prst="rect">
            <a:avLst/>
          </a:prstGeom>
          <a:noFill/>
          <a:ln>
            <a:noFill/>
          </a:ln>
        </p:spPr>
      </p:pic>
      <p:graphicFrame>
        <p:nvGraphicFramePr>
          <p:cNvPr id="3" name="Diagramma 2">
            <a:extLst>
              <a:ext uri="{FF2B5EF4-FFF2-40B4-BE49-F238E27FC236}">
                <a16:creationId xmlns:a16="http://schemas.microsoft.com/office/drawing/2014/main" id="{E31ADF37-0D6C-7474-DBD7-8423DCB1D26C}"/>
              </a:ext>
            </a:extLst>
          </p:cNvPr>
          <p:cNvGraphicFramePr/>
          <p:nvPr>
            <p:extLst>
              <p:ext uri="{D42A27DB-BD31-4B8C-83A1-F6EECF244321}">
                <p14:modId xmlns:p14="http://schemas.microsoft.com/office/powerpoint/2010/main" val="2580078277"/>
              </p:ext>
            </p:extLst>
          </p:nvPr>
        </p:nvGraphicFramePr>
        <p:xfrm>
          <a:off x="4005072" y="521208"/>
          <a:ext cx="7443216" cy="552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9553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30;g122e0fda97f_0_43" descr="LinkedIn logo">
            <a:extLst>
              <a:ext uri="{FF2B5EF4-FFF2-40B4-BE49-F238E27FC236}">
                <a16:creationId xmlns:a16="http://schemas.microsoft.com/office/drawing/2014/main" id="{8DBD42E0-2C2C-996E-5F0D-FE6A2BC3B415}"/>
              </a:ext>
            </a:extLst>
          </p:cNvPr>
          <p:cNvPicPr preferRelativeResize="0"/>
          <p:nvPr/>
        </p:nvPicPr>
        <p:blipFill rotWithShape="1">
          <a:blip r:embed="rId2">
            <a:alphaModFix/>
          </a:blip>
          <a:srcRect/>
          <a:stretch/>
        </p:blipFill>
        <p:spPr>
          <a:xfrm>
            <a:off x="86868" y="102017"/>
            <a:ext cx="3112008" cy="3125814"/>
          </a:xfrm>
          <a:prstGeom prst="rect">
            <a:avLst/>
          </a:prstGeom>
          <a:noFill/>
          <a:ln>
            <a:noFill/>
          </a:ln>
        </p:spPr>
      </p:pic>
      <p:graphicFrame>
        <p:nvGraphicFramePr>
          <p:cNvPr id="3" name="Diagramma 2">
            <a:extLst>
              <a:ext uri="{FF2B5EF4-FFF2-40B4-BE49-F238E27FC236}">
                <a16:creationId xmlns:a16="http://schemas.microsoft.com/office/drawing/2014/main" id="{EED858B8-66D9-A9C9-38E0-82832C675BAB}"/>
              </a:ext>
            </a:extLst>
          </p:cNvPr>
          <p:cNvGraphicFramePr/>
          <p:nvPr>
            <p:extLst>
              <p:ext uri="{D42A27DB-BD31-4B8C-83A1-F6EECF244321}">
                <p14:modId xmlns:p14="http://schemas.microsoft.com/office/powerpoint/2010/main" val="4278205744"/>
              </p:ext>
            </p:extLst>
          </p:nvPr>
        </p:nvGraphicFramePr>
        <p:xfrm>
          <a:off x="4005072" y="521208"/>
          <a:ext cx="7443216" cy="552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0552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98;g122e0fda97f_0_94" descr="TikTok logo">
            <a:extLst>
              <a:ext uri="{FF2B5EF4-FFF2-40B4-BE49-F238E27FC236}">
                <a16:creationId xmlns:a16="http://schemas.microsoft.com/office/drawing/2014/main" id="{B339E727-91FD-2F67-6763-06F31100B79E}"/>
              </a:ext>
            </a:extLst>
          </p:cNvPr>
          <p:cNvPicPr preferRelativeResize="0"/>
          <p:nvPr/>
        </p:nvPicPr>
        <p:blipFill rotWithShape="1">
          <a:blip r:embed="rId2">
            <a:alphaModFix/>
          </a:blip>
          <a:srcRect/>
          <a:stretch/>
        </p:blipFill>
        <p:spPr>
          <a:xfrm>
            <a:off x="-325263" y="-402336"/>
            <a:ext cx="3508723" cy="3906397"/>
          </a:xfrm>
          <a:prstGeom prst="rect">
            <a:avLst/>
          </a:prstGeom>
          <a:noFill/>
          <a:ln>
            <a:noFill/>
          </a:ln>
        </p:spPr>
      </p:pic>
      <p:graphicFrame>
        <p:nvGraphicFramePr>
          <p:cNvPr id="3" name="Diagramma 2">
            <a:extLst>
              <a:ext uri="{FF2B5EF4-FFF2-40B4-BE49-F238E27FC236}">
                <a16:creationId xmlns:a16="http://schemas.microsoft.com/office/drawing/2014/main" id="{2138188F-B2CF-A681-E4BF-52B84430FB45}"/>
              </a:ext>
            </a:extLst>
          </p:cNvPr>
          <p:cNvGraphicFramePr/>
          <p:nvPr>
            <p:extLst>
              <p:ext uri="{D42A27DB-BD31-4B8C-83A1-F6EECF244321}">
                <p14:modId xmlns:p14="http://schemas.microsoft.com/office/powerpoint/2010/main" val="3924837989"/>
              </p:ext>
            </p:extLst>
          </p:nvPr>
        </p:nvGraphicFramePr>
        <p:xfrm>
          <a:off x="4005072" y="521208"/>
          <a:ext cx="7443216" cy="552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5746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Social Media Plan </a:t>
            </a:r>
            <a:endParaRPr sz="5200" dirty="0">
              <a:sym typeface="Raleway"/>
            </a:endParaRPr>
          </a:p>
        </p:txBody>
      </p:sp>
      <p:graphicFrame>
        <p:nvGraphicFramePr>
          <p:cNvPr id="2" name="Diagramma 1">
            <a:extLst>
              <a:ext uri="{FF2B5EF4-FFF2-40B4-BE49-F238E27FC236}">
                <a16:creationId xmlns:a16="http://schemas.microsoft.com/office/drawing/2014/main" id="{202C9FEE-E39D-780C-DC66-DADD44049FF4}"/>
              </a:ext>
            </a:extLst>
          </p:cNvPr>
          <p:cNvGraphicFramePr/>
          <p:nvPr>
            <p:extLst>
              <p:ext uri="{D42A27DB-BD31-4B8C-83A1-F6EECF244321}">
                <p14:modId xmlns:p14="http://schemas.microsoft.com/office/powerpoint/2010/main" val="3071667354"/>
              </p:ext>
            </p:extLst>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01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29261C-4D52-FF86-3453-4721778B6426}"/>
              </a:ext>
            </a:extLst>
          </p:cNvPr>
          <p:cNvSpPr>
            <a:spLocks noGrp="1"/>
          </p:cNvSpPr>
          <p:nvPr>
            <p:ph type="title"/>
          </p:nvPr>
        </p:nvSpPr>
        <p:spPr/>
        <p:txBody>
          <a:bodyPr/>
          <a:lstStyle/>
          <a:p>
            <a:r>
              <a:rPr lang="en-US" dirty="0"/>
              <a:t>What to expect from this class:</a:t>
            </a:r>
          </a:p>
        </p:txBody>
      </p:sp>
      <p:graphicFrame>
        <p:nvGraphicFramePr>
          <p:cNvPr id="4" name="Segnaposto contenuto 3">
            <a:extLst>
              <a:ext uri="{FF2B5EF4-FFF2-40B4-BE49-F238E27FC236}">
                <a16:creationId xmlns:a16="http://schemas.microsoft.com/office/drawing/2014/main" id="{1659737C-62D1-ED5B-ACFC-E2AF5B3F082C}"/>
              </a:ext>
            </a:extLst>
          </p:cNvPr>
          <p:cNvGraphicFramePr>
            <a:graphicFrameLocks noGrp="1"/>
          </p:cNvGraphicFramePr>
          <p:nvPr>
            <p:ph idx="1"/>
            <p:extLst>
              <p:ext uri="{D42A27DB-BD31-4B8C-83A1-F6EECF244321}">
                <p14:modId xmlns:p14="http://schemas.microsoft.com/office/powerpoint/2010/main" val="1511432761"/>
              </p:ext>
            </p:extLst>
          </p:nvPr>
        </p:nvGraphicFramePr>
        <p:xfrm>
          <a:off x="838200" y="1484243"/>
          <a:ext cx="10515600" cy="4692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561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11f8fcf621b_0_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Pitfalls of Posting</a:t>
            </a:r>
            <a:endParaRPr sz="5200" dirty="0">
              <a:sym typeface="Raleway"/>
            </a:endParaRPr>
          </a:p>
        </p:txBody>
      </p:sp>
      <p:graphicFrame>
        <p:nvGraphicFramePr>
          <p:cNvPr id="2" name="Diagramma 1">
            <a:extLst>
              <a:ext uri="{FF2B5EF4-FFF2-40B4-BE49-F238E27FC236}">
                <a16:creationId xmlns:a16="http://schemas.microsoft.com/office/drawing/2014/main" id="{65F38034-9284-22B2-B31C-D873FA22001A}"/>
              </a:ext>
            </a:extLst>
          </p:cNvPr>
          <p:cNvGraphicFramePr/>
          <p:nvPr>
            <p:extLst>
              <p:ext uri="{D42A27DB-BD31-4B8C-83A1-F6EECF244321}">
                <p14:modId xmlns:p14="http://schemas.microsoft.com/office/powerpoint/2010/main" val="4265785551"/>
              </p:ext>
            </p:extLst>
          </p:nvPr>
        </p:nvGraphicFramePr>
        <p:xfrm>
          <a:off x="1981200" y="1600200"/>
          <a:ext cx="8229600"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11f8fcf621b_0_1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4400"/>
            </a:pPr>
            <a:r>
              <a:rPr lang="en-US" sz="5200" dirty="0">
                <a:sym typeface="Raleway"/>
              </a:rPr>
              <a:t>Posting Valuable Content</a:t>
            </a:r>
            <a:endParaRPr sz="5200" dirty="0">
              <a:sym typeface="Raleway"/>
            </a:endParaRPr>
          </a:p>
        </p:txBody>
      </p:sp>
      <p:graphicFrame>
        <p:nvGraphicFramePr>
          <p:cNvPr id="2" name="Diagramma 1">
            <a:extLst>
              <a:ext uri="{FF2B5EF4-FFF2-40B4-BE49-F238E27FC236}">
                <a16:creationId xmlns:a16="http://schemas.microsoft.com/office/drawing/2014/main" id="{41879579-692F-1688-7D1B-E36EEF0C177C}"/>
              </a:ext>
            </a:extLst>
          </p:cNvPr>
          <p:cNvGraphicFramePr/>
          <p:nvPr>
            <p:extLst>
              <p:ext uri="{D42A27DB-BD31-4B8C-83A1-F6EECF244321}">
                <p14:modId xmlns:p14="http://schemas.microsoft.com/office/powerpoint/2010/main" val="1391910816"/>
              </p:ext>
            </p:extLst>
          </p:nvPr>
        </p:nvGraphicFramePr>
        <p:xfrm>
          <a:off x="701040" y="1527048"/>
          <a:ext cx="10427208" cy="452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40A356AD-6A63-604B-9F18-3F95F921B769}"/>
              </a:ext>
            </a:extLst>
          </p:cNvPr>
          <p:cNvSpPr txBox="1">
            <a:spLocks noGrp="1"/>
          </p:cNvSpPr>
          <p:nvPr>
            <p:ph type="title"/>
          </p:nvPr>
        </p:nvSpPr>
        <p:spPr>
          <a:xfrm>
            <a:off x="540812" y="383117"/>
            <a:ext cx="9601200" cy="1485900"/>
          </a:xfrm>
        </p:spPr>
        <p:txBody>
          <a:bodyPr/>
          <a:lstStyle/>
          <a:p>
            <a:pPr lvl="0"/>
            <a:r>
              <a:rPr lang="en-US" sz="5200" dirty="0"/>
              <a:t>Utilitarian</a:t>
            </a:r>
            <a:endParaRPr lang="it-IT" sz="5200" dirty="0"/>
          </a:p>
        </p:txBody>
      </p:sp>
      <p:pic>
        <p:nvPicPr>
          <p:cNvPr id="6146" name="Picture 2" descr="longzijun – Longzijun">
            <a:extLst>
              <a:ext uri="{FF2B5EF4-FFF2-40B4-BE49-F238E27FC236}">
                <a16:creationId xmlns:a16="http://schemas.microsoft.com/office/drawing/2014/main" id="{9944E6D8-A173-A84E-A1A6-DA4DAE5CC6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50" r="1353"/>
          <a:stretch/>
        </p:blipFill>
        <p:spPr bwMode="auto">
          <a:xfrm>
            <a:off x="2337515" y="1603841"/>
            <a:ext cx="6965696" cy="4493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411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437B6B-034E-2DA2-2CC5-401AEA4DD898}"/>
              </a:ext>
            </a:extLst>
          </p:cNvPr>
          <p:cNvSpPr>
            <a:spLocks noGrp="1"/>
          </p:cNvSpPr>
          <p:nvPr>
            <p:ph type="title"/>
          </p:nvPr>
        </p:nvSpPr>
        <p:spPr/>
        <p:txBody>
          <a:bodyPr/>
          <a:lstStyle/>
          <a:p>
            <a:r>
              <a:rPr lang="en-US" dirty="0"/>
              <a:t>Entertainment value</a:t>
            </a:r>
            <a:endParaRPr lang="it-FI" dirty="0"/>
          </a:p>
        </p:txBody>
      </p:sp>
      <p:pic>
        <p:nvPicPr>
          <p:cNvPr id="7" name="Elementi multimediali online 6" descr="&quot;Come Together&quot; - a H&amp;M Holiday Short Film directed by Wes Anderson">
            <a:hlinkClick r:id="" action="ppaction://media"/>
            <a:extLst>
              <a:ext uri="{FF2B5EF4-FFF2-40B4-BE49-F238E27FC236}">
                <a16:creationId xmlns:a16="http://schemas.microsoft.com/office/drawing/2014/main" id="{DF95A1FC-1A34-3585-B091-0F80D32D58C8}"/>
              </a:ext>
            </a:extLst>
          </p:cNvPr>
          <p:cNvPicPr>
            <a:picLocks noRot="1" noChangeAspect="1"/>
          </p:cNvPicPr>
          <p:nvPr>
            <a:videoFile r:link="rId1"/>
          </p:nvPr>
        </p:nvPicPr>
        <p:blipFill>
          <a:blip r:embed="rId4"/>
          <a:stretch>
            <a:fillRect/>
          </a:stretch>
        </p:blipFill>
        <p:spPr>
          <a:xfrm>
            <a:off x="2116836" y="1557071"/>
            <a:ext cx="7958328" cy="4496455"/>
          </a:xfrm>
          <a:prstGeom prst="rect">
            <a:avLst/>
          </a:prstGeom>
        </p:spPr>
      </p:pic>
    </p:spTree>
    <p:extLst>
      <p:ext uri="{BB962C8B-B14F-4D97-AF65-F5344CB8AC3E}">
        <p14:creationId xmlns:p14="http://schemas.microsoft.com/office/powerpoint/2010/main" val="36377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B37D97-33F6-995D-BE5A-FB43EED716B2}"/>
              </a:ext>
            </a:extLst>
          </p:cNvPr>
          <p:cNvSpPr>
            <a:spLocks noGrp="1"/>
          </p:cNvSpPr>
          <p:nvPr>
            <p:ph type="title"/>
          </p:nvPr>
        </p:nvSpPr>
        <p:spPr/>
        <p:txBody>
          <a:bodyPr/>
          <a:lstStyle/>
          <a:p>
            <a:r>
              <a:rPr lang="en-US" sz="4400" dirty="0"/>
              <a:t>Social Value</a:t>
            </a:r>
            <a:endParaRPr lang="it-FI" dirty="0"/>
          </a:p>
        </p:txBody>
      </p:sp>
      <p:pic>
        <p:nvPicPr>
          <p:cNvPr id="5" name="Elementi multimediali online 4" descr="Always #LikeAGirl">
            <a:hlinkClick r:id="" action="ppaction://media"/>
            <a:extLst>
              <a:ext uri="{FF2B5EF4-FFF2-40B4-BE49-F238E27FC236}">
                <a16:creationId xmlns:a16="http://schemas.microsoft.com/office/drawing/2014/main" id="{B0371008-D860-085C-969E-D799DB7C68BF}"/>
              </a:ext>
            </a:extLst>
          </p:cNvPr>
          <p:cNvPicPr>
            <a:picLocks noRot="1" noChangeAspect="1"/>
          </p:cNvPicPr>
          <p:nvPr>
            <a:videoFile r:link="rId1"/>
          </p:nvPr>
        </p:nvPicPr>
        <p:blipFill>
          <a:blip r:embed="rId4"/>
          <a:stretch>
            <a:fillRect/>
          </a:stretch>
        </p:blipFill>
        <p:spPr>
          <a:xfrm>
            <a:off x="2112264" y="1534668"/>
            <a:ext cx="7738683" cy="4372356"/>
          </a:xfrm>
          <a:prstGeom prst="rect">
            <a:avLst/>
          </a:prstGeom>
        </p:spPr>
      </p:pic>
    </p:spTree>
    <p:extLst>
      <p:ext uri="{BB962C8B-B14F-4D97-AF65-F5344CB8AC3E}">
        <p14:creationId xmlns:p14="http://schemas.microsoft.com/office/powerpoint/2010/main" val="15398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ocial Campaign Analysis— Always #LikeAGirl Campaign | by Iris Aguila |  Medium">
            <a:extLst>
              <a:ext uri="{FF2B5EF4-FFF2-40B4-BE49-F238E27FC236}">
                <a16:creationId xmlns:a16="http://schemas.microsoft.com/office/drawing/2014/main" id="{6E310496-9E7B-5CEF-2DFD-957F1F98C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521" y="541237"/>
            <a:ext cx="8158957" cy="298759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BB1C38D-0953-6558-A034-13BCEAC75DD6}"/>
              </a:ext>
            </a:extLst>
          </p:cNvPr>
          <p:cNvSpPr txBox="1"/>
          <p:nvPr/>
        </p:nvSpPr>
        <p:spPr>
          <a:xfrm>
            <a:off x="1107948" y="3941064"/>
            <a:ext cx="10258044" cy="2308324"/>
          </a:xfrm>
          <a:prstGeom prst="rect">
            <a:avLst/>
          </a:prstGeom>
          <a:noFill/>
        </p:spPr>
        <p:txBody>
          <a:bodyPr wrap="square" rtlCol="0">
            <a:spAutoFit/>
          </a:bodyPr>
          <a:lstStyle/>
          <a:p>
            <a:pPr algn="l"/>
            <a:r>
              <a:rPr lang="en-US" dirty="0"/>
              <a:t>Created by filmmaker Lauren Greenfield. It led to the following results:</a:t>
            </a:r>
          </a:p>
          <a:p>
            <a:pPr marL="342900" indent="-342900">
              <a:buFont typeface="Arial" panose="020B0604020202020204" pitchFamily="34" charset="0"/>
              <a:buChar char="•"/>
            </a:pPr>
            <a:r>
              <a:rPr lang="en-US" dirty="0"/>
              <a:t>The video generated more than 85 million views on YouTube from more than 150 countries.</a:t>
            </a:r>
          </a:p>
          <a:p>
            <a:pPr marL="342900" indent="-342900">
              <a:buFont typeface="Arial" panose="020B0604020202020204" pitchFamily="34" charset="0"/>
              <a:buChar char="•"/>
            </a:pPr>
            <a:r>
              <a:rPr lang="en-US" dirty="0"/>
              <a:t>Prior to watching the film, 19 percent of 16- to 24-year-olds had a positive association toward “like a girl.” After watching, 76 percent no longer saw the phrase negatively.</a:t>
            </a:r>
          </a:p>
          <a:p>
            <a:pPr marL="342900" indent="-342900">
              <a:buFont typeface="Arial" panose="020B0604020202020204" pitchFamily="34" charset="0"/>
              <a:buChar char="•"/>
            </a:pPr>
            <a:r>
              <a:rPr lang="en-US" dirty="0"/>
              <a:t>Two out of three men who watched the film said they’d now think twice before using “like a girl” as an insult.</a:t>
            </a:r>
          </a:p>
          <a:p>
            <a:pPr marL="342900" indent="-342900">
              <a:buFont typeface="Arial" panose="020B0604020202020204" pitchFamily="34" charset="0"/>
              <a:buChar char="•"/>
            </a:pPr>
            <a:r>
              <a:rPr lang="en-US" dirty="0"/>
              <a:t>The campaign won awards across eight categories and generated considerable global awareness.</a:t>
            </a:r>
          </a:p>
          <a:p>
            <a:endParaRPr lang="it-FI" dirty="0"/>
          </a:p>
        </p:txBody>
      </p:sp>
    </p:spTree>
    <p:extLst>
      <p:ext uri="{BB962C8B-B14F-4D97-AF65-F5344CB8AC3E}">
        <p14:creationId xmlns:p14="http://schemas.microsoft.com/office/powerpoint/2010/main" val="1000034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ementi multimediali online 6" descr="Kendall Jenner for Pepsi Commercial">
            <a:hlinkClick r:id="" action="ppaction://media"/>
            <a:extLst>
              <a:ext uri="{FF2B5EF4-FFF2-40B4-BE49-F238E27FC236}">
                <a16:creationId xmlns:a16="http://schemas.microsoft.com/office/drawing/2014/main" id="{ED418B14-5059-7D4C-B420-60C45AAACE62}"/>
              </a:ext>
            </a:extLst>
          </p:cNvPr>
          <p:cNvPicPr>
            <a:picLocks noRot="1" noChangeAspect="1"/>
          </p:cNvPicPr>
          <p:nvPr>
            <a:videoFile r:link="rId1"/>
          </p:nvPr>
        </p:nvPicPr>
        <p:blipFill>
          <a:blip r:embed="rId3"/>
          <a:stretch>
            <a:fillRect/>
          </a:stretch>
        </p:blipFill>
        <p:spPr>
          <a:xfrm>
            <a:off x="1630291" y="822960"/>
            <a:ext cx="8931418" cy="5046251"/>
          </a:xfrm>
          <a:prstGeom prst="rect">
            <a:avLst/>
          </a:prstGeom>
        </p:spPr>
      </p:pic>
    </p:spTree>
    <p:extLst>
      <p:ext uri="{BB962C8B-B14F-4D97-AF65-F5344CB8AC3E}">
        <p14:creationId xmlns:p14="http://schemas.microsoft.com/office/powerpoint/2010/main" val="38334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D014D4-D7B2-E2F7-8FB2-B19444BFF458}"/>
              </a:ext>
            </a:extLst>
          </p:cNvPr>
          <p:cNvSpPr txBox="1"/>
          <p:nvPr/>
        </p:nvSpPr>
        <p:spPr>
          <a:xfrm>
            <a:off x="454504" y="713232"/>
            <a:ext cx="6224335" cy="5431536"/>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about this commercial?</a:t>
            </a:r>
          </a:p>
        </p:txBody>
      </p:sp>
    </p:spTree>
    <p:extLst>
      <p:ext uri="{BB962C8B-B14F-4D97-AF65-F5344CB8AC3E}">
        <p14:creationId xmlns:p14="http://schemas.microsoft.com/office/powerpoint/2010/main" val="689058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3BF791F-B867-B753-724A-DCB4DCAD77FE}"/>
              </a:ext>
            </a:extLst>
          </p:cNvPr>
          <p:cNvPicPr>
            <a:picLocks noChangeAspect="1"/>
          </p:cNvPicPr>
          <p:nvPr/>
        </p:nvPicPr>
        <p:blipFill>
          <a:blip r:embed="rId2"/>
          <a:stretch>
            <a:fillRect/>
          </a:stretch>
        </p:blipFill>
        <p:spPr>
          <a:xfrm>
            <a:off x="179134" y="421108"/>
            <a:ext cx="11833732" cy="2662587"/>
          </a:xfrm>
          <a:prstGeom prst="rect">
            <a:avLst/>
          </a:prstGeom>
        </p:spPr>
      </p:pic>
      <p:pic>
        <p:nvPicPr>
          <p:cNvPr id="5" name="Immagine 4">
            <a:extLst>
              <a:ext uri="{FF2B5EF4-FFF2-40B4-BE49-F238E27FC236}">
                <a16:creationId xmlns:a16="http://schemas.microsoft.com/office/drawing/2014/main" id="{D6F6550B-D6B4-4184-35A4-FDCD64E68BBD}"/>
              </a:ext>
            </a:extLst>
          </p:cNvPr>
          <p:cNvPicPr>
            <a:picLocks noChangeAspect="1"/>
          </p:cNvPicPr>
          <p:nvPr/>
        </p:nvPicPr>
        <p:blipFill>
          <a:blip r:embed="rId3"/>
          <a:stretch>
            <a:fillRect/>
          </a:stretch>
        </p:blipFill>
        <p:spPr>
          <a:xfrm>
            <a:off x="179134" y="3408544"/>
            <a:ext cx="11599782" cy="2576601"/>
          </a:xfrm>
          <a:prstGeom prst="rect">
            <a:avLst/>
          </a:prstGeom>
        </p:spPr>
      </p:pic>
    </p:spTree>
    <p:extLst>
      <p:ext uri="{BB962C8B-B14F-4D97-AF65-F5344CB8AC3E}">
        <p14:creationId xmlns:p14="http://schemas.microsoft.com/office/powerpoint/2010/main" val="1057767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161C1AFC-65F4-414B-D4C6-AC4175943B5D}"/>
              </a:ext>
            </a:extLst>
          </p:cNvPr>
          <p:cNvPicPr>
            <a:picLocks noChangeAspect="1"/>
          </p:cNvPicPr>
          <p:nvPr/>
        </p:nvPicPr>
        <p:blipFill>
          <a:blip r:embed="rId2"/>
          <a:stretch>
            <a:fillRect/>
          </a:stretch>
        </p:blipFill>
        <p:spPr>
          <a:xfrm>
            <a:off x="3014728" y="480059"/>
            <a:ext cx="5912662" cy="5897879"/>
          </a:xfrm>
          <a:prstGeom prst="rect">
            <a:avLst/>
          </a:prstGeom>
        </p:spPr>
      </p:pic>
    </p:spTree>
    <p:extLst>
      <p:ext uri="{BB962C8B-B14F-4D97-AF65-F5344CB8AC3E}">
        <p14:creationId xmlns:p14="http://schemas.microsoft.com/office/powerpoint/2010/main" val="338551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1a612d17a8_0_1362"/>
          <p:cNvSpPr txBox="1">
            <a:spLocks noGrp="1"/>
          </p:cNvSpPr>
          <p:nvPr>
            <p:ph type="ctrTitle"/>
          </p:nvPr>
        </p:nvSpPr>
        <p:spPr>
          <a:xfrm>
            <a:off x="1748310" y="474472"/>
            <a:ext cx="9072400" cy="1180000"/>
          </a:xfrm>
          <a:prstGeom prst="rect">
            <a:avLst/>
          </a:prstGeom>
          <a:noFill/>
          <a:ln>
            <a:noFill/>
          </a:ln>
        </p:spPr>
        <p:txBody>
          <a:bodyPr spcFirstLastPara="1" vert="horz" wrap="square" lIns="121900" tIns="121900" rIns="121900" bIns="121900" rtlCol="0" anchor="b" anchorCtr="0">
            <a:noAutofit/>
          </a:bodyPr>
          <a:lstStyle/>
          <a:p>
            <a:pPr algn="l">
              <a:lnSpc>
                <a:spcPct val="100000"/>
              </a:lnSpc>
              <a:spcBef>
                <a:spcPts val="0"/>
              </a:spcBef>
              <a:buSzPts val="3000"/>
            </a:pPr>
            <a:r>
              <a:rPr lang="en-US" sz="5333" dirty="0"/>
              <a:t>The 4 Ps of Marketing</a:t>
            </a:r>
            <a:endParaRPr sz="5333" dirty="0"/>
          </a:p>
        </p:txBody>
      </p:sp>
      <p:sp>
        <p:nvSpPr>
          <p:cNvPr id="137" name="Google Shape;137;g11a612d17a8_0_1362" descr="alt=&quot;&quot;"/>
          <p:cNvSpPr/>
          <p:nvPr/>
        </p:nvSpPr>
        <p:spPr>
          <a:xfrm>
            <a:off x="1748310" y="1596872"/>
            <a:ext cx="4462000" cy="57600"/>
          </a:xfrm>
          <a:prstGeom prst="rect">
            <a:avLst/>
          </a:prstGeom>
          <a:solidFill>
            <a:srgbClr val="10ABB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 name="Google Shape;138;g11a612d17a8_0_1362" descr="A graphic listing the four ps of marketing.&#10;&#10;The four ps include product (product, packaging, and other product attributes), price (prestige pricing, volume discounts, and bundle pricing), place (physical storefront, website, and kiosk), and promotion (advertising on tv or social media, public relations, and sponsorships. ">
            <a:extLst>
              <a:ext uri="{FF2B5EF4-FFF2-40B4-BE49-F238E27FC236}">
                <a16:creationId xmlns:a16="http://schemas.microsoft.com/office/drawing/2014/main" id="{1C14D731-940E-4FCF-719D-C6D0E3E0548F}"/>
              </a:ext>
            </a:extLst>
          </p:cNvPr>
          <p:cNvPicPr preferRelativeResize="0"/>
          <p:nvPr/>
        </p:nvPicPr>
        <p:blipFill rotWithShape="1">
          <a:blip r:embed="rId3">
            <a:alphaModFix/>
          </a:blip>
          <a:srcRect/>
          <a:stretch/>
        </p:blipFill>
        <p:spPr>
          <a:xfrm>
            <a:off x="665062" y="2046831"/>
            <a:ext cx="8968416" cy="3837447"/>
          </a:xfrm>
          <a:prstGeom prst="rect">
            <a:avLst/>
          </a:prstGeom>
          <a:noFill/>
          <a:ln>
            <a:noFill/>
          </a:ln>
        </p:spPr>
      </p:pic>
      <p:sp>
        <p:nvSpPr>
          <p:cNvPr id="3" name="Rettangolo 2">
            <a:extLst>
              <a:ext uri="{FF2B5EF4-FFF2-40B4-BE49-F238E27FC236}">
                <a16:creationId xmlns:a16="http://schemas.microsoft.com/office/drawing/2014/main" id="{1EB35315-45B4-DBAC-202F-E08B40D5B28E}"/>
              </a:ext>
            </a:extLst>
          </p:cNvPr>
          <p:cNvSpPr/>
          <p:nvPr/>
        </p:nvSpPr>
        <p:spPr>
          <a:xfrm>
            <a:off x="863124" y="3016666"/>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Cd E Dvd Cassetta - Immagini vettoriali stock e altre immagini di DVD -  DVD, Fumetto - Creazione artistica, Arte - iStock">
            <a:extLst>
              <a:ext uri="{FF2B5EF4-FFF2-40B4-BE49-F238E27FC236}">
                <a16:creationId xmlns:a16="http://schemas.microsoft.com/office/drawing/2014/main" id="{EE64B39A-90AE-99BE-9425-329C2AD84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57" y="3016665"/>
            <a:ext cx="1649251" cy="120495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6F1BDC63-5BD7-385A-2FAB-4CC2A98872B8}"/>
              </a:ext>
            </a:extLst>
          </p:cNvPr>
          <p:cNvSpPr/>
          <p:nvPr/>
        </p:nvSpPr>
        <p:spPr>
          <a:xfrm>
            <a:off x="697074" y="4588978"/>
            <a:ext cx="2691925" cy="120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Clip Grocery Store Drawing At Getdrawings - General Store Drawing Easy, HD  Png Download - 702x600(#1446083) - PngFind">
            <a:extLst>
              <a:ext uri="{FF2B5EF4-FFF2-40B4-BE49-F238E27FC236}">
                <a16:creationId xmlns:a16="http://schemas.microsoft.com/office/drawing/2014/main" id="{5119184B-4504-8902-AD7B-484847C9D39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529" b="92647" l="8214" r="90000">
                        <a14:foregroundMark x1="26429" y1="39559" x2="63333" y2="39559"/>
                        <a14:foregroundMark x1="63333" y1="39559" x2="74762" y2="38824"/>
                        <a14:foregroundMark x1="9167" y1="40441" x2="15119" y2="43824"/>
                        <a14:foregroundMark x1="15119" y1="43824" x2="15119" y2="43824"/>
                        <a14:foregroundMark x1="8452" y1="43824" x2="11548" y2="43676"/>
                        <a14:foregroundMark x1="44048" y1="8676" x2="58810" y2="8824"/>
                        <a14:foregroundMark x1="43929" y1="91765" x2="54524" y2="92647"/>
                        <a14:foregroundMark x1="30357" y1="58235" x2="47500" y2="49265"/>
                        <a14:foregroundMark x1="30000" y1="43235" x2="41905" y2="43382"/>
                        <a14:foregroundMark x1="41905" y1="43382" x2="78929" y2="38382"/>
                        <a14:foregroundMark x1="74881" y1="43382" x2="30119" y2="45294"/>
                        <a14:foregroundMark x1="43929" y1="25294" x2="51429" y2="28971"/>
                        <a14:foregroundMark x1="51429" y1="28971" x2="60238" y2="27647"/>
                        <a14:foregroundMark x1="90000" y1="37206" x2="89881" y2="46471"/>
                      </a14:backgroundRemoval>
                    </a14:imgEffect>
                  </a14:imgLayer>
                </a14:imgProps>
              </a:ext>
              <a:ext uri="{28A0092B-C50C-407E-A947-70E740481C1C}">
                <a14:useLocalDpi xmlns:a14="http://schemas.microsoft.com/office/drawing/2010/main" val="0"/>
              </a:ext>
            </a:extLst>
          </a:blip>
          <a:srcRect/>
          <a:stretch>
            <a:fillRect/>
          </a:stretch>
        </p:blipFill>
        <p:spPr bwMode="auto">
          <a:xfrm>
            <a:off x="915333" y="4588977"/>
            <a:ext cx="2118942" cy="1715485"/>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144DBFD0-4284-47FF-E909-625DEECC8C32}"/>
              </a:ext>
            </a:extLst>
          </p:cNvPr>
          <p:cNvSpPr/>
          <p:nvPr/>
        </p:nvSpPr>
        <p:spPr>
          <a:xfrm>
            <a:off x="6803398" y="3016665"/>
            <a:ext cx="2673888" cy="88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ttangolo 7">
            <a:extLst>
              <a:ext uri="{FF2B5EF4-FFF2-40B4-BE49-F238E27FC236}">
                <a16:creationId xmlns:a16="http://schemas.microsoft.com/office/drawing/2014/main" id="{E5717684-0932-09C1-88EA-FC691529E67E}"/>
              </a:ext>
            </a:extLst>
          </p:cNvPr>
          <p:cNvSpPr/>
          <p:nvPr/>
        </p:nvSpPr>
        <p:spPr>
          <a:xfrm>
            <a:off x="6803398" y="4396696"/>
            <a:ext cx="2691924" cy="1100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 descr="Denaro borsa Banca Clip art - Soldi Gratis Clipart scaricare png - Disegno  png trasparente Verde png scaricare.">
            <a:extLst>
              <a:ext uri="{FF2B5EF4-FFF2-40B4-BE49-F238E27FC236}">
                <a16:creationId xmlns:a16="http://schemas.microsoft.com/office/drawing/2014/main" id="{C1EC9E23-E4B8-0A72-B630-10C15C7630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444" r="91333">
                        <a14:foregroundMark x1="90444" y1="37750" x2="90778" y2="47625"/>
                        <a14:foregroundMark x1="91000" y1="37375" x2="91000" y2="37375"/>
                        <a14:foregroundMark x1="90778" y1="41375" x2="90778" y2="41375"/>
                        <a14:foregroundMark x1="91444" y1="44125" x2="91444" y2="44125"/>
                        <a14:foregroundMark x1="91444" y1="37375" x2="90111" y2="37500"/>
                        <a14:foregroundMark x1="91333" y1="41125" x2="90444" y2="41250"/>
                        <a14:foregroundMark x1="8444" y1="58375" x2="13222" y2="55125"/>
                      </a14:backgroundRemoval>
                    </a14:imgEffect>
                  </a14:imgLayer>
                </a14:imgProps>
              </a:ext>
              <a:ext uri="{28A0092B-C50C-407E-A947-70E740481C1C}">
                <a14:useLocalDpi xmlns:a14="http://schemas.microsoft.com/office/drawing/2010/main" val="0"/>
              </a:ext>
            </a:extLst>
          </a:blip>
          <a:srcRect/>
          <a:stretch>
            <a:fillRect/>
          </a:stretch>
        </p:blipFill>
        <p:spPr bwMode="auto">
          <a:xfrm>
            <a:off x="7065965" y="2905454"/>
            <a:ext cx="1538374" cy="1367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1F640B3A-3430-B90C-B06F-7FFF8D7090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670"/>
          <a:stretch/>
        </p:blipFill>
        <p:spPr bwMode="auto">
          <a:xfrm>
            <a:off x="7276562" y="4588977"/>
            <a:ext cx="1327777" cy="1337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5D4EE5C-EBF0-D401-E9AF-93E58DB029DB}"/>
              </a:ext>
            </a:extLst>
          </p:cNvPr>
          <p:cNvSpPr txBox="1"/>
          <p:nvPr/>
        </p:nvSpPr>
        <p:spPr>
          <a:xfrm>
            <a:off x="340893" y="1167591"/>
            <a:ext cx="753979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This advertisement raises important </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ethical</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social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questions about the role of advertising in society, and the </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responsibility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that comes with creating and disseminating marketing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6" name="Modello 3D 5" descr="Attenzione">
                <a:extLst>
                  <a:ext uri="{FF2B5EF4-FFF2-40B4-BE49-F238E27FC236}">
                    <a16:creationId xmlns:a16="http://schemas.microsoft.com/office/drawing/2014/main" id="{EC3C37FC-FA7F-C5A7-1FE2-2DCF7F75D78C}"/>
                  </a:ext>
                </a:extLst>
              </p:cNvPr>
              <p:cNvGraphicFramePr>
                <a:graphicFrameLocks noChangeAspect="1"/>
              </p:cNvGraphicFramePr>
              <p:nvPr/>
            </p:nvGraphicFramePr>
            <p:xfrm>
              <a:off x="7992105" y="-12693"/>
              <a:ext cx="3922472" cy="4379457"/>
            </p:xfrm>
            <a:graphic>
              <a:graphicData uri="http://schemas.microsoft.com/office/drawing/2017/model3d">
                <am3d:model3d r:embed="rId2">
                  <am3d:spPr>
                    <a:xfrm>
                      <a:off x="0" y="0"/>
                      <a:ext cx="3922472" cy="4379457"/>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1037790" ay="-1927833" az="-564223"/>
                    <am3d:postTrans dx="0" dy="0" dz="0"/>
                  </am3d:trans>
                  <am3d:raster rName="Office3DRenderer" rVer="16.0.8326">
                    <am3d:blip r:embed="rId3"/>
                  </am3d:raster>
                  <am3d:objViewport viewportSz="5928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descr="Attenzione">
                <a:extLst>
                  <a:ext uri="{FF2B5EF4-FFF2-40B4-BE49-F238E27FC236}">
                    <a16:creationId xmlns:a16="http://schemas.microsoft.com/office/drawing/2014/main" id="{EC3C37FC-FA7F-C5A7-1FE2-2DCF7F75D78C}"/>
                  </a:ext>
                </a:extLst>
              </p:cNvPr>
              <p:cNvPicPr>
                <a:picLocks noGrp="1" noRot="1" noChangeAspect="1" noMove="1" noResize="1" noEditPoints="1" noAdjustHandles="1" noChangeArrowheads="1" noChangeShapeType="1" noCrop="1"/>
              </p:cNvPicPr>
              <p:nvPr/>
            </p:nvPicPr>
            <p:blipFill>
              <a:blip r:embed="rId3"/>
              <a:stretch>
                <a:fillRect/>
              </a:stretch>
            </p:blipFill>
            <p:spPr>
              <a:xfrm>
                <a:off x="7992105" y="-12693"/>
                <a:ext cx="3922472" cy="4379457"/>
              </a:xfrm>
              <a:prstGeom prst="rect">
                <a:avLst/>
              </a:prstGeom>
            </p:spPr>
          </p:pic>
        </mc:Fallback>
      </mc:AlternateContent>
    </p:spTree>
    <p:extLst>
      <p:ext uri="{BB962C8B-B14F-4D97-AF65-F5344CB8AC3E}">
        <p14:creationId xmlns:p14="http://schemas.microsoft.com/office/powerpoint/2010/main" val="2920513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A1313CF8-2FF5-75B7-6283-AE8E358E7803}"/>
              </a:ext>
            </a:extLst>
          </p:cNvPr>
          <p:cNvSpPr txBox="1">
            <a:spLocks noGrp="1"/>
          </p:cNvSpPr>
          <p:nvPr>
            <p:ph idx="4294967295"/>
          </p:nvPr>
        </p:nvSpPr>
        <p:spPr>
          <a:xfrm>
            <a:off x="3870161" y="786306"/>
            <a:ext cx="8101260" cy="4707955"/>
          </a:xfrm>
          <a:prstGeom prst="rect">
            <a:avLst/>
          </a:prstGeom>
          <a:noFill/>
        </p:spPr>
        <p:txBody>
          <a:bodyPr wrap="square" rtlCol="0">
            <a:spAutoFit/>
          </a:bodyPr>
          <a:lstStyle/>
          <a:p>
            <a:pPr marL="0" indent="0" algn="ctr">
              <a:buNone/>
            </a:pPr>
            <a:r>
              <a:rPr lang="en-US" sz="4000" dirty="0">
                <a:latin typeface="+mn-lt"/>
              </a:rPr>
              <a:t>A poorly conceived advertising message can not only fail to sell a product, but it can also damage a brand's reputation, </a:t>
            </a:r>
            <a:r>
              <a:rPr lang="en-US" sz="4800" b="1" dirty="0">
                <a:latin typeface="+mn-lt"/>
              </a:rPr>
              <a:t>offend </a:t>
            </a:r>
            <a:r>
              <a:rPr lang="en-US" sz="4000" dirty="0">
                <a:latin typeface="+mn-lt"/>
              </a:rPr>
              <a:t>and </a:t>
            </a:r>
            <a:r>
              <a:rPr lang="en-US" sz="4800" b="1" dirty="0">
                <a:latin typeface="+mn-lt"/>
              </a:rPr>
              <a:t>alienate customers</a:t>
            </a:r>
            <a:r>
              <a:rPr lang="en-US" sz="4000" dirty="0">
                <a:latin typeface="+mn-lt"/>
              </a:rPr>
              <a:t>, and perpetuate harmful stereotypes and attitudes.</a:t>
            </a:r>
          </a:p>
          <a:p>
            <a:pPr algn="ctr"/>
            <a:endParaRPr lang="it-FI" dirty="0"/>
          </a:p>
        </p:txBody>
      </p:sp>
      <mc:AlternateContent xmlns:mc="http://schemas.openxmlformats.org/markup-compatibility/2006">
        <mc:Choice xmlns:am3d="http://schemas.microsoft.com/office/drawing/2017/model3d" Requires="am3d">
          <p:graphicFrame>
            <p:nvGraphicFramePr>
              <p:cNvPr id="5" name="Modello 3D 4" descr="Attenzione">
                <a:extLst>
                  <a:ext uri="{FF2B5EF4-FFF2-40B4-BE49-F238E27FC236}">
                    <a16:creationId xmlns:a16="http://schemas.microsoft.com/office/drawing/2014/main" id="{90CDA2A6-9934-2DDB-A358-B9E6F625302B}"/>
                  </a:ext>
                </a:extLst>
              </p:cNvPr>
              <p:cNvGraphicFramePr>
                <a:graphicFrameLocks noChangeAspect="1"/>
              </p:cNvGraphicFramePr>
              <p:nvPr/>
            </p:nvGraphicFramePr>
            <p:xfrm>
              <a:off x="384274" y="1810855"/>
              <a:ext cx="3830011" cy="3948560"/>
            </p:xfrm>
            <a:graphic>
              <a:graphicData uri="http://schemas.microsoft.com/office/drawing/2017/model3d">
                <am3d:model3d r:embed="rId2">
                  <am3d:spPr>
                    <a:xfrm>
                      <a:off x="0" y="0"/>
                      <a:ext cx="3830011" cy="3948560"/>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381909" ay="2289516" az="-236567"/>
                    <am3d:postTrans dx="0" dy="0" dz="0"/>
                  </am3d:trans>
                  <am3d:raster rName="Office3DRenderer" rVer="16.0.8326">
                    <am3d:blip r:embed="rId3"/>
                  </am3d:raster>
                  <am3d:objViewport viewportSz="5548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lo 3D 4" descr="Attenzione">
                <a:extLst>
                  <a:ext uri="{FF2B5EF4-FFF2-40B4-BE49-F238E27FC236}">
                    <a16:creationId xmlns:a16="http://schemas.microsoft.com/office/drawing/2014/main" id="{90CDA2A6-9934-2DDB-A358-B9E6F625302B}"/>
                  </a:ext>
                </a:extLst>
              </p:cNvPr>
              <p:cNvPicPr>
                <a:picLocks noGrp="1" noRot="1" noChangeAspect="1" noMove="1" noResize="1" noEditPoints="1" noAdjustHandles="1" noChangeArrowheads="1" noChangeShapeType="1" noCrop="1"/>
              </p:cNvPicPr>
              <p:nvPr/>
            </p:nvPicPr>
            <p:blipFill>
              <a:blip r:embed="rId3"/>
              <a:stretch>
                <a:fillRect/>
              </a:stretch>
            </p:blipFill>
            <p:spPr>
              <a:xfrm>
                <a:off x="384274" y="1810855"/>
                <a:ext cx="3830011" cy="3948560"/>
              </a:xfrm>
              <a:prstGeom prst="rect">
                <a:avLst/>
              </a:prstGeom>
            </p:spPr>
          </p:pic>
        </mc:Fallback>
      </mc:AlternateContent>
    </p:spTree>
    <p:extLst>
      <p:ext uri="{BB962C8B-B14F-4D97-AF65-F5344CB8AC3E}">
        <p14:creationId xmlns:p14="http://schemas.microsoft.com/office/powerpoint/2010/main" val="36502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C3CE9D-1440-D221-A173-62E855C8C7AF}"/>
              </a:ext>
            </a:extLst>
          </p:cNvPr>
          <p:cNvSpPr>
            <a:spLocks noGrp="1"/>
          </p:cNvSpPr>
          <p:nvPr>
            <p:ph idx="4294967295"/>
          </p:nvPr>
        </p:nvSpPr>
        <p:spPr>
          <a:xfrm>
            <a:off x="222903" y="767435"/>
            <a:ext cx="7320897" cy="5509337"/>
          </a:xfrm>
        </p:spPr>
        <p:txBody>
          <a:bodyPr>
            <a:normAutofit/>
          </a:bodyPr>
          <a:lstStyle/>
          <a:p>
            <a:pPr marL="0" indent="0" algn="ctr">
              <a:buNone/>
            </a:pPr>
            <a:r>
              <a:rPr lang="en-US" sz="4000">
                <a:latin typeface="+mn-lt"/>
              </a:rPr>
              <a:t>We need to be mindful of the cultural and social contexts in which our advertising is presented. By doing so, we can create advertising that resonates with our audience and helps build </a:t>
            </a:r>
            <a:r>
              <a:rPr lang="en-US" sz="4400" b="1">
                <a:latin typeface="+mn-lt"/>
              </a:rPr>
              <a:t>brands that are both successful and socially responsible.</a:t>
            </a:r>
            <a:endParaRPr lang="en-US" sz="4000" b="1">
              <a:latin typeface="+mn-lt"/>
            </a:endParaRPr>
          </a:p>
        </p:txBody>
      </p:sp>
      <mc:AlternateContent xmlns:mc="http://schemas.openxmlformats.org/markup-compatibility/2006">
        <mc:Choice xmlns:am3d="http://schemas.microsoft.com/office/drawing/2017/model3d" Requires="am3d">
          <p:graphicFrame>
            <p:nvGraphicFramePr>
              <p:cNvPr id="4" name="Modello 3D 3" descr="Attenzione">
                <a:extLst>
                  <a:ext uri="{FF2B5EF4-FFF2-40B4-BE49-F238E27FC236}">
                    <a16:creationId xmlns:a16="http://schemas.microsoft.com/office/drawing/2014/main" id="{1368A14F-B103-D167-6517-70EDC31A6CF8}"/>
                  </a:ext>
                </a:extLst>
              </p:cNvPr>
              <p:cNvGraphicFramePr>
                <a:graphicFrameLocks noChangeAspect="1"/>
              </p:cNvGraphicFramePr>
              <p:nvPr/>
            </p:nvGraphicFramePr>
            <p:xfrm>
              <a:off x="7931136" y="1563805"/>
              <a:ext cx="3923168" cy="3552323"/>
            </p:xfrm>
            <a:graphic>
              <a:graphicData uri="http://schemas.microsoft.com/office/drawing/2017/model3d">
                <am3d:model3d r:embed="rId2">
                  <am3d:spPr>
                    <a:xfrm>
                      <a:off x="0" y="0"/>
                      <a:ext cx="3923168" cy="3552323"/>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250092" ay="-124856" az="-9097"/>
                    <am3d:postTrans dx="0" dy="0" dz="0"/>
                  </am3d:trans>
                  <am3d:raster rName="Office3DRenderer" rVer="16.0.8326">
                    <am3d:blip r:embed="rId3"/>
                  </am3d:raster>
                  <am3d:objViewport viewportSz="55482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lo 3D 3" descr="Attenzione">
                <a:extLst>
                  <a:ext uri="{FF2B5EF4-FFF2-40B4-BE49-F238E27FC236}">
                    <a16:creationId xmlns:a16="http://schemas.microsoft.com/office/drawing/2014/main" id="{1368A14F-B103-D167-6517-70EDC31A6CF8}"/>
                  </a:ext>
                </a:extLst>
              </p:cNvPr>
              <p:cNvPicPr>
                <a:picLocks noGrp="1" noRot="1" noChangeAspect="1" noMove="1" noResize="1" noEditPoints="1" noAdjustHandles="1" noChangeArrowheads="1" noChangeShapeType="1" noCrop="1"/>
              </p:cNvPicPr>
              <p:nvPr/>
            </p:nvPicPr>
            <p:blipFill>
              <a:blip r:embed="rId3"/>
              <a:stretch>
                <a:fillRect/>
              </a:stretch>
            </p:blipFill>
            <p:spPr>
              <a:xfrm>
                <a:off x="7931136" y="1563805"/>
                <a:ext cx="3923168" cy="3552323"/>
              </a:xfrm>
              <a:prstGeom prst="rect">
                <a:avLst/>
              </a:prstGeom>
            </p:spPr>
          </p:pic>
        </mc:Fallback>
      </mc:AlternateContent>
    </p:spTree>
    <p:extLst>
      <p:ext uri="{BB962C8B-B14F-4D97-AF65-F5344CB8AC3E}">
        <p14:creationId xmlns:p14="http://schemas.microsoft.com/office/powerpoint/2010/main" val="17125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F23394D-D48B-53F0-218E-8AC18DA5271B}"/>
              </a:ext>
            </a:extLst>
          </p:cNvPr>
          <p:cNvSpPr>
            <a:spLocks noGrp="1"/>
          </p:cNvSpPr>
          <p:nvPr>
            <p:ph type="title"/>
          </p:nvPr>
        </p:nvSpPr>
        <p:spPr>
          <a:xfrm>
            <a:off x="1524000" y="1376363"/>
            <a:ext cx="9144000" cy="2521594"/>
          </a:xfrm>
        </p:spPr>
        <p:txBody>
          <a:bodyPr vert="horz" lIns="91440" tIns="45720" rIns="91440" bIns="45720" rtlCol="0" anchor="b">
            <a:normAutofit/>
          </a:bodyPr>
          <a:lstStyle/>
          <a:p>
            <a:pPr algn="ctr"/>
            <a:r>
              <a:rPr lang="en-US" sz="7000" kern="1200" dirty="0">
                <a:solidFill>
                  <a:schemeClr val="tx1"/>
                </a:solidFill>
                <a:latin typeface="+mj-lt"/>
                <a:ea typeface="+mj-ea"/>
                <a:cs typeface="+mj-cs"/>
              </a:rPr>
              <a:t>Kick off </a:t>
            </a:r>
            <a:r>
              <a:rPr lang="en-US" sz="7000" kern="1200">
                <a:solidFill>
                  <a:schemeClr val="tx1"/>
                </a:solidFill>
                <a:latin typeface="+mj-lt"/>
                <a:ea typeface="+mj-ea"/>
                <a:cs typeface="+mj-cs"/>
              </a:rPr>
              <a:t>Assignment 2  </a:t>
            </a:r>
            <a:endParaRPr lang="en-US" sz="7000" kern="1200" dirty="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795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302EC8-12E5-CC82-B95C-2A5F59324C82}"/>
              </a:ext>
            </a:extLst>
          </p:cNvPr>
          <p:cNvSpPr>
            <a:spLocks noGrp="1"/>
          </p:cNvSpPr>
          <p:nvPr>
            <p:ph type="title"/>
          </p:nvPr>
        </p:nvSpPr>
        <p:spPr>
          <a:xfrm>
            <a:off x="563880" y="2450579"/>
            <a:ext cx="4368602" cy="1956841"/>
          </a:xfrm>
        </p:spPr>
        <p:txBody>
          <a:bodyPr anchor="b">
            <a:normAutofit/>
          </a:bodyPr>
          <a:lstStyle/>
          <a:p>
            <a:r>
              <a:rPr lang="it-FI" sz="5400" dirty="0"/>
              <a:t>You are the store manager</a:t>
            </a:r>
          </a:p>
        </p:txBody>
      </p:sp>
      <p:pic>
        <p:nvPicPr>
          <p:cNvPr id="1026" name="Picture 2" descr="10 Things To Know About A Career In Retail Management - Work It Daily">
            <a:extLst>
              <a:ext uri="{FF2B5EF4-FFF2-40B4-BE49-F238E27FC236}">
                <a16:creationId xmlns:a16="http://schemas.microsoft.com/office/drawing/2014/main" id="{E86A7745-8358-6658-573D-C48FC7A4F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87" r="4286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43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298666-FD9E-C958-DF01-DD810C9836E3}"/>
              </a:ext>
            </a:extLst>
          </p:cNvPr>
          <p:cNvSpPr>
            <a:spLocks noGrp="1"/>
          </p:cNvSpPr>
          <p:nvPr>
            <p:ph type="title"/>
          </p:nvPr>
        </p:nvSpPr>
        <p:spPr>
          <a:xfrm>
            <a:off x="838200" y="760541"/>
            <a:ext cx="10515600" cy="1325563"/>
          </a:xfrm>
        </p:spPr>
        <p:txBody>
          <a:bodyPr/>
          <a:lstStyle/>
          <a:p>
            <a:r>
              <a:rPr lang="it-FI" dirty="0"/>
              <a:t>First Step: Gather </a:t>
            </a:r>
            <a:r>
              <a:rPr lang="it-IT" dirty="0"/>
              <a:t>Customers’ Insights</a:t>
            </a:r>
            <a:endParaRPr lang="it-FI" dirty="0"/>
          </a:p>
        </p:txBody>
      </p:sp>
      <p:pic>
        <p:nvPicPr>
          <p:cNvPr id="2050" name="Picture 2" descr="Green check mark icon in a circle 2743514 Vector Art at Vecteezy">
            <a:extLst>
              <a:ext uri="{FF2B5EF4-FFF2-40B4-BE49-F238E27FC236}">
                <a16:creationId xmlns:a16="http://schemas.microsoft.com/office/drawing/2014/main" id="{81741944-D31E-D121-A4F0-CB319EF1C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151" y="144397"/>
            <a:ext cx="2557849" cy="2557849"/>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55D43DAB-6DAA-9320-4B5F-E5A53F47C6BA}"/>
              </a:ext>
            </a:extLst>
          </p:cNvPr>
          <p:cNvSpPr txBox="1">
            <a:spLocks/>
          </p:cNvSpPr>
          <p:nvPr/>
        </p:nvSpPr>
        <p:spPr>
          <a:xfrm>
            <a:off x="838200" y="21896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Second Step: Develop a strategy</a:t>
            </a:r>
          </a:p>
        </p:txBody>
      </p:sp>
      <p:sp>
        <p:nvSpPr>
          <p:cNvPr id="7" name="CasellaDiTesto 6">
            <a:extLst>
              <a:ext uri="{FF2B5EF4-FFF2-40B4-BE49-F238E27FC236}">
                <a16:creationId xmlns:a16="http://schemas.microsoft.com/office/drawing/2014/main" id="{383AFE74-9D9A-7115-9D24-9F0CFCBEA438}"/>
              </a:ext>
            </a:extLst>
          </p:cNvPr>
          <p:cNvSpPr txBox="1"/>
          <p:nvPr/>
        </p:nvSpPr>
        <p:spPr>
          <a:xfrm>
            <a:off x="838200" y="3224619"/>
            <a:ext cx="10826578"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öhne"/>
                <a:ea typeface="+mn-ea"/>
                <a:cs typeface="+mn-cs"/>
              </a:rPr>
              <a:t>The second step of our project is </a:t>
            </a:r>
            <a:r>
              <a:rPr kumimoji="0" lang="en-US" sz="2400" b="1" i="0" u="none" strike="noStrike" kern="1200" cap="none" spc="0" normalizeH="0" baseline="0" noProof="0" dirty="0">
                <a:ln>
                  <a:noFill/>
                </a:ln>
                <a:solidFill>
                  <a:srgbClr val="ED7D31"/>
                </a:solidFill>
                <a:effectLst/>
                <a:uLnTx/>
                <a:uFillTx/>
                <a:latin typeface="Söhne"/>
                <a:ea typeface="+mn-ea"/>
                <a:cs typeface="+mn-cs"/>
              </a:rPr>
              <a:t>to design the store of the future</a:t>
            </a:r>
            <a:r>
              <a:rPr kumimoji="0" lang="en-US" sz="1800" b="0" i="0" u="none" strike="noStrike" kern="1200" cap="none" spc="0" normalizeH="0" baseline="0" noProof="0" dirty="0">
                <a:ln>
                  <a:noFill/>
                </a:ln>
                <a:solidFill>
                  <a:srgbClr val="ED7D31"/>
                </a:solidFill>
                <a:effectLst/>
                <a:uLnTx/>
                <a:uFillTx/>
                <a:latin typeface="Söhne"/>
                <a:ea typeface="+mn-ea"/>
                <a:cs typeface="+mn-cs"/>
              </a:rPr>
              <a:t> </a:t>
            </a:r>
            <a:r>
              <a:rPr kumimoji="0" lang="en-US" sz="1800" b="0" i="0" u="none" strike="noStrike" kern="1200" cap="none" spc="0" normalizeH="0" baseline="0" noProof="0" dirty="0">
                <a:ln>
                  <a:noFill/>
                </a:ln>
                <a:solidFill>
                  <a:prstClr val="black"/>
                </a:solidFill>
                <a:effectLst/>
                <a:uLnTx/>
                <a:uFillTx/>
                <a:latin typeface="Söhne"/>
                <a:ea typeface="+mn-ea"/>
                <a:cs typeface="+mn-cs"/>
              </a:rPr>
              <a:t>based on the insights gathered from our consumers in assignment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öhne"/>
                <a:ea typeface="+mn-ea"/>
                <a:cs typeface="+mn-cs"/>
              </a:rPr>
              <a:t>We will use the insights gathered to identify areas where the store can be improved and to create a vision for the future store. </a:t>
            </a:r>
            <a:r>
              <a:rPr kumimoji="0" lang="en-US" sz="2400" b="1" i="0" u="none" strike="noStrike" kern="1200" cap="none" spc="0" normalizeH="0" baseline="0" noProof="0" dirty="0">
                <a:ln>
                  <a:noFill/>
                </a:ln>
                <a:solidFill>
                  <a:srgbClr val="ED7D31"/>
                </a:solidFill>
                <a:effectLst/>
                <a:uLnTx/>
                <a:uFillTx/>
                <a:latin typeface="Söhne"/>
                <a:ea typeface="+mn-ea"/>
                <a:cs typeface="+mn-cs"/>
              </a:rPr>
              <a:t>This include incorporating new technologies to enhance the customer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öhne"/>
                <a:ea typeface="+mn-ea"/>
                <a:cs typeface="+mn-cs"/>
              </a:rPr>
              <a:t>We will also develop </a:t>
            </a:r>
            <a:r>
              <a:rPr kumimoji="0" lang="en-US" sz="2400" b="1" i="0" u="none" strike="noStrike" kern="1200" cap="none" spc="0" normalizeH="0" baseline="0" noProof="0" dirty="0">
                <a:ln>
                  <a:noFill/>
                </a:ln>
                <a:solidFill>
                  <a:srgbClr val="ED7D31"/>
                </a:solidFill>
                <a:effectLst/>
                <a:uLnTx/>
                <a:uFillTx/>
                <a:latin typeface="Söhne"/>
                <a:ea typeface="+mn-ea"/>
                <a:cs typeface="+mn-cs"/>
              </a:rPr>
              <a:t>a digital communication strategy </a:t>
            </a:r>
            <a:r>
              <a:rPr kumimoji="0" lang="en-US" sz="1800" b="0" i="0" u="none" strike="noStrike" kern="1200" cap="none" spc="0" normalizeH="0" baseline="0" noProof="0" dirty="0">
                <a:ln>
                  <a:noFill/>
                </a:ln>
                <a:solidFill>
                  <a:prstClr val="black"/>
                </a:solidFill>
                <a:effectLst/>
                <a:uLnTx/>
                <a:uFillTx/>
                <a:latin typeface="Söhne"/>
                <a:ea typeface="+mn-ea"/>
                <a:cs typeface="+mn-cs"/>
              </a:rPr>
              <a:t>to ensure that our message is reaching our target audience and resonating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öhne"/>
                <a:ea typeface="+mn-ea"/>
                <a:cs typeface="+mn-cs"/>
              </a:rPr>
              <a:t>By creating a store that is tailored to our customers' needs and incorporates the latest technology and digital strategies, we can create a unique and engaging shopping experience that keeps customers coming back.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Söhne"/>
                <a:ea typeface="+mn-ea"/>
                <a:cs typeface="+mn-cs"/>
              </a:rPr>
              <a:t>So, let's get to work and design the store of the future!</a:t>
            </a:r>
          </a:p>
        </p:txBody>
      </p:sp>
    </p:spTree>
    <p:extLst>
      <p:ext uri="{BB962C8B-B14F-4D97-AF65-F5344CB8AC3E}">
        <p14:creationId xmlns:p14="http://schemas.microsoft.com/office/powerpoint/2010/main" val="3845022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F0AD81F-0D1B-74BC-58F8-10DB51B224C7}"/>
              </a:ext>
            </a:extLst>
          </p:cNvPr>
          <p:cNvSpPr>
            <a:spLocks noGrp="1"/>
          </p:cNvSpPr>
          <p:nvPr>
            <p:ph type="title"/>
          </p:nvPr>
        </p:nvSpPr>
        <p:spPr>
          <a:xfrm>
            <a:off x="640080" y="325369"/>
            <a:ext cx="4368602" cy="1956841"/>
          </a:xfrm>
        </p:spPr>
        <p:txBody>
          <a:bodyPr anchor="b">
            <a:normAutofit/>
          </a:bodyPr>
          <a:lstStyle/>
          <a:p>
            <a:r>
              <a:rPr lang="it-FI" sz="5400" dirty="0"/>
              <a:t>So... </a:t>
            </a:r>
            <a:r>
              <a:rPr lang="it-IT" sz="5400" dirty="0" err="1"/>
              <a:t>Assignment</a:t>
            </a:r>
            <a:r>
              <a:rPr lang="it-IT" sz="5400" dirty="0"/>
              <a:t> 2</a:t>
            </a:r>
            <a:br>
              <a:rPr lang="it-IT" sz="5400" dirty="0"/>
            </a:br>
            <a:r>
              <a:rPr lang="it-IT" sz="2700" dirty="0"/>
              <a:t>(</a:t>
            </a:r>
            <a:r>
              <a:rPr lang="it-IT" sz="2700" dirty="0" err="1"/>
              <a:t>individual</a:t>
            </a:r>
            <a:r>
              <a:rPr lang="it-IT" sz="2700" dirty="0"/>
              <a:t> </a:t>
            </a:r>
            <a:r>
              <a:rPr lang="it-IT" sz="2700" dirty="0" err="1"/>
              <a:t>assignment</a:t>
            </a:r>
            <a:r>
              <a:rPr lang="it-IT" sz="2700" dirty="0"/>
              <a:t>)</a:t>
            </a:r>
            <a:endParaRPr lang="it-FI" sz="54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33604C78-9BD8-D337-02D5-DBA4D06C3087}"/>
              </a:ext>
            </a:extLst>
          </p:cNvPr>
          <p:cNvSpPr>
            <a:spLocks noGrp="1"/>
          </p:cNvSpPr>
          <p:nvPr>
            <p:ph idx="1"/>
          </p:nvPr>
        </p:nvSpPr>
        <p:spPr>
          <a:xfrm>
            <a:off x="640080" y="2872899"/>
            <a:ext cx="4243589" cy="3320668"/>
          </a:xfrm>
        </p:spPr>
        <p:txBody>
          <a:bodyPr>
            <a:normAutofit/>
          </a:bodyPr>
          <a:lstStyle/>
          <a:p>
            <a:pPr marL="0" indent="0">
              <a:buNone/>
            </a:pPr>
            <a:r>
              <a:rPr lang="it-FI" sz="2200" dirty="0"/>
              <a:t>Tasks:</a:t>
            </a:r>
          </a:p>
          <a:p>
            <a:r>
              <a:rPr lang="it-FI" sz="2200" dirty="0"/>
              <a:t>Design new store including technology</a:t>
            </a:r>
          </a:p>
          <a:p>
            <a:r>
              <a:rPr lang="it-IT" sz="2200" dirty="0"/>
              <a:t>D</a:t>
            </a:r>
            <a:r>
              <a:rPr lang="it-FI" sz="2200" dirty="0"/>
              <a:t>esign a digital communication strategy to promote the store</a:t>
            </a:r>
          </a:p>
          <a:p>
            <a:pPr marL="0" indent="0">
              <a:buNone/>
            </a:pPr>
            <a:endParaRPr lang="it-FI" sz="2200" dirty="0"/>
          </a:p>
        </p:txBody>
      </p:sp>
      <p:pic>
        <p:nvPicPr>
          <p:cNvPr id="5" name="Picture 4">
            <a:extLst>
              <a:ext uri="{FF2B5EF4-FFF2-40B4-BE49-F238E27FC236}">
                <a16:creationId xmlns:a16="http://schemas.microsoft.com/office/drawing/2014/main" id="{993731C4-8145-A46E-8716-FE7841E3C9B3}"/>
              </a:ext>
            </a:extLst>
          </p:cNvPr>
          <p:cNvPicPr>
            <a:picLocks noChangeAspect="1"/>
          </p:cNvPicPr>
          <p:nvPr/>
        </p:nvPicPr>
        <p:blipFill rotWithShape="1">
          <a:blip r:embed="rId2"/>
          <a:srcRect l="16584" r="1245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64661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B3AF29-148B-5C56-3EAE-E691A631D621}"/>
              </a:ext>
            </a:extLst>
          </p:cNvPr>
          <p:cNvSpPr>
            <a:spLocks noGrp="1"/>
          </p:cNvSpPr>
          <p:nvPr>
            <p:ph type="title"/>
          </p:nvPr>
        </p:nvSpPr>
        <p:spPr>
          <a:xfrm>
            <a:off x="838200" y="484394"/>
            <a:ext cx="10515600" cy="1325563"/>
          </a:xfrm>
        </p:spPr>
        <p:txBody>
          <a:bodyPr/>
          <a:lstStyle/>
          <a:p>
            <a:r>
              <a:rPr lang="it-FI" dirty="0"/>
              <a:t>Output: ppt (max 15 slides)</a:t>
            </a:r>
          </a:p>
        </p:txBody>
      </p:sp>
      <p:graphicFrame>
        <p:nvGraphicFramePr>
          <p:cNvPr id="5" name="Diagramma 4">
            <a:extLst>
              <a:ext uri="{FF2B5EF4-FFF2-40B4-BE49-F238E27FC236}">
                <a16:creationId xmlns:a16="http://schemas.microsoft.com/office/drawing/2014/main" id="{F22C17B3-215C-4BA4-EE20-D23635538C3F}"/>
              </a:ext>
            </a:extLst>
          </p:cNvPr>
          <p:cNvGraphicFramePr/>
          <p:nvPr/>
        </p:nvGraphicFramePr>
        <p:xfrm>
          <a:off x="690769" y="1620799"/>
          <a:ext cx="10810461" cy="4514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FAE878A6-608E-F1B2-E873-BBA4D08D4625}"/>
              </a:ext>
            </a:extLst>
          </p:cNvPr>
          <p:cNvSpPr txBox="1"/>
          <p:nvPr/>
        </p:nvSpPr>
        <p:spPr>
          <a:xfrm>
            <a:off x="152400" y="6395527"/>
            <a:ext cx="31958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2000" b="1" i="0" u="none" strike="noStrike" kern="1200" cap="none" spc="0" normalizeH="0" baseline="0" noProof="0" dirty="0">
                <a:ln>
                  <a:noFill/>
                </a:ln>
                <a:solidFill>
                  <a:prstClr val="black"/>
                </a:solidFill>
                <a:effectLst/>
                <a:uLnTx/>
                <a:uFillTx/>
                <a:latin typeface="Calibri" panose="020F0502020204030204"/>
                <a:ea typeface="+mn-ea"/>
                <a:cs typeface="+mn-cs"/>
              </a:rPr>
              <a:t>FROM YOUR ASSIGNMENT 1</a:t>
            </a:r>
          </a:p>
        </p:txBody>
      </p:sp>
      <p:sp>
        <p:nvSpPr>
          <p:cNvPr id="4" name="Freccia giù 3">
            <a:extLst>
              <a:ext uri="{FF2B5EF4-FFF2-40B4-BE49-F238E27FC236}">
                <a16:creationId xmlns:a16="http://schemas.microsoft.com/office/drawing/2014/main" id="{3C76FB56-DAE2-0A2A-6B3D-B56F794EBC76}"/>
              </a:ext>
            </a:extLst>
          </p:cNvPr>
          <p:cNvSpPr/>
          <p:nvPr/>
        </p:nvSpPr>
        <p:spPr>
          <a:xfrm>
            <a:off x="1515843" y="5553937"/>
            <a:ext cx="468923" cy="7113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989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10732E-79F9-2A26-6911-A38D87718C12}"/>
              </a:ext>
            </a:extLst>
          </p:cNvPr>
          <p:cNvSpPr>
            <a:spLocks noGrp="1"/>
          </p:cNvSpPr>
          <p:nvPr>
            <p:ph type="title"/>
          </p:nvPr>
        </p:nvSpPr>
        <p:spPr/>
        <p:txBody>
          <a:bodyPr/>
          <a:lstStyle/>
          <a:p>
            <a:r>
              <a:rPr lang="it-FI" dirty="0"/>
              <a:t>Store layout:example</a:t>
            </a:r>
          </a:p>
        </p:txBody>
      </p:sp>
      <p:pic>
        <p:nvPicPr>
          <p:cNvPr id="5" name="Segnaposto contenuto 4">
            <a:extLst>
              <a:ext uri="{FF2B5EF4-FFF2-40B4-BE49-F238E27FC236}">
                <a16:creationId xmlns:a16="http://schemas.microsoft.com/office/drawing/2014/main" id="{50C2D491-BA57-8651-E6E5-2BB277A40112}"/>
              </a:ext>
            </a:extLst>
          </p:cNvPr>
          <p:cNvPicPr>
            <a:picLocks noGrp="1" noChangeAspect="1"/>
          </p:cNvPicPr>
          <p:nvPr>
            <p:ph idx="1"/>
          </p:nvPr>
        </p:nvPicPr>
        <p:blipFill>
          <a:blip r:embed="rId2"/>
          <a:stretch>
            <a:fillRect/>
          </a:stretch>
        </p:blipFill>
        <p:spPr>
          <a:xfrm>
            <a:off x="2213185" y="1825625"/>
            <a:ext cx="7765630" cy="4351338"/>
          </a:xfrm>
        </p:spPr>
      </p:pic>
    </p:spTree>
    <p:extLst>
      <p:ext uri="{BB962C8B-B14F-4D97-AF65-F5344CB8AC3E}">
        <p14:creationId xmlns:p14="http://schemas.microsoft.com/office/powerpoint/2010/main" val="1686038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0344F-83BB-D086-7775-F51EFEA9F27F}"/>
              </a:ext>
            </a:extLst>
          </p:cNvPr>
          <p:cNvSpPr>
            <a:spLocks noGrp="1"/>
          </p:cNvSpPr>
          <p:nvPr>
            <p:ph type="title"/>
          </p:nvPr>
        </p:nvSpPr>
        <p:spPr/>
        <p:txBody>
          <a:bodyPr>
            <a:normAutofit/>
          </a:bodyPr>
          <a:lstStyle/>
          <a:p>
            <a:r>
              <a:rPr lang="it-FI" dirty="0"/>
              <a:t>Design </a:t>
            </a:r>
            <a:r>
              <a:rPr lang="it-FI" sz="4800" b="1" dirty="0"/>
              <a:t>new store</a:t>
            </a:r>
            <a:r>
              <a:rPr lang="it-FI" dirty="0"/>
              <a:t> including technology</a:t>
            </a:r>
          </a:p>
        </p:txBody>
      </p:sp>
      <p:sp>
        <p:nvSpPr>
          <p:cNvPr id="3" name="Segnaposto contenuto 2">
            <a:extLst>
              <a:ext uri="{FF2B5EF4-FFF2-40B4-BE49-F238E27FC236}">
                <a16:creationId xmlns:a16="http://schemas.microsoft.com/office/drawing/2014/main" id="{E0F85EFE-23BC-F46E-06AB-8D406800332B}"/>
              </a:ext>
            </a:extLst>
          </p:cNvPr>
          <p:cNvSpPr>
            <a:spLocks noGrp="1"/>
          </p:cNvSpPr>
          <p:nvPr>
            <p:ph idx="1"/>
          </p:nvPr>
        </p:nvSpPr>
        <p:spPr/>
        <p:txBody>
          <a:bodyPr>
            <a:normAutofit lnSpcReduction="10000"/>
          </a:bodyPr>
          <a:lstStyle/>
          <a:p>
            <a:r>
              <a:rPr lang="it-FI" dirty="0"/>
              <a:t>Starting from customers </a:t>
            </a:r>
            <a:r>
              <a:rPr lang="en-US" b="0" i="0" dirty="0">
                <a:effectLst/>
                <a:latin typeface="Söhne"/>
              </a:rPr>
              <a:t>insights gathered in Assignment 1</a:t>
            </a:r>
          </a:p>
          <a:p>
            <a:r>
              <a:rPr lang="en-US" dirty="0">
                <a:latin typeface="Söhne"/>
              </a:rPr>
              <a:t>Design a store including a technology:</a:t>
            </a:r>
          </a:p>
          <a:p>
            <a:pPr lvl="1"/>
            <a:r>
              <a:rPr lang="en-US" dirty="0">
                <a:latin typeface="Söhne"/>
              </a:rPr>
              <a:t>Which are customers' needs?</a:t>
            </a:r>
          </a:p>
          <a:p>
            <a:pPr lvl="1"/>
            <a:r>
              <a:rPr lang="en-US" dirty="0">
                <a:latin typeface="Söhne"/>
              </a:rPr>
              <a:t>Which technology best fit the customers’ needs?</a:t>
            </a:r>
          </a:p>
          <a:p>
            <a:pPr lvl="1"/>
            <a:r>
              <a:rPr lang="en-US" dirty="0">
                <a:latin typeface="Söhne"/>
              </a:rPr>
              <a:t>How the technology will work?</a:t>
            </a:r>
          </a:p>
          <a:p>
            <a:pPr lvl="1"/>
            <a:r>
              <a:rPr lang="en-US" dirty="0">
                <a:latin typeface="Söhne"/>
              </a:rPr>
              <a:t>What are the effect of the technology on the store system (customers, employee, firm)?</a:t>
            </a:r>
          </a:p>
          <a:p>
            <a:pPr lvl="1"/>
            <a:r>
              <a:rPr lang="en-US" dirty="0">
                <a:latin typeface="Söhne"/>
              </a:rPr>
              <a:t>What are the limitations of the technology? How can these limitations attenuated?</a:t>
            </a:r>
          </a:p>
          <a:p>
            <a:r>
              <a:rPr lang="en-US" dirty="0">
                <a:latin typeface="Söhne"/>
              </a:rPr>
              <a:t>Design the store layout highlighting the areas in which the technology will work. </a:t>
            </a:r>
          </a:p>
          <a:p>
            <a:pPr lvl="1"/>
            <a:endParaRPr lang="it-FI" dirty="0"/>
          </a:p>
        </p:txBody>
      </p:sp>
    </p:spTree>
    <p:extLst>
      <p:ext uri="{BB962C8B-B14F-4D97-AF65-F5344CB8AC3E}">
        <p14:creationId xmlns:p14="http://schemas.microsoft.com/office/powerpoint/2010/main" val="288925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838200" y="557188"/>
            <a:ext cx="10515600" cy="1133499"/>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Objectives of Promotional Activities</a:t>
            </a:r>
          </a:p>
        </p:txBody>
      </p:sp>
      <p:sp>
        <p:nvSpPr>
          <p:cNvPr id="4" name="Segnaposto numero diapositiva 2">
            <a:extLst>
              <a:ext uri="{FF2B5EF4-FFF2-40B4-BE49-F238E27FC236}">
                <a16:creationId xmlns:a16="http://schemas.microsoft.com/office/drawing/2014/main" id="{AF6EAA39-F80E-4DA0-92EE-A78B609310EA}"/>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9AFDDEA-5A19-4D4C-BB78-BC936EB53A4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 name="Segnaposto contenuto 1">
            <a:extLst>
              <a:ext uri="{FF2B5EF4-FFF2-40B4-BE49-F238E27FC236}">
                <a16:creationId xmlns:a16="http://schemas.microsoft.com/office/drawing/2014/main" id="{761DD069-5726-2F37-0961-6880CCA334AE}"/>
              </a:ext>
            </a:extLst>
          </p:cNvPr>
          <p:cNvGraphicFramePr>
            <a:graphicFrameLocks noGrp="1"/>
          </p:cNvGraphicFramePr>
          <p:nvPr>
            <p:ph sz="quarter" idx="4294967295"/>
            <p:extLst>
              <p:ext uri="{D42A27DB-BD31-4B8C-83A1-F6EECF244321}">
                <p14:modId xmlns:p14="http://schemas.microsoft.com/office/powerpoint/2010/main" val="608334356"/>
              </p:ext>
            </p:extLst>
          </p:nvPr>
        </p:nvGraphicFramePr>
        <p:xfrm>
          <a:off x="838200" y="2110636"/>
          <a:ext cx="11199312" cy="3594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9226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3FC897-E378-A3C9-8D00-F8C84A9D40B6}"/>
              </a:ext>
            </a:extLst>
          </p:cNvPr>
          <p:cNvSpPr>
            <a:spLocks noGrp="1"/>
          </p:cNvSpPr>
          <p:nvPr>
            <p:ph type="title"/>
          </p:nvPr>
        </p:nvSpPr>
        <p:spPr/>
        <p:txBody>
          <a:bodyPr>
            <a:normAutofit fontScale="90000"/>
          </a:bodyPr>
          <a:lstStyle/>
          <a:p>
            <a:r>
              <a:rPr lang="it-IT" sz="4400" dirty="0"/>
              <a:t>D</a:t>
            </a:r>
            <a:r>
              <a:rPr lang="it-FI" sz="4400" dirty="0"/>
              <a:t>esign a </a:t>
            </a:r>
            <a:r>
              <a:rPr lang="it-FI" sz="4800" b="1" dirty="0"/>
              <a:t>digital communication </a:t>
            </a:r>
            <a:r>
              <a:rPr lang="it-FI" sz="4400" dirty="0"/>
              <a:t>strategy to promote the store</a:t>
            </a:r>
          </a:p>
        </p:txBody>
      </p:sp>
      <p:sp>
        <p:nvSpPr>
          <p:cNvPr id="3" name="Segnaposto contenuto 2">
            <a:extLst>
              <a:ext uri="{FF2B5EF4-FFF2-40B4-BE49-F238E27FC236}">
                <a16:creationId xmlns:a16="http://schemas.microsoft.com/office/drawing/2014/main" id="{D1601381-FD31-F5E0-AC69-2FD881E791F9}"/>
              </a:ext>
            </a:extLst>
          </p:cNvPr>
          <p:cNvSpPr>
            <a:spLocks noGrp="1"/>
          </p:cNvSpPr>
          <p:nvPr>
            <p:ph idx="1"/>
          </p:nvPr>
        </p:nvSpPr>
        <p:spPr>
          <a:xfrm>
            <a:off x="838200" y="1825624"/>
            <a:ext cx="10515600" cy="4436027"/>
          </a:xfrm>
        </p:spPr>
        <p:txBody>
          <a:bodyPr>
            <a:normAutofit/>
          </a:bodyPr>
          <a:lstStyle/>
          <a:p>
            <a:r>
              <a:rPr lang="en-US" dirty="0"/>
              <a:t>What are the strengths of the new store?</a:t>
            </a:r>
          </a:p>
          <a:p>
            <a:r>
              <a:rPr lang="en-US" dirty="0"/>
              <a:t>Who are the customers of the new store?</a:t>
            </a:r>
          </a:p>
          <a:p>
            <a:r>
              <a:rPr lang="en-US" dirty="0"/>
              <a:t>Write the content of your adv. Why it is appealing to your customers?</a:t>
            </a:r>
          </a:p>
          <a:p>
            <a:r>
              <a:rPr lang="en-US" dirty="0"/>
              <a:t>Which Social Media platform is the most suitable to reach your customers? </a:t>
            </a:r>
          </a:p>
          <a:p>
            <a:r>
              <a:rPr lang="en-US" dirty="0"/>
              <a:t>What do you expect will be the effect of your digital campaign?</a:t>
            </a:r>
          </a:p>
          <a:p>
            <a:pPr lvl="0">
              <a:buFont typeface="Courier New" panose="02070309020205020404" pitchFamily="49" charset="0"/>
              <a:buChar char="o"/>
            </a:pPr>
            <a:endParaRPr lang="en-US" dirty="0"/>
          </a:p>
          <a:p>
            <a:pPr marL="457200" lvl="1" indent="0">
              <a:buNone/>
            </a:pPr>
            <a:endParaRPr lang="en-US" dirty="0"/>
          </a:p>
          <a:p>
            <a:pPr marL="0" lvl="0" indent="0">
              <a:buNone/>
            </a:pPr>
            <a:endParaRPr lang="it-FI" dirty="0"/>
          </a:p>
        </p:txBody>
      </p:sp>
    </p:spTree>
    <p:extLst>
      <p:ext uri="{BB962C8B-B14F-4D97-AF65-F5344CB8AC3E}">
        <p14:creationId xmlns:p14="http://schemas.microsoft.com/office/powerpoint/2010/main" val="2695072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ack umbrella over a piggybank">
            <a:extLst>
              <a:ext uri="{FF2B5EF4-FFF2-40B4-BE49-F238E27FC236}">
                <a16:creationId xmlns:a16="http://schemas.microsoft.com/office/drawing/2014/main" id="{60434830-9306-469A-DC67-F431C66B57EA}"/>
              </a:ext>
            </a:extLst>
          </p:cNvPr>
          <p:cNvPicPr>
            <a:picLocks noChangeAspect="1"/>
          </p:cNvPicPr>
          <p:nvPr/>
        </p:nvPicPr>
        <p:blipFill rotWithShape="1">
          <a:blip r:embed="rId3"/>
          <a:srcRect l="12743" r="14633"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1" name="Group 10">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2" name="Freeform: Shape 11">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Segnaposto contenuto 2">
            <a:extLst>
              <a:ext uri="{FF2B5EF4-FFF2-40B4-BE49-F238E27FC236}">
                <a16:creationId xmlns:a16="http://schemas.microsoft.com/office/drawing/2014/main" id="{B8BAC75C-716B-A93E-4AD0-77FFC205804E}"/>
              </a:ext>
            </a:extLst>
          </p:cNvPr>
          <p:cNvSpPr>
            <a:spLocks noGrp="1"/>
          </p:cNvSpPr>
          <p:nvPr>
            <p:ph idx="1"/>
          </p:nvPr>
        </p:nvSpPr>
        <p:spPr>
          <a:xfrm>
            <a:off x="6981826" y="609600"/>
            <a:ext cx="4391024" cy="5218800"/>
          </a:xfrm>
        </p:spPr>
        <p:txBody>
          <a:bodyPr>
            <a:normAutofit/>
          </a:bodyPr>
          <a:lstStyle/>
          <a:p>
            <a:pPr marL="0" indent="0">
              <a:buNone/>
            </a:pPr>
            <a:r>
              <a:rPr lang="it-FI" sz="4400" b="1" dirty="0">
                <a:solidFill>
                  <a:schemeClr val="bg1">
                    <a:alpha val="80000"/>
                  </a:schemeClr>
                </a:solidFill>
              </a:rPr>
              <a:t>There are not budget constraints, because I don’t want to affect your creativity…. </a:t>
            </a:r>
          </a:p>
          <a:p>
            <a:pPr marL="0" indent="0">
              <a:buNone/>
            </a:pPr>
            <a:r>
              <a:rPr lang="it-IT" sz="4400" b="1" dirty="0">
                <a:solidFill>
                  <a:schemeClr val="bg1">
                    <a:alpha val="80000"/>
                  </a:schemeClr>
                </a:solidFill>
              </a:rPr>
              <a:t>B</a:t>
            </a:r>
            <a:r>
              <a:rPr lang="it-FI" sz="4400" b="1" dirty="0">
                <a:solidFill>
                  <a:schemeClr val="bg1">
                    <a:alpha val="80000"/>
                  </a:schemeClr>
                </a:solidFill>
              </a:rPr>
              <a:t>ut I expect you to be realistic…</a:t>
            </a:r>
          </a:p>
        </p:txBody>
      </p:sp>
    </p:spTree>
    <p:extLst>
      <p:ext uri="{BB962C8B-B14F-4D97-AF65-F5344CB8AC3E}">
        <p14:creationId xmlns:p14="http://schemas.microsoft.com/office/powerpoint/2010/main" val="1785168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33468-9037-4D0C-97D5-7887C36CA0FE}"/>
              </a:ext>
            </a:extLst>
          </p:cNvPr>
          <p:cNvSpPr>
            <a:spLocks noGrp="1"/>
          </p:cNvSpPr>
          <p:nvPr>
            <p:ph type="title"/>
          </p:nvPr>
        </p:nvSpPr>
        <p:spPr/>
        <p:txBody>
          <a:bodyPr/>
          <a:lstStyle/>
          <a:p>
            <a:r>
              <a:rPr lang="fi-FI" dirty="0"/>
              <a:t>Evaluation</a:t>
            </a:r>
            <a:endParaRPr lang="it-FI" dirty="0"/>
          </a:p>
        </p:txBody>
      </p:sp>
      <p:graphicFrame>
        <p:nvGraphicFramePr>
          <p:cNvPr id="4" name="Diagramma 3">
            <a:extLst>
              <a:ext uri="{FF2B5EF4-FFF2-40B4-BE49-F238E27FC236}">
                <a16:creationId xmlns:a16="http://schemas.microsoft.com/office/drawing/2014/main" id="{398765DC-CC5E-862F-12BA-AD177A9BEC06}"/>
              </a:ext>
            </a:extLst>
          </p:cNvPr>
          <p:cNvGraphicFramePr/>
          <p:nvPr/>
        </p:nvGraphicFramePr>
        <p:xfrm>
          <a:off x="838200" y="1050773"/>
          <a:ext cx="10810461" cy="302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AFB9FFAD-920C-5F23-B952-C05D734272F8}"/>
              </a:ext>
            </a:extLst>
          </p:cNvPr>
          <p:cNvSpPr txBox="1"/>
          <p:nvPr/>
        </p:nvSpPr>
        <p:spPr>
          <a:xfrm>
            <a:off x="3389871" y="3577565"/>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sp>
        <p:nvSpPr>
          <p:cNvPr id="7" name="CasellaDiTesto 6">
            <a:extLst>
              <a:ext uri="{FF2B5EF4-FFF2-40B4-BE49-F238E27FC236}">
                <a16:creationId xmlns:a16="http://schemas.microsoft.com/office/drawing/2014/main" id="{3585A9E1-1E9B-E61F-0CE0-E02B3207E967}"/>
              </a:ext>
            </a:extLst>
          </p:cNvPr>
          <p:cNvSpPr txBox="1"/>
          <p:nvPr/>
        </p:nvSpPr>
        <p:spPr>
          <a:xfrm>
            <a:off x="5655277" y="3577565"/>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sp>
        <p:nvSpPr>
          <p:cNvPr id="8" name="CasellaDiTesto 7">
            <a:extLst>
              <a:ext uri="{FF2B5EF4-FFF2-40B4-BE49-F238E27FC236}">
                <a16:creationId xmlns:a16="http://schemas.microsoft.com/office/drawing/2014/main" id="{5E0241BD-B98A-160B-98C5-C4B8DF31CA85}"/>
              </a:ext>
            </a:extLst>
          </p:cNvPr>
          <p:cNvSpPr txBox="1"/>
          <p:nvPr/>
        </p:nvSpPr>
        <p:spPr>
          <a:xfrm>
            <a:off x="8033810" y="3577565"/>
            <a:ext cx="10545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a:t>
            </a:r>
          </a:p>
        </p:txBody>
      </p:sp>
      <p:sp>
        <p:nvSpPr>
          <p:cNvPr id="9" name="CasellaDiTesto 8">
            <a:extLst>
              <a:ext uri="{FF2B5EF4-FFF2-40B4-BE49-F238E27FC236}">
                <a16:creationId xmlns:a16="http://schemas.microsoft.com/office/drawing/2014/main" id="{1240C704-D831-8233-B4AA-C687413339EF}"/>
              </a:ext>
            </a:extLst>
          </p:cNvPr>
          <p:cNvSpPr txBox="1"/>
          <p:nvPr/>
        </p:nvSpPr>
        <p:spPr>
          <a:xfrm>
            <a:off x="10299216" y="3577565"/>
            <a:ext cx="1054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15 points</a:t>
            </a:r>
          </a:p>
        </p:txBody>
      </p:sp>
      <p:grpSp>
        <p:nvGrpSpPr>
          <p:cNvPr id="11" name="Gruppo 10">
            <a:extLst>
              <a:ext uri="{FF2B5EF4-FFF2-40B4-BE49-F238E27FC236}">
                <a16:creationId xmlns:a16="http://schemas.microsoft.com/office/drawing/2014/main" id="{C0480F50-035C-36CF-A3A0-D505AC9A1394}"/>
              </a:ext>
            </a:extLst>
          </p:cNvPr>
          <p:cNvGrpSpPr/>
          <p:nvPr/>
        </p:nvGrpSpPr>
        <p:grpSpPr>
          <a:xfrm>
            <a:off x="1057495" y="4457859"/>
            <a:ext cx="1636349" cy="1488054"/>
            <a:chOff x="6877944" y="766360"/>
            <a:chExt cx="1636349" cy="1488054"/>
          </a:xfrm>
          <a:solidFill>
            <a:schemeClr val="tx1"/>
          </a:solidFill>
        </p:grpSpPr>
        <p:sp>
          <p:nvSpPr>
            <p:cNvPr id="12" name="Rettangolo con angoli arrotondati 11">
              <a:extLst>
                <a:ext uri="{FF2B5EF4-FFF2-40B4-BE49-F238E27FC236}">
                  <a16:creationId xmlns:a16="http://schemas.microsoft.com/office/drawing/2014/main" id="{60486209-6FBB-1130-5251-5C0A81F37A10}"/>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sellaDiTesto 12">
              <a:extLst>
                <a:ext uri="{FF2B5EF4-FFF2-40B4-BE49-F238E27FC236}">
                  <a16:creationId xmlns:a16="http://schemas.microsoft.com/office/drawing/2014/main" id="{92779741-7821-F1BA-7F3D-19D8E598C470}"/>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Clarity of the report</a:t>
              </a:r>
            </a:p>
          </p:txBody>
        </p:sp>
      </p:grpSp>
      <p:grpSp>
        <p:nvGrpSpPr>
          <p:cNvPr id="14" name="Gruppo 13">
            <a:extLst>
              <a:ext uri="{FF2B5EF4-FFF2-40B4-BE49-F238E27FC236}">
                <a16:creationId xmlns:a16="http://schemas.microsoft.com/office/drawing/2014/main" id="{177D6F6A-7E8E-0435-30E9-7AAEB0E11C87}"/>
              </a:ext>
            </a:extLst>
          </p:cNvPr>
          <p:cNvGrpSpPr/>
          <p:nvPr/>
        </p:nvGrpSpPr>
        <p:grpSpPr>
          <a:xfrm>
            <a:off x="3755387" y="4457859"/>
            <a:ext cx="1636349" cy="1488054"/>
            <a:chOff x="6877944" y="766360"/>
            <a:chExt cx="1636349" cy="1488054"/>
          </a:xfrm>
          <a:solidFill>
            <a:schemeClr val="tx1"/>
          </a:solidFill>
        </p:grpSpPr>
        <p:sp>
          <p:nvSpPr>
            <p:cNvPr id="15" name="Rettangolo con angoli arrotondati 14">
              <a:extLst>
                <a:ext uri="{FF2B5EF4-FFF2-40B4-BE49-F238E27FC236}">
                  <a16:creationId xmlns:a16="http://schemas.microsoft.com/office/drawing/2014/main" id="{C5FF6CBD-8608-E3DD-6E18-6FD75E1CD19F}"/>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23340EFE-60F7-965F-D6FE-F407F945E785}"/>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Consinstency between the parts of the report</a:t>
              </a:r>
            </a:p>
          </p:txBody>
        </p:sp>
      </p:grpSp>
      <p:sp>
        <p:nvSpPr>
          <p:cNvPr id="17" name="CasellaDiTesto 16">
            <a:extLst>
              <a:ext uri="{FF2B5EF4-FFF2-40B4-BE49-F238E27FC236}">
                <a16:creationId xmlns:a16="http://schemas.microsoft.com/office/drawing/2014/main" id="{E11D8149-5EF1-2EC2-4D53-7689319803ED}"/>
              </a:ext>
            </a:extLst>
          </p:cNvPr>
          <p:cNvSpPr txBox="1"/>
          <p:nvPr/>
        </p:nvSpPr>
        <p:spPr>
          <a:xfrm>
            <a:off x="4019819" y="6111031"/>
            <a:ext cx="1107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 </a:t>
            </a:r>
          </a:p>
        </p:txBody>
      </p:sp>
      <p:grpSp>
        <p:nvGrpSpPr>
          <p:cNvPr id="18" name="Gruppo 17">
            <a:extLst>
              <a:ext uri="{FF2B5EF4-FFF2-40B4-BE49-F238E27FC236}">
                <a16:creationId xmlns:a16="http://schemas.microsoft.com/office/drawing/2014/main" id="{9D8B2372-9498-7145-3FAB-CB411BFBD48C}"/>
              </a:ext>
            </a:extLst>
          </p:cNvPr>
          <p:cNvGrpSpPr/>
          <p:nvPr/>
        </p:nvGrpSpPr>
        <p:grpSpPr>
          <a:xfrm>
            <a:off x="6453279" y="4457859"/>
            <a:ext cx="1636349" cy="1488054"/>
            <a:chOff x="6877944" y="766360"/>
            <a:chExt cx="1636349" cy="1488054"/>
          </a:xfrm>
          <a:solidFill>
            <a:schemeClr val="tx1"/>
          </a:solidFill>
        </p:grpSpPr>
        <p:sp>
          <p:nvSpPr>
            <p:cNvPr id="19" name="Rettangolo con angoli arrotondati 18">
              <a:extLst>
                <a:ext uri="{FF2B5EF4-FFF2-40B4-BE49-F238E27FC236}">
                  <a16:creationId xmlns:a16="http://schemas.microsoft.com/office/drawing/2014/main" id="{719B88E4-1012-C0C9-A6A7-96552D9B7FB8}"/>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asellaDiTesto 19">
              <a:extLst>
                <a:ext uri="{FF2B5EF4-FFF2-40B4-BE49-F238E27FC236}">
                  <a16:creationId xmlns:a16="http://schemas.microsoft.com/office/drawing/2014/main" id="{56CEFC99-E9C8-8338-C737-3A111FBB9F1E}"/>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Fit and consistency between insights and strategy</a:t>
              </a:r>
            </a:p>
          </p:txBody>
        </p:sp>
      </p:grpSp>
      <p:grpSp>
        <p:nvGrpSpPr>
          <p:cNvPr id="21" name="Gruppo 20">
            <a:extLst>
              <a:ext uri="{FF2B5EF4-FFF2-40B4-BE49-F238E27FC236}">
                <a16:creationId xmlns:a16="http://schemas.microsoft.com/office/drawing/2014/main" id="{D1A23892-9AFB-2ACA-3123-16726089BD30}"/>
              </a:ext>
            </a:extLst>
          </p:cNvPr>
          <p:cNvGrpSpPr/>
          <p:nvPr/>
        </p:nvGrpSpPr>
        <p:grpSpPr>
          <a:xfrm>
            <a:off x="9131649" y="4457859"/>
            <a:ext cx="1636349" cy="1488054"/>
            <a:chOff x="6877944" y="766360"/>
            <a:chExt cx="1636349" cy="1488054"/>
          </a:xfrm>
          <a:solidFill>
            <a:schemeClr val="tx1"/>
          </a:solidFill>
        </p:grpSpPr>
        <p:sp>
          <p:nvSpPr>
            <p:cNvPr id="22" name="Rettangolo con angoli arrotondati 21">
              <a:extLst>
                <a:ext uri="{FF2B5EF4-FFF2-40B4-BE49-F238E27FC236}">
                  <a16:creationId xmlns:a16="http://schemas.microsoft.com/office/drawing/2014/main" id="{2B4CC0FC-4218-E570-BE0F-E7BDAFB4313C}"/>
                </a:ext>
              </a:extLst>
            </p:cNvPr>
            <p:cNvSpPr/>
            <p:nvPr/>
          </p:nvSpPr>
          <p:spPr>
            <a:xfrm>
              <a:off x="6877944" y="766360"/>
              <a:ext cx="1636349" cy="1488054"/>
            </a:xfrm>
            <a:prstGeom prst="roundRect">
              <a:avLst>
                <a:gd name="adj" fmla="val 10000"/>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asellaDiTesto 22">
              <a:extLst>
                <a:ext uri="{FF2B5EF4-FFF2-40B4-BE49-F238E27FC236}">
                  <a16:creationId xmlns:a16="http://schemas.microsoft.com/office/drawing/2014/main" id="{8FA0A285-147A-3EF2-3EB4-E621EB2D2511}"/>
                </a:ext>
              </a:extLst>
            </p:cNvPr>
            <p:cNvSpPr txBox="1"/>
            <p:nvPr/>
          </p:nvSpPr>
          <p:spPr>
            <a:xfrm>
              <a:off x="6921528" y="809944"/>
              <a:ext cx="1549181" cy="14008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it-FI" sz="1800" b="1" i="0" u="none" strike="noStrike" kern="1200" cap="none" spc="0" normalizeH="0" baseline="0" noProof="0" dirty="0">
                  <a:ln>
                    <a:noFill/>
                  </a:ln>
                  <a:solidFill>
                    <a:prstClr val="white"/>
                  </a:solidFill>
                  <a:effectLst/>
                  <a:uLnTx/>
                  <a:uFillTx/>
                  <a:latin typeface="Calibri" panose="020F0502020204030204"/>
                  <a:ea typeface="+mn-ea"/>
                  <a:cs typeface="+mn-cs"/>
                </a:rPr>
                <a:t>Creativity </a:t>
              </a:r>
            </a:p>
          </p:txBody>
        </p:sp>
      </p:grpSp>
      <p:sp>
        <p:nvSpPr>
          <p:cNvPr id="24" name="CasellaDiTesto 23">
            <a:extLst>
              <a:ext uri="{FF2B5EF4-FFF2-40B4-BE49-F238E27FC236}">
                <a16:creationId xmlns:a16="http://schemas.microsoft.com/office/drawing/2014/main" id="{6B1141A9-CD30-E778-91BD-2B6185746649}"/>
              </a:ext>
            </a:extLst>
          </p:cNvPr>
          <p:cNvSpPr txBox="1"/>
          <p:nvPr/>
        </p:nvSpPr>
        <p:spPr>
          <a:xfrm>
            <a:off x="9422531" y="6111031"/>
            <a:ext cx="1107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 10 points</a:t>
            </a:r>
          </a:p>
        </p:txBody>
      </p:sp>
      <p:sp>
        <p:nvSpPr>
          <p:cNvPr id="25" name="CasellaDiTesto 24">
            <a:extLst>
              <a:ext uri="{FF2B5EF4-FFF2-40B4-BE49-F238E27FC236}">
                <a16:creationId xmlns:a16="http://schemas.microsoft.com/office/drawing/2014/main" id="{D0EF5E65-A845-8892-229F-60F55838322C}"/>
              </a:ext>
            </a:extLst>
          </p:cNvPr>
          <p:cNvSpPr txBox="1"/>
          <p:nvPr/>
        </p:nvSpPr>
        <p:spPr>
          <a:xfrm>
            <a:off x="6709861" y="6123543"/>
            <a:ext cx="1107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 15 points</a:t>
            </a:r>
          </a:p>
        </p:txBody>
      </p:sp>
      <p:sp>
        <p:nvSpPr>
          <p:cNvPr id="26" name="CasellaDiTesto 25">
            <a:extLst>
              <a:ext uri="{FF2B5EF4-FFF2-40B4-BE49-F238E27FC236}">
                <a16:creationId xmlns:a16="http://schemas.microsoft.com/office/drawing/2014/main" id="{0F41592F-0D9E-7290-CA56-0D0912719F75}"/>
              </a:ext>
            </a:extLst>
          </p:cNvPr>
          <p:cNvSpPr txBox="1"/>
          <p:nvPr/>
        </p:nvSpPr>
        <p:spPr>
          <a:xfrm>
            <a:off x="1395181" y="6123543"/>
            <a:ext cx="1107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points </a:t>
            </a:r>
          </a:p>
        </p:txBody>
      </p:sp>
    </p:spTree>
    <p:extLst>
      <p:ext uri="{BB962C8B-B14F-4D97-AF65-F5344CB8AC3E}">
        <p14:creationId xmlns:p14="http://schemas.microsoft.com/office/powerpoint/2010/main" val="961546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Analogue wall clock">
            <a:extLst>
              <a:ext uri="{FF2B5EF4-FFF2-40B4-BE49-F238E27FC236}">
                <a16:creationId xmlns:a16="http://schemas.microsoft.com/office/drawing/2014/main" id="{8016139A-1878-BFA4-E8B8-8D928793DBA6}"/>
              </a:ext>
            </a:extLst>
          </p:cNvPr>
          <p:cNvPicPr>
            <a:picLocks noChangeAspect="1"/>
          </p:cNvPicPr>
          <p:nvPr/>
        </p:nvPicPr>
        <p:blipFill rotWithShape="1">
          <a:blip r:embed="rId3">
            <a:alphaModFix amt="50000"/>
          </a:blip>
          <a:srcRect t="6514" b="8900"/>
          <a:stretch/>
        </p:blipFill>
        <p:spPr>
          <a:xfrm>
            <a:off x="20" y="1"/>
            <a:ext cx="12191980" cy="6857999"/>
          </a:xfrm>
          <a:prstGeom prst="rect">
            <a:avLst/>
          </a:prstGeom>
        </p:spPr>
      </p:pic>
      <p:sp>
        <p:nvSpPr>
          <p:cNvPr id="2" name="Titolo 1">
            <a:extLst>
              <a:ext uri="{FF2B5EF4-FFF2-40B4-BE49-F238E27FC236}">
                <a16:creationId xmlns:a16="http://schemas.microsoft.com/office/drawing/2014/main" id="{D8907BD2-4534-AC31-4031-3A4C1B175DE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16600" dirty="0"/>
              <a:t>DEADLINE</a:t>
            </a:r>
          </a:p>
        </p:txBody>
      </p:sp>
      <p:sp>
        <p:nvSpPr>
          <p:cNvPr id="3" name="Segnaposto contenuto 2">
            <a:extLst>
              <a:ext uri="{FF2B5EF4-FFF2-40B4-BE49-F238E27FC236}">
                <a16:creationId xmlns:a16="http://schemas.microsoft.com/office/drawing/2014/main" id="{44C32C3F-3999-0642-ADC8-4A79DFAE7409}"/>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it-FI" sz="4800" dirty="0"/>
              <a:t>May, 20 2024 at 8 pm</a:t>
            </a:r>
            <a:endParaRPr lang="en-US" sz="6600" dirty="0">
              <a:solidFill>
                <a:srgbClr val="FFFFFF"/>
              </a:solidFill>
            </a:endParaRPr>
          </a:p>
        </p:txBody>
      </p:sp>
    </p:spTree>
    <p:extLst>
      <p:ext uri="{BB962C8B-B14F-4D97-AF65-F5344CB8AC3E}">
        <p14:creationId xmlns:p14="http://schemas.microsoft.com/office/powerpoint/2010/main" val="14193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23D0A2F-4071-BF75-43B1-C4B6D9AC11D7}"/>
              </a:ext>
            </a:extLst>
          </p:cNvPr>
          <p:cNvSpPr txBox="1">
            <a:spLocks noChangeArrowheads="1"/>
          </p:cNvSpPr>
          <p:nvPr/>
        </p:nvSpPr>
        <p:spPr>
          <a:xfrm>
            <a:off x="1371597" y="348865"/>
            <a:ext cx="10044023" cy="8777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prstClr val="black"/>
                </a:solidFill>
                <a:effectLst/>
                <a:uLnTx/>
                <a:uFillTx/>
                <a:latin typeface="Calibri Light" panose="020F0302020204030204"/>
                <a:ea typeface="+mj-ea"/>
                <a:cs typeface="+mj-cs"/>
              </a:rPr>
              <a:t>Promotional Mix  </a:t>
            </a:r>
          </a:p>
        </p:txBody>
      </p:sp>
      <p:sp>
        <p:nvSpPr>
          <p:cNvPr id="5" name="Segnaposto numero diapositiva 2">
            <a:extLst>
              <a:ext uri="{FF2B5EF4-FFF2-40B4-BE49-F238E27FC236}">
                <a16:creationId xmlns:a16="http://schemas.microsoft.com/office/drawing/2014/main" id="{9322FB11-775D-44B5-BDAA-810C50E978B2}"/>
              </a:ext>
            </a:extLst>
          </p:cNvPr>
          <p:cNvSpPr>
            <a:spLocks noGrp="1"/>
          </p:cNvSpPr>
          <p:nvPr>
            <p:ph type="sldNum" sz="quarter" idx="10"/>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9AFDDEA-5A19-4D4C-BB78-BC936EB53A44}"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2" name="Content Placeholder 1">
            <a:extLst>
              <a:ext uri="{FF2B5EF4-FFF2-40B4-BE49-F238E27FC236}">
                <a16:creationId xmlns:a16="http://schemas.microsoft.com/office/drawing/2014/main" id="{F9862943-1502-4897-BCC8-B8C8546DE5A5}"/>
              </a:ext>
            </a:extLst>
          </p:cNvPr>
          <p:cNvGraphicFramePr>
            <a:graphicFrameLocks noGrp="1"/>
          </p:cNvGraphicFramePr>
          <p:nvPr>
            <p:ph sz="quarter" idx="4294967295"/>
          </p:nvPr>
        </p:nvGraphicFramePr>
        <p:xfrm>
          <a:off x="-1" y="1611494"/>
          <a:ext cx="1234440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4384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asellaDiTesto 28">
            <a:extLst>
              <a:ext uri="{FF2B5EF4-FFF2-40B4-BE49-F238E27FC236}">
                <a16:creationId xmlns:a16="http://schemas.microsoft.com/office/drawing/2014/main" id="{E8969B91-7BDB-5436-CBE3-6A5BC3B87382}"/>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Creating content that will be promoted through paid distribution channels. The goal of advertising is to reach people most likely to be willing to pay for a company's products or services and entice them to buy.</a:t>
            </a:r>
          </a:p>
        </p:txBody>
      </p:sp>
      <p:grpSp>
        <p:nvGrpSpPr>
          <p:cNvPr id="19" name="Gruppo 18">
            <a:extLst>
              <a:ext uri="{FF2B5EF4-FFF2-40B4-BE49-F238E27FC236}">
                <a16:creationId xmlns:a16="http://schemas.microsoft.com/office/drawing/2014/main" id="{F437CE49-0BE7-D86C-3016-164E5B2811D2}"/>
              </a:ext>
            </a:extLst>
          </p:cNvPr>
          <p:cNvGrpSpPr/>
          <p:nvPr/>
        </p:nvGrpSpPr>
        <p:grpSpPr>
          <a:xfrm>
            <a:off x="6099048" y="1791309"/>
            <a:ext cx="5458968" cy="3275381"/>
            <a:chOff x="1012626" y="325"/>
            <a:chExt cx="3224733" cy="1934840"/>
          </a:xfrm>
        </p:grpSpPr>
        <p:sp>
          <p:nvSpPr>
            <p:cNvPr id="20" name="Rettangolo 19">
              <a:extLst>
                <a:ext uri="{FF2B5EF4-FFF2-40B4-BE49-F238E27FC236}">
                  <a16:creationId xmlns:a16="http://schemas.microsoft.com/office/drawing/2014/main" id="{CCCBAA96-4025-00E9-C97C-2B9855905B2C}"/>
                </a:ext>
              </a:extLst>
            </p:cNvPr>
            <p:cNvSpPr/>
            <p:nvPr/>
          </p:nvSpPr>
          <p:spPr>
            <a:xfrm>
              <a:off x="1012626" y="325"/>
              <a:ext cx="3224733" cy="1934840"/>
            </a:xfrm>
            <a:prstGeom prst="rect">
              <a:avLst/>
            </a:prstGeom>
          </p:spPr>
          <p:style>
            <a:lnRef idx="2">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1" name="CasellaDiTesto 20">
              <a:extLst>
                <a:ext uri="{FF2B5EF4-FFF2-40B4-BE49-F238E27FC236}">
                  <a16:creationId xmlns:a16="http://schemas.microsoft.com/office/drawing/2014/main" id="{E0ECA8C1-7F06-461F-53A2-FAB4946B4CB3}"/>
                </a:ext>
              </a:extLst>
            </p:cNvPr>
            <p:cNvSpPr txBox="1"/>
            <p:nvPr/>
          </p:nvSpPr>
          <p:spPr>
            <a:xfrm>
              <a:off x="1012626" y="325"/>
              <a:ext cx="3224733" cy="19348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rmAutofit/>
            </a:bodyPr>
            <a:lstStyle/>
            <a:p>
              <a:pPr marL="0" marR="0" lvl="0" indent="0" algn="ctr" defTabSz="1244600" rtl="0" eaLnBrk="1" fontAlgn="auto" latinLnBrk="0" hangingPunct="1">
                <a:lnSpc>
                  <a:spcPct val="100000"/>
                </a:lnSpc>
                <a:spcBef>
                  <a:spcPct val="0"/>
                </a:spcBef>
                <a:spcAft>
                  <a:spcPct val="35000"/>
                </a:spcAft>
                <a:buClrTx/>
                <a:buSzTx/>
                <a:buFontTx/>
                <a:buNone/>
                <a:tabLst/>
                <a:defRPr/>
              </a:pPr>
              <a:r>
                <a:rPr kumimoji="0" lang="en-US" sz="5000" b="0" i="0" u="none" strike="noStrike" kern="1200" cap="none" spc="0" normalizeH="0" baseline="0" noProof="0">
                  <a:ln>
                    <a:noFill/>
                  </a:ln>
                  <a:solidFill>
                    <a:prstClr val="white"/>
                  </a:solidFill>
                  <a:effectLst/>
                  <a:uLnTx/>
                  <a:uFillTx/>
                  <a:latin typeface="Book Antiqua" panose="02040602050305030304" pitchFamily="18" charset="0"/>
                  <a:ea typeface="+mn-ea"/>
                  <a:cs typeface="+mn-cs"/>
                </a:rPr>
                <a:t>Advertising</a:t>
              </a:r>
            </a:p>
          </p:txBody>
        </p:sp>
      </p:grpSp>
    </p:spTree>
    <p:extLst>
      <p:ext uri="{BB962C8B-B14F-4D97-AF65-F5344CB8AC3E}">
        <p14:creationId xmlns:p14="http://schemas.microsoft.com/office/powerpoint/2010/main" val="94213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F5D41C3-A32F-7345-8823-E4320ABA7BE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573F94-63C3-40E0-BFEB-711D7024AF5E}"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Elementi multimediali online 4" descr="1984 Apple's Macintosh Commercial (HD)">
            <a:hlinkClick r:id="" action="ppaction://media"/>
            <a:extLst>
              <a:ext uri="{FF2B5EF4-FFF2-40B4-BE49-F238E27FC236}">
                <a16:creationId xmlns:a16="http://schemas.microsoft.com/office/drawing/2014/main" id="{DC7D858E-7AC5-5D46-BF6D-D5CE710AEC38}"/>
              </a:ext>
            </a:extLst>
          </p:cNvPr>
          <p:cNvPicPr>
            <a:picLocks noRot="1" noChangeAspect="1"/>
          </p:cNvPicPr>
          <p:nvPr>
            <a:videoFile r:link="rId1"/>
          </p:nvPr>
        </p:nvPicPr>
        <p:blipFill>
          <a:blip r:embed="rId4"/>
          <a:stretch>
            <a:fillRect/>
          </a:stretch>
        </p:blipFill>
        <p:spPr>
          <a:xfrm>
            <a:off x="2459596" y="703677"/>
            <a:ext cx="7272808" cy="5450645"/>
          </a:xfrm>
          <a:prstGeom prst="rect">
            <a:avLst/>
          </a:prstGeom>
        </p:spPr>
      </p:pic>
    </p:spTree>
    <p:extLst>
      <p:ext uri="{BB962C8B-B14F-4D97-AF65-F5344CB8AC3E}">
        <p14:creationId xmlns:p14="http://schemas.microsoft.com/office/powerpoint/2010/main" val="375667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9E64E54-C4CC-A857-240A-7196FEBF40EF}"/>
              </a:ext>
            </a:extLst>
          </p:cNvPr>
          <p:cNvSpPr txBox="1"/>
          <p:nvPr/>
        </p:nvSpPr>
        <p:spPr>
          <a:xfrm>
            <a:off x="1832987" y="58846"/>
            <a:ext cx="8526026" cy="67403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«On </a:t>
            </a:r>
            <a:r>
              <a:rPr kumimoji="0" lang="it-IT" sz="7200" b="0" i="0" u="none" strike="noStrike" kern="1200" cap="none" spc="0" normalizeH="0" baseline="0" noProof="0" dirty="0" err="1">
                <a:ln>
                  <a:noFill/>
                </a:ln>
                <a:solidFill>
                  <a:prstClr val="black"/>
                </a:solidFill>
                <a:effectLst/>
                <a:uLnTx/>
                <a:uFillTx/>
                <a:latin typeface="Calibri" panose="020F0502020204030204"/>
                <a:ea typeface="+mn-ea"/>
                <a:cs typeface="+mn-cs"/>
              </a:rPr>
              <a:t>January</a:t>
            </a: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 24th, Apple Computer </a:t>
            </a:r>
            <a:r>
              <a:rPr kumimoji="0" lang="it-IT" sz="72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 introduce Macintosh. And </a:t>
            </a:r>
            <a:r>
              <a:rPr kumimoji="0" lang="it-IT" sz="7200" b="0" i="0" u="none" strike="noStrike" kern="1200" cap="none" spc="0" normalizeH="0" baseline="0" noProof="0" dirty="0" err="1">
                <a:ln>
                  <a:noFill/>
                </a:ln>
                <a:solidFill>
                  <a:prstClr val="black"/>
                </a:solidFill>
                <a:effectLst/>
                <a:uLnTx/>
                <a:uFillTx/>
                <a:latin typeface="Calibri" panose="020F0502020204030204"/>
                <a:ea typeface="+mn-ea"/>
                <a:cs typeface="+mn-cs"/>
              </a:rPr>
              <a:t>you'll</a:t>
            </a: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7200" b="0" i="0" u="none" strike="noStrike" kern="1200" cap="none" spc="0" normalizeH="0" baseline="0" noProof="0" dirty="0" err="1">
                <a:ln>
                  <a:noFill/>
                </a:ln>
                <a:solidFill>
                  <a:prstClr val="black"/>
                </a:solidFill>
                <a:effectLst/>
                <a:uLnTx/>
                <a:uFillTx/>
                <a:latin typeface="Calibri" panose="020F0502020204030204"/>
                <a:ea typeface="+mn-ea"/>
                <a:cs typeface="+mn-cs"/>
              </a:rPr>
              <a:t>see</a:t>
            </a: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7200" b="0" i="0" u="none" strike="noStrike" kern="1200" cap="none" spc="0" normalizeH="0" baseline="0" noProof="0" dirty="0" err="1">
                <a:ln>
                  <a:noFill/>
                </a:ln>
                <a:solidFill>
                  <a:prstClr val="black"/>
                </a:solidFill>
                <a:effectLst/>
                <a:uLnTx/>
                <a:uFillTx/>
                <a:latin typeface="Calibri" panose="020F0502020204030204"/>
                <a:ea typeface="+mn-ea"/>
                <a:cs typeface="+mn-cs"/>
              </a:rPr>
              <a:t>why</a:t>
            </a: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 1984 </a:t>
            </a:r>
            <a:r>
              <a:rPr kumimoji="0" lang="it-IT" sz="7200" b="0" i="0" u="none" strike="noStrike" kern="1200" cap="none" spc="0" normalizeH="0" baseline="0" noProof="0" dirty="0" err="1">
                <a:ln>
                  <a:noFill/>
                </a:ln>
                <a:solidFill>
                  <a:prstClr val="black"/>
                </a:solidFill>
                <a:effectLst/>
                <a:uLnTx/>
                <a:uFillTx/>
                <a:latin typeface="Calibri" panose="020F0502020204030204"/>
                <a:ea typeface="+mn-ea"/>
                <a:cs typeface="+mn-cs"/>
              </a:rPr>
              <a:t>won't</a:t>
            </a:r>
            <a:r>
              <a:rPr kumimoji="0" lang="it-IT" sz="7200" b="0" i="0" u="none" strike="noStrike" kern="1200" cap="none" spc="0" normalizeH="0" baseline="0" noProof="0" dirty="0">
                <a:ln>
                  <a:noFill/>
                </a:ln>
                <a:solidFill>
                  <a:prstClr val="black"/>
                </a:solidFill>
                <a:effectLst/>
                <a:uLnTx/>
                <a:uFillTx/>
                <a:latin typeface="Calibri" panose="020F0502020204030204"/>
                <a:ea typeface="+mn-ea"/>
                <a:cs typeface="+mn-cs"/>
              </a:rPr>
              <a:t> be like “1984”.» </a:t>
            </a:r>
            <a:endParaRPr kumimoji="0" lang="it-FI"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6138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4215</TotalTime>
  <Words>4243</Words>
  <Application>Microsoft Macintosh PowerPoint</Application>
  <PresentationFormat>Widescreen</PresentationFormat>
  <Paragraphs>333</Paragraphs>
  <Slides>53</Slides>
  <Notes>20</Notes>
  <HiddenSlides>0</HiddenSlides>
  <MMClips>5</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53</vt:i4>
      </vt:variant>
    </vt:vector>
  </HeadingPairs>
  <TitlesOfParts>
    <vt:vector size="65" baseType="lpstr">
      <vt:lpstr>Arial</vt:lpstr>
      <vt:lpstr>Arial</vt:lpstr>
      <vt:lpstr>Arial Rounded MT Bold</vt:lpstr>
      <vt:lpstr>Book Antiqua</vt:lpstr>
      <vt:lpstr>Bradley Hand</vt:lpstr>
      <vt:lpstr>Calibri</vt:lpstr>
      <vt:lpstr>Calibri Light</vt:lpstr>
      <vt:lpstr>Courier New</vt:lpstr>
      <vt:lpstr>Raleway</vt:lpstr>
      <vt:lpstr>Söhne</vt:lpstr>
      <vt:lpstr>Times New Roman</vt:lpstr>
      <vt:lpstr>Tema di Office</vt:lpstr>
      <vt:lpstr>Presentazione standard di PowerPoint</vt:lpstr>
      <vt:lpstr>Digitalization of Promotion</vt:lpstr>
      <vt:lpstr>What to expect from this class:</vt:lpstr>
      <vt:lpstr>The 4 Ps of Marketing</vt:lpstr>
      <vt:lpstr>Objectives of Promotional Activities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Different types of Media </vt:lpstr>
      <vt:lpstr>Social Media Plan </vt:lpstr>
      <vt:lpstr>Social Media Plan </vt:lpstr>
      <vt:lpstr>Social Media Objectives</vt:lpstr>
      <vt:lpstr>Social Media Plan </vt:lpstr>
      <vt:lpstr>Platform Choice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Social Media Plan </vt:lpstr>
      <vt:lpstr>Pitfalls of Posting</vt:lpstr>
      <vt:lpstr>Posting Valuable Content</vt:lpstr>
      <vt:lpstr>Utilitarian</vt:lpstr>
      <vt:lpstr>Entertainment value</vt:lpstr>
      <vt:lpstr>Social Value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Kick off Assignment 2  </vt:lpstr>
      <vt:lpstr>You are the store manager</vt:lpstr>
      <vt:lpstr>First Step: Gather Customers’ Insights</vt:lpstr>
      <vt:lpstr>So... Assignment 2 (individual assignment)</vt:lpstr>
      <vt:lpstr>Output: ppt (max 15 slides)</vt:lpstr>
      <vt:lpstr>Store layout:example</vt:lpstr>
      <vt:lpstr>Design new store including technology</vt:lpstr>
      <vt:lpstr>Design a digital communication strategy to promote the store</vt:lpstr>
      <vt:lpstr>Presentazione standard di PowerPoint</vt:lpstr>
      <vt:lpstr>Evaluation</vt:lpstr>
      <vt:lpstr>DEADLINE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37</cp:revision>
  <dcterms:created xsi:type="dcterms:W3CDTF">2023-02-09T08:59:14Z</dcterms:created>
  <dcterms:modified xsi:type="dcterms:W3CDTF">2024-05-08T08:26:33Z</dcterms:modified>
</cp:coreProperties>
</file>