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284" y="-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ED4055-3DD7-455B-997D-9EC14159B7F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BE259EB-7CCE-459F-BE91-AC849F1CC48C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WORD ORDER</a:t>
          </a:r>
        </a:p>
      </dgm:t>
    </dgm:pt>
    <dgm:pt modelId="{8159D605-B948-4391-A4C1-6F32ADBE00B2}" type="parTrans" cxnId="{54E66BE5-3597-4596-B8E4-633D96B1627B}">
      <dgm:prSet/>
      <dgm:spPr/>
      <dgm:t>
        <a:bodyPr/>
        <a:lstStyle/>
        <a:p>
          <a:endParaRPr lang="en-US"/>
        </a:p>
      </dgm:t>
    </dgm:pt>
    <dgm:pt modelId="{9164F6A0-DCEB-4E62-8012-BF6E0233A394}" type="sibTrans" cxnId="{54E66BE5-3597-4596-B8E4-633D96B1627B}">
      <dgm:prSet/>
      <dgm:spPr/>
      <dgm:t>
        <a:bodyPr/>
        <a:lstStyle/>
        <a:p>
          <a:endParaRPr lang="en-US"/>
        </a:p>
      </dgm:t>
    </dgm:pt>
    <dgm:pt modelId="{135089EC-9C28-44C6-A123-BAC9E6AD0B16}">
      <dgm:prSet/>
      <dgm:spPr/>
      <dgm:t>
        <a:bodyPr/>
        <a:lstStyle/>
        <a:p>
          <a:r>
            <a:rPr lang="en-US"/>
            <a:t>Lasse GÅR till butiken i dag.</a:t>
          </a:r>
        </a:p>
      </dgm:t>
    </dgm:pt>
    <dgm:pt modelId="{96FDD80D-4E90-480E-BFCD-2426F42E975C}" type="parTrans" cxnId="{AF5D59C0-199C-4F44-95EB-F73A2C8FDB78}">
      <dgm:prSet/>
      <dgm:spPr/>
      <dgm:t>
        <a:bodyPr/>
        <a:lstStyle/>
        <a:p>
          <a:endParaRPr lang="en-US"/>
        </a:p>
      </dgm:t>
    </dgm:pt>
    <dgm:pt modelId="{E00E1E74-51D3-42E3-B03A-9F648AE73FBA}" type="sibTrans" cxnId="{AF5D59C0-199C-4F44-95EB-F73A2C8FDB78}">
      <dgm:prSet/>
      <dgm:spPr/>
      <dgm:t>
        <a:bodyPr/>
        <a:lstStyle/>
        <a:p>
          <a:endParaRPr lang="en-US"/>
        </a:p>
      </dgm:t>
    </dgm:pt>
    <dgm:pt modelId="{A68F6C9A-B5D8-443E-B778-4817F74CB911}">
      <dgm:prSet/>
      <dgm:spPr/>
      <dgm:t>
        <a:bodyPr/>
        <a:lstStyle/>
        <a:p>
          <a:r>
            <a:rPr lang="en-US"/>
            <a:t>I dag GÅR Lasse till butiken.</a:t>
          </a:r>
        </a:p>
      </dgm:t>
    </dgm:pt>
    <dgm:pt modelId="{DF530A74-D812-4C15-AB2D-72F710F06A1D}" type="parTrans" cxnId="{2BC42F1D-923F-4F20-A815-BE7701CE4269}">
      <dgm:prSet/>
      <dgm:spPr/>
      <dgm:t>
        <a:bodyPr/>
        <a:lstStyle/>
        <a:p>
          <a:endParaRPr lang="en-US"/>
        </a:p>
      </dgm:t>
    </dgm:pt>
    <dgm:pt modelId="{58CFBD5F-89B9-4289-A421-0DECC9E71FE7}" type="sibTrans" cxnId="{2BC42F1D-923F-4F20-A815-BE7701CE4269}">
      <dgm:prSet/>
      <dgm:spPr/>
      <dgm:t>
        <a:bodyPr/>
        <a:lstStyle/>
        <a:p>
          <a:endParaRPr lang="en-US"/>
        </a:p>
      </dgm:t>
    </dgm:pt>
    <dgm:pt modelId="{151CC3EC-7918-40BD-9C13-EA817372DBA6}">
      <dgm:prSet/>
      <dgm:spPr/>
      <dgm:t>
        <a:bodyPr/>
        <a:lstStyle/>
        <a:p>
          <a:r>
            <a:rPr lang="en-US"/>
            <a:t>Till butiken GÅR Lasse I dag.</a:t>
          </a:r>
        </a:p>
      </dgm:t>
    </dgm:pt>
    <dgm:pt modelId="{B39731C4-B70E-4169-8697-6154D2F308D5}" type="parTrans" cxnId="{982BE91B-705C-435E-AAE1-567DAC5A6084}">
      <dgm:prSet/>
      <dgm:spPr/>
      <dgm:t>
        <a:bodyPr/>
        <a:lstStyle/>
        <a:p>
          <a:endParaRPr lang="en-US"/>
        </a:p>
      </dgm:t>
    </dgm:pt>
    <dgm:pt modelId="{05EBE81A-0514-44EE-ACCC-3001EA674424}" type="sibTrans" cxnId="{982BE91B-705C-435E-AAE1-567DAC5A6084}">
      <dgm:prSet/>
      <dgm:spPr/>
      <dgm:t>
        <a:bodyPr/>
        <a:lstStyle/>
        <a:p>
          <a:endParaRPr lang="en-US"/>
        </a:p>
      </dgm:t>
    </dgm:pt>
    <dgm:pt modelId="{5AE9CC60-8032-418C-BEA8-FB87AA7AE5A9}">
      <dgm:prSet/>
      <dgm:spPr/>
      <dgm:t>
        <a:bodyPr/>
        <a:lstStyle/>
        <a:p>
          <a:r>
            <a:rPr lang="en-US"/>
            <a:t>Sedan ÄTER VI frukost. </a:t>
          </a:r>
        </a:p>
      </dgm:t>
    </dgm:pt>
    <dgm:pt modelId="{B0B79378-C6E7-4196-A1E1-4637624B3041}" type="parTrans" cxnId="{335AD3FB-39C5-4DC9-A905-442809541322}">
      <dgm:prSet/>
      <dgm:spPr/>
      <dgm:t>
        <a:bodyPr/>
        <a:lstStyle/>
        <a:p>
          <a:endParaRPr lang="en-US"/>
        </a:p>
      </dgm:t>
    </dgm:pt>
    <dgm:pt modelId="{BC96A2C4-3F23-4342-B015-E2746D28648F}" type="sibTrans" cxnId="{335AD3FB-39C5-4DC9-A905-442809541322}">
      <dgm:prSet/>
      <dgm:spPr/>
      <dgm:t>
        <a:bodyPr/>
        <a:lstStyle/>
        <a:p>
          <a:endParaRPr lang="en-US"/>
        </a:p>
      </dgm:t>
    </dgm:pt>
    <dgm:pt modelId="{93E6D156-B755-4CCD-9181-B97FA6A19FE6}">
      <dgm:prSet/>
      <dgm:spPr/>
      <dgm:t>
        <a:bodyPr/>
        <a:lstStyle/>
        <a:p>
          <a:r>
            <a:rPr lang="en-US" dirty="0"/>
            <a:t>I </a:t>
          </a:r>
          <a:r>
            <a:rPr lang="en-US" dirty="0" err="1"/>
            <a:t>dag</a:t>
          </a:r>
          <a:r>
            <a:rPr lang="en-US"/>
            <a:t> STUDERAR </a:t>
          </a:r>
          <a:r>
            <a:rPr lang="en-US" dirty="0"/>
            <a:t>JAG. </a:t>
          </a:r>
        </a:p>
      </dgm:t>
    </dgm:pt>
    <dgm:pt modelId="{58B09535-8B83-43FE-ADAA-8C14334F105D}" type="parTrans" cxnId="{24EB49FB-043A-47FC-8609-A2F25656349E}">
      <dgm:prSet/>
      <dgm:spPr/>
      <dgm:t>
        <a:bodyPr/>
        <a:lstStyle/>
        <a:p>
          <a:endParaRPr lang="en-US"/>
        </a:p>
      </dgm:t>
    </dgm:pt>
    <dgm:pt modelId="{D0DD9C24-7D37-43F2-8ABC-A14A1C156CD8}" type="sibTrans" cxnId="{24EB49FB-043A-47FC-8609-A2F25656349E}">
      <dgm:prSet/>
      <dgm:spPr/>
      <dgm:t>
        <a:bodyPr/>
        <a:lstStyle/>
        <a:p>
          <a:endParaRPr lang="en-US"/>
        </a:p>
      </dgm:t>
    </dgm:pt>
    <dgm:pt modelId="{FB2F559B-E347-4CA2-99F6-A67E905C82FA}" type="pres">
      <dgm:prSet presAssocID="{95ED4055-3DD7-455B-997D-9EC14159B7FB}" presName="linear" presStyleCnt="0">
        <dgm:presLayoutVars>
          <dgm:animLvl val="lvl"/>
          <dgm:resizeHandles val="exact"/>
        </dgm:presLayoutVars>
      </dgm:prSet>
      <dgm:spPr/>
    </dgm:pt>
    <dgm:pt modelId="{A9AFCD50-D181-4EA8-9EAF-C6BB39403A88}" type="pres">
      <dgm:prSet presAssocID="{6BE259EB-7CCE-459F-BE91-AC849F1CC48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E121DFA-14A3-45FE-84D2-744559C133B2}" type="pres">
      <dgm:prSet presAssocID="{9164F6A0-DCEB-4E62-8012-BF6E0233A394}" presName="spacer" presStyleCnt="0"/>
      <dgm:spPr/>
    </dgm:pt>
    <dgm:pt modelId="{65C0E392-FD48-4B97-8E6C-4C3FDFEF16AD}" type="pres">
      <dgm:prSet presAssocID="{135089EC-9C28-44C6-A123-BAC9E6AD0B1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E78649C-C48A-4464-A8E7-CD34B67607EB}" type="pres">
      <dgm:prSet presAssocID="{E00E1E74-51D3-42E3-B03A-9F648AE73FBA}" presName="spacer" presStyleCnt="0"/>
      <dgm:spPr/>
    </dgm:pt>
    <dgm:pt modelId="{A4CBE23B-558F-40ED-9958-4D8B7CAB3E21}" type="pres">
      <dgm:prSet presAssocID="{A68F6C9A-B5D8-443E-B778-4817F74CB911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7DF19B4-14B4-453D-BDBB-904277AEE624}" type="pres">
      <dgm:prSet presAssocID="{58CFBD5F-89B9-4289-A421-0DECC9E71FE7}" presName="spacer" presStyleCnt="0"/>
      <dgm:spPr/>
    </dgm:pt>
    <dgm:pt modelId="{C767B4BB-4305-4C1C-9C33-8BAA24D4A426}" type="pres">
      <dgm:prSet presAssocID="{151CC3EC-7918-40BD-9C13-EA817372DBA6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043F555-68AA-494F-8BEC-0696E369DFAA}" type="pres">
      <dgm:prSet presAssocID="{05EBE81A-0514-44EE-ACCC-3001EA674424}" presName="spacer" presStyleCnt="0"/>
      <dgm:spPr/>
    </dgm:pt>
    <dgm:pt modelId="{976FEA56-DFCD-4F19-9EA1-60DD7683ABDF}" type="pres">
      <dgm:prSet presAssocID="{5AE9CC60-8032-418C-BEA8-FB87AA7AE5A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88AB2D9-1895-4460-BB69-482F53185798}" type="pres">
      <dgm:prSet presAssocID="{BC96A2C4-3F23-4342-B015-E2746D28648F}" presName="spacer" presStyleCnt="0"/>
      <dgm:spPr/>
    </dgm:pt>
    <dgm:pt modelId="{BB0FF080-2C27-4819-BFFE-BC0D2777C57E}" type="pres">
      <dgm:prSet presAssocID="{93E6D156-B755-4CCD-9181-B97FA6A19FE6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982BE91B-705C-435E-AAE1-567DAC5A6084}" srcId="{95ED4055-3DD7-455B-997D-9EC14159B7FB}" destId="{151CC3EC-7918-40BD-9C13-EA817372DBA6}" srcOrd="3" destOrd="0" parTransId="{B39731C4-B70E-4169-8697-6154D2F308D5}" sibTransId="{05EBE81A-0514-44EE-ACCC-3001EA674424}"/>
    <dgm:cxn modelId="{2BC42F1D-923F-4F20-A815-BE7701CE4269}" srcId="{95ED4055-3DD7-455B-997D-9EC14159B7FB}" destId="{A68F6C9A-B5D8-443E-B778-4817F74CB911}" srcOrd="2" destOrd="0" parTransId="{DF530A74-D812-4C15-AB2D-72F710F06A1D}" sibTransId="{58CFBD5F-89B9-4289-A421-0DECC9E71FE7}"/>
    <dgm:cxn modelId="{FC308966-9F77-42C2-A437-F173D51B8E4F}" type="presOf" srcId="{6BE259EB-7CCE-459F-BE91-AC849F1CC48C}" destId="{A9AFCD50-D181-4EA8-9EAF-C6BB39403A88}" srcOrd="0" destOrd="0" presId="urn:microsoft.com/office/officeart/2005/8/layout/vList2"/>
    <dgm:cxn modelId="{8615506A-B89D-4D27-97BA-51798596E9D0}" type="presOf" srcId="{151CC3EC-7918-40BD-9C13-EA817372DBA6}" destId="{C767B4BB-4305-4C1C-9C33-8BAA24D4A426}" srcOrd="0" destOrd="0" presId="urn:microsoft.com/office/officeart/2005/8/layout/vList2"/>
    <dgm:cxn modelId="{FF5F64A3-382E-41E2-91BE-A4693F7EE6D0}" type="presOf" srcId="{A68F6C9A-B5D8-443E-B778-4817F74CB911}" destId="{A4CBE23B-558F-40ED-9958-4D8B7CAB3E21}" srcOrd="0" destOrd="0" presId="urn:microsoft.com/office/officeart/2005/8/layout/vList2"/>
    <dgm:cxn modelId="{AF5D59C0-199C-4F44-95EB-F73A2C8FDB78}" srcId="{95ED4055-3DD7-455B-997D-9EC14159B7FB}" destId="{135089EC-9C28-44C6-A123-BAC9E6AD0B16}" srcOrd="1" destOrd="0" parTransId="{96FDD80D-4E90-480E-BFCD-2426F42E975C}" sibTransId="{E00E1E74-51D3-42E3-B03A-9F648AE73FBA}"/>
    <dgm:cxn modelId="{14093ADF-1D2A-40C3-A7F4-90F68B724E50}" type="presOf" srcId="{135089EC-9C28-44C6-A123-BAC9E6AD0B16}" destId="{65C0E392-FD48-4B97-8E6C-4C3FDFEF16AD}" srcOrd="0" destOrd="0" presId="urn:microsoft.com/office/officeart/2005/8/layout/vList2"/>
    <dgm:cxn modelId="{54E66BE5-3597-4596-B8E4-633D96B1627B}" srcId="{95ED4055-3DD7-455B-997D-9EC14159B7FB}" destId="{6BE259EB-7CCE-459F-BE91-AC849F1CC48C}" srcOrd="0" destOrd="0" parTransId="{8159D605-B948-4391-A4C1-6F32ADBE00B2}" sibTransId="{9164F6A0-DCEB-4E62-8012-BF6E0233A394}"/>
    <dgm:cxn modelId="{3658B4E8-5043-4956-B040-EFAC6876FC29}" type="presOf" srcId="{93E6D156-B755-4CCD-9181-B97FA6A19FE6}" destId="{BB0FF080-2C27-4819-BFFE-BC0D2777C57E}" srcOrd="0" destOrd="0" presId="urn:microsoft.com/office/officeart/2005/8/layout/vList2"/>
    <dgm:cxn modelId="{A6272CEF-09B6-48AF-8C86-E9D6B55FF6C6}" type="presOf" srcId="{95ED4055-3DD7-455B-997D-9EC14159B7FB}" destId="{FB2F559B-E347-4CA2-99F6-A67E905C82FA}" srcOrd="0" destOrd="0" presId="urn:microsoft.com/office/officeart/2005/8/layout/vList2"/>
    <dgm:cxn modelId="{3B7E94F5-EA75-4D39-A57F-0FC1C1E7127C}" type="presOf" srcId="{5AE9CC60-8032-418C-BEA8-FB87AA7AE5A9}" destId="{976FEA56-DFCD-4F19-9EA1-60DD7683ABDF}" srcOrd="0" destOrd="0" presId="urn:microsoft.com/office/officeart/2005/8/layout/vList2"/>
    <dgm:cxn modelId="{24EB49FB-043A-47FC-8609-A2F25656349E}" srcId="{95ED4055-3DD7-455B-997D-9EC14159B7FB}" destId="{93E6D156-B755-4CCD-9181-B97FA6A19FE6}" srcOrd="5" destOrd="0" parTransId="{58B09535-8B83-43FE-ADAA-8C14334F105D}" sibTransId="{D0DD9C24-7D37-43F2-8ABC-A14A1C156CD8}"/>
    <dgm:cxn modelId="{335AD3FB-39C5-4DC9-A905-442809541322}" srcId="{95ED4055-3DD7-455B-997D-9EC14159B7FB}" destId="{5AE9CC60-8032-418C-BEA8-FB87AA7AE5A9}" srcOrd="4" destOrd="0" parTransId="{B0B79378-C6E7-4196-A1E1-4637624B3041}" sibTransId="{BC96A2C4-3F23-4342-B015-E2746D28648F}"/>
    <dgm:cxn modelId="{4061D8CF-D79B-40CB-B457-B74178387ECF}" type="presParOf" srcId="{FB2F559B-E347-4CA2-99F6-A67E905C82FA}" destId="{A9AFCD50-D181-4EA8-9EAF-C6BB39403A88}" srcOrd="0" destOrd="0" presId="urn:microsoft.com/office/officeart/2005/8/layout/vList2"/>
    <dgm:cxn modelId="{8218C29D-C0FA-41D2-A782-23CD5569AFC6}" type="presParOf" srcId="{FB2F559B-E347-4CA2-99F6-A67E905C82FA}" destId="{AE121DFA-14A3-45FE-84D2-744559C133B2}" srcOrd="1" destOrd="0" presId="urn:microsoft.com/office/officeart/2005/8/layout/vList2"/>
    <dgm:cxn modelId="{A3A6A078-08B2-48DF-840F-4DE84101DEDD}" type="presParOf" srcId="{FB2F559B-E347-4CA2-99F6-A67E905C82FA}" destId="{65C0E392-FD48-4B97-8E6C-4C3FDFEF16AD}" srcOrd="2" destOrd="0" presId="urn:microsoft.com/office/officeart/2005/8/layout/vList2"/>
    <dgm:cxn modelId="{9D8E86B2-8C19-441B-9A1E-A24F915FDCDE}" type="presParOf" srcId="{FB2F559B-E347-4CA2-99F6-A67E905C82FA}" destId="{4E78649C-C48A-4464-A8E7-CD34B67607EB}" srcOrd="3" destOrd="0" presId="urn:microsoft.com/office/officeart/2005/8/layout/vList2"/>
    <dgm:cxn modelId="{5EB9B357-E613-44E0-9F8D-90CA8F901B48}" type="presParOf" srcId="{FB2F559B-E347-4CA2-99F6-A67E905C82FA}" destId="{A4CBE23B-558F-40ED-9958-4D8B7CAB3E21}" srcOrd="4" destOrd="0" presId="urn:microsoft.com/office/officeart/2005/8/layout/vList2"/>
    <dgm:cxn modelId="{B2A8D831-8EEB-4EAC-8705-4A2A1F4E9BFF}" type="presParOf" srcId="{FB2F559B-E347-4CA2-99F6-A67E905C82FA}" destId="{37DF19B4-14B4-453D-BDBB-904277AEE624}" srcOrd="5" destOrd="0" presId="urn:microsoft.com/office/officeart/2005/8/layout/vList2"/>
    <dgm:cxn modelId="{7F5932E5-587B-450F-AFAC-FA65FDD9E5C3}" type="presParOf" srcId="{FB2F559B-E347-4CA2-99F6-A67E905C82FA}" destId="{C767B4BB-4305-4C1C-9C33-8BAA24D4A426}" srcOrd="6" destOrd="0" presId="urn:microsoft.com/office/officeart/2005/8/layout/vList2"/>
    <dgm:cxn modelId="{874492BF-2DF3-42B2-AD90-DCCC38096959}" type="presParOf" srcId="{FB2F559B-E347-4CA2-99F6-A67E905C82FA}" destId="{E043F555-68AA-494F-8BEC-0696E369DFAA}" srcOrd="7" destOrd="0" presId="urn:microsoft.com/office/officeart/2005/8/layout/vList2"/>
    <dgm:cxn modelId="{E929579D-BD2C-401E-B86F-70C9F8ACBC07}" type="presParOf" srcId="{FB2F559B-E347-4CA2-99F6-A67E905C82FA}" destId="{976FEA56-DFCD-4F19-9EA1-60DD7683ABDF}" srcOrd="8" destOrd="0" presId="urn:microsoft.com/office/officeart/2005/8/layout/vList2"/>
    <dgm:cxn modelId="{9A478934-C406-4ACC-A458-2754894564FC}" type="presParOf" srcId="{FB2F559B-E347-4CA2-99F6-A67E905C82FA}" destId="{E88AB2D9-1895-4460-BB69-482F53185798}" srcOrd="9" destOrd="0" presId="urn:microsoft.com/office/officeart/2005/8/layout/vList2"/>
    <dgm:cxn modelId="{F96C29FB-4228-4C92-A286-AE61EB17A03F}" type="presParOf" srcId="{FB2F559B-E347-4CA2-99F6-A67E905C82FA}" destId="{BB0FF080-2C27-4819-BFFE-BC0D2777C57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74A880-5285-491D-ACE5-D80975807492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7CC1059-B5D4-4A8A-BE7F-44C7A96325B0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TWO VERBS:</a:t>
          </a:r>
        </a:p>
      </dgm:t>
    </dgm:pt>
    <dgm:pt modelId="{B3B45D62-9D82-48C3-8823-59B77D71F8EE}" type="parTrans" cxnId="{6E64CE10-335B-4849-AE4F-592D08895CE0}">
      <dgm:prSet/>
      <dgm:spPr/>
      <dgm:t>
        <a:bodyPr/>
        <a:lstStyle/>
        <a:p>
          <a:endParaRPr lang="en-US"/>
        </a:p>
      </dgm:t>
    </dgm:pt>
    <dgm:pt modelId="{7E72E714-D8B5-49C2-B54D-A38DF2009C26}" type="sibTrans" cxnId="{6E64CE10-335B-4849-AE4F-592D08895CE0}">
      <dgm:prSet/>
      <dgm:spPr/>
      <dgm:t>
        <a:bodyPr/>
        <a:lstStyle/>
        <a:p>
          <a:endParaRPr lang="en-US"/>
        </a:p>
      </dgm:t>
    </dgm:pt>
    <dgm:pt modelId="{8262F0F0-C2A5-483E-BE24-0048AA1718E9}">
      <dgm:prSet/>
      <dgm:spPr/>
      <dgm:t>
        <a:bodyPr/>
        <a:lstStyle/>
        <a:p>
          <a:r>
            <a:rPr lang="en-US"/>
            <a:t>Jag VILL LÄSA i dag.</a:t>
          </a:r>
        </a:p>
      </dgm:t>
    </dgm:pt>
    <dgm:pt modelId="{A635020F-D4CD-481D-AE4A-B7703CA94EDA}" type="parTrans" cxnId="{42690D79-BD51-42AB-9955-262191E7D20B}">
      <dgm:prSet/>
      <dgm:spPr/>
      <dgm:t>
        <a:bodyPr/>
        <a:lstStyle/>
        <a:p>
          <a:endParaRPr lang="en-US"/>
        </a:p>
      </dgm:t>
    </dgm:pt>
    <dgm:pt modelId="{1462619F-F1A0-4E4C-B0B6-DA21D6264463}" type="sibTrans" cxnId="{42690D79-BD51-42AB-9955-262191E7D20B}">
      <dgm:prSet/>
      <dgm:spPr/>
      <dgm:t>
        <a:bodyPr/>
        <a:lstStyle/>
        <a:p>
          <a:endParaRPr lang="en-US"/>
        </a:p>
      </dgm:t>
    </dgm:pt>
    <dgm:pt modelId="{BEBED2E4-52A3-499A-875A-B22B291B22F0}">
      <dgm:prSet/>
      <dgm:spPr/>
      <dgm:t>
        <a:bodyPr/>
        <a:lstStyle/>
        <a:p>
          <a:r>
            <a:rPr lang="en-US"/>
            <a:t>Matti KAN TALA svenska. </a:t>
          </a:r>
        </a:p>
      </dgm:t>
    </dgm:pt>
    <dgm:pt modelId="{529D576F-0237-48C5-B9D9-F122E71822D5}" type="parTrans" cxnId="{7EC30F50-8839-4611-A507-6DB0E3652C1A}">
      <dgm:prSet/>
      <dgm:spPr/>
      <dgm:t>
        <a:bodyPr/>
        <a:lstStyle/>
        <a:p>
          <a:endParaRPr lang="en-US"/>
        </a:p>
      </dgm:t>
    </dgm:pt>
    <dgm:pt modelId="{6D5129B3-3736-455C-87FE-8EBCC327AA52}" type="sibTrans" cxnId="{7EC30F50-8839-4611-A507-6DB0E3652C1A}">
      <dgm:prSet/>
      <dgm:spPr/>
      <dgm:t>
        <a:bodyPr/>
        <a:lstStyle/>
        <a:p>
          <a:endParaRPr lang="en-US"/>
        </a:p>
      </dgm:t>
    </dgm:pt>
    <dgm:pt modelId="{1E1FFD0E-F82C-4836-9D42-F5FB0B6CD9C1}" type="pres">
      <dgm:prSet presAssocID="{8974A880-5285-491D-ACE5-D80975807492}" presName="outerComposite" presStyleCnt="0">
        <dgm:presLayoutVars>
          <dgm:chMax val="5"/>
          <dgm:dir/>
          <dgm:resizeHandles val="exact"/>
        </dgm:presLayoutVars>
      </dgm:prSet>
      <dgm:spPr/>
    </dgm:pt>
    <dgm:pt modelId="{1B8D8E0F-FFD4-441D-899C-23062110807D}" type="pres">
      <dgm:prSet presAssocID="{8974A880-5285-491D-ACE5-D80975807492}" presName="dummyMaxCanvas" presStyleCnt="0">
        <dgm:presLayoutVars/>
      </dgm:prSet>
      <dgm:spPr/>
    </dgm:pt>
    <dgm:pt modelId="{330B5D60-8319-4C6D-9851-AACF50FC2D3E}" type="pres">
      <dgm:prSet presAssocID="{8974A880-5285-491D-ACE5-D80975807492}" presName="ThreeNodes_1" presStyleLbl="node1" presStyleIdx="0" presStyleCnt="3">
        <dgm:presLayoutVars>
          <dgm:bulletEnabled val="1"/>
        </dgm:presLayoutVars>
      </dgm:prSet>
      <dgm:spPr/>
    </dgm:pt>
    <dgm:pt modelId="{38EB1D6B-BDBC-43E4-A1FB-21A6046BC72E}" type="pres">
      <dgm:prSet presAssocID="{8974A880-5285-491D-ACE5-D80975807492}" presName="ThreeNodes_2" presStyleLbl="node1" presStyleIdx="1" presStyleCnt="3">
        <dgm:presLayoutVars>
          <dgm:bulletEnabled val="1"/>
        </dgm:presLayoutVars>
      </dgm:prSet>
      <dgm:spPr/>
    </dgm:pt>
    <dgm:pt modelId="{3DA3C4D0-7DBF-449E-ABDD-2C0C67AE6BC3}" type="pres">
      <dgm:prSet presAssocID="{8974A880-5285-491D-ACE5-D80975807492}" presName="ThreeNodes_3" presStyleLbl="node1" presStyleIdx="2" presStyleCnt="3">
        <dgm:presLayoutVars>
          <dgm:bulletEnabled val="1"/>
        </dgm:presLayoutVars>
      </dgm:prSet>
      <dgm:spPr/>
    </dgm:pt>
    <dgm:pt modelId="{A9444630-70E0-4A38-8602-0356222428F0}" type="pres">
      <dgm:prSet presAssocID="{8974A880-5285-491D-ACE5-D80975807492}" presName="ThreeConn_1-2" presStyleLbl="fgAccFollowNode1" presStyleIdx="0" presStyleCnt="2">
        <dgm:presLayoutVars>
          <dgm:bulletEnabled val="1"/>
        </dgm:presLayoutVars>
      </dgm:prSet>
      <dgm:spPr/>
    </dgm:pt>
    <dgm:pt modelId="{804023E0-F6E5-4AF4-882D-E0949FB02107}" type="pres">
      <dgm:prSet presAssocID="{8974A880-5285-491D-ACE5-D80975807492}" presName="ThreeConn_2-3" presStyleLbl="fgAccFollowNode1" presStyleIdx="1" presStyleCnt="2">
        <dgm:presLayoutVars>
          <dgm:bulletEnabled val="1"/>
        </dgm:presLayoutVars>
      </dgm:prSet>
      <dgm:spPr/>
    </dgm:pt>
    <dgm:pt modelId="{731CA033-2588-4EDA-9A89-D6CA9BC9AED0}" type="pres">
      <dgm:prSet presAssocID="{8974A880-5285-491D-ACE5-D80975807492}" presName="ThreeNodes_1_text" presStyleLbl="node1" presStyleIdx="2" presStyleCnt="3">
        <dgm:presLayoutVars>
          <dgm:bulletEnabled val="1"/>
        </dgm:presLayoutVars>
      </dgm:prSet>
      <dgm:spPr/>
    </dgm:pt>
    <dgm:pt modelId="{80B7913F-6515-42FF-A4BF-D91BD1877FF3}" type="pres">
      <dgm:prSet presAssocID="{8974A880-5285-491D-ACE5-D80975807492}" presName="ThreeNodes_2_text" presStyleLbl="node1" presStyleIdx="2" presStyleCnt="3">
        <dgm:presLayoutVars>
          <dgm:bulletEnabled val="1"/>
        </dgm:presLayoutVars>
      </dgm:prSet>
      <dgm:spPr/>
    </dgm:pt>
    <dgm:pt modelId="{0AEEF45E-F529-4133-80D5-4DCBC6B89C8D}" type="pres">
      <dgm:prSet presAssocID="{8974A880-5285-491D-ACE5-D8097580749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6E64CE10-335B-4849-AE4F-592D08895CE0}" srcId="{8974A880-5285-491D-ACE5-D80975807492}" destId="{47CC1059-B5D4-4A8A-BE7F-44C7A96325B0}" srcOrd="0" destOrd="0" parTransId="{B3B45D62-9D82-48C3-8823-59B77D71F8EE}" sibTransId="{7E72E714-D8B5-49C2-B54D-A38DF2009C26}"/>
    <dgm:cxn modelId="{B4B4131E-E3CE-4C05-80EF-B8DEC4B840CF}" type="presOf" srcId="{8262F0F0-C2A5-483E-BE24-0048AA1718E9}" destId="{38EB1D6B-BDBC-43E4-A1FB-21A6046BC72E}" srcOrd="0" destOrd="0" presId="urn:microsoft.com/office/officeart/2005/8/layout/vProcess5"/>
    <dgm:cxn modelId="{F4B9E05B-34BF-4EB3-9DF0-B92300737341}" type="presOf" srcId="{1462619F-F1A0-4E4C-B0B6-DA21D6264463}" destId="{804023E0-F6E5-4AF4-882D-E0949FB02107}" srcOrd="0" destOrd="0" presId="urn:microsoft.com/office/officeart/2005/8/layout/vProcess5"/>
    <dgm:cxn modelId="{7EC30F50-8839-4611-A507-6DB0E3652C1A}" srcId="{8974A880-5285-491D-ACE5-D80975807492}" destId="{BEBED2E4-52A3-499A-875A-B22B291B22F0}" srcOrd="2" destOrd="0" parTransId="{529D576F-0237-48C5-B9D9-F122E71822D5}" sibTransId="{6D5129B3-3736-455C-87FE-8EBCC327AA52}"/>
    <dgm:cxn modelId="{455D0858-4F5F-4381-A2C5-018F593181CF}" type="presOf" srcId="{8974A880-5285-491D-ACE5-D80975807492}" destId="{1E1FFD0E-F82C-4836-9D42-F5FB0B6CD9C1}" srcOrd="0" destOrd="0" presId="urn:microsoft.com/office/officeart/2005/8/layout/vProcess5"/>
    <dgm:cxn modelId="{42690D79-BD51-42AB-9955-262191E7D20B}" srcId="{8974A880-5285-491D-ACE5-D80975807492}" destId="{8262F0F0-C2A5-483E-BE24-0048AA1718E9}" srcOrd="1" destOrd="0" parTransId="{A635020F-D4CD-481D-AE4A-B7703CA94EDA}" sibTransId="{1462619F-F1A0-4E4C-B0B6-DA21D6264463}"/>
    <dgm:cxn modelId="{51DD67A4-5E63-4EBC-B4E2-B93F6F3F6410}" type="presOf" srcId="{BEBED2E4-52A3-499A-875A-B22B291B22F0}" destId="{0AEEF45E-F529-4133-80D5-4DCBC6B89C8D}" srcOrd="1" destOrd="0" presId="urn:microsoft.com/office/officeart/2005/8/layout/vProcess5"/>
    <dgm:cxn modelId="{54B476B1-48EB-493E-9168-BCEAA3F344F1}" type="presOf" srcId="{BEBED2E4-52A3-499A-875A-B22B291B22F0}" destId="{3DA3C4D0-7DBF-449E-ABDD-2C0C67AE6BC3}" srcOrd="0" destOrd="0" presId="urn:microsoft.com/office/officeart/2005/8/layout/vProcess5"/>
    <dgm:cxn modelId="{55376FB6-32B5-486F-8B95-A5A47622DDA5}" type="presOf" srcId="{47CC1059-B5D4-4A8A-BE7F-44C7A96325B0}" destId="{330B5D60-8319-4C6D-9851-AACF50FC2D3E}" srcOrd="0" destOrd="0" presId="urn:microsoft.com/office/officeart/2005/8/layout/vProcess5"/>
    <dgm:cxn modelId="{AD0A9BC6-51DB-4B09-8A02-EDE70DE0B69A}" type="presOf" srcId="{8262F0F0-C2A5-483E-BE24-0048AA1718E9}" destId="{80B7913F-6515-42FF-A4BF-D91BD1877FF3}" srcOrd="1" destOrd="0" presId="urn:microsoft.com/office/officeart/2005/8/layout/vProcess5"/>
    <dgm:cxn modelId="{95C56DF2-EA7E-4F6C-A4B8-0B13CB3A8CB4}" type="presOf" srcId="{7E72E714-D8B5-49C2-B54D-A38DF2009C26}" destId="{A9444630-70E0-4A38-8602-0356222428F0}" srcOrd="0" destOrd="0" presId="urn:microsoft.com/office/officeart/2005/8/layout/vProcess5"/>
    <dgm:cxn modelId="{225B9AFC-532F-4B0B-9E93-30452D374996}" type="presOf" srcId="{47CC1059-B5D4-4A8A-BE7F-44C7A96325B0}" destId="{731CA033-2588-4EDA-9A89-D6CA9BC9AED0}" srcOrd="1" destOrd="0" presId="urn:microsoft.com/office/officeart/2005/8/layout/vProcess5"/>
    <dgm:cxn modelId="{A8423CDF-6ED9-4FC4-907B-7B4782261091}" type="presParOf" srcId="{1E1FFD0E-F82C-4836-9D42-F5FB0B6CD9C1}" destId="{1B8D8E0F-FFD4-441D-899C-23062110807D}" srcOrd="0" destOrd="0" presId="urn:microsoft.com/office/officeart/2005/8/layout/vProcess5"/>
    <dgm:cxn modelId="{DD136656-C53C-4980-890E-BA9B5A881268}" type="presParOf" srcId="{1E1FFD0E-F82C-4836-9D42-F5FB0B6CD9C1}" destId="{330B5D60-8319-4C6D-9851-AACF50FC2D3E}" srcOrd="1" destOrd="0" presId="urn:microsoft.com/office/officeart/2005/8/layout/vProcess5"/>
    <dgm:cxn modelId="{FB10B6E2-BC04-4D85-929C-24EA0F867749}" type="presParOf" srcId="{1E1FFD0E-F82C-4836-9D42-F5FB0B6CD9C1}" destId="{38EB1D6B-BDBC-43E4-A1FB-21A6046BC72E}" srcOrd="2" destOrd="0" presId="urn:microsoft.com/office/officeart/2005/8/layout/vProcess5"/>
    <dgm:cxn modelId="{D5C21271-ABE4-4C5C-A174-392B7B84685C}" type="presParOf" srcId="{1E1FFD0E-F82C-4836-9D42-F5FB0B6CD9C1}" destId="{3DA3C4D0-7DBF-449E-ABDD-2C0C67AE6BC3}" srcOrd="3" destOrd="0" presId="urn:microsoft.com/office/officeart/2005/8/layout/vProcess5"/>
    <dgm:cxn modelId="{DDF274F5-A05B-4B5E-8826-2D3D8975535E}" type="presParOf" srcId="{1E1FFD0E-F82C-4836-9D42-F5FB0B6CD9C1}" destId="{A9444630-70E0-4A38-8602-0356222428F0}" srcOrd="4" destOrd="0" presId="urn:microsoft.com/office/officeart/2005/8/layout/vProcess5"/>
    <dgm:cxn modelId="{39F6D081-66C3-4DB4-9253-E84E52D3BBC0}" type="presParOf" srcId="{1E1FFD0E-F82C-4836-9D42-F5FB0B6CD9C1}" destId="{804023E0-F6E5-4AF4-882D-E0949FB02107}" srcOrd="5" destOrd="0" presId="urn:microsoft.com/office/officeart/2005/8/layout/vProcess5"/>
    <dgm:cxn modelId="{44DEED83-3CB3-41F5-94B3-020882DDA3FB}" type="presParOf" srcId="{1E1FFD0E-F82C-4836-9D42-F5FB0B6CD9C1}" destId="{731CA033-2588-4EDA-9A89-D6CA9BC9AED0}" srcOrd="6" destOrd="0" presId="urn:microsoft.com/office/officeart/2005/8/layout/vProcess5"/>
    <dgm:cxn modelId="{818B45AE-7CCD-44E0-A094-221DBFA26CB0}" type="presParOf" srcId="{1E1FFD0E-F82C-4836-9D42-F5FB0B6CD9C1}" destId="{80B7913F-6515-42FF-A4BF-D91BD1877FF3}" srcOrd="7" destOrd="0" presId="urn:microsoft.com/office/officeart/2005/8/layout/vProcess5"/>
    <dgm:cxn modelId="{97B6C4CD-D5DF-448E-AC29-D5A4CD0731BE}" type="presParOf" srcId="{1E1FFD0E-F82C-4836-9D42-F5FB0B6CD9C1}" destId="{0AEEF45E-F529-4133-80D5-4DCBC6B89C8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A2F408-6EBD-4FE5-9929-28BEB687FEC8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85B81C4-72E7-410D-9823-85C08E4F7454}">
      <dgm:prSet/>
      <dgm:spPr/>
      <dgm:t>
        <a:bodyPr/>
        <a:lstStyle/>
        <a:p>
          <a:r>
            <a:rPr lang="sv-FI" dirty="0">
              <a:solidFill>
                <a:srgbClr val="FF0000"/>
              </a:solidFill>
            </a:rPr>
            <a:t>ATT</a:t>
          </a:r>
          <a:endParaRPr lang="en-US" dirty="0">
            <a:solidFill>
              <a:srgbClr val="FF0000"/>
            </a:solidFill>
          </a:endParaRPr>
        </a:p>
      </dgm:t>
    </dgm:pt>
    <dgm:pt modelId="{DF5CA1DF-1665-4491-BD5C-E80274948206}" type="parTrans" cxnId="{2234BF69-AA01-4C56-91D2-5FE00A668B3C}">
      <dgm:prSet/>
      <dgm:spPr/>
      <dgm:t>
        <a:bodyPr/>
        <a:lstStyle/>
        <a:p>
          <a:endParaRPr lang="en-US"/>
        </a:p>
      </dgm:t>
    </dgm:pt>
    <dgm:pt modelId="{770C5401-A190-4451-BE0D-5EFF4861D817}" type="sibTrans" cxnId="{2234BF69-AA01-4C56-91D2-5FE00A668B3C}">
      <dgm:prSet/>
      <dgm:spPr/>
      <dgm:t>
        <a:bodyPr/>
        <a:lstStyle/>
        <a:p>
          <a:endParaRPr lang="en-US"/>
        </a:p>
      </dgm:t>
    </dgm:pt>
    <dgm:pt modelId="{67E0BD48-A6D0-47FF-A8A9-91B6A1E1E1FE}">
      <dgm:prSet/>
      <dgm:spPr/>
      <dgm:t>
        <a:bodyPr/>
        <a:lstStyle/>
        <a:p>
          <a:r>
            <a:rPr lang="sv-FI"/>
            <a:t>Lasse gillar (inte) ATT springa.</a:t>
          </a:r>
          <a:endParaRPr lang="en-US"/>
        </a:p>
      </dgm:t>
    </dgm:pt>
    <dgm:pt modelId="{0F762101-30F5-4682-934F-38348662517F}" type="parTrans" cxnId="{2479004F-70C8-4842-8AD0-5626B1DCF4F1}">
      <dgm:prSet/>
      <dgm:spPr/>
      <dgm:t>
        <a:bodyPr/>
        <a:lstStyle/>
        <a:p>
          <a:endParaRPr lang="en-US"/>
        </a:p>
      </dgm:t>
    </dgm:pt>
    <dgm:pt modelId="{CD34C886-3EF4-44C2-9691-A96E22D25C51}" type="sibTrans" cxnId="{2479004F-70C8-4842-8AD0-5626B1DCF4F1}">
      <dgm:prSet/>
      <dgm:spPr/>
      <dgm:t>
        <a:bodyPr/>
        <a:lstStyle/>
        <a:p>
          <a:endParaRPr lang="en-US"/>
        </a:p>
      </dgm:t>
    </dgm:pt>
    <dgm:pt modelId="{DCF10D79-457F-4AE1-8715-88BA236BDFA4}">
      <dgm:prSet/>
      <dgm:spPr/>
      <dgm:t>
        <a:bodyPr/>
        <a:lstStyle/>
        <a:p>
          <a:r>
            <a:rPr lang="sv-FI"/>
            <a:t>Annika tycker (inte) OM att laga mat.</a:t>
          </a:r>
          <a:endParaRPr lang="en-US"/>
        </a:p>
      </dgm:t>
    </dgm:pt>
    <dgm:pt modelId="{F5705102-F105-497C-824C-64D6A5BEB4DB}" type="parTrans" cxnId="{F847B020-B91C-4F18-B142-EB9D4A571614}">
      <dgm:prSet/>
      <dgm:spPr/>
      <dgm:t>
        <a:bodyPr/>
        <a:lstStyle/>
        <a:p>
          <a:endParaRPr lang="en-US"/>
        </a:p>
      </dgm:t>
    </dgm:pt>
    <dgm:pt modelId="{06B01F44-1786-4511-B012-53CB87785AAE}" type="sibTrans" cxnId="{F847B020-B91C-4F18-B142-EB9D4A571614}">
      <dgm:prSet/>
      <dgm:spPr/>
      <dgm:t>
        <a:bodyPr/>
        <a:lstStyle/>
        <a:p>
          <a:endParaRPr lang="en-US"/>
        </a:p>
      </dgm:t>
    </dgm:pt>
    <dgm:pt modelId="{F4BD22F6-3795-409A-BBFD-DE74CE258EA2}">
      <dgm:prSet/>
      <dgm:spPr/>
      <dgm:t>
        <a:bodyPr/>
        <a:lstStyle/>
        <a:p>
          <a:r>
            <a:rPr lang="sv-FI"/>
            <a:t>Lasse gillar sport.</a:t>
          </a:r>
          <a:endParaRPr lang="en-US"/>
        </a:p>
      </dgm:t>
    </dgm:pt>
    <dgm:pt modelId="{F89E39B5-7E21-460C-A2ED-7E437D4BA0AD}" type="parTrans" cxnId="{C0D38484-3785-4772-8AC4-C662C946018E}">
      <dgm:prSet/>
      <dgm:spPr/>
      <dgm:t>
        <a:bodyPr/>
        <a:lstStyle/>
        <a:p>
          <a:endParaRPr lang="en-US"/>
        </a:p>
      </dgm:t>
    </dgm:pt>
    <dgm:pt modelId="{27E8363B-025C-4322-8AD3-E88193D68791}" type="sibTrans" cxnId="{C0D38484-3785-4772-8AC4-C662C946018E}">
      <dgm:prSet/>
      <dgm:spPr/>
      <dgm:t>
        <a:bodyPr/>
        <a:lstStyle/>
        <a:p>
          <a:endParaRPr lang="en-US"/>
        </a:p>
      </dgm:t>
    </dgm:pt>
    <dgm:pt modelId="{7EA98949-06D2-48C4-A836-336A4477C3E4}">
      <dgm:prSet/>
      <dgm:spPr/>
      <dgm:t>
        <a:bodyPr/>
        <a:lstStyle/>
        <a:p>
          <a:r>
            <a:rPr lang="sv-FI"/>
            <a:t>Annika tycker om lax, köttbullar och ost. </a:t>
          </a:r>
          <a:endParaRPr lang="en-US"/>
        </a:p>
      </dgm:t>
    </dgm:pt>
    <dgm:pt modelId="{9B0BB684-859F-4F10-918A-CCB034F31659}" type="parTrans" cxnId="{3BA1409F-3438-4BA7-9DBF-C82A030F32DD}">
      <dgm:prSet/>
      <dgm:spPr/>
      <dgm:t>
        <a:bodyPr/>
        <a:lstStyle/>
        <a:p>
          <a:endParaRPr lang="en-US"/>
        </a:p>
      </dgm:t>
    </dgm:pt>
    <dgm:pt modelId="{2AA96593-AF0F-494D-B509-BFE3B4A41F9F}" type="sibTrans" cxnId="{3BA1409F-3438-4BA7-9DBF-C82A030F32DD}">
      <dgm:prSet/>
      <dgm:spPr/>
      <dgm:t>
        <a:bodyPr/>
        <a:lstStyle/>
        <a:p>
          <a:endParaRPr lang="en-US"/>
        </a:p>
      </dgm:t>
    </dgm:pt>
    <dgm:pt modelId="{E43E6869-BE5C-494B-B80D-2179F9DF07DD}" type="pres">
      <dgm:prSet presAssocID="{DAA2F408-6EBD-4FE5-9929-28BEB687FEC8}" presName="linear" presStyleCnt="0">
        <dgm:presLayoutVars>
          <dgm:animLvl val="lvl"/>
          <dgm:resizeHandles val="exact"/>
        </dgm:presLayoutVars>
      </dgm:prSet>
      <dgm:spPr/>
    </dgm:pt>
    <dgm:pt modelId="{21EBFFE9-6597-403A-BEE9-4F240DE1E21D}" type="pres">
      <dgm:prSet presAssocID="{085B81C4-72E7-410D-9823-85C08E4F745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8A265ED-46C9-4C67-A0C4-D1AB3CD6FF4B}" type="pres">
      <dgm:prSet presAssocID="{770C5401-A190-4451-BE0D-5EFF4861D817}" presName="spacer" presStyleCnt="0"/>
      <dgm:spPr/>
    </dgm:pt>
    <dgm:pt modelId="{82B64D1B-4C0E-4EE5-9F06-70C4C604972C}" type="pres">
      <dgm:prSet presAssocID="{67E0BD48-A6D0-47FF-A8A9-91B6A1E1E1F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B4974FD-68DB-4623-9B31-098F8E75A164}" type="pres">
      <dgm:prSet presAssocID="{CD34C886-3EF4-44C2-9691-A96E22D25C51}" presName="spacer" presStyleCnt="0"/>
      <dgm:spPr/>
    </dgm:pt>
    <dgm:pt modelId="{3A329A68-51AA-4A9A-8D9F-5611E60D19C0}" type="pres">
      <dgm:prSet presAssocID="{DCF10D79-457F-4AE1-8715-88BA236BDFA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B48D514-6936-4FEC-920F-1E52601BC277}" type="pres">
      <dgm:prSet presAssocID="{06B01F44-1786-4511-B012-53CB87785AAE}" presName="spacer" presStyleCnt="0"/>
      <dgm:spPr/>
    </dgm:pt>
    <dgm:pt modelId="{DF6089E2-6419-4FD9-B6DE-21859B9EEEFE}" type="pres">
      <dgm:prSet presAssocID="{F4BD22F6-3795-409A-BBFD-DE74CE258EA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2D35035-2E7C-49D2-B39F-A1E59BAA55C2}" type="pres">
      <dgm:prSet presAssocID="{27E8363B-025C-4322-8AD3-E88193D68791}" presName="spacer" presStyleCnt="0"/>
      <dgm:spPr/>
    </dgm:pt>
    <dgm:pt modelId="{0FF5BACB-51C1-40CB-96CE-5A794C830C72}" type="pres">
      <dgm:prSet presAssocID="{7EA98949-06D2-48C4-A836-336A4477C3E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3C25C07-0637-4AD7-990A-249532BEFC07}" type="presOf" srcId="{085B81C4-72E7-410D-9823-85C08E4F7454}" destId="{21EBFFE9-6597-403A-BEE9-4F240DE1E21D}" srcOrd="0" destOrd="0" presId="urn:microsoft.com/office/officeart/2005/8/layout/vList2"/>
    <dgm:cxn modelId="{F847B020-B91C-4F18-B142-EB9D4A571614}" srcId="{DAA2F408-6EBD-4FE5-9929-28BEB687FEC8}" destId="{DCF10D79-457F-4AE1-8715-88BA236BDFA4}" srcOrd="2" destOrd="0" parTransId="{F5705102-F105-497C-824C-64D6A5BEB4DB}" sibTransId="{06B01F44-1786-4511-B012-53CB87785AAE}"/>
    <dgm:cxn modelId="{2234BF69-AA01-4C56-91D2-5FE00A668B3C}" srcId="{DAA2F408-6EBD-4FE5-9929-28BEB687FEC8}" destId="{085B81C4-72E7-410D-9823-85C08E4F7454}" srcOrd="0" destOrd="0" parTransId="{DF5CA1DF-1665-4491-BD5C-E80274948206}" sibTransId="{770C5401-A190-4451-BE0D-5EFF4861D817}"/>
    <dgm:cxn modelId="{DBD7DD6D-B632-4339-B607-2D44DEF90290}" type="presOf" srcId="{7EA98949-06D2-48C4-A836-336A4477C3E4}" destId="{0FF5BACB-51C1-40CB-96CE-5A794C830C72}" srcOrd="0" destOrd="0" presId="urn:microsoft.com/office/officeart/2005/8/layout/vList2"/>
    <dgm:cxn modelId="{2479004F-70C8-4842-8AD0-5626B1DCF4F1}" srcId="{DAA2F408-6EBD-4FE5-9929-28BEB687FEC8}" destId="{67E0BD48-A6D0-47FF-A8A9-91B6A1E1E1FE}" srcOrd="1" destOrd="0" parTransId="{0F762101-30F5-4682-934F-38348662517F}" sibTransId="{CD34C886-3EF4-44C2-9691-A96E22D25C51}"/>
    <dgm:cxn modelId="{A6338678-5D78-4FB7-A0B4-9EE526A28094}" type="presOf" srcId="{F4BD22F6-3795-409A-BBFD-DE74CE258EA2}" destId="{DF6089E2-6419-4FD9-B6DE-21859B9EEEFE}" srcOrd="0" destOrd="0" presId="urn:microsoft.com/office/officeart/2005/8/layout/vList2"/>
    <dgm:cxn modelId="{49FB2A5A-1907-443B-9FEF-3E3AE20C61BD}" type="presOf" srcId="{67E0BD48-A6D0-47FF-A8A9-91B6A1E1E1FE}" destId="{82B64D1B-4C0E-4EE5-9F06-70C4C604972C}" srcOrd="0" destOrd="0" presId="urn:microsoft.com/office/officeart/2005/8/layout/vList2"/>
    <dgm:cxn modelId="{C0D38484-3785-4772-8AC4-C662C946018E}" srcId="{DAA2F408-6EBD-4FE5-9929-28BEB687FEC8}" destId="{F4BD22F6-3795-409A-BBFD-DE74CE258EA2}" srcOrd="3" destOrd="0" parTransId="{F89E39B5-7E21-460C-A2ED-7E437D4BA0AD}" sibTransId="{27E8363B-025C-4322-8AD3-E88193D68791}"/>
    <dgm:cxn modelId="{3BA1409F-3438-4BA7-9DBF-C82A030F32DD}" srcId="{DAA2F408-6EBD-4FE5-9929-28BEB687FEC8}" destId="{7EA98949-06D2-48C4-A836-336A4477C3E4}" srcOrd="4" destOrd="0" parTransId="{9B0BB684-859F-4F10-918A-CCB034F31659}" sibTransId="{2AA96593-AF0F-494D-B509-BFE3B4A41F9F}"/>
    <dgm:cxn modelId="{2B2E0BD6-79E8-474C-97C9-990ED9F7B183}" type="presOf" srcId="{DAA2F408-6EBD-4FE5-9929-28BEB687FEC8}" destId="{E43E6869-BE5C-494B-B80D-2179F9DF07DD}" srcOrd="0" destOrd="0" presId="urn:microsoft.com/office/officeart/2005/8/layout/vList2"/>
    <dgm:cxn modelId="{703D57EF-DA82-49D7-B6BF-EF3ADA0F97CD}" type="presOf" srcId="{DCF10D79-457F-4AE1-8715-88BA236BDFA4}" destId="{3A329A68-51AA-4A9A-8D9F-5611E60D19C0}" srcOrd="0" destOrd="0" presId="urn:microsoft.com/office/officeart/2005/8/layout/vList2"/>
    <dgm:cxn modelId="{BDC19E32-7894-4938-80A9-632A59E1D606}" type="presParOf" srcId="{E43E6869-BE5C-494B-B80D-2179F9DF07DD}" destId="{21EBFFE9-6597-403A-BEE9-4F240DE1E21D}" srcOrd="0" destOrd="0" presId="urn:microsoft.com/office/officeart/2005/8/layout/vList2"/>
    <dgm:cxn modelId="{6A1B2475-C93D-4E2C-A838-D77C04399D95}" type="presParOf" srcId="{E43E6869-BE5C-494B-B80D-2179F9DF07DD}" destId="{D8A265ED-46C9-4C67-A0C4-D1AB3CD6FF4B}" srcOrd="1" destOrd="0" presId="urn:microsoft.com/office/officeart/2005/8/layout/vList2"/>
    <dgm:cxn modelId="{DEB2E22D-04F2-43B4-BCD4-A1B56BC4F576}" type="presParOf" srcId="{E43E6869-BE5C-494B-B80D-2179F9DF07DD}" destId="{82B64D1B-4C0E-4EE5-9F06-70C4C604972C}" srcOrd="2" destOrd="0" presId="urn:microsoft.com/office/officeart/2005/8/layout/vList2"/>
    <dgm:cxn modelId="{4F04819A-C643-41BF-9295-4015F23BE77E}" type="presParOf" srcId="{E43E6869-BE5C-494B-B80D-2179F9DF07DD}" destId="{7B4974FD-68DB-4623-9B31-098F8E75A164}" srcOrd="3" destOrd="0" presId="urn:microsoft.com/office/officeart/2005/8/layout/vList2"/>
    <dgm:cxn modelId="{8A63BDAF-E7F8-4CFE-809F-E2630365F5D5}" type="presParOf" srcId="{E43E6869-BE5C-494B-B80D-2179F9DF07DD}" destId="{3A329A68-51AA-4A9A-8D9F-5611E60D19C0}" srcOrd="4" destOrd="0" presId="urn:microsoft.com/office/officeart/2005/8/layout/vList2"/>
    <dgm:cxn modelId="{6B850D00-9DB8-46D2-A24A-5B3E3265EDCE}" type="presParOf" srcId="{E43E6869-BE5C-494B-B80D-2179F9DF07DD}" destId="{CB48D514-6936-4FEC-920F-1E52601BC277}" srcOrd="5" destOrd="0" presId="urn:microsoft.com/office/officeart/2005/8/layout/vList2"/>
    <dgm:cxn modelId="{FF1DC11D-A2E8-4D9C-A1A3-D12860B38868}" type="presParOf" srcId="{E43E6869-BE5C-494B-B80D-2179F9DF07DD}" destId="{DF6089E2-6419-4FD9-B6DE-21859B9EEEFE}" srcOrd="6" destOrd="0" presId="urn:microsoft.com/office/officeart/2005/8/layout/vList2"/>
    <dgm:cxn modelId="{41D006AE-617A-449D-BA1C-000C2E2AAF96}" type="presParOf" srcId="{E43E6869-BE5C-494B-B80D-2179F9DF07DD}" destId="{F2D35035-2E7C-49D2-B39F-A1E59BAA55C2}" srcOrd="7" destOrd="0" presId="urn:microsoft.com/office/officeart/2005/8/layout/vList2"/>
    <dgm:cxn modelId="{8E2423D8-D834-441F-A627-93537080ECC9}" type="presParOf" srcId="{E43E6869-BE5C-494B-B80D-2179F9DF07DD}" destId="{0FF5BACB-51C1-40CB-96CE-5A794C830C7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4AA030-FFC2-4CBE-8865-B54842DCD2BA}" type="doc">
      <dgm:prSet loTypeId="urn:microsoft.com/office/officeart/2005/8/layout/vProcess5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8095C5B6-E307-4871-868B-5654623091EE}">
      <dgm:prSet/>
      <dgm:spPr/>
      <dgm:t>
        <a:bodyPr/>
        <a:lstStyle/>
        <a:p>
          <a:r>
            <a:rPr lang="sv-FI" dirty="0">
              <a:solidFill>
                <a:srgbClr val="FF0000"/>
              </a:solidFill>
            </a:rPr>
            <a:t>ATT - not </a:t>
          </a:r>
          <a:r>
            <a:rPr lang="sv-FI" dirty="0" err="1">
              <a:solidFill>
                <a:srgbClr val="FF0000"/>
              </a:solidFill>
            </a:rPr>
            <a:t>after</a:t>
          </a:r>
          <a:r>
            <a:rPr lang="sv-FI" dirty="0">
              <a:solidFill>
                <a:srgbClr val="FF0000"/>
              </a:solidFill>
            </a:rPr>
            <a:t> an </a:t>
          </a:r>
          <a:r>
            <a:rPr lang="sv-FI" dirty="0" err="1">
              <a:solidFill>
                <a:srgbClr val="FF0000"/>
              </a:solidFill>
            </a:rPr>
            <a:t>auxiliary</a:t>
          </a:r>
          <a:r>
            <a:rPr lang="sv-FI" dirty="0">
              <a:solidFill>
                <a:srgbClr val="FF0000"/>
              </a:solidFill>
            </a:rPr>
            <a:t> verb</a:t>
          </a:r>
          <a:endParaRPr lang="en-US" dirty="0">
            <a:solidFill>
              <a:srgbClr val="FF0000"/>
            </a:solidFill>
          </a:endParaRPr>
        </a:p>
      </dgm:t>
    </dgm:pt>
    <dgm:pt modelId="{38532EDD-D572-4BA8-BB1C-363AFA991ED6}" type="parTrans" cxnId="{FE646DA8-450B-452F-B4A8-3FCE10B34DCA}">
      <dgm:prSet/>
      <dgm:spPr/>
      <dgm:t>
        <a:bodyPr/>
        <a:lstStyle/>
        <a:p>
          <a:endParaRPr lang="en-US"/>
        </a:p>
      </dgm:t>
    </dgm:pt>
    <dgm:pt modelId="{49F0995F-99BB-4588-8173-CD2F80847E5C}" type="sibTrans" cxnId="{FE646DA8-450B-452F-B4A8-3FCE10B34DCA}">
      <dgm:prSet/>
      <dgm:spPr/>
      <dgm:t>
        <a:bodyPr/>
        <a:lstStyle/>
        <a:p>
          <a:endParaRPr lang="en-US"/>
        </a:p>
      </dgm:t>
    </dgm:pt>
    <dgm:pt modelId="{EE6A372C-8F6F-440A-AE1F-A0AF064D3009}">
      <dgm:prSet/>
      <dgm:spPr/>
      <dgm:t>
        <a:bodyPr/>
        <a:lstStyle/>
        <a:p>
          <a:r>
            <a:rPr lang="sv-FI"/>
            <a:t>Lasse VILL STUDERA svenska.</a:t>
          </a:r>
          <a:endParaRPr lang="en-US"/>
        </a:p>
      </dgm:t>
    </dgm:pt>
    <dgm:pt modelId="{9DC31BF1-158A-4242-BE2C-BB1F879F1A0A}" type="parTrans" cxnId="{B04CD9E9-B507-470F-B099-E59398255DE6}">
      <dgm:prSet/>
      <dgm:spPr/>
      <dgm:t>
        <a:bodyPr/>
        <a:lstStyle/>
        <a:p>
          <a:endParaRPr lang="en-US"/>
        </a:p>
      </dgm:t>
    </dgm:pt>
    <dgm:pt modelId="{7EA2E797-6291-4D28-85ED-CFA7279F5301}" type="sibTrans" cxnId="{B04CD9E9-B507-470F-B099-E59398255DE6}">
      <dgm:prSet/>
      <dgm:spPr/>
      <dgm:t>
        <a:bodyPr/>
        <a:lstStyle/>
        <a:p>
          <a:endParaRPr lang="en-US"/>
        </a:p>
      </dgm:t>
    </dgm:pt>
    <dgm:pt modelId="{06EDA01E-1284-46BC-9944-92EE02BD657A}">
      <dgm:prSet/>
      <dgm:spPr/>
      <dgm:t>
        <a:bodyPr/>
        <a:lstStyle/>
        <a:p>
          <a:r>
            <a:rPr lang="sv-FI"/>
            <a:t>Vi SKA RESA till Norge.</a:t>
          </a:r>
          <a:endParaRPr lang="en-US"/>
        </a:p>
      </dgm:t>
    </dgm:pt>
    <dgm:pt modelId="{0152CFF0-B7B0-4ACC-BD8C-A88798C5BB88}" type="parTrans" cxnId="{BB6DEEB4-AB18-4101-BE0B-CD503617EE7F}">
      <dgm:prSet/>
      <dgm:spPr/>
      <dgm:t>
        <a:bodyPr/>
        <a:lstStyle/>
        <a:p>
          <a:endParaRPr lang="en-US"/>
        </a:p>
      </dgm:t>
    </dgm:pt>
    <dgm:pt modelId="{A4764B9F-F596-4F3C-AF6D-4EB52CF2FCB5}" type="sibTrans" cxnId="{BB6DEEB4-AB18-4101-BE0B-CD503617EE7F}">
      <dgm:prSet/>
      <dgm:spPr/>
      <dgm:t>
        <a:bodyPr/>
        <a:lstStyle/>
        <a:p>
          <a:endParaRPr lang="en-US"/>
        </a:p>
      </dgm:t>
    </dgm:pt>
    <dgm:pt modelId="{699718E5-66D3-415A-933D-B44FEF207640}">
      <dgm:prSet/>
      <dgm:spPr/>
      <dgm:t>
        <a:bodyPr/>
        <a:lstStyle/>
        <a:p>
          <a:r>
            <a:rPr lang="sv-FI"/>
            <a:t>Annika MÅSTE STÄDA i dag. </a:t>
          </a:r>
          <a:endParaRPr lang="en-US"/>
        </a:p>
      </dgm:t>
    </dgm:pt>
    <dgm:pt modelId="{C101B912-A596-449B-A36F-D9D57754AAD3}" type="parTrans" cxnId="{493C9736-2675-4140-A4DB-D8836C429D41}">
      <dgm:prSet/>
      <dgm:spPr/>
      <dgm:t>
        <a:bodyPr/>
        <a:lstStyle/>
        <a:p>
          <a:endParaRPr lang="en-US"/>
        </a:p>
      </dgm:t>
    </dgm:pt>
    <dgm:pt modelId="{262EC39F-DA74-4DEF-80D9-DE3CBA520A82}" type="sibTrans" cxnId="{493C9736-2675-4140-A4DB-D8836C429D41}">
      <dgm:prSet/>
      <dgm:spPr/>
      <dgm:t>
        <a:bodyPr/>
        <a:lstStyle/>
        <a:p>
          <a:endParaRPr lang="en-US"/>
        </a:p>
      </dgm:t>
    </dgm:pt>
    <dgm:pt modelId="{0AEFDD38-535A-4B97-83EB-57F79072C154}">
      <dgm:prSet/>
      <dgm:spPr/>
      <dgm:t>
        <a:bodyPr/>
        <a:lstStyle/>
        <a:p>
          <a:r>
            <a:rPr lang="sv-FI"/>
            <a:t>Matti KAN INTE TALA spanska.</a:t>
          </a:r>
          <a:endParaRPr lang="en-US"/>
        </a:p>
      </dgm:t>
    </dgm:pt>
    <dgm:pt modelId="{97DB863F-1463-4062-8587-119D38497D55}" type="parTrans" cxnId="{AE4B5677-FC81-4E4D-930B-2181D93037AD}">
      <dgm:prSet/>
      <dgm:spPr/>
      <dgm:t>
        <a:bodyPr/>
        <a:lstStyle/>
        <a:p>
          <a:endParaRPr lang="en-US"/>
        </a:p>
      </dgm:t>
    </dgm:pt>
    <dgm:pt modelId="{E5F854A0-109B-4240-BCDC-321D0190A05C}" type="sibTrans" cxnId="{AE4B5677-FC81-4E4D-930B-2181D93037AD}">
      <dgm:prSet/>
      <dgm:spPr/>
      <dgm:t>
        <a:bodyPr/>
        <a:lstStyle/>
        <a:p>
          <a:endParaRPr lang="en-US"/>
        </a:p>
      </dgm:t>
    </dgm:pt>
    <dgm:pt modelId="{983BE980-4417-4081-B087-64683C384B37}" type="pres">
      <dgm:prSet presAssocID="{AA4AA030-FFC2-4CBE-8865-B54842DCD2BA}" presName="outerComposite" presStyleCnt="0">
        <dgm:presLayoutVars>
          <dgm:chMax val="5"/>
          <dgm:dir/>
          <dgm:resizeHandles val="exact"/>
        </dgm:presLayoutVars>
      </dgm:prSet>
      <dgm:spPr/>
    </dgm:pt>
    <dgm:pt modelId="{AE81AEA3-C2C5-4582-B2EF-49D87160E095}" type="pres">
      <dgm:prSet presAssocID="{AA4AA030-FFC2-4CBE-8865-B54842DCD2BA}" presName="dummyMaxCanvas" presStyleCnt="0">
        <dgm:presLayoutVars/>
      </dgm:prSet>
      <dgm:spPr/>
    </dgm:pt>
    <dgm:pt modelId="{E86E0602-9EC6-4DA9-8780-E88C4C7F2E2E}" type="pres">
      <dgm:prSet presAssocID="{AA4AA030-FFC2-4CBE-8865-B54842DCD2BA}" presName="FiveNodes_1" presStyleLbl="node1" presStyleIdx="0" presStyleCnt="5">
        <dgm:presLayoutVars>
          <dgm:bulletEnabled val="1"/>
        </dgm:presLayoutVars>
      </dgm:prSet>
      <dgm:spPr/>
    </dgm:pt>
    <dgm:pt modelId="{556A7FA9-8CA4-42FA-8E44-A33D01DFF447}" type="pres">
      <dgm:prSet presAssocID="{AA4AA030-FFC2-4CBE-8865-B54842DCD2BA}" presName="FiveNodes_2" presStyleLbl="node1" presStyleIdx="1" presStyleCnt="5">
        <dgm:presLayoutVars>
          <dgm:bulletEnabled val="1"/>
        </dgm:presLayoutVars>
      </dgm:prSet>
      <dgm:spPr/>
    </dgm:pt>
    <dgm:pt modelId="{F97A8F9F-41E2-43BF-82D0-ECFAEA78C46A}" type="pres">
      <dgm:prSet presAssocID="{AA4AA030-FFC2-4CBE-8865-B54842DCD2BA}" presName="FiveNodes_3" presStyleLbl="node1" presStyleIdx="2" presStyleCnt="5">
        <dgm:presLayoutVars>
          <dgm:bulletEnabled val="1"/>
        </dgm:presLayoutVars>
      </dgm:prSet>
      <dgm:spPr/>
    </dgm:pt>
    <dgm:pt modelId="{AD130DBA-9B37-4FEB-8A1D-A336883D2911}" type="pres">
      <dgm:prSet presAssocID="{AA4AA030-FFC2-4CBE-8865-B54842DCD2BA}" presName="FiveNodes_4" presStyleLbl="node1" presStyleIdx="3" presStyleCnt="5">
        <dgm:presLayoutVars>
          <dgm:bulletEnabled val="1"/>
        </dgm:presLayoutVars>
      </dgm:prSet>
      <dgm:spPr/>
    </dgm:pt>
    <dgm:pt modelId="{65A99CA1-BC09-4E1C-AE42-6E87479C434B}" type="pres">
      <dgm:prSet presAssocID="{AA4AA030-FFC2-4CBE-8865-B54842DCD2BA}" presName="FiveNodes_5" presStyleLbl="node1" presStyleIdx="4" presStyleCnt="5">
        <dgm:presLayoutVars>
          <dgm:bulletEnabled val="1"/>
        </dgm:presLayoutVars>
      </dgm:prSet>
      <dgm:spPr/>
    </dgm:pt>
    <dgm:pt modelId="{42D4B8E5-031F-4685-9021-BA6295B82580}" type="pres">
      <dgm:prSet presAssocID="{AA4AA030-FFC2-4CBE-8865-B54842DCD2BA}" presName="FiveConn_1-2" presStyleLbl="fgAccFollowNode1" presStyleIdx="0" presStyleCnt="4">
        <dgm:presLayoutVars>
          <dgm:bulletEnabled val="1"/>
        </dgm:presLayoutVars>
      </dgm:prSet>
      <dgm:spPr/>
    </dgm:pt>
    <dgm:pt modelId="{F955C3A6-BDBE-4033-9165-3A29FBCAB8E7}" type="pres">
      <dgm:prSet presAssocID="{AA4AA030-FFC2-4CBE-8865-B54842DCD2BA}" presName="FiveConn_2-3" presStyleLbl="fgAccFollowNode1" presStyleIdx="1" presStyleCnt="4">
        <dgm:presLayoutVars>
          <dgm:bulletEnabled val="1"/>
        </dgm:presLayoutVars>
      </dgm:prSet>
      <dgm:spPr/>
    </dgm:pt>
    <dgm:pt modelId="{C8D616F0-67F8-4BD1-A93D-3B2A2F1A1BBC}" type="pres">
      <dgm:prSet presAssocID="{AA4AA030-FFC2-4CBE-8865-B54842DCD2BA}" presName="FiveConn_3-4" presStyleLbl="fgAccFollowNode1" presStyleIdx="2" presStyleCnt="4">
        <dgm:presLayoutVars>
          <dgm:bulletEnabled val="1"/>
        </dgm:presLayoutVars>
      </dgm:prSet>
      <dgm:spPr/>
    </dgm:pt>
    <dgm:pt modelId="{745FEDEE-D313-4840-90E6-F2DBC9AFFB03}" type="pres">
      <dgm:prSet presAssocID="{AA4AA030-FFC2-4CBE-8865-B54842DCD2BA}" presName="FiveConn_4-5" presStyleLbl="fgAccFollowNode1" presStyleIdx="3" presStyleCnt="4">
        <dgm:presLayoutVars>
          <dgm:bulletEnabled val="1"/>
        </dgm:presLayoutVars>
      </dgm:prSet>
      <dgm:spPr/>
    </dgm:pt>
    <dgm:pt modelId="{558930EE-4652-45B2-A73F-0B69407D58F0}" type="pres">
      <dgm:prSet presAssocID="{AA4AA030-FFC2-4CBE-8865-B54842DCD2BA}" presName="FiveNodes_1_text" presStyleLbl="node1" presStyleIdx="4" presStyleCnt="5">
        <dgm:presLayoutVars>
          <dgm:bulletEnabled val="1"/>
        </dgm:presLayoutVars>
      </dgm:prSet>
      <dgm:spPr/>
    </dgm:pt>
    <dgm:pt modelId="{17875EEC-C4D6-400F-964E-FB1203D10B79}" type="pres">
      <dgm:prSet presAssocID="{AA4AA030-FFC2-4CBE-8865-B54842DCD2BA}" presName="FiveNodes_2_text" presStyleLbl="node1" presStyleIdx="4" presStyleCnt="5">
        <dgm:presLayoutVars>
          <dgm:bulletEnabled val="1"/>
        </dgm:presLayoutVars>
      </dgm:prSet>
      <dgm:spPr/>
    </dgm:pt>
    <dgm:pt modelId="{D96B2A3D-43AF-4EF8-9F1E-2BB72402451F}" type="pres">
      <dgm:prSet presAssocID="{AA4AA030-FFC2-4CBE-8865-B54842DCD2BA}" presName="FiveNodes_3_text" presStyleLbl="node1" presStyleIdx="4" presStyleCnt="5">
        <dgm:presLayoutVars>
          <dgm:bulletEnabled val="1"/>
        </dgm:presLayoutVars>
      </dgm:prSet>
      <dgm:spPr/>
    </dgm:pt>
    <dgm:pt modelId="{55FBAD2D-70BF-4F10-A477-93C730B616DE}" type="pres">
      <dgm:prSet presAssocID="{AA4AA030-FFC2-4CBE-8865-B54842DCD2BA}" presName="FiveNodes_4_text" presStyleLbl="node1" presStyleIdx="4" presStyleCnt="5">
        <dgm:presLayoutVars>
          <dgm:bulletEnabled val="1"/>
        </dgm:presLayoutVars>
      </dgm:prSet>
      <dgm:spPr/>
    </dgm:pt>
    <dgm:pt modelId="{02DD16AA-8740-4EF6-96A5-C0FB7711128A}" type="pres">
      <dgm:prSet presAssocID="{AA4AA030-FFC2-4CBE-8865-B54842DCD2BA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D220D10B-F997-46B9-BF5D-019B65DA5144}" type="presOf" srcId="{AA4AA030-FFC2-4CBE-8865-B54842DCD2BA}" destId="{983BE980-4417-4081-B087-64683C384B37}" srcOrd="0" destOrd="0" presId="urn:microsoft.com/office/officeart/2005/8/layout/vProcess5"/>
    <dgm:cxn modelId="{80092E1C-3092-4FEC-B1AA-D769BD48016B}" type="presOf" srcId="{EE6A372C-8F6F-440A-AE1F-A0AF064D3009}" destId="{17875EEC-C4D6-400F-964E-FB1203D10B79}" srcOrd="1" destOrd="0" presId="urn:microsoft.com/office/officeart/2005/8/layout/vProcess5"/>
    <dgm:cxn modelId="{D0806221-D731-46DF-B770-E6A15E7A2953}" type="presOf" srcId="{06EDA01E-1284-46BC-9944-92EE02BD657A}" destId="{D96B2A3D-43AF-4EF8-9F1E-2BB72402451F}" srcOrd="1" destOrd="0" presId="urn:microsoft.com/office/officeart/2005/8/layout/vProcess5"/>
    <dgm:cxn modelId="{18A93627-A8B7-41BA-B674-18AFAFE34893}" type="presOf" srcId="{0AEFDD38-535A-4B97-83EB-57F79072C154}" destId="{02DD16AA-8740-4EF6-96A5-C0FB7711128A}" srcOrd="1" destOrd="0" presId="urn:microsoft.com/office/officeart/2005/8/layout/vProcess5"/>
    <dgm:cxn modelId="{493C9736-2675-4140-A4DB-D8836C429D41}" srcId="{AA4AA030-FFC2-4CBE-8865-B54842DCD2BA}" destId="{699718E5-66D3-415A-933D-B44FEF207640}" srcOrd="3" destOrd="0" parTransId="{C101B912-A596-449B-A36F-D9D57754AAD3}" sibTransId="{262EC39F-DA74-4DEF-80D9-DE3CBA520A82}"/>
    <dgm:cxn modelId="{3D609A42-4359-424D-ABE7-EEB7EE122039}" type="presOf" srcId="{8095C5B6-E307-4871-868B-5654623091EE}" destId="{558930EE-4652-45B2-A73F-0B69407D58F0}" srcOrd="1" destOrd="0" presId="urn:microsoft.com/office/officeart/2005/8/layout/vProcess5"/>
    <dgm:cxn modelId="{C5B2906C-9F2A-40CC-BBC1-D0DAE59D0CEE}" type="presOf" srcId="{8095C5B6-E307-4871-868B-5654623091EE}" destId="{E86E0602-9EC6-4DA9-8780-E88C4C7F2E2E}" srcOrd="0" destOrd="0" presId="urn:microsoft.com/office/officeart/2005/8/layout/vProcess5"/>
    <dgm:cxn modelId="{AE4B5677-FC81-4E4D-930B-2181D93037AD}" srcId="{AA4AA030-FFC2-4CBE-8865-B54842DCD2BA}" destId="{0AEFDD38-535A-4B97-83EB-57F79072C154}" srcOrd="4" destOrd="0" parTransId="{97DB863F-1463-4062-8587-119D38497D55}" sibTransId="{E5F854A0-109B-4240-BCDC-321D0190A05C}"/>
    <dgm:cxn modelId="{BB6A9E7C-4961-4303-BBBF-51BB156B71DA}" type="presOf" srcId="{7EA2E797-6291-4D28-85ED-CFA7279F5301}" destId="{F955C3A6-BDBE-4033-9165-3A29FBCAB8E7}" srcOrd="0" destOrd="0" presId="urn:microsoft.com/office/officeart/2005/8/layout/vProcess5"/>
    <dgm:cxn modelId="{D56D448C-C3F0-4F20-B604-8C11F707F473}" type="presOf" srcId="{EE6A372C-8F6F-440A-AE1F-A0AF064D3009}" destId="{556A7FA9-8CA4-42FA-8E44-A33D01DFF447}" srcOrd="0" destOrd="0" presId="urn:microsoft.com/office/officeart/2005/8/layout/vProcess5"/>
    <dgm:cxn modelId="{11F24D91-E50F-4D1E-9763-B6C107410E8F}" type="presOf" srcId="{49F0995F-99BB-4588-8173-CD2F80847E5C}" destId="{42D4B8E5-031F-4685-9021-BA6295B82580}" srcOrd="0" destOrd="0" presId="urn:microsoft.com/office/officeart/2005/8/layout/vProcess5"/>
    <dgm:cxn modelId="{FE646DA8-450B-452F-B4A8-3FCE10B34DCA}" srcId="{AA4AA030-FFC2-4CBE-8865-B54842DCD2BA}" destId="{8095C5B6-E307-4871-868B-5654623091EE}" srcOrd="0" destOrd="0" parTransId="{38532EDD-D572-4BA8-BB1C-363AFA991ED6}" sibTransId="{49F0995F-99BB-4588-8173-CD2F80847E5C}"/>
    <dgm:cxn modelId="{237121AE-BDDA-4C05-AE60-7820EC7C742D}" type="presOf" srcId="{A4764B9F-F596-4F3C-AF6D-4EB52CF2FCB5}" destId="{C8D616F0-67F8-4BD1-A93D-3B2A2F1A1BBC}" srcOrd="0" destOrd="0" presId="urn:microsoft.com/office/officeart/2005/8/layout/vProcess5"/>
    <dgm:cxn modelId="{90CD0EB0-F80B-4C9C-AD47-34B6E05346EE}" type="presOf" srcId="{699718E5-66D3-415A-933D-B44FEF207640}" destId="{55FBAD2D-70BF-4F10-A477-93C730B616DE}" srcOrd="1" destOrd="0" presId="urn:microsoft.com/office/officeart/2005/8/layout/vProcess5"/>
    <dgm:cxn modelId="{BB6DEEB4-AB18-4101-BE0B-CD503617EE7F}" srcId="{AA4AA030-FFC2-4CBE-8865-B54842DCD2BA}" destId="{06EDA01E-1284-46BC-9944-92EE02BD657A}" srcOrd="2" destOrd="0" parTransId="{0152CFF0-B7B0-4ACC-BD8C-A88798C5BB88}" sibTransId="{A4764B9F-F596-4F3C-AF6D-4EB52CF2FCB5}"/>
    <dgm:cxn modelId="{3A760CCE-C2F1-48DE-BB25-66C0887AEDC0}" type="presOf" srcId="{06EDA01E-1284-46BC-9944-92EE02BD657A}" destId="{F97A8F9F-41E2-43BF-82D0-ECFAEA78C46A}" srcOrd="0" destOrd="0" presId="urn:microsoft.com/office/officeart/2005/8/layout/vProcess5"/>
    <dgm:cxn modelId="{7CAFD2E2-911D-402A-B56B-572F19D2BE96}" type="presOf" srcId="{262EC39F-DA74-4DEF-80D9-DE3CBA520A82}" destId="{745FEDEE-D313-4840-90E6-F2DBC9AFFB03}" srcOrd="0" destOrd="0" presId="urn:microsoft.com/office/officeart/2005/8/layout/vProcess5"/>
    <dgm:cxn modelId="{B04CD9E9-B507-470F-B099-E59398255DE6}" srcId="{AA4AA030-FFC2-4CBE-8865-B54842DCD2BA}" destId="{EE6A372C-8F6F-440A-AE1F-A0AF064D3009}" srcOrd="1" destOrd="0" parTransId="{9DC31BF1-158A-4242-BE2C-BB1F879F1A0A}" sibTransId="{7EA2E797-6291-4D28-85ED-CFA7279F5301}"/>
    <dgm:cxn modelId="{EA8AB9EF-F292-4E2F-AC25-4BCE7EC41690}" type="presOf" srcId="{0AEFDD38-535A-4B97-83EB-57F79072C154}" destId="{65A99CA1-BC09-4E1C-AE42-6E87479C434B}" srcOrd="0" destOrd="0" presId="urn:microsoft.com/office/officeart/2005/8/layout/vProcess5"/>
    <dgm:cxn modelId="{E73B65F2-28F9-47C0-8C0E-FB41286676F8}" type="presOf" srcId="{699718E5-66D3-415A-933D-B44FEF207640}" destId="{AD130DBA-9B37-4FEB-8A1D-A336883D2911}" srcOrd="0" destOrd="0" presId="urn:microsoft.com/office/officeart/2005/8/layout/vProcess5"/>
    <dgm:cxn modelId="{793B17FD-0462-44DA-ABA4-4F04B86E9A61}" type="presParOf" srcId="{983BE980-4417-4081-B087-64683C384B37}" destId="{AE81AEA3-C2C5-4582-B2EF-49D87160E095}" srcOrd="0" destOrd="0" presId="urn:microsoft.com/office/officeart/2005/8/layout/vProcess5"/>
    <dgm:cxn modelId="{37F46B72-F911-4EE7-A100-FBED6EB95B43}" type="presParOf" srcId="{983BE980-4417-4081-B087-64683C384B37}" destId="{E86E0602-9EC6-4DA9-8780-E88C4C7F2E2E}" srcOrd="1" destOrd="0" presId="urn:microsoft.com/office/officeart/2005/8/layout/vProcess5"/>
    <dgm:cxn modelId="{671E31A3-3390-4E9C-A692-B3CACEA5B142}" type="presParOf" srcId="{983BE980-4417-4081-B087-64683C384B37}" destId="{556A7FA9-8CA4-42FA-8E44-A33D01DFF447}" srcOrd="2" destOrd="0" presId="urn:microsoft.com/office/officeart/2005/8/layout/vProcess5"/>
    <dgm:cxn modelId="{BD805B35-BC2E-438B-ACC6-F44DDA54CA27}" type="presParOf" srcId="{983BE980-4417-4081-B087-64683C384B37}" destId="{F97A8F9F-41E2-43BF-82D0-ECFAEA78C46A}" srcOrd="3" destOrd="0" presId="urn:microsoft.com/office/officeart/2005/8/layout/vProcess5"/>
    <dgm:cxn modelId="{3432A2A2-286B-426B-9478-90A396D2A35C}" type="presParOf" srcId="{983BE980-4417-4081-B087-64683C384B37}" destId="{AD130DBA-9B37-4FEB-8A1D-A336883D2911}" srcOrd="4" destOrd="0" presId="urn:microsoft.com/office/officeart/2005/8/layout/vProcess5"/>
    <dgm:cxn modelId="{B8515CCC-2A00-424F-AEA3-8779C4AEDBE3}" type="presParOf" srcId="{983BE980-4417-4081-B087-64683C384B37}" destId="{65A99CA1-BC09-4E1C-AE42-6E87479C434B}" srcOrd="5" destOrd="0" presId="urn:microsoft.com/office/officeart/2005/8/layout/vProcess5"/>
    <dgm:cxn modelId="{A86259EA-44BC-4149-A7A8-7B30D0319E5B}" type="presParOf" srcId="{983BE980-4417-4081-B087-64683C384B37}" destId="{42D4B8E5-031F-4685-9021-BA6295B82580}" srcOrd="6" destOrd="0" presId="urn:microsoft.com/office/officeart/2005/8/layout/vProcess5"/>
    <dgm:cxn modelId="{9F5ED210-5FE0-4A54-A11E-C6746307EC8E}" type="presParOf" srcId="{983BE980-4417-4081-B087-64683C384B37}" destId="{F955C3A6-BDBE-4033-9165-3A29FBCAB8E7}" srcOrd="7" destOrd="0" presId="urn:microsoft.com/office/officeart/2005/8/layout/vProcess5"/>
    <dgm:cxn modelId="{22C9D0DE-D95E-4F50-8797-A0D39727398C}" type="presParOf" srcId="{983BE980-4417-4081-B087-64683C384B37}" destId="{C8D616F0-67F8-4BD1-A93D-3B2A2F1A1BBC}" srcOrd="8" destOrd="0" presId="urn:microsoft.com/office/officeart/2005/8/layout/vProcess5"/>
    <dgm:cxn modelId="{B41479A3-4BDB-4AD7-A097-F94FB7D09188}" type="presParOf" srcId="{983BE980-4417-4081-B087-64683C384B37}" destId="{745FEDEE-D313-4840-90E6-F2DBC9AFFB03}" srcOrd="9" destOrd="0" presId="urn:microsoft.com/office/officeart/2005/8/layout/vProcess5"/>
    <dgm:cxn modelId="{E05ACA8E-64D8-431B-A1F0-3F372DCA8EC2}" type="presParOf" srcId="{983BE980-4417-4081-B087-64683C384B37}" destId="{558930EE-4652-45B2-A73F-0B69407D58F0}" srcOrd="10" destOrd="0" presId="urn:microsoft.com/office/officeart/2005/8/layout/vProcess5"/>
    <dgm:cxn modelId="{61F3A210-EBE1-41B1-A6F5-3CE77B050FAE}" type="presParOf" srcId="{983BE980-4417-4081-B087-64683C384B37}" destId="{17875EEC-C4D6-400F-964E-FB1203D10B79}" srcOrd="11" destOrd="0" presId="urn:microsoft.com/office/officeart/2005/8/layout/vProcess5"/>
    <dgm:cxn modelId="{A72C38E3-4201-42B3-8D5F-8A4B3A3D52F1}" type="presParOf" srcId="{983BE980-4417-4081-B087-64683C384B37}" destId="{D96B2A3D-43AF-4EF8-9F1E-2BB72402451F}" srcOrd="12" destOrd="0" presId="urn:microsoft.com/office/officeart/2005/8/layout/vProcess5"/>
    <dgm:cxn modelId="{046A8602-16D0-4D94-8114-22EAB27D64BC}" type="presParOf" srcId="{983BE980-4417-4081-B087-64683C384B37}" destId="{55FBAD2D-70BF-4F10-A477-93C730B616DE}" srcOrd="13" destOrd="0" presId="urn:microsoft.com/office/officeart/2005/8/layout/vProcess5"/>
    <dgm:cxn modelId="{CC0841B0-E752-406E-8BEA-8FE749A3EB09}" type="presParOf" srcId="{983BE980-4417-4081-B087-64683C384B37}" destId="{02DD16AA-8740-4EF6-96A5-C0FB7711128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FCD50-D181-4EA8-9EAF-C6BB39403A88}">
      <dsp:nvSpPr>
        <dsp:cNvPr id="0" name=""/>
        <dsp:cNvSpPr/>
      </dsp:nvSpPr>
      <dsp:spPr>
        <a:xfrm>
          <a:off x="0" y="730940"/>
          <a:ext cx="4134901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rgbClr val="FF0000"/>
              </a:solidFill>
            </a:rPr>
            <a:t>WORD ORDER</a:t>
          </a:r>
        </a:p>
      </dsp:txBody>
      <dsp:txXfrm>
        <a:off x="30442" y="761382"/>
        <a:ext cx="4074017" cy="562726"/>
      </dsp:txXfrm>
    </dsp:sp>
    <dsp:sp modelId="{65C0E392-FD48-4B97-8E6C-4C3FDFEF16AD}">
      <dsp:nvSpPr>
        <dsp:cNvPr id="0" name=""/>
        <dsp:cNvSpPr/>
      </dsp:nvSpPr>
      <dsp:spPr>
        <a:xfrm>
          <a:off x="0" y="1429431"/>
          <a:ext cx="4134901" cy="623610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Lasse GÅR till butiken i dag.</a:t>
          </a:r>
        </a:p>
      </dsp:txBody>
      <dsp:txXfrm>
        <a:off x="30442" y="1459873"/>
        <a:ext cx="4074017" cy="562726"/>
      </dsp:txXfrm>
    </dsp:sp>
    <dsp:sp modelId="{A4CBE23B-558F-40ED-9958-4D8B7CAB3E21}">
      <dsp:nvSpPr>
        <dsp:cNvPr id="0" name=""/>
        <dsp:cNvSpPr/>
      </dsp:nvSpPr>
      <dsp:spPr>
        <a:xfrm>
          <a:off x="0" y="2127921"/>
          <a:ext cx="4134901" cy="623610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 dag GÅR Lasse till butiken.</a:t>
          </a:r>
        </a:p>
      </dsp:txBody>
      <dsp:txXfrm>
        <a:off x="30442" y="2158363"/>
        <a:ext cx="4074017" cy="562726"/>
      </dsp:txXfrm>
    </dsp:sp>
    <dsp:sp modelId="{C767B4BB-4305-4C1C-9C33-8BAA24D4A426}">
      <dsp:nvSpPr>
        <dsp:cNvPr id="0" name=""/>
        <dsp:cNvSpPr/>
      </dsp:nvSpPr>
      <dsp:spPr>
        <a:xfrm>
          <a:off x="0" y="2826411"/>
          <a:ext cx="4134901" cy="623610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Till butiken GÅR Lasse I dag.</a:t>
          </a:r>
        </a:p>
      </dsp:txBody>
      <dsp:txXfrm>
        <a:off x="30442" y="2856853"/>
        <a:ext cx="4074017" cy="562726"/>
      </dsp:txXfrm>
    </dsp:sp>
    <dsp:sp modelId="{976FEA56-DFCD-4F19-9EA1-60DD7683ABDF}">
      <dsp:nvSpPr>
        <dsp:cNvPr id="0" name=""/>
        <dsp:cNvSpPr/>
      </dsp:nvSpPr>
      <dsp:spPr>
        <a:xfrm>
          <a:off x="0" y="3524901"/>
          <a:ext cx="4134901" cy="623610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Sedan ÄTER VI frukost. </a:t>
          </a:r>
        </a:p>
      </dsp:txBody>
      <dsp:txXfrm>
        <a:off x="30442" y="3555343"/>
        <a:ext cx="4074017" cy="562726"/>
      </dsp:txXfrm>
    </dsp:sp>
    <dsp:sp modelId="{BB0FF080-2C27-4819-BFFE-BC0D2777C57E}">
      <dsp:nvSpPr>
        <dsp:cNvPr id="0" name=""/>
        <dsp:cNvSpPr/>
      </dsp:nvSpPr>
      <dsp:spPr>
        <a:xfrm>
          <a:off x="0" y="4223391"/>
          <a:ext cx="4134901" cy="62361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 </a:t>
          </a:r>
          <a:r>
            <a:rPr lang="en-US" sz="2600" kern="1200" dirty="0" err="1"/>
            <a:t>dag</a:t>
          </a:r>
          <a:r>
            <a:rPr lang="en-US" sz="2600" kern="1200"/>
            <a:t> STUDERAR </a:t>
          </a:r>
          <a:r>
            <a:rPr lang="en-US" sz="2600" kern="1200" dirty="0"/>
            <a:t>JAG. </a:t>
          </a:r>
        </a:p>
      </dsp:txBody>
      <dsp:txXfrm>
        <a:off x="30442" y="4253833"/>
        <a:ext cx="4074017" cy="562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B5D60-8319-4C6D-9851-AACF50FC2D3E}">
      <dsp:nvSpPr>
        <dsp:cNvPr id="0" name=""/>
        <dsp:cNvSpPr/>
      </dsp:nvSpPr>
      <dsp:spPr>
        <a:xfrm>
          <a:off x="0" y="0"/>
          <a:ext cx="3392322" cy="12818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rgbClr val="FF0000"/>
              </a:solidFill>
            </a:rPr>
            <a:t>TWO VERBS:</a:t>
          </a:r>
        </a:p>
      </dsp:txBody>
      <dsp:txXfrm>
        <a:off x="37543" y="37543"/>
        <a:ext cx="2009155" cy="1206718"/>
      </dsp:txXfrm>
    </dsp:sp>
    <dsp:sp modelId="{38EB1D6B-BDBC-43E4-A1FB-21A6046BC72E}">
      <dsp:nvSpPr>
        <dsp:cNvPr id="0" name=""/>
        <dsp:cNvSpPr/>
      </dsp:nvSpPr>
      <dsp:spPr>
        <a:xfrm>
          <a:off x="299322" y="1495438"/>
          <a:ext cx="3392322" cy="12818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Jag VILL LÄSA i dag.</a:t>
          </a:r>
        </a:p>
      </dsp:txBody>
      <dsp:txXfrm>
        <a:off x="336865" y="1532981"/>
        <a:ext cx="2184741" cy="1206718"/>
      </dsp:txXfrm>
    </dsp:sp>
    <dsp:sp modelId="{3DA3C4D0-7DBF-449E-ABDD-2C0C67AE6BC3}">
      <dsp:nvSpPr>
        <dsp:cNvPr id="0" name=""/>
        <dsp:cNvSpPr/>
      </dsp:nvSpPr>
      <dsp:spPr>
        <a:xfrm>
          <a:off x="598645" y="2990876"/>
          <a:ext cx="3392322" cy="12818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Matti KAN TALA svenska. </a:t>
          </a:r>
        </a:p>
      </dsp:txBody>
      <dsp:txXfrm>
        <a:off x="636188" y="3028419"/>
        <a:ext cx="2184741" cy="1206718"/>
      </dsp:txXfrm>
    </dsp:sp>
    <dsp:sp modelId="{A9444630-70E0-4A38-8602-0356222428F0}">
      <dsp:nvSpPr>
        <dsp:cNvPr id="0" name=""/>
        <dsp:cNvSpPr/>
      </dsp:nvSpPr>
      <dsp:spPr>
        <a:xfrm>
          <a:off x="2559150" y="972034"/>
          <a:ext cx="833172" cy="833172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2746614" y="972034"/>
        <a:ext cx="458244" cy="626962"/>
      </dsp:txXfrm>
    </dsp:sp>
    <dsp:sp modelId="{804023E0-F6E5-4AF4-882D-E0949FB02107}">
      <dsp:nvSpPr>
        <dsp:cNvPr id="0" name=""/>
        <dsp:cNvSpPr/>
      </dsp:nvSpPr>
      <dsp:spPr>
        <a:xfrm>
          <a:off x="2858472" y="2458927"/>
          <a:ext cx="833172" cy="833172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045936" y="2458927"/>
        <a:ext cx="458244" cy="6269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BFFE9-6597-403A-BEE9-4F240DE1E21D}">
      <dsp:nvSpPr>
        <dsp:cNvPr id="0" name=""/>
        <dsp:cNvSpPr/>
      </dsp:nvSpPr>
      <dsp:spPr>
        <a:xfrm>
          <a:off x="0" y="35092"/>
          <a:ext cx="5076117" cy="11123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2800" kern="1200" dirty="0">
              <a:solidFill>
                <a:srgbClr val="FF0000"/>
              </a:solidFill>
            </a:rPr>
            <a:t>ATT</a:t>
          </a:r>
          <a:endParaRPr lang="en-US" sz="2800" kern="1200" dirty="0">
            <a:solidFill>
              <a:srgbClr val="FF0000"/>
            </a:solidFill>
          </a:endParaRPr>
        </a:p>
      </dsp:txBody>
      <dsp:txXfrm>
        <a:off x="54298" y="89390"/>
        <a:ext cx="4967521" cy="1003708"/>
      </dsp:txXfrm>
    </dsp:sp>
    <dsp:sp modelId="{82B64D1B-4C0E-4EE5-9F06-70C4C604972C}">
      <dsp:nvSpPr>
        <dsp:cNvPr id="0" name=""/>
        <dsp:cNvSpPr/>
      </dsp:nvSpPr>
      <dsp:spPr>
        <a:xfrm>
          <a:off x="0" y="1228036"/>
          <a:ext cx="5076117" cy="11123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2800" kern="1200"/>
            <a:t>Lasse gillar (inte) ATT springa.</a:t>
          </a:r>
          <a:endParaRPr lang="en-US" sz="2800" kern="1200"/>
        </a:p>
      </dsp:txBody>
      <dsp:txXfrm>
        <a:off x="54298" y="1282334"/>
        <a:ext cx="4967521" cy="1003708"/>
      </dsp:txXfrm>
    </dsp:sp>
    <dsp:sp modelId="{3A329A68-51AA-4A9A-8D9F-5611E60D19C0}">
      <dsp:nvSpPr>
        <dsp:cNvPr id="0" name=""/>
        <dsp:cNvSpPr/>
      </dsp:nvSpPr>
      <dsp:spPr>
        <a:xfrm>
          <a:off x="0" y="2420980"/>
          <a:ext cx="5076117" cy="11123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2800" kern="1200"/>
            <a:t>Annika tycker (inte) OM att laga mat.</a:t>
          </a:r>
          <a:endParaRPr lang="en-US" sz="2800" kern="1200"/>
        </a:p>
      </dsp:txBody>
      <dsp:txXfrm>
        <a:off x="54298" y="2475278"/>
        <a:ext cx="4967521" cy="1003708"/>
      </dsp:txXfrm>
    </dsp:sp>
    <dsp:sp modelId="{DF6089E2-6419-4FD9-B6DE-21859B9EEEFE}">
      <dsp:nvSpPr>
        <dsp:cNvPr id="0" name=""/>
        <dsp:cNvSpPr/>
      </dsp:nvSpPr>
      <dsp:spPr>
        <a:xfrm>
          <a:off x="0" y="3613925"/>
          <a:ext cx="5076117" cy="11123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2800" kern="1200"/>
            <a:t>Lasse gillar sport.</a:t>
          </a:r>
          <a:endParaRPr lang="en-US" sz="2800" kern="1200"/>
        </a:p>
      </dsp:txBody>
      <dsp:txXfrm>
        <a:off x="54298" y="3668223"/>
        <a:ext cx="4967521" cy="1003708"/>
      </dsp:txXfrm>
    </dsp:sp>
    <dsp:sp modelId="{0FF5BACB-51C1-40CB-96CE-5A794C830C72}">
      <dsp:nvSpPr>
        <dsp:cNvPr id="0" name=""/>
        <dsp:cNvSpPr/>
      </dsp:nvSpPr>
      <dsp:spPr>
        <a:xfrm>
          <a:off x="0" y="4806869"/>
          <a:ext cx="5076117" cy="11123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2800" kern="1200"/>
            <a:t>Annika tycker om lax, köttbullar och ost. </a:t>
          </a:r>
          <a:endParaRPr lang="en-US" sz="2800" kern="1200"/>
        </a:p>
      </dsp:txBody>
      <dsp:txXfrm>
        <a:off x="54298" y="4861167"/>
        <a:ext cx="4967521" cy="10037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E0602-9EC6-4DA9-8780-E88C4C7F2E2E}">
      <dsp:nvSpPr>
        <dsp:cNvPr id="0" name=""/>
        <dsp:cNvSpPr/>
      </dsp:nvSpPr>
      <dsp:spPr>
        <a:xfrm>
          <a:off x="0" y="0"/>
          <a:ext cx="3345056" cy="95091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2300" kern="1200" dirty="0">
              <a:solidFill>
                <a:srgbClr val="FF0000"/>
              </a:solidFill>
            </a:rPr>
            <a:t>ATT - not </a:t>
          </a:r>
          <a:r>
            <a:rPr lang="sv-FI" sz="2300" kern="1200" dirty="0" err="1">
              <a:solidFill>
                <a:srgbClr val="FF0000"/>
              </a:solidFill>
            </a:rPr>
            <a:t>after</a:t>
          </a:r>
          <a:r>
            <a:rPr lang="sv-FI" sz="2300" kern="1200" dirty="0">
              <a:solidFill>
                <a:srgbClr val="FF0000"/>
              </a:solidFill>
            </a:rPr>
            <a:t> an </a:t>
          </a:r>
          <a:r>
            <a:rPr lang="sv-FI" sz="2300" kern="1200" dirty="0" err="1">
              <a:solidFill>
                <a:srgbClr val="FF0000"/>
              </a:solidFill>
            </a:rPr>
            <a:t>auxiliary</a:t>
          </a:r>
          <a:r>
            <a:rPr lang="sv-FI" sz="2300" kern="1200" dirty="0">
              <a:solidFill>
                <a:srgbClr val="FF0000"/>
              </a:solidFill>
            </a:rPr>
            <a:t> verb</a:t>
          </a:r>
          <a:endParaRPr lang="en-US" sz="2300" kern="1200" dirty="0">
            <a:solidFill>
              <a:srgbClr val="FF0000"/>
            </a:solidFill>
          </a:endParaRPr>
        </a:p>
      </dsp:txBody>
      <dsp:txXfrm>
        <a:off x="27851" y="27851"/>
        <a:ext cx="2207684" cy="895216"/>
      </dsp:txXfrm>
    </dsp:sp>
    <dsp:sp modelId="{556A7FA9-8CA4-42FA-8E44-A33D01DFF447}">
      <dsp:nvSpPr>
        <dsp:cNvPr id="0" name=""/>
        <dsp:cNvSpPr/>
      </dsp:nvSpPr>
      <dsp:spPr>
        <a:xfrm>
          <a:off x="249793" y="1082990"/>
          <a:ext cx="3345056" cy="95091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2300" kern="1200"/>
            <a:t>Lasse VILL STUDERA svenska.</a:t>
          </a:r>
          <a:endParaRPr lang="en-US" sz="2300" kern="1200"/>
        </a:p>
      </dsp:txBody>
      <dsp:txXfrm>
        <a:off x="277644" y="1110841"/>
        <a:ext cx="2421463" cy="895216"/>
      </dsp:txXfrm>
    </dsp:sp>
    <dsp:sp modelId="{F97A8F9F-41E2-43BF-82D0-ECFAEA78C46A}">
      <dsp:nvSpPr>
        <dsp:cNvPr id="0" name=""/>
        <dsp:cNvSpPr/>
      </dsp:nvSpPr>
      <dsp:spPr>
        <a:xfrm>
          <a:off x="499586" y="2165981"/>
          <a:ext cx="3345056" cy="95091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2300" kern="1200"/>
            <a:t>Vi SKA RESA till Norge.</a:t>
          </a:r>
          <a:endParaRPr lang="en-US" sz="2300" kern="1200"/>
        </a:p>
      </dsp:txBody>
      <dsp:txXfrm>
        <a:off x="527437" y="2193832"/>
        <a:ext cx="2421463" cy="895216"/>
      </dsp:txXfrm>
    </dsp:sp>
    <dsp:sp modelId="{AD130DBA-9B37-4FEB-8A1D-A336883D2911}">
      <dsp:nvSpPr>
        <dsp:cNvPr id="0" name=""/>
        <dsp:cNvSpPr/>
      </dsp:nvSpPr>
      <dsp:spPr>
        <a:xfrm>
          <a:off x="749379" y="3248972"/>
          <a:ext cx="3345056" cy="95091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2300" kern="1200"/>
            <a:t>Annika MÅSTE STÄDA i dag. </a:t>
          </a:r>
          <a:endParaRPr lang="en-US" sz="2300" kern="1200"/>
        </a:p>
      </dsp:txBody>
      <dsp:txXfrm>
        <a:off x="777230" y="3276823"/>
        <a:ext cx="2421463" cy="895216"/>
      </dsp:txXfrm>
    </dsp:sp>
    <dsp:sp modelId="{65A99CA1-BC09-4E1C-AE42-6E87479C434B}">
      <dsp:nvSpPr>
        <dsp:cNvPr id="0" name=""/>
        <dsp:cNvSpPr/>
      </dsp:nvSpPr>
      <dsp:spPr>
        <a:xfrm>
          <a:off x="999172" y="4331963"/>
          <a:ext cx="3345056" cy="95091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2300" kern="1200"/>
            <a:t>Matti KAN INTE TALA spanska.</a:t>
          </a:r>
          <a:endParaRPr lang="en-US" sz="2300" kern="1200"/>
        </a:p>
      </dsp:txBody>
      <dsp:txXfrm>
        <a:off x="1027023" y="4359814"/>
        <a:ext cx="2421463" cy="895216"/>
      </dsp:txXfrm>
    </dsp:sp>
    <dsp:sp modelId="{42D4B8E5-031F-4685-9021-BA6295B82580}">
      <dsp:nvSpPr>
        <dsp:cNvPr id="0" name=""/>
        <dsp:cNvSpPr/>
      </dsp:nvSpPr>
      <dsp:spPr>
        <a:xfrm>
          <a:off x="2726959" y="694698"/>
          <a:ext cx="618097" cy="61809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2866031" y="694698"/>
        <a:ext cx="339953" cy="465118"/>
      </dsp:txXfrm>
    </dsp:sp>
    <dsp:sp modelId="{F955C3A6-BDBE-4033-9165-3A29FBCAB8E7}">
      <dsp:nvSpPr>
        <dsp:cNvPr id="0" name=""/>
        <dsp:cNvSpPr/>
      </dsp:nvSpPr>
      <dsp:spPr>
        <a:xfrm>
          <a:off x="2976752" y="1777689"/>
          <a:ext cx="618097" cy="61809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3115824" y="1777689"/>
        <a:ext cx="339953" cy="465118"/>
      </dsp:txXfrm>
    </dsp:sp>
    <dsp:sp modelId="{C8D616F0-67F8-4BD1-A93D-3B2A2F1A1BBC}">
      <dsp:nvSpPr>
        <dsp:cNvPr id="0" name=""/>
        <dsp:cNvSpPr/>
      </dsp:nvSpPr>
      <dsp:spPr>
        <a:xfrm>
          <a:off x="3226545" y="2844831"/>
          <a:ext cx="618097" cy="61809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3365617" y="2844831"/>
        <a:ext cx="339953" cy="465118"/>
      </dsp:txXfrm>
    </dsp:sp>
    <dsp:sp modelId="{745FEDEE-D313-4840-90E6-F2DBC9AFFB03}">
      <dsp:nvSpPr>
        <dsp:cNvPr id="0" name=""/>
        <dsp:cNvSpPr/>
      </dsp:nvSpPr>
      <dsp:spPr>
        <a:xfrm>
          <a:off x="3476338" y="3938388"/>
          <a:ext cx="618097" cy="61809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3615410" y="3938388"/>
        <a:ext cx="339953" cy="465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F51C5-0FD4-4089-8936-B17F14B4D82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91E19-EA6B-472E-B3DD-F0B07F0DD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73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B91E19-EA6B-472E-B3DD-F0B07F0DD2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22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WORD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B91E19-EA6B-472E-B3DD-F0B07F0DD2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56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VERBS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B91E19-EA6B-472E-B3DD-F0B07F0DD2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74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GENITIVE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B91E19-EA6B-472E-B3DD-F0B07F0DD2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59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ATT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B91E19-EA6B-472E-B3DD-F0B07F0DD2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41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ATT not </a:t>
            </a:r>
            <a:r>
              <a:rPr lang="sv-FI" dirty="0" err="1"/>
              <a:t>after</a:t>
            </a:r>
            <a:r>
              <a:rPr lang="sv-FI" dirty="0"/>
              <a:t> an </a:t>
            </a:r>
            <a:r>
              <a:rPr lang="sv-FI" dirty="0" err="1"/>
              <a:t>auxiliary</a:t>
            </a:r>
            <a:r>
              <a:rPr lang="sv-FI" dirty="0"/>
              <a:t> verb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B91E19-EA6B-472E-B3DD-F0B07F0DD2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94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SUBORDINATE FIRST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B91E19-EA6B-472E-B3DD-F0B07F0DD2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59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Lasse </a:t>
            </a:r>
            <a:r>
              <a:rPr lang="en-US" dirty="0" err="1"/>
              <a:t>åker</a:t>
            </a:r>
            <a:r>
              <a:rPr lang="en-US" dirty="0"/>
              <a:t> </a:t>
            </a:r>
            <a:r>
              <a:rPr lang="en-US" dirty="0" err="1"/>
              <a:t>tåg</a:t>
            </a:r>
            <a:r>
              <a:rPr lang="en-US" dirty="0"/>
              <a:t> till </a:t>
            </a:r>
            <a:r>
              <a:rPr lang="en-US" dirty="0" err="1"/>
              <a:t>jobbet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B91E19-EA6B-472E-B3DD-F0B07F0DD2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22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63111-5702-4D12-AB01-FB80940653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0D022C-384F-468C-B56E-BD333B1410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CEAF9-E259-4800-A829-16930727C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3C3F-0FE6-4B16-B72A-15D101086C3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7B043-4730-4198-8FE7-96966E237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FB8D2-B07A-48BB-86E3-7C5003E9E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79B0-2192-4A25-A107-C9D4F97A6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79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ED931-F0A4-47F0-BD04-5675D241E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1FA8CF-A7E7-482C-B01F-99F6701C5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A4D51-B0CC-46FA-8B5D-5472BBC18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3C3F-0FE6-4B16-B72A-15D101086C3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78AB6-558A-4CCF-BCB6-B3BC00DB1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0F2CD-50EF-4794-8DF5-F9C194C4C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79B0-2192-4A25-A107-C9D4F97A6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08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DDBDEB-876A-4BAD-B73D-039F356D2E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630C1E-98B6-483C-8109-460A665E3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0C97A-F5BC-41A3-A7D9-B63782837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3C3F-0FE6-4B16-B72A-15D101086C3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8C518-D8F9-4370-8F9B-58CE28FFB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3C82D-884A-46B5-B34A-FB21BBF57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79B0-2192-4A25-A107-C9D4F97A6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05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AB528-173F-4881-9422-C426AE77D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5D879-0299-4995-B2D4-85C661CCE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4A9DA-8252-4C64-9F2D-A4E3DF703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3C3F-0FE6-4B16-B72A-15D101086C3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23134-8187-4CE2-ACB3-DD94E8AF2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417F-9F48-474B-8475-B8144E760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79B0-2192-4A25-A107-C9D4F97A6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22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DF15E-8901-4570-9997-647A10F0D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08ADE-B051-49BE-9EF1-CF3F70E2B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0FFDB-B344-401E-8A46-861CD574E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3C3F-0FE6-4B16-B72A-15D101086C3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DEB37-C493-476D-B184-5C91C769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36986-AAC5-471C-A32D-58DD48454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79B0-2192-4A25-A107-C9D4F97A6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85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C8DFE-70A8-4B75-BA3D-A2CB1FF9E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3FBA7-8BF1-422E-A675-1E49B80D03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3A0AED-707E-48C0-A0E2-BD94E0126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C96AC9-BA49-46F5-B59E-E75E39D8E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3C3F-0FE6-4B16-B72A-15D101086C3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3749F9-60E1-4945-B181-A092F783E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197C5A-F379-41BB-89BA-D2D46F62B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79B0-2192-4A25-A107-C9D4F97A6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02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18ADE-1446-477C-831D-74681AC15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656750-30D3-400F-B183-DB918B649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05737F-34CA-4BA3-A43D-1B1769C43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372930-A593-4B4A-A308-4CD18FF875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873FC4-E501-46CD-98B8-0CF59DC90C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3EF0FA-CA7A-4B3B-A443-438495881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3C3F-0FE6-4B16-B72A-15D101086C3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7237B3-EE0E-4842-BD98-AE8315087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C07A55-5A0C-4E0B-8E14-8B17C2AE3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79B0-2192-4A25-A107-C9D4F97A6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45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FBE01-CCF0-4D92-B4A9-7DB425999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ED6C40-C6DD-425D-B1C3-EE3C1E048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3C3F-0FE6-4B16-B72A-15D101086C3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0BA4C4-4640-485B-84CD-6EB9F0628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947B6C-6CFE-421A-B74B-E9D0F6E54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79B0-2192-4A25-A107-C9D4F97A6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25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92E9DC-11F3-4C05-98D3-E05ACB2B3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3C3F-0FE6-4B16-B72A-15D101086C3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A559B4-B4E5-43E9-BA4E-1FBB601ED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B7D053-35D6-459F-87CD-B379802A4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79B0-2192-4A25-A107-C9D4F97A6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4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5DFAF-5EBD-4905-B58A-79D135B65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5CCF3-0A5E-453B-AF65-E39150420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1FCE0-F572-4F02-9447-9848448A0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8DFFEA-206E-411A-B2A5-3029F3F76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3C3F-0FE6-4B16-B72A-15D101086C3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ABB0BB-346A-487A-B66D-48FC9D5EB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67AFFD-6695-427A-B621-865E1862D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79B0-2192-4A25-A107-C9D4F97A6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52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44319-80F8-43AB-BE22-D619EF33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6A3599-7860-4583-BB00-68687BC576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999856-D37C-4038-9390-C1E0715A2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AC7401-5DEC-4FE7-A8C9-73468C7F2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3C3F-0FE6-4B16-B72A-15D101086C3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09653-80C9-430B-B058-6C881DB30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182FAA-A1B7-427B-ABAF-58EA84AFF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79B0-2192-4A25-A107-C9D4F97A6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44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DFA567-FBB2-4AF7-AEFE-E57FFB5A0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92803-E817-409D-A85A-DE9B1AD11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D70C0-5EFD-4D68-B15C-034F12ED7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3C3F-0FE6-4B16-B72A-15D101086C3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BC677-7A05-4755-9C15-6F97D870F1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449FC-C4C9-4224-98AA-B8F7AE81B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879B0-2192-4A25-A107-C9D4F97A6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2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11A0F9-D349-4D7B-9229-A7A2C75F6F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5536" b="1019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E43010-3597-4C08-B1F1-3896C4124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ASSIGNMENTS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B00422-724C-492D-892E-5D404258E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Some mistakes</a:t>
            </a:r>
          </a:p>
        </p:txBody>
      </p:sp>
    </p:spTree>
    <p:extLst>
      <p:ext uri="{BB962C8B-B14F-4D97-AF65-F5344CB8AC3E}">
        <p14:creationId xmlns:p14="http://schemas.microsoft.com/office/powerpoint/2010/main" val="3125335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Ett rum med färgade stolar">
            <a:extLst>
              <a:ext uri="{FF2B5EF4-FFF2-40B4-BE49-F238E27FC236}">
                <a16:creationId xmlns:a16="http://schemas.microsoft.com/office/drawing/2014/main" id="{CECE6CEC-3362-4068-8787-CB4DEBB308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02" r="18064" b="2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6F09D3-0E57-47EC-9A53-FCC7786F7D3D}"/>
              </a:ext>
            </a:extLst>
          </p:cNvPr>
          <p:cNvSpPr txBox="1"/>
          <p:nvPr/>
        </p:nvSpPr>
        <p:spPr>
          <a:xfrm>
            <a:off x="6234329" y="2279018"/>
            <a:ext cx="5314543" cy="33759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AALTO-UNIVERSITET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AALTO-UNIVERSITETET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PÅ / VID </a:t>
            </a:r>
            <a:r>
              <a:rPr lang="en-US" sz="2000" dirty="0" err="1"/>
              <a:t>universitetet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7702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C6BEC6B-5C77-412D-B45A-5B0F46FED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in a grocery store&#10;&#10;Description automatically generated">
            <a:extLst>
              <a:ext uri="{FF2B5EF4-FFF2-40B4-BE49-F238E27FC236}">
                <a16:creationId xmlns:a16="http://schemas.microsoft.com/office/drawing/2014/main" id="{CEB045CF-B436-B985-35B1-8A2CEFAF58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45" r="-2" b="-2"/>
          <a:stretch/>
        </p:blipFill>
        <p:spPr>
          <a:xfrm>
            <a:off x="5191128" y="1847129"/>
            <a:ext cx="6162670" cy="4272677"/>
          </a:xfrm>
          <a:prstGeom prst="rect">
            <a:avLst/>
          </a:prstGeom>
        </p:spPr>
      </p:pic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A2F8143E-BE9C-44D4-A9AD-F0FF6BF7F4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5901256"/>
              </p:ext>
            </p:extLst>
          </p:nvPr>
        </p:nvGraphicFramePr>
        <p:xfrm>
          <a:off x="694267" y="541868"/>
          <a:ext cx="4134901" cy="5577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60410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3">
            <a:extLst>
              <a:ext uri="{FF2B5EF4-FFF2-40B4-BE49-F238E27FC236}">
                <a16:creationId xmlns:a16="http://schemas.microsoft.com/office/drawing/2014/main" id="{DC6BEC6B-5C77-412D-B45A-5B0F46FED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-up of an open book&#10;&#10;Description automatically generated">
            <a:extLst>
              <a:ext uri="{FF2B5EF4-FFF2-40B4-BE49-F238E27FC236}">
                <a16:creationId xmlns:a16="http://schemas.microsoft.com/office/drawing/2014/main" id="{DE9C4CC2-CE53-67B7-374A-65A1FCEE0E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26" b="3"/>
          <a:stretch/>
        </p:blipFill>
        <p:spPr>
          <a:xfrm>
            <a:off x="5191128" y="1847129"/>
            <a:ext cx="6162670" cy="4272677"/>
          </a:xfrm>
          <a:prstGeom prst="rect">
            <a:avLst/>
          </a:prstGeom>
        </p:spPr>
      </p:pic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F4159E75-3F91-4E1E-A0B6-3F5D7C19E5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5132520"/>
              </p:ext>
            </p:extLst>
          </p:nvPr>
        </p:nvGraphicFramePr>
        <p:xfrm>
          <a:off x="838200" y="1847128"/>
          <a:ext cx="3990968" cy="4272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75815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C6BEC6B-5C77-412D-B45A-5B0F46FED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999CCD-EDE1-4E09-9969-8A36A8D3F8E8}"/>
              </a:ext>
            </a:extLst>
          </p:cNvPr>
          <p:cNvSpPr txBox="1"/>
          <p:nvPr/>
        </p:nvSpPr>
        <p:spPr>
          <a:xfrm>
            <a:off x="592667" y="778933"/>
            <a:ext cx="4236503" cy="534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GENITIVE / </a:t>
            </a:r>
            <a:r>
              <a:rPr lang="en-US" sz="2000" b="1" i="0" dirty="0">
                <a:solidFill>
                  <a:srgbClr val="202124"/>
                </a:solidFill>
                <a:effectLst/>
                <a:latin typeface="Google Sans"/>
              </a:rPr>
              <a:t>possessive pronoun</a:t>
            </a:r>
            <a:endParaRPr lang="en-US" sz="2000" dirty="0">
              <a:solidFill>
                <a:srgbClr val="FF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Lasses NYA BIL / BILAR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(</a:t>
            </a:r>
            <a:r>
              <a:rPr lang="en-US" sz="2000" dirty="0" err="1"/>
              <a:t>ny</a:t>
            </a:r>
            <a:r>
              <a:rPr lang="en-US" sz="2000" dirty="0"/>
              <a:t> </a:t>
            </a:r>
            <a:r>
              <a:rPr lang="en-US" sz="2000" dirty="0" err="1"/>
              <a:t>nytt</a:t>
            </a:r>
            <a:r>
              <a:rPr lang="en-US" sz="2000" dirty="0"/>
              <a:t> </a:t>
            </a:r>
            <a:r>
              <a:rPr lang="en-US" sz="2000" dirty="0" err="1"/>
              <a:t>nya</a:t>
            </a:r>
            <a:r>
              <a:rPr lang="en-US" sz="2000" dirty="0"/>
              <a:t>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Lauras</a:t>
            </a:r>
            <a:r>
              <a:rPr lang="en-US" sz="2000" dirty="0"/>
              <a:t> SÖTA HUND / HUNDAR</a:t>
            </a:r>
          </a:p>
        </p:txBody>
      </p:sp>
      <p:pic>
        <p:nvPicPr>
          <p:cNvPr id="4" name="Picture 3" descr="A white puppy lying on a wood surface&#10;&#10;Description automatically generated">
            <a:extLst>
              <a:ext uri="{FF2B5EF4-FFF2-40B4-BE49-F238E27FC236}">
                <a16:creationId xmlns:a16="http://schemas.microsoft.com/office/drawing/2014/main" id="{52E50BEE-E789-41AA-3726-3CD9BEDE2B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1" r="326" b="3"/>
          <a:stretch/>
        </p:blipFill>
        <p:spPr>
          <a:xfrm>
            <a:off x="5191128" y="1847129"/>
            <a:ext cx="6162670" cy="427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12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B13D34-16A1-FA4E-4381-A80205399A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54" r="19080" b="-1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149C72FA-D060-4C77-9FD3-6F9BA75BDF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5627708"/>
              </p:ext>
            </p:extLst>
          </p:nvPr>
        </p:nvGraphicFramePr>
        <p:xfrm>
          <a:off x="345440" y="304801"/>
          <a:ext cx="5076117" cy="5954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36751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28">
            <a:extLst>
              <a:ext uri="{FF2B5EF4-FFF2-40B4-BE49-F238E27FC236}">
                <a16:creationId xmlns:a16="http://schemas.microsoft.com/office/drawing/2014/main" id="{A783CD55-1776-4C75-9A8F-D1179C0C7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5903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518814-28D7-E60D-46CF-B59DB629E6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45" r="3594" b="-1"/>
          <a:stretch/>
        </p:blipFill>
        <p:spPr>
          <a:xfrm>
            <a:off x="5441735" y="804672"/>
            <a:ext cx="5934456" cy="5248656"/>
          </a:xfrm>
          <a:prstGeom prst="rect">
            <a:avLst/>
          </a:prstGeom>
          <a:effectLst/>
        </p:spPr>
      </p:pic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111065DC-F603-437D-895D-F1C052AD13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9355618"/>
              </p:ext>
            </p:extLst>
          </p:nvPr>
        </p:nvGraphicFramePr>
        <p:xfrm>
          <a:off x="447040" y="894081"/>
          <a:ext cx="4344229" cy="5282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92860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7E764D-B082-F735-714E-8147E5060C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9" r="11639"/>
          <a:stretch/>
        </p:blipFill>
        <p:spPr>
          <a:xfrm>
            <a:off x="0" y="-926885"/>
            <a:ext cx="12283439" cy="8711770"/>
          </a:xfrm>
          <a:prstGeom prst="rect">
            <a:avLst/>
          </a:prstGeom>
        </p:spPr>
      </p:pic>
      <p:sp>
        <p:nvSpPr>
          <p:cNvPr id="35" name="Rectangle 3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7ED78F-9B3A-4CF6-AC49-5D2FEAA87730}"/>
              </a:ext>
            </a:extLst>
          </p:cNvPr>
          <p:cNvSpPr txBox="1"/>
          <p:nvPr/>
        </p:nvSpPr>
        <p:spPr>
          <a:xfrm>
            <a:off x="6637868" y="651933"/>
            <a:ext cx="4715932" cy="5525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SUBORDINATE  CLAUSE FIRST – </a:t>
            </a:r>
            <a:r>
              <a:rPr lang="en-US" sz="2800" dirty="0"/>
              <a:t>the main clause begins with a verb.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1) Om det </a:t>
            </a:r>
            <a:r>
              <a:rPr lang="en-US" sz="2800" dirty="0" err="1"/>
              <a:t>inte</a:t>
            </a:r>
            <a:r>
              <a:rPr lang="en-US" sz="2800" dirty="0"/>
              <a:t> </a:t>
            </a:r>
            <a:r>
              <a:rPr lang="en-US" sz="2800" dirty="0" err="1"/>
              <a:t>regnar</a:t>
            </a:r>
            <a:r>
              <a:rPr lang="en-US" sz="2800" dirty="0"/>
              <a:t>, 2) GÅR jag </a:t>
            </a:r>
            <a:r>
              <a:rPr lang="en-US" sz="2800" dirty="0" err="1"/>
              <a:t>ut.</a:t>
            </a:r>
            <a:r>
              <a:rPr lang="en-US" sz="2800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Eftersom</a:t>
            </a:r>
            <a:r>
              <a:rPr lang="en-US" sz="2800" dirty="0"/>
              <a:t> Lasse </a:t>
            </a:r>
            <a:r>
              <a:rPr lang="en-US" sz="2800" dirty="0" err="1"/>
              <a:t>kan</a:t>
            </a:r>
            <a:r>
              <a:rPr lang="en-US" sz="2800" dirty="0"/>
              <a:t> tala </a:t>
            </a:r>
            <a:r>
              <a:rPr lang="en-US" sz="2800" dirty="0" err="1"/>
              <a:t>svenska</a:t>
            </a:r>
            <a:r>
              <a:rPr lang="en-US" sz="2800" dirty="0"/>
              <a:t>, ÅKER vi till Stockholm.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När</a:t>
            </a:r>
            <a:r>
              <a:rPr lang="en-US" sz="2800" dirty="0"/>
              <a:t> det </a:t>
            </a:r>
            <a:r>
              <a:rPr lang="en-US" sz="2800" dirty="0" err="1"/>
              <a:t>snöar</a:t>
            </a:r>
            <a:r>
              <a:rPr lang="en-US" sz="2800" dirty="0"/>
              <a:t>, TYCKER vi om </a:t>
            </a:r>
            <a:r>
              <a:rPr lang="en-US" sz="2800" dirty="0" err="1"/>
              <a:t>att</a:t>
            </a:r>
            <a:r>
              <a:rPr lang="en-US" sz="2800" dirty="0"/>
              <a:t> </a:t>
            </a:r>
            <a:r>
              <a:rPr lang="en-US" sz="2800" dirty="0" err="1"/>
              <a:t>vara</a:t>
            </a:r>
            <a:r>
              <a:rPr lang="en-US" sz="2800" dirty="0"/>
              <a:t> </a:t>
            </a:r>
            <a:r>
              <a:rPr lang="en-US" sz="2800" dirty="0" err="1"/>
              <a:t>ute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69736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4B4FF-DE58-1491-9D94-846C16519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1128094"/>
            <a:ext cx="3434180" cy="14152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500"/>
              <a:t>ÅKA TÅG/BUSS/TUNNELBANA/SPÅRVAGN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D50611-324E-CE84-C5BC-BB32175B7E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69" r="21524" b="-1"/>
          <a:stretch/>
        </p:blipFill>
        <p:spPr>
          <a:xfrm>
            <a:off x="-9886" y="10"/>
            <a:ext cx="7572605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32F1D1F-DCE0-5600-27B9-BEFB7BE5D3F0}"/>
              </a:ext>
            </a:extLst>
          </p:cNvPr>
          <p:cNvSpPr txBox="1"/>
          <p:nvPr/>
        </p:nvSpPr>
        <p:spPr>
          <a:xfrm>
            <a:off x="8153400" y="2543364"/>
            <a:ext cx="3434180" cy="3599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Lasse åker tåg till jobbet.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Maria åker tunnelbana till universitetet.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257488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233</Words>
  <Application>Microsoft Office PowerPoint</Application>
  <PresentationFormat>Widescreen</PresentationFormat>
  <Paragraphs>59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Google Sans</vt:lpstr>
      <vt:lpstr>Office Theme</vt:lpstr>
      <vt:lpstr>YOUR ASSIGNMENTS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ÅKA TÅG/BUSS/TUNNELBANA/SPÅRVAGN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ASSIGNMENTS</dc:title>
  <dc:creator>Fröjdman Isabella</dc:creator>
  <cp:lastModifiedBy>Fröjdman Isabella</cp:lastModifiedBy>
  <cp:revision>8</cp:revision>
  <dcterms:created xsi:type="dcterms:W3CDTF">2021-10-05T06:49:51Z</dcterms:created>
  <dcterms:modified xsi:type="dcterms:W3CDTF">2023-09-27T05:08:22Z</dcterms:modified>
</cp:coreProperties>
</file>