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80"/>
  </p:normalViewPr>
  <p:slideViewPr>
    <p:cSldViewPr snapToGrid="0">
      <p:cViewPr varScale="1">
        <p:scale>
          <a:sx n="90" d="100"/>
          <a:sy n="90" d="100"/>
        </p:scale>
        <p:origin x="2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329DEC-62EE-7F76-DE19-EAB4AF524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DCB05AA-D451-13DB-4BBB-5F6B7F3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A40920-4F28-4149-5360-2DDA2C03A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E5E3F3-A650-2D40-4CF3-81DAAE32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089C27-596E-8B0A-E570-B0FBEBE7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241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6FC3F-EA42-C905-69EE-74DD085A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B718329-8091-7CF5-97EB-5A7C210D2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2B4450-7EFC-6179-B5BE-BED8131E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A6B91A-54B5-8BD6-5D66-C08CF014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054D505-7C1F-3E7D-921E-AEEFEF5D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86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639EA82-4EB4-0EB3-D35A-E2048AD46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5412B4E-9953-A00A-14A7-72D2FE112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52D8A0-0877-0FD4-6B89-6836D0BC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A16D3E3-6F01-39C9-2A34-170A2B02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02B3FB-A8D2-BD54-E0F6-C70C2DE1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148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6E5182-993C-BDFE-7338-E863D9C1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E88BBD-830D-DB3D-25A9-4389ABB9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3ED8B9-3D70-38F5-DBAB-818D4E87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AE59CE-C0F3-B6DC-413E-FEC843CB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FB3E00-FB93-9563-0FFF-F8BF8E5E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01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F866A8-3735-4D14-B80A-D259C96B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07695A-8960-73D6-55A3-12915D934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987314-11F9-88E9-2B85-2B20CD84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21BA6F-9551-0C14-3608-7861828F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A81DC7-855A-07B8-2C36-D6F72D11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06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7CEA4F-7A0C-9D96-8031-AF4A451A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0C2832-5152-6E3D-77B9-3599ADAFC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32FC6E8-E976-12EF-2A0D-26084EF25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C2FDBB7-AB5A-CCE3-5ED5-CA878492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CD92482-6C7E-2EE5-C574-2E67528B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6D4ECE-6A23-A6FB-3640-413C5F9E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82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FDE745-42A7-CE7F-9923-AB76CE8F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8AE061-0CA3-3327-4F02-2B0F1A83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086AE0-3865-2183-DD7E-F89E9FECC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6AB2EFA-6003-7851-9369-B8EA107AF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CB8764A-C901-080A-E4E2-2894738AC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182DE41-2220-940B-7185-85CFC928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F3E8B90-5FDF-FD62-E323-DADC9526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2A18BF2-7794-8E27-31F8-D35AD551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278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5ADFD2-B52C-9ABE-D88D-E6AF3CC1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000072-9568-0409-7F76-6726536D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B7E9F8E-7E5A-AC57-54A6-978F10C8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EA2422-B8AC-C51F-43C7-59DCB735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58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2C89B8A-2A5F-6775-D4F9-3840B10A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C632B28-7234-3521-7F40-18C84F83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89ECB12-157B-558D-4936-E998B19B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19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BACED0-7EAB-F579-3823-0AA7D691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BAA63F-CB3D-A488-182C-5916E994A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037AD0A-FD7E-B80A-CD04-C48B3CEBB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14F4157-2AF6-0D4B-FBF6-76A0EC15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BC53753-4856-7875-B62D-C69F0FE8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9B80312-04BD-3699-E859-350AACF7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39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371F7-F58E-534C-2489-7BDBA57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B2F2486-BFA4-693C-5805-00A493DEC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4575FF8-EE43-6FC6-5B62-81E843E72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F68C7D4-5F33-0857-CC75-95B431FD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CC99D62-422A-5F9F-87DE-990A8005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52D7F6E-88B9-0D97-E33D-A106646B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79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0938654-E8BA-DA3D-E63C-69791454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A93CE4C-9399-6EF9-95B2-3139F483B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7C18AC-BDF9-B2E7-0B55-ADE72E403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1005-81D0-3248-8BBA-19B55A996784}" type="datetimeFigureOut">
              <a:rPr lang="fi-FI" smtClean="0"/>
              <a:t>20.9.2023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99A353-A529-7CC2-7A87-826DB3219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33E387-8E4D-FD4B-1A65-BED3B60E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876BA-74D0-514C-80B7-CEDCDA236A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963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A05FC7B1-FDD1-DDB9-16DD-1DC05B77C31D}"/>
              </a:ext>
            </a:extLst>
          </p:cNvPr>
          <p:cNvSpPr txBox="1"/>
          <p:nvPr/>
        </p:nvSpPr>
        <p:spPr>
          <a:xfrm>
            <a:off x="2971800" y="1771650"/>
            <a:ext cx="5500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Sivistyksen hinta</a:t>
            </a:r>
          </a:p>
          <a:p>
            <a:pPr algn="ctr"/>
            <a:r>
              <a:rPr lang="fi-FI" sz="4000" dirty="0"/>
              <a:t>Helsingin Sanomat</a:t>
            </a:r>
          </a:p>
          <a:p>
            <a:pPr algn="ctr"/>
            <a:r>
              <a:rPr lang="fi-FI" sz="4000" dirty="0"/>
              <a:t>17.9.</a:t>
            </a:r>
          </a:p>
          <a:p>
            <a:pPr algn="ctr"/>
            <a:r>
              <a:rPr lang="fi-FI" sz="4000" dirty="0" err="1"/>
              <a:t>Suna</a:t>
            </a:r>
            <a:r>
              <a:rPr lang="fi-FI" sz="40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26090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DD31B0C6-44AF-F9E8-1449-6FB363DB7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092" y="0"/>
            <a:ext cx="5143500" cy="6858000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EF85EA09-3EEE-DEE7-73C3-50DCC4FB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89" y="0"/>
            <a:ext cx="5143500" cy="6858000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61410102-ED4E-FB5D-BF65-3DEBD4D82FF9}"/>
              </a:ext>
            </a:extLst>
          </p:cNvPr>
          <p:cNvSpPr txBox="1"/>
          <p:nvPr/>
        </p:nvSpPr>
        <p:spPr>
          <a:xfrm>
            <a:off x="813058" y="3543211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</a:rPr>
              <a:t>Sivistyksen hinta</a:t>
            </a:r>
          </a:p>
          <a:p>
            <a:pPr algn="ctr"/>
            <a:r>
              <a:rPr lang="fi-FI" sz="1800" dirty="0">
                <a:solidFill>
                  <a:schemeClr val="bg1"/>
                </a:solidFill>
              </a:rPr>
              <a:t>Helsingin Sanomat</a:t>
            </a:r>
          </a:p>
          <a:p>
            <a:pPr algn="ctr"/>
            <a:r>
              <a:rPr lang="fi-FI" sz="1800" dirty="0">
                <a:solidFill>
                  <a:schemeClr val="bg1"/>
                </a:solidFill>
              </a:rPr>
              <a:t>17.9.</a:t>
            </a:r>
          </a:p>
          <a:p>
            <a:pPr algn="ctr"/>
            <a:r>
              <a:rPr lang="fi-FI" sz="1800" dirty="0" err="1">
                <a:solidFill>
                  <a:schemeClr val="bg1"/>
                </a:solidFill>
              </a:rPr>
              <a:t>Suna</a:t>
            </a:r>
            <a:r>
              <a:rPr lang="fi-FI" sz="1800" dirty="0">
                <a:solidFill>
                  <a:schemeClr val="bg1"/>
                </a:solidFill>
              </a:rPr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79761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A507653-138E-7450-DA1C-07471EA6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0" y="0"/>
            <a:ext cx="51435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A872C33-F40F-9017-7F04-C57565A0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99" y="0"/>
            <a:ext cx="51435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84A835A-8C38-74C4-E1E2-C56007483BBA}"/>
              </a:ext>
            </a:extLst>
          </p:cNvPr>
          <p:cNvSpPr txBox="1"/>
          <p:nvPr/>
        </p:nvSpPr>
        <p:spPr>
          <a:xfrm>
            <a:off x="2714687" y="2400211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Sivistyksen hinta</a:t>
            </a:r>
          </a:p>
          <a:p>
            <a:pPr algn="ctr"/>
            <a:r>
              <a:rPr lang="fi-FI" sz="1800" dirty="0"/>
              <a:t>Helsingin Sanomat</a:t>
            </a:r>
          </a:p>
          <a:p>
            <a:pPr algn="ctr"/>
            <a:r>
              <a:rPr lang="fi-FI" sz="1800" dirty="0"/>
              <a:t>17.9.</a:t>
            </a:r>
          </a:p>
          <a:p>
            <a:pPr algn="ctr"/>
            <a:r>
              <a:rPr lang="fi-FI" sz="1800" dirty="0" err="1"/>
              <a:t>Suna</a:t>
            </a:r>
            <a:r>
              <a:rPr lang="fi-FI" sz="18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130758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1BEFAF2-CD4D-C5FB-CDC0-92601449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2" y="0"/>
            <a:ext cx="51435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498141B-63FB-ABBF-0903-11F290910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42"/>
          <a:stretch/>
        </p:blipFill>
        <p:spPr>
          <a:xfrm>
            <a:off x="6398078" y="0"/>
            <a:ext cx="5143500" cy="64436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D4E360C-5F7D-D56D-09C9-72EA38D81653}"/>
              </a:ext>
            </a:extLst>
          </p:cNvPr>
          <p:cNvSpPr txBox="1"/>
          <p:nvPr/>
        </p:nvSpPr>
        <p:spPr>
          <a:xfrm>
            <a:off x="2869066" y="2828835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Sivistyksen hinta</a:t>
            </a:r>
          </a:p>
          <a:p>
            <a:pPr algn="ctr"/>
            <a:r>
              <a:rPr lang="fi-FI" sz="1800" dirty="0"/>
              <a:t>Helsingin Sanomat</a:t>
            </a:r>
          </a:p>
          <a:p>
            <a:pPr algn="ctr"/>
            <a:r>
              <a:rPr lang="fi-FI" sz="1800" dirty="0"/>
              <a:t>17.9.</a:t>
            </a:r>
          </a:p>
          <a:p>
            <a:pPr algn="ctr"/>
            <a:r>
              <a:rPr lang="fi-FI" sz="1800" dirty="0" err="1"/>
              <a:t>Suna</a:t>
            </a:r>
            <a:r>
              <a:rPr lang="fi-FI" sz="18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23372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4524F49-4F88-85DA-C3B6-B19EAEF3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43" y="0"/>
            <a:ext cx="51435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27025C4-1DE3-563D-B0DA-FEFB81C9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567" y="0"/>
            <a:ext cx="51435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1311124-BF60-8153-0443-D04E7587DE00}"/>
              </a:ext>
            </a:extLst>
          </p:cNvPr>
          <p:cNvSpPr txBox="1"/>
          <p:nvPr/>
        </p:nvSpPr>
        <p:spPr>
          <a:xfrm>
            <a:off x="2636662" y="1542961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Sivistyksen hinta</a:t>
            </a:r>
          </a:p>
          <a:p>
            <a:pPr algn="ctr"/>
            <a:r>
              <a:rPr lang="fi-FI" sz="1800" dirty="0"/>
              <a:t>Helsingin Sanomat</a:t>
            </a:r>
          </a:p>
          <a:p>
            <a:pPr algn="ctr"/>
            <a:r>
              <a:rPr lang="fi-FI" sz="1800" dirty="0"/>
              <a:t>17.9.</a:t>
            </a:r>
          </a:p>
          <a:p>
            <a:pPr algn="ctr"/>
            <a:r>
              <a:rPr lang="fi-FI" sz="1800" dirty="0" err="1"/>
              <a:t>Suna</a:t>
            </a:r>
            <a:r>
              <a:rPr lang="fi-FI" sz="18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250463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60BCA8B-69F1-FA6D-1B1D-04AE66D6C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58"/>
          <a:stretch/>
        </p:blipFill>
        <p:spPr>
          <a:xfrm>
            <a:off x="469107" y="221367"/>
            <a:ext cx="5143500" cy="521493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1AC1750-6084-EFC6-4B97-18BB96D13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6588917" y="114300"/>
            <a:ext cx="5143500" cy="64008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3F49200-CDEC-20ED-1159-37B4FEFF93C8}"/>
              </a:ext>
            </a:extLst>
          </p:cNvPr>
          <p:cNvSpPr txBox="1"/>
          <p:nvPr/>
        </p:nvSpPr>
        <p:spPr>
          <a:xfrm>
            <a:off x="3050381" y="2828836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Sivistyksen hinta</a:t>
            </a:r>
          </a:p>
          <a:p>
            <a:pPr algn="ctr"/>
            <a:r>
              <a:rPr lang="fi-FI" sz="1800" dirty="0"/>
              <a:t>Helsingin Sanomat</a:t>
            </a:r>
          </a:p>
          <a:p>
            <a:pPr algn="ctr"/>
            <a:r>
              <a:rPr lang="fi-FI" sz="1800" dirty="0"/>
              <a:t>17.9.</a:t>
            </a:r>
          </a:p>
          <a:p>
            <a:pPr algn="ctr"/>
            <a:r>
              <a:rPr lang="fi-FI" sz="1800" dirty="0" err="1"/>
              <a:t>Suna</a:t>
            </a:r>
            <a:r>
              <a:rPr lang="fi-FI" sz="18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62582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1773381-2711-851F-A408-FDDB6D7E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7" y="0"/>
            <a:ext cx="51435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4EC2C55-67A6-5CA1-341A-A3515F96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03" y="0"/>
            <a:ext cx="51435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0649F13-206C-78D0-B389-C17AB72050BC}"/>
              </a:ext>
            </a:extLst>
          </p:cNvPr>
          <p:cNvSpPr txBox="1"/>
          <p:nvPr/>
        </p:nvSpPr>
        <p:spPr>
          <a:xfrm>
            <a:off x="2789343" y="2228671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Sivistyksen hinta</a:t>
            </a:r>
          </a:p>
          <a:p>
            <a:pPr algn="ctr"/>
            <a:r>
              <a:rPr lang="fi-FI" sz="1800" dirty="0"/>
              <a:t>Helsingin Sanomat</a:t>
            </a:r>
          </a:p>
          <a:p>
            <a:pPr algn="ctr"/>
            <a:r>
              <a:rPr lang="fi-FI" sz="1800" dirty="0"/>
              <a:t>17.9.</a:t>
            </a:r>
          </a:p>
          <a:p>
            <a:pPr algn="ctr"/>
            <a:r>
              <a:rPr lang="fi-FI" sz="1800" dirty="0" err="1"/>
              <a:t>Suna</a:t>
            </a:r>
            <a:r>
              <a:rPr lang="fi-FI" sz="1800" dirty="0"/>
              <a:t> Vuori</a:t>
            </a:r>
          </a:p>
        </p:txBody>
      </p:sp>
    </p:spTree>
    <p:extLst>
      <p:ext uri="{BB962C8B-B14F-4D97-AF65-F5344CB8AC3E}">
        <p14:creationId xmlns:p14="http://schemas.microsoft.com/office/powerpoint/2010/main" val="20164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56</Words>
  <Application>Microsoft Macintosh PowerPoint</Application>
  <PresentationFormat>Laajakuva</PresentationFormat>
  <Paragraphs>28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Malinen Piritta</dc:creator>
  <cp:lastModifiedBy>Malinen Piritta</cp:lastModifiedBy>
  <cp:revision>1</cp:revision>
  <dcterms:created xsi:type="dcterms:W3CDTF">2023-09-20T06:27:10Z</dcterms:created>
  <dcterms:modified xsi:type="dcterms:W3CDTF">2023-09-20T06:34:57Z</dcterms:modified>
</cp:coreProperties>
</file>