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2" r:id="rId3"/>
    <p:sldId id="265" r:id="rId4"/>
    <p:sldId id="266" r:id="rId5"/>
    <p:sldId id="257" r:id="rId6"/>
    <p:sldId id="258" r:id="rId7"/>
    <p:sldId id="267" r:id="rId8"/>
    <p:sldId id="268" r:id="rId9"/>
    <p:sldId id="269" r:id="rId10"/>
    <p:sldId id="264" r:id="rId11"/>
    <p:sldId id="261" r:id="rId12"/>
    <p:sldId id="263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2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2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14.3.2022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14.3.2022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A4D6C-DCA4-387B-210D-052A156DB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8017" r="-1" b="770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A41563-FE3E-44EB-865D-26FF36D62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841" y="726641"/>
            <a:ext cx="5998193" cy="3187427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6DAE6-59E3-4CF5-AD5D-A5EF3F20C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rgbClr val="FFFFFF"/>
                </a:solidFill>
              </a:rPr>
              <a:t>14.3. klo 16.15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08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B33D3-8D0F-4BE4-AB59-736EDA05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93" y="1463040"/>
            <a:ext cx="11117942" cy="3891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23EEC-5FAA-4338-BAC2-54F824FFC223}"/>
              </a:ext>
            </a:extLst>
          </p:cNvPr>
          <p:cNvSpPr txBox="1"/>
          <p:nvPr/>
        </p:nvSpPr>
        <p:spPr>
          <a:xfrm>
            <a:off x="342900" y="314325"/>
            <a:ext cx="1103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Pentä kertausta: astevaihtelu verbityypissä 1.</a:t>
            </a:r>
          </a:p>
        </p:txBody>
      </p:sp>
    </p:spTree>
    <p:extLst>
      <p:ext uri="{BB962C8B-B14F-4D97-AF65-F5344CB8AC3E}">
        <p14:creationId xmlns:p14="http://schemas.microsoft.com/office/powerpoint/2010/main" val="56535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EC34E-A754-4D5B-8B66-49C22E2E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3" y="2248534"/>
            <a:ext cx="11845793" cy="4323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17522-F342-4EB9-8D7E-B3D705D990BC}"/>
              </a:ext>
            </a:extLst>
          </p:cNvPr>
          <p:cNvSpPr txBox="1"/>
          <p:nvPr/>
        </p:nvSpPr>
        <p:spPr>
          <a:xfrm>
            <a:off x="561975" y="238125"/>
            <a:ext cx="1082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Astevaihtelu verbityypissä 3 ja 4.</a:t>
            </a:r>
          </a:p>
          <a:p>
            <a:r>
              <a:rPr lang="fi-FI" sz="3200" dirty="0"/>
              <a:t>Verbityypeissä 2 ja 5 ei ole astevaihtelua (poikkeus </a:t>
            </a:r>
            <a:r>
              <a:rPr lang="fi-FI" sz="3200" i="1" dirty="0"/>
              <a:t>juosta</a:t>
            </a:r>
            <a:r>
              <a:rPr lang="fi-FI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660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6EE98-BCA4-481B-B9D2-530EB786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7" y="868043"/>
            <a:ext cx="10809528" cy="5945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D5DC30-5A15-44BF-8EBF-F735D53C0EEF}"/>
              </a:ext>
            </a:extLst>
          </p:cNvPr>
          <p:cNvSpPr txBox="1"/>
          <p:nvPr/>
        </p:nvSpPr>
        <p:spPr>
          <a:xfrm>
            <a:off x="228600" y="0"/>
            <a:ext cx="1065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00B0F0"/>
                </a:solidFill>
              </a:rPr>
              <a:t>Mitä minä teen? Mitä hän tekee?</a:t>
            </a:r>
          </a:p>
        </p:txBody>
      </p:sp>
    </p:spTree>
    <p:extLst>
      <p:ext uri="{BB962C8B-B14F-4D97-AF65-F5344CB8AC3E}">
        <p14:creationId xmlns:p14="http://schemas.microsoft.com/office/powerpoint/2010/main" val="331745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CCEF-CB4A-4B15-8C42-568BAC61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9" y="1"/>
            <a:ext cx="10515600" cy="944880"/>
          </a:xfrm>
        </p:spPr>
        <p:txBody>
          <a:bodyPr>
            <a:normAutofit/>
          </a:bodyPr>
          <a:lstStyle/>
          <a:p>
            <a:r>
              <a:rPr lang="en-US" sz="3200" b="1" dirty="0"/>
              <a:t>Paritehtävä 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29A31-A650-4D8D-8C13-48DA96C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09" y="944881"/>
            <a:ext cx="10075731" cy="58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C063-C75A-409F-B13C-78F0E0AE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>
            <a:normAutofit/>
          </a:bodyPr>
          <a:lstStyle/>
          <a:p>
            <a:r>
              <a:rPr lang="fi-FI" sz="3200" b="1" dirty="0"/>
              <a:t>Paritehtävä 3.</a:t>
            </a:r>
            <a:r>
              <a:rPr lang="fi-FI" sz="3200" dirty="0"/>
              <a:t> Lue teksti. Tee </a:t>
            </a:r>
            <a:r>
              <a:rPr lang="fi-FI" sz="3200" u="sng" dirty="0"/>
              <a:t>alleviivatuista</a:t>
            </a:r>
            <a:r>
              <a:rPr lang="fi-FI" sz="3200" dirty="0"/>
              <a:t> verbeistä infinitiivimuodot. Käytä sanakirjaa tarvittaessa.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DBAB2-5198-491F-8DA8-B531F1B4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5" y="2375483"/>
            <a:ext cx="11791006" cy="27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762-FB5F-4F1A-8D87-F0C2F72D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" y="-188595"/>
            <a:ext cx="10515600" cy="968375"/>
          </a:xfrm>
        </p:spPr>
        <p:txBody>
          <a:bodyPr>
            <a:normAutofit/>
          </a:bodyPr>
          <a:lstStyle/>
          <a:p>
            <a:r>
              <a:rPr lang="en-US" sz="3600" b="1" dirty="0"/>
              <a:t>Paritehtävä 4.</a:t>
            </a:r>
            <a:r>
              <a:rPr lang="en-US" sz="3600" dirty="0"/>
              <a:t> Mitä kuvissa tapahtuu?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82AE2-AFE9-4A04-94A9-D07CDE48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704302"/>
            <a:ext cx="5597525" cy="6124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55C7C-BFB7-4A0F-8C17-B336FE707C72}"/>
              </a:ext>
            </a:extLst>
          </p:cNvPr>
          <p:cNvSpPr txBox="1"/>
          <p:nvPr/>
        </p:nvSpPr>
        <p:spPr>
          <a:xfrm>
            <a:off x="9590405" y="220945"/>
            <a:ext cx="224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RIIDELLÄ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SUUDELLA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PELÄTÄ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KUUNNELLA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JUTELLA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A38DD-DB37-49CD-8E04-A548C4B66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26" y="2661716"/>
            <a:ext cx="6086499" cy="4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386D4-21C7-4958-AF77-E2BD4B609824}"/>
              </a:ext>
            </a:extLst>
          </p:cNvPr>
          <p:cNvSpPr txBox="1"/>
          <p:nvPr/>
        </p:nvSpPr>
        <p:spPr>
          <a:xfrm>
            <a:off x="996275" y="4071961"/>
            <a:ext cx="5996628" cy="2068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SIVU 154</a:t>
            </a:r>
          </a:p>
        </p:txBody>
      </p:sp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AAADD158-DBEF-4619-921F-66286DC85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F74E37-420E-4FCF-B356-70EE8C76A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AF2A90D0-84DD-435D-8450-CC8832588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D66A5A-6F95-42EB-A8FB-F0FDB586A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1C05B37-5F4E-496D-A777-BAF4C6DD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AF3F6F-83C8-4B74-A374-7D31145DB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7AB32D3-42C3-4F76-87A0-8BE470E051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1233605-96B6-4ADF-ADF3-17C2919FCC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2EAC274-C24B-4EA3-9493-905A0C339C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64C99D7-7436-48A9-9970-99CB2AA4EC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6EDE116-64B9-4956-B444-9C25BD80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06211B-C6F7-4B6C-9CA2-892EB559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7" y="544096"/>
            <a:ext cx="10406666" cy="3356149"/>
          </a:xfrm>
          <a:prstGeom prst="rect">
            <a:avLst/>
          </a:prstGeom>
        </p:spPr>
      </p:pic>
      <p:grpSp>
        <p:nvGrpSpPr>
          <p:cNvPr id="51" name="Top left">
            <a:extLst>
              <a:ext uri="{FF2B5EF4-FFF2-40B4-BE49-F238E27FC236}">
                <a16:creationId xmlns:a16="http://schemas.microsoft.com/office/drawing/2014/main" id="{3BA20DD8-870F-4B86-8891-FE2298D59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73756A-824F-4024-8667-6DF99CF87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D40DDDB-25F7-4BCA-8DAA-EB0A66F6A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3F0566-563E-4E63-9391-D10A3F69C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7219CC-B94A-486B-9C21-AD5AFCEA2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929777E-6FCE-431C-90F9-04DE7377B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3D1AE04-E575-4EDD-9E2F-DF5719765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E45D2D-8569-463F-A138-C93856E50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14B1DE3-6A04-46C5-AA21-2CD1ECB7A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Cross">
            <a:extLst>
              <a:ext uri="{FF2B5EF4-FFF2-40B4-BE49-F238E27FC236}">
                <a16:creationId xmlns:a16="http://schemas.microsoft.com/office/drawing/2014/main" id="{D8D0BCA7-5D07-40EB-956A-AA4D8F9BC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B608C62-539E-421C-970C-BA8BD042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9C47D5-9606-4C9A-8109-E22BCC40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76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AA02-B5F3-4A43-9606-602F226E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2" y="509588"/>
            <a:ext cx="11190816" cy="1114425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chemeClr val="tx1"/>
                </a:solidFill>
              </a:rPr>
              <a:t>Paritehtävä 1.</a:t>
            </a:r>
            <a:r>
              <a:rPr lang="fi-FI" sz="2800" dirty="0">
                <a:solidFill>
                  <a:schemeClr val="tx1"/>
                </a:solidFill>
              </a:rPr>
              <a:t> a. Lue dialogi vasemmalla.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b. Esitä samaa dialogia parin kanssa. Vaihda värillä merkityt sanat. </a:t>
            </a:r>
            <a:br>
              <a:rPr lang="fi-FI" sz="2800" dirty="0">
                <a:solidFill>
                  <a:schemeClr val="tx1"/>
                </a:solidFill>
              </a:rPr>
            </a:b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4C3F-3705-44EC-8778-B2DB7EBD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5951"/>
            <a:ext cx="4380441" cy="4733924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2400" dirty="0"/>
              <a:t>Moi!</a:t>
            </a:r>
          </a:p>
          <a:p>
            <a:pPr>
              <a:buFontTx/>
              <a:buChar char="-"/>
            </a:pPr>
            <a:r>
              <a:rPr lang="fi-FI" sz="2400" dirty="0"/>
              <a:t>Moi! Mikä sinulla on? Olet ihan </a:t>
            </a:r>
            <a:r>
              <a:rPr lang="fi-FI" sz="2400" b="1" dirty="0">
                <a:solidFill>
                  <a:schemeClr val="accent5"/>
                </a:solidFill>
              </a:rPr>
              <a:t>kalpea.</a:t>
            </a:r>
          </a:p>
          <a:p>
            <a:pPr>
              <a:buFontTx/>
              <a:buChar char="-"/>
            </a:pPr>
            <a:r>
              <a:rPr lang="fi-FI" sz="2400" dirty="0"/>
              <a:t>Minulla on huono olo. Minulla on </a:t>
            </a:r>
            <a:r>
              <a:rPr lang="fi-F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vatsa kipeä. </a:t>
            </a: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Sinun täytyy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soittaa terveydenhoitajalle.</a:t>
            </a:r>
          </a:p>
          <a:p>
            <a:pPr>
              <a:buFontTx/>
              <a:buChar char="-"/>
            </a:pPr>
            <a:r>
              <a:rPr lang="fi-FI" sz="2400" dirty="0"/>
              <a:t>Minä soitan kohta.</a:t>
            </a: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3243C-1077-4810-8F18-E81B5A2F8884}"/>
              </a:ext>
            </a:extLst>
          </p:cNvPr>
          <p:cNvSpPr txBox="1"/>
          <p:nvPr/>
        </p:nvSpPr>
        <p:spPr>
          <a:xfrm>
            <a:off x="6696075" y="1961466"/>
            <a:ext cx="337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5"/>
                </a:solidFill>
              </a:rPr>
              <a:t>punainen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5"/>
                </a:solidFill>
              </a:rPr>
              <a:t>väsynyt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676B1-7BA0-49D4-A889-36F79BC57FB9}"/>
              </a:ext>
            </a:extLst>
          </p:cNvPr>
          <p:cNvSpPr txBox="1"/>
          <p:nvPr/>
        </p:nvSpPr>
        <p:spPr>
          <a:xfrm>
            <a:off x="6696074" y="3429000"/>
            <a:ext cx="3371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flunssa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vatsatauti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0B5F7-5844-439A-8BC1-6091034815B8}"/>
              </a:ext>
            </a:extLst>
          </p:cNvPr>
          <p:cNvSpPr txBox="1"/>
          <p:nvPr/>
        </p:nvSpPr>
        <p:spPr>
          <a:xfrm>
            <a:off x="6524625" y="4572000"/>
            <a:ext cx="2867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mennä lääkäriin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levätä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392F8-4703-406E-9973-71E80177BBC4}"/>
              </a:ext>
            </a:extLst>
          </p:cNvPr>
          <p:cNvCxnSpPr/>
          <p:nvPr/>
        </p:nvCxnSpPr>
        <p:spPr>
          <a:xfrm>
            <a:off x="4838700" y="322897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C2D961-14B4-4054-8024-7EA3504A6FAE}"/>
              </a:ext>
            </a:extLst>
          </p:cNvPr>
          <p:cNvCxnSpPr/>
          <p:nvPr/>
        </p:nvCxnSpPr>
        <p:spPr>
          <a:xfrm>
            <a:off x="4838700" y="445770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0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FD-C3F9-4CD6-A429-E7478AF0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59626" cy="11239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Paritehtävä 2. Täydennä dialogi. Lue valmis dialogi parisi kanssa.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17E7-365D-4960-9E4F-117C4A5D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58" y="2238375"/>
            <a:ext cx="11143191" cy="4086225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2400" dirty="0"/>
              <a:t>No tässä on _________________. Soitan, koska _______________.</a:t>
            </a:r>
          </a:p>
          <a:p>
            <a:pPr>
              <a:buFontTx/>
              <a:buChar char="-"/>
            </a:pPr>
            <a:r>
              <a:rPr lang="fi-FI" sz="2400" dirty="0"/>
              <a:t>Minkälaisia oireita sinulla on?</a:t>
            </a:r>
          </a:p>
          <a:p>
            <a:pPr>
              <a:buFontTx/>
              <a:buChar char="-"/>
            </a:pPr>
            <a:r>
              <a:rPr lang="fi-FI" sz="2400" dirty="0"/>
              <a:t>Minulla on _____________________________________________.</a:t>
            </a:r>
          </a:p>
          <a:p>
            <a:pPr>
              <a:buFontTx/>
              <a:buChar char="-"/>
            </a:pPr>
            <a:r>
              <a:rPr lang="fi-FI" sz="2400" dirty="0"/>
              <a:t>Varataan aika lääkärille. Saisinko henkilötunnuksen?</a:t>
            </a:r>
          </a:p>
          <a:p>
            <a:pPr>
              <a:buFontTx/>
              <a:buChar char="-"/>
            </a:pPr>
            <a:r>
              <a:rPr lang="fi-FI" sz="2400" dirty="0"/>
              <a:t>Se on _____________________________________.</a:t>
            </a:r>
          </a:p>
          <a:p>
            <a:pPr>
              <a:buFontTx/>
              <a:buChar char="-"/>
            </a:pPr>
            <a:r>
              <a:rPr lang="fi-FI" sz="2400" dirty="0"/>
              <a:t>Aika on varattu klo 12.30.</a:t>
            </a:r>
          </a:p>
          <a:p>
            <a:pPr>
              <a:buFontTx/>
              <a:buChar char="-"/>
            </a:pPr>
            <a:r>
              <a:rPr lang="fi-FI" sz="2400" dirty="0"/>
              <a:t>_______________________________________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71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FF0A-296F-43DF-8C86-24DA0EBD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5" y="223520"/>
            <a:ext cx="9757429" cy="847725"/>
          </a:xfrm>
        </p:spPr>
        <p:txBody>
          <a:bodyPr>
            <a:normAutofit/>
          </a:bodyPr>
          <a:lstStyle/>
          <a:p>
            <a:r>
              <a:rPr lang="fi-FI" sz="3200" b="1" dirty="0"/>
              <a:t>Paritehtävä 3. Esitä dialogi parisi kanssa.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F16980-099C-4FD7-85C9-95A75093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40" y="1071245"/>
            <a:ext cx="8178800" cy="5507750"/>
          </a:xfrm>
        </p:spPr>
      </p:pic>
    </p:spTree>
    <p:extLst>
      <p:ext uri="{BB962C8B-B14F-4D97-AF65-F5344CB8AC3E}">
        <p14:creationId xmlns:p14="http://schemas.microsoft.com/office/powerpoint/2010/main" val="171251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3774-720C-4777-8D09-3DF6A4ED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Juhlat. Yhdistä kuva ja sana.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26E34D-76FA-4CE4-BC73-FA418E24A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2" y="816638"/>
            <a:ext cx="2116012" cy="29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775542-984F-481A-9EE8-FD5990B8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71575"/>
            <a:ext cx="2813526" cy="2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CA5120-17D2-42BE-9B25-BF869682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19" y="3989994"/>
            <a:ext cx="2572385" cy="31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paantuliaiskortti, Housewarming card | Housewarming card, House warming,  Cards">
            <a:extLst>
              <a:ext uri="{FF2B5EF4-FFF2-40B4-BE49-F238E27FC236}">
                <a16:creationId xmlns:a16="http://schemas.microsoft.com/office/drawing/2014/main" id="{4CCC3BFA-793D-41E9-A71C-54161B4A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4" y="3989994"/>
            <a:ext cx="2813526" cy="27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EAF7A-AD56-4A78-AEEC-32BB27F6E491}"/>
              </a:ext>
            </a:extLst>
          </p:cNvPr>
          <p:cNvSpPr txBox="1"/>
          <p:nvPr/>
        </p:nvSpPr>
        <p:spPr>
          <a:xfrm>
            <a:off x="8772366" y="2820443"/>
            <a:ext cx="26435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häät</a:t>
            </a:r>
          </a:p>
          <a:p>
            <a:r>
              <a:rPr lang="fi-FI" sz="3200" b="1" dirty="0"/>
              <a:t>synttärit</a:t>
            </a:r>
          </a:p>
          <a:p>
            <a:r>
              <a:rPr lang="fi-FI" sz="3200" b="1" dirty="0"/>
              <a:t>tuparit</a:t>
            </a:r>
          </a:p>
          <a:p>
            <a:r>
              <a:rPr lang="fi-FI" sz="3200" b="1" dirty="0"/>
              <a:t>joulu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99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46ECD-CB99-486F-941A-42D57709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06" y="0"/>
            <a:ext cx="7037193" cy="66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3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522CA-9A45-4D96-92F9-620311D6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34" y="185568"/>
            <a:ext cx="8013185" cy="6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8C69-74F7-4EC6-A7CD-54050744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Paritehtävä 1</a:t>
            </a:r>
            <a:r>
              <a:rPr lang="en-US" dirty="0"/>
              <a:t>: Lue dialogi (s.151).</a:t>
            </a:r>
            <a:br>
              <a:rPr lang="en-US" dirty="0"/>
            </a:br>
            <a:r>
              <a:rPr lang="en-US" dirty="0"/>
              <a:t>Vastaa kysymyksiin sivulla 152.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92275-13C9-4B7C-BF74-0F88E15B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9" y="1933476"/>
            <a:ext cx="9105451" cy="48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D8F4-15FC-4057-9729-EAA37498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94" y="182091"/>
            <a:ext cx="4856566" cy="6493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B31E6-309F-4A6B-8865-D6C9D2B3558B}"/>
              </a:ext>
            </a:extLst>
          </p:cNvPr>
          <p:cNvSpPr txBox="1"/>
          <p:nvPr/>
        </p:nvSpPr>
        <p:spPr>
          <a:xfrm>
            <a:off x="8493760" y="934720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153</a:t>
            </a:r>
          </a:p>
        </p:txBody>
      </p:sp>
    </p:spTree>
    <p:extLst>
      <p:ext uri="{BB962C8B-B14F-4D97-AF65-F5344CB8AC3E}">
        <p14:creationId xmlns:p14="http://schemas.microsoft.com/office/powerpoint/2010/main" val="257769132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1E3135"/>
      </a:dk2>
      <a:lt2>
        <a:srgbClr val="E2E3E8"/>
      </a:lt2>
      <a:accent1>
        <a:srgbClr val="A8A27B"/>
      </a:accent1>
      <a:accent2>
        <a:srgbClr val="97A86E"/>
      </a:accent2>
      <a:accent3>
        <a:srgbClr val="8BAA7D"/>
      </a:accent3>
      <a:accent4>
        <a:srgbClr val="72AE79"/>
      </a:accent4>
      <a:accent5>
        <a:srgbClr val="7CA994"/>
      </a:accent5>
      <a:accent6>
        <a:srgbClr val="70AAA7"/>
      </a:accent6>
      <a:hlink>
        <a:srgbClr val="6973AE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217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AvenirNext LT Pro Medium</vt:lpstr>
      <vt:lpstr>Sagona Book</vt:lpstr>
      <vt:lpstr>ExploreVTI</vt:lpstr>
      <vt:lpstr>Suomi 2</vt:lpstr>
      <vt:lpstr>Paritehtävä 1. a. Lue dialogi vasemmalla. b. Esitä samaa dialogia parin kanssa. Vaihda värillä merkityt sanat.  </vt:lpstr>
      <vt:lpstr>Paritehtävä 2. Täydennä dialogi. Lue valmis dialogi parisi kanssa.</vt:lpstr>
      <vt:lpstr>Paritehtävä 3. Esitä dialogi parisi kanssa.</vt:lpstr>
      <vt:lpstr>Juhlat. Yhdistä kuva ja sana.</vt:lpstr>
      <vt:lpstr>PowerPoint Presentation</vt:lpstr>
      <vt:lpstr>PowerPoint Presentation</vt:lpstr>
      <vt:lpstr>Paritehtävä 1: Lue dialogi (s.151). Vastaa kysymyksiin sivulla 152.</vt:lpstr>
      <vt:lpstr>PowerPoint Presentation</vt:lpstr>
      <vt:lpstr>PowerPoint Presentation</vt:lpstr>
      <vt:lpstr>PowerPoint Presentation</vt:lpstr>
      <vt:lpstr>PowerPoint Presentation</vt:lpstr>
      <vt:lpstr>Paritehtävä 2.</vt:lpstr>
      <vt:lpstr>Paritehtävä 3. Lue teksti. Tee alleviivatuista verbeistä infinitiivimuodot. Käytä sanakirjaa tarvittaessa.</vt:lpstr>
      <vt:lpstr>Paritehtävä 4. Mitä kuvissa tapahtuu?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4</cp:revision>
  <dcterms:created xsi:type="dcterms:W3CDTF">2022-03-14T10:22:12Z</dcterms:created>
  <dcterms:modified xsi:type="dcterms:W3CDTF">2022-03-14T10:59:51Z</dcterms:modified>
</cp:coreProperties>
</file>