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64" r:id="rId5"/>
    <p:sldId id="258" r:id="rId6"/>
    <p:sldId id="260" r:id="rId7"/>
    <p:sldId id="262" r:id="rId8"/>
    <p:sldId id="263" r:id="rId9"/>
    <p:sldId id="265" r:id="rId10"/>
    <p:sldId id="266" r:id="rId11"/>
    <p:sldId id="271" r:id="rId12"/>
    <p:sldId id="270" r:id="rId13"/>
    <p:sldId id="269" r:id="rId14"/>
    <p:sldId id="267" r:id="rId15"/>
    <p:sldId id="268" r:id="rId16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05EB8"/>
    <a:srgbClr val="EF3340"/>
    <a:srgbClr val="FFCD00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5658" autoAdjust="0"/>
  </p:normalViewPr>
  <p:slideViewPr>
    <p:cSldViewPr snapToObjects="1">
      <p:cViewPr varScale="1">
        <p:scale>
          <a:sx n="109" d="100"/>
          <a:sy n="109" d="100"/>
        </p:scale>
        <p:origin x="204" y="102"/>
      </p:cViewPr>
      <p:guideLst>
        <p:guide orient="horz" pos="167"/>
        <p:guide orient="horz" pos="3070"/>
        <p:guide pos="295"/>
        <p:guide pos="5465"/>
      </p:guideLst>
    </p:cSldViewPr>
  </p:slideViewPr>
  <p:outlineViewPr>
    <p:cViewPr>
      <p:scale>
        <a:sx n="33" d="100"/>
        <a:sy n="33" d="100"/>
      </p:scale>
      <p:origin x="0" y="-52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11/18/2015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18.11.2015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005EB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EF334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33364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FFCD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8313" y="4507364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332437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6687-CBD3-415D-8421-2B5EAA963EBF}" type="datetime1">
              <a:rPr lang="fi-FI" smtClean="0"/>
              <a:t>18.11.2015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34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C5285-7526-43D5-81FF-B1103F667C54}" type="datetime1">
              <a:rPr lang="fi-FI" smtClean="0"/>
              <a:t>18.11.2015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18.11.2015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049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29C9-51F7-4E61-B7C7-5CEFA78BD6B3}" type="datetime1">
              <a:rPr lang="fi-FI" smtClean="0"/>
              <a:t>18.11.2015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D0ED-27AA-4BEE-8827-0A59147D95E5}" type="datetime1">
              <a:rPr lang="fi-FI" smtClean="0"/>
              <a:t>18.11.2015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2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3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005EB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EF334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CD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18.11.2015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6.xml"/><Relationship Id="rId1" Type="http://schemas.openxmlformats.org/officeDocument/2006/relationships/video" Target="https://www.youtube.com/embed/i68a6M5FFB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.com/5ye8po_hmikp/?utm_campaign=share&amp;utm_medium=copy&amp;rc=ex0share" TargetMode="External"/><Relationship Id="rId2" Type="http://schemas.openxmlformats.org/officeDocument/2006/relationships/hyperlink" Target="http://www.slideshare.net/jessedee/you-suck-at-powerpoint" TargetMode="Externa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Business communication skills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Session 4</a:t>
            </a:r>
          </a:p>
          <a:p>
            <a:r>
              <a:rPr lang="en-US" noProof="0" dirty="0" smtClean="0"/>
              <a:t>18.11.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0236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Team presentations: Consultation sessions</a:t>
            </a:r>
            <a:br>
              <a:rPr lang="en-US" noProof="0" dirty="0"/>
            </a:br>
            <a:r>
              <a:rPr lang="en-US" noProof="0" dirty="0"/>
              <a:t/>
            </a:r>
            <a:br>
              <a:rPr lang="en-US" noProof="0" dirty="0"/>
            </a:b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800" noProof="0" dirty="0" smtClean="0"/>
              <a:t>Consultation times (25.11)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14.15 Team 1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14.45 Team 2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15.15 Team 3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15.45 Team 4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16.15 Team 5</a:t>
            </a:r>
          </a:p>
          <a:p>
            <a:r>
              <a:rPr lang="en-US" sz="1800" noProof="0" dirty="0" smtClean="0"/>
              <a:t>Upload to </a:t>
            </a:r>
            <a:r>
              <a:rPr lang="en-US" sz="1800" noProof="0" dirty="0" err="1" smtClean="0"/>
              <a:t>Mycourses</a:t>
            </a:r>
            <a:r>
              <a:rPr lang="en-US" sz="1800" noProof="0" dirty="0" smtClean="0"/>
              <a:t> (Tuesday 2 p.m.)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strategy outline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preview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noProof="0" dirty="0" smtClean="0"/>
              <a:t>2-3 questions</a:t>
            </a:r>
          </a:p>
          <a:p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879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Team presentations: Effective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435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3600" noProof="0" dirty="0" smtClean="0"/>
              <a:t>Rule # 1:</a:t>
            </a:r>
          </a:p>
          <a:p>
            <a:r>
              <a:rPr lang="en-US" sz="5400" noProof="0" dirty="0" smtClean="0">
                <a:solidFill>
                  <a:srgbClr val="005EB8"/>
                </a:solidFill>
              </a:rPr>
              <a:t>Less is more</a:t>
            </a:r>
          </a:p>
          <a:p>
            <a:endParaRPr lang="en-US" sz="3600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638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985291"/>
            <a:ext cx="8207375" cy="276319"/>
          </a:xfrm>
        </p:spPr>
        <p:txBody>
          <a:bodyPr/>
          <a:lstStyle/>
          <a:p>
            <a:pPr algn="ctr"/>
            <a:r>
              <a:rPr lang="en-US" sz="8000" noProof="0" dirty="0" smtClean="0"/>
              <a:t>Give your audience a chance!</a:t>
            </a:r>
            <a:endParaRPr lang="en-US" sz="80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58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/>
            </a:r>
            <a:br>
              <a:rPr lang="en-US" noProof="0" dirty="0"/>
            </a:br>
            <a:endParaRPr lang="en-US" noProof="0" dirty="0"/>
          </a:p>
        </p:txBody>
      </p:sp>
      <p:pic>
        <p:nvPicPr>
          <p:cNvPr id="6" name="i68a6M5FFBc"/>
          <p:cNvPicPr>
            <a:picLocks noGrp="1" noRot="1" noChangeAspect="1"/>
          </p:cNvPicPr>
          <p:nvPr>
            <p:ph sz="quarter" idx="1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7624" y="553244"/>
            <a:ext cx="6656739" cy="374441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72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u="sng" noProof="0" dirty="0" smtClean="0"/>
          </a:p>
          <a:p>
            <a:r>
              <a:rPr lang="en-US" noProof="0" dirty="0" smtClean="0">
                <a:hlinkClick r:id="rId2"/>
              </a:rPr>
              <a:t>http://www.slideshare.net/jessedee/you-suck-at-powerpoint</a:t>
            </a:r>
            <a:endParaRPr lang="en-US" noProof="0" dirty="0" smtClean="0"/>
          </a:p>
          <a:p>
            <a:endParaRPr lang="en-US" noProof="0" dirty="0" smtClean="0"/>
          </a:p>
          <a:p>
            <a:r>
              <a:rPr lang="en-US" u="sng" noProof="0" dirty="0" smtClean="0">
                <a:hlinkClick r:id="rId3"/>
              </a:rPr>
              <a:t>http://prezi.com/5ye8po_hmikp/?utm_campaign=share&amp;utm_medium=copy&amp;rc=ex0share</a:t>
            </a:r>
            <a:endParaRPr lang="en-US" u="sng" noProof="0" dirty="0" smtClean="0"/>
          </a:p>
          <a:p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642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Today’s program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noProof="0" dirty="0" smtClean="0"/>
              <a:t>Requests</a:t>
            </a:r>
          </a:p>
          <a:p>
            <a:pPr marL="694800" lvl="1" indent="-457200"/>
            <a:r>
              <a:rPr lang="en-US" noProof="0" dirty="0" smtClean="0"/>
              <a:t>Feedback &amp; questions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 smtClean="0"/>
              <a:t>Team presentations</a:t>
            </a:r>
          </a:p>
          <a:p>
            <a:pPr marL="694800" lvl="1" indent="-457200"/>
            <a:r>
              <a:rPr lang="en-US" noProof="0" dirty="0" smtClean="0"/>
              <a:t>Topics</a:t>
            </a:r>
          </a:p>
          <a:p>
            <a:pPr marL="694800" lvl="1" indent="-457200"/>
            <a:r>
              <a:rPr lang="en-US" noProof="0" dirty="0" smtClean="0"/>
              <a:t>Consultation sessions</a:t>
            </a:r>
          </a:p>
          <a:p>
            <a:pPr marL="694800" lvl="1" indent="-457200"/>
            <a:r>
              <a:rPr lang="en-US" noProof="0" dirty="0" smtClean="0"/>
              <a:t>Crafting effective slides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 smtClean="0"/>
              <a:t>Test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7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Requests: What was the objective?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to convince the manager of the importance of reducing food waste?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to change the company’s practices?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to convince the manager to participate in you project?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8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Requests: Key evaluation criterion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en-US" noProof="0" dirty="0" smtClean="0"/>
          </a:p>
          <a:p>
            <a:pPr algn="ctr"/>
            <a:r>
              <a:rPr lang="en-US" noProof="0" dirty="0" smtClean="0"/>
              <a:t>”The reader understands the purpose of the request and finds out what s/he needs to know.”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5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Requests: Politeness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I’m sure you’re aware of the state of our company’s amount of food waste.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We suggest that M-Group would pursue a more eco-friendly approach and reduce waste in the food industry</a:t>
            </a:r>
          </a:p>
          <a:p>
            <a:r>
              <a:rPr lang="en-US" noProof="0" dirty="0" smtClean="0"/>
              <a:t>Vs.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 have a strong belief that we could develop our processes to </a:t>
            </a:r>
            <a:r>
              <a:rPr lang="en-US" noProof="0" dirty="0" smtClean="0">
                <a:solidFill>
                  <a:srgbClr val="005EB8"/>
                </a:solidFill>
              </a:rPr>
              <a:t>even more </a:t>
            </a:r>
            <a:r>
              <a:rPr lang="en-US" noProof="0" dirty="0" smtClean="0"/>
              <a:t>eco-friendly and efficient.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85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Requests: Concreteness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 will gladly discuss more about this project we have in mind and answer any questions arisen. Thank you for your attention.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We are excited about this project and would like to meet with you to explore the possibilities for cooperation in further detail.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My aim is to contact you again next Wednesday to discuss this matter more profoundly.</a:t>
            </a:r>
          </a:p>
          <a:p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46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Requests: Concreteness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/>
              <a:t>I believe my matter would benefit our company widely</a:t>
            </a:r>
            <a:r>
              <a:rPr lang="en-US" noProof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We are planning a (….) project and believe it would in the interests of M Group (…) to take part in it.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128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Requests: Structure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Some emails were quite long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Some were missing a title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Organize even the analysis text!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940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Team presentations: Topics</a:t>
            </a:r>
            <a:br>
              <a:rPr lang="en-US" noProof="0" dirty="0" smtClean="0"/>
            </a:b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noProof="0" dirty="0" smtClean="0"/>
          </a:p>
          <a:p>
            <a:pPr algn="ctr"/>
            <a:r>
              <a:rPr lang="en-US" sz="2800" noProof="0" dirty="0" smtClean="0"/>
              <a:t>So let’s hear them!</a:t>
            </a:r>
            <a:endParaRPr lang="en-US" sz="2800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6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 University">
  <a:themeElements>
    <a:clrScheme name="Aalto-yliopisto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EF3340"/>
      </a:accent2>
      <a:accent3>
        <a:srgbClr val="005EB8"/>
      </a:accent3>
      <a:accent4>
        <a:srgbClr val="8C857B"/>
      </a:accent4>
      <a:accent5>
        <a:srgbClr val="7D55C7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DFF5384-7925-49C9-826D-99D946B8D539}" vid="{3183760B-E33B-4B04-9A52-658182C5CA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AALTO_EN</Template>
  <TotalTime>0</TotalTime>
  <Words>330</Words>
  <Application>Microsoft Office PowerPoint</Application>
  <PresentationFormat>On-screen Show (16:10)</PresentationFormat>
  <Paragraphs>86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ヒラギノ角ゴ Pro W3</vt:lpstr>
      <vt:lpstr>Aalto University</vt:lpstr>
      <vt:lpstr>Business communication skills</vt:lpstr>
      <vt:lpstr>Today’s program</vt:lpstr>
      <vt:lpstr>Requests: What was the objective?</vt:lpstr>
      <vt:lpstr>Requests: Key evaluation criterion</vt:lpstr>
      <vt:lpstr>Requests: Politeness</vt:lpstr>
      <vt:lpstr>Requests: Concreteness</vt:lpstr>
      <vt:lpstr>Requests: Concreteness</vt:lpstr>
      <vt:lpstr>Requests: Structure</vt:lpstr>
      <vt:lpstr>Team presentations: Topics </vt:lpstr>
      <vt:lpstr>Team presentations: Consultation sessions  </vt:lpstr>
      <vt:lpstr>Team presentations: Effective slides</vt:lpstr>
      <vt:lpstr>PowerPoint Presentation</vt:lpstr>
      <vt:lpstr>Give your audience a chance!</vt:lpstr>
      <vt:lpstr> 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2015-11-17T17:52:55Z</dcterms:created>
  <dcterms:modified xsi:type="dcterms:W3CDTF">2015-11-18T12:04:51Z</dcterms:modified>
</cp:coreProperties>
</file>