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SUOMI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Finnish</a:t>
            </a:r>
            <a:r>
              <a:rPr lang="fi-FI" dirty="0"/>
              <a:t> 1</a:t>
            </a:r>
          </a:p>
          <a:p>
            <a:r>
              <a:rPr lang="fi-FI" dirty="0"/>
              <a:t>A.1.1.</a:t>
            </a:r>
          </a:p>
        </p:txBody>
      </p:sp>
    </p:spTree>
    <p:extLst>
      <p:ext uri="{BB962C8B-B14F-4D97-AF65-F5344CB8AC3E}">
        <p14:creationId xmlns:p14="http://schemas.microsoft.com/office/powerpoint/2010/main" val="4142290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					asua, puhua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 (huom! poikkeus - exception!)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RU" dirty="0"/>
              <a:t>ASUA</a:t>
            </a:r>
          </a:p>
          <a:p>
            <a:r>
              <a:rPr lang="fi-RU" dirty="0"/>
              <a:t>minä ASU-N</a:t>
            </a:r>
          </a:p>
          <a:p>
            <a:r>
              <a:rPr lang="fi-RU" dirty="0"/>
              <a:t>sinä ASU-T</a:t>
            </a:r>
          </a:p>
          <a:p>
            <a:r>
              <a:rPr lang="fi-RU" dirty="0"/>
              <a:t>hän ASU-U</a:t>
            </a:r>
          </a:p>
        </p:txBody>
      </p:sp>
    </p:spTree>
    <p:extLst>
      <p:ext uri="{BB962C8B-B14F-4D97-AF65-F5344CB8AC3E}">
        <p14:creationId xmlns:p14="http://schemas.microsoft.com/office/powerpoint/2010/main" val="223465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					asua, puhua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RU" dirty="0"/>
              <a:t>ASUA</a:t>
            </a:r>
          </a:p>
          <a:p>
            <a:r>
              <a:rPr lang="fi-RU" dirty="0"/>
              <a:t>minä ASU-N</a:t>
            </a:r>
          </a:p>
          <a:p>
            <a:r>
              <a:rPr lang="fi-RU" dirty="0"/>
              <a:t>sinä ASU-T</a:t>
            </a:r>
          </a:p>
          <a:p>
            <a:r>
              <a:rPr lang="fi-RU" dirty="0"/>
              <a:t>hän ASU-U</a:t>
            </a:r>
          </a:p>
          <a:p>
            <a:pPr marL="0" indent="0">
              <a:buNone/>
            </a:pPr>
            <a:r>
              <a:rPr lang="fi-RU" dirty="0"/>
              <a:t>PUHUA</a:t>
            </a:r>
          </a:p>
          <a:p>
            <a:r>
              <a:rPr lang="fi-RU" dirty="0"/>
              <a:t>minä</a:t>
            </a:r>
          </a:p>
        </p:txBody>
      </p:sp>
    </p:spTree>
    <p:extLst>
      <p:ext uri="{BB962C8B-B14F-4D97-AF65-F5344CB8AC3E}">
        <p14:creationId xmlns:p14="http://schemas.microsoft.com/office/powerpoint/2010/main" val="2396120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					asua, puhua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RU" dirty="0"/>
              <a:t>ASUA</a:t>
            </a:r>
          </a:p>
          <a:p>
            <a:r>
              <a:rPr lang="fi-RU" dirty="0"/>
              <a:t>minä ASU-N</a:t>
            </a:r>
          </a:p>
          <a:p>
            <a:r>
              <a:rPr lang="fi-RU" dirty="0"/>
              <a:t>sinä ASU-T</a:t>
            </a:r>
          </a:p>
          <a:p>
            <a:r>
              <a:rPr lang="fi-RU" dirty="0"/>
              <a:t>hän ASU-U</a:t>
            </a:r>
          </a:p>
          <a:p>
            <a:pPr marL="0" indent="0">
              <a:buNone/>
            </a:pPr>
            <a:r>
              <a:rPr lang="fi-RU" dirty="0"/>
              <a:t>PUHUA</a:t>
            </a:r>
          </a:p>
          <a:p>
            <a:r>
              <a:rPr lang="fi-RU" dirty="0"/>
              <a:t>minä PUHU-N</a:t>
            </a:r>
          </a:p>
        </p:txBody>
      </p:sp>
    </p:spTree>
    <p:extLst>
      <p:ext uri="{BB962C8B-B14F-4D97-AF65-F5344CB8AC3E}">
        <p14:creationId xmlns:p14="http://schemas.microsoft.com/office/powerpoint/2010/main" val="3469641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					asua, puhua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RU" dirty="0"/>
              <a:t>ASUA</a:t>
            </a:r>
          </a:p>
          <a:p>
            <a:r>
              <a:rPr lang="fi-RU" dirty="0"/>
              <a:t>minä ASU-N</a:t>
            </a:r>
          </a:p>
          <a:p>
            <a:r>
              <a:rPr lang="fi-RU" dirty="0"/>
              <a:t>sinä ASU-T</a:t>
            </a:r>
          </a:p>
          <a:p>
            <a:r>
              <a:rPr lang="fi-RU" dirty="0"/>
              <a:t>hän ASU-U</a:t>
            </a:r>
          </a:p>
          <a:p>
            <a:pPr marL="0" indent="0">
              <a:buNone/>
            </a:pPr>
            <a:r>
              <a:rPr lang="fi-RU" dirty="0"/>
              <a:t>PUHUA</a:t>
            </a:r>
          </a:p>
          <a:p>
            <a:r>
              <a:rPr lang="fi-RU" dirty="0"/>
              <a:t>minä PUHU-N</a:t>
            </a:r>
          </a:p>
          <a:p>
            <a:r>
              <a:rPr lang="fi-RU" dirty="0"/>
              <a:t>sinä PUHU-T</a:t>
            </a:r>
          </a:p>
        </p:txBody>
      </p:sp>
    </p:spTree>
    <p:extLst>
      <p:ext uri="{BB962C8B-B14F-4D97-AF65-F5344CB8AC3E}">
        <p14:creationId xmlns:p14="http://schemas.microsoft.com/office/powerpoint/2010/main" val="1041204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					asua, puhua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RU" dirty="0"/>
              <a:t>ASUA</a:t>
            </a:r>
          </a:p>
          <a:p>
            <a:r>
              <a:rPr lang="fi-RU" dirty="0"/>
              <a:t>minä ASU-N</a:t>
            </a:r>
          </a:p>
          <a:p>
            <a:r>
              <a:rPr lang="fi-RU" dirty="0"/>
              <a:t>sinä ASU-T</a:t>
            </a:r>
          </a:p>
          <a:p>
            <a:r>
              <a:rPr lang="fi-RU" dirty="0"/>
              <a:t>hän ASU-U</a:t>
            </a:r>
          </a:p>
          <a:p>
            <a:pPr marL="0" indent="0">
              <a:buNone/>
            </a:pPr>
            <a:r>
              <a:rPr lang="fi-RU" dirty="0"/>
              <a:t>PUHUA</a:t>
            </a:r>
          </a:p>
          <a:p>
            <a:r>
              <a:rPr lang="fi-RU" dirty="0"/>
              <a:t>minä PUHU-N</a:t>
            </a:r>
          </a:p>
          <a:p>
            <a:r>
              <a:rPr lang="fi-RU" dirty="0"/>
              <a:t>sinä PUHU-T</a:t>
            </a:r>
          </a:p>
          <a:p>
            <a:r>
              <a:rPr lang="fi-RU" dirty="0"/>
              <a:t>hän PUHU-U</a:t>
            </a:r>
          </a:p>
        </p:txBody>
      </p:sp>
    </p:spTree>
    <p:extLst>
      <p:ext uri="{BB962C8B-B14F-4D97-AF65-F5344CB8AC3E}">
        <p14:creationId xmlns:p14="http://schemas.microsoft.com/office/powerpoint/2010/main" val="3053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Suomi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Opettaja / </a:t>
            </a:r>
            <a:r>
              <a:rPr lang="fi-FI" b="1" dirty="0" err="1"/>
              <a:t>Teacher</a:t>
            </a:r>
            <a:r>
              <a:rPr lang="fi-FI" b="1" dirty="0"/>
              <a:t>: </a:t>
            </a:r>
            <a:r>
              <a:rPr lang="fi-FI" dirty="0"/>
              <a:t>Mari Saraheimo (mari.saraheimo@aalto.fi)</a:t>
            </a:r>
          </a:p>
          <a:p>
            <a:r>
              <a:rPr lang="fi-FI" b="1" dirty="0"/>
              <a:t>Aika / Time: </a:t>
            </a:r>
            <a:r>
              <a:rPr lang="fi-FI" dirty="0"/>
              <a:t>4.8.-10.10.2020 ti &amp; to klo 17:00-18:30</a:t>
            </a:r>
          </a:p>
          <a:p>
            <a:r>
              <a:rPr lang="fi-FI" b="1" dirty="0"/>
              <a:t>Paikka / Place: </a:t>
            </a:r>
            <a:r>
              <a:rPr lang="fi-FI" dirty="0" err="1"/>
              <a:t>Zoom</a:t>
            </a:r>
            <a:r>
              <a:rPr lang="fi-FI" dirty="0"/>
              <a:t> (online!)</a:t>
            </a:r>
          </a:p>
          <a:p>
            <a:r>
              <a:rPr lang="fi-FI" b="1" dirty="0"/>
              <a:t>Kurssimateriaali / Course </a:t>
            </a:r>
            <a:r>
              <a:rPr lang="fi-FI" b="1" dirty="0" err="1"/>
              <a:t>material</a:t>
            </a:r>
            <a:r>
              <a:rPr lang="fi-FI" b="1" dirty="0"/>
              <a:t>: </a:t>
            </a:r>
            <a:r>
              <a:rPr lang="fi-FI" dirty="0"/>
              <a:t>Oma Suomi 1, kpl 1-4 + opettajan materiaali</a:t>
            </a:r>
          </a:p>
        </p:txBody>
      </p:sp>
    </p:spTree>
    <p:extLst>
      <p:ext uri="{BB962C8B-B14F-4D97-AF65-F5344CB8AC3E}">
        <p14:creationId xmlns:p14="http://schemas.microsoft.com/office/powerpoint/2010/main" val="73678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A84410-DB84-A54B-953E-EB34C0336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SUOMI 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4BC76D-E57A-A14C-A9B8-5FF63BDBA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RU" dirty="0"/>
              <a:t>Kurssilla opit:</a:t>
            </a:r>
          </a:p>
          <a:p>
            <a:pPr lvl="1"/>
            <a:r>
              <a:rPr lang="fi-RU" dirty="0"/>
              <a:t>Tervehdykset (greetings)</a:t>
            </a:r>
          </a:p>
          <a:p>
            <a:pPr lvl="1"/>
            <a:r>
              <a:rPr lang="fi-RU" dirty="0"/>
              <a:t>Numerot</a:t>
            </a:r>
          </a:p>
          <a:p>
            <a:pPr lvl="1"/>
            <a:r>
              <a:rPr lang="fi-RU" dirty="0"/>
              <a:t>Tärkeitä verbejä (important verbs) ja verbityypit (verb types)</a:t>
            </a:r>
          </a:p>
          <a:p>
            <a:pPr lvl="1"/>
            <a:r>
              <a:rPr lang="fi-RU" dirty="0"/>
              <a:t>Minä ja perhe (family)</a:t>
            </a:r>
          </a:p>
          <a:p>
            <a:pPr lvl="1"/>
            <a:r>
              <a:rPr lang="fi-RU" dirty="0"/>
              <a:t>Kysymyssanat ja kysymyslause (questions)</a:t>
            </a:r>
          </a:p>
          <a:p>
            <a:pPr lvl="1"/>
            <a:r>
              <a:rPr lang="fi-RU" dirty="0"/>
              <a:t>Kellonajat ja viikonpäivät (time of the day, weekdays)</a:t>
            </a:r>
          </a:p>
          <a:p>
            <a:pPr lvl="1"/>
            <a:r>
              <a:rPr lang="fi-RU" dirty="0"/>
              <a:t>Minun tavallinen päivä (my normal day)</a:t>
            </a:r>
          </a:p>
          <a:p>
            <a:pPr lvl="1"/>
            <a:r>
              <a:rPr lang="fi-RU" dirty="0"/>
              <a:t>Ruoka: ruokasanat, ruokakaupassa</a:t>
            </a:r>
          </a:p>
          <a:p>
            <a:pPr lvl="1"/>
            <a:r>
              <a:rPr lang="fi-RU" dirty="0"/>
              <a:t>Genetiivi (kenen/whose?)</a:t>
            </a:r>
          </a:p>
          <a:p>
            <a:pPr lvl="1"/>
            <a:r>
              <a:rPr lang="fi-RU" dirty="0"/>
              <a:t>Partitiivi (mitä/what – object)</a:t>
            </a:r>
          </a:p>
          <a:p>
            <a:pPr marL="228600" lvl="1" indent="0">
              <a:buNone/>
            </a:pPr>
            <a:endParaRPr lang="fi-RU" dirty="0"/>
          </a:p>
        </p:txBody>
      </p:sp>
    </p:spTree>
    <p:extLst>
      <p:ext uri="{BB962C8B-B14F-4D97-AF65-F5344CB8AC3E}">
        <p14:creationId xmlns:p14="http://schemas.microsoft.com/office/powerpoint/2010/main" val="61501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Tervehdykset - </a:t>
            </a:r>
            <a:r>
              <a:rPr lang="fi-FI" dirty="0" err="1"/>
              <a:t>greetings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3600" dirty="0"/>
              <a:t>Moi! / Hei! / Terve! </a:t>
            </a:r>
            <a:r>
              <a:rPr lang="fi-FI" sz="2000" dirty="0"/>
              <a:t>(Hi! / </a:t>
            </a:r>
            <a:r>
              <a:rPr lang="fi-FI" sz="2000" dirty="0" err="1"/>
              <a:t>Hello</a:t>
            </a:r>
            <a:r>
              <a:rPr lang="fi-FI" sz="2000" dirty="0"/>
              <a:t>!)</a:t>
            </a:r>
          </a:p>
          <a:p>
            <a:r>
              <a:rPr lang="fi-FI" sz="3600" dirty="0"/>
              <a:t>Kuka sinä olet? / Mikä sinun nimi on?</a:t>
            </a:r>
          </a:p>
          <a:p>
            <a:r>
              <a:rPr lang="fi-FI" sz="2000" dirty="0"/>
              <a:t>(</a:t>
            </a:r>
            <a:r>
              <a:rPr lang="fi-FI" sz="2000" dirty="0" err="1"/>
              <a:t>Who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you</a:t>
            </a:r>
            <a:r>
              <a:rPr lang="fi-FI" sz="2000" dirty="0"/>
              <a:t>? / </a:t>
            </a:r>
            <a:r>
              <a:rPr lang="fi-FI" sz="2000" dirty="0" err="1"/>
              <a:t>What’s</a:t>
            </a:r>
            <a:r>
              <a:rPr lang="fi-FI" sz="2000" dirty="0"/>
              <a:t> </a:t>
            </a:r>
            <a:r>
              <a:rPr lang="fi-FI" sz="2000" dirty="0" err="1"/>
              <a:t>your</a:t>
            </a:r>
            <a:r>
              <a:rPr lang="fi-FI" sz="2000" dirty="0"/>
              <a:t> </a:t>
            </a:r>
            <a:r>
              <a:rPr lang="fi-FI" sz="2000" dirty="0" err="1"/>
              <a:t>name</a:t>
            </a:r>
            <a:r>
              <a:rPr lang="fi-FI" sz="2000" dirty="0"/>
              <a:t>?)</a:t>
            </a:r>
          </a:p>
          <a:p>
            <a:r>
              <a:rPr lang="fi-FI" sz="3600" dirty="0"/>
              <a:t>- (Minä) Olen </a:t>
            </a:r>
            <a:r>
              <a:rPr lang="fi-FI" sz="2100" dirty="0"/>
              <a:t>(I am) </a:t>
            </a:r>
            <a:r>
              <a:rPr lang="fi-FI" sz="3600" dirty="0"/>
              <a:t>… / Minun nimi on </a:t>
            </a:r>
            <a:r>
              <a:rPr lang="fi-FI" sz="2100" dirty="0"/>
              <a:t>(My </a:t>
            </a:r>
            <a:r>
              <a:rPr lang="fi-FI" sz="2100" dirty="0" err="1"/>
              <a:t>name</a:t>
            </a:r>
            <a:r>
              <a:rPr lang="fi-FI" sz="2100" dirty="0"/>
              <a:t> is)</a:t>
            </a:r>
            <a:r>
              <a:rPr lang="fi-FI" sz="3600" dirty="0"/>
              <a:t>… </a:t>
            </a:r>
          </a:p>
          <a:p>
            <a:r>
              <a:rPr lang="fi-FI" sz="3600" dirty="0"/>
              <a:t>Mitä kuuluu? </a:t>
            </a:r>
            <a:r>
              <a:rPr lang="fi-FI" sz="2000" dirty="0"/>
              <a:t>(How </a:t>
            </a:r>
            <a:r>
              <a:rPr lang="fi-FI" sz="2000" dirty="0" err="1"/>
              <a:t>are</a:t>
            </a:r>
            <a:r>
              <a:rPr lang="fi-FI" sz="2000" dirty="0"/>
              <a:t> </a:t>
            </a:r>
            <a:r>
              <a:rPr lang="fi-FI" sz="2000" dirty="0" err="1"/>
              <a:t>you</a:t>
            </a:r>
            <a:r>
              <a:rPr lang="fi-FI" sz="2000" dirty="0"/>
              <a:t>?)</a:t>
            </a:r>
          </a:p>
          <a:p>
            <a:r>
              <a:rPr lang="fi-FI" sz="3600" dirty="0"/>
              <a:t>- (Ihan) Hyvää, kiitos. Entä sinulle? </a:t>
            </a:r>
            <a:r>
              <a:rPr lang="fi-FI" sz="2000" dirty="0"/>
              <a:t>(- </a:t>
            </a:r>
            <a:r>
              <a:rPr lang="fi-FI" sz="2000" dirty="0" err="1"/>
              <a:t>Fine</a:t>
            </a:r>
            <a:r>
              <a:rPr lang="fi-FI" sz="2000" dirty="0"/>
              <a:t>, </a:t>
            </a:r>
            <a:r>
              <a:rPr lang="fi-FI" sz="2000" dirty="0" err="1"/>
              <a:t>thanks</a:t>
            </a:r>
            <a:r>
              <a:rPr lang="fi-FI" sz="2000" dirty="0"/>
              <a:t>. And </a:t>
            </a:r>
            <a:r>
              <a:rPr lang="fi-FI" sz="2000" dirty="0" err="1"/>
              <a:t>you</a:t>
            </a:r>
            <a:r>
              <a:rPr lang="fi-FI" sz="2000" dirty="0"/>
              <a:t>?)</a:t>
            </a:r>
          </a:p>
          <a:p>
            <a:r>
              <a:rPr lang="fi-FI" sz="3600" dirty="0"/>
              <a:t>Hauska tutustua! </a:t>
            </a:r>
            <a:r>
              <a:rPr lang="fi-FI" sz="2000" dirty="0"/>
              <a:t>(</a:t>
            </a:r>
            <a:r>
              <a:rPr lang="fi-FI" sz="2000" dirty="0" err="1"/>
              <a:t>Nice</a:t>
            </a:r>
            <a:r>
              <a:rPr lang="fi-FI" sz="2000" dirty="0"/>
              <a:t> to </a:t>
            </a:r>
            <a:r>
              <a:rPr lang="fi-FI" sz="2000" dirty="0" err="1"/>
              <a:t>meet</a:t>
            </a:r>
            <a:r>
              <a:rPr lang="fi-FI" sz="2000" dirty="0"/>
              <a:t> </a:t>
            </a:r>
            <a:r>
              <a:rPr lang="fi-FI" sz="2000" dirty="0" err="1"/>
              <a:t>you</a:t>
            </a:r>
            <a:r>
              <a:rPr lang="fi-FI" sz="2000" dirty="0"/>
              <a:t>!) </a:t>
            </a:r>
          </a:p>
          <a:p>
            <a:r>
              <a:rPr lang="fi-FI" sz="3600" dirty="0" err="1"/>
              <a:t>Moikka</a:t>
            </a:r>
            <a:r>
              <a:rPr lang="fi-FI" sz="3600" dirty="0"/>
              <a:t> / Heippa! </a:t>
            </a:r>
            <a:r>
              <a:rPr lang="fi-FI" sz="2100" dirty="0"/>
              <a:t>(</a:t>
            </a:r>
            <a:r>
              <a:rPr lang="fi-FI" sz="2100" dirty="0" err="1"/>
              <a:t>Bye</a:t>
            </a:r>
            <a:r>
              <a:rPr lang="fi-FI" sz="2100" dirty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43341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RU"/>
          </a:p>
        </p:txBody>
      </p:sp>
    </p:spTree>
    <p:extLst>
      <p:ext uri="{BB962C8B-B14F-4D97-AF65-F5344CB8AC3E}">
        <p14:creationId xmlns:p14="http://schemas.microsoft.com/office/powerpoint/2010/main" val="235243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					asua, puhua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RU" dirty="0"/>
              <a:t>ASUA</a:t>
            </a:r>
          </a:p>
          <a:p>
            <a:r>
              <a:rPr lang="fi-RU" dirty="0"/>
              <a:t>minä </a:t>
            </a:r>
          </a:p>
          <a:p>
            <a:r>
              <a:rPr lang="fi-RU" dirty="0"/>
              <a:t>sinä</a:t>
            </a:r>
          </a:p>
          <a:p>
            <a:r>
              <a:rPr lang="fi-RU" dirty="0"/>
              <a:t>hän</a:t>
            </a:r>
          </a:p>
        </p:txBody>
      </p:sp>
    </p:spTree>
    <p:extLst>
      <p:ext uri="{BB962C8B-B14F-4D97-AF65-F5344CB8AC3E}">
        <p14:creationId xmlns:p14="http://schemas.microsoft.com/office/powerpoint/2010/main" val="34716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					asua, puhua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RU" dirty="0"/>
              <a:t>ASUA</a:t>
            </a:r>
          </a:p>
          <a:p>
            <a:r>
              <a:rPr lang="fi-RU" dirty="0"/>
              <a:t>minä ASU-</a:t>
            </a:r>
          </a:p>
          <a:p>
            <a:r>
              <a:rPr lang="fi-RU" dirty="0"/>
              <a:t>sinä </a:t>
            </a:r>
          </a:p>
          <a:p>
            <a:r>
              <a:rPr lang="fi-RU" dirty="0"/>
              <a:t>hän</a:t>
            </a:r>
          </a:p>
        </p:txBody>
      </p:sp>
    </p:spTree>
    <p:extLst>
      <p:ext uri="{BB962C8B-B14F-4D97-AF65-F5344CB8AC3E}">
        <p14:creationId xmlns:p14="http://schemas.microsoft.com/office/powerpoint/2010/main" val="4219302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					asua, puhua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RU" dirty="0"/>
              <a:t>ASUA</a:t>
            </a:r>
          </a:p>
          <a:p>
            <a:r>
              <a:rPr lang="fi-RU" dirty="0"/>
              <a:t>minä ASU-N</a:t>
            </a:r>
          </a:p>
          <a:p>
            <a:r>
              <a:rPr lang="fi-RU" dirty="0"/>
              <a:t>sinä </a:t>
            </a:r>
          </a:p>
          <a:p>
            <a:r>
              <a:rPr lang="fi-RU" dirty="0"/>
              <a:t>hän</a:t>
            </a:r>
          </a:p>
        </p:txBody>
      </p:sp>
    </p:spTree>
    <p:extLst>
      <p:ext uri="{BB962C8B-B14F-4D97-AF65-F5344CB8AC3E}">
        <p14:creationId xmlns:p14="http://schemas.microsoft.com/office/powerpoint/2010/main" val="4116109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4C91-2E00-F149-A96E-275534AC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OLLA					asua, puhua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EC6CE62-FE49-0449-80C9-66D5777B3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RU" dirty="0"/>
              <a:t>minä OLE-N</a:t>
            </a:r>
          </a:p>
          <a:p>
            <a:r>
              <a:rPr lang="fi-RU" dirty="0"/>
              <a:t>sinä OLE-T</a:t>
            </a:r>
          </a:p>
          <a:p>
            <a:r>
              <a:rPr lang="fi-RU" dirty="0"/>
              <a:t>hän ON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3E4C8669-81BD-1E48-8702-28483BDA9B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RU" dirty="0"/>
              <a:t>ASUA</a:t>
            </a:r>
          </a:p>
          <a:p>
            <a:r>
              <a:rPr lang="fi-RU" dirty="0"/>
              <a:t>minä ASU-N</a:t>
            </a:r>
          </a:p>
          <a:p>
            <a:r>
              <a:rPr lang="fi-RU" dirty="0"/>
              <a:t>sinä ASU-T</a:t>
            </a:r>
          </a:p>
          <a:p>
            <a:r>
              <a:rPr lang="fi-RU" dirty="0"/>
              <a:t>hän </a:t>
            </a:r>
          </a:p>
        </p:txBody>
      </p:sp>
    </p:spTree>
    <p:extLst>
      <p:ext uri="{BB962C8B-B14F-4D97-AF65-F5344CB8AC3E}">
        <p14:creationId xmlns:p14="http://schemas.microsoft.com/office/powerpoint/2010/main" val="1571552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337</TotalTime>
  <Words>451</Words>
  <Application>Microsoft Macintosh PowerPoint</Application>
  <PresentationFormat>Laajakuva</PresentationFormat>
  <Paragraphs>116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7" baseType="lpstr">
      <vt:lpstr>Corbel</vt:lpstr>
      <vt:lpstr>Wingdings</vt:lpstr>
      <vt:lpstr>Banded</vt:lpstr>
      <vt:lpstr>SUOMI 1</vt:lpstr>
      <vt:lpstr>Suomi 1</vt:lpstr>
      <vt:lpstr>SUOMI 1</vt:lpstr>
      <vt:lpstr>Tervehdykset - greetings</vt:lpstr>
      <vt:lpstr>OLLA</vt:lpstr>
      <vt:lpstr>OLLA     asua, puhua</vt:lpstr>
      <vt:lpstr>OLLA     asua, puhua</vt:lpstr>
      <vt:lpstr>OLLA     asua, puhua</vt:lpstr>
      <vt:lpstr>OLLA     asua, puhua</vt:lpstr>
      <vt:lpstr>OLLA     asua, puhua</vt:lpstr>
      <vt:lpstr>OLLA     asua, puhua</vt:lpstr>
      <vt:lpstr>OLLA     asua, puhua</vt:lpstr>
      <vt:lpstr>OLLA     asua, puhua</vt:lpstr>
      <vt:lpstr>OLLA     asua, puhua</vt:lpstr>
    </vt:vector>
  </TitlesOfParts>
  <Company>University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1A</dc:title>
  <dc:creator>Saraheimo, Mari E</dc:creator>
  <cp:lastModifiedBy>Saraheimo, Mari E</cp:lastModifiedBy>
  <cp:revision>11</cp:revision>
  <dcterms:created xsi:type="dcterms:W3CDTF">2020-01-13T10:14:06Z</dcterms:created>
  <dcterms:modified xsi:type="dcterms:W3CDTF">2020-08-04T11:45:53Z</dcterms:modified>
</cp:coreProperties>
</file>