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8" y="1700808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7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8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4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8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7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4418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4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8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83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4418" y="1960037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4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8" y="5408837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770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8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18384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24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418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74116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82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418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61819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9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27989"/>
            <a:ext cx="10943165" cy="39892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18.6.2019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18384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30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18.6.2019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74116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1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18.6.2019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61819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19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5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18.6.2019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18384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6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0808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29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24418" y="1513934"/>
            <a:ext cx="5317439" cy="4003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6250146" y="1513259"/>
            <a:ext cx="5317439" cy="4003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18.6.2019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741168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0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418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18.6.2019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62501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0" y="5654881"/>
            <a:ext cx="2861819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09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34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7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18.6.2019</a:t>
            </a:fld>
            <a:endParaRPr lang="fi-FI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34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15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7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0808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7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8" y="1701163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0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1163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4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418" y="1701163"/>
            <a:ext cx="10943167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1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3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0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" y="0"/>
            <a:ext cx="2205567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742608" y="6021288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742608" y="6180039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18.6.2019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14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/>
  <p:txStyles>
    <p:titleStyle>
      <a:lvl1pPr algn="ctr" defTabSz="548640" rtl="0" eaLnBrk="1" fontAlgn="base" hangingPunct="1">
        <a:spcBef>
          <a:spcPct val="0"/>
        </a:spcBef>
        <a:spcAft>
          <a:spcPct val="0"/>
        </a:spcAft>
        <a:defRPr sz="528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54864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109728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64592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2194560" algn="ctr" defTabSz="548640" rtl="0" eaLnBrk="1" fontAlgn="base" hangingPunct="1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411480" indent="-41148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4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891540" indent="-34290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6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37160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8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92024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468880" indent="-274320" algn="l" defTabSz="54864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omic Sans MS"/>
              </a:rPr>
              <a:t>Freewriting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1171577" y="1095941"/>
            <a:ext cx="9848849" cy="4003300"/>
          </a:xfrm>
        </p:spPr>
        <p:txBody>
          <a:bodyPr/>
          <a:lstStyle/>
          <a:p>
            <a:pPr marL="411480" indent="-411480">
              <a:buFont typeface="Arial"/>
              <a:buChar char="•"/>
            </a:pPr>
            <a:r>
              <a:rPr lang="en-GB" dirty="0" err="1"/>
              <a:t>Freewriting</a:t>
            </a:r>
            <a:endParaRPr lang="en-GB" dirty="0"/>
          </a:p>
          <a:p>
            <a:pPr marL="696600" lvl="1" indent="-411480"/>
            <a:r>
              <a:rPr lang="en-GB" dirty="0"/>
              <a:t>Freewriting is an easy way to get words on paper </a:t>
            </a:r>
          </a:p>
          <a:p>
            <a:pPr marL="696600" lvl="1" indent="-411480"/>
            <a:r>
              <a:rPr lang="en-GB" dirty="0"/>
              <a:t>Force yourself to write without stopping for five to ten minutes, without censorship or controlling</a:t>
            </a:r>
          </a:p>
          <a:p>
            <a:pPr marL="696600" lvl="1" indent="-411480"/>
            <a:r>
              <a:rPr lang="en-GB" dirty="0"/>
              <a:t>You may write about anything that comes to your mind, or choose a topic, i.e. your thesis topic</a:t>
            </a:r>
          </a:p>
          <a:p>
            <a:pPr marL="411480" indent="-411480">
              <a:buFont typeface="Arial"/>
              <a:buChar char="•"/>
            </a:pPr>
            <a:r>
              <a:rPr lang="en-GB" dirty="0"/>
              <a:t>Benefits</a:t>
            </a:r>
          </a:p>
          <a:p>
            <a:pPr marL="696600" lvl="1" indent="-411480"/>
            <a:r>
              <a:rPr lang="en-GB" dirty="0"/>
              <a:t>Warms you up for writing</a:t>
            </a:r>
          </a:p>
          <a:p>
            <a:pPr marL="696600" lvl="1" indent="-411480"/>
            <a:r>
              <a:rPr lang="en-GB" dirty="0"/>
              <a:t>Improves your writing</a:t>
            </a:r>
          </a:p>
          <a:p>
            <a:pPr marL="696600" lvl="1" indent="-411480"/>
            <a:r>
              <a:rPr lang="en-GB" dirty="0"/>
              <a:t>Helps you find your own personal voice</a:t>
            </a:r>
          </a:p>
          <a:p>
            <a:pPr marL="696600" lvl="1" indent="-411480"/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  <a:defRPr/>
            </a:pPr>
            <a:fld id="{24CBB682-87B2-4236-AF78-B49807E7713E}" type="datetime1">
              <a:rPr lang="fi-FI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rPr>
              <a:pPr defTabSz="548640" fontAlgn="base">
                <a:spcBef>
                  <a:spcPct val="0"/>
                </a:spcBef>
                <a:spcAft>
                  <a:spcPct val="0"/>
                </a:spcAft>
                <a:defRPr/>
              </a:pPr>
              <a:t>18.6.2019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rPr>
              <a:pPr defTabSz="54864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i-FI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D35FCF6C-1A82-0F44-84DE-E057E81099B3}"/>
              </a:ext>
            </a:extLst>
          </p:cNvPr>
          <p:cNvSpPr txBox="1"/>
          <p:nvPr/>
        </p:nvSpPr>
        <p:spPr>
          <a:xfrm>
            <a:off x="3590121" y="6021288"/>
            <a:ext cx="432810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548640" fontAlgn="base">
              <a:spcBef>
                <a:spcPct val="0"/>
              </a:spcBef>
              <a:spcAft>
                <a:spcPct val="0"/>
              </a:spcAft>
            </a:pPr>
            <a:r>
              <a:rPr lang="fi-FI" sz="1920" dirty="0" err="1">
                <a:solidFill>
                  <a:prstClr val="black"/>
                </a:solidFill>
                <a:latin typeface="Arial" charset="0"/>
                <a:ea typeface="ＭＳ Ｐゴシック" charset="0"/>
              </a:rPr>
              <a:t>Source</a:t>
            </a:r>
            <a:r>
              <a:rPr lang="fi-FI" sz="1920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: Svinhufvud, Gradutakuu (2015)</a:t>
            </a:r>
          </a:p>
        </p:txBody>
      </p:sp>
    </p:spTree>
    <p:extLst>
      <p:ext uri="{BB962C8B-B14F-4D97-AF65-F5344CB8AC3E}">
        <p14:creationId xmlns:p14="http://schemas.microsoft.com/office/powerpoint/2010/main" val="752796753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Macintosh PowerPoint</Application>
  <PresentationFormat>Laajakuva</PresentationFormat>
  <Paragraphs>12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Courier New</vt:lpstr>
      <vt:lpstr>Georgia</vt:lpstr>
      <vt:lpstr>Lucida Grande</vt:lpstr>
      <vt:lpstr>Aalto University</vt:lpstr>
      <vt:lpstr>Freewriting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Freewriting</dc:title>
  <dc:creator>Virpi Outila</dc:creator>
  <cp:lastModifiedBy>Virpi Outila</cp:lastModifiedBy>
  <cp:revision>2</cp:revision>
  <dcterms:created xsi:type="dcterms:W3CDTF">2019-06-18T15:28:50Z</dcterms:created>
  <dcterms:modified xsi:type="dcterms:W3CDTF">2019-06-18T15:41:35Z</dcterms:modified>
</cp:coreProperties>
</file>