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72" r:id="rId5"/>
    <p:sldId id="276" r:id="rId6"/>
    <p:sldId id="261" r:id="rId7"/>
    <p:sldId id="277" r:id="rId8"/>
    <p:sldId id="263" r:id="rId9"/>
    <p:sldId id="270" r:id="rId10"/>
    <p:sldId id="279" r:id="rId11"/>
    <p:sldId id="278" r:id="rId12"/>
    <p:sldId id="28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EA1E-98C4-4A2E-AAC3-800E357DC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27980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4572000"/>
            <a:ext cx="9144000" cy="15270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28.2.2022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EDEE5-31B5-4868-8C16-47FF43E2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622582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F9454-6F74-46A8-B299-4AF451BF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55CA9-A0BD-4609-9307-BAF987B26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E4293-851E-4FA2-BFF2-B646A423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28.2.2022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907F5-F26D-4A91-8D70-AB54F8B4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ACBD8-D942-449E-A2B8-358CD136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333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50897-0C2E-420B-9A38-A8D5C1D72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50317" y="1517904"/>
            <a:ext cx="2220731" cy="45467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B2173-32A5-4677-A08F-DAB8FD430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17904" y="1517904"/>
            <a:ext cx="6562553" cy="4546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B124D-B801-4A6A-9DAF-EBC1B98F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28.2.2022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AF8DF-2544-45A5-B62B-BB7948FC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C232D-131E-4BE6-8E2E-BAF5A308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429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CE36D-6B7B-4D5E-831E-34A4286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28.2.2022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32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57200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F006A-7EEE-4DB0-8F92-D34C0D46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28.2.2022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3F2ED-2B0E-44A9-8603-286CA063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D801C-6B4E-40B6-9D6E-55819226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00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46AA-9418-4C3E-901B-8E280612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97482-2CA6-4707-976E-6FD4B57BF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7904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09652-DD12-479C-B639-9452CBA8C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792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EC7A6-AFB1-4989-A0B4-B422D5B2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28.2.2022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2117C-B497-4647-A66B-1887750F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8C7AF-5092-416B-B61C-F41D3C57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070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792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792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28.2.2022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999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28.2.2022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04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28.2.2022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976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F683-796D-458C-9B32-A385D604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1F0BD-641B-4148-BCB3-2704218C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952" y="1517904"/>
            <a:ext cx="5330952" cy="4581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8C843-B846-4456-9720-71B7D4FF4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A3A03-31BD-4E7E-879A-A1C71849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28.2.2022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39078-7D38-4851-A363-B6BC179A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FF25E-A25D-47AA-94EB-580A74F0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52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83B4-9B31-4F73-9767-16363652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CFC30-8163-47A0-A97F-3F2C3A3BE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9240" y="764032"/>
            <a:ext cx="6089904" cy="53309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1B390-0C23-466E-987C-26420A5F0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9CA7C-B9D0-4A72-8061-1E02AA15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28.2.2022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EFC84-C9FE-4BFA-9B4E-4516A136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1A469-3EFC-4F94-8482-378582E1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385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28.2.2022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306479-8C4D-4E4A-A330-DFC80A8A01BE}"/>
              </a:ext>
            </a:extLst>
          </p:cNvPr>
          <p:cNvSpPr/>
          <p:nvPr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291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09" r:id="rId6"/>
    <p:sldLayoutId id="2147483805" r:id="rId7"/>
    <p:sldLayoutId id="2147483806" r:id="rId8"/>
    <p:sldLayoutId id="2147483807" r:id="rId9"/>
    <p:sldLayoutId id="2147483808" r:id="rId10"/>
    <p:sldLayoutId id="2147483810" r:id="rId1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180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8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6EC59-212C-4048-BFCE-DE50DF7450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743804"/>
            <a:ext cx="4102609" cy="3793482"/>
          </a:xfrm>
        </p:spPr>
        <p:txBody>
          <a:bodyPr anchor="ctr">
            <a:normAutofit/>
          </a:bodyPr>
          <a:lstStyle/>
          <a:p>
            <a:pPr algn="l"/>
            <a:r>
              <a:rPr lang="en-US"/>
              <a:t>Suomi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C0D1ED-EDD2-4499-9FAA-8456116BC5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691564"/>
            <a:ext cx="4102609" cy="1422631"/>
          </a:xfrm>
        </p:spPr>
        <p:txBody>
          <a:bodyPr>
            <a:normAutofit/>
          </a:bodyPr>
          <a:lstStyle/>
          <a:p>
            <a:pPr algn="l"/>
            <a:r>
              <a:rPr lang="en-US"/>
              <a:t>28.2. klo 16.15-17.45</a:t>
            </a:r>
          </a:p>
        </p:txBody>
      </p:sp>
      <p:pic>
        <p:nvPicPr>
          <p:cNvPr id="4" name="Picture 3" descr="A pathway with baobab trees on both sides">
            <a:extLst>
              <a:ext uri="{FF2B5EF4-FFF2-40B4-BE49-F238E27FC236}">
                <a16:creationId xmlns:a16="http://schemas.microsoft.com/office/drawing/2014/main" id="{C42ADA40-FE2B-492A-8095-815DC97562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73" r="21524" b="-1"/>
          <a:stretch/>
        </p:blipFill>
        <p:spPr>
          <a:xfrm>
            <a:off x="5349241" y="10"/>
            <a:ext cx="684275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775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FF72F-4A54-4E9F-9D47-88B318C44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454" y="165354"/>
            <a:ext cx="9144000" cy="739521"/>
          </a:xfrm>
        </p:spPr>
        <p:txBody>
          <a:bodyPr/>
          <a:lstStyle/>
          <a:p>
            <a:r>
              <a:rPr lang="fi-FI" dirty="0"/>
              <a:t>Tarkista käännös tästä.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FF843-6211-4A6D-9220-57A9D93D5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4054" y="1114425"/>
            <a:ext cx="9144000" cy="51435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fi-FI" dirty="0"/>
              <a:t>Lapset kävelevät / menevät koulusta rannalle (ranta).</a:t>
            </a:r>
          </a:p>
          <a:p>
            <a:pPr marL="514350" indent="-514350">
              <a:buAutoNum type="arabicPeriod"/>
            </a:pPr>
            <a:r>
              <a:rPr lang="fi-FI" dirty="0"/>
              <a:t>Rannalla on monta perhettä.</a:t>
            </a:r>
          </a:p>
          <a:p>
            <a:pPr marL="514350" indent="-514350">
              <a:buAutoNum type="arabicPeriod"/>
            </a:pPr>
            <a:r>
              <a:rPr lang="fi-FI" dirty="0"/>
              <a:t>Äiti ostaa jäätelöä kioskilla.</a:t>
            </a:r>
          </a:p>
          <a:p>
            <a:pPr marL="514350" indent="-514350">
              <a:buAutoNum type="arabicPeriod"/>
            </a:pPr>
            <a:r>
              <a:rPr lang="fi-FI" dirty="0"/>
              <a:t>Minä katselen/katson rantaa ravintolan terassilla.</a:t>
            </a:r>
          </a:p>
          <a:p>
            <a:pPr marL="514350" indent="-514350">
              <a:buAutoNum type="arabicPeriod"/>
            </a:pPr>
            <a:r>
              <a:rPr lang="fi-FI" dirty="0"/>
              <a:t>Ihmiset lähtevät rannalta kotiin, kun alkaa sataa.</a:t>
            </a:r>
          </a:p>
          <a:p>
            <a:pPr marL="514350" indent="-514350">
              <a:buAutoNum type="arabicPeriod"/>
            </a:pPr>
            <a:endParaRPr lang="fi-FI" dirty="0"/>
          </a:p>
          <a:p>
            <a:pPr marL="514350" indent="-514350">
              <a:buAutoNum type="arabicPeriod"/>
            </a:pPr>
            <a:endParaRPr lang="fi-FI" dirty="0"/>
          </a:p>
          <a:p>
            <a:pPr marL="514350" indent="-514350">
              <a:buAutoNum type="arabicPeriod"/>
            </a:pPr>
            <a:endParaRPr lang="fi-FI" dirty="0"/>
          </a:p>
          <a:p>
            <a:pPr marL="514350" indent="-514350">
              <a:buAutoNum type="arabicPeriod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70795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7B2EF-A6B7-4196-8004-E42F55A8C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3494"/>
            <a:ext cx="12192000" cy="1049235"/>
          </a:xfrm>
        </p:spPr>
        <p:txBody>
          <a:bodyPr>
            <a:normAutofit/>
          </a:bodyPr>
          <a:lstStyle/>
          <a:p>
            <a:r>
              <a:rPr lang="en-US" dirty="0"/>
              <a:t>Paritehtävä 3 . Lue teksti.  Vastaa kysymyksiin. 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4E88DC1D-9096-4965-94DC-EC417223CA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839" y="1333079"/>
            <a:ext cx="6685721" cy="4191841"/>
          </a:xfr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7616869-6438-4628-A54E-D1EF5D6E2446}"/>
              </a:ext>
            </a:extLst>
          </p:cNvPr>
          <p:cNvSpPr txBox="1">
            <a:spLocks/>
          </p:cNvSpPr>
          <p:nvPr/>
        </p:nvSpPr>
        <p:spPr>
          <a:xfrm>
            <a:off x="7584616" y="1451343"/>
            <a:ext cx="3692983" cy="39553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A0554F-70F1-4193-928E-C3D371FDDF72}"/>
              </a:ext>
            </a:extLst>
          </p:cNvPr>
          <p:cNvSpPr txBox="1"/>
          <p:nvPr/>
        </p:nvSpPr>
        <p:spPr>
          <a:xfrm>
            <a:off x="7353300" y="1333079"/>
            <a:ext cx="47244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sz="2800" dirty="0"/>
              <a:t>Missä Jyrki asuu?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Asuuko Jyrki yksin?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Millä Jyrki matkustaa Kuopiosta Mikkeliin?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Milloin Jyrki ajaa takaisin kotiin?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Missä Jyrki tykkää asua?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Millainen Kuopio on?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Missä Jyrki käy kesällä viikonloppuna?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02699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AA391-7BAB-4E40-93DA-84362D421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219076"/>
            <a:ext cx="9720072" cy="938784"/>
          </a:xfrm>
        </p:spPr>
        <p:txBody>
          <a:bodyPr>
            <a:normAutofit fontScale="90000"/>
          </a:bodyPr>
          <a:lstStyle/>
          <a:p>
            <a:r>
              <a:rPr lang="fi-FI" sz="4400" dirty="0"/>
              <a:t>Kysy ja vastaa.</a:t>
            </a:r>
            <a:br>
              <a:rPr lang="fi-FI" sz="4400" dirty="0"/>
            </a:br>
            <a:r>
              <a:rPr lang="fi-FI" sz="4400" dirty="0"/>
              <a:t>Mihin aikaan? = Monelta?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20DDC-27A5-4358-AA56-AE0C797BD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4203" y="1818132"/>
            <a:ext cx="2657475" cy="46969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i-FI" sz="2800" b="1" dirty="0"/>
              <a:t>14.00</a:t>
            </a:r>
          </a:p>
          <a:p>
            <a:pPr marL="0" indent="0" algn="ctr">
              <a:buNone/>
            </a:pPr>
            <a:r>
              <a:rPr lang="fi-FI" sz="2800" b="1" dirty="0"/>
              <a:t>16.00</a:t>
            </a:r>
          </a:p>
          <a:p>
            <a:pPr marL="0" indent="0" algn="ctr">
              <a:buNone/>
            </a:pPr>
            <a:r>
              <a:rPr lang="fi-FI" sz="2800" b="1" dirty="0"/>
              <a:t>19.00</a:t>
            </a:r>
          </a:p>
          <a:p>
            <a:pPr marL="0" indent="0" algn="ctr">
              <a:buNone/>
            </a:pPr>
            <a:r>
              <a:rPr lang="fi-FI" sz="2800" b="1" dirty="0"/>
              <a:t>12.00</a:t>
            </a:r>
          </a:p>
          <a:p>
            <a:pPr marL="0" indent="0" algn="ctr">
              <a:buNone/>
            </a:pPr>
            <a:r>
              <a:rPr lang="fi-FI" sz="2800" b="1" dirty="0"/>
              <a:t>13.00</a:t>
            </a:r>
          </a:p>
          <a:p>
            <a:pPr marL="0" indent="0" algn="ctr">
              <a:buNone/>
            </a:pPr>
            <a:r>
              <a:rPr lang="fi-FI" sz="2800" b="1" dirty="0"/>
              <a:t>11.00</a:t>
            </a:r>
          </a:p>
          <a:p>
            <a:pPr marL="0" indent="0" algn="ctr">
              <a:buNone/>
            </a:pPr>
            <a:r>
              <a:rPr lang="fi-FI" sz="2800" b="1" dirty="0"/>
              <a:t>15.00</a:t>
            </a:r>
          </a:p>
          <a:p>
            <a:pPr marL="0" indent="0" algn="ctr">
              <a:buNone/>
            </a:pPr>
            <a:r>
              <a:rPr lang="fi-FI" sz="2800" b="1" dirty="0"/>
              <a:t>20.00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8C4C61C-C0B3-4846-A33E-B7BE7DA851AE}"/>
              </a:ext>
            </a:extLst>
          </p:cNvPr>
          <p:cNvSpPr txBox="1">
            <a:spLocks/>
          </p:cNvSpPr>
          <p:nvPr/>
        </p:nvSpPr>
        <p:spPr>
          <a:xfrm>
            <a:off x="1024127" y="1922908"/>
            <a:ext cx="4243196" cy="4858892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fi-FI" sz="2400" dirty="0"/>
              <a:t>Monelta kurssi alkaa?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/>
              <a:t>Monelta tulet yliopistoon?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/>
              <a:t>Monelta bussi lähtee?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/>
              <a:t>Monelta kauppa aukeaa?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/>
              <a:t>Monelta lähdet kotiin?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/>
              <a:t>Monelta kirjasto menee kiinni?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/>
              <a:t>Monelta soitat kaverille?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/>
              <a:t>Monelta elokuva alkaa?</a:t>
            </a:r>
          </a:p>
        </p:txBody>
      </p:sp>
    </p:spTree>
    <p:extLst>
      <p:ext uri="{BB962C8B-B14F-4D97-AF65-F5344CB8AC3E}">
        <p14:creationId xmlns:p14="http://schemas.microsoft.com/office/powerpoint/2010/main" val="400522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DFFAB7E-4788-405E-A4D8-B6644AE46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9F985A2-1334-4D86-97FF-10FE78059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11151DD-A4A6-4DD2-B74D-ECEC523EE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12192000" cy="6099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98F9CB-F2F3-40F4-9BF1-76D62A170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17650"/>
            <a:ext cx="4465093" cy="27971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/>
              <a:t>Missä? Mistä? Mihin?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436539-00CE-4311-8264-5106E7A219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4499" y="758952"/>
            <a:ext cx="6895181" cy="57919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8E450C-0418-49C7-B197-F48CE2B56BFF}"/>
              </a:ext>
            </a:extLst>
          </p:cNvPr>
          <p:cNvSpPr txBox="1"/>
          <p:nvPr/>
        </p:nvSpPr>
        <p:spPr>
          <a:xfrm>
            <a:off x="1114425" y="5915025"/>
            <a:ext cx="2143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Sivu 124</a:t>
            </a:r>
          </a:p>
        </p:txBody>
      </p:sp>
    </p:spTree>
    <p:extLst>
      <p:ext uri="{BB962C8B-B14F-4D97-AF65-F5344CB8AC3E}">
        <p14:creationId xmlns:p14="http://schemas.microsoft.com/office/powerpoint/2010/main" val="923364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DA228-9CD3-413D-BE7A-54B6CF594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40894"/>
          </a:xfrm>
        </p:spPr>
        <p:txBody>
          <a:bodyPr/>
          <a:lstStyle/>
          <a:p>
            <a:r>
              <a:rPr lang="en-US" b="1" dirty="0"/>
              <a:t>Mistä? Mihin? Matkustan…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2C823-1284-4318-A8EF-BE9E26324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5122" y="1762125"/>
            <a:ext cx="3324057" cy="5010150"/>
          </a:xfrm>
        </p:spPr>
        <p:txBody>
          <a:bodyPr>
            <a:normAutofit/>
          </a:bodyPr>
          <a:lstStyle/>
          <a:p>
            <a:r>
              <a:rPr lang="fi-FI" sz="2400" dirty="0"/>
              <a:t>Espanja – Ranska</a:t>
            </a:r>
          </a:p>
          <a:p>
            <a:r>
              <a:rPr lang="fi-FI" sz="2400" dirty="0"/>
              <a:t>Ranska – Italia</a:t>
            </a:r>
          </a:p>
          <a:p>
            <a:r>
              <a:rPr lang="fi-FI" sz="2400" dirty="0"/>
              <a:t>Italia – Saksa</a:t>
            </a:r>
          </a:p>
          <a:p>
            <a:r>
              <a:rPr lang="fi-FI" sz="2400" dirty="0"/>
              <a:t>Saksa – Suomi</a:t>
            </a:r>
          </a:p>
          <a:p>
            <a:r>
              <a:rPr lang="fi-FI" sz="2400" dirty="0"/>
              <a:t>Suomi – Viro</a:t>
            </a:r>
          </a:p>
          <a:p>
            <a:r>
              <a:rPr lang="fi-FI" sz="2400" dirty="0"/>
              <a:t>Viro – Englanti</a:t>
            </a:r>
          </a:p>
          <a:p>
            <a:r>
              <a:rPr lang="fi-FI" sz="2400" dirty="0"/>
              <a:t>Englanti – Australia</a:t>
            </a:r>
          </a:p>
          <a:p>
            <a:r>
              <a:rPr lang="fi-FI" sz="2400" dirty="0"/>
              <a:t>Australia – Kanada</a:t>
            </a:r>
          </a:p>
          <a:p>
            <a:r>
              <a:rPr lang="fi-FI" sz="2400" dirty="0"/>
              <a:t>Kanada – Tanska</a:t>
            </a:r>
          </a:p>
          <a:p>
            <a:r>
              <a:rPr lang="fi-FI" sz="2400" dirty="0"/>
              <a:t>Tanska  - Turkki</a:t>
            </a:r>
          </a:p>
          <a:p>
            <a:endParaRPr lang="en-US" sz="2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C4BCCDA-FAC9-4868-AA9F-31D125B1DA5D}"/>
              </a:ext>
            </a:extLst>
          </p:cNvPr>
          <p:cNvSpPr txBox="1">
            <a:spLocks/>
          </p:cNvSpPr>
          <p:nvPr/>
        </p:nvSpPr>
        <p:spPr>
          <a:xfrm>
            <a:off x="733593" y="1762125"/>
            <a:ext cx="3781258" cy="5010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/>
              <a:t>Helsinki – Espoo</a:t>
            </a:r>
          </a:p>
          <a:p>
            <a:r>
              <a:rPr lang="en-US" sz="2400"/>
              <a:t>Espoo – Vantaa</a:t>
            </a:r>
          </a:p>
          <a:p>
            <a:r>
              <a:rPr lang="en-US" sz="2400"/>
              <a:t>Vantaa – Pori</a:t>
            </a:r>
          </a:p>
          <a:p>
            <a:r>
              <a:rPr lang="en-US" sz="2400"/>
              <a:t>Pori – Turku</a:t>
            </a:r>
          </a:p>
          <a:p>
            <a:r>
              <a:rPr lang="en-US" sz="2400"/>
              <a:t>Turku – Joensuu</a:t>
            </a:r>
          </a:p>
          <a:p>
            <a:r>
              <a:rPr lang="en-US" sz="2400"/>
              <a:t>Joensuu – Kuopio</a:t>
            </a:r>
          </a:p>
          <a:p>
            <a:r>
              <a:rPr lang="en-US" sz="2400"/>
              <a:t>Kuopio – Tampere</a:t>
            </a:r>
          </a:p>
          <a:p>
            <a:r>
              <a:rPr lang="en-US" sz="2400"/>
              <a:t>Tampere – Kajaani</a:t>
            </a:r>
          </a:p>
          <a:p>
            <a:r>
              <a:rPr lang="en-US" sz="2400"/>
              <a:t>Kajaani – Savonlinna</a:t>
            </a:r>
          </a:p>
          <a:p>
            <a:r>
              <a:rPr lang="en-US" sz="2400"/>
              <a:t>Savonlinna - Rovaniemi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20894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72FF6-3106-4061-9073-41BD0D89B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73008"/>
            <a:ext cx="8069094" cy="786384"/>
          </a:xfrm>
        </p:spPr>
        <p:txBody>
          <a:bodyPr>
            <a:normAutofit/>
          </a:bodyPr>
          <a:lstStyle/>
          <a:p>
            <a:r>
              <a:rPr lang="en-US" dirty="0"/>
              <a:t>Mi</a:t>
            </a:r>
            <a:r>
              <a:rPr lang="en-US" b="1" dirty="0"/>
              <a:t>llä</a:t>
            </a:r>
            <a:r>
              <a:rPr lang="en-US" dirty="0"/>
              <a:t> sinä matkustat?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975458B-2C78-48FC-8F2C-E7A20A9C58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6479" y="759648"/>
            <a:ext cx="7805546" cy="6009973"/>
          </a:xfrm>
        </p:spPr>
      </p:pic>
    </p:spTree>
    <p:extLst>
      <p:ext uri="{BB962C8B-B14F-4D97-AF65-F5344CB8AC3E}">
        <p14:creationId xmlns:p14="http://schemas.microsoft.com/office/powerpoint/2010/main" val="1283886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CD92A-3AFA-4C1E-BCF4-0FCCD1E40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703" y="19050"/>
            <a:ext cx="9720072" cy="691134"/>
          </a:xfrm>
        </p:spPr>
        <p:txBody>
          <a:bodyPr>
            <a:normAutofit fontScale="90000"/>
          </a:bodyPr>
          <a:lstStyle/>
          <a:p>
            <a:r>
              <a:rPr lang="en-US" dirty="0"/>
              <a:t>Mihin aikaan? = Mone</a:t>
            </a:r>
            <a:r>
              <a:rPr lang="en-US" b="1" dirty="0"/>
              <a:t>lta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84A7C-E0F8-4493-B909-AED95B95C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2" y="1051941"/>
            <a:ext cx="4857748" cy="44725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Klo yk</a:t>
            </a:r>
            <a:r>
              <a:rPr lang="en-US" sz="2800" u="sng" dirty="0"/>
              <a:t>si</a:t>
            </a:r>
            <a:r>
              <a:rPr lang="en-US" sz="2800" dirty="0"/>
              <a:t> </a:t>
            </a:r>
            <a:r>
              <a:rPr lang="fi-FI" sz="2800" dirty="0"/>
              <a:t>= yh</a:t>
            </a:r>
            <a:r>
              <a:rPr lang="fi-FI" sz="2800" u="sng" dirty="0"/>
              <a:t>de</a:t>
            </a:r>
            <a:r>
              <a:rPr lang="fi-FI" sz="2800" b="1" dirty="0"/>
              <a:t>ltä</a:t>
            </a:r>
          </a:p>
          <a:p>
            <a:pPr marL="0" indent="0">
              <a:buNone/>
            </a:pPr>
            <a:r>
              <a:rPr lang="fi-FI" sz="2800" dirty="0"/>
              <a:t>Klo kak</a:t>
            </a:r>
            <a:r>
              <a:rPr lang="fi-FI" sz="2800" u="sng" dirty="0"/>
              <a:t>si</a:t>
            </a:r>
            <a:r>
              <a:rPr lang="fi-FI" sz="2800" dirty="0"/>
              <a:t> = kah</a:t>
            </a:r>
            <a:r>
              <a:rPr lang="fi-FI" sz="2800" u="sng" dirty="0"/>
              <a:t>de</a:t>
            </a:r>
            <a:r>
              <a:rPr lang="fi-FI" sz="2800" b="1" dirty="0"/>
              <a:t>lta</a:t>
            </a:r>
          </a:p>
          <a:p>
            <a:pPr marL="0" indent="0">
              <a:buNone/>
            </a:pPr>
            <a:r>
              <a:rPr lang="fi-FI" sz="2800" dirty="0"/>
              <a:t>Klo kolme = kolme</a:t>
            </a:r>
            <a:r>
              <a:rPr lang="fi-FI" sz="2800" b="1" dirty="0"/>
              <a:t>lta</a:t>
            </a:r>
          </a:p>
          <a:p>
            <a:pPr marL="0" indent="0">
              <a:buNone/>
            </a:pPr>
            <a:r>
              <a:rPr lang="fi-FI" sz="2800" dirty="0"/>
              <a:t>Klo neljä = neljä</a:t>
            </a:r>
            <a:r>
              <a:rPr lang="fi-FI" sz="2800" b="1" dirty="0"/>
              <a:t>ltä</a:t>
            </a:r>
          </a:p>
          <a:p>
            <a:pPr marL="0" indent="0">
              <a:buNone/>
            </a:pPr>
            <a:r>
              <a:rPr lang="fi-FI" sz="2800" dirty="0"/>
              <a:t>Klo vii</a:t>
            </a:r>
            <a:r>
              <a:rPr lang="fi-FI" sz="2800" u="sng" dirty="0"/>
              <a:t>si</a:t>
            </a:r>
            <a:r>
              <a:rPr lang="fi-FI" sz="2800" dirty="0"/>
              <a:t> = vii</a:t>
            </a:r>
            <a:r>
              <a:rPr lang="fi-FI" sz="2800" u="sng" dirty="0"/>
              <a:t>de</a:t>
            </a:r>
            <a:r>
              <a:rPr lang="fi-FI" sz="2800" b="1" dirty="0"/>
              <a:t>ltä</a:t>
            </a:r>
          </a:p>
          <a:p>
            <a:pPr marL="0" indent="0">
              <a:buNone/>
            </a:pPr>
            <a:r>
              <a:rPr lang="fi-FI" sz="2800" dirty="0"/>
              <a:t>Klo kuu</a:t>
            </a:r>
            <a:r>
              <a:rPr lang="fi-FI" sz="2800" u="sng" dirty="0"/>
              <a:t>si</a:t>
            </a:r>
            <a:r>
              <a:rPr lang="fi-FI" sz="2800" dirty="0"/>
              <a:t> = kuu</a:t>
            </a:r>
            <a:r>
              <a:rPr lang="fi-FI" sz="2800" u="sng" dirty="0"/>
              <a:t>de</a:t>
            </a:r>
            <a:r>
              <a:rPr lang="fi-FI" sz="2800" b="1" dirty="0"/>
              <a:t>lta</a:t>
            </a:r>
          </a:p>
          <a:p>
            <a:pPr marL="0" indent="0">
              <a:buNone/>
            </a:pPr>
            <a:r>
              <a:rPr lang="fi-FI" sz="2800" dirty="0"/>
              <a:t>Klo seitsemän = seitsemä</a:t>
            </a:r>
            <a:r>
              <a:rPr lang="fi-FI" sz="2800" b="1" dirty="0"/>
              <a:t>ltä</a:t>
            </a:r>
            <a:endParaRPr lang="en-US" sz="2800" b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7BD5934-ABCB-492A-B2E7-C830F03BED43}"/>
              </a:ext>
            </a:extLst>
          </p:cNvPr>
          <p:cNvSpPr txBox="1">
            <a:spLocks/>
          </p:cNvSpPr>
          <p:nvPr/>
        </p:nvSpPr>
        <p:spPr>
          <a:xfrm>
            <a:off x="5953125" y="986853"/>
            <a:ext cx="5734049" cy="468528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Klo kahdeksan = kahdeksa</a:t>
            </a:r>
            <a:r>
              <a:rPr lang="en-US" sz="2800" b="1" dirty="0"/>
              <a:t>lta</a:t>
            </a:r>
            <a:endParaRPr lang="fi-FI" sz="2800" b="1" dirty="0"/>
          </a:p>
          <a:p>
            <a:r>
              <a:rPr lang="fi-FI" sz="2800" dirty="0"/>
              <a:t>Klo yhdeksän = yhdeksä</a:t>
            </a:r>
            <a:r>
              <a:rPr lang="fi-FI" sz="2800" b="1" dirty="0"/>
              <a:t>ltä</a:t>
            </a:r>
          </a:p>
          <a:p>
            <a:r>
              <a:rPr lang="fi-FI" sz="2800" dirty="0"/>
              <a:t>Klo kymmenen = kymmene</a:t>
            </a:r>
            <a:r>
              <a:rPr lang="fi-FI" sz="2800" b="1" dirty="0"/>
              <a:t>ltä</a:t>
            </a:r>
          </a:p>
          <a:p>
            <a:r>
              <a:rPr lang="fi-FI" sz="2800" dirty="0"/>
              <a:t>Klo </a:t>
            </a:r>
            <a:r>
              <a:rPr lang="fi-FI" sz="2800" u="sng" dirty="0"/>
              <a:t>yksi</a:t>
            </a:r>
            <a:r>
              <a:rPr lang="fi-FI" sz="2800" dirty="0"/>
              <a:t>toista = </a:t>
            </a:r>
            <a:r>
              <a:rPr lang="fi-FI" sz="2800" u="sng" dirty="0"/>
              <a:t>yhde</a:t>
            </a:r>
            <a:r>
              <a:rPr lang="fi-FI" sz="2800" b="1" u="sng" dirty="0"/>
              <a:t>ltä</a:t>
            </a:r>
            <a:r>
              <a:rPr lang="fi-FI" sz="2800" dirty="0"/>
              <a:t>toista</a:t>
            </a:r>
            <a:endParaRPr lang="fi-FI" sz="2800" b="1" dirty="0"/>
          </a:p>
          <a:p>
            <a:r>
              <a:rPr lang="fi-FI" sz="2800" dirty="0"/>
              <a:t>Klo </a:t>
            </a:r>
            <a:r>
              <a:rPr lang="fi-FI" sz="2800" u="sng" dirty="0"/>
              <a:t>kaksi</a:t>
            </a:r>
            <a:r>
              <a:rPr lang="fi-FI" sz="2800" dirty="0"/>
              <a:t>toista = </a:t>
            </a:r>
            <a:r>
              <a:rPr lang="fi-FI" sz="2800" u="sng" dirty="0"/>
              <a:t>kahde</a:t>
            </a:r>
            <a:r>
              <a:rPr lang="fi-FI" sz="2800" b="1" u="sng" dirty="0"/>
              <a:t>lta</a:t>
            </a:r>
            <a:r>
              <a:rPr lang="fi-FI" sz="2800" dirty="0"/>
              <a:t>toista</a:t>
            </a:r>
            <a:endParaRPr lang="fi-FI" sz="2800" b="1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7A2643D-42A9-43D4-A700-28BD499021CF}"/>
              </a:ext>
            </a:extLst>
          </p:cNvPr>
          <p:cNvCxnSpPr/>
          <p:nvPr/>
        </p:nvCxnSpPr>
        <p:spPr>
          <a:xfrm>
            <a:off x="5171440" y="2038350"/>
            <a:ext cx="0" cy="369887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779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4BF9A-2627-4D42-BB1C-7B2D86C4F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047691" cy="1714500"/>
          </a:xfrm>
        </p:spPr>
        <p:txBody>
          <a:bodyPr>
            <a:normAutofit fontScale="90000"/>
          </a:bodyPr>
          <a:lstStyle/>
          <a:p>
            <a:r>
              <a:rPr lang="fi-FI" dirty="0"/>
              <a:t>Mi</a:t>
            </a:r>
            <a:r>
              <a:rPr lang="fi-FI" b="1" dirty="0"/>
              <a:t>stä</a:t>
            </a:r>
            <a:r>
              <a:rPr lang="fi-FI" dirty="0"/>
              <a:t> mi</a:t>
            </a:r>
            <a:r>
              <a:rPr lang="fi-FI" b="1" dirty="0"/>
              <a:t>hin</a:t>
            </a:r>
            <a:r>
              <a:rPr lang="fi-FI" dirty="0"/>
              <a:t>?  </a:t>
            </a:r>
            <a:br>
              <a:rPr lang="fi-FI" dirty="0"/>
            </a:br>
            <a:r>
              <a:rPr lang="fi-FI" dirty="0"/>
              <a:t>Museo on auki maanantai</a:t>
            </a:r>
            <a:r>
              <a:rPr lang="fi-FI" u="sng" dirty="0"/>
              <a:t>sta</a:t>
            </a:r>
            <a:r>
              <a:rPr lang="fi-FI" dirty="0"/>
              <a:t> perjantai</a:t>
            </a:r>
            <a:r>
              <a:rPr lang="fi-FI" u="sng" dirty="0"/>
              <a:t>hin</a:t>
            </a:r>
            <a:r>
              <a:rPr lang="fi-FI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D5061-8F06-47CA-91A8-19AB530BB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981325"/>
            <a:ext cx="10590741" cy="3476624"/>
          </a:xfrm>
        </p:spPr>
        <p:txBody>
          <a:bodyPr>
            <a:normAutofit/>
          </a:bodyPr>
          <a:lstStyle/>
          <a:p>
            <a:r>
              <a:rPr lang="fi-FI" sz="3600" dirty="0"/>
              <a:t>Olen lomalla (kesäkuu – elo</a:t>
            </a:r>
            <a:r>
              <a:rPr lang="fi-FI" sz="3600" u="sng" dirty="0"/>
              <a:t>kuu</a:t>
            </a:r>
            <a:r>
              <a:rPr lang="fi-FI" sz="3600" dirty="0"/>
              <a:t>).</a:t>
            </a:r>
          </a:p>
          <a:p>
            <a:r>
              <a:rPr lang="fi-FI" sz="3600" dirty="0"/>
              <a:t>Olen ulkomailla (tammikuu – toukokuu).</a:t>
            </a:r>
          </a:p>
          <a:p>
            <a:r>
              <a:rPr lang="fi-FI" sz="3600" dirty="0"/>
              <a:t>Kauppa on kiinni (kolme – neljä).</a:t>
            </a:r>
          </a:p>
          <a:p>
            <a:r>
              <a:rPr lang="fi-FI" sz="3600" dirty="0"/>
              <a:t>Luen kirjaa (aamu – ilta).</a:t>
            </a:r>
          </a:p>
          <a:p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070577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B05D4-EC53-4DD3-8D1E-230F82B37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054" y="203200"/>
            <a:ext cx="8596668" cy="65024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MENNÄ</a:t>
            </a:r>
            <a:r>
              <a:rPr lang="en-US" dirty="0"/>
              <a:t> (MI</a:t>
            </a:r>
            <a:r>
              <a:rPr lang="en-US" b="1" dirty="0"/>
              <a:t>HIN</a:t>
            </a:r>
            <a:r>
              <a:rPr lang="en-US" dirty="0"/>
              <a:t>?) </a:t>
            </a:r>
            <a:r>
              <a:rPr lang="en-US" b="1" dirty="0"/>
              <a:t>KÄYDÄ</a:t>
            </a:r>
            <a:r>
              <a:rPr lang="en-US" dirty="0"/>
              <a:t> (MI</a:t>
            </a:r>
            <a:r>
              <a:rPr lang="en-US" b="1" dirty="0"/>
              <a:t>SSÄ</a:t>
            </a:r>
            <a:r>
              <a:rPr lang="en-US" dirty="0"/>
              <a:t>?)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6E5D7F-BD2A-4972-80D9-92194B5022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174" y="1173099"/>
            <a:ext cx="10000826" cy="5684901"/>
          </a:xfrm>
        </p:spPr>
      </p:pic>
    </p:spTree>
    <p:extLst>
      <p:ext uri="{BB962C8B-B14F-4D97-AF65-F5344CB8AC3E}">
        <p14:creationId xmlns:p14="http://schemas.microsoft.com/office/powerpoint/2010/main" val="2222919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35CFA-9053-4083-8034-5C611ECA5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503" y="200024"/>
            <a:ext cx="9720072" cy="1323976"/>
          </a:xfrm>
        </p:spPr>
        <p:txBody>
          <a:bodyPr>
            <a:normAutofit fontScale="90000"/>
          </a:bodyPr>
          <a:lstStyle/>
          <a:p>
            <a:r>
              <a:rPr lang="en-US" dirty="0"/>
              <a:t>Paritehtävä 1. -</a:t>
            </a:r>
            <a:r>
              <a:rPr lang="en-US" b="1" dirty="0"/>
              <a:t>Mistä</a:t>
            </a:r>
            <a:r>
              <a:rPr lang="en-US" dirty="0"/>
              <a:t> </a:t>
            </a:r>
            <a:r>
              <a:rPr lang="en-US" b="1" dirty="0"/>
              <a:t>mihin</a:t>
            </a:r>
            <a:r>
              <a:rPr lang="en-US" dirty="0"/>
              <a:t> sinä menet? </a:t>
            </a:r>
            <a:br>
              <a:rPr lang="en-US" dirty="0"/>
            </a:br>
            <a:r>
              <a:rPr lang="en-US" dirty="0"/>
              <a:t>- Minä menen…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69E1601-7F7C-4E0C-9F3A-D0664C2529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96" r="1" b="1"/>
          <a:stretch/>
        </p:blipFill>
        <p:spPr>
          <a:xfrm>
            <a:off x="701040" y="1781175"/>
            <a:ext cx="10617200" cy="507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173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4E5E41-4D58-4220-8E0A-DD5449DAA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75" y="784860"/>
            <a:ext cx="8624471" cy="57568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E09B3D-BD7A-48ED-B1A0-53D12459CC6C}"/>
              </a:ext>
            </a:extLst>
          </p:cNvPr>
          <p:cNvSpPr txBox="1"/>
          <p:nvPr/>
        </p:nvSpPr>
        <p:spPr>
          <a:xfrm>
            <a:off x="9153196" y="966470"/>
            <a:ext cx="3038804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LAPSET</a:t>
            </a:r>
          </a:p>
          <a:p>
            <a:r>
              <a:rPr lang="en-US" sz="2400" b="1" dirty="0"/>
              <a:t>KOULU</a:t>
            </a:r>
          </a:p>
          <a:p>
            <a:r>
              <a:rPr lang="en-US" sz="2400" b="1" dirty="0"/>
              <a:t>RANTA</a:t>
            </a:r>
          </a:p>
          <a:p>
            <a:r>
              <a:rPr lang="en-US" sz="2400" b="1" dirty="0"/>
              <a:t>MONTA PERHETTÄ</a:t>
            </a:r>
          </a:p>
          <a:p>
            <a:r>
              <a:rPr lang="en-US" sz="2400" b="1" dirty="0"/>
              <a:t>OSTAA</a:t>
            </a:r>
          </a:p>
          <a:p>
            <a:r>
              <a:rPr lang="en-US" sz="2400" b="1" dirty="0"/>
              <a:t>JÄÄTELÖ</a:t>
            </a:r>
          </a:p>
          <a:p>
            <a:r>
              <a:rPr lang="en-US" sz="2400" b="1" dirty="0"/>
              <a:t>KIOSKI</a:t>
            </a:r>
          </a:p>
          <a:p>
            <a:r>
              <a:rPr lang="en-US" sz="2400" b="1" dirty="0"/>
              <a:t>KATSOA</a:t>
            </a:r>
          </a:p>
          <a:p>
            <a:r>
              <a:rPr lang="en-US" sz="2400" b="1" dirty="0"/>
              <a:t>RAVINTOLA</a:t>
            </a:r>
          </a:p>
          <a:p>
            <a:r>
              <a:rPr lang="en-US" sz="2400" b="1" dirty="0"/>
              <a:t>TERASSI</a:t>
            </a:r>
          </a:p>
          <a:p>
            <a:r>
              <a:rPr lang="en-US" sz="2400" b="1" dirty="0"/>
              <a:t>LÄHTEÄ</a:t>
            </a:r>
          </a:p>
          <a:p>
            <a:r>
              <a:rPr lang="en-US" sz="2400" b="1" dirty="0"/>
              <a:t>MENNÄ KOTIIN</a:t>
            </a:r>
          </a:p>
          <a:p>
            <a:r>
              <a:rPr lang="en-US" sz="2400" b="1" dirty="0"/>
              <a:t>ALKAA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1768C5-9702-45AA-969C-2638BFF6238F}"/>
              </a:ext>
            </a:extLst>
          </p:cNvPr>
          <p:cNvSpPr txBox="1"/>
          <p:nvPr/>
        </p:nvSpPr>
        <p:spPr>
          <a:xfrm>
            <a:off x="819150" y="0"/>
            <a:ext cx="9534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/>
              <a:t>Paritehtävä 2. Translate the sentences into Finnish.</a:t>
            </a:r>
          </a:p>
        </p:txBody>
      </p:sp>
    </p:spTree>
    <p:extLst>
      <p:ext uri="{BB962C8B-B14F-4D97-AF65-F5344CB8AC3E}">
        <p14:creationId xmlns:p14="http://schemas.microsoft.com/office/powerpoint/2010/main" val="3898497370"/>
      </p:ext>
    </p:extLst>
  </p:cSld>
  <p:clrMapOvr>
    <a:masterClrMapping/>
  </p:clrMapOvr>
</p:sld>
</file>

<file path=ppt/theme/theme1.xml><?xml version="1.0" encoding="utf-8"?>
<a:theme xmlns:a="http://schemas.openxmlformats.org/drawingml/2006/main" name="PrismaticVTI">
  <a:themeElements>
    <a:clrScheme name="Prismatic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42B3BD"/>
      </a:accent1>
      <a:accent2>
        <a:srgbClr val="51B851"/>
      </a:accent2>
      <a:accent3>
        <a:srgbClr val="B5A603"/>
      </a:accent3>
      <a:accent4>
        <a:srgbClr val="F58505"/>
      </a:accent4>
      <a:accent5>
        <a:srgbClr val="FA2481"/>
      </a:accent5>
      <a:accent6>
        <a:srgbClr val="9CA2AB"/>
      </a:accent6>
      <a:hlink>
        <a:srgbClr val="FA2481"/>
      </a:hlink>
      <a:folHlink>
        <a:srgbClr val="57618E"/>
      </a:folHlink>
    </a:clrScheme>
    <a:fontScheme name="Custom 166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smaticVTI" id="{DA44D624-A564-4DE8-8446-0CD5C485C979}" vid="{8B2B1550-B69C-4156-BAEC-B2E559F94BD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</TotalTime>
  <Words>360</Words>
  <Application>Microsoft Office PowerPoint</Application>
  <PresentationFormat>Widescreen</PresentationFormat>
  <Paragraphs>94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Aharoni</vt:lpstr>
      <vt:lpstr>Arial</vt:lpstr>
      <vt:lpstr>Avenir Next LT Pro</vt:lpstr>
      <vt:lpstr>Tw Cen MT</vt:lpstr>
      <vt:lpstr>Wingdings 3</vt:lpstr>
      <vt:lpstr>PrismaticVTI</vt:lpstr>
      <vt:lpstr>Suomi 2</vt:lpstr>
      <vt:lpstr>Missä? Mistä? Mihin?</vt:lpstr>
      <vt:lpstr>Mistä? Mihin? Matkustan…</vt:lpstr>
      <vt:lpstr>Millä sinä matkustat?</vt:lpstr>
      <vt:lpstr>Mihin aikaan? = Monelta?</vt:lpstr>
      <vt:lpstr>Mistä mihin?   Museo on auki maanantaista perjantaihin.</vt:lpstr>
      <vt:lpstr>MENNÄ (MIHIN?) KÄYDÄ (MISSÄ?)</vt:lpstr>
      <vt:lpstr>Paritehtävä 1. -Mistä mihin sinä menet?  - Minä menen… </vt:lpstr>
      <vt:lpstr>PowerPoint Presentation</vt:lpstr>
      <vt:lpstr>Tarkista käännös tästä.</vt:lpstr>
      <vt:lpstr>Paritehtävä 3 . Lue teksti.  Vastaa kysymyksiin. </vt:lpstr>
      <vt:lpstr>Kysy ja vastaa. Mihin aikaan? = Monelta?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Suomi 2</dc:title>
  <dc:creator>Kemppinen Julia</dc:creator>
  <cp:lastModifiedBy>Kemppinen Julia</cp:lastModifiedBy>
  <cp:revision>6</cp:revision>
  <dcterms:created xsi:type="dcterms:W3CDTF">2022-02-28T08:18:18Z</dcterms:created>
  <dcterms:modified xsi:type="dcterms:W3CDTF">2022-02-28T09:10:00Z</dcterms:modified>
</cp:coreProperties>
</file>