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3.xml" ContentType="application/vnd.openxmlformats-officedocument.theme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theme/theme4.xml" ContentType="application/vnd.openxmlformats-officedocument.theme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diagrams/data20.xml" ContentType="application/vnd.openxmlformats-officedocument.drawingml.diagramData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ppt/diagrams/data21.xml" ContentType="application/vnd.openxmlformats-officedocument.drawingml.diagramData+xml"/>
  <Override PartName="/ppt/diagrams/layout21.xml" ContentType="application/vnd.openxmlformats-officedocument.drawingml.diagramLayout+xml"/>
  <Override PartName="/ppt/diagrams/quickStyle21.xml" ContentType="application/vnd.openxmlformats-officedocument.drawingml.diagramStyle+xml"/>
  <Override PartName="/ppt/diagrams/colors21.xml" ContentType="application/vnd.openxmlformats-officedocument.drawingml.diagramColors+xml"/>
  <Override PartName="/ppt/diagrams/drawing21.xml" ContentType="application/vnd.ms-office.drawingml.diagramDrawing+xml"/>
  <Override PartName="/ppt/diagrams/data22.xml" ContentType="application/vnd.openxmlformats-officedocument.drawingml.diagramData+xml"/>
  <Override PartName="/ppt/diagrams/layout22.xml" ContentType="application/vnd.openxmlformats-officedocument.drawingml.diagramLayout+xml"/>
  <Override PartName="/ppt/diagrams/quickStyle22.xml" ContentType="application/vnd.openxmlformats-officedocument.drawingml.diagramStyle+xml"/>
  <Override PartName="/ppt/diagrams/colors22.xml" ContentType="application/vnd.openxmlformats-officedocument.drawingml.diagramColors+xml"/>
  <Override PartName="/ppt/diagrams/drawing22.xml" ContentType="application/vnd.ms-office.drawingml.diagramDrawing+xml"/>
  <Override PartName="/ppt/diagrams/data23.xml" ContentType="application/vnd.openxmlformats-officedocument.drawingml.diagramData+xml"/>
  <Override PartName="/ppt/diagrams/layout23.xml" ContentType="application/vnd.openxmlformats-officedocument.drawingml.diagramLayout+xml"/>
  <Override PartName="/ppt/diagrams/quickStyle23.xml" ContentType="application/vnd.openxmlformats-officedocument.drawingml.diagramStyle+xml"/>
  <Override PartName="/ppt/diagrams/colors23.xml" ContentType="application/vnd.openxmlformats-officedocument.drawingml.diagramColors+xml"/>
  <Override PartName="/ppt/diagrams/drawing23.xml" ContentType="application/vnd.ms-office.drawingml.diagramDrawing+xml"/>
  <Override PartName="/ppt/diagrams/data24.xml" ContentType="application/vnd.openxmlformats-officedocument.drawingml.diagramData+xml"/>
  <Override PartName="/ppt/diagrams/layout24.xml" ContentType="application/vnd.openxmlformats-officedocument.drawingml.diagramLayout+xml"/>
  <Override PartName="/ppt/diagrams/quickStyle24.xml" ContentType="application/vnd.openxmlformats-officedocument.drawingml.diagramStyle+xml"/>
  <Override PartName="/ppt/diagrams/colors24.xml" ContentType="application/vnd.openxmlformats-officedocument.drawingml.diagramColors+xml"/>
  <Override PartName="/ppt/diagrams/drawing24.xml" ContentType="application/vnd.ms-office.drawingml.diagramDrawing+xml"/>
  <Override PartName="/ppt/diagrams/data25.xml" ContentType="application/vnd.openxmlformats-officedocument.drawingml.diagramData+xml"/>
  <Override PartName="/ppt/diagrams/layout25.xml" ContentType="application/vnd.openxmlformats-officedocument.drawingml.diagramLayout+xml"/>
  <Override PartName="/ppt/diagrams/quickStyle25.xml" ContentType="application/vnd.openxmlformats-officedocument.drawingml.diagramStyle+xml"/>
  <Override PartName="/ppt/diagrams/colors25.xml" ContentType="application/vnd.openxmlformats-officedocument.drawingml.diagramColors+xml"/>
  <Override PartName="/ppt/diagrams/drawing25.xml" ContentType="application/vnd.ms-office.drawingml.diagramDrawing+xml"/>
  <Override PartName="/ppt/diagrams/data26.xml" ContentType="application/vnd.openxmlformats-officedocument.drawingml.diagramData+xml"/>
  <Override PartName="/ppt/diagrams/layout26.xml" ContentType="application/vnd.openxmlformats-officedocument.drawingml.diagramLayout+xml"/>
  <Override PartName="/ppt/diagrams/quickStyle26.xml" ContentType="application/vnd.openxmlformats-officedocument.drawingml.diagramStyle+xml"/>
  <Override PartName="/ppt/diagrams/colors26.xml" ContentType="application/vnd.openxmlformats-officedocument.drawingml.diagramColors+xml"/>
  <Override PartName="/ppt/diagrams/drawing26.xml" ContentType="application/vnd.ms-office.drawingml.diagramDrawing+xml"/>
  <Override PartName="/ppt/diagrams/data27.xml" ContentType="application/vnd.openxmlformats-officedocument.drawingml.diagramData+xml"/>
  <Override PartName="/ppt/diagrams/layout27.xml" ContentType="application/vnd.openxmlformats-officedocument.drawingml.diagramLayout+xml"/>
  <Override PartName="/ppt/diagrams/quickStyle27.xml" ContentType="application/vnd.openxmlformats-officedocument.drawingml.diagramStyle+xml"/>
  <Override PartName="/ppt/diagrams/colors27.xml" ContentType="application/vnd.openxmlformats-officedocument.drawingml.diagramColors+xml"/>
  <Override PartName="/ppt/diagrams/drawing27.xml" ContentType="application/vnd.ms-office.drawingml.diagramDrawing+xml"/>
  <Override PartName="/ppt/diagrams/data28.xml" ContentType="application/vnd.openxmlformats-officedocument.drawingml.diagramData+xml"/>
  <Override PartName="/ppt/diagrams/layout28.xml" ContentType="application/vnd.openxmlformats-officedocument.drawingml.diagramLayout+xml"/>
  <Override PartName="/ppt/diagrams/quickStyle28.xml" ContentType="application/vnd.openxmlformats-officedocument.drawingml.diagramStyle+xml"/>
  <Override PartName="/ppt/diagrams/colors28.xml" ContentType="application/vnd.openxmlformats-officedocument.drawingml.diagramColors+xml"/>
  <Override PartName="/ppt/diagrams/drawing28.xml" ContentType="application/vnd.ms-office.drawingml.diagramDrawing+xml"/>
  <Override PartName="/ppt/diagrams/data29.xml" ContentType="application/vnd.openxmlformats-officedocument.drawingml.diagramData+xml"/>
  <Override PartName="/ppt/diagrams/layout29.xml" ContentType="application/vnd.openxmlformats-officedocument.drawingml.diagramLayout+xml"/>
  <Override PartName="/ppt/diagrams/quickStyle29.xml" ContentType="application/vnd.openxmlformats-officedocument.drawingml.diagramStyle+xml"/>
  <Override PartName="/ppt/diagrams/colors29.xml" ContentType="application/vnd.openxmlformats-officedocument.drawingml.diagramColors+xml"/>
  <Override PartName="/ppt/diagrams/drawing29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73" r:id="rId2"/>
    <p:sldMasterId id="2147483684" r:id="rId3"/>
    <p:sldMasterId id="2147483692" r:id="rId4"/>
    <p:sldMasterId id="2147483704" r:id="rId5"/>
  </p:sldMasterIdLst>
  <p:notesMasterIdLst>
    <p:notesMasterId r:id="rId40"/>
  </p:notesMasterIdLst>
  <p:handoutMasterIdLst>
    <p:handoutMasterId r:id="rId41"/>
  </p:handoutMasterIdLst>
  <p:sldIdLst>
    <p:sldId id="304" r:id="rId6"/>
    <p:sldId id="277" r:id="rId7"/>
    <p:sldId id="260" r:id="rId8"/>
    <p:sldId id="261" r:id="rId9"/>
    <p:sldId id="272" r:id="rId10"/>
    <p:sldId id="275" r:id="rId11"/>
    <p:sldId id="282" r:id="rId12"/>
    <p:sldId id="286" r:id="rId13"/>
    <p:sldId id="287" r:id="rId14"/>
    <p:sldId id="289" r:id="rId15"/>
    <p:sldId id="288" r:id="rId16"/>
    <p:sldId id="291" r:id="rId17"/>
    <p:sldId id="290" r:id="rId18"/>
    <p:sldId id="305" r:id="rId19"/>
    <p:sldId id="271" r:id="rId20"/>
    <p:sldId id="262" r:id="rId21"/>
    <p:sldId id="263" r:id="rId22"/>
    <p:sldId id="264" r:id="rId23"/>
    <p:sldId id="295" r:id="rId24"/>
    <p:sldId id="265" r:id="rId25"/>
    <p:sldId id="266" r:id="rId26"/>
    <p:sldId id="267" r:id="rId27"/>
    <p:sldId id="315" r:id="rId28"/>
    <p:sldId id="269" r:id="rId29"/>
    <p:sldId id="270" r:id="rId30"/>
    <p:sldId id="306" r:id="rId31"/>
    <p:sldId id="308" r:id="rId32"/>
    <p:sldId id="309" r:id="rId33"/>
    <p:sldId id="314" r:id="rId34"/>
    <p:sldId id="312" r:id="rId35"/>
    <p:sldId id="313" r:id="rId36"/>
    <p:sldId id="300" r:id="rId37"/>
    <p:sldId id="268" r:id="rId38"/>
    <p:sldId id="302" r:id="rId39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20022" autoAdjust="0"/>
    <p:restoredTop sz="94660"/>
  </p:normalViewPr>
  <p:slideViewPr>
    <p:cSldViewPr>
      <p:cViewPr varScale="1">
        <p:scale>
          <a:sx n="114" d="100"/>
          <a:sy n="114" d="100"/>
        </p:scale>
        <p:origin x="1272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9" Type="http://schemas.openxmlformats.org/officeDocument/2006/relationships/slide" Target="slides/slide34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6.xml"/><Relationship Id="rId34" Type="http://schemas.openxmlformats.org/officeDocument/2006/relationships/slide" Target="slides/slide29.xml"/><Relationship Id="rId42" Type="http://schemas.openxmlformats.org/officeDocument/2006/relationships/presProps" Target="pres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slide" Target="slides/slide3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41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slide" Target="slides/slide32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slide" Target="slides/slide3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4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slide" Target="slides/slide30.xml"/><Relationship Id="rId43" Type="http://schemas.openxmlformats.org/officeDocument/2006/relationships/viewProps" Target="viewProps.xml"/></Relationships>
</file>

<file path=ppt/diagrams/_rels/data14.xml.rels><?xml version="1.0" encoding="UTF-8" standalone="yes"?>
<Relationships xmlns="http://schemas.openxmlformats.org/package/2006/relationships"><Relationship Id="rId1" Type="http://schemas.openxmlformats.org/officeDocument/2006/relationships/hyperlink" Target="https://eur-lex.europa.eu/legal-content/FI/TXT/PDF/?uri=CELEX:32015R0478&amp;from=en" TargetMode="External"/></Relationships>
</file>

<file path=ppt/diagrams/_rels/data28.xml.rels><?xml version="1.0" encoding="UTF-8" standalone="yes"?>
<Relationships xmlns="http://schemas.openxmlformats.org/package/2006/relationships"><Relationship Id="rId8" Type="http://schemas.openxmlformats.org/officeDocument/2006/relationships/hyperlink" Target="http://eur-lex.europa.eu/collection/eu-law/legislation/recent.html" TargetMode="External"/><Relationship Id="rId3" Type="http://schemas.openxmlformats.org/officeDocument/2006/relationships/hyperlink" Target="https://www.edilex.fi/lainsaadanto/19290228" TargetMode="External"/><Relationship Id="rId7" Type="http://schemas.openxmlformats.org/officeDocument/2006/relationships/hyperlink" Target="http://www.unidroit.org/english/principles/contracts/principles2010/integralversionprinciples2010-e.pdf" TargetMode="External"/><Relationship Id="rId2" Type="http://schemas.openxmlformats.org/officeDocument/2006/relationships/hyperlink" Target="http://www.finlex.fi/en/laki/kaannokset/1987/en19870355.pdf" TargetMode="External"/><Relationship Id="rId1" Type="http://schemas.openxmlformats.org/officeDocument/2006/relationships/hyperlink" Target="https://www.edilex.fi/lainsaadanto/19870355" TargetMode="External"/><Relationship Id="rId6" Type="http://schemas.openxmlformats.org/officeDocument/2006/relationships/hyperlink" Target="https://www.edilex.fi/lainsaadanto/19640387" TargetMode="External"/><Relationship Id="rId5" Type="http://schemas.openxmlformats.org/officeDocument/2006/relationships/hyperlink" Target="https://www.edilex.fi/lainsaadanto/19880795" TargetMode="External"/><Relationship Id="rId4" Type="http://schemas.openxmlformats.org/officeDocument/2006/relationships/hyperlink" Target="http://www.finlex.fi/fi/laki/kaannokset/1929/en19290228.pdf" TargetMode="External"/></Relationships>
</file>

<file path=ppt/diagrams/_rels/data29.xml.rels><?xml version="1.0" encoding="UTF-8" standalone="yes"?>
<Relationships xmlns="http://schemas.openxmlformats.org/package/2006/relationships"><Relationship Id="rId3" Type="http://schemas.openxmlformats.org/officeDocument/2006/relationships/hyperlink" Target="http://eur-lex.europa.eu/legal-content/EN/TXT/?uri=CELEX:52011PC0635" TargetMode="External"/><Relationship Id="rId2" Type="http://schemas.openxmlformats.org/officeDocument/2006/relationships/hyperlink" Target="http://ec.europa.eu/justice/news/consulting_public/rome_i/contributions/private_law_university_amsterdam_en.pdf" TargetMode="External"/><Relationship Id="rId1" Type="http://schemas.openxmlformats.org/officeDocument/2006/relationships/hyperlink" Target="https://www.trans-lex.org/400200/_/pecl/" TargetMode="External"/></Relationships>
</file>

<file path=ppt/diagrams/_rels/drawing14.xml.rels><?xml version="1.0" encoding="UTF-8" standalone="yes"?>
<Relationships xmlns="http://schemas.openxmlformats.org/package/2006/relationships"><Relationship Id="rId1" Type="http://schemas.openxmlformats.org/officeDocument/2006/relationships/hyperlink" Target="https://eur-lex.europa.eu/legal-content/FI/TXT/PDF/?uri=CELEX:32015R0478&amp;from=en" TargetMode="External"/></Relationships>
</file>

<file path=ppt/diagrams/_rels/drawing28.xml.rels><?xml version="1.0" encoding="UTF-8" standalone="yes"?>
<Relationships xmlns="http://schemas.openxmlformats.org/package/2006/relationships"><Relationship Id="rId8" Type="http://schemas.openxmlformats.org/officeDocument/2006/relationships/hyperlink" Target="http://eur-lex.europa.eu/collection/eu-law/legislation/recent.html" TargetMode="External"/><Relationship Id="rId3" Type="http://schemas.openxmlformats.org/officeDocument/2006/relationships/hyperlink" Target="https://www.edilex.fi/lainsaadanto/19290228" TargetMode="External"/><Relationship Id="rId7" Type="http://schemas.openxmlformats.org/officeDocument/2006/relationships/hyperlink" Target="http://www.unidroit.org/english/principles/contracts/principles2010/integralversionprinciples2010-e.pdf" TargetMode="External"/><Relationship Id="rId2" Type="http://schemas.openxmlformats.org/officeDocument/2006/relationships/hyperlink" Target="http://www.finlex.fi/en/laki/kaannokset/1987/en19870355.pdf" TargetMode="External"/><Relationship Id="rId1" Type="http://schemas.openxmlformats.org/officeDocument/2006/relationships/hyperlink" Target="https://www.edilex.fi/lainsaadanto/19870355" TargetMode="External"/><Relationship Id="rId6" Type="http://schemas.openxmlformats.org/officeDocument/2006/relationships/hyperlink" Target="https://www.edilex.fi/lainsaadanto/19640387" TargetMode="External"/><Relationship Id="rId5" Type="http://schemas.openxmlformats.org/officeDocument/2006/relationships/hyperlink" Target="https://www.edilex.fi/lainsaadanto/19880795" TargetMode="External"/><Relationship Id="rId4" Type="http://schemas.openxmlformats.org/officeDocument/2006/relationships/hyperlink" Target="http://www.finlex.fi/fi/laki/kaannokset/1929/en19290228.pdf" TargetMode="External"/></Relationships>
</file>

<file path=ppt/diagrams/_rels/drawing29.xml.rels><?xml version="1.0" encoding="UTF-8" standalone="yes"?>
<Relationships xmlns="http://schemas.openxmlformats.org/package/2006/relationships"><Relationship Id="rId3" Type="http://schemas.openxmlformats.org/officeDocument/2006/relationships/hyperlink" Target="http://eur-lex.europa.eu/legal-content/EN/TXT/?uri=CELEX:52011PC0635" TargetMode="External"/><Relationship Id="rId2" Type="http://schemas.openxmlformats.org/officeDocument/2006/relationships/hyperlink" Target="http://ec.europa.eu/justice/news/consulting_public/rome_i/contributions/private_law_university_amsterdam_en.pdf" TargetMode="External"/><Relationship Id="rId1" Type="http://schemas.openxmlformats.org/officeDocument/2006/relationships/hyperlink" Target="https://www.trans-lex.org/400200/_/pecl/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5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6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8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9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9E9E356-4242-46AD-A204-BD9A701B124C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/>
      <dgm:spPr/>
      <dgm:t>
        <a:bodyPr/>
        <a:lstStyle/>
        <a:p>
          <a:endParaRPr lang="fi-FI"/>
        </a:p>
      </dgm:t>
    </dgm:pt>
    <dgm:pt modelId="{75F8A157-7D8E-46BA-9AF7-AA57AD1326BD}">
      <dgm:prSet/>
      <dgm:spPr/>
      <dgm:t>
        <a:bodyPr/>
        <a:lstStyle/>
        <a:p>
          <a:r>
            <a:rPr lang="fi-FI" b="1"/>
            <a:t>Taloustiede: markkinat taloudellisena ilmiönä tai kansantalouden osa-alueena </a:t>
          </a:r>
          <a:endParaRPr lang="fi-FI"/>
        </a:p>
      </dgm:t>
    </dgm:pt>
    <dgm:pt modelId="{2D88E558-AE29-48B3-99F0-D90F4B637026}" type="parTrans" cxnId="{8EFFE1E9-CD0E-4CD9-A04C-503ECF685D69}">
      <dgm:prSet/>
      <dgm:spPr/>
      <dgm:t>
        <a:bodyPr/>
        <a:lstStyle/>
        <a:p>
          <a:endParaRPr lang="fi-FI"/>
        </a:p>
      </dgm:t>
    </dgm:pt>
    <dgm:pt modelId="{0F58D7E2-1C34-4B82-99D4-2E83750CA18D}" type="sibTrans" cxnId="{8EFFE1E9-CD0E-4CD9-A04C-503ECF685D69}">
      <dgm:prSet/>
      <dgm:spPr/>
      <dgm:t>
        <a:bodyPr/>
        <a:lstStyle/>
        <a:p>
          <a:endParaRPr lang="fi-FI"/>
        </a:p>
      </dgm:t>
    </dgm:pt>
    <dgm:pt modelId="{3F577EA9-DFE5-4DC4-98C9-CE45B565FF5F}">
      <dgm:prSet/>
      <dgm:spPr/>
      <dgm:t>
        <a:bodyPr/>
        <a:lstStyle/>
        <a:p>
          <a:r>
            <a:rPr lang="fi-FI" b="1"/>
            <a:t>Laskentatoimi ja rahoitus: esim. markkinoiden tehokkuus, sijoittajakäyttäytyminen, rahoitustuotteet, johdannaisten hinnoittelu, IFRS </a:t>
          </a:r>
          <a:endParaRPr lang="fi-FI"/>
        </a:p>
      </dgm:t>
    </dgm:pt>
    <dgm:pt modelId="{9903E501-D0D4-408E-88F8-388A36461BC6}" type="parTrans" cxnId="{626D4AB9-9D0C-4161-9E62-2CF78BBCD818}">
      <dgm:prSet/>
      <dgm:spPr/>
      <dgm:t>
        <a:bodyPr/>
        <a:lstStyle/>
        <a:p>
          <a:endParaRPr lang="fi-FI"/>
        </a:p>
      </dgm:t>
    </dgm:pt>
    <dgm:pt modelId="{875947E2-7C9E-42D5-9452-EB44F7179162}" type="sibTrans" cxnId="{626D4AB9-9D0C-4161-9E62-2CF78BBCD818}">
      <dgm:prSet/>
      <dgm:spPr/>
      <dgm:t>
        <a:bodyPr/>
        <a:lstStyle/>
        <a:p>
          <a:endParaRPr lang="fi-FI"/>
        </a:p>
      </dgm:t>
    </dgm:pt>
    <dgm:pt modelId="{B10C6CF6-39AE-4444-B280-DEF1B4F93184}">
      <dgm:prSet/>
      <dgm:spPr/>
      <dgm:t>
        <a:bodyPr/>
        <a:lstStyle/>
        <a:p>
          <a:r>
            <a:rPr lang="fi-FI"/>
            <a:t>Taloustieteen ja liiketaloustieteen metodit </a:t>
          </a:r>
        </a:p>
      </dgm:t>
    </dgm:pt>
    <dgm:pt modelId="{53312305-2963-4B1C-95B2-3C74FCCB0348}" type="parTrans" cxnId="{C677ED48-C8D3-4490-80A7-3D3EE130B8B8}">
      <dgm:prSet/>
      <dgm:spPr/>
      <dgm:t>
        <a:bodyPr/>
        <a:lstStyle/>
        <a:p>
          <a:endParaRPr lang="fi-FI"/>
        </a:p>
      </dgm:t>
    </dgm:pt>
    <dgm:pt modelId="{C70FF4A6-0877-4692-9474-CB715629E6A1}" type="sibTrans" cxnId="{C677ED48-C8D3-4490-80A7-3D3EE130B8B8}">
      <dgm:prSet/>
      <dgm:spPr/>
      <dgm:t>
        <a:bodyPr/>
        <a:lstStyle/>
        <a:p>
          <a:endParaRPr lang="fi-FI"/>
        </a:p>
      </dgm:t>
    </dgm:pt>
    <dgm:pt modelId="{40F93AB9-D90D-4E88-B5E7-CDCC2CF7D69B}">
      <dgm:prSet/>
      <dgm:spPr/>
      <dgm:t>
        <a:bodyPr/>
        <a:lstStyle/>
        <a:p>
          <a:r>
            <a:rPr lang="fi-FI" b="1" dirty="0"/>
            <a:t>Viestintätieteet: talouden representaatiot mediassa, taloudellinen viestintä ym. </a:t>
          </a:r>
          <a:endParaRPr lang="fi-FI" dirty="0"/>
        </a:p>
      </dgm:t>
    </dgm:pt>
    <dgm:pt modelId="{058AEACE-D2A0-4BCA-9442-3D68145AE299}" type="parTrans" cxnId="{6EA126BB-C22A-46B1-A85D-CE430F440050}">
      <dgm:prSet/>
      <dgm:spPr/>
      <dgm:t>
        <a:bodyPr/>
        <a:lstStyle/>
        <a:p>
          <a:endParaRPr lang="fi-FI"/>
        </a:p>
      </dgm:t>
    </dgm:pt>
    <dgm:pt modelId="{AD94B5BA-5FCB-4BE6-BB3C-F0BBFBCA88B7}" type="sibTrans" cxnId="{6EA126BB-C22A-46B1-A85D-CE430F440050}">
      <dgm:prSet/>
      <dgm:spPr/>
      <dgm:t>
        <a:bodyPr/>
        <a:lstStyle/>
        <a:p>
          <a:endParaRPr lang="fi-FI"/>
        </a:p>
      </dgm:t>
    </dgm:pt>
    <dgm:pt modelId="{4FA73FF1-3AC6-4819-ABE9-EE1C825642F2}">
      <dgm:prSet/>
      <dgm:spPr/>
      <dgm:t>
        <a:bodyPr/>
        <a:lstStyle/>
        <a:p>
          <a:r>
            <a:rPr lang="fi-FI" b="1"/>
            <a:t>Sosiologia ja muut yhteiskuntatieteet</a:t>
          </a:r>
          <a:endParaRPr lang="fi-FI"/>
        </a:p>
      </dgm:t>
    </dgm:pt>
    <dgm:pt modelId="{C9BC8178-5F15-47B7-AFCB-70A5B3480AB4}" type="parTrans" cxnId="{156360EE-9EA9-4DA3-93E8-299F26517F55}">
      <dgm:prSet/>
      <dgm:spPr/>
      <dgm:t>
        <a:bodyPr/>
        <a:lstStyle/>
        <a:p>
          <a:endParaRPr lang="fi-FI"/>
        </a:p>
      </dgm:t>
    </dgm:pt>
    <dgm:pt modelId="{4CE7F06E-C425-4D6A-A1DC-096746466666}" type="sibTrans" cxnId="{156360EE-9EA9-4DA3-93E8-299F26517F55}">
      <dgm:prSet/>
      <dgm:spPr/>
      <dgm:t>
        <a:bodyPr/>
        <a:lstStyle/>
        <a:p>
          <a:endParaRPr lang="fi-FI"/>
        </a:p>
      </dgm:t>
    </dgm:pt>
    <dgm:pt modelId="{B38D6420-FACC-46EF-BE57-02D0723B57F9}">
      <dgm:prSet/>
      <dgm:spPr/>
      <dgm:t>
        <a:bodyPr/>
        <a:lstStyle/>
        <a:p>
          <a:r>
            <a:rPr lang="fi-FI" b="1"/>
            <a:t>Oikeustutkimus: sääntelyn sisältö ja funktiot markkinoilla </a:t>
          </a:r>
          <a:endParaRPr lang="fi-FI"/>
        </a:p>
      </dgm:t>
    </dgm:pt>
    <dgm:pt modelId="{EF9B6120-0DCA-4369-8E13-575E34152166}" type="parTrans" cxnId="{3F3D0F1C-853D-49C7-AFCB-9120C1B1A5DB}">
      <dgm:prSet/>
      <dgm:spPr/>
      <dgm:t>
        <a:bodyPr/>
        <a:lstStyle/>
        <a:p>
          <a:endParaRPr lang="fi-FI"/>
        </a:p>
      </dgm:t>
    </dgm:pt>
    <dgm:pt modelId="{B73E77D3-ECCE-402C-B97D-54C5ACF45170}" type="sibTrans" cxnId="{3F3D0F1C-853D-49C7-AFCB-9120C1B1A5DB}">
      <dgm:prSet/>
      <dgm:spPr/>
      <dgm:t>
        <a:bodyPr/>
        <a:lstStyle/>
        <a:p>
          <a:endParaRPr lang="fi-FI"/>
        </a:p>
      </dgm:t>
    </dgm:pt>
    <dgm:pt modelId="{E00FA4FE-0B6B-4AEB-85B6-E4EEB180C4EC}">
      <dgm:prSet/>
      <dgm:spPr/>
      <dgm:t>
        <a:bodyPr/>
        <a:lstStyle/>
        <a:p>
          <a:r>
            <a:rPr lang="fi-FI"/>
            <a:t>Miksi säännellä markkinoita? </a:t>
          </a:r>
        </a:p>
      </dgm:t>
    </dgm:pt>
    <dgm:pt modelId="{8C8C93FC-3A54-4BF4-9632-D8C053232728}" type="parTrans" cxnId="{24E2CA80-012A-4031-A660-53644B18AF21}">
      <dgm:prSet/>
      <dgm:spPr/>
      <dgm:t>
        <a:bodyPr/>
        <a:lstStyle/>
        <a:p>
          <a:endParaRPr lang="fi-FI"/>
        </a:p>
      </dgm:t>
    </dgm:pt>
    <dgm:pt modelId="{4D8367A8-9D95-415D-B1D1-38B53BF1FCA4}" type="sibTrans" cxnId="{24E2CA80-012A-4031-A660-53644B18AF21}">
      <dgm:prSet/>
      <dgm:spPr/>
      <dgm:t>
        <a:bodyPr/>
        <a:lstStyle/>
        <a:p>
          <a:endParaRPr lang="fi-FI"/>
        </a:p>
      </dgm:t>
    </dgm:pt>
    <dgm:pt modelId="{7E370F22-DCBF-42F1-941B-463609D800B9}">
      <dgm:prSet/>
      <dgm:spPr/>
      <dgm:t>
        <a:bodyPr/>
        <a:lstStyle/>
        <a:p>
          <a:r>
            <a:rPr lang="fi-FI"/>
            <a:t>Karl Marx – Adam Smith: näkyvä / näkymätön käsi; vrt. moderni kilpailuoikeus </a:t>
          </a:r>
        </a:p>
      </dgm:t>
    </dgm:pt>
    <dgm:pt modelId="{0FB8BF76-B85C-47EB-980A-A64790107190}" type="parTrans" cxnId="{0A5D29F1-3259-4F5F-A058-8F9C7077B57F}">
      <dgm:prSet/>
      <dgm:spPr/>
      <dgm:t>
        <a:bodyPr/>
        <a:lstStyle/>
        <a:p>
          <a:endParaRPr lang="fi-FI"/>
        </a:p>
      </dgm:t>
    </dgm:pt>
    <dgm:pt modelId="{7602F24A-FDB4-41FA-9ECA-4EA624F1C6E7}" type="sibTrans" cxnId="{0A5D29F1-3259-4F5F-A058-8F9C7077B57F}">
      <dgm:prSet/>
      <dgm:spPr/>
      <dgm:t>
        <a:bodyPr/>
        <a:lstStyle/>
        <a:p>
          <a:endParaRPr lang="fi-FI"/>
        </a:p>
      </dgm:t>
    </dgm:pt>
    <dgm:pt modelId="{E3AF169D-F4AC-4E6F-90F7-1A4F2E0C8710}">
      <dgm:prSet/>
      <dgm:spPr/>
      <dgm:t>
        <a:bodyPr/>
        <a:lstStyle/>
        <a:p>
          <a:r>
            <a:rPr lang="fi-FI"/>
            <a:t>Rahoitusmarkkinoiden erityinen sääntelytarve: finanssikriisi; heijastukset hyödykemarkkinoihin </a:t>
          </a:r>
        </a:p>
      </dgm:t>
    </dgm:pt>
    <dgm:pt modelId="{0CAD55CC-3EC7-44A1-8E99-152674884C18}" type="parTrans" cxnId="{6EB12E5B-8C6F-4F8F-B2D9-EB6B743599D3}">
      <dgm:prSet/>
      <dgm:spPr/>
      <dgm:t>
        <a:bodyPr/>
        <a:lstStyle/>
        <a:p>
          <a:endParaRPr lang="fi-FI"/>
        </a:p>
      </dgm:t>
    </dgm:pt>
    <dgm:pt modelId="{3FE03E26-6D93-4C53-B9A0-3CEA9E02B6AC}" type="sibTrans" cxnId="{6EB12E5B-8C6F-4F8F-B2D9-EB6B743599D3}">
      <dgm:prSet/>
      <dgm:spPr/>
      <dgm:t>
        <a:bodyPr/>
        <a:lstStyle/>
        <a:p>
          <a:endParaRPr lang="fi-FI"/>
        </a:p>
      </dgm:t>
    </dgm:pt>
    <dgm:pt modelId="{2BE915E3-59B3-4C2B-AFCC-B42DBDCC2FBE}" type="pres">
      <dgm:prSet presAssocID="{C9E9E356-4242-46AD-A204-BD9A701B124C}" presName="linear" presStyleCnt="0">
        <dgm:presLayoutVars>
          <dgm:animLvl val="lvl"/>
          <dgm:resizeHandles val="exact"/>
        </dgm:presLayoutVars>
      </dgm:prSet>
      <dgm:spPr/>
    </dgm:pt>
    <dgm:pt modelId="{086B2ADF-EC31-4E34-A441-DA239DF33CFA}" type="pres">
      <dgm:prSet presAssocID="{75F8A157-7D8E-46BA-9AF7-AA57AD1326BD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516050CA-7D1F-498E-A4F8-3D342B5AC3FC}" type="pres">
      <dgm:prSet presAssocID="{0F58D7E2-1C34-4B82-99D4-2E83750CA18D}" presName="spacer" presStyleCnt="0"/>
      <dgm:spPr/>
    </dgm:pt>
    <dgm:pt modelId="{5A8D838E-7CF2-4479-BEB2-AA69D4CF1518}" type="pres">
      <dgm:prSet presAssocID="{3F577EA9-DFE5-4DC4-98C9-CE45B565FF5F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F3981A57-0428-416F-87D4-0F771D92F651}" type="pres">
      <dgm:prSet presAssocID="{3F577EA9-DFE5-4DC4-98C9-CE45B565FF5F}" presName="childText" presStyleLbl="revTx" presStyleIdx="0" presStyleCnt="2">
        <dgm:presLayoutVars>
          <dgm:bulletEnabled val="1"/>
        </dgm:presLayoutVars>
      </dgm:prSet>
      <dgm:spPr/>
    </dgm:pt>
    <dgm:pt modelId="{032443D3-E47C-49E2-B2B1-A8B0158EAC85}" type="pres">
      <dgm:prSet presAssocID="{40F93AB9-D90D-4E88-B5E7-CDCC2CF7D69B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E7CEEDB8-5932-433E-8499-DF196FA6DF46}" type="pres">
      <dgm:prSet presAssocID="{AD94B5BA-5FCB-4BE6-BB3C-F0BBFBCA88B7}" presName="spacer" presStyleCnt="0"/>
      <dgm:spPr/>
    </dgm:pt>
    <dgm:pt modelId="{CB9AB60F-6FD1-4094-BD68-BE7AF5647DDD}" type="pres">
      <dgm:prSet presAssocID="{4FA73FF1-3AC6-4819-ABE9-EE1C825642F2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BA81662E-586A-4976-AFCF-A8B9728DDCE4}" type="pres">
      <dgm:prSet presAssocID="{4CE7F06E-C425-4D6A-A1DC-096746466666}" presName="spacer" presStyleCnt="0"/>
      <dgm:spPr/>
    </dgm:pt>
    <dgm:pt modelId="{C4A302F6-9486-4C7C-AC74-E28A38708B8F}" type="pres">
      <dgm:prSet presAssocID="{B38D6420-FACC-46EF-BE57-02D0723B57F9}" presName="parentText" presStyleLbl="node1" presStyleIdx="4" presStyleCnt="5">
        <dgm:presLayoutVars>
          <dgm:chMax val="0"/>
          <dgm:bulletEnabled val="1"/>
        </dgm:presLayoutVars>
      </dgm:prSet>
      <dgm:spPr/>
    </dgm:pt>
    <dgm:pt modelId="{27FECCB4-1FBA-4843-9161-7DC0EC1941E7}" type="pres">
      <dgm:prSet presAssocID="{B38D6420-FACC-46EF-BE57-02D0723B57F9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BC21FE1A-B204-431B-BDE0-743E97BB4647}" type="presOf" srcId="{3F577EA9-DFE5-4DC4-98C9-CE45B565FF5F}" destId="{5A8D838E-7CF2-4479-BEB2-AA69D4CF1518}" srcOrd="0" destOrd="0" presId="urn:microsoft.com/office/officeart/2005/8/layout/vList2"/>
    <dgm:cxn modelId="{3F3D0F1C-853D-49C7-AFCB-9120C1B1A5DB}" srcId="{C9E9E356-4242-46AD-A204-BD9A701B124C}" destId="{B38D6420-FACC-46EF-BE57-02D0723B57F9}" srcOrd="4" destOrd="0" parTransId="{EF9B6120-0DCA-4369-8E13-575E34152166}" sibTransId="{B73E77D3-ECCE-402C-B97D-54C5ACF45170}"/>
    <dgm:cxn modelId="{CD41C41D-34CD-439A-B069-D94D1847674E}" type="presOf" srcId="{75F8A157-7D8E-46BA-9AF7-AA57AD1326BD}" destId="{086B2ADF-EC31-4E34-A441-DA239DF33CFA}" srcOrd="0" destOrd="0" presId="urn:microsoft.com/office/officeart/2005/8/layout/vList2"/>
    <dgm:cxn modelId="{C1720A2A-D0BE-445D-AB0D-8980E23B6BCA}" type="presOf" srcId="{40F93AB9-D90D-4E88-B5E7-CDCC2CF7D69B}" destId="{032443D3-E47C-49E2-B2B1-A8B0158EAC85}" srcOrd="0" destOrd="0" presId="urn:microsoft.com/office/officeart/2005/8/layout/vList2"/>
    <dgm:cxn modelId="{8F8E1735-B128-47AD-9068-A612D7B19D07}" type="presOf" srcId="{C9E9E356-4242-46AD-A204-BD9A701B124C}" destId="{2BE915E3-59B3-4C2B-AFCC-B42DBDCC2FBE}" srcOrd="0" destOrd="0" presId="urn:microsoft.com/office/officeart/2005/8/layout/vList2"/>
    <dgm:cxn modelId="{1F6FCC3D-9D65-465A-88C9-20CB050EEC95}" type="presOf" srcId="{7E370F22-DCBF-42F1-941B-463609D800B9}" destId="{27FECCB4-1FBA-4843-9161-7DC0EC1941E7}" srcOrd="0" destOrd="1" presId="urn:microsoft.com/office/officeart/2005/8/layout/vList2"/>
    <dgm:cxn modelId="{6EB12E5B-8C6F-4F8F-B2D9-EB6B743599D3}" srcId="{B38D6420-FACC-46EF-BE57-02D0723B57F9}" destId="{E3AF169D-F4AC-4E6F-90F7-1A4F2E0C8710}" srcOrd="2" destOrd="0" parTransId="{0CAD55CC-3EC7-44A1-8E99-152674884C18}" sibTransId="{3FE03E26-6D93-4C53-B9A0-3CEA9E02B6AC}"/>
    <dgm:cxn modelId="{C677ED48-C8D3-4490-80A7-3D3EE130B8B8}" srcId="{3F577EA9-DFE5-4DC4-98C9-CE45B565FF5F}" destId="{B10C6CF6-39AE-4444-B280-DEF1B4F93184}" srcOrd="0" destOrd="0" parTransId="{53312305-2963-4B1C-95B2-3C74FCCB0348}" sibTransId="{C70FF4A6-0877-4692-9474-CB715629E6A1}"/>
    <dgm:cxn modelId="{277C506A-0D3E-485F-BA40-37F7C0053B44}" type="presOf" srcId="{E3AF169D-F4AC-4E6F-90F7-1A4F2E0C8710}" destId="{27FECCB4-1FBA-4843-9161-7DC0EC1941E7}" srcOrd="0" destOrd="2" presId="urn:microsoft.com/office/officeart/2005/8/layout/vList2"/>
    <dgm:cxn modelId="{00B0E856-B7B3-4A2F-8DDE-42F4265CDAB4}" type="presOf" srcId="{B38D6420-FACC-46EF-BE57-02D0723B57F9}" destId="{C4A302F6-9486-4C7C-AC74-E28A38708B8F}" srcOrd="0" destOrd="0" presId="urn:microsoft.com/office/officeart/2005/8/layout/vList2"/>
    <dgm:cxn modelId="{FC9A1D7E-11BC-4EE6-9925-315534CCBBFA}" type="presOf" srcId="{E00FA4FE-0B6B-4AEB-85B6-E4EEB180C4EC}" destId="{27FECCB4-1FBA-4843-9161-7DC0EC1941E7}" srcOrd="0" destOrd="0" presId="urn:microsoft.com/office/officeart/2005/8/layout/vList2"/>
    <dgm:cxn modelId="{24E2CA80-012A-4031-A660-53644B18AF21}" srcId="{B38D6420-FACC-46EF-BE57-02D0723B57F9}" destId="{E00FA4FE-0B6B-4AEB-85B6-E4EEB180C4EC}" srcOrd="0" destOrd="0" parTransId="{8C8C93FC-3A54-4BF4-9632-D8C053232728}" sibTransId="{4D8367A8-9D95-415D-B1D1-38B53BF1FCA4}"/>
    <dgm:cxn modelId="{16FE1C85-615B-4D62-8487-39B6363B119C}" type="presOf" srcId="{B10C6CF6-39AE-4444-B280-DEF1B4F93184}" destId="{F3981A57-0428-416F-87D4-0F771D92F651}" srcOrd="0" destOrd="0" presId="urn:microsoft.com/office/officeart/2005/8/layout/vList2"/>
    <dgm:cxn modelId="{2742CDAE-20AA-416D-9181-237FCE245F0F}" type="presOf" srcId="{4FA73FF1-3AC6-4819-ABE9-EE1C825642F2}" destId="{CB9AB60F-6FD1-4094-BD68-BE7AF5647DDD}" srcOrd="0" destOrd="0" presId="urn:microsoft.com/office/officeart/2005/8/layout/vList2"/>
    <dgm:cxn modelId="{626D4AB9-9D0C-4161-9E62-2CF78BBCD818}" srcId="{C9E9E356-4242-46AD-A204-BD9A701B124C}" destId="{3F577EA9-DFE5-4DC4-98C9-CE45B565FF5F}" srcOrd="1" destOrd="0" parTransId="{9903E501-D0D4-408E-88F8-388A36461BC6}" sibTransId="{875947E2-7C9E-42D5-9452-EB44F7179162}"/>
    <dgm:cxn modelId="{6EA126BB-C22A-46B1-A85D-CE430F440050}" srcId="{C9E9E356-4242-46AD-A204-BD9A701B124C}" destId="{40F93AB9-D90D-4E88-B5E7-CDCC2CF7D69B}" srcOrd="2" destOrd="0" parTransId="{058AEACE-D2A0-4BCA-9442-3D68145AE299}" sibTransId="{AD94B5BA-5FCB-4BE6-BB3C-F0BBFBCA88B7}"/>
    <dgm:cxn modelId="{8EFFE1E9-CD0E-4CD9-A04C-503ECF685D69}" srcId="{C9E9E356-4242-46AD-A204-BD9A701B124C}" destId="{75F8A157-7D8E-46BA-9AF7-AA57AD1326BD}" srcOrd="0" destOrd="0" parTransId="{2D88E558-AE29-48B3-99F0-D90F4B637026}" sibTransId="{0F58D7E2-1C34-4B82-99D4-2E83750CA18D}"/>
    <dgm:cxn modelId="{156360EE-9EA9-4DA3-93E8-299F26517F55}" srcId="{C9E9E356-4242-46AD-A204-BD9A701B124C}" destId="{4FA73FF1-3AC6-4819-ABE9-EE1C825642F2}" srcOrd="3" destOrd="0" parTransId="{C9BC8178-5F15-47B7-AFCB-70A5B3480AB4}" sibTransId="{4CE7F06E-C425-4D6A-A1DC-096746466666}"/>
    <dgm:cxn modelId="{0A5D29F1-3259-4F5F-A058-8F9C7077B57F}" srcId="{B38D6420-FACC-46EF-BE57-02D0723B57F9}" destId="{7E370F22-DCBF-42F1-941B-463609D800B9}" srcOrd="1" destOrd="0" parTransId="{0FB8BF76-B85C-47EB-980A-A64790107190}" sibTransId="{7602F24A-FDB4-41FA-9ECA-4EA624F1C6E7}"/>
    <dgm:cxn modelId="{69D86FEC-369B-476D-AA12-7013C25226E7}" type="presParOf" srcId="{2BE915E3-59B3-4C2B-AFCC-B42DBDCC2FBE}" destId="{086B2ADF-EC31-4E34-A441-DA239DF33CFA}" srcOrd="0" destOrd="0" presId="urn:microsoft.com/office/officeart/2005/8/layout/vList2"/>
    <dgm:cxn modelId="{517FCB69-C59F-4731-8DA7-6A983006F453}" type="presParOf" srcId="{2BE915E3-59B3-4C2B-AFCC-B42DBDCC2FBE}" destId="{516050CA-7D1F-498E-A4F8-3D342B5AC3FC}" srcOrd="1" destOrd="0" presId="urn:microsoft.com/office/officeart/2005/8/layout/vList2"/>
    <dgm:cxn modelId="{9C4D990F-9363-4513-BE75-C007765E304A}" type="presParOf" srcId="{2BE915E3-59B3-4C2B-AFCC-B42DBDCC2FBE}" destId="{5A8D838E-7CF2-4479-BEB2-AA69D4CF1518}" srcOrd="2" destOrd="0" presId="urn:microsoft.com/office/officeart/2005/8/layout/vList2"/>
    <dgm:cxn modelId="{00EA5B06-E721-46A5-B931-776000D4941E}" type="presParOf" srcId="{2BE915E3-59B3-4C2B-AFCC-B42DBDCC2FBE}" destId="{F3981A57-0428-416F-87D4-0F771D92F651}" srcOrd="3" destOrd="0" presId="urn:microsoft.com/office/officeart/2005/8/layout/vList2"/>
    <dgm:cxn modelId="{334BE45D-D1B8-4457-AB14-302D27CA790F}" type="presParOf" srcId="{2BE915E3-59B3-4C2B-AFCC-B42DBDCC2FBE}" destId="{032443D3-E47C-49E2-B2B1-A8B0158EAC85}" srcOrd="4" destOrd="0" presId="urn:microsoft.com/office/officeart/2005/8/layout/vList2"/>
    <dgm:cxn modelId="{9BF01C62-D9F3-41EB-98D7-A8E830B18A38}" type="presParOf" srcId="{2BE915E3-59B3-4C2B-AFCC-B42DBDCC2FBE}" destId="{E7CEEDB8-5932-433E-8499-DF196FA6DF46}" srcOrd="5" destOrd="0" presId="urn:microsoft.com/office/officeart/2005/8/layout/vList2"/>
    <dgm:cxn modelId="{86B22660-6DF1-4F34-9061-A21C62E2E1B5}" type="presParOf" srcId="{2BE915E3-59B3-4C2B-AFCC-B42DBDCC2FBE}" destId="{CB9AB60F-6FD1-4094-BD68-BE7AF5647DDD}" srcOrd="6" destOrd="0" presId="urn:microsoft.com/office/officeart/2005/8/layout/vList2"/>
    <dgm:cxn modelId="{9334E856-53E1-4C08-872B-AAC96B39BB55}" type="presParOf" srcId="{2BE915E3-59B3-4C2B-AFCC-B42DBDCC2FBE}" destId="{BA81662E-586A-4976-AFCF-A8B9728DDCE4}" srcOrd="7" destOrd="0" presId="urn:microsoft.com/office/officeart/2005/8/layout/vList2"/>
    <dgm:cxn modelId="{AA1FEC1C-908A-4BD5-A0F8-651DCFC8BD88}" type="presParOf" srcId="{2BE915E3-59B3-4C2B-AFCC-B42DBDCC2FBE}" destId="{C4A302F6-9486-4C7C-AC74-E28A38708B8F}" srcOrd="8" destOrd="0" presId="urn:microsoft.com/office/officeart/2005/8/layout/vList2"/>
    <dgm:cxn modelId="{BBD82021-92E2-4F31-8A63-9EA6CCAFFA7F}" type="presParOf" srcId="{2BE915E3-59B3-4C2B-AFCC-B42DBDCC2FBE}" destId="{27FECCB4-1FBA-4843-9161-7DC0EC1941E7}" srcOrd="9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4FEF11D2-3E87-4D1A-84B8-76113EBE98F6}" type="doc">
      <dgm:prSet loTypeId="urn:microsoft.com/office/officeart/2005/8/layout/vList2" loCatId="list" qsTypeId="urn:microsoft.com/office/officeart/2005/8/quickstyle/simple1" qsCatId="simple" csTypeId="urn:microsoft.com/office/officeart/2005/8/colors/accent3_1" csCatId="accent3" phldr="1"/>
      <dgm:spPr/>
      <dgm:t>
        <a:bodyPr/>
        <a:lstStyle/>
        <a:p>
          <a:endParaRPr lang="fi-FI"/>
        </a:p>
      </dgm:t>
    </dgm:pt>
    <dgm:pt modelId="{C1B7CE33-16AC-4E5F-8495-2659C562D47A}">
      <dgm:prSet/>
      <dgm:spPr/>
      <dgm:t>
        <a:bodyPr/>
        <a:lstStyle/>
        <a:p>
          <a:pPr rtl="0"/>
          <a:r>
            <a:rPr lang="fi-FI" dirty="0"/>
            <a:t>Kauppapolitiikka</a:t>
          </a:r>
        </a:p>
      </dgm:t>
    </dgm:pt>
    <dgm:pt modelId="{CDA26E03-D5B1-47D0-AE5F-DA264C2E701F}" type="parTrans" cxnId="{7EA19DD1-8011-4F11-AFF8-41B738BADE6A}">
      <dgm:prSet/>
      <dgm:spPr/>
      <dgm:t>
        <a:bodyPr/>
        <a:lstStyle/>
        <a:p>
          <a:endParaRPr lang="fi-FI"/>
        </a:p>
      </dgm:t>
    </dgm:pt>
    <dgm:pt modelId="{5590544E-7887-401D-BEF6-871D9CDDF010}" type="sibTrans" cxnId="{7EA19DD1-8011-4F11-AFF8-41B738BADE6A}">
      <dgm:prSet/>
      <dgm:spPr/>
      <dgm:t>
        <a:bodyPr/>
        <a:lstStyle/>
        <a:p>
          <a:endParaRPr lang="fi-FI"/>
        </a:p>
      </dgm:t>
    </dgm:pt>
    <dgm:pt modelId="{15242AEE-F931-44FB-844D-6F4236619E73}">
      <dgm:prSet/>
      <dgm:spPr/>
      <dgm:t>
        <a:bodyPr/>
        <a:lstStyle/>
        <a:p>
          <a:pPr rtl="0"/>
          <a:r>
            <a:rPr lang="fi-FI" dirty="0"/>
            <a:t>Harmonisoitu WTO:n sääntöjen kanssa</a:t>
          </a:r>
        </a:p>
      </dgm:t>
    </dgm:pt>
    <dgm:pt modelId="{4F6F5550-D4E8-4EE3-888D-E23684DBBA40}" type="parTrans" cxnId="{27FAAFC7-791A-4830-A353-EDD0AAAB6957}">
      <dgm:prSet/>
      <dgm:spPr/>
      <dgm:t>
        <a:bodyPr/>
        <a:lstStyle/>
        <a:p>
          <a:endParaRPr lang="fi-FI"/>
        </a:p>
      </dgm:t>
    </dgm:pt>
    <dgm:pt modelId="{AC32CA29-B77F-4981-94CB-72276040CE42}" type="sibTrans" cxnId="{27FAAFC7-791A-4830-A353-EDD0AAAB6957}">
      <dgm:prSet/>
      <dgm:spPr/>
      <dgm:t>
        <a:bodyPr/>
        <a:lstStyle/>
        <a:p>
          <a:endParaRPr lang="fi-FI"/>
        </a:p>
      </dgm:t>
    </dgm:pt>
    <dgm:pt modelId="{4DE18DBF-E311-47D1-AB2E-13C664BAC2E5}" type="pres">
      <dgm:prSet presAssocID="{4FEF11D2-3E87-4D1A-84B8-76113EBE98F6}" presName="linear" presStyleCnt="0">
        <dgm:presLayoutVars>
          <dgm:animLvl val="lvl"/>
          <dgm:resizeHandles val="exact"/>
        </dgm:presLayoutVars>
      </dgm:prSet>
      <dgm:spPr/>
    </dgm:pt>
    <dgm:pt modelId="{684C7B58-0FC6-42A4-91D1-30B3C2078C97}" type="pres">
      <dgm:prSet presAssocID="{C1B7CE33-16AC-4E5F-8495-2659C562D47A}" presName="parentText" presStyleLbl="node1" presStyleIdx="0" presStyleCnt="1">
        <dgm:presLayoutVars>
          <dgm:chMax val="0"/>
          <dgm:bulletEnabled val="1"/>
        </dgm:presLayoutVars>
      </dgm:prSet>
      <dgm:spPr/>
    </dgm:pt>
    <dgm:pt modelId="{9F040707-F4D1-4812-B59A-46A48016A313}" type="pres">
      <dgm:prSet presAssocID="{C1B7CE33-16AC-4E5F-8495-2659C562D47A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F88A0A43-58D9-4789-AF1E-75B84F7E0B99}" type="presOf" srcId="{4FEF11D2-3E87-4D1A-84B8-76113EBE98F6}" destId="{4DE18DBF-E311-47D1-AB2E-13C664BAC2E5}" srcOrd="0" destOrd="0" presId="urn:microsoft.com/office/officeart/2005/8/layout/vList2"/>
    <dgm:cxn modelId="{8FABBDAB-B174-4347-87E8-1E5544C57D2E}" type="presOf" srcId="{C1B7CE33-16AC-4E5F-8495-2659C562D47A}" destId="{684C7B58-0FC6-42A4-91D1-30B3C2078C97}" srcOrd="0" destOrd="0" presId="urn:microsoft.com/office/officeart/2005/8/layout/vList2"/>
    <dgm:cxn modelId="{27FAAFC7-791A-4830-A353-EDD0AAAB6957}" srcId="{C1B7CE33-16AC-4E5F-8495-2659C562D47A}" destId="{15242AEE-F931-44FB-844D-6F4236619E73}" srcOrd="0" destOrd="0" parTransId="{4F6F5550-D4E8-4EE3-888D-E23684DBBA40}" sibTransId="{AC32CA29-B77F-4981-94CB-72276040CE42}"/>
    <dgm:cxn modelId="{04E7B4CB-634C-45CE-A334-1D1BACA20C97}" type="presOf" srcId="{15242AEE-F931-44FB-844D-6F4236619E73}" destId="{9F040707-F4D1-4812-B59A-46A48016A313}" srcOrd="0" destOrd="0" presId="urn:microsoft.com/office/officeart/2005/8/layout/vList2"/>
    <dgm:cxn modelId="{7EA19DD1-8011-4F11-AFF8-41B738BADE6A}" srcId="{4FEF11D2-3E87-4D1A-84B8-76113EBE98F6}" destId="{C1B7CE33-16AC-4E5F-8495-2659C562D47A}" srcOrd="0" destOrd="0" parTransId="{CDA26E03-D5B1-47D0-AE5F-DA264C2E701F}" sibTransId="{5590544E-7887-401D-BEF6-871D9CDDF010}"/>
    <dgm:cxn modelId="{94637FC6-80D9-4F9A-980C-C4264E22D4FA}" type="presParOf" srcId="{4DE18DBF-E311-47D1-AB2E-13C664BAC2E5}" destId="{684C7B58-0FC6-42A4-91D1-30B3C2078C97}" srcOrd="0" destOrd="0" presId="urn:microsoft.com/office/officeart/2005/8/layout/vList2"/>
    <dgm:cxn modelId="{3DAD1F9B-8E80-4EDF-9A3F-589F07E73D15}" type="presParOf" srcId="{4DE18DBF-E311-47D1-AB2E-13C664BAC2E5}" destId="{9F040707-F4D1-4812-B59A-46A48016A313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F050D6C6-415F-414B-8874-C09B9C83C85B}" type="doc">
      <dgm:prSet loTypeId="urn:microsoft.com/office/officeart/2008/layout/LinedList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fi-FI"/>
        </a:p>
      </dgm:t>
    </dgm:pt>
    <dgm:pt modelId="{F8F367B1-9838-4125-963E-DB4773E7A4A2}">
      <dgm:prSet custT="1"/>
      <dgm:spPr/>
      <dgm:t>
        <a:bodyPr/>
        <a:lstStyle/>
        <a:p>
          <a:pPr rtl="0"/>
          <a:r>
            <a:rPr lang="fi-FI" sz="1400" b="1" dirty="0"/>
            <a:t>Kehitysyhteis-työpoli-</a:t>
          </a:r>
          <a:r>
            <a:rPr lang="fi-FI" sz="1400" b="1" dirty="0" err="1"/>
            <a:t>tiikka</a:t>
          </a:r>
          <a:endParaRPr lang="fi-FI" sz="900" dirty="0"/>
        </a:p>
      </dgm:t>
    </dgm:pt>
    <dgm:pt modelId="{3AC91773-BB86-454A-8BDD-7500091C4BB6}" type="parTrans" cxnId="{AAA8BCBA-DD2A-4471-B4B0-BD64D5C24229}">
      <dgm:prSet/>
      <dgm:spPr/>
      <dgm:t>
        <a:bodyPr/>
        <a:lstStyle/>
        <a:p>
          <a:endParaRPr lang="fi-FI"/>
        </a:p>
      </dgm:t>
    </dgm:pt>
    <dgm:pt modelId="{F180453B-8DED-4CB4-BB93-41E5CE06E49D}" type="sibTrans" cxnId="{AAA8BCBA-DD2A-4471-B4B0-BD64D5C24229}">
      <dgm:prSet/>
      <dgm:spPr/>
      <dgm:t>
        <a:bodyPr/>
        <a:lstStyle/>
        <a:p>
          <a:endParaRPr lang="fi-FI"/>
        </a:p>
      </dgm:t>
    </dgm:pt>
    <dgm:pt modelId="{BB8DC82A-D9C0-477A-A2DF-07FB7CCE9D69}">
      <dgm:prSet/>
      <dgm:spPr/>
      <dgm:t>
        <a:bodyPr/>
        <a:lstStyle/>
        <a:p>
          <a:pPr rtl="0"/>
          <a:r>
            <a:rPr lang="en-US" dirty="0"/>
            <a:t>SEUT 2008 4(4), 208, 214, Treaty on the European Union SEU </a:t>
          </a:r>
          <a:r>
            <a:rPr lang="en-US" dirty="0" err="1"/>
            <a:t>eli</a:t>
          </a:r>
          <a:r>
            <a:rPr lang="en-US" dirty="0"/>
            <a:t> </a:t>
          </a:r>
          <a:r>
            <a:rPr lang="en-US" dirty="0" err="1"/>
            <a:t>Maastrichtin</a:t>
          </a:r>
          <a:r>
            <a:rPr lang="en-US" dirty="0"/>
            <a:t> </a:t>
          </a:r>
          <a:r>
            <a:rPr lang="en-US" dirty="0" err="1"/>
            <a:t>Sopimus</a:t>
          </a:r>
          <a:r>
            <a:rPr lang="en-US" dirty="0"/>
            <a:t> 3(5), 21 </a:t>
          </a:r>
          <a:endParaRPr lang="fi-FI" dirty="0"/>
        </a:p>
      </dgm:t>
    </dgm:pt>
    <dgm:pt modelId="{3CD4D490-EBB7-4DB8-8FB5-4D5B9AD272C9}" type="parTrans" cxnId="{A2A9D02F-5C62-492C-90BB-27FE286E7702}">
      <dgm:prSet/>
      <dgm:spPr/>
      <dgm:t>
        <a:bodyPr/>
        <a:lstStyle/>
        <a:p>
          <a:endParaRPr lang="fi-FI"/>
        </a:p>
      </dgm:t>
    </dgm:pt>
    <dgm:pt modelId="{0099C563-C5FB-4F72-ABA7-0C9E3D9334A4}" type="sibTrans" cxnId="{A2A9D02F-5C62-492C-90BB-27FE286E7702}">
      <dgm:prSet/>
      <dgm:spPr/>
      <dgm:t>
        <a:bodyPr/>
        <a:lstStyle/>
        <a:p>
          <a:endParaRPr lang="fi-FI"/>
        </a:p>
      </dgm:t>
    </dgm:pt>
    <dgm:pt modelId="{4AA9F8D8-7C57-49AE-8F70-4F99DD2DF14E}">
      <dgm:prSet/>
      <dgm:spPr/>
      <dgm:t>
        <a:bodyPr/>
        <a:lstStyle/>
        <a:p>
          <a:pPr rtl="0"/>
          <a:r>
            <a:rPr lang="fi-FI" dirty="0"/>
            <a:t>Kestävä kehitys</a:t>
          </a:r>
        </a:p>
      </dgm:t>
    </dgm:pt>
    <dgm:pt modelId="{F1AEE90F-4884-4AE8-A5FA-F8E2DD26AB7A}" type="parTrans" cxnId="{1098801D-E997-470E-8B31-A37604EA9224}">
      <dgm:prSet/>
      <dgm:spPr/>
      <dgm:t>
        <a:bodyPr/>
        <a:lstStyle/>
        <a:p>
          <a:endParaRPr lang="fi-FI"/>
        </a:p>
      </dgm:t>
    </dgm:pt>
    <dgm:pt modelId="{481CB55C-531A-4E86-81E8-A7C5EFA68314}" type="sibTrans" cxnId="{1098801D-E997-470E-8B31-A37604EA9224}">
      <dgm:prSet/>
      <dgm:spPr/>
      <dgm:t>
        <a:bodyPr/>
        <a:lstStyle/>
        <a:p>
          <a:endParaRPr lang="fi-FI"/>
        </a:p>
      </dgm:t>
    </dgm:pt>
    <dgm:pt modelId="{A88A6A8F-4259-4425-B4B0-34EE14D5ED9E}">
      <dgm:prSet/>
      <dgm:spPr/>
      <dgm:t>
        <a:bodyPr/>
        <a:lstStyle/>
        <a:p>
          <a:pPr rtl="0"/>
          <a:r>
            <a:rPr lang="fi-FI" dirty="0"/>
            <a:t>Kehittyvien maiden edut</a:t>
          </a:r>
        </a:p>
      </dgm:t>
    </dgm:pt>
    <dgm:pt modelId="{65F6E0F6-ECC3-4B40-AEA7-69CF65310758}" type="parTrans" cxnId="{BC2E5615-B94D-4CA3-BD18-E46AE925B1D3}">
      <dgm:prSet/>
      <dgm:spPr/>
      <dgm:t>
        <a:bodyPr/>
        <a:lstStyle/>
        <a:p>
          <a:endParaRPr lang="fi-FI"/>
        </a:p>
      </dgm:t>
    </dgm:pt>
    <dgm:pt modelId="{E43D5C14-BA78-44EF-B607-0640E7984DEA}" type="sibTrans" cxnId="{BC2E5615-B94D-4CA3-BD18-E46AE925B1D3}">
      <dgm:prSet/>
      <dgm:spPr/>
      <dgm:t>
        <a:bodyPr/>
        <a:lstStyle/>
        <a:p>
          <a:endParaRPr lang="fi-FI"/>
        </a:p>
      </dgm:t>
    </dgm:pt>
    <dgm:pt modelId="{D28720FC-5CF7-43DF-A2F1-8C0E8961728A}">
      <dgm:prSet/>
      <dgm:spPr/>
      <dgm:t>
        <a:bodyPr/>
        <a:lstStyle/>
        <a:p>
          <a:pPr rtl="0"/>
          <a:r>
            <a:rPr lang="en-US" dirty="0" err="1"/>
            <a:t>Köyhyyden</a:t>
          </a:r>
          <a:r>
            <a:rPr lang="en-US" dirty="0"/>
            <a:t> </a:t>
          </a:r>
          <a:r>
            <a:rPr lang="en-US" dirty="0" err="1"/>
            <a:t>kitkeminen</a:t>
          </a:r>
          <a:endParaRPr lang="fi-FI" dirty="0"/>
        </a:p>
      </dgm:t>
    </dgm:pt>
    <dgm:pt modelId="{2F9542E2-6AB8-4902-B077-CC0256C53921}" type="parTrans" cxnId="{5739E537-A0A3-4546-B877-DE5AEDEAA42C}">
      <dgm:prSet/>
      <dgm:spPr/>
      <dgm:t>
        <a:bodyPr/>
        <a:lstStyle/>
        <a:p>
          <a:endParaRPr lang="fi-FI"/>
        </a:p>
      </dgm:t>
    </dgm:pt>
    <dgm:pt modelId="{241F12CA-0E73-4475-8CAF-F86133E32FA3}" type="sibTrans" cxnId="{5739E537-A0A3-4546-B877-DE5AEDEAA42C}">
      <dgm:prSet/>
      <dgm:spPr/>
      <dgm:t>
        <a:bodyPr/>
        <a:lstStyle/>
        <a:p>
          <a:endParaRPr lang="fi-FI"/>
        </a:p>
      </dgm:t>
    </dgm:pt>
    <dgm:pt modelId="{1D5CC7D2-A34F-41AB-BC2D-84A152CA0B25}" type="pres">
      <dgm:prSet presAssocID="{F050D6C6-415F-414B-8874-C09B9C83C85B}" presName="vert0" presStyleCnt="0">
        <dgm:presLayoutVars>
          <dgm:dir/>
          <dgm:animOne val="branch"/>
          <dgm:animLvl val="lvl"/>
        </dgm:presLayoutVars>
      </dgm:prSet>
      <dgm:spPr/>
    </dgm:pt>
    <dgm:pt modelId="{34E52896-A495-4FC2-92E7-29C0B5EE3D91}" type="pres">
      <dgm:prSet presAssocID="{F8F367B1-9838-4125-963E-DB4773E7A4A2}" presName="thickLine" presStyleLbl="alignNode1" presStyleIdx="0" presStyleCnt="1"/>
      <dgm:spPr/>
    </dgm:pt>
    <dgm:pt modelId="{1261C225-E758-4B4C-9C4F-C95BE7AE6569}" type="pres">
      <dgm:prSet presAssocID="{F8F367B1-9838-4125-963E-DB4773E7A4A2}" presName="horz1" presStyleCnt="0"/>
      <dgm:spPr/>
    </dgm:pt>
    <dgm:pt modelId="{C9527FC2-D903-4D07-81F5-1195A9AA60E7}" type="pres">
      <dgm:prSet presAssocID="{F8F367B1-9838-4125-963E-DB4773E7A4A2}" presName="tx1" presStyleLbl="revTx" presStyleIdx="0" presStyleCnt="5"/>
      <dgm:spPr/>
    </dgm:pt>
    <dgm:pt modelId="{FB4DC7D3-5F7A-4DA0-9449-539C467E7143}" type="pres">
      <dgm:prSet presAssocID="{F8F367B1-9838-4125-963E-DB4773E7A4A2}" presName="vert1" presStyleCnt="0"/>
      <dgm:spPr/>
    </dgm:pt>
    <dgm:pt modelId="{ECDDDA27-0C89-4084-A01E-2F236AA23B7A}" type="pres">
      <dgm:prSet presAssocID="{BB8DC82A-D9C0-477A-A2DF-07FB7CCE9D69}" presName="vertSpace2a" presStyleCnt="0"/>
      <dgm:spPr/>
    </dgm:pt>
    <dgm:pt modelId="{30C5238D-71D4-4C33-8A94-BE217969E893}" type="pres">
      <dgm:prSet presAssocID="{BB8DC82A-D9C0-477A-A2DF-07FB7CCE9D69}" presName="horz2" presStyleCnt="0"/>
      <dgm:spPr/>
    </dgm:pt>
    <dgm:pt modelId="{9CC03EC2-7F2C-4175-A459-AFADEC5A4274}" type="pres">
      <dgm:prSet presAssocID="{BB8DC82A-D9C0-477A-A2DF-07FB7CCE9D69}" presName="horzSpace2" presStyleCnt="0"/>
      <dgm:spPr/>
    </dgm:pt>
    <dgm:pt modelId="{3D80130D-0346-4C20-925B-A103C6741327}" type="pres">
      <dgm:prSet presAssocID="{BB8DC82A-D9C0-477A-A2DF-07FB7CCE9D69}" presName="tx2" presStyleLbl="revTx" presStyleIdx="1" presStyleCnt="5"/>
      <dgm:spPr/>
    </dgm:pt>
    <dgm:pt modelId="{A9611BAA-FC98-4FFF-AC21-672164CDB4F7}" type="pres">
      <dgm:prSet presAssocID="{BB8DC82A-D9C0-477A-A2DF-07FB7CCE9D69}" presName="vert2" presStyleCnt="0"/>
      <dgm:spPr/>
    </dgm:pt>
    <dgm:pt modelId="{C6CDA121-EB66-4337-A4B5-D2CFC9879A1E}" type="pres">
      <dgm:prSet presAssocID="{BB8DC82A-D9C0-477A-A2DF-07FB7CCE9D69}" presName="thinLine2b" presStyleLbl="callout" presStyleIdx="0" presStyleCnt="4"/>
      <dgm:spPr/>
    </dgm:pt>
    <dgm:pt modelId="{80AEE57F-7CE5-42E9-8FF0-B62FEEDEA474}" type="pres">
      <dgm:prSet presAssocID="{BB8DC82A-D9C0-477A-A2DF-07FB7CCE9D69}" presName="vertSpace2b" presStyleCnt="0"/>
      <dgm:spPr/>
    </dgm:pt>
    <dgm:pt modelId="{89528BA1-3948-459E-8B36-F59D05BAC89E}" type="pres">
      <dgm:prSet presAssocID="{4AA9F8D8-7C57-49AE-8F70-4F99DD2DF14E}" presName="horz2" presStyleCnt="0"/>
      <dgm:spPr/>
    </dgm:pt>
    <dgm:pt modelId="{A170A083-0419-4C6E-BD82-C76D776130DF}" type="pres">
      <dgm:prSet presAssocID="{4AA9F8D8-7C57-49AE-8F70-4F99DD2DF14E}" presName="horzSpace2" presStyleCnt="0"/>
      <dgm:spPr/>
    </dgm:pt>
    <dgm:pt modelId="{853985DC-1D52-4C07-B859-186E1A722A03}" type="pres">
      <dgm:prSet presAssocID="{4AA9F8D8-7C57-49AE-8F70-4F99DD2DF14E}" presName="tx2" presStyleLbl="revTx" presStyleIdx="2" presStyleCnt="5"/>
      <dgm:spPr/>
    </dgm:pt>
    <dgm:pt modelId="{52151BBD-2B0F-4DEE-BF6E-F59BBA58549B}" type="pres">
      <dgm:prSet presAssocID="{4AA9F8D8-7C57-49AE-8F70-4F99DD2DF14E}" presName="vert2" presStyleCnt="0"/>
      <dgm:spPr/>
    </dgm:pt>
    <dgm:pt modelId="{D866309C-C88B-4E4E-8F19-A372FF22D139}" type="pres">
      <dgm:prSet presAssocID="{4AA9F8D8-7C57-49AE-8F70-4F99DD2DF14E}" presName="thinLine2b" presStyleLbl="callout" presStyleIdx="1" presStyleCnt="4"/>
      <dgm:spPr/>
    </dgm:pt>
    <dgm:pt modelId="{C05D57D3-66DC-4B4B-877E-577C22A09111}" type="pres">
      <dgm:prSet presAssocID="{4AA9F8D8-7C57-49AE-8F70-4F99DD2DF14E}" presName="vertSpace2b" presStyleCnt="0"/>
      <dgm:spPr/>
    </dgm:pt>
    <dgm:pt modelId="{AF4993B7-C608-4BCF-97D0-834CB8D715A3}" type="pres">
      <dgm:prSet presAssocID="{A88A6A8F-4259-4425-B4B0-34EE14D5ED9E}" presName="horz2" presStyleCnt="0"/>
      <dgm:spPr/>
    </dgm:pt>
    <dgm:pt modelId="{F072565E-100B-41E2-A3CA-53BBFE8E16E9}" type="pres">
      <dgm:prSet presAssocID="{A88A6A8F-4259-4425-B4B0-34EE14D5ED9E}" presName="horzSpace2" presStyleCnt="0"/>
      <dgm:spPr/>
    </dgm:pt>
    <dgm:pt modelId="{B28F2928-3238-476D-B7C2-571B2901DB40}" type="pres">
      <dgm:prSet presAssocID="{A88A6A8F-4259-4425-B4B0-34EE14D5ED9E}" presName="tx2" presStyleLbl="revTx" presStyleIdx="3" presStyleCnt="5"/>
      <dgm:spPr/>
    </dgm:pt>
    <dgm:pt modelId="{8CDE1C2B-B97E-4C74-885A-E2B8E6042DD1}" type="pres">
      <dgm:prSet presAssocID="{A88A6A8F-4259-4425-B4B0-34EE14D5ED9E}" presName="vert2" presStyleCnt="0"/>
      <dgm:spPr/>
    </dgm:pt>
    <dgm:pt modelId="{D0474C3A-C47A-4D8B-99AB-7A30497EE9A0}" type="pres">
      <dgm:prSet presAssocID="{A88A6A8F-4259-4425-B4B0-34EE14D5ED9E}" presName="thinLine2b" presStyleLbl="callout" presStyleIdx="2" presStyleCnt="4"/>
      <dgm:spPr/>
    </dgm:pt>
    <dgm:pt modelId="{CC2D27FD-8EE9-4300-9B78-5B245B33AAC2}" type="pres">
      <dgm:prSet presAssocID="{A88A6A8F-4259-4425-B4B0-34EE14D5ED9E}" presName="vertSpace2b" presStyleCnt="0"/>
      <dgm:spPr/>
    </dgm:pt>
    <dgm:pt modelId="{8772614B-1D9B-4BB6-91CC-3FE2DE06395C}" type="pres">
      <dgm:prSet presAssocID="{D28720FC-5CF7-43DF-A2F1-8C0E8961728A}" presName="horz2" presStyleCnt="0"/>
      <dgm:spPr/>
    </dgm:pt>
    <dgm:pt modelId="{1F7F4D0D-1FB3-4FFE-8071-64A29EA91CFB}" type="pres">
      <dgm:prSet presAssocID="{D28720FC-5CF7-43DF-A2F1-8C0E8961728A}" presName="horzSpace2" presStyleCnt="0"/>
      <dgm:spPr/>
    </dgm:pt>
    <dgm:pt modelId="{D6689FCF-43AC-4AD3-9419-CB32E210A273}" type="pres">
      <dgm:prSet presAssocID="{D28720FC-5CF7-43DF-A2F1-8C0E8961728A}" presName="tx2" presStyleLbl="revTx" presStyleIdx="4" presStyleCnt="5"/>
      <dgm:spPr/>
    </dgm:pt>
    <dgm:pt modelId="{A025519B-599B-418D-98EE-0F3666742DB8}" type="pres">
      <dgm:prSet presAssocID="{D28720FC-5CF7-43DF-A2F1-8C0E8961728A}" presName="vert2" presStyleCnt="0"/>
      <dgm:spPr/>
    </dgm:pt>
    <dgm:pt modelId="{0C462031-4730-4A8B-8A50-114C22FEF6E6}" type="pres">
      <dgm:prSet presAssocID="{D28720FC-5CF7-43DF-A2F1-8C0E8961728A}" presName="thinLine2b" presStyleLbl="callout" presStyleIdx="3" presStyleCnt="4"/>
      <dgm:spPr/>
    </dgm:pt>
    <dgm:pt modelId="{A771DE30-FFAD-4834-9EC5-95F96CB6CFA5}" type="pres">
      <dgm:prSet presAssocID="{D28720FC-5CF7-43DF-A2F1-8C0E8961728A}" presName="vertSpace2b" presStyleCnt="0"/>
      <dgm:spPr/>
    </dgm:pt>
  </dgm:ptLst>
  <dgm:cxnLst>
    <dgm:cxn modelId="{9AA3F712-73F1-4A2F-AB23-57E3780CA08F}" type="presOf" srcId="{A88A6A8F-4259-4425-B4B0-34EE14D5ED9E}" destId="{B28F2928-3238-476D-B7C2-571B2901DB40}" srcOrd="0" destOrd="0" presId="urn:microsoft.com/office/officeart/2008/layout/LinedList"/>
    <dgm:cxn modelId="{BC2E5615-B94D-4CA3-BD18-E46AE925B1D3}" srcId="{F8F367B1-9838-4125-963E-DB4773E7A4A2}" destId="{A88A6A8F-4259-4425-B4B0-34EE14D5ED9E}" srcOrd="2" destOrd="0" parTransId="{65F6E0F6-ECC3-4B40-AEA7-69CF65310758}" sibTransId="{E43D5C14-BA78-44EF-B607-0640E7984DEA}"/>
    <dgm:cxn modelId="{1098801D-E997-470E-8B31-A37604EA9224}" srcId="{F8F367B1-9838-4125-963E-DB4773E7A4A2}" destId="{4AA9F8D8-7C57-49AE-8F70-4F99DD2DF14E}" srcOrd="1" destOrd="0" parTransId="{F1AEE90F-4884-4AE8-A5FA-F8E2DD26AB7A}" sibTransId="{481CB55C-531A-4E86-81E8-A7C5EFA68314}"/>
    <dgm:cxn modelId="{5FE93C2A-D919-4C2C-95B5-984539844481}" type="presOf" srcId="{BB8DC82A-D9C0-477A-A2DF-07FB7CCE9D69}" destId="{3D80130D-0346-4C20-925B-A103C6741327}" srcOrd="0" destOrd="0" presId="urn:microsoft.com/office/officeart/2008/layout/LinedList"/>
    <dgm:cxn modelId="{A2A9D02F-5C62-492C-90BB-27FE286E7702}" srcId="{F8F367B1-9838-4125-963E-DB4773E7A4A2}" destId="{BB8DC82A-D9C0-477A-A2DF-07FB7CCE9D69}" srcOrd="0" destOrd="0" parTransId="{3CD4D490-EBB7-4DB8-8FB5-4D5B9AD272C9}" sibTransId="{0099C563-C5FB-4F72-ABA7-0C9E3D9334A4}"/>
    <dgm:cxn modelId="{794EA137-3E59-4A14-91D0-911352AB6257}" type="presOf" srcId="{F8F367B1-9838-4125-963E-DB4773E7A4A2}" destId="{C9527FC2-D903-4D07-81F5-1195A9AA60E7}" srcOrd="0" destOrd="0" presId="urn:microsoft.com/office/officeart/2008/layout/LinedList"/>
    <dgm:cxn modelId="{5739E537-A0A3-4546-B877-DE5AEDEAA42C}" srcId="{F8F367B1-9838-4125-963E-DB4773E7A4A2}" destId="{D28720FC-5CF7-43DF-A2F1-8C0E8961728A}" srcOrd="3" destOrd="0" parTransId="{2F9542E2-6AB8-4902-B077-CC0256C53921}" sibTransId="{241F12CA-0E73-4475-8CAF-F86133E32FA3}"/>
    <dgm:cxn modelId="{4232905C-EF44-4633-BEA8-8A8EE7A55D80}" type="presOf" srcId="{F050D6C6-415F-414B-8874-C09B9C83C85B}" destId="{1D5CC7D2-A34F-41AB-BC2D-84A152CA0B25}" srcOrd="0" destOrd="0" presId="urn:microsoft.com/office/officeart/2008/layout/LinedList"/>
    <dgm:cxn modelId="{42F00C77-4B84-47D8-AD0C-05CA5BD00CF9}" type="presOf" srcId="{D28720FC-5CF7-43DF-A2F1-8C0E8961728A}" destId="{D6689FCF-43AC-4AD3-9419-CB32E210A273}" srcOrd="0" destOrd="0" presId="urn:microsoft.com/office/officeart/2008/layout/LinedList"/>
    <dgm:cxn modelId="{AAA8BCBA-DD2A-4471-B4B0-BD64D5C24229}" srcId="{F050D6C6-415F-414B-8874-C09B9C83C85B}" destId="{F8F367B1-9838-4125-963E-DB4773E7A4A2}" srcOrd="0" destOrd="0" parTransId="{3AC91773-BB86-454A-8BDD-7500091C4BB6}" sibTransId="{F180453B-8DED-4CB4-BB93-41E5CE06E49D}"/>
    <dgm:cxn modelId="{C40660FB-0D41-4233-B079-708775D7550B}" type="presOf" srcId="{4AA9F8D8-7C57-49AE-8F70-4F99DD2DF14E}" destId="{853985DC-1D52-4C07-B859-186E1A722A03}" srcOrd="0" destOrd="0" presId="urn:microsoft.com/office/officeart/2008/layout/LinedList"/>
    <dgm:cxn modelId="{EDF03C81-DAAF-456C-AC7A-1E8F75D1B465}" type="presParOf" srcId="{1D5CC7D2-A34F-41AB-BC2D-84A152CA0B25}" destId="{34E52896-A495-4FC2-92E7-29C0B5EE3D91}" srcOrd="0" destOrd="0" presId="urn:microsoft.com/office/officeart/2008/layout/LinedList"/>
    <dgm:cxn modelId="{EDDCCBE2-BDF0-48CA-AAE1-E1F107C496F0}" type="presParOf" srcId="{1D5CC7D2-A34F-41AB-BC2D-84A152CA0B25}" destId="{1261C225-E758-4B4C-9C4F-C95BE7AE6569}" srcOrd="1" destOrd="0" presId="urn:microsoft.com/office/officeart/2008/layout/LinedList"/>
    <dgm:cxn modelId="{8A291F13-F0DC-4B0C-B6F3-65FBBBA1B847}" type="presParOf" srcId="{1261C225-E758-4B4C-9C4F-C95BE7AE6569}" destId="{C9527FC2-D903-4D07-81F5-1195A9AA60E7}" srcOrd="0" destOrd="0" presId="urn:microsoft.com/office/officeart/2008/layout/LinedList"/>
    <dgm:cxn modelId="{8B3E1717-5170-461C-BE53-D64916B55212}" type="presParOf" srcId="{1261C225-E758-4B4C-9C4F-C95BE7AE6569}" destId="{FB4DC7D3-5F7A-4DA0-9449-539C467E7143}" srcOrd="1" destOrd="0" presId="urn:microsoft.com/office/officeart/2008/layout/LinedList"/>
    <dgm:cxn modelId="{38BDF7E4-3E0B-4789-85F7-4C0166F4C570}" type="presParOf" srcId="{FB4DC7D3-5F7A-4DA0-9449-539C467E7143}" destId="{ECDDDA27-0C89-4084-A01E-2F236AA23B7A}" srcOrd="0" destOrd="0" presId="urn:microsoft.com/office/officeart/2008/layout/LinedList"/>
    <dgm:cxn modelId="{323F9317-8DE2-4581-AC78-B2947E47AE1A}" type="presParOf" srcId="{FB4DC7D3-5F7A-4DA0-9449-539C467E7143}" destId="{30C5238D-71D4-4C33-8A94-BE217969E893}" srcOrd="1" destOrd="0" presId="urn:microsoft.com/office/officeart/2008/layout/LinedList"/>
    <dgm:cxn modelId="{4B77B21E-FBA2-41A2-92C9-5C958D758F04}" type="presParOf" srcId="{30C5238D-71D4-4C33-8A94-BE217969E893}" destId="{9CC03EC2-7F2C-4175-A459-AFADEC5A4274}" srcOrd="0" destOrd="0" presId="urn:microsoft.com/office/officeart/2008/layout/LinedList"/>
    <dgm:cxn modelId="{8A103D80-980C-44A8-9BAD-E683ACC5EBF6}" type="presParOf" srcId="{30C5238D-71D4-4C33-8A94-BE217969E893}" destId="{3D80130D-0346-4C20-925B-A103C6741327}" srcOrd="1" destOrd="0" presId="urn:microsoft.com/office/officeart/2008/layout/LinedList"/>
    <dgm:cxn modelId="{76C01000-A341-4F73-9E2D-E8C4389DB89F}" type="presParOf" srcId="{30C5238D-71D4-4C33-8A94-BE217969E893}" destId="{A9611BAA-FC98-4FFF-AC21-672164CDB4F7}" srcOrd="2" destOrd="0" presId="urn:microsoft.com/office/officeart/2008/layout/LinedList"/>
    <dgm:cxn modelId="{15002270-6CF5-471A-BCDB-F116D8BBCC58}" type="presParOf" srcId="{FB4DC7D3-5F7A-4DA0-9449-539C467E7143}" destId="{C6CDA121-EB66-4337-A4B5-D2CFC9879A1E}" srcOrd="2" destOrd="0" presId="urn:microsoft.com/office/officeart/2008/layout/LinedList"/>
    <dgm:cxn modelId="{CCA5EAAA-F047-4F23-BB41-AB23CA5D5373}" type="presParOf" srcId="{FB4DC7D3-5F7A-4DA0-9449-539C467E7143}" destId="{80AEE57F-7CE5-42E9-8FF0-B62FEEDEA474}" srcOrd="3" destOrd="0" presId="urn:microsoft.com/office/officeart/2008/layout/LinedList"/>
    <dgm:cxn modelId="{1D10EA2F-15DC-4E82-A1DA-343D8802590F}" type="presParOf" srcId="{FB4DC7D3-5F7A-4DA0-9449-539C467E7143}" destId="{89528BA1-3948-459E-8B36-F59D05BAC89E}" srcOrd="4" destOrd="0" presId="urn:microsoft.com/office/officeart/2008/layout/LinedList"/>
    <dgm:cxn modelId="{C09FBE40-9637-491F-8580-9A948E10DB71}" type="presParOf" srcId="{89528BA1-3948-459E-8B36-F59D05BAC89E}" destId="{A170A083-0419-4C6E-BD82-C76D776130DF}" srcOrd="0" destOrd="0" presId="urn:microsoft.com/office/officeart/2008/layout/LinedList"/>
    <dgm:cxn modelId="{D8932FDE-E66A-404A-90BF-FE2348E1B5A6}" type="presParOf" srcId="{89528BA1-3948-459E-8B36-F59D05BAC89E}" destId="{853985DC-1D52-4C07-B859-186E1A722A03}" srcOrd="1" destOrd="0" presId="urn:microsoft.com/office/officeart/2008/layout/LinedList"/>
    <dgm:cxn modelId="{EB73E0E6-F7D2-4860-BC38-F4F2F57604E2}" type="presParOf" srcId="{89528BA1-3948-459E-8B36-F59D05BAC89E}" destId="{52151BBD-2B0F-4DEE-BF6E-F59BBA58549B}" srcOrd="2" destOrd="0" presId="urn:microsoft.com/office/officeart/2008/layout/LinedList"/>
    <dgm:cxn modelId="{681C5E77-3BFC-44BF-860C-BDE2B4C39EEE}" type="presParOf" srcId="{FB4DC7D3-5F7A-4DA0-9449-539C467E7143}" destId="{D866309C-C88B-4E4E-8F19-A372FF22D139}" srcOrd="5" destOrd="0" presId="urn:microsoft.com/office/officeart/2008/layout/LinedList"/>
    <dgm:cxn modelId="{CA41BD13-8130-40E7-85FB-8E2CAFA25194}" type="presParOf" srcId="{FB4DC7D3-5F7A-4DA0-9449-539C467E7143}" destId="{C05D57D3-66DC-4B4B-877E-577C22A09111}" srcOrd="6" destOrd="0" presId="urn:microsoft.com/office/officeart/2008/layout/LinedList"/>
    <dgm:cxn modelId="{1E914B7A-35F4-4546-A2F8-9ACEAFD25A4E}" type="presParOf" srcId="{FB4DC7D3-5F7A-4DA0-9449-539C467E7143}" destId="{AF4993B7-C608-4BCF-97D0-834CB8D715A3}" srcOrd="7" destOrd="0" presId="urn:microsoft.com/office/officeart/2008/layout/LinedList"/>
    <dgm:cxn modelId="{F17431F6-3B11-43E3-BDC8-A54903312849}" type="presParOf" srcId="{AF4993B7-C608-4BCF-97D0-834CB8D715A3}" destId="{F072565E-100B-41E2-A3CA-53BBFE8E16E9}" srcOrd="0" destOrd="0" presId="urn:microsoft.com/office/officeart/2008/layout/LinedList"/>
    <dgm:cxn modelId="{896C41AA-10C8-41A7-9734-F543E5D71A87}" type="presParOf" srcId="{AF4993B7-C608-4BCF-97D0-834CB8D715A3}" destId="{B28F2928-3238-476D-B7C2-571B2901DB40}" srcOrd="1" destOrd="0" presId="urn:microsoft.com/office/officeart/2008/layout/LinedList"/>
    <dgm:cxn modelId="{739B9B4D-23DD-4843-90CE-83F0B47DE3E6}" type="presParOf" srcId="{AF4993B7-C608-4BCF-97D0-834CB8D715A3}" destId="{8CDE1C2B-B97E-4C74-885A-E2B8E6042DD1}" srcOrd="2" destOrd="0" presId="urn:microsoft.com/office/officeart/2008/layout/LinedList"/>
    <dgm:cxn modelId="{664EF3E8-14BF-4500-BEE9-C4728D49AA4D}" type="presParOf" srcId="{FB4DC7D3-5F7A-4DA0-9449-539C467E7143}" destId="{D0474C3A-C47A-4D8B-99AB-7A30497EE9A0}" srcOrd="8" destOrd="0" presId="urn:microsoft.com/office/officeart/2008/layout/LinedList"/>
    <dgm:cxn modelId="{C5DFD29F-0891-44D1-8B6A-1336E9DEBCEA}" type="presParOf" srcId="{FB4DC7D3-5F7A-4DA0-9449-539C467E7143}" destId="{CC2D27FD-8EE9-4300-9B78-5B245B33AAC2}" srcOrd="9" destOrd="0" presId="urn:microsoft.com/office/officeart/2008/layout/LinedList"/>
    <dgm:cxn modelId="{1C94C80E-D7CB-4A9F-9C4F-5778D8C38EC9}" type="presParOf" srcId="{FB4DC7D3-5F7A-4DA0-9449-539C467E7143}" destId="{8772614B-1D9B-4BB6-91CC-3FE2DE06395C}" srcOrd="10" destOrd="0" presId="urn:microsoft.com/office/officeart/2008/layout/LinedList"/>
    <dgm:cxn modelId="{3AAFBAEF-32BB-462A-A4EF-D386FDC72CBF}" type="presParOf" srcId="{8772614B-1D9B-4BB6-91CC-3FE2DE06395C}" destId="{1F7F4D0D-1FB3-4FFE-8071-64A29EA91CFB}" srcOrd="0" destOrd="0" presId="urn:microsoft.com/office/officeart/2008/layout/LinedList"/>
    <dgm:cxn modelId="{0AFB4F54-8118-4DA6-9F1E-46CDCA66E5CD}" type="presParOf" srcId="{8772614B-1D9B-4BB6-91CC-3FE2DE06395C}" destId="{D6689FCF-43AC-4AD3-9419-CB32E210A273}" srcOrd="1" destOrd="0" presId="urn:microsoft.com/office/officeart/2008/layout/LinedList"/>
    <dgm:cxn modelId="{A8D1049D-8B4E-4E10-A9E9-4A6D304ABC41}" type="presParOf" srcId="{8772614B-1D9B-4BB6-91CC-3FE2DE06395C}" destId="{A025519B-599B-418D-98EE-0F3666742DB8}" srcOrd="2" destOrd="0" presId="urn:microsoft.com/office/officeart/2008/layout/LinedList"/>
    <dgm:cxn modelId="{EA4E0EA4-4802-43C8-BF89-E74D48F276A6}" type="presParOf" srcId="{FB4DC7D3-5F7A-4DA0-9449-539C467E7143}" destId="{0C462031-4730-4A8B-8A50-114C22FEF6E6}" srcOrd="11" destOrd="0" presId="urn:microsoft.com/office/officeart/2008/layout/LinedList"/>
    <dgm:cxn modelId="{07856E70-56D2-425C-B67E-1A45E9D83F2F}" type="presParOf" srcId="{FB4DC7D3-5F7A-4DA0-9449-539C467E7143}" destId="{A771DE30-FFAD-4834-9EC5-95F96CB6CFA5}" srcOrd="12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889D9AD7-A43D-4F8F-B3CE-DDB05904BC0B}" type="doc">
      <dgm:prSet loTypeId="urn:microsoft.com/office/officeart/2005/8/layout/hierarchy3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fi-FI"/>
        </a:p>
      </dgm:t>
    </dgm:pt>
    <dgm:pt modelId="{62A89F2A-8A23-44C8-BB45-BCAE8B2EC827}">
      <dgm:prSet/>
      <dgm:spPr/>
      <dgm:t>
        <a:bodyPr/>
        <a:lstStyle/>
        <a:p>
          <a:pPr rtl="0"/>
          <a:r>
            <a:rPr lang="en-US" b="1" dirty="0" err="1"/>
            <a:t>Reaktio</a:t>
          </a:r>
          <a:r>
            <a:rPr lang="en-US" b="1" dirty="0"/>
            <a:t> </a:t>
          </a:r>
          <a:r>
            <a:rPr lang="en-US" b="1" dirty="0" err="1"/>
            <a:t>hallitukselta</a:t>
          </a:r>
          <a:r>
            <a:rPr lang="en-US" b="1" dirty="0"/>
            <a:t> (</a:t>
          </a:r>
          <a:r>
            <a:rPr lang="en-US" b="1" dirty="0" err="1"/>
            <a:t>valtiolta</a:t>
          </a:r>
          <a:r>
            <a:rPr lang="en-US" b="1" dirty="0"/>
            <a:t>) </a:t>
          </a:r>
          <a:endParaRPr lang="fi-FI" dirty="0"/>
        </a:p>
      </dgm:t>
    </dgm:pt>
    <dgm:pt modelId="{CAEBFF56-B0D8-4A6E-90F0-774A60A3666E}" type="parTrans" cxnId="{F226033E-FF0E-49E3-BB51-E9FE6F3CB00E}">
      <dgm:prSet/>
      <dgm:spPr/>
      <dgm:t>
        <a:bodyPr/>
        <a:lstStyle/>
        <a:p>
          <a:endParaRPr lang="fi-FI"/>
        </a:p>
      </dgm:t>
    </dgm:pt>
    <dgm:pt modelId="{65E92B2B-2660-47E1-B5A1-29500DE0C99E}" type="sibTrans" cxnId="{F226033E-FF0E-49E3-BB51-E9FE6F3CB00E}">
      <dgm:prSet/>
      <dgm:spPr/>
      <dgm:t>
        <a:bodyPr/>
        <a:lstStyle/>
        <a:p>
          <a:endParaRPr lang="fi-FI"/>
        </a:p>
      </dgm:t>
    </dgm:pt>
    <dgm:pt modelId="{A77CDC7B-9E0C-4C64-AE8F-508827D71364}">
      <dgm:prSet/>
      <dgm:spPr/>
      <dgm:t>
        <a:bodyPr/>
        <a:lstStyle/>
        <a:p>
          <a:pPr rtl="0"/>
          <a:r>
            <a:rPr lang="en-US" b="1" dirty="0"/>
            <a:t>WTO : </a:t>
          </a:r>
          <a:r>
            <a:rPr lang="en-US" b="1" dirty="0" err="1"/>
            <a:t>kansallisten</a:t>
          </a:r>
          <a:r>
            <a:rPr lang="en-US" b="1" dirty="0"/>
            <a:t> ja </a:t>
          </a:r>
          <a:r>
            <a:rPr lang="en-US" b="1" dirty="0" err="1"/>
            <a:t>EU:n</a:t>
          </a:r>
          <a:r>
            <a:rPr lang="en-US" b="1" dirty="0"/>
            <a:t> </a:t>
          </a:r>
          <a:r>
            <a:rPr lang="en-US" b="1" dirty="0" err="1"/>
            <a:t>toimien</a:t>
          </a:r>
          <a:r>
            <a:rPr lang="en-US" b="1" dirty="0"/>
            <a:t> </a:t>
          </a:r>
          <a:r>
            <a:rPr lang="en-US" b="1" dirty="0" err="1"/>
            <a:t>harmonisointi</a:t>
          </a:r>
          <a:endParaRPr lang="fi-FI" dirty="0"/>
        </a:p>
      </dgm:t>
    </dgm:pt>
    <dgm:pt modelId="{C97D440D-2F49-42ED-BD4D-4A7B730DD378}" type="parTrans" cxnId="{E13ADCF5-1AFF-4397-9710-48D45F57FE1E}">
      <dgm:prSet/>
      <dgm:spPr/>
      <dgm:t>
        <a:bodyPr/>
        <a:lstStyle/>
        <a:p>
          <a:endParaRPr lang="fi-FI"/>
        </a:p>
      </dgm:t>
    </dgm:pt>
    <dgm:pt modelId="{0DBD00C6-D0AE-4932-A2BD-EFB5909E8DD2}" type="sibTrans" cxnId="{E13ADCF5-1AFF-4397-9710-48D45F57FE1E}">
      <dgm:prSet/>
      <dgm:spPr/>
      <dgm:t>
        <a:bodyPr/>
        <a:lstStyle/>
        <a:p>
          <a:endParaRPr lang="fi-FI"/>
        </a:p>
      </dgm:t>
    </dgm:pt>
    <dgm:pt modelId="{EB1B9343-28D6-40FC-AAF6-864E15CFE8B6}">
      <dgm:prSet/>
      <dgm:spPr/>
      <dgm:t>
        <a:bodyPr/>
        <a:lstStyle/>
        <a:p>
          <a:pPr rtl="0"/>
          <a:r>
            <a:rPr lang="en-US" dirty="0"/>
            <a:t>EU: </a:t>
          </a:r>
          <a:r>
            <a:rPr lang="en-US" dirty="0" err="1"/>
            <a:t>syrjäyttää</a:t>
          </a:r>
          <a:r>
            <a:rPr lang="en-US" dirty="0"/>
            <a:t> </a:t>
          </a:r>
          <a:r>
            <a:rPr lang="en-US" dirty="0" err="1"/>
            <a:t>kansalliset</a:t>
          </a:r>
          <a:r>
            <a:rPr lang="en-US" dirty="0"/>
            <a:t> </a:t>
          </a:r>
          <a:r>
            <a:rPr lang="en-US" dirty="0" err="1"/>
            <a:t>normit</a:t>
          </a:r>
          <a:endParaRPr lang="fi-FI" dirty="0"/>
        </a:p>
      </dgm:t>
    </dgm:pt>
    <dgm:pt modelId="{D2C78006-68CE-4A84-BA96-1F0E29D63B75}" type="parTrans" cxnId="{EF3C5369-8D75-4B7E-B174-FCDCBF697EDF}">
      <dgm:prSet/>
      <dgm:spPr/>
      <dgm:t>
        <a:bodyPr/>
        <a:lstStyle/>
        <a:p>
          <a:endParaRPr lang="fi-FI"/>
        </a:p>
      </dgm:t>
    </dgm:pt>
    <dgm:pt modelId="{A183920C-439C-495D-8120-D6F67C3D4A43}" type="sibTrans" cxnId="{EF3C5369-8D75-4B7E-B174-FCDCBF697EDF}">
      <dgm:prSet/>
      <dgm:spPr/>
      <dgm:t>
        <a:bodyPr/>
        <a:lstStyle/>
        <a:p>
          <a:endParaRPr lang="fi-FI"/>
        </a:p>
      </dgm:t>
    </dgm:pt>
    <dgm:pt modelId="{C8BC3E9D-EDB7-4C21-B22B-0069986FAD3B}">
      <dgm:prSet/>
      <dgm:spPr/>
      <dgm:t>
        <a:bodyPr/>
        <a:lstStyle/>
        <a:p>
          <a:pPr rtl="0"/>
          <a:r>
            <a:rPr lang="en-US" b="1" dirty="0" err="1"/>
            <a:t>Sallitut</a:t>
          </a:r>
          <a:r>
            <a:rPr lang="en-US" b="1" dirty="0"/>
            <a:t> </a:t>
          </a:r>
          <a:r>
            <a:rPr lang="en-US" b="1" dirty="0" err="1"/>
            <a:t>perusteet</a:t>
          </a:r>
          <a:r>
            <a:rPr lang="en-US" b="1" dirty="0"/>
            <a:t> </a:t>
          </a:r>
          <a:endParaRPr lang="fi-FI" dirty="0"/>
        </a:p>
      </dgm:t>
    </dgm:pt>
    <dgm:pt modelId="{E5758483-B816-4832-A5EC-ADFE8F9D1BE5}" type="parTrans" cxnId="{D9B525C8-4CAE-4F6A-89C4-35D80D92DDD5}">
      <dgm:prSet/>
      <dgm:spPr/>
      <dgm:t>
        <a:bodyPr/>
        <a:lstStyle/>
        <a:p>
          <a:endParaRPr lang="fi-FI"/>
        </a:p>
      </dgm:t>
    </dgm:pt>
    <dgm:pt modelId="{ABC7ADFE-61D9-4DA0-8FFB-EBC8EF6DCBFB}" type="sibTrans" cxnId="{D9B525C8-4CAE-4F6A-89C4-35D80D92DDD5}">
      <dgm:prSet/>
      <dgm:spPr/>
      <dgm:t>
        <a:bodyPr/>
        <a:lstStyle/>
        <a:p>
          <a:endParaRPr lang="fi-FI"/>
        </a:p>
      </dgm:t>
    </dgm:pt>
    <dgm:pt modelId="{B325C460-5F09-4C04-BF00-61D017C80767}">
      <dgm:prSet/>
      <dgm:spPr/>
      <dgm:t>
        <a:bodyPr/>
        <a:lstStyle/>
        <a:p>
          <a:pPr rtl="0"/>
          <a:r>
            <a:rPr lang="en-US" dirty="0" err="1"/>
            <a:t>Markkinahäiriöt</a:t>
          </a:r>
          <a:r>
            <a:rPr lang="en-US" dirty="0"/>
            <a:t>: GATT </a:t>
          </a:r>
          <a:r>
            <a:rPr lang="fi-FI" dirty="0"/>
            <a:t>art. </a:t>
          </a:r>
          <a:r>
            <a:rPr lang="en-US" dirty="0"/>
            <a:t>XI, XIX </a:t>
          </a:r>
          <a:endParaRPr lang="fi-FI" dirty="0"/>
        </a:p>
      </dgm:t>
    </dgm:pt>
    <dgm:pt modelId="{49745DB0-C50D-4BA0-9013-379867B98A6F}" type="parTrans" cxnId="{B7A00572-8AB7-4D04-A9D4-81AB3BD843B1}">
      <dgm:prSet/>
      <dgm:spPr/>
      <dgm:t>
        <a:bodyPr/>
        <a:lstStyle/>
        <a:p>
          <a:endParaRPr lang="fi-FI"/>
        </a:p>
      </dgm:t>
    </dgm:pt>
    <dgm:pt modelId="{88BDFB0A-60AE-4FCB-8107-AAEDAFFD9FCA}" type="sibTrans" cxnId="{B7A00572-8AB7-4D04-A9D4-81AB3BD843B1}">
      <dgm:prSet/>
      <dgm:spPr/>
      <dgm:t>
        <a:bodyPr/>
        <a:lstStyle/>
        <a:p>
          <a:endParaRPr lang="fi-FI"/>
        </a:p>
      </dgm:t>
    </dgm:pt>
    <dgm:pt modelId="{CAB1B767-4BF4-4AB7-A3A0-FE406B998A1A}">
      <dgm:prSet custT="1"/>
      <dgm:spPr/>
      <dgm:t>
        <a:bodyPr/>
        <a:lstStyle/>
        <a:p>
          <a:pPr rtl="0"/>
          <a:r>
            <a:rPr lang="fi-FI" sz="1100" dirty="0"/>
            <a:t>Kaupan esteet </a:t>
          </a:r>
        </a:p>
        <a:p>
          <a:pPr rtl="0"/>
          <a:r>
            <a:rPr lang="fi-FI" sz="1100" dirty="0"/>
            <a:t>Polkumyynti</a:t>
          </a:r>
        </a:p>
      </dgm:t>
    </dgm:pt>
    <dgm:pt modelId="{4FA1D473-6C1D-44C1-98A2-8146D6DFB9BE}" type="parTrans" cxnId="{0844B93A-75D7-463C-AC16-4ECB30BD412F}">
      <dgm:prSet/>
      <dgm:spPr/>
      <dgm:t>
        <a:bodyPr/>
        <a:lstStyle/>
        <a:p>
          <a:endParaRPr lang="fi-FI"/>
        </a:p>
      </dgm:t>
    </dgm:pt>
    <dgm:pt modelId="{69B68A07-40BE-4E6A-A408-B2C0740D109F}" type="sibTrans" cxnId="{0844B93A-75D7-463C-AC16-4ECB30BD412F}">
      <dgm:prSet/>
      <dgm:spPr/>
      <dgm:t>
        <a:bodyPr/>
        <a:lstStyle/>
        <a:p>
          <a:endParaRPr lang="fi-FI"/>
        </a:p>
      </dgm:t>
    </dgm:pt>
    <dgm:pt modelId="{E2AAA6DF-7141-4EEF-AF3A-490A432EC0F8}" type="pres">
      <dgm:prSet presAssocID="{889D9AD7-A43D-4F8F-B3CE-DDB05904BC0B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7EDC058D-A220-4D02-9DA0-DD5E2D1D0FBE}" type="pres">
      <dgm:prSet presAssocID="{62A89F2A-8A23-44C8-BB45-BCAE8B2EC827}" presName="root" presStyleCnt="0"/>
      <dgm:spPr/>
    </dgm:pt>
    <dgm:pt modelId="{4D2ED6DA-E13E-4F20-A81D-813376150FCC}" type="pres">
      <dgm:prSet presAssocID="{62A89F2A-8A23-44C8-BB45-BCAE8B2EC827}" presName="rootComposite" presStyleCnt="0"/>
      <dgm:spPr/>
    </dgm:pt>
    <dgm:pt modelId="{6F87DB09-5553-4CFE-B7AF-9B598DE826F2}" type="pres">
      <dgm:prSet presAssocID="{62A89F2A-8A23-44C8-BB45-BCAE8B2EC827}" presName="rootText" presStyleLbl="node1" presStyleIdx="0" presStyleCnt="3"/>
      <dgm:spPr/>
    </dgm:pt>
    <dgm:pt modelId="{DA74F733-0D24-43D9-AD1E-2EB8E281EB1F}" type="pres">
      <dgm:prSet presAssocID="{62A89F2A-8A23-44C8-BB45-BCAE8B2EC827}" presName="rootConnector" presStyleLbl="node1" presStyleIdx="0" presStyleCnt="3"/>
      <dgm:spPr/>
    </dgm:pt>
    <dgm:pt modelId="{1C079D0C-3F3D-4EAA-8CD9-0E60663D1E68}" type="pres">
      <dgm:prSet presAssocID="{62A89F2A-8A23-44C8-BB45-BCAE8B2EC827}" presName="childShape" presStyleCnt="0"/>
      <dgm:spPr/>
    </dgm:pt>
    <dgm:pt modelId="{EA626A0C-2C76-4624-98BC-845F9BAB1942}" type="pres">
      <dgm:prSet presAssocID="{A77CDC7B-9E0C-4C64-AE8F-508827D71364}" presName="root" presStyleCnt="0"/>
      <dgm:spPr/>
    </dgm:pt>
    <dgm:pt modelId="{416F37CF-DA2D-48DB-97A9-3E9F0FFF60C4}" type="pres">
      <dgm:prSet presAssocID="{A77CDC7B-9E0C-4C64-AE8F-508827D71364}" presName="rootComposite" presStyleCnt="0"/>
      <dgm:spPr/>
    </dgm:pt>
    <dgm:pt modelId="{A080A679-3C27-4521-B2DD-494985CBA92C}" type="pres">
      <dgm:prSet presAssocID="{A77CDC7B-9E0C-4C64-AE8F-508827D71364}" presName="rootText" presStyleLbl="node1" presStyleIdx="1" presStyleCnt="3"/>
      <dgm:spPr/>
    </dgm:pt>
    <dgm:pt modelId="{C632250C-51E3-4EF5-AACD-2672E79DACE9}" type="pres">
      <dgm:prSet presAssocID="{A77CDC7B-9E0C-4C64-AE8F-508827D71364}" presName="rootConnector" presStyleLbl="node1" presStyleIdx="1" presStyleCnt="3"/>
      <dgm:spPr/>
    </dgm:pt>
    <dgm:pt modelId="{CBB3439B-AD1F-4507-A27D-A4F07C150667}" type="pres">
      <dgm:prSet presAssocID="{A77CDC7B-9E0C-4C64-AE8F-508827D71364}" presName="childShape" presStyleCnt="0"/>
      <dgm:spPr/>
    </dgm:pt>
    <dgm:pt modelId="{CCF8A482-F1CE-4ACC-B3FB-7040ED3270AD}" type="pres">
      <dgm:prSet presAssocID="{D2C78006-68CE-4A84-BA96-1F0E29D63B75}" presName="Name13" presStyleLbl="parChTrans1D2" presStyleIdx="0" presStyleCnt="3"/>
      <dgm:spPr/>
    </dgm:pt>
    <dgm:pt modelId="{E7839951-6CF1-4ED8-9037-4EE899A38237}" type="pres">
      <dgm:prSet presAssocID="{EB1B9343-28D6-40FC-AAF6-864E15CFE8B6}" presName="childText" presStyleLbl="bgAcc1" presStyleIdx="0" presStyleCnt="3">
        <dgm:presLayoutVars>
          <dgm:bulletEnabled val="1"/>
        </dgm:presLayoutVars>
      </dgm:prSet>
      <dgm:spPr/>
    </dgm:pt>
    <dgm:pt modelId="{CC35D12F-1CEB-402C-A1EF-0F09AD4CD5DB}" type="pres">
      <dgm:prSet presAssocID="{C8BC3E9D-EDB7-4C21-B22B-0069986FAD3B}" presName="root" presStyleCnt="0"/>
      <dgm:spPr/>
    </dgm:pt>
    <dgm:pt modelId="{6446BCF3-9D11-40FD-A5C3-109B2922E409}" type="pres">
      <dgm:prSet presAssocID="{C8BC3E9D-EDB7-4C21-B22B-0069986FAD3B}" presName="rootComposite" presStyleCnt="0"/>
      <dgm:spPr/>
    </dgm:pt>
    <dgm:pt modelId="{6A9349D8-C172-4113-A7B7-3D80F91B4395}" type="pres">
      <dgm:prSet presAssocID="{C8BC3E9D-EDB7-4C21-B22B-0069986FAD3B}" presName="rootText" presStyleLbl="node1" presStyleIdx="2" presStyleCnt="3"/>
      <dgm:spPr/>
    </dgm:pt>
    <dgm:pt modelId="{2060D616-99BC-4540-9853-D1A20F7E2EF8}" type="pres">
      <dgm:prSet presAssocID="{C8BC3E9D-EDB7-4C21-B22B-0069986FAD3B}" presName="rootConnector" presStyleLbl="node1" presStyleIdx="2" presStyleCnt="3"/>
      <dgm:spPr/>
    </dgm:pt>
    <dgm:pt modelId="{EFD43C67-23B6-4DBD-86CF-9A15C8429554}" type="pres">
      <dgm:prSet presAssocID="{C8BC3E9D-EDB7-4C21-B22B-0069986FAD3B}" presName="childShape" presStyleCnt="0"/>
      <dgm:spPr/>
    </dgm:pt>
    <dgm:pt modelId="{C2C89B88-5C90-461E-B071-EC41AD0D16A0}" type="pres">
      <dgm:prSet presAssocID="{49745DB0-C50D-4BA0-9013-379867B98A6F}" presName="Name13" presStyleLbl="parChTrans1D2" presStyleIdx="1" presStyleCnt="3"/>
      <dgm:spPr/>
    </dgm:pt>
    <dgm:pt modelId="{37A6565D-1765-4062-B461-39EB2B60897A}" type="pres">
      <dgm:prSet presAssocID="{B325C460-5F09-4C04-BF00-61D017C80767}" presName="childText" presStyleLbl="bgAcc1" presStyleIdx="1" presStyleCnt="3">
        <dgm:presLayoutVars>
          <dgm:bulletEnabled val="1"/>
        </dgm:presLayoutVars>
      </dgm:prSet>
      <dgm:spPr/>
    </dgm:pt>
    <dgm:pt modelId="{8D535A5B-84EA-4829-84D6-5895AF962F19}" type="pres">
      <dgm:prSet presAssocID="{4FA1D473-6C1D-44C1-98A2-8146D6DFB9BE}" presName="Name13" presStyleLbl="parChTrans1D2" presStyleIdx="2" presStyleCnt="3"/>
      <dgm:spPr/>
    </dgm:pt>
    <dgm:pt modelId="{4B3B03FA-13EE-4B1D-B549-4413DE1D02D0}" type="pres">
      <dgm:prSet presAssocID="{CAB1B767-4BF4-4AB7-A3A0-FE406B998A1A}" presName="childText" presStyleLbl="bgAcc1" presStyleIdx="2" presStyleCnt="3">
        <dgm:presLayoutVars>
          <dgm:bulletEnabled val="1"/>
        </dgm:presLayoutVars>
      </dgm:prSet>
      <dgm:spPr/>
    </dgm:pt>
  </dgm:ptLst>
  <dgm:cxnLst>
    <dgm:cxn modelId="{F34D7232-1974-4217-80AE-D2FB1696D6B1}" type="presOf" srcId="{C8BC3E9D-EDB7-4C21-B22B-0069986FAD3B}" destId="{6A9349D8-C172-4113-A7B7-3D80F91B4395}" srcOrd="0" destOrd="0" presId="urn:microsoft.com/office/officeart/2005/8/layout/hierarchy3"/>
    <dgm:cxn modelId="{4A7F2F33-EBE9-43D3-BF1A-9046A8FAEA8A}" type="presOf" srcId="{62A89F2A-8A23-44C8-BB45-BCAE8B2EC827}" destId="{6F87DB09-5553-4CFE-B7AF-9B598DE826F2}" srcOrd="0" destOrd="0" presId="urn:microsoft.com/office/officeart/2005/8/layout/hierarchy3"/>
    <dgm:cxn modelId="{5B417334-5772-4A35-8DA3-F9D80C25A4F1}" type="presOf" srcId="{A77CDC7B-9E0C-4C64-AE8F-508827D71364}" destId="{C632250C-51E3-4EF5-AACD-2672E79DACE9}" srcOrd="1" destOrd="0" presId="urn:microsoft.com/office/officeart/2005/8/layout/hierarchy3"/>
    <dgm:cxn modelId="{0844B93A-75D7-463C-AC16-4ECB30BD412F}" srcId="{C8BC3E9D-EDB7-4C21-B22B-0069986FAD3B}" destId="{CAB1B767-4BF4-4AB7-A3A0-FE406B998A1A}" srcOrd="1" destOrd="0" parTransId="{4FA1D473-6C1D-44C1-98A2-8146D6DFB9BE}" sibTransId="{69B68A07-40BE-4E6A-A408-B2C0740D109F}"/>
    <dgm:cxn modelId="{96E67D3D-35B3-439C-A94A-F5936C88F3F9}" type="presOf" srcId="{CAB1B767-4BF4-4AB7-A3A0-FE406B998A1A}" destId="{4B3B03FA-13EE-4B1D-B549-4413DE1D02D0}" srcOrd="0" destOrd="0" presId="urn:microsoft.com/office/officeart/2005/8/layout/hierarchy3"/>
    <dgm:cxn modelId="{F226033E-FF0E-49E3-BB51-E9FE6F3CB00E}" srcId="{889D9AD7-A43D-4F8F-B3CE-DDB05904BC0B}" destId="{62A89F2A-8A23-44C8-BB45-BCAE8B2EC827}" srcOrd="0" destOrd="0" parTransId="{CAEBFF56-B0D8-4A6E-90F0-774A60A3666E}" sibTransId="{65E92B2B-2660-47E1-B5A1-29500DE0C99E}"/>
    <dgm:cxn modelId="{F441723E-D182-46D0-8958-EB1F4044624E}" type="presOf" srcId="{A77CDC7B-9E0C-4C64-AE8F-508827D71364}" destId="{A080A679-3C27-4521-B2DD-494985CBA92C}" srcOrd="0" destOrd="0" presId="urn:microsoft.com/office/officeart/2005/8/layout/hierarchy3"/>
    <dgm:cxn modelId="{B18CD663-94A3-4D0B-B4C9-FD196573328D}" type="presOf" srcId="{D2C78006-68CE-4A84-BA96-1F0E29D63B75}" destId="{CCF8A482-F1CE-4ACC-B3FB-7040ED3270AD}" srcOrd="0" destOrd="0" presId="urn:microsoft.com/office/officeart/2005/8/layout/hierarchy3"/>
    <dgm:cxn modelId="{3FD9B148-7B4A-4B50-A794-91C2977C838A}" type="presOf" srcId="{62A89F2A-8A23-44C8-BB45-BCAE8B2EC827}" destId="{DA74F733-0D24-43D9-AD1E-2EB8E281EB1F}" srcOrd="1" destOrd="0" presId="urn:microsoft.com/office/officeart/2005/8/layout/hierarchy3"/>
    <dgm:cxn modelId="{EF3C5369-8D75-4B7E-B174-FCDCBF697EDF}" srcId="{A77CDC7B-9E0C-4C64-AE8F-508827D71364}" destId="{EB1B9343-28D6-40FC-AAF6-864E15CFE8B6}" srcOrd="0" destOrd="0" parTransId="{D2C78006-68CE-4A84-BA96-1F0E29D63B75}" sibTransId="{A183920C-439C-495D-8120-D6F67C3D4A43}"/>
    <dgm:cxn modelId="{D812196F-306B-40D8-A76D-F363CB0D909C}" type="presOf" srcId="{B325C460-5F09-4C04-BF00-61D017C80767}" destId="{37A6565D-1765-4062-B461-39EB2B60897A}" srcOrd="0" destOrd="0" presId="urn:microsoft.com/office/officeart/2005/8/layout/hierarchy3"/>
    <dgm:cxn modelId="{B7A00572-8AB7-4D04-A9D4-81AB3BD843B1}" srcId="{C8BC3E9D-EDB7-4C21-B22B-0069986FAD3B}" destId="{B325C460-5F09-4C04-BF00-61D017C80767}" srcOrd="0" destOrd="0" parTransId="{49745DB0-C50D-4BA0-9013-379867B98A6F}" sibTransId="{88BDFB0A-60AE-4FCB-8107-AAEDAFFD9FCA}"/>
    <dgm:cxn modelId="{7C1A1873-FD53-41BB-953B-42DD5A18D545}" type="presOf" srcId="{4FA1D473-6C1D-44C1-98A2-8146D6DFB9BE}" destId="{8D535A5B-84EA-4829-84D6-5895AF962F19}" srcOrd="0" destOrd="0" presId="urn:microsoft.com/office/officeart/2005/8/layout/hierarchy3"/>
    <dgm:cxn modelId="{0C92BE80-83ED-45E8-93EF-507EDF6157EA}" type="presOf" srcId="{EB1B9343-28D6-40FC-AAF6-864E15CFE8B6}" destId="{E7839951-6CF1-4ED8-9037-4EE899A38237}" srcOrd="0" destOrd="0" presId="urn:microsoft.com/office/officeart/2005/8/layout/hierarchy3"/>
    <dgm:cxn modelId="{4746FBA1-B2E6-45BC-834D-D608F6228E39}" type="presOf" srcId="{889D9AD7-A43D-4F8F-B3CE-DDB05904BC0B}" destId="{E2AAA6DF-7141-4EEF-AF3A-490A432EC0F8}" srcOrd="0" destOrd="0" presId="urn:microsoft.com/office/officeart/2005/8/layout/hierarchy3"/>
    <dgm:cxn modelId="{990C4BB4-8CAD-4031-9B20-2E24DA60132E}" type="presOf" srcId="{C8BC3E9D-EDB7-4C21-B22B-0069986FAD3B}" destId="{2060D616-99BC-4540-9853-D1A20F7E2EF8}" srcOrd="1" destOrd="0" presId="urn:microsoft.com/office/officeart/2005/8/layout/hierarchy3"/>
    <dgm:cxn modelId="{D9B525C8-4CAE-4F6A-89C4-35D80D92DDD5}" srcId="{889D9AD7-A43D-4F8F-B3CE-DDB05904BC0B}" destId="{C8BC3E9D-EDB7-4C21-B22B-0069986FAD3B}" srcOrd="2" destOrd="0" parTransId="{E5758483-B816-4832-A5EC-ADFE8F9D1BE5}" sibTransId="{ABC7ADFE-61D9-4DA0-8FFB-EBC8EF6DCBFB}"/>
    <dgm:cxn modelId="{D00897D1-86C0-47E9-A2BC-99DFE252E894}" type="presOf" srcId="{49745DB0-C50D-4BA0-9013-379867B98A6F}" destId="{C2C89B88-5C90-461E-B071-EC41AD0D16A0}" srcOrd="0" destOrd="0" presId="urn:microsoft.com/office/officeart/2005/8/layout/hierarchy3"/>
    <dgm:cxn modelId="{E13ADCF5-1AFF-4397-9710-48D45F57FE1E}" srcId="{889D9AD7-A43D-4F8F-B3CE-DDB05904BC0B}" destId="{A77CDC7B-9E0C-4C64-AE8F-508827D71364}" srcOrd="1" destOrd="0" parTransId="{C97D440D-2F49-42ED-BD4D-4A7B730DD378}" sibTransId="{0DBD00C6-D0AE-4932-A2BD-EFB5909E8DD2}"/>
    <dgm:cxn modelId="{40FFB1CC-306E-46B8-9851-C5698ADEBC1E}" type="presParOf" srcId="{E2AAA6DF-7141-4EEF-AF3A-490A432EC0F8}" destId="{7EDC058D-A220-4D02-9DA0-DD5E2D1D0FBE}" srcOrd="0" destOrd="0" presId="urn:microsoft.com/office/officeart/2005/8/layout/hierarchy3"/>
    <dgm:cxn modelId="{17C46394-00BC-42D6-BCA1-87B6428060D8}" type="presParOf" srcId="{7EDC058D-A220-4D02-9DA0-DD5E2D1D0FBE}" destId="{4D2ED6DA-E13E-4F20-A81D-813376150FCC}" srcOrd="0" destOrd="0" presId="urn:microsoft.com/office/officeart/2005/8/layout/hierarchy3"/>
    <dgm:cxn modelId="{47328B77-2A47-4282-9B4F-0CB658E80CB4}" type="presParOf" srcId="{4D2ED6DA-E13E-4F20-A81D-813376150FCC}" destId="{6F87DB09-5553-4CFE-B7AF-9B598DE826F2}" srcOrd="0" destOrd="0" presId="urn:microsoft.com/office/officeart/2005/8/layout/hierarchy3"/>
    <dgm:cxn modelId="{B5F024B8-6A0B-45A1-9AC3-41DE68DCBD4E}" type="presParOf" srcId="{4D2ED6DA-E13E-4F20-A81D-813376150FCC}" destId="{DA74F733-0D24-43D9-AD1E-2EB8E281EB1F}" srcOrd="1" destOrd="0" presId="urn:microsoft.com/office/officeart/2005/8/layout/hierarchy3"/>
    <dgm:cxn modelId="{6F41A254-6C97-4F77-8E66-29A6A4CC8BCB}" type="presParOf" srcId="{7EDC058D-A220-4D02-9DA0-DD5E2D1D0FBE}" destId="{1C079D0C-3F3D-4EAA-8CD9-0E60663D1E68}" srcOrd="1" destOrd="0" presId="urn:microsoft.com/office/officeart/2005/8/layout/hierarchy3"/>
    <dgm:cxn modelId="{9A9EB04C-7C92-45E8-81F2-23114AB8C13C}" type="presParOf" srcId="{E2AAA6DF-7141-4EEF-AF3A-490A432EC0F8}" destId="{EA626A0C-2C76-4624-98BC-845F9BAB1942}" srcOrd="1" destOrd="0" presId="urn:microsoft.com/office/officeart/2005/8/layout/hierarchy3"/>
    <dgm:cxn modelId="{2B96146B-13D8-4B00-83AB-DF7D8076D7F0}" type="presParOf" srcId="{EA626A0C-2C76-4624-98BC-845F9BAB1942}" destId="{416F37CF-DA2D-48DB-97A9-3E9F0FFF60C4}" srcOrd="0" destOrd="0" presId="urn:microsoft.com/office/officeart/2005/8/layout/hierarchy3"/>
    <dgm:cxn modelId="{E733BBA7-5900-4F06-8F3E-CBC72292E476}" type="presParOf" srcId="{416F37CF-DA2D-48DB-97A9-3E9F0FFF60C4}" destId="{A080A679-3C27-4521-B2DD-494985CBA92C}" srcOrd="0" destOrd="0" presId="urn:microsoft.com/office/officeart/2005/8/layout/hierarchy3"/>
    <dgm:cxn modelId="{018B572C-AA6B-42A6-9D70-FE5483096483}" type="presParOf" srcId="{416F37CF-DA2D-48DB-97A9-3E9F0FFF60C4}" destId="{C632250C-51E3-4EF5-AACD-2672E79DACE9}" srcOrd="1" destOrd="0" presId="urn:microsoft.com/office/officeart/2005/8/layout/hierarchy3"/>
    <dgm:cxn modelId="{965723DF-E126-44B4-9ED1-44DCDC0C7624}" type="presParOf" srcId="{EA626A0C-2C76-4624-98BC-845F9BAB1942}" destId="{CBB3439B-AD1F-4507-A27D-A4F07C150667}" srcOrd="1" destOrd="0" presId="urn:microsoft.com/office/officeart/2005/8/layout/hierarchy3"/>
    <dgm:cxn modelId="{9A4FCDBD-1571-477C-9834-41D76BE8A3B7}" type="presParOf" srcId="{CBB3439B-AD1F-4507-A27D-A4F07C150667}" destId="{CCF8A482-F1CE-4ACC-B3FB-7040ED3270AD}" srcOrd="0" destOrd="0" presId="urn:microsoft.com/office/officeart/2005/8/layout/hierarchy3"/>
    <dgm:cxn modelId="{98101149-EF56-49DC-8D56-EF14BFB8E780}" type="presParOf" srcId="{CBB3439B-AD1F-4507-A27D-A4F07C150667}" destId="{E7839951-6CF1-4ED8-9037-4EE899A38237}" srcOrd="1" destOrd="0" presId="urn:microsoft.com/office/officeart/2005/8/layout/hierarchy3"/>
    <dgm:cxn modelId="{13372AB2-8E9B-4EAD-852E-DB586841DE1D}" type="presParOf" srcId="{E2AAA6DF-7141-4EEF-AF3A-490A432EC0F8}" destId="{CC35D12F-1CEB-402C-A1EF-0F09AD4CD5DB}" srcOrd="2" destOrd="0" presId="urn:microsoft.com/office/officeart/2005/8/layout/hierarchy3"/>
    <dgm:cxn modelId="{84AC0B7F-17D2-47C0-82B3-2FA4129215A1}" type="presParOf" srcId="{CC35D12F-1CEB-402C-A1EF-0F09AD4CD5DB}" destId="{6446BCF3-9D11-40FD-A5C3-109B2922E409}" srcOrd="0" destOrd="0" presId="urn:microsoft.com/office/officeart/2005/8/layout/hierarchy3"/>
    <dgm:cxn modelId="{A12446F4-4792-4CFE-BB20-627281ED2059}" type="presParOf" srcId="{6446BCF3-9D11-40FD-A5C3-109B2922E409}" destId="{6A9349D8-C172-4113-A7B7-3D80F91B4395}" srcOrd="0" destOrd="0" presId="urn:microsoft.com/office/officeart/2005/8/layout/hierarchy3"/>
    <dgm:cxn modelId="{25C22049-6608-4572-9E6C-9138EADECBFA}" type="presParOf" srcId="{6446BCF3-9D11-40FD-A5C3-109B2922E409}" destId="{2060D616-99BC-4540-9853-D1A20F7E2EF8}" srcOrd="1" destOrd="0" presId="urn:microsoft.com/office/officeart/2005/8/layout/hierarchy3"/>
    <dgm:cxn modelId="{81CEE7AF-3C6D-4CD6-8BD3-290D9F24423E}" type="presParOf" srcId="{CC35D12F-1CEB-402C-A1EF-0F09AD4CD5DB}" destId="{EFD43C67-23B6-4DBD-86CF-9A15C8429554}" srcOrd="1" destOrd="0" presId="urn:microsoft.com/office/officeart/2005/8/layout/hierarchy3"/>
    <dgm:cxn modelId="{F232FB58-8B6D-450F-BEEC-8AF4D816974F}" type="presParOf" srcId="{EFD43C67-23B6-4DBD-86CF-9A15C8429554}" destId="{C2C89B88-5C90-461E-B071-EC41AD0D16A0}" srcOrd="0" destOrd="0" presId="urn:microsoft.com/office/officeart/2005/8/layout/hierarchy3"/>
    <dgm:cxn modelId="{1D3AA468-F057-463E-B9BB-9BB03C525310}" type="presParOf" srcId="{EFD43C67-23B6-4DBD-86CF-9A15C8429554}" destId="{37A6565D-1765-4062-B461-39EB2B60897A}" srcOrd="1" destOrd="0" presId="urn:microsoft.com/office/officeart/2005/8/layout/hierarchy3"/>
    <dgm:cxn modelId="{8288CF4E-6AE5-4E3B-9D56-56B358E1AFB6}" type="presParOf" srcId="{EFD43C67-23B6-4DBD-86CF-9A15C8429554}" destId="{8D535A5B-84EA-4829-84D6-5895AF962F19}" srcOrd="2" destOrd="0" presId="urn:microsoft.com/office/officeart/2005/8/layout/hierarchy3"/>
    <dgm:cxn modelId="{DD9AA3AA-9D0A-4A4A-8BBB-057F178CF23D}" type="presParOf" srcId="{EFD43C67-23B6-4DBD-86CF-9A15C8429554}" destId="{4B3B03FA-13EE-4B1D-B549-4413DE1D02D0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33B4243F-045E-4514-8C64-F45AD7018026}" type="doc">
      <dgm:prSet loTypeId="urn:microsoft.com/office/officeart/2005/8/layout/vList5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fi-FI"/>
        </a:p>
      </dgm:t>
    </dgm:pt>
    <dgm:pt modelId="{D5A99A15-CCDA-43B1-BDC3-95F92351E3B2}">
      <dgm:prSet/>
      <dgm:spPr/>
      <dgm:t>
        <a:bodyPr/>
        <a:lstStyle/>
        <a:p>
          <a:pPr rtl="0"/>
          <a:r>
            <a:rPr lang="fi-FI" b="1" dirty="0"/>
            <a:t>Tavoitteet </a:t>
          </a:r>
          <a:r>
            <a:rPr lang="en-US" b="1" dirty="0"/>
            <a:t> </a:t>
          </a:r>
          <a:endParaRPr lang="fi-FI" dirty="0"/>
        </a:p>
      </dgm:t>
    </dgm:pt>
    <dgm:pt modelId="{215F21DF-48D2-443F-8DB8-96A27BCE71DD}" type="parTrans" cxnId="{9F7564AB-AB43-4FEE-BF52-B41406D21F41}">
      <dgm:prSet/>
      <dgm:spPr/>
      <dgm:t>
        <a:bodyPr/>
        <a:lstStyle/>
        <a:p>
          <a:endParaRPr lang="fi-FI"/>
        </a:p>
      </dgm:t>
    </dgm:pt>
    <dgm:pt modelId="{3DBAD4EE-BB75-4BD6-8FD8-19806C915208}" type="sibTrans" cxnId="{9F7564AB-AB43-4FEE-BF52-B41406D21F41}">
      <dgm:prSet/>
      <dgm:spPr/>
      <dgm:t>
        <a:bodyPr/>
        <a:lstStyle/>
        <a:p>
          <a:endParaRPr lang="fi-FI"/>
        </a:p>
      </dgm:t>
    </dgm:pt>
    <dgm:pt modelId="{ADE6C18F-8FC8-4AFC-BA61-A2B9353E530E}">
      <dgm:prSet/>
      <dgm:spPr/>
      <dgm:t>
        <a:bodyPr/>
        <a:lstStyle/>
        <a:p>
          <a:pPr rtl="0"/>
          <a:r>
            <a:rPr lang="fi-FI" dirty="0"/>
            <a:t>Maksutaseen tasapaino</a:t>
          </a:r>
        </a:p>
      </dgm:t>
    </dgm:pt>
    <dgm:pt modelId="{AF718D85-23B1-490D-9608-7B7DDDC336E8}" type="parTrans" cxnId="{BFF179C0-F7BD-43E5-BD5E-0DD7C769F892}">
      <dgm:prSet/>
      <dgm:spPr/>
      <dgm:t>
        <a:bodyPr/>
        <a:lstStyle/>
        <a:p>
          <a:endParaRPr lang="fi-FI"/>
        </a:p>
      </dgm:t>
    </dgm:pt>
    <dgm:pt modelId="{90116DAD-228B-4BB8-816F-52A7D5BAAA96}" type="sibTrans" cxnId="{BFF179C0-F7BD-43E5-BD5E-0DD7C769F892}">
      <dgm:prSet/>
      <dgm:spPr/>
      <dgm:t>
        <a:bodyPr/>
        <a:lstStyle/>
        <a:p>
          <a:endParaRPr lang="fi-FI"/>
        </a:p>
      </dgm:t>
    </dgm:pt>
    <dgm:pt modelId="{EE3FC1AF-E900-4428-A048-0913FE465289}">
      <dgm:prSet/>
      <dgm:spPr/>
      <dgm:t>
        <a:bodyPr/>
        <a:lstStyle/>
        <a:p>
          <a:pPr rtl="0"/>
          <a:r>
            <a:rPr lang="fi-FI" dirty="0"/>
            <a:t>Ulkomaankaupan turvaaminen</a:t>
          </a:r>
        </a:p>
      </dgm:t>
    </dgm:pt>
    <dgm:pt modelId="{4E8DB244-E540-4F82-A2FC-3B499D024190}" type="parTrans" cxnId="{73E5752D-683C-4A38-9037-92A16A07BD06}">
      <dgm:prSet/>
      <dgm:spPr/>
      <dgm:t>
        <a:bodyPr/>
        <a:lstStyle/>
        <a:p>
          <a:endParaRPr lang="fi-FI"/>
        </a:p>
      </dgm:t>
    </dgm:pt>
    <dgm:pt modelId="{5D483A81-CDA4-49C8-BB9D-F95A8CD9D096}" type="sibTrans" cxnId="{73E5752D-683C-4A38-9037-92A16A07BD06}">
      <dgm:prSet/>
      <dgm:spPr/>
      <dgm:t>
        <a:bodyPr/>
        <a:lstStyle/>
        <a:p>
          <a:endParaRPr lang="fi-FI"/>
        </a:p>
      </dgm:t>
    </dgm:pt>
    <dgm:pt modelId="{DCB9E9B7-06B8-439E-AC9A-E7C7648F96B8}">
      <dgm:prSet/>
      <dgm:spPr/>
      <dgm:t>
        <a:bodyPr/>
        <a:lstStyle/>
        <a:p>
          <a:pPr rtl="0"/>
          <a:r>
            <a:rPr lang="fi-FI" dirty="0"/>
            <a:t>Muut kansantaloudelliset tavoitteet: </a:t>
          </a:r>
          <a:r>
            <a:rPr lang="en-US" dirty="0"/>
            <a:t> </a:t>
          </a:r>
          <a:r>
            <a:rPr lang="en-US" dirty="0" err="1"/>
            <a:t>talouskasvu</a:t>
          </a:r>
          <a:r>
            <a:rPr lang="en-US" dirty="0"/>
            <a:t>, </a:t>
          </a:r>
          <a:r>
            <a:rPr lang="en-US" dirty="0" err="1"/>
            <a:t>tuotanto</a:t>
          </a:r>
          <a:r>
            <a:rPr lang="en-US" dirty="0"/>
            <a:t>, </a:t>
          </a:r>
          <a:r>
            <a:rPr lang="en-US" dirty="0" err="1"/>
            <a:t>työllisyys</a:t>
          </a:r>
          <a:endParaRPr lang="fi-FI" dirty="0"/>
        </a:p>
      </dgm:t>
    </dgm:pt>
    <dgm:pt modelId="{0A1FE773-9160-4DF7-A2D0-9A966B56B767}" type="parTrans" cxnId="{4FFE7EDF-C7D8-4E37-B580-6C3F8A222BE0}">
      <dgm:prSet/>
      <dgm:spPr/>
      <dgm:t>
        <a:bodyPr/>
        <a:lstStyle/>
        <a:p>
          <a:endParaRPr lang="fi-FI"/>
        </a:p>
      </dgm:t>
    </dgm:pt>
    <dgm:pt modelId="{143C7272-1491-4E51-BFCB-A4AAAE0AAA9F}" type="sibTrans" cxnId="{4FFE7EDF-C7D8-4E37-B580-6C3F8A222BE0}">
      <dgm:prSet/>
      <dgm:spPr/>
      <dgm:t>
        <a:bodyPr/>
        <a:lstStyle/>
        <a:p>
          <a:endParaRPr lang="fi-FI"/>
        </a:p>
      </dgm:t>
    </dgm:pt>
    <dgm:pt modelId="{2BF3FD9E-D9F2-409D-8144-B872C12E9591}">
      <dgm:prSet/>
      <dgm:spPr/>
      <dgm:t>
        <a:bodyPr/>
        <a:lstStyle/>
        <a:p>
          <a:pPr rtl="0"/>
          <a:r>
            <a:rPr lang="fi-FI" b="1" dirty="0"/>
            <a:t>Toimet  </a:t>
          </a:r>
          <a:endParaRPr lang="fi-FI" dirty="0"/>
        </a:p>
      </dgm:t>
    </dgm:pt>
    <dgm:pt modelId="{9E1FB831-EE15-447C-B90A-51E460099E01}" type="parTrans" cxnId="{8929F0B7-792A-48BE-A818-F52AD93C7B5D}">
      <dgm:prSet/>
      <dgm:spPr/>
      <dgm:t>
        <a:bodyPr/>
        <a:lstStyle/>
        <a:p>
          <a:endParaRPr lang="fi-FI"/>
        </a:p>
      </dgm:t>
    </dgm:pt>
    <dgm:pt modelId="{0980AD21-7E2B-48EC-AB1B-0672E21576FE}" type="sibTrans" cxnId="{8929F0B7-792A-48BE-A818-F52AD93C7B5D}">
      <dgm:prSet/>
      <dgm:spPr/>
      <dgm:t>
        <a:bodyPr/>
        <a:lstStyle/>
        <a:p>
          <a:endParaRPr lang="fi-FI"/>
        </a:p>
      </dgm:t>
    </dgm:pt>
    <dgm:pt modelId="{F3123DE3-0EAF-4091-9819-AAE1A9928787}">
      <dgm:prSet/>
      <dgm:spPr/>
      <dgm:t>
        <a:bodyPr/>
        <a:lstStyle/>
        <a:p>
          <a:pPr rtl="0"/>
          <a:r>
            <a:rPr lang="fi-FI" dirty="0"/>
            <a:t>Kaupan valvonta: lisenssit, tuontiluvat</a:t>
          </a:r>
        </a:p>
      </dgm:t>
    </dgm:pt>
    <dgm:pt modelId="{6E908A22-CA3F-4396-B990-13481582285F}" type="parTrans" cxnId="{9688BE57-7639-4CCA-B830-0AD07E2FD199}">
      <dgm:prSet/>
      <dgm:spPr/>
      <dgm:t>
        <a:bodyPr/>
        <a:lstStyle/>
        <a:p>
          <a:endParaRPr lang="fi-FI"/>
        </a:p>
      </dgm:t>
    </dgm:pt>
    <dgm:pt modelId="{F4664900-AB9C-4902-A138-EDADC5A80101}" type="sibTrans" cxnId="{9688BE57-7639-4CCA-B830-0AD07E2FD199}">
      <dgm:prSet/>
      <dgm:spPr/>
      <dgm:t>
        <a:bodyPr/>
        <a:lstStyle/>
        <a:p>
          <a:endParaRPr lang="fi-FI"/>
        </a:p>
      </dgm:t>
    </dgm:pt>
    <dgm:pt modelId="{B933EECB-F0A0-4510-AC2F-88B812B973E2}">
      <dgm:prSet/>
      <dgm:spPr/>
      <dgm:t>
        <a:bodyPr/>
        <a:lstStyle/>
        <a:p>
          <a:pPr rtl="0"/>
          <a:r>
            <a:rPr lang="fi-FI" dirty="0"/>
            <a:t>Hintasitoumukset </a:t>
          </a:r>
          <a:r>
            <a:rPr lang="en-US" dirty="0"/>
            <a:t>/ </a:t>
          </a:r>
          <a:r>
            <a:rPr lang="en-US" dirty="0" err="1"/>
            <a:t>polkumyyntitullit</a:t>
          </a:r>
          <a:endParaRPr lang="fi-FI" dirty="0"/>
        </a:p>
      </dgm:t>
    </dgm:pt>
    <dgm:pt modelId="{1DF2AEF1-7F09-4FDD-B2EE-B465F7C6EB3A}" type="parTrans" cxnId="{01F1A223-99A4-455C-8021-0DC4CE15279F}">
      <dgm:prSet/>
      <dgm:spPr/>
      <dgm:t>
        <a:bodyPr/>
        <a:lstStyle/>
        <a:p>
          <a:endParaRPr lang="fi-FI"/>
        </a:p>
      </dgm:t>
    </dgm:pt>
    <dgm:pt modelId="{BCF8FE71-F83A-4E54-A674-B9077F8441C0}" type="sibTrans" cxnId="{01F1A223-99A4-455C-8021-0DC4CE15279F}">
      <dgm:prSet/>
      <dgm:spPr/>
      <dgm:t>
        <a:bodyPr/>
        <a:lstStyle/>
        <a:p>
          <a:endParaRPr lang="fi-FI"/>
        </a:p>
      </dgm:t>
    </dgm:pt>
    <dgm:pt modelId="{E202A77D-17DE-48B1-9FD1-405ED85F6F77}" type="pres">
      <dgm:prSet presAssocID="{33B4243F-045E-4514-8C64-F45AD7018026}" presName="Name0" presStyleCnt="0">
        <dgm:presLayoutVars>
          <dgm:dir/>
          <dgm:animLvl val="lvl"/>
          <dgm:resizeHandles val="exact"/>
        </dgm:presLayoutVars>
      </dgm:prSet>
      <dgm:spPr/>
    </dgm:pt>
    <dgm:pt modelId="{D80BD13D-16BB-4A90-9ACF-85C5EFE0E8EC}" type="pres">
      <dgm:prSet presAssocID="{D5A99A15-CCDA-43B1-BDC3-95F92351E3B2}" presName="linNode" presStyleCnt="0"/>
      <dgm:spPr/>
    </dgm:pt>
    <dgm:pt modelId="{31C3534A-40F0-41DE-BC11-A68C41CCEADB}" type="pres">
      <dgm:prSet presAssocID="{D5A99A15-CCDA-43B1-BDC3-95F92351E3B2}" presName="parentText" presStyleLbl="node1" presStyleIdx="0" presStyleCnt="2">
        <dgm:presLayoutVars>
          <dgm:chMax val="1"/>
          <dgm:bulletEnabled val="1"/>
        </dgm:presLayoutVars>
      </dgm:prSet>
      <dgm:spPr/>
    </dgm:pt>
    <dgm:pt modelId="{87312F6A-371C-4267-8984-62A1D7F0F18F}" type="pres">
      <dgm:prSet presAssocID="{D5A99A15-CCDA-43B1-BDC3-95F92351E3B2}" presName="descendantText" presStyleLbl="alignAccFollowNode1" presStyleIdx="0" presStyleCnt="2">
        <dgm:presLayoutVars>
          <dgm:bulletEnabled val="1"/>
        </dgm:presLayoutVars>
      </dgm:prSet>
      <dgm:spPr/>
    </dgm:pt>
    <dgm:pt modelId="{2E58B2F5-CFB6-4A70-9396-4BC2AFDEFEF6}" type="pres">
      <dgm:prSet presAssocID="{3DBAD4EE-BB75-4BD6-8FD8-19806C915208}" presName="sp" presStyleCnt="0"/>
      <dgm:spPr/>
    </dgm:pt>
    <dgm:pt modelId="{6FB2B134-E61A-4D22-8541-DE101E4B4159}" type="pres">
      <dgm:prSet presAssocID="{2BF3FD9E-D9F2-409D-8144-B872C12E9591}" presName="linNode" presStyleCnt="0"/>
      <dgm:spPr/>
    </dgm:pt>
    <dgm:pt modelId="{C617DBFA-AB3B-4E1E-8CCF-ADD5B39C93BB}" type="pres">
      <dgm:prSet presAssocID="{2BF3FD9E-D9F2-409D-8144-B872C12E9591}" presName="parentText" presStyleLbl="node1" presStyleIdx="1" presStyleCnt="2">
        <dgm:presLayoutVars>
          <dgm:chMax val="1"/>
          <dgm:bulletEnabled val="1"/>
        </dgm:presLayoutVars>
      </dgm:prSet>
      <dgm:spPr/>
    </dgm:pt>
    <dgm:pt modelId="{6C90C439-CF29-4A10-ABB0-110603D01CA3}" type="pres">
      <dgm:prSet presAssocID="{2BF3FD9E-D9F2-409D-8144-B872C12E9591}" presName="descendantText" presStyleLbl="alignAccFollowNode1" presStyleIdx="1" presStyleCnt="2">
        <dgm:presLayoutVars>
          <dgm:bulletEnabled val="1"/>
        </dgm:presLayoutVars>
      </dgm:prSet>
      <dgm:spPr/>
    </dgm:pt>
  </dgm:ptLst>
  <dgm:cxnLst>
    <dgm:cxn modelId="{B596CD10-F167-4B81-902D-E13FBB8FE903}" type="presOf" srcId="{EE3FC1AF-E900-4428-A048-0913FE465289}" destId="{87312F6A-371C-4267-8984-62A1D7F0F18F}" srcOrd="0" destOrd="1" presId="urn:microsoft.com/office/officeart/2005/8/layout/vList5"/>
    <dgm:cxn modelId="{01F1A223-99A4-455C-8021-0DC4CE15279F}" srcId="{2BF3FD9E-D9F2-409D-8144-B872C12E9591}" destId="{B933EECB-F0A0-4510-AC2F-88B812B973E2}" srcOrd="1" destOrd="0" parTransId="{1DF2AEF1-7F09-4FDD-B2EE-B465F7C6EB3A}" sibTransId="{BCF8FE71-F83A-4E54-A674-B9077F8441C0}"/>
    <dgm:cxn modelId="{9C8DCC24-28EB-41C4-86ED-45D11E52E52C}" type="presOf" srcId="{2BF3FD9E-D9F2-409D-8144-B872C12E9591}" destId="{C617DBFA-AB3B-4E1E-8CCF-ADD5B39C93BB}" srcOrd="0" destOrd="0" presId="urn:microsoft.com/office/officeart/2005/8/layout/vList5"/>
    <dgm:cxn modelId="{73E5752D-683C-4A38-9037-92A16A07BD06}" srcId="{D5A99A15-CCDA-43B1-BDC3-95F92351E3B2}" destId="{EE3FC1AF-E900-4428-A048-0913FE465289}" srcOrd="1" destOrd="0" parTransId="{4E8DB244-E540-4F82-A2FC-3B499D024190}" sibTransId="{5D483A81-CDA4-49C8-BB9D-F95A8CD9D096}"/>
    <dgm:cxn modelId="{13930B68-BF09-440C-ACDD-C11191BF3F52}" type="presOf" srcId="{B933EECB-F0A0-4510-AC2F-88B812B973E2}" destId="{6C90C439-CF29-4A10-ABB0-110603D01CA3}" srcOrd="0" destOrd="1" presId="urn:microsoft.com/office/officeart/2005/8/layout/vList5"/>
    <dgm:cxn modelId="{7111776E-B114-4F26-AB9A-CE8E5422AA99}" type="presOf" srcId="{ADE6C18F-8FC8-4AFC-BA61-A2B9353E530E}" destId="{87312F6A-371C-4267-8984-62A1D7F0F18F}" srcOrd="0" destOrd="0" presId="urn:microsoft.com/office/officeart/2005/8/layout/vList5"/>
    <dgm:cxn modelId="{1112B973-7A94-4440-BE01-2BC1DA5E1178}" type="presOf" srcId="{F3123DE3-0EAF-4091-9819-AAE1A9928787}" destId="{6C90C439-CF29-4A10-ABB0-110603D01CA3}" srcOrd="0" destOrd="0" presId="urn:microsoft.com/office/officeart/2005/8/layout/vList5"/>
    <dgm:cxn modelId="{3B745776-0210-48BF-81ED-AEC14C2B4C77}" type="presOf" srcId="{DCB9E9B7-06B8-439E-AC9A-E7C7648F96B8}" destId="{87312F6A-371C-4267-8984-62A1D7F0F18F}" srcOrd="0" destOrd="2" presId="urn:microsoft.com/office/officeart/2005/8/layout/vList5"/>
    <dgm:cxn modelId="{9688BE57-7639-4CCA-B830-0AD07E2FD199}" srcId="{2BF3FD9E-D9F2-409D-8144-B872C12E9591}" destId="{F3123DE3-0EAF-4091-9819-AAE1A9928787}" srcOrd="0" destOrd="0" parTransId="{6E908A22-CA3F-4396-B990-13481582285F}" sibTransId="{F4664900-AB9C-4902-A138-EDADC5A80101}"/>
    <dgm:cxn modelId="{93A9AB59-03ED-4733-8A4E-0995227B1080}" type="presOf" srcId="{D5A99A15-CCDA-43B1-BDC3-95F92351E3B2}" destId="{31C3534A-40F0-41DE-BC11-A68C41CCEADB}" srcOrd="0" destOrd="0" presId="urn:microsoft.com/office/officeart/2005/8/layout/vList5"/>
    <dgm:cxn modelId="{9F7564AB-AB43-4FEE-BF52-B41406D21F41}" srcId="{33B4243F-045E-4514-8C64-F45AD7018026}" destId="{D5A99A15-CCDA-43B1-BDC3-95F92351E3B2}" srcOrd="0" destOrd="0" parTransId="{215F21DF-48D2-443F-8DB8-96A27BCE71DD}" sibTransId="{3DBAD4EE-BB75-4BD6-8FD8-19806C915208}"/>
    <dgm:cxn modelId="{8929F0B7-792A-48BE-A818-F52AD93C7B5D}" srcId="{33B4243F-045E-4514-8C64-F45AD7018026}" destId="{2BF3FD9E-D9F2-409D-8144-B872C12E9591}" srcOrd="1" destOrd="0" parTransId="{9E1FB831-EE15-447C-B90A-51E460099E01}" sibTransId="{0980AD21-7E2B-48EC-AB1B-0672E21576FE}"/>
    <dgm:cxn modelId="{BFF179C0-F7BD-43E5-BD5E-0DD7C769F892}" srcId="{D5A99A15-CCDA-43B1-BDC3-95F92351E3B2}" destId="{ADE6C18F-8FC8-4AFC-BA61-A2B9353E530E}" srcOrd="0" destOrd="0" parTransId="{AF718D85-23B1-490D-9608-7B7DDDC336E8}" sibTransId="{90116DAD-228B-4BB8-816F-52A7D5BAAA96}"/>
    <dgm:cxn modelId="{0AD158C9-4ACD-4587-B169-B59D8BE6C973}" type="presOf" srcId="{33B4243F-045E-4514-8C64-F45AD7018026}" destId="{E202A77D-17DE-48B1-9FD1-405ED85F6F77}" srcOrd="0" destOrd="0" presId="urn:microsoft.com/office/officeart/2005/8/layout/vList5"/>
    <dgm:cxn modelId="{4FFE7EDF-C7D8-4E37-B580-6C3F8A222BE0}" srcId="{D5A99A15-CCDA-43B1-BDC3-95F92351E3B2}" destId="{DCB9E9B7-06B8-439E-AC9A-E7C7648F96B8}" srcOrd="2" destOrd="0" parTransId="{0A1FE773-9160-4DF7-A2D0-9A966B56B767}" sibTransId="{143C7272-1491-4E51-BFCB-A4AAAE0AAA9F}"/>
    <dgm:cxn modelId="{2436BA60-E88C-4D34-BC55-38D7349FC34E}" type="presParOf" srcId="{E202A77D-17DE-48B1-9FD1-405ED85F6F77}" destId="{D80BD13D-16BB-4A90-9ACF-85C5EFE0E8EC}" srcOrd="0" destOrd="0" presId="urn:microsoft.com/office/officeart/2005/8/layout/vList5"/>
    <dgm:cxn modelId="{EFD90402-19C3-4390-A9B3-1238723C4DAE}" type="presParOf" srcId="{D80BD13D-16BB-4A90-9ACF-85C5EFE0E8EC}" destId="{31C3534A-40F0-41DE-BC11-A68C41CCEADB}" srcOrd="0" destOrd="0" presId="urn:microsoft.com/office/officeart/2005/8/layout/vList5"/>
    <dgm:cxn modelId="{C8208D9F-2B4B-4FD4-9CB4-D7DEBF6EF39C}" type="presParOf" srcId="{D80BD13D-16BB-4A90-9ACF-85C5EFE0E8EC}" destId="{87312F6A-371C-4267-8984-62A1D7F0F18F}" srcOrd="1" destOrd="0" presId="urn:microsoft.com/office/officeart/2005/8/layout/vList5"/>
    <dgm:cxn modelId="{8C904CCC-4F68-402F-8C7E-7FCC863835F9}" type="presParOf" srcId="{E202A77D-17DE-48B1-9FD1-405ED85F6F77}" destId="{2E58B2F5-CFB6-4A70-9396-4BC2AFDEFEF6}" srcOrd="1" destOrd="0" presId="urn:microsoft.com/office/officeart/2005/8/layout/vList5"/>
    <dgm:cxn modelId="{026CD3EF-5AD9-4365-B5AA-D9ACB5A7668B}" type="presParOf" srcId="{E202A77D-17DE-48B1-9FD1-405ED85F6F77}" destId="{6FB2B134-E61A-4D22-8541-DE101E4B4159}" srcOrd="2" destOrd="0" presId="urn:microsoft.com/office/officeart/2005/8/layout/vList5"/>
    <dgm:cxn modelId="{21242EA5-4B6A-49CE-8CBA-F6B637774F68}" type="presParOf" srcId="{6FB2B134-E61A-4D22-8541-DE101E4B4159}" destId="{C617DBFA-AB3B-4E1E-8CCF-ADD5B39C93BB}" srcOrd="0" destOrd="0" presId="urn:microsoft.com/office/officeart/2005/8/layout/vList5"/>
    <dgm:cxn modelId="{5B67B5C8-77A5-4125-8F7F-555EA13994BE}" type="presParOf" srcId="{6FB2B134-E61A-4D22-8541-DE101E4B4159}" destId="{6C90C439-CF29-4A10-ABB0-110603D01CA3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C117DB8E-F477-4A87-A71F-95C903537D47}" type="doc">
      <dgm:prSet loTypeId="urn:microsoft.com/office/officeart/2005/8/layout/vList2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fi-FI"/>
        </a:p>
      </dgm:t>
    </dgm:pt>
    <dgm:pt modelId="{B48D5C60-B0CA-49B1-B6D3-540549514809}">
      <dgm:prSet/>
      <dgm:spPr/>
      <dgm:t>
        <a:bodyPr/>
        <a:lstStyle/>
        <a:p>
          <a:pPr rtl="0"/>
          <a:r>
            <a:rPr lang="en-US" b="1" dirty="0"/>
            <a:t>GATT </a:t>
          </a:r>
          <a:r>
            <a:rPr lang="fi-FI" b="1" dirty="0"/>
            <a:t>art. </a:t>
          </a:r>
          <a:r>
            <a:rPr lang="en-US" b="1" dirty="0"/>
            <a:t>XI, XIX, </a:t>
          </a:r>
          <a:r>
            <a:rPr lang="fi-FI" dirty="0">
              <a:hlinkClick xmlns:r="http://schemas.openxmlformats.org/officeDocument/2006/relationships" r:id="rId1"/>
            </a:rPr>
            <a:t>EUROOPAN PARLAMENTIN JA NEUVOSTON ASETUS (EU) 2015/ 478, - annettu 11 päivänä maaliskuuta 2015, - tuontiin sovellettavasta yhteisestä järjestelmästä </a:t>
          </a:r>
          <a:endParaRPr lang="fi-FI" dirty="0"/>
        </a:p>
      </dgm:t>
    </dgm:pt>
    <dgm:pt modelId="{BE7C54D1-3493-42B7-B268-CC5F3DEFA94F}" type="parTrans" cxnId="{5F71EF0C-EE3C-4765-868C-47878B43A38F}">
      <dgm:prSet/>
      <dgm:spPr/>
      <dgm:t>
        <a:bodyPr/>
        <a:lstStyle/>
        <a:p>
          <a:endParaRPr lang="fi-FI"/>
        </a:p>
      </dgm:t>
    </dgm:pt>
    <dgm:pt modelId="{1F89A2FA-63D1-428B-BBE3-C34029204B77}" type="sibTrans" cxnId="{5F71EF0C-EE3C-4765-868C-47878B43A38F}">
      <dgm:prSet/>
      <dgm:spPr/>
      <dgm:t>
        <a:bodyPr/>
        <a:lstStyle/>
        <a:p>
          <a:endParaRPr lang="fi-FI"/>
        </a:p>
      </dgm:t>
    </dgm:pt>
    <dgm:pt modelId="{D9CD4768-7A9B-44A5-B4D2-462D1D608313}">
      <dgm:prSet/>
      <dgm:spPr/>
      <dgm:t>
        <a:bodyPr/>
        <a:lstStyle/>
        <a:p>
          <a:pPr rtl="0"/>
          <a:r>
            <a:rPr lang="en-US" b="1" dirty="0" err="1"/>
            <a:t>Reaktiot</a:t>
          </a:r>
          <a:r>
            <a:rPr lang="en-US" b="1" dirty="0"/>
            <a:t>: </a:t>
          </a:r>
          <a:r>
            <a:rPr lang="en-US" b="1" dirty="0" err="1"/>
            <a:t>valvonta</a:t>
          </a:r>
          <a:r>
            <a:rPr lang="en-US" b="1" dirty="0"/>
            <a:t>, </a:t>
          </a:r>
          <a:r>
            <a:rPr lang="en-US" b="1" dirty="0" err="1"/>
            <a:t>turvatoimet</a:t>
          </a:r>
          <a:r>
            <a:rPr lang="en-US" b="1" dirty="0"/>
            <a:t>, (</a:t>
          </a:r>
          <a:r>
            <a:rPr lang="en-US" b="1" dirty="0" err="1"/>
            <a:t>kuten</a:t>
          </a:r>
          <a:r>
            <a:rPr lang="en-US" b="1" dirty="0"/>
            <a:t> </a:t>
          </a:r>
          <a:r>
            <a:rPr lang="en-US" b="1" dirty="0" err="1"/>
            <a:t>tuontikiintiöt</a:t>
          </a:r>
          <a:r>
            <a:rPr lang="en-US" b="1" dirty="0"/>
            <a:t> </a:t>
          </a:r>
          <a:r>
            <a:rPr lang="en-US" b="1" dirty="0" err="1"/>
            <a:t>WTO:n</a:t>
          </a:r>
          <a:r>
            <a:rPr lang="en-US" b="1" dirty="0"/>
            <a:t> </a:t>
          </a:r>
          <a:r>
            <a:rPr lang="en-US" b="1" dirty="0" err="1"/>
            <a:t>sääntöjen</a:t>
          </a:r>
          <a:r>
            <a:rPr lang="en-US" b="1" dirty="0"/>
            <a:t> </a:t>
          </a:r>
          <a:r>
            <a:rPr lang="en-US" b="1" dirty="0" err="1"/>
            <a:t>puitteissa</a:t>
          </a:r>
          <a:r>
            <a:rPr lang="en-US" b="1" dirty="0"/>
            <a:t>) </a:t>
          </a:r>
          <a:endParaRPr lang="fi-FI" dirty="0"/>
        </a:p>
      </dgm:t>
    </dgm:pt>
    <dgm:pt modelId="{BB858D4A-3338-43A1-B37C-C2333ABF4BE3}" type="parTrans" cxnId="{66D33643-142B-4350-8E6F-58BF5AE87F3F}">
      <dgm:prSet/>
      <dgm:spPr/>
      <dgm:t>
        <a:bodyPr/>
        <a:lstStyle/>
        <a:p>
          <a:endParaRPr lang="fi-FI"/>
        </a:p>
      </dgm:t>
    </dgm:pt>
    <dgm:pt modelId="{9736449C-DD9F-4042-9018-633EDACF2312}" type="sibTrans" cxnId="{66D33643-142B-4350-8E6F-58BF5AE87F3F}">
      <dgm:prSet/>
      <dgm:spPr/>
      <dgm:t>
        <a:bodyPr/>
        <a:lstStyle/>
        <a:p>
          <a:endParaRPr lang="fi-FI"/>
        </a:p>
      </dgm:t>
    </dgm:pt>
    <dgm:pt modelId="{E0F04BD7-B5CE-4D20-8B8E-2A94C801AF49}">
      <dgm:prSet/>
      <dgm:spPr/>
      <dgm:t>
        <a:bodyPr/>
        <a:lstStyle/>
        <a:p>
          <a:pPr rtl="0"/>
          <a:r>
            <a:rPr lang="fi-FI" b="1" dirty="0"/>
            <a:t>Sallitut perusteet: </a:t>
          </a:r>
          <a:r>
            <a:rPr lang="en-US" b="1" dirty="0"/>
            <a:t> </a:t>
          </a:r>
          <a:endParaRPr lang="fi-FI" dirty="0"/>
        </a:p>
      </dgm:t>
    </dgm:pt>
    <dgm:pt modelId="{CF7F2734-A9F1-4ABB-B5AD-3CD83281B0D7}" type="parTrans" cxnId="{66EAA584-79B0-40C5-A1C8-3F4A5203B392}">
      <dgm:prSet/>
      <dgm:spPr/>
      <dgm:t>
        <a:bodyPr/>
        <a:lstStyle/>
        <a:p>
          <a:endParaRPr lang="fi-FI"/>
        </a:p>
      </dgm:t>
    </dgm:pt>
    <dgm:pt modelId="{E9426C66-631B-4F75-B662-8C6136CB3C2D}" type="sibTrans" cxnId="{66EAA584-79B0-40C5-A1C8-3F4A5203B392}">
      <dgm:prSet/>
      <dgm:spPr/>
      <dgm:t>
        <a:bodyPr/>
        <a:lstStyle/>
        <a:p>
          <a:endParaRPr lang="fi-FI"/>
        </a:p>
      </dgm:t>
    </dgm:pt>
    <dgm:pt modelId="{1223636C-B9E9-46BA-9938-6E9DFBC63484}">
      <dgm:prSet/>
      <dgm:spPr/>
      <dgm:t>
        <a:bodyPr/>
        <a:lstStyle/>
        <a:p>
          <a:pPr rtl="0"/>
          <a:r>
            <a:rPr lang="fi-FI" dirty="0"/>
            <a:t>Kotimainen maatalouden ylituotanto</a:t>
          </a:r>
        </a:p>
      </dgm:t>
    </dgm:pt>
    <dgm:pt modelId="{8D4D76FE-6268-40C0-B0E7-405EA19ECE5A}" type="parTrans" cxnId="{9EA6A351-53A4-4739-89F0-71BBE54F54A1}">
      <dgm:prSet/>
      <dgm:spPr/>
      <dgm:t>
        <a:bodyPr/>
        <a:lstStyle/>
        <a:p>
          <a:endParaRPr lang="fi-FI"/>
        </a:p>
      </dgm:t>
    </dgm:pt>
    <dgm:pt modelId="{D8C1647D-A29C-48A6-8B49-403CB9BF1387}" type="sibTrans" cxnId="{9EA6A351-53A4-4739-89F0-71BBE54F54A1}">
      <dgm:prSet/>
      <dgm:spPr/>
      <dgm:t>
        <a:bodyPr/>
        <a:lstStyle/>
        <a:p>
          <a:endParaRPr lang="fi-FI"/>
        </a:p>
      </dgm:t>
    </dgm:pt>
    <dgm:pt modelId="{86065741-CB95-4E00-96DF-9694E978C001}">
      <dgm:prSet/>
      <dgm:spPr/>
      <dgm:t>
        <a:bodyPr/>
        <a:lstStyle/>
        <a:p>
          <a:pPr rtl="0"/>
          <a:r>
            <a:rPr lang="fi-FI" dirty="0"/>
            <a:t>Maksutaseen ongelmat</a:t>
          </a:r>
        </a:p>
      </dgm:t>
    </dgm:pt>
    <dgm:pt modelId="{719FA3D0-651D-4F6A-BB05-6C1042E34E36}" type="parTrans" cxnId="{AF6FE90F-17F8-4F0F-8A25-233EFE9F1A15}">
      <dgm:prSet/>
      <dgm:spPr/>
      <dgm:t>
        <a:bodyPr/>
        <a:lstStyle/>
        <a:p>
          <a:endParaRPr lang="fi-FI"/>
        </a:p>
      </dgm:t>
    </dgm:pt>
    <dgm:pt modelId="{B68CD2EC-F7F3-4211-A5EF-83799C2C3995}" type="sibTrans" cxnId="{AF6FE90F-17F8-4F0F-8A25-233EFE9F1A15}">
      <dgm:prSet/>
      <dgm:spPr/>
      <dgm:t>
        <a:bodyPr/>
        <a:lstStyle/>
        <a:p>
          <a:endParaRPr lang="fi-FI"/>
        </a:p>
      </dgm:t>
    </dgm:pt>
    <dgm:pt modelId="{8C55AA7F-7F08-4FA5-B452-478482B7CB55}">
      <dgm:prSet/>
      <dgm:spPr/>
      <dgm:t>
        <a:bodyPr/>
        <a:lstStyle/>
        <a:p>
          <a:pPr rtl="0"/>
          <a:r>
            <a:rPr lang="fi-FI" dirty="0"/>
            <a:t>Kehittyvien maiden ulkomaankaupan edut </a:t>
          </a:r>
        </a:p>
      </dgm:t>
    </dgm:pt>
    <dgm:pt modelId="{4C3F0AAB-19F0-4606-B394-1FD10660FB3B}" type="parTrans" cxnId="{190F620A-08B4-4244-B08D-969FFD8587BA}">
      <dgm:prSet/>
      <dgm:spPr/>
      <dgm:t>
        <a:bodyPr/>
        <a:lstStyle/>
        <a:p>
          <a:endParaRPr lang="fi-FI"/>
        </a:p>
      </dgm:t>
    </dgm:pt>
    <dgm:pt modelId="{14462489-CB07-447D-8B2B-0140240682C9}" type="sibTrans" cxnId="{190F620A-08B4-4244-B08D-969FFD8587BA}">
      <dgm:prSet/>
      <dgm:spPr/>
      <dgm:t>
        <a:bodyPr/>
        <a:lstStyle/>
        <a:p>
          <a:endParaRPr lang="fi-FI"/>
        </a:p>
      </dgm:t>
    </dgm:pt>
    <dgm:pt modelId="{698B7836-4F8B-410F-B92F-A1AD0E0F4615}" type="pres">
      <dgm:prSet presAssocID="{C117DB8E-F477-4A87-A71F-95C903537D47}" presName="linear" presStyleCnt="0">
        <dgm:presLayoutVars>
          <dgm:animLvl val="lvl"/>
          <dgm:resizeHandles val="exact"/>
        </dgm:presLayoutVars>
      </dgm:prSet>
      <dgm:spPr/>
    </dgm:pt>
    <dgm:pt modelId="{65AB8B71-5CA9-4236-B059-F11BA88120B3}" type="pres">
      <dgm:prSet presAssocID="{B48D5C60-B0CA-49B1-B6D3-540549514809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7227B3EC-FA28-49F5-B07B-C46E05F4F5FC}" type="pres">
      <dgm:prSet presAssocID="{1F89A2FA-63D1-428B-BBE3-C34029204B77}" presName="spacer" presStyleCnt="0"/>
      <dgm:spPr/>
    </dgm:pt>
    <dgm:pt modelId="{D7DB9698-5A51-49CA-A3CF-1D351F56F513}" type="pres">
      <dgm:prSet presAssocID="{D9CD4768-7A9B-44A5-B4D2-462D1D608313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E41734BE-5CDD-4616-A31B-9B78A88C30E6}" type="pres">
      <dgm:prSet presAssocID="{9736449C-DD9F-4042-9018-633EDACF2312}" presName="spacer" presStyleCnt="0"/>
      <dgm:spPr/>
    </dgm:pt>
    <dgm:pt modelId="{CB8EDDC3-A8DC-4342-9525-40FFF54199E4}" type="pres">
      <dgm:prSet presAssocID="{E0F04BD7-B5CE-4D20-8B8E-2A94C801AF49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F7FBFA57-A5FD-451D-A7BF-6737278D4DAF}" type="pres">
      <dgm:prSet presAssocID="{E0F04BD7-B5CE-4D20-8B8E-2A94C801AF49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190F620A-08B4-4244-B08D-969FFD8587BA}" srcId="{E0F04BD7-B5CE-4D20-8B8E-2A94C801AF49}" destId="{8C55AA7F-7F08-4FA5-B452-478482B7CB55}" srcOrd="2" destOrd="0" parTransId="{4C3F0AAB-19F0-4606-B394-1FD10660FB3B}" sibTransId="{14462489-CB07-447D-8B2B-0140240682C9}"/>
    <dgm:cxn modelId="{5F71EF0C-EE3C-4765-868C-47878B43A38F}" srcId="{C117DB8E-F477-4A87-A71F-95C903537D47}" destId="{B48D5C60-B0CA-49B1-B6D3-540549514809}" srcOrd="0" destOrd="0" parTransId="{BE7C54D1-3493-42B7-B268-CC5F3DEFA94F}" sibTransId="{1F89A2FA-63D1-428B-BBE3-C34029204B77}"/>
    <dgm:cxn modelId="{AF6FE90F-17F8-4F0F-8A25-233EFE9F1A15}" srcId="{E0F04BD7-B5CE-4D20-8B8E-2A94C801AF49}" destId="{86065741-CB95-4E00-96DF-9694E978C001}" srcOrd="1" destOrd="0" parTransId="{719FA3D0-651D-4F6A-BB05-6C1042E34E36}" sibTransId="{B68CD2EC-F7F3-4211-A5EF-83799C2C3995}"/>
    <dgm:cxn modelId="{66D33643-142B-4350-8E6F-58BF5AE87F3F}" srcId="{C117DB8E-F477-4A87-A71F-95C903537D47}" destId="{D9CD4768-7A9B-44A5-B4D2-462D1D608313}" srcOrd="1" destOrd="0" parTransId="{BB858D4A-3338-43A1-B37C-C2333ABF4BE3}" sibTransId="{9736449C-DD9F-4042-9018-633EDACF2312}"/>
    <dgm:cxn modelId="{9EA6A351-53A4-4739-89F0-71BBE54F54A1}" srcId="{E0F04BD7-B5CE-4D20-8B8E-2A94C801AF49}" destId="{1223636C-B9E9-46BA-9938-6E9DFBC63484}" srcOrd="0" destOrd="0" parTransId="{8D4D76FE-6268-40C0-B0E7-405EA19ECE5A}" sibTransId="{D8C1647D-A29C-48A6-8B49-403CB9BF1387}"/>
    <dgm:cxn modelId="{0B47AD78-AFBE-4970-B74F-0FE7B28C91A2}" type="presOf" srcId="{E0F04BD7-B5CE-4D20-8B8E-2A94C801AF49}" destId="{CB8EDDC3-A8DC-4342-9525-40FFF54199E4}" srcOrd="0" destOrd="0" presId="urn:microsoft.com/office/officeart/2005/8/layout/vList2"/>
    <dgm:cxn modelId="{66EAA584-79B0-40C5-A1C8-3F4A5203B392}" srcId="{C117DB8E-F477-4A87-A71F-95C903537D47}" destId="{E0F04BD7-B5CE-4D20-8B8E-2A94C801AF49}" srcOrd="2" destOrd="0" parTransId="{CF7F2734-A9F1-4ABB-B5AD-3CD83281B0D7}" sibTransId="{E9426C66-631B-4F75-B662-8C6136CB3C2D}"/>
    <dgm:cxn modelId="{CB7546AF-FEDB-41E9-A7EC-183BDAF09CBA}" type="presOf" srcId="{D9CD4768-7A9B-44A5-B4D2-462D1D608313}" destId="{D7DB9698-5A51-49CA-A3CF-1D351F56F513}" srcOrd="0" destOrd="0" presId="urn:microsoft.com/office/officeart/2005/8/layout/vList2"/>
    <dgm:cxn modelId="{E289EDBC-6C95-414C-AFCE-BBF2B0CF4279}" type="presOf" srcId="{1223636C-B9E9-46BA-9938-6E9DFBC63484}" destId="{F7FBFA57-A5FD-451D-A7BF-6737278D4DAF}" srcOrd="0" destOrd="0" presId="urn:microsoft.com/office/officeart/2005/8/layout/vList2"/>
    <dgm:cxn modelId="{3AA494CC-68EE-4755-97F5-A13B16A9769C}" type="presOf" srcId="{B48D5C60-B0CA-49B1-B6D3-540549514809}" destId="{65AB8B71-5CA9-4236-B059-F11BA88120B3}" srcOrd="0" destOrd="0" presId="urn:microsoft.com/office/officeart/2005/8/layout/vList2"/>
    <dgm:cxn modelId="{050794DD-7189-4BFD-BC24-BCE9F120FAF4}" type="presOf" srcId="{C117DB8E-F477-4A87-A71F-95C903537D47}" destId="{698B7836-4F8B-410F-B92F-A1AD0E0F4615}" srcOrd="0" destOrd="0" presId="urn:microsoft.com/office/officeart/2005/8/layout/vList2"/>
    <dgm:cxn modelId="{80D159E0-6E48-40B3-B6B1-059D36EE0D5F}" type="presOf" srcId="{8C55AA7F-7F08-4FA5-B452-478482B7CB55}" destId="{F7FBFA57-A5FD-451D-A7BF-6737278D4DAF}" srcOrd="0" destOrd="2" presId="urn:microsoft.com/office/officeart/2005/8/layout/vList2"/>
    <dgm:cxn modelId="{B4BF20F8-B389-4102-85BA-6DE4B233A720}" type="presOf" srcId="{86065741-CB95-4E00-96DF-9694E978C001}" destId="{F7FBFA57-A5FD-451D-A7BF-6737278D4DAF}" srcOrd="0" destOrd="1" presId="urn:microsoft.com/office/officeart/2005/8/layout/vList2"/>
    <dgm:cxn modelId="{AB468755-C3F4-43C4-9129-A68B9E368F6E}" type="presParOf" srcId="{698B7836-4F8B-410F-B92F-A1AD0E0F4615}" destId="{65AB8B71-5CA9-4236-B059-F11BA88120B3}" srcOrd="0" destOrd="0" presId="urn:microsoft.com/office/officeart/2005/8/layout/vList2"/>
    <dgm:cxn modelId="{39C01E47-85D2-4A6C-A178-25BD02F54DE6}" type="presParOf" srcId="{698B7836-4F8B-410F-B92F-A1AD0E0F4615}" destId="{7227B3EC-FA28-49F5-B07B-C46E05F4F5FC}" srcOrd="1" destOrd="0" presId="urn:microsoft.com/office/officeart/2005/8/layout/vList2"/>
    <dgm:cxn modelId="{EA79D4A3-32FA-4CF1-B18B-FB7ECAE5F672}" type="presParOf" srcId="{698B7836-4F8B-410F-B92F-A1AD0E0F4615}" destId="{D7DB9698-5A51-49CA-A3CF-1D351F56F513}" srcOrd="2" destOrd="0" presId="urn:microsoft.com/office/officeart/2005/8/layout/vList2"/>
    <dgm:cxn modelId="{9FD2B826-00B2-4D37-B5C3-28A9AA079FCE}" type="presParOf" srcId="{698B7836-4F8B-410F-B92F-A1AD0E0F4615}" destId="{E41734BE-5CDD-4616-A31B-9B78A88C30E6}" srcOrd="3" destOrd="0" presId="urn:microsoft.com/office/officeart/2005/8/layout/vList2"/>
    <dgm:cxn modelId="{11766833-BA1D-448B-88F8-FA22767B396E}" type="presParOf" srcId="{698B7836-4F8B-410F-B92F-A1AD0E0F4615}" destId="{CB8EDDC3-A8DC-4342-9525-40FFF54199E4}" srcOrd="4" destOrd="0" presId="urn:microsoft.com/office/officeart/2005/8/layout/vList2"/>
    <dgm:cxn modelId="{782305EB-367D-47E4-91B3-9B4D880B5ACE}" type="presParOf" srcId="{698B7836-4F8B-410F-B92F-A1AD0E0F4615}" destId="{F7FBFA57-A5FD-451D-A7BF-6737278D4DAF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878DAA07-8647-4EA1-8EEA-8877F3B1FAB9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i-FI"/>
        </a:p>
      </dgm:t>
    </dgm:pt>
    <dgm:pt modelId="{58C0426E-A05E-468C-A1D7-B4E33B018DFC}">
      <dgm:prSet/>
      <dgm:spPr/>
      <dgm:t>
        <a:bodyPr/>
        <a:lstStyle/>
        <a:p>
          <a:pPr rtl="0"/>
          <a:r>
            <a:rPr lang="en-US" b="1" dirty="0" err="1"/>
            <a:t>Tuonnin</a:t>
          </a:r>
          <a:r>
            <a:rPr lang="en-US" b="1" dirty="0"/>
            <a:t> </a:t>
          </a:r>
          <a:r>
            <a:rPr lang="en-US" b="1" dirty="0" err="1"/>
            <a:t>seuranta</a:t>
          </a:r>
          <a:r>
            <a:rPr lang="en-US" b="1" dirty="0"/>
            <a:t> </a:t>
          </a:r>
          <a:r>
            <a:rPr lang="en-US" b="1" dirty="0" err="1"/>
            <a:t>silmälläpitäen</a:t>
          </a:r>
          <a:r>
            <a:rPr lang="en-US" b="1" dirty="0"/>
            <a:t> </a:t>
          </a:r>
          <a:r>
            <a:rPr lang="en-US" b="1" dirty="0" err="1"/>
            <a:t>vakavaa</a:t>
          </a:r>
          <a:r>
            <a:rPr lang="en-US" b="1" dirty="0"/>
            <a:t> </a:t>
          </a:r>
          <a:r>
            <a:rPr lang="en-US" b="1" dirty="0" err="1"/>
            <a:t>uhkaa</a:t>
          </a:r>
          <a:r>
            <a:rPr lang="en-US" b="1" dirty="0"/>
            <a:t> </a:t>
          </a:r>
          <a:r>
            <a:rPr lang="en-US" b="1" dirty="0" err="1"/>
            <a:t>EU:n</a:t>
          </a:r>
          <a:r>
            <a:rPr lang="en-US" b="1" dirty="0"/>
            <a:t> </a:t>
          </a:r>
          <a:r>
            <a:rPr lang="en-US" b="1" dirty="0" err="1"/>
            <a:t>tuottajille</a:t>
          </a:r>
          <a:endParaRPr lang="fi-FI" dirty="0"/>
        </a:p>
      </dgm:t>
    </dgm:pt>
    <dgm:pt modelId="{8BF28066-4137-4137-8B82-4B9D58AD753C}" type="parTrans" cxnId="{9F941C67-7D2E-4929-9AEB-8B5742204251}">
      <dgm:prSet/>
      <dgm:spPr/>
      <dgm:t>
        <a:bodyPr/>
        <a:lstStyle/>
        <a:p>
          <a:endParaRPr lang="fi-FI"/>
        </a:p>
      </dgm:t>
    </dgm:pt>
    <dgm:pt modelId="{D81B62CC-272E-4663-B073-FEC392A1C72A}" type="sibTrans" cxnId="{9F941C67-7D2E-4929-9AEB-8B5742204251}">
      <dgm:prSet/>
      <dgm:spPr/>
      <dgm:t>
        <a:bodyPr/>
        <a:lstStyle/>
        <a:p>
          <a:endParaRPr lang="fi-FI"/>
        </a:p>
      </dgm:t>
    </dgm:pt>
    <dgm:pt modelId="{8914BC6B-2ADD-4B33-BE3E-9978D0C853D6}">
      <dgm:prSet/>
      <dgm:spPr/>
      <dgm:t>
        <a:bodyPr/>
        <a:lstStyle/>
        <a:p>
          <a:pPr rtl="0"/>
          <a:r>
            <a:rPr lang="en-US" dirty="0"/>
            <a:t>(a) </a:t>
          </a:r>
          <a:r>
            <a:rPr lang="en-US" dirty="0" err="1"/>
            <a:t>Tuonnin</a:t>
          </a:r>
          <a:r>
            <a:rPr lang="en-US" dirty="0"/>
            <a:t> </a:t>
          </a:r>
          <a:r>
            <a:rPr lang="en-US" dirty="0" err="1"/>
            <a:t>volyymi</a:t>
          </a:r>
          <a:endParaRPr lang="fi-FI" dirty="0"/>
        </a:p>
      </dgm:t>
    </dgm:pt>
    <dgm:pt modelId="{5FEB2174-47F4-484C-A23E-66C40C1679CD}" type="parTrans" cxnId="{051B432F-483C-477D-A039-94C78D57C937}">
      <dgm:prSet/>
      <dgm:spPr/>
      <dgm:t>
        <a:bodyPr/>
        <a:lstStyle/>
        <a:p>
          <a:endParaRPr lang="fi-FI"/>
        </a:p>
      </dgm:t>
    </dgm:pt>
    <dgm:pt modelId="{455E6EF8-0FF3-440D-8EC6-567893929F30}" type="sibTrans" cxnId="{051B432F-483C-477D-A039-94C78D57C937}">
      <dgm:prSet/>
      <dgm:spPr/>
      <dgm:t>
        <a:bodyPr/>
        <a:lstStyle/>
        <a:p>
          <a:endParaRPr lang="fi-FI"/>
        </a:p>
      </dgm:t>
    </dgm:pt>
    <dgm:pt modelId="{6D2EB3B6-BA94-4188-B799-68E9A61B35E9}">
      <dgm:prSet/>
      <dgm:spPr/>
      <dgm:t>
        <a:bodyPr/>
        <a:lstStyle/>
        <a:p>
          <a:pPr rtl="0"/>
          <a:r>
            <a:rPr lang="en-US" dirty="0"/>
            <a:t>(b) </a:t>
          </a:r>
          <a:r>
            <a:rPr lang="en-US" dirty="0" err="1"/>
            <a:t>Tuontihinnat</a:t>
          </a:r>
          <a:endParaRPr lang="fi-FI" dirty="0"/>
        </a:p>
      </dgm:t>
    </dgm:pt>
    <dgm:pt modelId="{C9370485-36F1-44A9-889C-E336A803048F}" type="parTrans" cxnId="{3BFD1240-A75D-4CF4-BE61-0B2E24DB3D3B}">
      <dgm:prSet/>
      <dgm:spPr/>
      <dgm:t>
        <a:bodyPr/>
        <a:lstStyle/>
        <a:p>
          <a:endParaRPr lang="fi-FI"/>
        </a:p>
      </dgm:t>
    </dgm:pt>
    <dgm:pt modelId="{6AE329E3-F762-41CE-B85D-28FBB4D035A0}" type="sibTrans" cxnId="{3BFD1240-A75D-4CF4-BE61-0B2E24DB3D3B}">
      <dgm:prSet/>
      <dgm:spPr/>
      <dgm:t>
        <a:bodyPr/>
        <a:lstStyle/>
        <a:p>
          <a:endParaRPr lang="fi-FI"/>
        </a:p>
      </dgm:t>
    </dgm:pt>
    <dgm:pt modelId="{14397693-B74C-448B-B200-8253C4624CBB}">
      <dgm:prSet/>
      <dgm:spPr/>
      <dgm:t>
        <a:bodyPr/>
        <a:lstStyle/>
        <a:p>
          <a:pPr rtl="0"/>
          <a:r>
            <a:rPr lang="en-US" dirty="0"/>
            <a:t>(c) </a:t>
          </a:r>
          <a:r>
            <a:rPr lang="en-US" dirty="0" err="1"/>
            <a:t>Seuraukset</a:t>
          </a:r>
          <a:r>
            <a:rPr lang="en-US" dirty="0"/>
            <a:t> </a:t>
          </a:r>
          <a:r>
            <a:rPr lang="en-US" dirty="0" err="1"/>
            <a:t>EU:n</a:t>
          </a:r>
          <a:r>
            <a:rPr lang="en-US" dirty="0"/>
            <a:t> </a:t>
          </a:r>
          <a:r>
            <a:rPr lang="en-US" dirty="0" err="1"/>
            <a:t>tuottajille</a:t>
          </a:r>
          <a:r>
            <a:rPr lang="en-US" dirty="0"/>
            <a:t> </a:t>
          </a:r>
          <a:r>
            <a:rPr lang="en-US" dirty="0" err="1"/>
            <a:t>mitattuna</a:t>
          </a:r>
          <a:r>
            <a:rPr lang="en-US" dirty="0"/>
            <a:t> mm. </a:t>
          </a:r>
          <a:r>
            <a:rPr lang="en-US" dirty="0" err="1"/>
            <a:t>seuraavfilla</a:t>
          </a:r>
          <a:r>
            <a:rPr lang="en-US" dirty="0"/>
            <a:t> </a:t>
          </a:r>
          <a:r>
            <a:rPr lang="en-US" dirty="0" err="1"/>
            <a:t>taloudellisilla</a:t>
          </a:r>
          <a:r>
            <a:rPr lang="en-US" dirty="0"/>
            <a:t> </a:t>
          </a:r>
          <a:r>
            <a:rPr lang="en-US" dirty="0" err="1"/>
            <a:t>indikaattoreilla</a:t>
          </a:r>
          <a:endParaRPr lang="fi-FI" dirty="0"/>
        </a:p>
      </dgm:t>
    </dgm:pt>
    <dgm:pt modelId="{1B33DE37-CBE1-4F73-B725-F8E31C19241F}" type="parTrans" cxnId="{FAC90F93-4795-49D9-823F-3A8538963F0D}">
      <dgm:prSet/>
      <dgm:spPr/>
      <dgm:t>
        <a:bodyPr/>
        <a:lstStyle/>
        <a:p>
          <a:endParaRPr lang="fi-FI"/>
        </a:p>
      </dgm:t>
    </dgm:pt>
    <dgm:pt modelId="{87971922-BF53-4575-A274-3BF87EB44560}" type="sibTrans" cxnId="{FAC90F93-4795-49D9-823F-3A8538963F0D}">
      <dgm:prSet/>
      <dgm:spPr/>
      <dgm:t>
        <a:bodyPr/>
        <a:lstStyle/>
        <a:p>
          <a:endParaRPr lang="fi-FI"/>
        </a:p>
      </dgm:t>
    </dgm:pt>
    <dgm:pt modelId="{865B686A-A7CD-4186-991F-B579AA1829B9}">
      <dgm:prSet/>
      <dgm:spPr/>
      <dgm:t>
        <a:bodyPr/>
        <a:lstStyle/>
        <a:p>
          <a:pPr rtl="0"/>
          <a:r>
            <a:rPr lang="en-US" i="1" dirty="0" err="1"/>
            <a:t>Tuotanto</a:t>
          </a:r>
          <a:r>
            <a:rPr lang="en-US" i="1" dirty="0"/>
            <a:t>, </a:t>
          </a:r>
          <a:r>
            <a:rPr lang="en-US" i="1" dirty="0" err="1"/>
            <a:t>varastojen</a:t>
          </a:r>
          <a:r>
            <a:rPr lang="en-US" i="1" dirty="0"/>
            <a:t> </a:t>
          </a:r>
          <a:r>
            <a:rPr lang="en-US" i="1" dirty="0" err="1"/>
            <a:t>kiertonopeus</a:t>
          </a:r>
          <a:r>
            <a:rPr lang="en-US" i="1" dirty="0"/>
            <a:t>, </a:t>
          </a:r>
          <a:endParaRPr lang="fi-FI" dirty="0"/>
        </a:p>
      </dgm:t>
    </dgm:pt>
    <dgm:pt modelId="{453CA9EC-691A-4222-AA68-6B6FCEB74C52}" type="parTrans" cxnId="{3F35A0B6-4754-4F98-B165-E7DE4B105166}">
      <dgm:prSet/>
      <dgm:spPr/>
      <dgm:t>
        <a:bodyPr/>
        <a:lstStyle/>
        <a:p>
          <a:endParaRPr lang="fi-FI"/>
        </a:p>
      </dgm:t>
    </dgm:pt>
    <dgm:pt modelId="{B02923E8-647B-4278-9B00-89FEAB735070}" type="sibTrans" cxnId="{3F35A0B6-4754-4F98-B165-E7DE4B105166}">
      <dgm:prSet/>
      <dgm:spPr/>
      <dgm:t>
        <a:bodyPr/>
        <a:lstStyle/>
        <a:p>
          <a:endParaRPr lang="fi-FI"/>
        </a:p>
      </dgm:t>
    </dgm:pt>
    <dgm:pt modelId="{4557EE66-DAB3-47D9-B421-2999675F5860}">
      <dgm:prSet/>
      <dgm:spPr/>
      <dgm:t>
        <a:bodyPr/>
        <a:lstStyle/>
        <a:p>
          <a:pPr rtl="0"/>
          <a:r>
            <a:rPr lang="en-US" i="1" dirty="0" err="1"/>
            <a:t>Myynti</a:t>
          </a:r>
          <a:r>
            <a:rPr lang="en-US" i="1" dirty="0"/>
            <a:t> tai </a:t>
          </a:r>
          <a:r>
            <a:rPr lang="en-US" i="1" dirty="0" err="1"/>
            <a:t>markkinaosuus</a:t>
          </a:r>
          <a:r>
            <a:rPr lang="en-US" i="1" dirty="0"/>
            <a:t>, </a:t>
          </a:r>
          <a:endParaRPr lang="fi-FI" dirty="0"/>
        </a:p>
      </dgm:t>
    </dgm:pt>
    <dgm:pt modelId="{A7895FDE-4EF2-4604-83EF-747A7D3FD970}" type="parTrans" cxnId="{C29A5038-A4C2-432F-8760-595C04D46DF3}">
      <dgm:prSet/>
      <dgm:spPr/>
      <dgm:t>
        <a:bodyPr/>
        <a:lstStyle/>
        <a:p>
          <a:endParaRPr lang="fi-FI"/>
        </a:p>
      </dgm:t>
    </dgm:pt>
    <dgm:pt modelId="{BCE26394-B5C5-4C7F-8411-55AC2BA181DC}" type="sibTrans" cxnId="{C29A5038-A4C2-432F-8760-595C04D46DF3}">
      <dgm:prSet/>
      <dgm:spPr/>
      <dgm:t>
        <a:bodyPr/>
        <a:lstStyle/>
        <a:p>
          <a:endParaRPr lang="fi-FI"/>
        </a:p>
      </dgm:t>
    </dgm:pt>
    <dgm:pt modelId="{BF867090-7BA9-4796-B4B5-BCCFCF12DCA8}">
      <dgm:prSet/>
      <dgm:spPr/>
      <dgm:t>
        <a:bodyPr/>
        <a:lstStyle/>
        <a:p>
          <a:pPr rtl="0"/>
          <a:r>
            <a:rPr lang="en-US" i="1" dirty="0" err="1"/>
            <a:t>Hinnat</a:t>
          </a:r>
          <a:r>
            <a:rPr lang="en-US" i="1" dirty="0"/>
            <a:t>, </a:t>
          </a:r>
          <a:r>
            <a:rPr lang="en-US" i="1" dirty="0" err="1"/>
            <a:t>voitot</a:t>
          </a:r>
          <a:r>
            <a:rPr lang="en-US" i="1" dirty="0"/>
            <a:t> tai </a:t>
          </a:r>
          <a:r>
            <a:rPr lang="en-US" i="1" dirty="0" err="1"/>
            <a:t>kassavirrat</a:t>
          </a:r>
          <a:r>
            <a:rPr lang="en-US" i="1" dirty="0"/>
            <a:t>, </a:t>
          </a:r>
          <a:endParaRPr lang="fi-FI" dirty="0"/>
        </a:p>
      </dgm:t>
    </dgm:pt>
    <dgm:pt modelId="{D4966210-D096-47EA-A2C3-97BBADA92FC3}" type="parTrans" cxnId="{ADA7199A-4BC4-4470-8C17-B4F163517C9D}">
      <dgm:prSet/>
      <dgm:spPr/>
      <dgm:t>
        <a:bodyPr/>
        <a:lstStyle/>
        <a:p>
          <a:endParaRPr lang="fi-FI"/>
        </a:p>
      </dgm:t>
    </dgm:pt>
    <dgm:pt modelId="{E47A466D-1DA9-42A0-A257-35539837D767}" type="sibTrans" cxnId="{ADA7199A-4BC4-4470-8C17-B4F163517C9D}">
      <dgm:prSet/>
      <dgm:spPr/>
      <dgm:t>
        <a:bodyPr/>
        <a:lstStyle/>
        <a:p>
          <a:endParaRPr lang="fi-FI"/>
        </a:p>
      </dgm:t>
    </dgm:pt>
    <dgm:pt modelId="{1E78932C-B6CC-4923-AD6A-47442387DD97}">
      <dgm:prSet/>
      <dgm:spPr/>
      <dgm:t>
        <a:bodyPr/>
        <a:lstStyle/>
        <a:p>
          <a:pPr rtl="0"/>
          <a:r>
            <a:rPr lang="fi-FI" dirty="0"/>
            <a:t>Työllisyys </a:t>
          </a:r>
        </a:p>
      </dgm:t>
    </dgm:pt>
    <dgm:pt modelId="{BBBE6369-6095-4A56-9781-E03941C50096}" type="parTrans" cxnId="{7B440429-319D-4ED0-8596-271B91DB4411}">
      <dgm:prSet/>
      <dgm:spPr/>
      <dgm:t>
        <a:bodyPr/>
        <a:lstStyle/>
        <a:p>
          <a:endParaRPr lang="fi-FI"/>
        </a:p>
      </dgm:t>
    </dgm:pt>
    <dgm:pt modelId="{21D721DA-DC4C-4C5B-997A-E515F69BE738}" type="sibTrans" cxnId="{7B440429-319D-4ED0-8596-271B91DB4411}">
      <dgm:prSet/>
      <dgm:spPr/>
      <dgm:t>
        <a:bodyPr/>
        <a:lstStyle/>
        <a:p>
          <a:endParaRPr lang="fi-FI"/>
        </a:p>
      </dgm:t>
    </dgm:pt>
    <dgm:pt modelId="{FCD34D33-9F51-408A-98F6-E83B89E12640}" type="pres">
      <dgm:prSet presAssocID="{878DAA07-8647-4EA1-8EEA-8877F3B1FAB9}" presName="vert0" presStyleCnt="0">
        <dgm:presLayoutVars>
          <dgm:dir/>
          <dgm:animOne val="branch"/>
          <dgm:animLvl val="lvl"/>
        </dgm:presLayoutVars>
      </dgm:prSet>
      <dgm:spPr/>
    </dgm:pt>
    <dgm:pt modelId="{8C175E29-A42E-4E62-8278-735FDBDDC3F3}" type="pres">
      <dgm:prSet presAssocID="{58C0426E-A05E-468C-A1D7-B4E33B018DFC}" presName="thickLine" presStyleLbl="alignNode1" presStyleIdx="0" presStyleCnt="1"/>
      <dgm:spPr/>
    </dgm:pt>
    <dgm:pt modelId="{8AA4895B-E300-43FA-B837-95732F9D2687}" type="pres">
      <dgm:prSet presAssocID="{58C0426E-A05E-468C-A1D7-B4E33B018DFC}" presName="horz1" presStyleCnt="0"/>
      <dgm:spPr/>
    </dgm:pt>
    <dgm:pt modelId="{C85BDB37-E589-4047-BFB5-A94F9A385875}" type="pres">
      <dgm:prSet presAssocID="{58C0426E-A05E-468C-A1D7-B4E33B018DFC}" presName="tx1" presStyleLbl="revTx" presStyleIdx="0" presStyleCnt="8"/>
      <dgm:spPr/>
    </dgm:pt>
    <dgm:pt modelId="{D0D104E6-C0B9-423E-80DE-378E04A1C417}" type="pres">
      <dgm:prSet presAssocID="{58C0426E-A05E-468C-A1D7-B4E33B018DFC}" presName="vert1" presStyleCnt="0"/>
      <dgm:spPr/>
    </dgm:pt>
    <dgm:pt modelId="{2C4BEB92-B312-428A-ACB3-35C6EE3467F8}" type="pres">
      <dgm:prSet presAssocID="{8914BC6B-2ADD-4B33-BE3E-9978D0C853D6}" presName="vertSpace2a" presStyleCnt="0"/>
      <dgm:spPr/>
    </dgm:pt>
    <dgm:pt modelId="{FE724127-B382-426F-8D15-DDCC74B24FFE}" type="pres">
      <dgm:prSet presAssocID="{8914BC6B-2ADD-4B33-BE3E-9978D0C853D6}" presName="horz2" presStyleCnt="0"/>
      <dgm:spPr/>
    </dgm:pt>
    <dgm:pt modelId="{3E42B7C9-4DFB-4E06-8720-298096AE36AC}" type="pres">
      <dgm:prSet presAssocID="{8914BC6B-2ADD-4B33-BE3E-9978D0C853D6}" presName="horzSpace2" presStyleCnt="0"/>
      <dgm:spPr/>
    </dgm:pt>
    <dgm:pt modelId="{8565069A-0256-43D4-A6D9-52B858015CAE}" type="pres">
      <dgm:prSet presAssocID="{8914BC6B-2ADD-4B33-BE3E-9978D0C853D6}" presName="tx2" presStyleLbl="revTx" presStyleIdx="1" presStyleCnt="8"/>
      <dgm:spPr/>
    </dgm:pt>
    <dgm:pt modelId="{EC4A05C5-F8B0-417F-A08F-C3C4DCCDB846}" type="pres">
      <dgm:prSet presAssocID="{8914BC6B-2ADD-4B33-BE3E-9978D0C853D6}" presName="vert2" presStyleCnt="0"/>
      <dgm:spPr/>
    </dgm:pt>
    <dgm:pt modelId="{F1BF2C0B-E961-48A0-AE55-1EBCF68953EC}" type="pres">
      <dgm:prSet presAssocID="{8914BC6B-2ADD-4B33-BE3E-9978D0C853D6}" presName="thinLine2b" presStyleLbl="callout" presStyleIdx="0" presStyleCnt="6"/>
      <dgm:spPr/>
    </dgm:pt>
    <dgm:pt modelId="{A012C615-6346-4634-8576-46DFE0A9939F}" type="pres">
      <dgm:prSet presAssocID="{8914BC6B-2ADD-4B33-BE3E-9978D0C853D6}" presName="vertSpace2b" presStyleCnt="0"/>
      <dgm:spPr/>
    </dgm:pt>
    <dgm:pt modelId="{191CA34D-4A7F-48BC-A4C9-80AFEADD5E06}" type="pres">
      <dgm:prSet presAssocID="{6D2EB3B6-BA94-4188-B799-68E9A61B35E9}" presName="horz2" presStyleCnt="0"/>
      <dgm:spPr/>
    </dgm:pt>
    <dgm:pt modelId="{D164F08D-8C00-4E3B-BBDF-B182C1348040}" type="pres">
      <dgm:prSet presAssocID="{6D2EB3B6-BA94-4188-B799-68E9A61B35E9}" presName="horzSpace2" presStyleCnt="0"/>
      <dgm:spPr/>
    </dgm:pt>
    <dgm:pt modelId="{EA4D8669-381D-497C-AFE6-1B4B602F096B}" type="pres">
      <dgm:prSet presAssocID="{6D2EB3B6-BA94-4188-B799-68E9A61B35E9}" presName="tx2" presStyleLbl="revTx" presStyleIdx="2" presStyleCnt="8"/>
      <dgm:spPr/>
    </dgm:pt>
    <dgm:pt modelId="{B4D883B1-9DAD-4D08-862C-36353E2ED00A}" type="pres">
      <dgm:prSet presAssocID="{6D2EB3B6-BA94-4188-B799-68E9A61B35E9}" presName="vert2" presStyleCnt="0"/>
      <dgm:spPr/>
    </dgm:pt>
    <dgm:pt modelId="{61FCF140-116E-41A6-81E8-3E185D0A583F}" type="pres">
      <dgm:prSet presAssocID="{6D2EB3B6-BA94-4188-B799-68E9A61B35E9}" presName="thinLine2b" presStyleLbl="callout" presStyleIdx="1" presStyleCnt="6"/>
      <dgm:spPr/>
    </dgm:pt>
    <dgm:pt modelId="{401F1957-25BF-461C-85BA-150FC71D3C2E}" type="pres">
      <dgm:prSet presAssocID="{6D2EB3B6-BA94-4188-B799-68E9A61B35E9}" presName="vertSpace2b" presStyleCnt="0"/>
      <dgm:spPr/>
    </dgm:pt>
    <dgm:pt modelId="{8DB5114B-BCFA-42F3-9B30-5866FA57305D}" type="pres">
      <dgm:prSet presAssocID="{14397693-B74C-448B-B200-8253C4624CBB}" presName="horz2" presStyleCnt="0"/>
      <dgm:spPr/>
    </dgm:pt>
    <dgm:pt modelId="{A92B5709-9B8B-4CD1-95D1-D1AA3C41C59D}" type="pres">
      <dgm:prSet presAssocID="{14397693-B74C-448B-B200-8253C4624CBB}" presName="horzSpace2" presStyleCnt="0"/>
      <dgm:spPr/>
    </dgm:pt>
    <dgm:pt modelId="{D3F7D9B4-042A-49A3-A5CA-69BBAC83BFE9}" type="pres">
      <dgm:prSet presAssocID="{14397693-B74C-448B-B200-8253C4624CBB}" presName="tx2" presStyleLbl="revTx" presStyleIdx="3" presStyleCnt="8"/>
      <dgm:spPr/>
    </dgm:pt>
    <dgm:pt modelId="{17C65421-3DFE-4F6A-90CE-56FF3AA56B4F}" type="pres">
      <dgm:prSet presAssocID="{14397693-B74C-448B-B200-8253C4624CBB}" presName="vert2" presStyleCnt="0"/>
      <dgm:spPr/>
    </dgm:pt>
    <dgm:pt modelId="{76B65CD8-4959-4DDA-83B3-22ADA56B38E1}" type="pres">
      <dgm:prSet presAssocID="{865B686A-A7CD-4186-991F-B579AA1829B9}" presName="horz3" presStyleCnt="0"/>
      <dgm:spPr/>
    </dgm:pt>
    <dgm:pt modelId="{59C84C25-9E5E-4172-B9C0-AC4E877166D3}" type="pres">
      <dgm:prSet presAssocID="{865B686A-A7CD-4186-991F-B579AA1829B9}" presName="horzSpace3" presStyleCnt="0"/>
      <dgm:spPr/>
    </dgm:pt>
    <dgm:pt modelId="{484DEE05-4832-466E-BEC7-C212359FB846}" type="pres">
      <dgm:prSet presAssocID="{865B686A-A7CD-4186-991F-B579AA1829B9}" presName="tx3" presStyleLbl="revTx" presStyleIdx="4" presStyleCnt="8"/>
      <dgm:spPr/>
    </dgm:pt>
    <dgm:pt modelId="{1C8ABCC4-6DBE-43E4-BB60-F1A36D1187A7}" type="pres">
      <dgm:prSet presAssocID="{865B686A-A7CD-4186-991F-B579AA1829B9}" presName="vert3" presStyleCnt="0"/>
      <dgm:spPr/>
    </dgm:pt>
    <dgm:pt modelId="{78DCE9F6-8140-4202-8E6A-980E8D1E49BA}" type="pres">
      <dgm:prSet presAssocID="{B02923E8-647B-4278-9B00-89FEAB735070}" presName="thinLine3" presStyleLbl="callout" presStyleIdx="2" presStyleCnt="6"/>
      <dgm:spPr/>
    </dgm:pt>
    <dgm:pt modelId="{F57D00A4-60B1-4652-BDF4-FAC574B80011}" type="pres">
      <dgm:prSet presAssocID="{4557EE66-DAB3-47D9-B421-2999675F5860}" presName="horz3" presStyleCnt="0"/>
      <dgm:spPr/>
    </dgm:pt>
    <dgm:pt modelId="{932D66D6-0085-494F-B414-A5266A28ECC4}" type="pres">
      <dgm:prSet presAssocID="{4557EE66-DAB3-47D9-B421-2999675F5860}" presName="horzSpace3" presStyleCnt="0"/>
      <dgm:spPr/>
    </dgm:pt>
    <dgm:pt modelId="{53FB896E-E6C3-48A0-ACA1-9EE7B4B2DBD4}" type="pres">
      <dgm:prSet presAssocID="{4557EE66-DAB3-47D9-B421-2999675F5860}" presName="tx3" presStyleLbl="revTx" presStyleIdx="5" presStyleCnt="8"/>
      <dgm:spPr/>
    </dgm:pt>
    <dgm:pt modelId="{F328108A-7D65-4275-8EFA-59E85EE9E9CA}" type="pres">
      <dgm:prSet presAssocID="{4557EE66-DAB3-47D9-B421-2999675F5860}" presName="vert3" presStyleCnt="0"/>
      <dgm:spPr/>
    </dgm:pt>
    <dgm:pt modelId="{CDEA32F4-8338-44FF-90F0-31745A9DA919}" type="pres">
      <dgm:prSet presAssocID="{BCE26394-B5C5-4C7F-8411-55AC2BA181DC}" presName="thinLine3" presStyleLbl="callout" presStyleIdx="3" presStyleCnt="6"/>
      <dgm:spPr/>
    </dgm:pt>
    <dgm:pt modelId="{996C80D9-738D-4A60-AA16-436977142921}" type="pres">
      <dgm:prSet presAssocID="{BF867090-7BA9-4796-B4B5-BCCFCF12DCA8}" presName="horz3" presStyleCnt="0"/>
      <dgm:spPr/>
    </dgm:pt>
    <dgm:pt modelId="{CC8A8FB5-CD20-4730-BB75-9231CFD4562B}" type="pres">
      <dgm:prSet presAssocID="{BF867090-7BA9-4796-B4B5-BCCFCF12DCA8}" presName="horzSpace3" presStyleCnt="0"/>
      <dgm:spPr/>
    </dgm:pt>
    <dgm:pt modelId="{4D60B1E2-25AF-4198-B303-76BEAB3F3E26}" type="pres">
      <dgm:prSet presAssocID="{BF867090-7BA9-4796-B4B5-BCCFCF12DCA8}" presName="tx3" presStyleLbl="revTx" presStyleIdx="6" presStyleCnt="8"/>
      <dgm:spPr/>
    </dgm:pt>
    <dgm:pt modelId="{E0DE715F-2908-4D7D-AFAA-A52A749AB4FE}" type="pres">
      <dgm:prSet presAssocID="{BF867090-7BA9-4796-B4B5-BCCFCF12DCA8}" presName="vert3" presStyleCnt="0"/>
      <dgm:spPr/>
    </dgm:pt>
    <dgm:pt modelId="{4BCFFB90-BC49-499C-B8F1-89E87BC59816}" type="pres">
      <dgm:prSet presAssocID="{E47A466D-1DA9-42A0-A257-35539837D767}" presName="thinLine3" presStyleLbl="callout" presStyleIdx="4" presStyleCnt="6"/>
      <dgm:spPr/>
    </dgm:pt>
    <dgm:pt modelId="{2CDD3167-498D-4AE8-A1FE-1785DB5E6247}" type="pres">
      <dgm:prSet presAssocID="{1E78932C-B6CC-4923-AD6A-47442387DD97}" presName="horz3" presStyleCnt="0"/>
      <dgm:spPr/>
    </dgm:pt>
    <dgm:pt modelId="{22F4CE10-BD35-4947-BE65-471C7EEA32EA}" type="pres">
      <dgm:prSet presAssocID="{1E78932C-B6CC-4923-AD6A-47442387DD97}" presName="horzSpace3" presStyleCnt="0"/>
      <dgm:spPr/>
    </dgm:pt>
    <dgm:pt modelId="{8304904F-7B0C-48A3-861A-D135D6E438B7}" type="pres">
      <dgm:prSet presAssocID="{1E78932C-B6CC-4923-AD6A-47442387DD97}" presName="tx3" presStyleLbl="revTx" presStyleIdx="7" presStyleCnt="8"/>
      <dgm:spPr/>
    </dgm:pt>
    <dgm:pt modelId="{AE042341-B9C0-4C63-83B6-91FF1B637405}" type="pres">
      <dgm:prSet presAssocID="{1E78932C-B6CC-4923-AD6A-47442387DD97}" presName="vert3" presStyleCnt="0"/>
      <dgm:spPr/>
    </dgm:pt>
    <dgm:pt modelId="{E728C5E6-7EE1-4F36-8F9D-A38F043E1143}" type="pres">
      <dgm:prSet presAssocID="{14397693-B74C-448B-B200-8253C4624CBB}" presName="thinLine2b" presStyleLbl="callout" presStyleIdx="5" presStyleCnt="6"/>
      <dgm:spPr/>
    </dgm:pt>
    <dgm:pt modelId="{F4820A1E-4418-4A4F-BA17-02664696B0A2}" type="pres">
      <dgm:prSet presAssocID="{14397693-B74C-448B-B200-8253C4624CBB}" presName="vertSpace2b" presStyleCnt="0"/>
      <dgm:spPr/>
    </dgm:pt>
  </dgm:ptLst>
  <dgm:cxnLst>
    <dgm:cxn modelId="{7B440429-319D-4ED0-8596-271B91DB4411}" srcId="{14397693-B74C-448B-B200-8253C4624CBB}" destId="{1E78932C-B6CC-4923-AD6A-47442387DD97}" srcOrd="3" destOrd="0" parTransId="{BBBE6369-6095-4A56-9781-E03941C50096}" sibTransId="{21D721DA-DC4C-4C5B-997A-E515F69BE738}"/>
    <dgm:cxn modelId="{051B432F-483C-477D-A039-94C78D57C937}" srcId="{58C0426E-A05E-468C-A1D7-B4E33B018DFC}" destId="{8914BC6B-2ADD-4B33-BE3E-9978D0C853D6}" srcOrd="0" destOrd="0" parTransId="{5FEB2174-47F4-484C-A23E-66C40C1679CD}" sibTransId="{455E6EF8-0FF3-440D-8EC6-567893929F30}"/>
    <dgm:cxn modelId="{C29A5038-A4C2-432F-8760-595C04D46DF3}" srcId="{14397693-B74C-448B-B200-8253C4624CBB}" destId="{4557EE66-DAB3-47D9-B421-2999675F5860}" srcOrd="1" destOrd="0" parTransId="{A7895FDE-4EF2-4604-83EF-747A7D3FD970}" sibTransId="{BCE26394-B5C5-4C7F-8411-55AC2BA181DC}"/>
    <dgm:cxn modelId="{3BFD1240-A75D-4CF4-BE61-0B2E24DB3D3B}" srcId="{58C0426E-A05E-468C-A1D7-B4E33B018DFC}" destId="{6D2EB3B6-BA94-4188-B799-68E9A61B35E9}" srcOrd="1" destOrd="0" parTransId="{C9370485-36F1-44A9-889C-E336A803048F}" sibTransId="{6AE329E3-F762-41CE-B85D-28FBB4D035A0}"/>
    <dgm:cxn modelId="{B3B54C63-A805-49FD-A311-4F1252E54DB1}" type="presOf" srcId="{14397693-B74C-448B-B200-8253C4624CBB}" destId="{D3F7D9B4-042A-49A3-A5CA-69BBAC83BFE9}" srcOrd="0" destOrd="0" presId="urn:microsoft.com/office/officeart/2008/layout/LinedList"/>
    <dgm:cxn modelId="{9F941C67-7D2E-4929-9AEB-8B5742204251}" srcId="{878DAA07-8647-4EA1-8EEA-8877F3B1FAB9}" destId="{58C0426E-A05E-468C-A1D7-B4E33B018DFC}" srcOrd="0" destOrd="0" parTransId="{8BF28066-4137-4137-8B82-4B9D58AD753C}" sibTransId="{D81B62CC-272E-4663-B073-FEC392A1C72A}"/>
    <dgm:cxn modelId="{FAC90F93-4795-49D9-823F-3A8538963F0D}" srcId="{58C0426E-A05E-468C-A1D7-B4E33B018DFC}" destId="{14397693-B74C-448B-B200-8253C4624CBB}" srcOrd="2" destOrd="0" parTransId="{1B33DE37-CBE1-4F73-B725-F8E31C19241F}" sibTransId="{87971922-BF53-4575-A274-3BF87EB44560}"/>
    <dgm:cxn modelId="{F6D98699-E0BC-40AF-91CA-93F740C90B56}" type="presOf" srcId="{865B686A-A7CD-4186-991F-B579AA1829B9}" destId="{484DEE05-4832-466E-BEC7-C212359FB846}" srcOrd="0" destOrd="0" presId="urn:microsoft.com/office/officeart/2008/layout/LinedList"/>
    <dgm:cxn modelId="{ADA7199A-4BC4-4470-8C17-B4F163517C9D}" srcId="{14397693-B74C-448B-B200-8253C4624CBB}" destId="{BF867090-7BA9-4796-B4B5-BCCFCF12DCA8}" srcOrd="2" destOrd="0" parTransId="{D4966210-D096-47EA-A2C3-97BBADA92FC3}" sibTransId="{E47A466D-1DA9-42A0-A257-35539837D767}"/>
    <dgm:cxn modelId="{E60B9DA0-678E-474B-AA45-3C2583CFC165}" type="presOf" srcId="{6D2EB3B6-BA94-4188-B799-68E9A61B35E9}" destId="{EA4D8669-381D-497C-AFE6-1B4B602F096B}" srcOrd="0" destOrd="0" presId="urn:microsoft.com/office/officeart/2008/layout/LinedList"/>
    <dgm:cxn modelId="{90EFA4A5-C7C5-4175-8793-9389BF4D980D}" type="presOf" srcId="{BF867090-7BA9-4796-B4B5-BCCFCF12DCA8}" destId="{4D60B1E2-25AF-4198-B303-76BEAB3F3E26}" srcOrd="0" destOrd="0" presId="urn:microsoft.com/office/officeart/2008/layout/LinedList"/>
    <dgm:cxn modelId="{40A73CB3-D6F2-4F12-AFF0-213407CEA301}" type="presOf" srcId="{4557EE66-DAB3-47D9-B421-2999675F5860}" destId="{53FB896E-E6C3-48A0-ACA1-9EE7B4B2DBD4}" srcOrd="0" destOrd="0" presId="urn:microsoft.com/office/officeart/2008/layout/LinedList"/>
    <dgm:cxn modelId="{3F35A0B6-4754-4F98-B165-E7DE4B105166}" srcId="{14397693-B74C-448B-B200-8253C4624CBB}" destId="{865B686A-A7CD-4186-991F-B579AA1829B9}" srcOrd="0" destOrd="0" parTransId="{453CA9EC-691A-4222-AA68-6B6FCEB74C52}" sibTransId="{B02923E8-647B-4278-9B00-89FEAB735070}"/>
    <dgm:cxn modelId="{1061E3C2-E4BC-4A94-B84C-C2CF1F8D5F51}" type="presOf" srcId="{58C0426E-A05E-468C-A1D7-B4E33B018DFC}" destId="{C85BDB37-E589-4047-BFB5-A94F9A385875}" srcOrd="0" destOrd="0" presId="urn:microsoft.com/office/officeart/2008/layout/LinedList"/>
    <dgm:cxn modelId="{D87EC3D3-4994-4721-AB00-320BA6BEAABF}" type="presOf" srcId="{8914BC6B-2ADD-4B33-BE3E-9978D0C853D6}" destId="{8565069A-0256-43D4-A6D9-52B858015CAE}" srcOrd="0" destOrd="0" presId="urn:microsoft.com/office/officeart/2008/layout/LinedList"/>
    <dgm:cxn modelId="{8C4D82DF-01B3-4C4A-B627-3D49BA40C66E}" type="presOf" srcId="{878DAA07-8647-4EA1-8EEA-8877F3B1FAB9}" destId="{FCD34D33-9F51-408A-98F6-E83B89E12640}" srcOrd="0" destOrd="0" presId="urn:microsoft.com/office/officeart/2008/layout/LinedList"/>
    <dgm:cxn modelId="{B6AC09EF-186D-4CB0-B149-3D48C750E65E}" type="presOf" srcId="{1E78932C-B6CC-4923-AD6A-47442387DD97}" destId="{8304904F-7B0C-48A3-861A-D135D6E438B7}" srcOrd="0" destOrd="0" presId="urn:microsoft.com/office/officeart/2008/layout/LinedList"/>
    <dgm:cxn modelId="{42623487-65C2-42E8-AC15-D1E9813F8DA3}" type="presParOf" srcId="{FCD34D33-9F51-408A-98F6-E83B89E12640}" destId="{8C175E29-A42E-4E62-8278-735FDBDDC3F3}" srcOrd="0" destOrd="0" presId="urn:microsoft.com/office/officeart/2008/layout/LinedList"/>
    <dgm:cxn modelId="{AB77E6F2-F9DA-4B02-994A-F0306C5B0AFC}" type="presParOf" srcId="{FCD34D33-9F51-408A-98F6-E83B89E12640}" destId="{8AA4895B-E300-43FA-B837-95732F9D2687}" srcOrd="1" destOrd="0" presId="urn:microsoft.com/office/officeart/2008/layout/LinedList"/>
    <dgm:cxn modelId="{D863EFC5-8B2E-4DD8-8A85-BFBCC32B4008}" type="presParOf" srcId="{8AA4895B-E300-43FA-B837-95732F9D2687}" destId="{C85BDB37-E589-4047-BFB5-A94F9A385875}" srcOrd="0" destOrd="0" presId="urn:microsoft.com/office/officeart/2008/layout/LinedList"/>
    <dgm:cxn modelId="{EC65CAEF-6B8E-4B7C-9068-09C719C96ECF}" type="presParOf" srcId="{8AA4895B-E300-43FA-B837-95732F9D2687}" destId="{D0D104E6-C0B9-423E-80DE-378E04A1C417}" srcOrd="1" destOrd="0" presId="urn:microsoft.com/office/officeart/2008/layout/LinedList"/>
    <dgm:cxn modelId="{BB347137-05FC-48C7-8F0D-08798209115D}" type="presParOf" srcId="{D0D104E6-C0B9-423E-80DE-378E04A1C417}" destId="{2C4BEB92-B312-428A-ACB3-35C6EE3467F8}" srcOrd="0" destOrd="0" presId="urn:microsoft.com/office/officeart/2008/layout/LinedList"/>
    <dgm:cxn modelId="{4562CD94-CBE9-4599-AA59-4D5E12FF04D0}" type="presParOf" srcId="{D0D104E6-C0B9-423E-80DE-378E04A1C417}" destId="{FE724127-B382-426F-8D15-DDCC74B24FFE}" srcOrd="1" destOrd="0" presId="urn:microsoft.com/office/officeart/2008/layout/LinedList"/>
    <dgm:cxn modelId="{9C0D94BF-31F4-469C-BE53-588B7C5F8B62}" type="presParOf" srcId="{FE724127-B382-426F-8D15-DDCC74B24FFE}" destId="{3E42B7C9-4DFB-4E06-8720-298096AE36AC}" srcOrd="0" destOrd="0" presId="urn:microsoft.com/office/officeart/2008/layout/LinedList"/>
    <dgm:cxn modelId="{00C66F1E-C676-4F1A-95A7-E3E0D166B790}" type="presParOf" srcId="{FE724127-B382-426F-8D15-DDCC74B24FFE}" destId="{8565069A-0256-43D4-A6D9-52B858015CAE}" srcOrd="1" destOrd="0" presId="urn:microsoft.com/office/officeart/2008/layout/LinedList"/>
    <dgm:cxn modelId="{BF7FA226-D8E6-4317-816F-93E96FEA64D0}" type="presParOf" srcId="{FE724127-B382-426F-8D15-DDCC74B24FFE}" destId="{EC4A05C5-F8B0-417F-A08F-C3C4DCCDB846}" srcOrd="2" destOrd="0" presId="urn:microsoft.com/office/officeart/2008/layout/LinedList"/>
    <dgm:cxn modelId="{00225722-EF12-4275-89E4-82B2A026EB97}" type="presParOf" srcId="{D0D104E6-C0B9-423E-80DE-378E04A1C417}" destId="{F1BF2C0B-E961-48A0-AE55-1EBCF68953EC}" srcOrd="2" destOrd="0" presId="urn:microsoft.com/office/officeart/2008/layout/LinedList"/>
    <dgm:cxn modelId="{B9FE5342-84E7-4938-8607-1E9AC70A1448}" type="presParOf" srcId="{D0D104E6-C0B9-423E-80DE-378E04A1C417}" destId="{A012C615-6346-4634-8576-46DFE0A9939F}" srcOrd="3" destOrd="0" presId="urn:microsoft.com/office/officeart/2008/layout/LinedList"/>
    <dgm:cxn modelId="{65B15E7D-7099-41AE-8BC1-0E416EB542AF}" type="presParOf" srcId="{D0D104E6-C0B9-423E-80DE-378E04A1C417}" destId="{191CA34D-4A7F-48BC-A4C9-80AFEADD5E06}" srcOrd="4" destOrd="0" presId="urn:microsoft.com/office/officeart/2008/layout/LinedList"/>
    <dgm:cxn modelId="{124084AB-87B4-4B2D-94FC-004184E10305}" type="presParOf" srcId="{191CA34D-4A7F-48BC-A4C9-80AFEADD5E06}" destId="{D164F08D-8C00-4E3B-BBDF-B182C1348040}" srcOrd="0" destOrd="0" presId="urn:microsoft.com/office/officeart/2008/layout/LinedList"/>
    <dgm:cxn modelId="{1F964BDC-B5CC-4B22-B08C-CDC3C64E6CD0}" type="presParOf" srcId="{191CA34D-4A7F-48BC-A4C9-80AFEADD5E06}" destId="{EA4D8669-381D-497C-AFE6-1B4B602F096B}" srcOrd="1" destOrd="0" presId="urn:microsoft.com/office/officeart/2008/layout/LinedList"/>
    <dgm:cxn modelId="{31E9AA52-313D-452A-917D-8C207FA3C122}" type="presParOf" srcId="{191CA34D-4A7F-48BC-A4C9-80AFEADD5E06}" destId="{B4D883B1-9DAD-4D08-862C-36353E2ED00A}" srcOrd="2" destOrd="0" presId="urn:microsoft.com/office/officeart/2008/layout/LinedList"/>
    <dgm:cxn modelId="{43944A27-02AD-4877-8CE7-873047242997}" type="presParOf" srcId="{D0D104E6-C0B9-423E-80DE-378E04A1C417}" destId="{61FCF140-116E-41A6-81E8-3E185D0A583F}" srcOrd="5" destOrd="0" presId="urn:microsoft.com/office/officeart/2008/layout/LinedList"/>
    <dgm:cxn modelId="{05BD57EE-C4AF-4382-89A6-460BFA5DA770}" type="presParOf" srcId="{D0D104E6-C0B9-423E-80DE-378E04A1C417}" destId="{401F1957-25BF-461C-85BA-150FC71D3C2E}" srcOrd="6" destOrd="0" presId="urn:microsoft.com/office/officeart/2008/layout/LinedList"/>
    <dgm:cxn modelId="{E4966348-3342-48F4-AC2F-0A0C286640B9}" type="presParOf" srcId="{D0D104E6-C0B9-423E-80DE-378E04A1C417}" destId="{8DB5114B-BCFA-42F3-9B30-5866FA57305D}" srcOrd="7" destOrd="0" presId="urn:microsoft.com/office/officeart/2008/layout/LinedList"/>
    <dgm:cxn modelId="{482F1E86-A6D2-44F8-A923-D45116AC00C2}" type="presParOf" srcId="{8DB5114B-BCFA-42F3-9B30-5866FA57305D}" destId="{A92B5709-9B8B-4CD1-95D1-D1AA3C41C59D}" srcOrd="0" destOrd="0" presId="urn:microsoft.com/office/officeart/2008/layout/LinedList"/>
    <dgm:cxn modelId="{0A197521-6AC3-4B48-ABDC-5EC223256201}" type="presParOf" srcId="{8DB5114B-BCFA-42F3-9B30-5866FA57305D}" destId="{D3F7D9B4-042A-49A3-A5CA-69BBAC83BFE9}" srcOrd="1" destOrd="0" presId="urn:microsoft.com/office/officeart/2008/layout/LinedList"/>
    <dgm:cxn modelId="{F4573CB4-E616-4472-8986-FA9CC625F697}" type="presParOf" srcId="{8DB5114B-BCFA-42F3-9B30-5866FA57305D}" destId="{17C65421-3DFE-4F6A-90CE-56FF3AA56B4F}" srcOrd="2" destOrd="0" presId="urn:microsoft.com/office/officeart/2008/layout/LinedList"/>
    <dgm:cxn modelId="{C28CA405-C85D-4CD1-8B5D-C1154481662E}" type="presParOf" srcId="{17C65421-3DFE-4F6A-90CE-56FF3AA56B4F}" destId="{76B65CD8-4959-4DDA-83B3-22ADA56B38E1}" srcOrd="0" destOrd="0" presId="urn:microsoft.com/office/officeart/2008/layout/LinedList"/>
    <dgm:cxn modelId="{C1BEFCFA-AA96-4278-9DB4-EAB9DD2981BD}" type="presParOf" srcId="{76B65CD8-4959-4DDA-83B3-22ADA56B38E1}" destId="{59C84C25-9E5E-4172-B9C0-AC4E877166D3}" srcOrd="0" destOrd="0" presId="urn:microsoft.com/office/officeart/2008/layout/LinedList"/>
    <dgm:cxn modelId="{446D2181-ED25-4633-AA6B-C8CEBCDA2634}" type="presParOf" srcId="{76B65CD8-4959-4DDA-83B3-22ADA56B38E1}" destId="{484DEE05-4832-466E-BEC7-C212359FB846}" srcOrd="1" destOrd="0" presId="urn:microsoft.com/office/officeart/2008/layout/LinedList"/>
    <dgm:cxn modelId="{EB3D05F3-0CE6-4DC1-9D00-1AB86DBC2F7C}" type="presParOf" srcId="{76B65CD8-4959-4DDA-83B3-22ADA56B38E1}" destId="{1C8ABCC4-6DBE-43E4-BB60-F1A36D1187A7}" srcOrd="2" destOrd="0" presId="urn:microsoft.com/office/officeart/2008/layout/LinedList"/>
    <dgm:cxn modelId="{F300B787-9BB6-46ED-91B8-2EBFC4A7D200}" type="presParOf" srcId="{17C65421-3DFE-4F6A-90CE-56FF3AA56B4F}" destId="{78DCE9F6-8140-4202-8E6A-980E8D1E49BA}" srcOrd="1" destOrd="0" presId="urn:microsoft.com/office/officeart/2008/layout/LinedList"/>
    <dgm:cxn modelId="{52D9DC19-F625-42DA-98E8-29744BDD7BC6}" type="presParOf" srcId="{17C65421-3DFE-4F6A-90CE-56FF3AA56B4F}" destId="{F57D00A4-60B1-4652-BDF4-FAC574B80011}" srcOrd="2" destOrd="0" presId="urn:microsoft.com/office/officeart/2008/layout/LinedList"/>
    <dgm:cxn modelId="{390695AC-1A8D-4A9C-BDCE-71C74629333A}" type="presParOf" srcId="{F57D00A4-60B1-4652-BDF4-FAC574B80011}" destId="{932D66D6-0085-494F-B414-A5266A28ECC4}" srcOrd="0" destOrd="0" presId="urn:microsoft.com/office/officeart/2008/layout/LinedList"/>
    <dgm:cxn modelId="{80386843-CE0D-4400-BFDC-E22CF63FC146}" type="presParOf" srcId="{F57D00A4-60B1-4652-BDF4-FAC574B80011}" destId="{53FB896E-E6C3-48A0-ACA1-9EE7B4B2DBD4}" srcOrd="1" destOrd="0" presId="urn:microsoft.com/office/officeart/2008/layout/LinedList"/>
    <dgm:cxn modelId="{121CC3AF-8C28-4933-970A-FEF3B64AF599}" type="presParOf" srcId="{F57D00A4-60B1-4652-BDF4-FAC574B80011}" destId="{F328108A-7D65-4275-8EFA-59E85EE9E9CA}" srcOrd="2" destOrd="0" presId="urn:microsoft.com/office/officeart/2008/layout/LinedList"/>
    <dgm:cxn modelId="{274F7D36-8DF6-400E-A283-60D963545B88}" type="presParOf" srcId="{17C65421-3DFE-4F6A-90CE-56FF3AA56B4F}" destId="{CDEA32F4-8338-44FF-90F0-31745A9DA919}" srcOrd="3" destOrd="0" presId="urn:microsoft.com/office/officeart/2008/layout/LinedList"/>
    <dgm:cxn modelId="{4F2D7811-4116-4FD7-9116-20DEFEAD4D62}" type="presParOf" srcId="{17C65421-3DFE-4F6A-90CE-56FF3AA56B4F}" destId="{996C80D9-738D-4A60-AA16-436977142921}" srcOrd="4" destOrd="0" presId="urn:microsoft.com/office/officeart/2008/layout/LinedList"/>
    <dgm:cxn modelId="{CB6C7CA7-2EBC-412F-8C63-3C74DF92A901}" type="presParOf" srcId="{996C80D9-738D-4A60-AA16-436977142921}" destId="{CC8A8FB5-CD20-4730-BB75-9231CFD4562B}" srcOrd="0" destOrd="0" presId="urn:microsoft.com/office/officeart/2008/layout/LinedList"/>
    <dgm:cxn modelId="{BD710EAA-2771-43EE-A3F2-52A53595C688}" type="presParOf" srcId="{996C80D9-738D-4A60-AA16-436977142921}" destId="{4D60B1E2-25AF-4198-B303-76BEAB3F3E26}" srcOrd="1" destOrd="0" presId="urn:microsoft.com/office/officeart/2008/layout/LinedList"/>
    <dgm:cxn modelId="{65A64D4D-567D-4680-B6C9-169E589C3D4B}" type="presParOf" srcId="{996C80D9-738D-4A60-AA16-436977142921}" destId="{E0DE715F-2908-4D7D-AFAA-A52A749AB4FE}" srcOrd="2" destOrd="0" presId="urn:microsoft.com/office/officeart/2008/layout/LinedList"/>
    <dgm:cxn modelId="{2B54E449-B926-49D1-9E01-FB727949A4B3}" type="presParOf" srcId="{17C65421-3DFE-4F6A-90CE-56FF3AA56B4F}" destId="{4BCFFB90-BC49-499C-B8F1-89E87BC59816}" srcOrd="5" destOrd="0" presId="urn:microsoft.com/office/officeart/2008/layout/LinedList"/>
    <dgm:cxn modelId="{6F599DC5-83D4-4FF6-A0CA-BD29790EF1ED}" type="presParOf" srcId="{17C65421-3DFE-4F6A-90CE-56FF3AA56B4F}" destId="{2CDD3167-498D-4AE8-A1FE-1785DB5E6247}" srcOrd="6" destOrd="0" presId="urn:microsoft.com/office/officeart/2008/layout/LinedList"/>
    <dgm:cxn modelId="{D54CB95D-4CA9-4614-9A9F-23531BFB20E0}" type="presParOf" srcId="{2CDD3167-498D-4AE8-A1FE-1785DB5E6247}" destId="{22F4CE10-BD35-4947-BE65-471C7EEA32EA}" srcOrd="0" destOrd="0" presId="urn:microsoft.com/office/officeart/2008/layout/LinedList"/>
    <dgm:cxn modelId="{F64961F1-3D96-4AA8-AF73-ED820E280B6F}" type="presParOf" srcId="{2CDD3167-498D-4AE8-A1FE-1785DB5E6247}" destId="{8304904F-7B0C-48A3-861A-D135D6E438B7}" srcOrd="1" destOrd="0" presId="urn:microsoft.com/office/officeart/2008/layout/LinedList"/>
    <dgm:cxn modelId="{6026C71C-7707-403A-B286-018B12400638}" type="presParOf" srcId="{2CDD3167-498D-4AE8-A1FE-1785DB5E6247}" destId="{AE042341-B9C0-4C63-83B6-91FF1B637405}" srcOrd="2" destOrd="0" presId="urn:microsoft.com/office/officeart/2008/layout/LinedList"/>
    <dgm:cxn modelId="{4B7362F7-A6CF-450B-A7C4-AB063D9CDCCD}" type="presParOf" srcId="{D0D104E6-C0B9-423E-80DE-378E04A1C417}" destId="{E728C5E6-7EE1-4F36-8F9D-A38F043E1143}" srcOrd="8" destOrd="0" presId="urn:microsoft.com/office/officeart/2008/layout/LinedList"/>
    <dgm:cxn modelId="{B22896A7-2D0C-40D4-B361-A69CF332F20B}" type="presParOf" srcId="{D0D104E6-C0B9-423E-80DE-378E04A1C417}" destId="{F4820A1E-4418-4A4F-BA17-02664696B0A2}" srcOrd="9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16978C37-8F72-45C6-A07A-BF0086715C3B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i-FI"/>
        </a:p>
      </dgm:t>
    </dgm:pt>
    <dgm:pt modelId="{2FB33031-5AEC-4860-A77F-F636CA66CBC5}">
      <dgm:prSet/>
      <dgm:spPr/>
      <dgm:t>
        <a:bodyPr/>
        <a:lstStyle/>
        <a:p>
          <a:pPr rtl="0"/>
          <a:r>
            <a:rPr lang="fi-FI" b="1" dirty="0"/>
            <a:t>Kohde: kauppapoliittiset toimet</a:t>
          </a:r>
          <a:endParaRPr lang="fi-FI" dirty="0"/>
        </a:p>
      </dgm:t>
    </dgm:pt>
    <dgm:pt modelId="{F1DF773C-80E7-45BC-9940-8D6468BF8380}" type="parTrans" cxnId="{C33F6BB9-6E4F-4290-8853-75A303E95A59}">
      <dgm:prSet/>
      <dgm:spPr/>
      <dgm:t>
        <a:bodyPr/>
        <a:lstStyle/>
        <a:p>
          <a:endParaRPr lang="fi-FI"/>
        </a:p>
      </dgm:t>
    </dgm:pt>
    <dgm:pt modelId="{9E0EF4F3-999E-41B0-BF5D-7E3B40415067}" type="sibTrans" cxnId="{C33F6BB9-6E4F-4290-8853-75A303E95A59}">
      <dgm:prSet/>
      <dgm:spPr/>
      <dgm:t>
        <a:bodyPr/>
        <a:lstStyle/>
        <a:p>
          <a:endParaRPr lang="fi-FI"/>
        </a:p>
      </dgm:t>
    </dgm:pt>
    <dgm:pt modelId="{798822B3-C994-4C69-8D77-4C217C8E4EB3}">
      <dgm:prSet/>
      <dgm:spPr/>
      <dgm:t>
        <a:bodyPr/>
        <a:lstStyle/>
        <a:p>
          <a:pPr rtl="0"/>
          <a:r>
            <a:rPr lang="fi-FI" dirty="0"/>
            <a:t>jotka ovat kansainvälisen oikeuden tai kansainvälisen kaupan sääntöjen vastaisia</a:t>
          </a:r>
        </a:p>
      </dgm:t>
    </dgm:pt>
    <dgm:pt modelId="{E7FDEB99-4252-486D-99BA-395AFADD904B}" type="parTrans" cxnId="{39B30FC6-044C-4D21-8018-723D60F3DCF4}">
      <dgm:prSet/>
      <dgm:spPr/>
      <dgm:t>
        <a:bodyPr/>
        <a:lstStyle/>
        <a:p>
          <a:endParaRPr lang="fi-FI"/>
        </a:p>
      </dgm:t>
    </dgm:pt>
    <dgm:pt modelId="{6CB00B2B-9FFC-4AC7-A57D-660F360F6CC2}" type="sibTrans" cxnId="{39B30FC6-044C-4D21-8018-723D60F3DCF4}">
      <dgm:prSet/>
      <dgm:spPr/>
      <dgm:t>
        <a:bodyPr/>
        <a:lstStyle/>
        <a:p>
          <a:endParaRPr lang="fi-FI"/>
        </a:p>
      </dgm:t>
    </dgm:pt>
    <dgm:pt modelId="{B3D9B980-67A2-4579-BCC9-6DBECE7229ED}">
      <dgm:prSet/>
      <dgm:spPr/>
      <dgm:t>
        <a:bodyPr/>
        <a:lstStyle/>
        <a:p>
          <a:pPr rtl="0"/>
          <a:r>
            <a:rPr lang="en-US" b="1" dirty="0" err="1"/>
            <a:t>kuten</a:t>
          </a:r>
          <a:r>
            <a:rPr lang="en-US" b="1" dirty="0"/>
            <a:t>:</a:t>
          </a:r>
          <a:endParaRPr lang="fi-FI" dirty="0"/>
        </a:p>
      </dgm:t>
    </dgm:pt>
    <dgm:pt modelId="{C84D3E94-BC32-477F-A397-91B8446B3E33}" type="parTrans" cxnId="{50C20A35-39BA-481E-A963-FB9FE0314229}">
      <dgm:prSet/>
      <dgm:spPr/>
      <dgm:t>
        <a:bodyPr/>
        <a:lstStyle/>
        <a:p>
          <a:endParaRPr lang="fi-FI"/>
        </a:p>
      </dgm:t>
    </dgm:pt>
    <dgm:pt modelId="{A1DC72E0-7997-4AD0-B1A0-BD9C3878B09A}" type="sibTrans" cxnId="{50C20A35-39BA-481E-A963-FB9FE0314229}">
      <dgm:prSet/>
      <dgm:spPr/>
      <dgm:t>
        <a:bodyPr/>
        <a:lstStyle/>
        <a:p>
          <a:endParaRPr lang="fi-FI"/>
        </a:p>
      </dgm:t>
    </dgm:pt>
    <dgm:pt modelId="{DA2E6719-4B03-4F52-8615-AC8D6E6E20DC}">
      <dgm:prSet/>
      <dgm:spPr/>
      <dgm:t>
        <a:bodyPr/>
        <a:lstStyle/>
        <a:p>
          <a:pPr rtl="0"/>
          <a:r>
            <a:rPr lang="fi-FI" dirty="0"/>
            <a:t>Tullit ja muut maksut</a:t>
          </a:r>
        </a:p>
      </dgm:t>
    </dgm:pt>
    <dgm:pt modelId="{1C63D487-2B67-45BB-A41D-4747962AE2A0}" type="parTrans" cxnId="{2FC1DB40-DE10-44B2-9EB5-E3E174566B56}">
      <dgm:prSet/>
      <dgm:spPr/>
      <dgm:t>
        <a:bodyPr/>
        <a:lstStyle/>
        <a:p>
          <a:endParaRPr lang="fi-FI"/>
        </a:p>
      </dgm:t>
    </dgm:pt>
    <dgm:pt modelId="{0AE75DF3-FC04-4EC3-A860-8DB252D5902F}" type="sibTrans" cxnId="{2FC1DB40-DE10-44B2-9EB5-E3E174566B56}">
      <dgm:prSet/>
      <dgm:spPr/>
      <dgm:t>
        <a:bodyPr/>
        <a:lstStyle/>
        <a:p>
          <a:endParaRPr lang="fi-FI"/>
        </a:p>
      </dgm:t>
    </dgm:pt>
    <dgm:pt modelId="{B74B4EC1-7F97-4B08-8E12-570E2B269DD9}">
      <dgm:prSet/>
      <dgm:spPr/>
      <dgm:t>
        <a:bodyPr/>
        <a:lstStyle/>
        <a:p>
          <a:pPr rtl="0"/>
          <a:r>
            <a:rPr lang="fi-FI" dirty="0"/>
            <a:t>Määrälliset rajoitukset </a:t>
          </a:r>
          <a:r>
            <a:rPr lang="en-US" dirty="0"/>
            <a:t>(GATT XIX) </a:t>
          </a:r>
          <a:endParaRPr lang="fi-FI" dirty="0"/>
        </a:p>
      </dgm:t>
    </dgm:pt>
    <dgm:pt modelId="{81BD20E8-9ABC-4736-992D-5B42A81710D4}" type="parTrans" cxnId="{DAF2AB52-A4BA-4CC9-968B-561071F9D9F0}">
      <dgm:prSet/>
      <dgm:spPr/>
      <dgm:t>
        <a:bodyPr/>
        <a:lstStyle/>
        <a:p>
          <a:endParaRPr lang="fi-FI"/>
        </a:p>
      </dgm:t>
    </dgm:pt>
    <dgm:pt modelId="{24248346-2782-4647-9F92-C000016AECE1}" type="sibTrans" cxnId="{DAF2AB52-A4BA-4CC9-968B-561071F9D9F0}">
      <dgm:prSet/>
      <dgm:spPr/>
      <dgm:t>
        <a:bodyPr/>
        <a:lstStyle/>
        <a:p>
          <a:endParaRPr lang="fi-FI"/>
        </a:p>
      </dgm:t>
    </dgm:pt>
    <dgm:pt modelId="{DF32EF20-757A-4197-9DCC-10E239C1A4C1}">
      <dgm:prSet/>
      <dgm:spPr/>
      <dgm:t>
        <a:bodyPr/>
        <a:lstStyle/>
        <a:p>
          <a:pPr rtl="0"/>
          <a:r>
            <a:rPr lang="fi-FI" dirty="0"/>
            <a:t>Tekniset kaupanesteet </a:t>
          </a:r>
          <a:r>
            <a:rPr lang="en-US" dirty="0"/>
            <a:t>(</a:t>
          </a:r>
          <a:r>
            <a:rPr lang="en-US" dirty="0" err="1"/>
            <a:t>turva</a:t>
          </a:r>
          <a:r>
            <a:rPr lang="en-US" dirty="0"/>
            <a:t>- ja </a:t>
          </a:r>
          <a:r>
            <a:rPr lang="en-US" dirty="0" err="1"/>
            <a:t>muut</a:t>
          </a:r>
          <a:r>
            <a:rPr lang="en-US" dirty="0"/>
            <a:t> </a:t>
          </a:r>
          <a:r>
            <a:rPr lang="en-US" dirty="0" err="1"/>
            <a:t>määräykset</a:t>
          </a:r>
          <a:r>
            <a:rPr lang="en-US" dirty="0"/>
            <a:t>)</a:t>
          </a:r>
          <a:endParaRPr lang="fi-FI" dirty="0"/>
        </a:p>
      </dgm:t>
    </dgm:pt>
    <dgm:pt modelId="{9DAAB310-F8E5-401A-9C8D-02DE1B81B4E9}" type="parTrans" cxnId="{943D84E6-1C34-4F96-A3A0-323D8D9117A2}">
      <dgm:prSet/>
      <dgm:spPr/>
      <dgm:t>
        <a:bodyPr/>
        <a:lstStyle/>
        <a:p>
          <a:endParaRPr lang="fi-FI"/>
        </a:p>
      </dgm:t>
    </dgm:pt>
    <dgm:pt modelId="{6577B88A-E035-4771-84A0-199B54ACAEE4}" type="sibTrans" cxnId="{943D84E6-1C34-4F96-A3A0-323D8D9117A2}">
      <dgm:prSet/>
      <dgm:spPr/>
      <dgm:t>
        <a:bodyPr/>
        <a:lstStyle/>
        <a:p>
          <a:endParaRPr lang="fi-FI"/>
        </a:p>
      </dgm:t>
    </dgm:pt>
    <dgm:pt modelId="{2C48150F-705F-471D-89A8-61457357D5F3}">
      <dgm:prSet/>
      <dgm:spPr/>
      <dgm:t>
        <a:bodyPr/>
        <a:lstStyle/>
        <a:p>
          <a:pPr rtl="0"/>
          <a:r>
            <a:rPr lang="fi-FI" dirty="0"/>
            <a:t>Valtionavut </a:t>
          </a:r>
        </a:p>
      </dgm:t>
    </dgm:pt>
    <dgm:pt modelId="{847ADC3E-BAF4-4DA5-97AC-AE1B4A2531E5}" type="parTrans" cxnId="{004C0B7F-DDA8-49A7-9D1E-E05C64CEE551}">
      <dgm:prSet/>
      <dgm:spPr/>
      <dgm:t>
        <a:bodyPr/>
        <a:lstStyle/>
        <a:p>
          <a:endParaRPr lang="fi-FI"/>
        </a:p>
      </dgm:t>
    </dgm:pt>
    <dgm:pt modelId="{B1CD48C6-B846-4086-8DBE-F2155543E631}" type="sibTrans" cxnId="{004C0B7F-DDA8-49A7-9D1E-E05C64CEE551}">
      <dgm:prSet/>
      <dgm:spPr/>
      <dgm:t>
        <a:bodyPr/>
        <a:lstStyle/>
        <a:p>
          <a:endParaRPr lang="fi-FI"/>
        </a:p>
      </dgm:t>
    </dgm:pt>
    <dgm:pt modelId="{38610640-4E4D-41B2-8D97-A269809E927D}">
      <dgm:prSet/>
      <dgm:spPr/>
      <dgm:t>
        <a:bodyPr/>
        <a:lstStyle/>
        <a:p>
          <a:pPr rtl="0"/>
          <a:r>
            <a:rPr lang="fi-FI" dirty="0"/>
            <a:t>Syrjintä julkisissa hankinnoissa </a:t>
          </a:r>
        </a:p>
      </dgm:t>
    </dgm:pt>
    <dgm:pt modelId="{F7453E26-6467-4BA8-BE49-76AAA23D574C}" type="parTrans" cxnId="{BF4A659C-62C9-4839-ADD2-8CEF04802A91}">
      <dgm:prSet/>
      <dgm:spPr/>
      <dgm:t>
        <a:bodyPr/>
        <a:lstStyle/>
        <a:p>
          <a:endParaRPr lang="fi-FI"/>
        </a:p>
      </dgm:t>
    </dgm:pt>
    <dgm:pt modelId="{6AE3453D-71D5-4378-A4FE-A4A1E33E27CD}" type="sibTrans" cxnId="{BF4A659C-62C9-4839-ADD2-8CEF04802A91}">
      <dgm:prSet/>
      <dgm:spPr/>
      <dgm:t>
        <a:bodyPr/>
        <a:lstStyle/>
        <a:p>
          <a:endParaRPr lang="fi-FI"/>
        </a:p>
      </dgm:t>
    </dgm:pt>
    <dgm:pt modelId="{59E1DC2E-F30F-44C6-82F8-EA3EBEB5252D}">
      <dgm:prSet/>
      <dgm:spPr/>
      <dgm:t>
        <a:bodyPr/>
        <a:lstStyle/>
        <a:p>
          <a:pPr rtl="0"/>
          <a:r>
            <a:rPr lang="fi-FI"/>
            <a:t>Poikkeava IPR-sääntely</a:t>
          </a:r>
          <a:endParaRPr lang="fi-FI" dirty="0"/>
        </a:p>
      </dgm:t>
    </dgm:pt>
    <dgm:pt modelId="{081A68E7-6B73-4D60-81C5-7B00CE1B15D5}" type="parTrans" cxnId="{FB2BB70A-E860-4624-A84A-6E4EDAE4BD31}">
      <dgm:prSet/>
      <dgm:spPr/>
      <dgm:t>
        <a:bodyPr/>
        <a:lstStyle/>
        <a:p>
          <a:endParaRPr lang="fi-FI"/>
        </a:p>
      </dgm:t>
    </dgm:pt>
    <dgm:pt modelId="{0BEEC4B3-C537-45C0-99CF-D04F966691E9}" type="sibTrans" cxnId="{FB2BB70A-E860-4624-A84A-6E4EDAE4BD31}">
      <dgm:prSet/>
      <dgm:spPr/>
      <dgm:t>
        <a:bodyPr/>
        <a:lstStyle/>
        <a:p>
          <a:endParaRPr lang="fi-FI"/>
        </a:p>
      </dgm:t>
    </dgm:pt>
    <dgm:pt modelId="{17DD82DF-0210-4648-8BDC-4DB5BE564856}">
      <dgm:prSet/>
      <dgm:spPr/>
      <dgm:t>
        <a:bodyPr/>
        <a:lstStyle/>
        <a:p>
          <a:pPr rtl="0"/>
          <a:r>
            <a:rPr lang="fi-FI" b="1" dirty="0"/>
            <a:t>Reaktio</a:t>
          </a:r>
          <a:r>
            <a:rPr lang="en-US" b="1" dirty="0"/>
            <a:t>: </a:t>
          </a:r>
          <a:r>
            <a:rPr lang="en-US" b="1" dirty="0" err="1"/>
            <a:t>vastatoimet</a:t>
          </a:r>
          <a:endParaRPr lang="fi-FI" dirty="0"/>
        </a:p>
      </dgm:t>
    </dgm:pt>
    <dgm:pt modelId="{89E5092F-7264-40FD-8112-2C6A0C2452E6}" type="parTrans" cxnId="{A067A42F-8ECC-4FA9-ACD8-B71EA70E7A17}">
      <dgm:prSet/>
      <dgm:spPr/>
      <dgm:t>
        <a:bodyPr/>
        <a:lstStyle/>
        <a:p>
          <a:endParaRPr lang="fi-FI"/>
        </a:p>
      </dgm:t>
    </dgm:pt>
    <dgm:pt modelId="{5A618ECB-5F08-435F-90DA-5FEFE58B355E}" type="sibTrans" cxnId="{A067A42F-8ECC-4FA9-ACD8-B71EA70E7A17}">
      <dgm:prSet/>
      <dgm:spPr/>
      <dgm:t>
        <a:bodyPr/>
        <a:lstStyle/>
        <a:p>
          <a:endParaRPr lang="fi-FI"/>
        </a:p>
      </dgm:t>
    </dgm:pt>
    <dgm:pt modelId="{F45EB576-305B-4F3A-BEE1-AB89EE4B8E59}" type="pres">
      <dgm:prSet presAssocID="{16978C37-8F72-45C6-A07A-BF0086715C3B}" presName="vert0" presStyleCnt="0">
        <dgm:presLayoutVars>
          <dgm:dir/>
          <dgm:animOne val="branch"/>
          <dgm:animLvl val="lvl"/>
        </dgm:presLayoutVars>
      </dgm:prSet>
      <dgm:spPr/>
    </dgm:pt>
    <dgm:pt modelId="{F8AB25B4-F2E3-4907-B548-19D80F8B49B4}" type="pres">
      <dgm:prSet presAssocID="{2FB33031-5AEC-4860-A77F-F636CA66CBC5}" presName="thickLine" presStyleLbl="alignNode1" presStyleIdx="0" presStyleCnt="3"/>
      <dgm:spPr/>
    </dgm:pt>
    <dgm:pt modelId="{49D0A820-BEBA-458D-BACF-C1D0DFA8BD64}" type="pres">
      <dgm:prSet presAssocID="{2FB33031-5AEC-4860-A77F-F636CA66CBC5}" presName="horz1" presStyleCnt="0"/>
      <dgm:spPr/>
    </dgm:pt>
    <dgm:pt modelId="{F2BD66D0-EFD7-4A03-B346-787EE795C665}" type="pres">
      <dgm:prSet presAssocID="{2FB33031-5AEC-4860-A77F-F636CA66CBC5}" presName="tx1" presStyleLbl="revTx" presStyleIdx="0" presStyleCnt="10"/>
      <dgm:spPr/>
    </dgm:pt>
    <dgm:pt modelId="{0F7B0DA3-B62C-4CA5-89E1-74A89A297C83}" type="pres">
      <dgm:prSet presAssocID="{2FB33031-5AEC-4860-A77F-F636CA66CBC5}" presName="vert1" presStyleCnt="0"/>
      <dgm:spPr/>
    </dgm:pt>
    <dgm:pt modelId="{102FF9FC-DCD3-4739-89D7-59A119377D13}" type="pres">
      <dgm:prSet presAssocID="{798822B3-C994-4C69-8D77-4C217C8E4EB3}" presName="vertSpace2a" presStyleCnt="0"/>
      <dgm:spPr/>
    </dgm:pt>
    <dgm:pt modelId="{29787B4D-BA3F-4804-AFE5-CC676FC4E745}" type="pres">
      <dgm:prSet presAssocID="{798822B3-C994-4C69-8D77-4C217C8E4EB3}" presName="horz2" presStyleCnt="0"/>
      <dgm:spPr/>
    </dgm:pt>
    <dgm:pt modelId="{31C070CD-A001-4E92-8B65-778965FC50D1}" type="pres">
      <dgm:prSet presAssocID="{798822B3-C994-4C69-8D77-4C217C8E4EB3}" presName="horzSpace2" presStyleCnt="0"/>
      <dgm:spPr/>
    </dgm:pt>
    <dgm:pt modelId="{7BC07EE4-07E2-44E5-BD11-C7EA4A20A217}" type="pres">
      <dgm:prSet presAssocID="{798822B3-C994-4C69-8D77-4C217C8E4EB3}" presName="tx2" presStyleLbl="revTx" presStyleIdx="1" presStyleCnt="10"/>
      <dgm:spPr/>
    </dgm:pt>
    <dgm:pt modelId="{C4122986-72F8-4777-B944-DF51AFB83D34}" type="pres">
      <dgm:prSet presAssocID="{798822B3-C994-4C69-8D77-4C217C8E4EB3}" presName="vert2" presStyleCnt="0"/>
      <dgm:spPr/>
    </dgm:pt>
    <dgm:pt modelId="{8C626C16-5255-4EED-BC55-FFB72FB5FA40}" type="pres">
      <dgm:prSet presAssocID="{798822B3-C994-4C69-8D77-4C217C8E4EB3}" presName="thinLine2b" presStyleLbl="callout" presStyleIdx="0" presStyleCnt="7"/>
      <dgm:spPr/>
    </dgm:pt>
    <dgm:pt modelId="{CBF979C7-EE2E-43F9-86CC-5B1BB81E1073}" type="pres">
      <dgm:prSet presAssocID="{798822B3-C994-4C69-8D77-4C217C8E4EB3}" presName="vertSpace2b" presStyleCnt="0"/>
      <dgm:spPr/>
    </dgm:pt>
    <dgm:pt modelId="{37776CDB-FBE6-4A2B-9FDA-825A68D22412}" type="pres">
      <dgm:prSet presAssocID="{B3D9B980-67A2-4579-BCC9-6DBECE7229ED}" presName="thickLine" presStyleLbl="alignNode1" presStyleIdx="1" presStyleCnt="3"/>
      <dgm:spPr/>
    </dgm:pt>
    <dgm:pt modelId="{0BA8F5F3-020C-422E-B63D-3816F80FD928}" type="pres">
      <dgm:prSet presAssocID="{B3D9B980-67A2-4579-BCC9-6DBECE7229ED}" presName="horz1" presStyleCnt="0"/>
      <dgm:spPr/>
    </dgm:pt>
    <dgm:pt modelId="{CED7A48A-3088-4A8E-B851-E5215972985C}" type="pres">
      <dgm:prSet presAssocID="{B3D9B980-67A2-4579-BCC9-6DBECE7229ED}" presName="tx1" presStyleLbl="revTx" presStyleIdx="2" presStyleCnt="10"/>
      <dgm:spPr/>
    </dgm:pt>
    <dgm:pt modelId="{908A41DF-0773-4548-B16F-D4AB0F64CA72}" type="pres">
      <dgm:prSet presAssocID="{B3D9B980-67A2-4579-BCC9-6DBECE7229ED}" presName="vert1" presStyleCnt="0"/>
      <dgm:spPr/>
    </dgm:pt>
    <dgm:pt modelId="{5DEA473B-A487-4D40-880A-93324858822E}" type="pres">
      <dgm:prSet presAssocID="{DA2E6719-4B03-4F52-8615-AC8D6E6E20DC}" presName="vertSpace2a" presStyleCnt="0"/>
      <dgm:spPr/>
    </dgm:pt>
    <dgm:pt modelId="{E14A39BB-A51A-49B3-BCF9-573C04F47FD6}" type="pres">
      <dgm:prSet presAssocID="{DA2E6719-4B03-4F52-8615-AC8D6E6E20DC}" presName="horz2" presStyleCnt="0"/>
      <dgm:spPr/>
    </dgm:pt>
    <dgm:pt modelId="{155D178E-22DE-4A66-9E31-2FF76417F2C5}" type="pres">
      <dgm:prSet presAssocID="{DA2E6719-4B03-4F52-8615-AC8D6E6E20DC}" presName="horzSpace2" presStyleCnt="0"/>
      <dgm:spPr/>
    </dgm:pt>
    <dgm:pt modelId="{5986ABBD-4824-4BB6-AC4E-BCF7DE0B9FF3}" type="pres">
      <dgm:prSet presAssocID="{DA2E6719-4B03-4F52-8615-AC8D6E6E20DC}" presName="tx2" presStyleLbl="revTx" presStyleIdx="3" presStyleCnt="10"/>
      <dgm:spPr/>
    </dgm:pt>
    <dgm:pt modelId="{43EDB8F4-811F-4BFE-B187-15441FEFAB27}" type="pres">
      <dgm:prSet presAssocID="{DA2E6719-4B03-4F52-8615-AC8D6E6E20DC}" presName="vert2" presStyleCnt="0"/>
      <dgm:spPr/>
    </dgm:pt>
    <dgm:pt modelId="{659E481D-7517-4A51-BEA8-2C5193745BC1}" type="pres">
      <dgm:prSet presAssocID="{DA2E6719-4B03-4F52-8615-AC8D6E6E20DC}" presName="thinLine2b" presStyleLbl="callout" presStyleIdx="1" presStyleCnt="7"/>
      <dgm:spPr/>
    </dgm:pt>
    <dgm:pt modelId="{29B4540D-6B94-4144-94B7-816E788A9D0F}" type="pres">
      <dgm:prSet presAssocID="{DA2E6719-4B03-4F52-8615-AC8D6E6E20DC}" presName="vertSpace2b" presStyleCnt="0"/>
      <dgm:spPr/>
    </dgm:pt>
    <dgm:pt modelId="{140F9900-4D44-479C-8601-B06F4B45FF85}" type="pres">
      <dgm:prSet presAssocID="{B74B4EC1-7F97-4B08-8E12-570E2B269DD9}" presName="horz2" presStyleCnt="0"/>
      <dgm:spPr/>
    </dgm:pt>
    <dgm:pt modelId="{19B06295-C2C2-4EB7-B2BD-9C89422A621F}" type="pres">
      <dgm:prSet presAssocID="{B74B4EC1-7F97-4B08-8E12-570E2B269DD9}" presName="horzSpace2" presStyleCnt="0"/>
      <dgm:spPr/>
    </dgm:pt>
    <dgm:pt modelId="{D98ACD2E-8E51-4353-9BDB-1574AE3EC211}" type="pres">
      <dgm:prSet presAssocID="{B74B4EC1-7F97-4B08-8E12-570E2B269DD9}" presName="tx2" presStyleLbl="revTx" presStyleIdx="4" presStyleCnt="10"/>
      <dgm:spPr/>
    </dgm:pt>
    <dgm:pt modelId="{5C1F8C14-296D-40FC-8C50-8E20359A405B}" type="pres">
      <dgm:prSet presAssocID="{B74B4EC1-7F97-4B08-8E12-570E2B269DD9}" presName="vert2" presStyleCnt="0"/>
      <dgm:spPr/>
    </dgm:pt>
    <dgm:pt modelId="{69EDB855-0183-4ECC-8027-0BDA5629DBD0}" type="pres">
      <dgm:prSet presAssocID="{B74B4EC1-7F97-4B08-8E12-570E2B269DD9}" presName="thinLine2b" presStyleLbl="callout" presStyleIdx="2" presStyleCnt="7"/>
      <dgm:spPr/>
    </dgm:pt>
    <dgm:pt modelId="{7ADE388B-9141-480B-A4A6-88D928F10AF3}" type="pres">
      <dgm:prSet presAssocID="{B74B4EC1-7F97-4B08-8E12-570E2B269DD9}" presName="vertSpace2b" presStyleCnt="0"/>
      <dgm:spPr/>
    </dgm:pt>
    <dgm:pt modelId="{7349901C-DA7C-453E-B5F5-C146A23A549A}" type="pres">
      <dgm:prSet presAssocID="{DF32EF20-757A-4197-9DCC-10E239C1A4C1}" presName="horz2" presStyleCnt="0"/>
      <dgm:spPr/>
    </dgm:pt>
    <dgm:pt modelId="{7F817E29-0509-446A-A795-399FF6309E5E}" type="pres">
      <dgm:prSet presAssocID="{DF32EF20-757A-4197-9DCC-10E239C1A4C1}" presName="horzSpace2" presStyleCnt="0"/>
      <dgm:spPr/>
    </dgm:pt>
    <dgm:pt modelId="{B7086052-5273-48BC-B8A7-0420F41040C5}" type="pres">
      <dgm:prSet presAssocID="{DF32EF20-757A-4197-9DCC-10E239C1A4C1}" presName="tx2" presStyleLbl="revTx" presStyleIdx="5" presStyleCnt="10"/>
      <dgm:spPr/>
    </dgm:pt>
    <dgm:pt modelId="{8D3450DA-994A-495B-80CD-4472CFB6751E}" type="pres">
      <dgm:prSet presAssocID="{DF32EF20-757A-4197-9DCC-10E239C1A4C1}" presName="vert2" presStyleCnt="0"/>
      <dgm:spPr/>
    </dgm:pt>
    <dgm:pt modelId="{F156628C-B3C6-485D-B189-8F00161BAA62}" type="pres">
      <dgm:prSet presAssocID="{DF32EF20-757A-4197-9DCC-10E239C1A4C1}" presName="thinLine2b" presStyleLbl="callout" presStyleIdx="3" presStyleCnt="7"/>
      <dgm:spPr/>
    </dgm:pt>
    <dgm:pt modelId="{B85534D9-9888-4AFE-94B4-6AC862000B99}" type="pres">
      <dgm:prSet presAssocID="{DF32EF20-757A-4197-9DCC-10E239C1A4C1}" presName="vertSpace2b" presStyleCnt="0"/>
      <dgm:spPr/>
    </dgm:pt>
    <dgm:pt modelId="{9F75ABA8-81FD-4E1D-97F3-F38A369B3BCD}" type="pres">
      <dgm:prSet presAssocID="{2C48150F-705F-471D-89A8-61457357D5F3}" presName="horz2" presStyleCnt="0"/>
      <dgm:spPr/>
    </dgm:pt>
    <dgm:pt modelId="{15BE7976-4244-4397-94FE-93CB4620246B}" type="pres">
      <dgm:prSet presAssocID="{2C48150F-705F-471D-89A8-61457357D5F3}" presName="horzSpace2" presStyleCnt="0"/>
      <dgm:spPr/>
    </dgm:pt>
    <dgm:pt modelId="{7C039D6A-0398-4FEB-8DD4-B07DCBF0AE30}" type="pres">
      <dgm:prSet presAssocID="{2C48150F-705F-471D-89A8-61457357D5F3}" presName="tx2" presStyleLbl="revTx" presStyleIdx="6" presStyleCnt="10"/>
      <dgm:spPr/>
    </dgm:pt>
    <dgm:pt modelId="{E56A42D3-45DA-4E58-A4C2-3A7D111D53A9}" type="pres">
      <dgm:prSet presAssocID="{2C48150F-705F-471D-89A8-61457357D5F3}" presName="vert2" presStyleCnt="0"/>
      <dgm:spPr/>
    </dgm:pt>
    <dgm:pt modelId="{A71B9D20-AA2F-42C8-98A6-4E6CF1518EC8}" type="pres">
      <dgm:prSet presAssocID="{2C48150F-705F-471D-89A8-61457357D5F3}" presName="thinLine2b" presStyleLbl="callout" presStyleIdx="4" presStyleCnt="7"/>
      <dgm:spPr/>
    </dgm:pt>
    <dgm:pt modelId="{06A36636-AF35-4725-9A88-71728887E304}" type="pres">
      <dgm:prSet presAssocID="{2C48150F-705F-471D-89A8-61457357D5F3}" presName="vertSpace2b" presStyleCnt="0"/>
      <dgm:spPr/>
    </dgm:pt>
    <dgm:pt modelId="{12E63190-56DC-4A87-91CB-9FAF60130DD7}" type="pres">
      <dgm:prSet presAssocID="{38610640-4E4D-41B2-8D97-A269809E927D}" presName="horz2" presStyleCnt="0"/>
      <dgm:spPr/>
    </dgm:pt>
    <dgm:pt modelId="{F41DE8FE-5E5F-4AB0-B24A-47E3240FA736}" type="pres">
      <dgm:prSet presAssocID="{38610640-4E4D-41B2-8D97-A269809E927D}" presName="horzSpace2" presStyleCnt="0"/>
      <dgm:spPr/>
    </dgm:pt>
    <dgm:pt modelId="{C7C2B0E8-9C6C-41A0-AF9F-5488D8FAEF58}" type="pres">
      <dgm:prSet presAssocID="{38610640-4E4D-41B2-8D97-A269809E927D}" presName="tx2" presStyleLbl="revTx" presStyleIdx="7" presStyleCnt="10"/>
      <dgm:spPr/>
    </dgm:pt>
    <dgm:pt modelId="{5D386A4B-85D0-4440-8BC1-BE6B23167784}" type="pres">
      <dgm:prSet presAssocID="{38610640-4E4D-41B2-8D97-A269809E927D}" presName="vert2" presStyleCnt="0"/>
      <dgm:spPr/>
    </dgm:pt>
    <dgm:pt modelId="{312B52B6-A984-4A32-B220-C480B7BD890E}" type="pres">
      <dgm:prSet presAssocID="{38610640-4E4D-41B2-8D97-A269809E927D}" presName="thinLine2b" presStyleLbl="callout" presStyleIdx="5" presStyleCnt="7"/>
      <dgm:spPr/>
    </dgm:pt>
    <dgm:pt modelId="{A2083119-59F1-4532-A61E-5FDAC3CA71E1}" type="pres">
      <dgm:prSet presAssocID="{38610640-4E4D-41B2-8D97-A269809E927D}" presName="vertSpace2b" presStyleCnt="0"/>
      <dgm:spPr/>
    </dgm:pt>
    <dgm:pt modelId="{E02D0D07-027C-439D-BD83-4B7AB3B9C35F}" type="pres">
      <dgm:prSet presAssocID="{59E1DC2E-F30F-44C6-82F8-EA3EBEB5252D}" presName="horz2" presStyleCnt="0"/>
      <dgm:spPr/>
    </dgm:pt>
    <dgm:pt modelId="{A9BDF2F7-BDFD-4C74-BD79-1AA06D5C1206}" type="pres">
      <dgm:prSet presAssocID="{59E1DC2E-F30F-44C6-82F8-EA3EBEB5252D}" presName="horzSpace2" presStyleCnt="0"/>
      <dgm:spPr/>
    </dgm:pt>
    <dgm:pt modelId="{C232F245-8590-4302-B350-631BD91DE1C3}" type="pres">
      <dgm:prSet presAssocID="{59E1DC2E-F30F-44C6-82F8-EA3EBEB5252D}" presName="tx2" presStyleLbl="revTx" presStyleIdx="8" presStyleCnt="10"/>
      <dgm:spPr/>
    </dgm:pt>
    <dgm:pt modelId="{12A61956-CAF0-4693-A0BE-C04BC325D2A0}" type="pres">
      <dgm:prSet presAssocID="{59E1DC2E-F30F-44C6-82F8-EA3EBEB5252D}" presName="vert2" presStyleCnt="0"/>
      <dgm:spPr/>
    </dgm:pt>
    <dgm:pt modelId="{2735ED60-E6ED-41F4-BF56-892694AE80E3}" type="pres">
      <dgm:prSet presAssocID="{59E1DC2E-F30F-44C6-82F8-EA3EBEB5252D}" presName="thinLine2b" presStyleLbl="callout" presStyleIdx="6" presStyleCnt="7"/>
      <dgm:spPr/>
    </dgm:pt>
    <dgm:pt modelId="{C79ED4B5-44D4-4CA3-BB3F-585F82C75F4E}" type="pres">
      <dgm:prSet presAssocID="{59E1DC2E-F30F-44C6-82F8-EA3EBEB5252D}" presName="vertSpace2b" presStyleCnt="0"/>
      <dgm:spPr/>
    </dgm:pt>
    <dgm:pt modelId="{5E7D087C-E2B3-445F-A334-A8F5BE7BD578}" type="pres">
      <dgm:prSet presAssocID="{17DD82DF-0210-4648-8BDC-4DB5BE564856}" presName="thickLine" presStyleLbl="alignNode1" presStyleIdx="2" presStyleCnt="3"/>
      <dgm:spPr/>
    </dgm:pt>
    <dgm:pt modelId="{BD65F535-30D1-4291-9C46-634EDD55FDD1}" type="pres">
      <dgm:prSet presAssocID="{17DD82DF-0210-4648-8BDC-4DB5BE564856}" presName="horz1" presStyleCnt="0"/>
      <dgm:spPr/>
    </dgm:pt>
    <dgm:pt modelId="{F7CD7845-A0A8-4E26-AB76-21A8AE518374}" type="pres">
      <dgm:prSet presAssocID="{17DD82DF-0210-4648-8BDC-4DB5BE564856}" presName="tx1" presStyleLbl="revTx" presStyleIdx="9" presStyleCnt="10"/>
      <dgm:spPr/>
    </dgm:pt>
    <dgm:pt modelId="{DE417CFE-D307-4DF5-9A08-B7F3F91480A2}" type="pres">
      <dgm:prSet presAssocID="{17DD82DF-0210-4648-8BDC-4DB5BE564856}" presName="vert1" presStyleCnt="0"/>
      <dgm:spPr/>
    </dgm:pt>
  </dgm:ptLst>
  <dgm:cxnLst>
    <dgm:cxn modelId="{D0FD3B08-6F4D-4C28-A71A-32E114814FCF}" type="presOf" srcId="{2C48150F-705F-471D-89A8-61457357D5F3}" destId="{7C039D6A-0398-4FEB-8DD4-B07DCBF0AE30}" srcOrd="0" destOrd="0" presId="urn:microsoft.com/office/officeart/2008/layout/LinedList"/>
    <dgm:cxn modelId="{FB2BB70A-E860-4624-A84A-6E4EDAE4BD31}" srcId="{B3D9B980-67A2-4579-BCC9-6DBECE7229ED}" destId="{59E1DC2E-F30F-44C6-82F8-EA3EBEB5252D}" srcOrd="5" destOrd="0" parTransId="{081A68E7-6B73-4D60-81C5-7B00CE1B15D5}" sibTransId="{0BEEC4B3-C537-45C0-99CF-D04F966691E9}"/>
    <dgm:cxn modelId="{9F38301B-7D15-4844-9BB5-5DFCAF03AA01}" type="presOf" srcId="{16978C37-8F72-45C6-A07A-BF0086715C3B}" destId="{F45EB576-305B-4F3A-BEE1-AB89EE4B8E59}" srcOrd="0" destOrd="0" presId="urn:microsoft.com/office/officeart/2008/layout/LinedList"/>
    <dgm:cxn modelId="{A067A42F-8ECC-4FA9-ACD8-B71EA70E7A17}" srcId="{16978C37-8F72-45C6-A07A-BF0086715C3B}" destId="{17DD82DF-0210-4648-8BDC-4DB5BE564856}" srcOrd="2" destOrd="0" parTransId="{89E5092F-7264-40FD-8112-2C6A0C2452E6}" sibTransId="{5A618ECB-5F08-435F-90DA-5FEFE58B355E}"/>
    <dgm:cxn modelId="{FA856C30-DD04-4C8B-970C-91CE6C92A301}" type="presOf" srcId="{DF32EF20-757A-4197-9DCC-10E239C1A4C1}" destId="{B7086052-5273-48BC-B8A7-0420F41040C5}" srcOrd="0" destOrd="0" presId="urn:microsoft.com/office/officeart/2008/layout/LinedList"/>
    <dgm:cxn modelId="{50C20A35-39BA-481E-A963-FB9FE0314229}" srcId="{16978C37-8F72-45C6-A07A-BF0086715C3B}" destId="{B3D9B980-67A2-4579-BCC9-6DBECE7229ED}" srcOrd="1" destOrd="0" parTransId="{C84D3E94-BC32-477F-A397-91B8446B3E33}" sibTransId="{A1DC72E0-7997-4AD0-B1A0-BD9C3878B09A}"/>
    <dgm:cxn modelId="{2FC1DB40-DE10-44B2-9EB5-E3E174566B56}" srcId="{B3D9B980-67A2-4579-BCC9-6DBECE7229ED}" destId="{DA2E6719-4B03-4F52-8615-AC8D6E6E20DC}" srcOrd="0" destOrd="0" parTransId="{1C63D487-2B67-45BB-A41D-4747962AE2A0}" sibTransId="{0AE75DF3-FC04-4EC3-A860-8DB252D5902F}"/>
    <dgm:cxn modelId="{E46B4944-D63E-4DC6-9118-77C69CF960D0}" type="presOf" srcId="{59E1DC2E-F30F-44C6-82F8-EA3EBEB5252D}" destId="{C232F245-8590-4302-B350-631BD91DE1C3}" srcOrd="0" destOrd="0" presId="urn:microsoft.com/office/officeart/2008/layout/LinedList"/>
    <dgm:cxn modelId="{C7BC0668-B1DC-46E8-9273-5BAC2405AA32}" type="presOf" srcId="{38610640-4E4D-41B2-8D97-A269809E927D}" destId="{C7C2B0E8-9C6C-41A0-AF9F-5488D8FAEF58}" srcOrd="0" destOrd="0" presId="urn:microsoft.com/office/officeart/2008/layout/LinedList"/>
    <dgm:cxn modelId="{DAF2AB52-A4BA-4CC9-968B-561071F9D9F0}" srcId="{B3D9B980-67A2-4579-BCC9-6DBECE7229ED}" destId="{B74B4EC1-7F97-4B08-8E12-570E2B269DD9}" srcOrd="1" destOrd="0" parTransId="{81BD20E8-9ABC-4736-992D-5B42A81710D4}" sibTransId="{24248346-2782-4647-9F92-C000016AECE1}"/>
    <dgm:cxn modelId="{D58A9E74-E979-4014-83C2-999192912E77}" type="presOf" srcId="{17DD82DF-0210-4648-8BDC-4DB5BE564856}" destId="{F7CD7845-A0A8-4E26-AB76-21A8AE518374}" srcOrd="0" destOrd="0" presId="urn:microsoft.com/office/officeart/2008/layout/LinedList"/>
    <dgm:cxn modelId="{004C0B7F-DDA8-49A7-9D1E-E05C64CEE551}" srcId="{B3D9B980-67A2-4579-BCC9-6DBECE7229ED}" destId="{2C48150F-705F-471D-89A8-61457357D5F3}" srcOrd="3" destOrd="0" parTransId="{847ADC3E-BAF4-4DA5-97AC-AE1B4A2531E5}" sibTransId="{B1CD48C6-B846-4086-8DBE-F2155543E631}"/>
    <dgm:cxn modelId="{8FB12284-1172-45FC-AE43-0FFD9C401667}" type="presOf" srcId="{DA2E6719-4B03-4F52-8615-AC8D6E6E20DC}" destId="{5986ABBD-4824-4BB6-AC4E-BCF7DE0B9FF3}" srcOrd="0" destOrd="0" presId="urn:microsoft.com/office/officeart/2008/layout/LinedList"/>
    <dgm:cxn modelId="{5AEABF87-69BC-49CB-A16B-A6EE320B3DAC}" type="presOf" srcId="{B74B4EC1-7F97-4B08-8E12-570E2B269DD9}" destId="{D98ACD2E-8E51-4353-9BDB-1574AE3EC211}" srcOrd="0" destOrd="0" presId="urn:microsoft.com/office/officeart/2008/layout/LinedList"/>
    <dgm:cxn modelId="{928B0F8C-1EF8-4EAF-AF82-CB1C16971E73}" type="presOf" srcId="{B3D9B980-67A2-4579-BCC9-6DBECE7229ED}" destId="{CED7A48A-3088-4A8E-B851-E5215972985C}" srcOrd="0" destOrd="0" presId="urn:microsoft.com/office/officeart/2008/layout/LinedList"/>
    <dgm:cxn modelId="{BF4A659C-62C9-4839-ADD2-8CEF04802A91}" srcId="{B3D9B980-67A2-4579-BCC9-6DBECE7229ED}" destId="{38610640-4E4D-41B2-8D97-A269809E927D}" srcOrd="4" destOrd="0" parTransId="{F7453E26-6467-4BA8-BE49-76AAA23D574C}" sibTransId="{6AE3453D-71D5-4378-A4FE-A4A1E33E27CD}"/>
    <dgm:cxn modelId="{C33F6BB9-6E4F-4290-8853-75A303E95A59}" srcId="{16978C37-8F72-45C6-A07A-BF0086715C3B}" destId="{2FB33031-5AEC-4860-A77F-F636CA66CBC5}" srcOrd="0" destOrd="0" parTransId="{F1DF773C-80E7-45BC-9940-8D6468BF8380}" sibTransId="{9E0EF4F3-999E-41B0-BF5D-7E3B40415067}"/>
    <dgm:cxn modelId="{6CF3ACC5-866B-4992-8CF8-82FAB6D72643}" type="presOf" srcId="{2FB33031-5AEC-4860-A77F-F636CA66CBC5}" destId="{F2BD66D0-EFD7-4A03-B346-787EE795C665}" srcOrd="0" destOrd="0" presId="urn:microsoft.com/office/officeart/2008/layout/LinedList"/>
    <dgm:cxn modelId="{39B30FC6-044C-4D21-8018-723D60F3DCF4}" srcId="{2FB33031-5AEC-4860-A77F-F636CA66CBC5}" destId="{798822B3-C994-4C69-8D77-4C217C8E4EB3}" srcOrd="0" destOrd="0" parTransId="{E7FDEB99-4252-486D-99BA-395AFADD904B}" sibTransId="{6CB00B2B-9FFC-4AC7-A57D-660F360F6CC2}"/>
    <dgm:cxn modelId="{83247BD9-52AD-410B-BB8A-5DD21D7FE5DF}" type="presOf" srcId="{798822B3-C994-4C69-8D77-4C217C8E4EB3}" destId="{7BC07EE4-07E2-44E5-BD11-C7EA4A20A217}" srcOrd="0" destOrd="0" presId="urn:microsoft.com/office/officeart/2008/layout/LinedList"/>
    <dgm:cxn modelId="{943D84E6-1C34-4F96-A3A0-323D8D9117A2}" srcId="{B3D9B980-67A2-4579-BCC9-6DBECE7229ED}" destId="{DF32EF20-757A-4197-9DCC-10E239C1A4C1}" srcOrd="2" destOrd="0" parTransId="{9DAAB310-F8E5-401A-9C8D-02DE1B81B4E9}" sibTransId="{6577B88A-E035-4771-84A0-199B54ACAEE4}"/>
    <dgm:cxn modelId="{EB784949-62C5-445C-B6FD-C954A1119BFC}" type="presParOf" srcId="{F45EB576-305B-4F3A-BEE1-AB89EE4B8E59}" destId="{F8AB25B4-F2E3-4907-B548-19D80F8B49B4}" srcOrd="0" destOrd="0" presId="urn:microsoft.com/office/officeart/2008/layout/LinedList"/>
    <dgm:cxn modelId="{F2821C25-AF30-411D-82C4-43C7D6468113}" type="presParOf" srcId="{F45EB576-305B-4F3A-BEE1-AB89EE4B8E59}" destId="{49D0A820-BEBA-458D-BACF-C1D0DFA8BD64}" srcOrd="1" destOrd="0" presId="urn:microsoft.com/office/officeart/2008/layout/LinedList"/>
    <dgm:cxn modelId="{7E2455ED-ECBB-479E-964F-057DAF3DC85B}" type="presParOf" srcId="{49D0A820-BEBA-458D-BACF-C1D0DFA8BD64}" destId="{F2BD66D0-EFD7-4A03-B346-787EE795C665}" srcOrd="0" destOrd="0" presId="urn:microsoft.com/office/officeart/2008/layout/LinedList"/>
    <dgm:cxn modelId="{32DC55D5-B143-4E04-AA9D-F64C6C7461E2}" type="presParOf" srcId="{49D0A820-BEBA-458D-BACF-C1D0DFA8BD64}" destId="{0F7B0DA3-B62C-4CA5-89E1-74A89A297C83}" srcOrd="1" destOrd="0" presId="urn:microsoft.com/office/officeart/2008/layout/LinedList"/>
    <dgm:cxn modelId="{538FCF82-67DA-4F36-A916-23091A791077}" type="presParOf" srcId="{0F7B0DA3-B62C-4CA5-89E1-74A89A297C83}" destId="{102FF9FC-DCD3-4739-89D7-59A119377D13}" srcOrd="0" destOrd="0" presId="urn:microsoft.com/office/officeart/2008/layout/LinedList"/>
    <dgm:cxn modelId="{5A4C674E-D33F-48CA-8C2C-D82E2338AFDD}" type="presParOf" srcId="{0F7B0DA3-B62C-4CA5-89E1-74A89A297C83}" destId="{29787B4D-BA3F-4804-AFE5-CC676FC4E745}" srcOrd="1" destOrd="0" presId="urn:microsoft.com/office/officeart/2008/layout/LinedList"/>
    <dgm:cxn modelId="{C5CFCE7D-184C-409C-893D-578336F26DC6}" type="presParOf" srcId="{29787B4D-BA3F-4804-AFE5-CC676FC4E745}" destId="{31C070CD-A001-4E92-8B65-778965FC50D1}" srcOrd="0" destOrd="0" presId="urn:microsoft.com/office/officeart/2008/layout/LinedList"/>
    <dgm:cxn modelId="{0A8EA508-4AFE-4A52-B7B0-30D7A579C855}" type="presParOf" srcId="{29787B4D-BA3F-4804-AFE5-CC676FC4E745}" destId="{7BC07EE4-07E2-44E5-BD11-C7EA4A20A217}" srcOrd="1" destOrd="0" presId="urn:microsoft.com/office/officeart/2008/layout/LinedList"/>
    <dgm:cxn modelId="{171BE557-A739-4119-BAD3-C5293624F877}" type="presParOf" srcId="{29787B4D-BA3F-4804-AFE5-CC676FC4E745}" destId="{C4122986-72F8-4777-B944-DF51AFB83D34}" srcOrd="2" destOrd="0" presId="urn:microsoft.com/office/officeart/2008/layout/LinedList"/>
    <dgm:cxn modelId="{51209463-E768-4452-A606-583D0AE3AE1C}" type="presParOf" srcId="{0F7B0DA3-B62C-4CA5-89E1-74A89A297C83}" destId="{8C626C16-5255-4EED-BC55-FFB72FB5FA40}" srcOrd="2" destOrd="0" presId="urn:microsoft.com/office/officeart/2008/layout/LinedList"/>
    <dgm:cxn modelId="{1C885053-F319-4EBF-83BD-0AFEF87A18BD}" type="presParOf" srcId="{0F7B0DA3-B62C-4CA5-89E1-74A89A297C83}" destId="{CBF979C7-EE2E-43F9-86CC-5B1BB81E1073}" srcOrd="3" destOrd="0" presId="urn:microsoft.com/office/officeart/2008/layout/LinedList"/>
    <dgm:cxn modelId="{1583F0D6-85E0-4C8B-8324-5C6E6423D038}" type="presParOf" srcId="{F45EB576-305B-4F3A-BEE1-AB89EE4B8E59}" destId="{37776CDB-FBE6-4A2B-9FDA-825A68D22412}" srcOrd="2" destOrd="0" presId="urn:microsoft.com/office/officeart/2008/layout/LinedList"/>
    <dgm:cxn modelId="{69429996-DB31-43BE-91CF-FD9514CBECE3}" type="presParOf" srcId="{F45EB576-305B-4F3A-BEE1-AB89EE4B8E59}" destId="{0BA8F5F3-020C-422E-B63D-3816F80FD928}" srcOrd="3" destOrd="0" presId="urn:microsoft.com/office/officeart/2008/layout/LinedList"/>
    <dgm:cxn modelId="{A868B829-6880-495C-8F9E-33D8ADB39C92}" type="presParOf" srcId="{0BA8F5F3-020C-422E-B63D-3816F80FD928}" destId="{CED7A48A-3088-4A8E-B851-E5215972985C}" srcOrd="0" destOrd="0" presId="urn:microsoft.com/office/officeart/2008/layout/LinedList"/>
    <dgm:cxn modelId="{60EBDE48-11D0-40C0-887C-787BAD0AD655}" type="presParOf" srcId="{0BA8F5F3-020C-422E-B63D-3816F80FD928}" destId="{908A41DF-0773-4548-B16F-D4AB0F64CA72}" srcOrd="1" destOrd="0" presId="urn:microsoft.com/office/officeart/2008/layout/LinedList"/>
    <dgm:cxn modelId="{3A166B84-90C0-408F-9D2A-EDFBA17A1477}" type="presParOf" srcId="{908A41DF-0773-4548-B16F-D4AB0F64CA72}" destId="{5DEA473B-A487-4D40-880A-93324858822E}" srcOrd="0" destOrd="0" presId="urn:microsoft.com/office/officeart/2008/layout/LinedList"/>
    <dgm:cxn modelId="{61B47837-651D-487F-83F0-46D6D81AA9C3}" type="presParOf" srcId="{908A41DF-0773-4548-B16F-D4AB0F64CA72}" destId="{E14A39BB-A51A-49B3-BCF9-573C04F47FD6}" srcOrd="1" destOrd="0" presId="urn:microsoft.com/office/officeart/2008/layout/LinedList"/>
    <dgm:cxn modelId="{C79526B7-38F9-476F-A37B-713D8D43570B}" type="presParOf" srcId="{E14A39BB-A51A-49B3-BCF9-573C04F47FD6}" destId="{155D178E-22DE-4A66-9E31-2FF76417F2C5}" srcOrd="0" destOrd="0" presId="urn:microsoft.com/office/officeart/2008/layout/LinedList"/>
    <dgm:cxn modelId="{FEF2F19D-2C6B-4C33-B31C-7336A1E8AF8D}" type="presParOf" srcId="{E14A39BB-A51A-49B3-BCF9-573C04F47FD6}" destId="{5986ABBD-4824-4BB6-AC4E-BCF7DE0B9FF3}" srcOrd="1" destOrd="0" presId="urn:microsoft.com/office/officeart/2008/layout/LinedList"/>
    <dgm:cxn modelId="{10E835DC-6BFA-4239-A93E-B76FA7328B70}" type="presParOf" srcId="{E14A39BB-A51A-49B3-BCF9-573C04F47FD6}" destId="{43EDB8F4-811F-4BFE-B187-15441FEFAB27}" srcOrd="2" destOrd="0" presId="urn:microsoft.com/office/officeart/2008/layout/LinedList"/>
    <dgm:cxn modelId="{264CED9A-7F0F-466D-90C9-7C1D55300C7C}" type="presParOf" srcId="{908A41DF-0773-4548-B16F-D4AB0F64CA72}" destId="{659E481D-7517-4A51-BEA8-2C5193745BC1}" srcOrd="2" destOrd="0" presId="urn:microsoft.com/office/officeart/2008/layout/LinedList"/>
    <dgm:cxn modelId="{90002BD8-9DA5-41C2-8127-0496723CB6BD}" type="presParOf" srcId="{908A41DF-0773-4548-B16F-D4AB0F64CA72}" destId="{29B4540D-6B94-4144-94B7-816E788A9D0F}" srcOrd="3" destOrd="0" presId="urn:microsoft.com/office/officeart/2008/layout/LinedList"/>
    <dgm:cxn modelId="{050DDABD-A871-4CBC-8CDE-4FDCA3E4296F}" type="presParOf" srcId="{908A41DF-0773-4548-B16F-D4AB0F64CA72}" destId="{140F9900-4D44-479C-8601-B06F4B45FF85}" srcOrd="4" destOrd="0" presId="urn:microsoft.com/office/officeart/2008/layout/LinedList"/>
    <dgm:cxn modelId="{0B612C65-1C31-41EE-934D-BC990B007E1A}" type="presParOf" srcId="{140F9900-4D44-479C-8601-B06F4B45FF85}" destId="{19B06295-C2C2-4EB7-B2BD-9C89422A621F}" srcOrd="0" destOrd="0" presId="urn:microsoft.com/office/officeart/2008/layout/LinedList"/>
    <dgm:cxn modelId="{896CDB06-27B3-4E5A-BFE4-360B4627164F}" type="presParOf" srcId="{140F9900-4D44-479C-8601-B06F4B45FF85}" destId="{D98ACD2E-8E51-4353-9BDB-1574AE3EC211}" srcOrd="1" destOrd="0" presId="urn:microsoft.com/office/officeart/2008/layout/LinedList"/>
    <dgm:cxn modelId="{3A297BD9-F445-4705-A84C-502D0BC23748}" type="presParOf" srcId="{140F9900-4D44-479C-8601-B06F4B45FF85}" destId="{5C1F8C14-296D-40FC-8C50-8E20359A405B}" srcOrd="2" destOrd="0" presId="urn:microsoft.com/office/officeart/2008/layout/LinedList"/>
    <dgm:cxn modelId="{C7392DED-BD9B-4418-8305-18F010FEFF3D}" type="presParOf" srcId="{908A41DF-0773-4548-B16F-D4AB0F64CA72}" destId="{69EDB855-0183-4ECC-8027-0BDA5629DBD0}" srcOrd="5" destOrd="0" presId="urn:microsoft.com/office/officeart/2008/layout/LinedList"/>
    <dgm:cxn modelId="{1DC0D5DC-E343-4569-AD3A-88E3B9C6CBD4}" type="presParOf" srcId="{908A41DF-0773-4548-B16F-D4AB0F64CA72}" destId="{7ADE388B-9141-480B-A4A6-88D928F10AF3}" srcOrd="6" destOrd="0" presId="urn:microsoft.com/office/officeart/2008/layout/LinedList"/>
    <dgm:cxn modelId="{06BC2124-3A80-48F7-8AE0-6463E6EC4C76}" type="presParOf" srcId="{908A41DF-0773-4548-B16F-D4AB0F64CA72}" destId="{7349901C-DA7C-453E-B5F5-C146A23A549A}" srcOrd="7" destOrd="0" presId="urn:microsoft.com/office/officeart/2008/layout/LinedList"/>
    <dgm:cxn modelId="{ED46AE97-B00E-496E-921B-05D1C81F0EBA}" type="presParOf" srcId="{7349901C-DA7C-453E-B5F5-C146A23A549A}" destId="{7F817E29-0509-446A-A795-399FF6309E5E}" srcOrd="0" destOrd="0" presId="urn:microsoft.com/office/officeart/2008/layout/LinedList"/>
    <dgm:cxn modelId="{A0B0D516-B522-4BC6-BEA5-1986CA815E44}" type="presParOf" srcId="{7349901C-DA7C-453E-B5F5-C146A23A549A}" destId="{B7086052-5273-48BC-B8A7-0420F41040C5}" srcOrd="1" destOrd="0" presId="urn:microsoft.com/office/officeart/2008/layout/LinedList"/>
    <dgm:cxn modelId="{70DF3677-8C2A-4165-8E58-287DE4627B2F}" type="presParOf" srcId="{7349901C-DA7C-453E-B5F5-C146A23A549A}" destId="{8D3450DA-994A-495B-80CD-4472CFB6751E}" srcOrd="2" destOrd="0" presId="urn:microsoft.com/office/officeart/2008/layout/LinedList"/>
    <dgm:cxn modelId="{89E65B19-B08F-4387-BF63-902DBBF82DAE}" type="presParOf" srcId="{908A41DF-0773-4548-B16F-D4AB0F64CA72}" destId="{F156628C-B3C6-485D-B189-8F00161BAA62}" srcOrd="8" destOrd="0" presId="urn:microsoft.com/office/officeart/2008/layout/LinedList"/>
    <dgm:cxn modelId="{03EBB217-0CC1-41F9-BA3C-B3CF836CF042}" type="presParOf" srcId="{908A41DF-0773-4548-B16F-D4AB0F64CA72}" destId="{B85534D9-9888-4AFE-94B4-6AC862000B99}" srcOrd="9" destOrd="0" presId="urn:microsoft.com/office/officeart/2008/layout/LinedList"/>
    <dgm:cxn modelId="{33608774-EAA4-47A8-B787-6072EAF49842}" type="presParOf" srcId="{908A41DF-0773-4548-B16F-D4AB0F64CA72}" destId="{9F75ABA8-81FD-4E1D-97F3-F38A369B3BCD}" srcOrd="10" destOrd="0" presId="urn:microsoft.com/office/officeart/2008/layout/LinedList"/>
    <dgm:cxn modelId="{0B479B0B-B9E6-4011-8AF3-CAD648DE5F5D}" type="presParOf" srcId="{9F75ABA8-81FD-4E1D-97F3-F38A369B3BCD}" destId="{15BE7976-4244-4397-94FE-93CB4620246B}" srcOrd="0" destOrd="0" presId="urn:microsoft.com/office/officeart/2008/layout/LinedList"/>
    <dgm:cxn modelId="{5EE58343-5DCF-414D-9776-4A669AAE01FA}" type="presParOf" srcId="{9F75ABA8-81FD-4E1D-97F3-F38A369B3BCD}" destId="{7C039D6A-0398-4FEB-8DD4-B07DCBF0AE30}" srcOrd="1" destOrd="0" presId="urn:microsoft.com/office/officeart/2008/layout/LinedList"/>
    <dgm:cxn modelId="{39E5C0CF-5FE8-4B41-A6CD-CB090AFE5692}" type="presParOf" srcId="{9F75ABA8-81FD-4E1D-97F3-F38A369B3BCD}" destId="{E56A42D3-45DA-4E58-A4C2-3A7D111D53A9}" srcOrd="2" destOrd="0" presId="urn:microsoft.com/office/officeart/2008/layout/LinedList"/>
    <dgm:cxn modelId="{4BD4C7FE-AC15-44FB-8404-387E1C53500B}" type="presParOf" srcId="{908A41DF-0773-4548-B16F-D4AB0F64CA72}" destId="{A71B9D20-AA2F-42C8-98A6-4E6CF1518EC8}" srcOrd="11" destOrd="0" presId="urn:microsoft.com/office/officeart/2008/layout/LinedList"/>
    <dgm:cxn modelId="{2565D8FE-696F-4A83-95E6-DC1B59A473A9}" type="presParOf" srcId="{908A41DF-0773-4548-B16F-D4AB0F64CA72}" destId="{06A36636-AF35-4725-9A88-71728887E304}" srcOrd="12" destOrd="0" presId="urn:microsoft.com/office/officeart/2008/layout/LinedList"/>
    <dgm:cxn modelId="{EB565144-8943-4C88-A65E-477F104CBF95}" type="presParOf" srcId="{908A41DF-0773-4548-B16F-D4AB0F64CA72}" destId="{12E63190-56DC-4A87-91CB-9FAF60130DD7}" srcOrd="13" destOrd="0" presId="urn:microsoft.com/office/officeart/2008/layout/LinedList"/>
    <dgm:cxn modelId="{BF483088-CA06-47DA-8C5D-5906C4C3219A}" type="presParOf" srcId="{12E63190-56DC-4A87-91CB-9FAF60130DD7}" destId="{F41DE8FE-5E5F-4AB0-B24A-47E3240FA736}" srcOrd="0" destOrd="0" presId="urn:microsoft.com/office/officeart/2008/layout/LinedList"/>
    <dgm:cxn modelId="{641431B5-AAD9-41F3-A39F-9F53E6AA684F}" type="presParOf" srcId="{12E63190-56DC-4A87-91CB-9FAF60130DD7}" destId="{C7C2B0E8-9C6C-41A0-AF9F-5488D8FAEF58}" srcOrd="1" destOrd="0" presId="urn:microsoft.com/office/officeart/2008/layout/LinedList"/>
    <dgm:cxn modelId="{BA382DF5-E254-49E7-8840-F3209AA93257}" type="presParOf" srcId="{12E63190-56DC-4A87-91CB-9FAF60130DD7}" destId="{5D386A4B-85D0-4440-8BC1-BE6B23167784}" srcOrd="2" destOrd="0" presId="urn:microsoft.com/office/officeart/2008/layout/LinedList"/>
    <dgm:cxn modelId="{35E8875C-CB23-41B8-91E2-72585A4BB09C}" type="presParOf" srcId="{908A41DF-0773-4548-B16F-D4AB0F64CA72}" destId="{312B52B6-A984-4A32-B220-C480B7BD890E}" srcOrd="14" destOrd="0" presId="urn:microsoft.com/office/officeart/2008/layout/LinedList"/>
    <dgm:cxn modelId="{13A26F6F-6148-4B0C-B4F6-525C0CAEA57F}" type="presParOf" srcId="{908A41DF-0773-4548-B16F-D4AB0F64CA72}" destId="{A2083119-59F1-4532-A61E-5FDAC3CA71E1}" srcOrd="15" destOrd="0" presId="urn:microsoft.com/office/officeart/2008/layout/LinedList"/>
    <dgm:cxn modelId="{8241A4F2-8909-473C-99D9-2FE9049BAF16}" type="presParOf" srcId="{908A41DF-0773-4548-B16F-D4AB0F64CA72}" destId="{E02D0D07-027C-439D-BD83-4B7AB3B9C35F}" srcOrd="16" destOrd="0" presId="urn:microsoft.com/office/officeart/2008/layout/LinedList"/>
    <dgm:cxn modelId="{158D3F49-465C-4C72-875A-735A26D3CB30}" type="presParOf" srcId="{E02D0D07-027C-439D-BD83-4B7AB3B9C35F}" destId="{A9BDF2F7-BDFD-4C74-BD79-1AA06D5C1206}" srcOrd="0" destOrd="0" presId="urn:microsoft.com/office/officeart/2008/layout/LinedList"/>
    <dgm:cxn modelId="{9A80AF93-F39F-4249-9439-696A76537CBF}" type="presParOf" srcId="{E02D0D07-027C-439D-BD83-4B7AB3B9C35F}" destId="{C232F245-8590-4302-B350-631BD91DE1C3}" srcOrd="1" destOrd="0" presId="urn:microsoft.com/office/officeart/2008/layout/LinedList"/>
    <dgm:cxn modelId="{39985137-FBBE-4F5C-98D8-9AC02B7A4659}" type="presParOf" srcId="{E02D0D07-027C-439D-BD83-4B7AB3B9C35F}" destId="{12A61956-CAF0-4693-A0BE-C04BC325D2A0}" srcOrd="2" destOrd="0" presId="urn:microsoft.com/office/officeart/2008/layout/LinedList"/>
    <dgm:cxn modelId="{54349850-7FAE-4421-8CB0-B51199553F01}" type="presParOf" srcId="{908A41DF-0773-4548-B16F-D4AB0F64CA72}" destId="{2735ED60-E6ED-41F4-BF56-892694AE80E3}" srcOrd="17" destOrd="0" presId="urn:microsoft.com/office/officeart/2008/layout/LinedList"/>
    <dgm:cxn modelId="{E6356014-E8D4-4A3A-93AE-EFD81CD8146D}" type="presParOf" srcId="{908A41DF-0773-4548-B16F-D4AB0F64CA72}" destId="{C79ED4B5-44D4-4CA3-BB3F-585F82C75F4E}" srcOrd="18" destOrd="0" presId="urn:microsoft.com/office/officeart/2008/layout/LinedList"/>
    <dgm:cxn modelId="{D95C466A-49A1-42BA-9381-B85911859B9E}" type="presParOf" srcId="{F45EB576-305B-4F3A-BEE1-AB89EE4B8E59}" destId="{5E7D087C-E2B3-445F-A334-A8F5BE7BD578}" srcOrd="4" destOrd="0" presId="urn:microsoft.com/office/officeart/2008/layout/LinedList"/>
    <dgm:cxn modelId="{285B1FAE-BB10-4E55-8B69-BD4CB8871A87}" type="presParOf" srcId="{F45EB576-305B-4F3A-BEE1-AB89EE4B8E59}" destId="{BD65F535-30D1-4291-9C46-634EDD55FDD1}" srcOrd="5" destOrd="0" presId="urn:microsoft.com/office/officeart/2008/layout/LinedList"/>
    <dgm:cxn modelId="{5BE84AA8-689C-4C59-B7EC-3CE9A11D3B91}" type="presParOf" srcId="{BD65F535-30D1-4291-9C46-634EDD55FDD1}" destId="{F7CD7845-A0A8-4E26-AB76-21A8AE518374}" srcOrd="0" destOrd="0" presId="urn:microsoft.com/office/officeart/2008/layout/LinedList"/>
    <dgm:cxn modelId="{421A652E-E094-4A01-82C6-A0F229CCCE6E}" type="presParOf" srcId="{BD65F535-30D1-4291-9C46-634EDD55FDD1}" destId="{DE417CFE-D307-4DF5-9A08-B7F3F91480A2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EED71039-3D8D-4479-893A-3E24DED4D1C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i-FI"/>
        </a:p>
      </dgm:t>
    </dgm:pt>
    <dgm:pt modelId="{CE22938B-0263-4178-AD2F-4E19FA19C627}">
      <dgm:prSet/>
      <dgm:spPr/>
      <dgm:t>
        <a:bodyPr/>
        <a:lstStyle/>
        <a:p>
          <a:pPr rtl="0"/>
          <a:r>
            <a:rPr lang="fi-FI" b="1" dirty="0"/>
            <a:t>Edellytykset </a:t>
          </a:r>
          <a:r>
            <a:rPr lang="fi-FI" b="1" dirty="0" err="1"/>
            <a:t>polkumyytitullien</a:t>
          </a:r>
          <a:r>
            <a:rPr lang="fi-FI" b="1" dirty="0"/>
            <a:t> asettamisella </a:t>
          </a:r>
          <a:r>
            <a:rPr lang="en-US" b="1" dirty="0"/>
            <a:t>(</a:t>
          </a:r>
          <a:r>
            <a:rPr lang="fi-FI" b="1" dirty="0"/>
            <a:t>EU:n asetus</a:t>
          </a:r>
          <a:r>
            <a:rPr lang="en-US" b="1" dirty="0"/>
            <a:t>)</a:t>
          </a:r>
          <a:r>
            <a:rPr lang="fi-FI" b="1" dirty="0"/>
            <a:t>:</a:t>
          </a:r>
          <a:endParaRPr lang="fi-FI" dirty="0"/>
        </a:p>
      </dgm:t>
    </dgm:pt>
    <dgm:pt modelId="{3A35C4F6-A5A9-4678-A76B-9113CC86CB5D}" type="parTrans" cxnId="{CB900EE3-B26C-4B49-B422-556B2539EE27}">
      <dgm:prSet/>
      <dgm:spPr/>
      <dgm:t>
        <a:bodyPr/>
        <a:lstStyle/>
        <a:p>
          <a:endParaRPr lang="fi-FI"/>
        </a:p>
      </dgm:t>
    </dgm:pt>
    <dgm:pt modelId="{F0CB2872-16B5-4D50-B99E-D2D322BDC66D}" type="sibTrans" cxnId="{CB900EE3-B26C-4B49-B422-556B2539EE27}">
      <dgm:prSet/>
      <dgm:spPr/>
      <dgm:t>
        <a:bodyPr/>
        <a:lstStyle/>
        <a:p>
          <a:endParaRPr lang="fi-FI"/>
        </a:p>
      </dgm:t>
    </dgm:pt>
    <dgm:pt modelId="{BAC6DC7B-7D76-4926-B99D-FB3634A71FC9}">
      <dgm:prSet/>
      <dgm:spPr/>
      <dgm:t>
        <a:bodyPr/>
        <a:lstStyle/>
        <a:p>
          <a:pPr rtl="0"/>
          <a:r>
            <a:rPr lang="fi-FI" dirty="0"/>
            <a:t>Toteutunut tai välittömästi uhkaava olennainen vahinko </a:t>
          </a:r>
          <a:r>
            <a:rPr lang="en-US" dirty="0"/>
            <a:t>E</a:t>
          </a:r>
          <a:r>
            <a:rPr lang="fi-FI" dirty="0"/>
            <a:t>U:n vastaavalle tuotannolle</a:t>
          </a:r>
        </a:p>
      </dgm:t>
    </dgm:pt>
    <dgm:pt modelId="{198A9C8B-2405-44D8-A252-97C81F8E8DDF}" type="parTrans" cxnId="{DA70B164-27E8-4C97-9F93-C38F0831ED76}">
      <dgm:prSet/>
      <dgm:spPr/>
      <dgm:t>
        <a:bodyPr/>
        <a:lstStyle/>
        <a:p>
          <a:endParaRPr lang="fi-FI"/>
        </a:p>
      </dgm:t>
    </dgm:pt>
    <dgm:pt modelId="{696FC6E5-4284-4036-BE11-0F9DF82D0B16}" type="sibTrans" cxnId="{DA70B164-27E8-4C97-9F93-C38F0831ED76}">
      <dgm:prSet/>
      <dgm:spPr/>
      <dgm:t>
        <a:bodyPr/>
        <a:lstStyle/>
        <a:p>
          <a:endParaRPr lang="fi-FI"/>
        </a:p>
      </dgm:t>
    </dgm:pt>
    <dgm:pt modelId="{74DB49E1-4185-43F9-9A68-BE8C57D6E539}">
      <dgm:prSet/>
      <dgm:spPr/>
      <dgm:t>
        <a:bodyPr/>
        <a:lstStyle/>
        <a:p>
          <a:pPr rtl="0"/>
          <a:r>
            <a:rPr lang="fi-FI" dirty="0"/>
            <a:t>Syy-yhteys vientiin </a:t>
          </a:r>
        </a:p>
      </dgm:t>
    </dgm:pt>
    <dgm:pt modelId="{C36E80A4-35B4-4F8F-943E-AB0FBFB4FAE5}" type="parTrans" cxnId="{B08D5235-B2A2-4AE2-BFA8-EB5C7387F71E}">
      <dgm:prSet/>
      <dgm:spPr/>
      <dgm:t>
        <a:bodyPr/>
        <a:lstStyle/>
        <a:p>
          <a:endParaRPr lang="fi-FI"/>
        </a:p>
      </dgm:t>
    </dgm:pt>
    <dgm:pt modelId="{EF18D57E-D679-4901-9B21-C0EECAAFAF4A}" type="sibTrans" cxnId="{B08D5235-B2A2-4AE2-BFA8-EB5C7387F71E}">
      <dgm:prSet/>
      <dgm:spPr/>
      <dgm:t>
        <a:bodyPr/>
        <a:lstStyle/>
        <a:p>
          <a:endParaRPr lang="fi-FI"/>
        </a:p>
      </dgm:t>
    </dgm:pt>
    <dgm:pt modelId="{42204FA0-A954-4F62-AC9C-73C638958BA2}">
      <dgm:prSet/>
      <dgm:spPr/>
      <dgm:t>
        <a:bodyPr/>
        <a:lstStyle/>
        <a:p>
          <a:pPr rtl="0"/>
          <a:r>
            <a:rPr lang="en-US" dirty="0" err="1"/>
            <a:t>EU:n</a:t>
          </a:r>
          <a:r>
            <a:rPr lang="en-US" dirty="0"/>
            <a:t> </a:t>
          </a:r>
          <a:r>
            <a:rPr lang="en-US" dirty="0" err="1"/>
            <a:t>etu</a:t>
          </a:r>
          <a:endParaRPr lang="fi-FI" dirty="0"/>
        </a:p>
      </dgm:t>
    </dgm:pt>
    <dgm:pt modelId="{63362244-5F38-409E-B19A-CB54DB4A43E3}" type="parTrans" cxnId="{D030A9DC-C446-4B39-9EFF-F5ACC1EDF4E4}">
      <dgm:prSet/>
      <dgm:spPr/>
      <dgm:t>
        <a:bodyPr/>
        <a:lstStyle/>
        <a:p>
          <a:endParaRPr lang="fi-FI"/>
        </a:p>
      </dgm:t>
    </dgm:pt>
    <dgm:pt modelId="{D346ED72-7D24-4EEF-9591-D7E98315B6E7}" type="sibTrans" cxnId="{D030A9DC-C446-4B39-9EFF-F5ACC1EDF4E4}">
      <dgm:prSet/>
      <dgm:spPr/>
      <dgm:t>
        <a:bodyPr/>
        <a:lstStyle/>
        <a:p>
          <a:endParaRPr lang="fi-FI"/>
        </a:p>
      </dgm:t>
    </dgm:pt>
    <dgm:pt modelId="{77612E22-075E-4107-9576-23B21E0BBA23}" type="pres">
      <dgm:prSet presAssocID="{EED71039-3D8D-4479-893A-3E24DED4D1CB}" presName="linear" presStyleCnt="0">
        <dgm:presLayoutVars>
          <dgm:animLvl val="lvl"/>
          <dgm:resizeHandles val="exact"/>
        </dgm:presLayoutVars>
      </dgm:prSet>
      <dgm:spPr/>
    </dgm:pt>
    <dgm:pt modelId="{E4B0B008-DCAA-4831-9476-76AECC06CC6B}" type="pres">
      <dgm:prSet presAssocID="{CE22938B-0263-4178-AD2F-4E19FA19C627}" presName="parentText" presStyleLbl="node1" presStyleIdx="0" presStyleCnt="1">
        <dgm:presLayoutVars>
          <dgm:chMax val="0"/>
          <dgm:bulletEnabled val="1"/>
        </dgm:presLayoutVars>
      </dgm:prSet>
      <dgm:spPr/>
    </dgm:pt>
    <dgm:pt modelId="{359EC737-3B76-403E-9381-4E73BCC19479}" type="pres">
      <dgm:prSet presAssocID="{CE22938B-0263-4178-AD2F-4E19FA19C627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A9F51703-9056-432A-BD8B-C9C50CCB62C2}" type="presOf" srcId="{CE22938B-0263-4178-AD2F-4E19FA19C627}" destId="{E4B0B008-DCAA-4831-9476-76AECC06CC6B}" srcOrd="0" destOrd="0" presId="urn:microsoft.com/office/officeart/2005/8/layout/vList2"/>
    <dgm:cxn modelId="{D5AD3B1A-E596-4920-83E4-09700E8BDCB2}" type="presOf" srcId="{BAC6DC7B-7D76-4926-B99D-FB3634A71FC9}" destId="{359EC737-3B76-403E-9381-4E73BCC19479}" srcOrd="0" destOrd="0" presId="urn:microsoft.com/office/officeart/2005/8/layout/vList2"/>
    <dgm:cxn modelId="{D52DEE20-B4F9-42DB-8A78-3E57936E0E0D}" type="presOf" srcId="{42204FA0-A954-4F62-AC9C-73C638958BA2}" destId="{359EC737-3B76-403E-9381-4E73BCC19479}" srcOrd="0" destOrd="2" presId="urn:microsoft.com/office/officeart/2005/8/layout/vList2"/>
    <dgm:cxn modelId="{B08D5235-B2A2-4AE2-BFA8-EB5C7387F71E}" srcId="{CE22938B-0263-4178-AD2F-4E19FA19C627}" destId="{74DB49E1-4185-43F9-9A68-BE8C57D6E539}" srcOrd="1" destOrd="0" parTransId="{C36E80A4-35B4-4F8F-943E-AB0FBFB4FAE5}" sibTransId="{EF18D57E-D679-4901-9B21-C0EECAAFAF4A}"/>
    <dgm:cxn modelId="{DA70B164-27E8-4C97-9F93-C38F0831ED76}" srcId="{CE22938B-0263-4178-AD2F-4E19FA19C627}" destId="{BAC6DC7B-7D76-4926-B99D-FB3634A71FC9}" srcOrd="0" destOrd="0" parTransId="{198A9C8B-2405-44D8-A252-97C81F8E8DDF}" sibTransId="{696FC6E5-4284-4036-BE11-0F9DF82D0B16}"/>
    <dgm:cxn modelId="{C336C2C9-795C-4D30-9766-5ADD55D2F3AE}" type="presOf" srcId="{74DB49E1-4185-43F9-9A68-BE8C57D6E539}" destId="{359EC737-3B76-403E-9381-4E73BCC19479}" srcOrd="0" destOrd="1" presId="urn:microsoft.com/office/officeart/2005/8/layout/vList2"/>
    <dgm:cxn modelId="{0442CFC9-1022-469C-9172-2380278865D9}" type="presOf" srcId="{EED71039-3D8D-4479-893A-3E24DED4D1CB}" destId="{77612E22-075E-4107-9576-23B21E0BBA23}" srcOrd="0" destOrd="0" presId="urn:microsoft.com/office/officeart/2005/8/layout/vList2"/>
    <dgm:cxn modelId="{D030A9DC-C446-4B39-9EFF-F5ACC1EDF4E4}" srcId="{CE22938B-0263-4178-AD2F-4E19FA19C627}" destId="{42204FA0-A954-4F62-AC9C-73C638958BA2}" srcOrd="2" destOrd="0" parTransId="{63362244-5F38-409E-B19A-CB54DB4A43E3}" sibTransId="{D346ED72-7D24-4EEF-9591-D7E98315B6E7}"/>
    <dgm:cxn modelId="{CB900EE3-B26C-4B49-B422-556B2539EE27}" srcId="{EED71039-3D8D-4479-893A-3E24DED4D1CB}" destId="{CE22938B-0263-4178-AD2F-4E19FA19C627}" srcOrd="0" destOrd="0" parTransId="{3A35C4F6-A5A9-4678-A76B-9113CC86CB5D}" sibTransId="{F0CB2872-16B5-4D50-B99E-D2D322BDC66D}"/>
    <dgm:cxn modelId="{AC2D8E28-878B-4D91-B931-6D018520CFD1}" type="presParOf" srcId="{77612E22-075E-4107-9576-23B21E0BBA23}" destId="{E4B0B008-DCAA-4831-9476-76AECC06CC6B}" srcOrd="0" destOrd="0" presId="urn:microsoft.com/office/officeart/2005/8/layout/vList2"/>
    <dgm:cxn modelId="{ED7BB116-0CD1-4B5A-9B09-9D8FB6ECD410}" type="presParOf" srcId="{77612E22-075E-4107-9576-23B21E0BBA23}" destId="{359EC737-3B76-403E-9381-4E73BCC19479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049F3C7A-C1AA-4A8B-8742-9CCB22A265CD}" type="doc">
      <dgm:prSet loTypeId="urn:microsoft.com/office/officeart/2005/8/layout/hierarchy4" loCatId="hierarchy" qsTypeId="urn:microsoft.com/office/officeart/2005/8/quickstyle/3d5" qsCatId="3D" csTypeId="urn:microsoft.com/office/officeart/2005/8/colors/colorful2" csCatId="colorful" phldr="1"/>
      <dgm:spPr/>
      <dgm:t>
        <a:bodyPr/>
        <a:lstStyle/>
        <a:p>
          <a:endParaRPr lang="fi-FI"/>
        </a:p>
      </dgm:t>
    </dgm:pt>
    <dgm:pt modelId="{89D4F4B8-FCA9-48B5-9F32-8569986034EE}">
      <dgm:prSet/>
      <dgm:spPr/>
      <dgm:t>
        <a:bodyPr/>
        <a:lstStyle/>
        <a:p>
          <a:r>
            <a:rPr lang="fi-FI" b="1" dirty="0"/>
            <a:t>Kauppapoliittiset instrumentit </a:t>
          </a:r>
          <a:endParaRPr lang="fi-FI" dirty="0"/>
        </a:p>
      </dgm:t>
    </dgm:pt>
    <dgm:pt modelId="{CC5DDE66-ADE1-4B31-92A1-27CA3D69F06D}" type="parTrans" cxnId="{511C4DC9-CB06-49BC-B34B-5F4E19F5011D}">
      <dgm:prSet/>
      <dgm:spPr/>
      <dgm:t>
        <a:bodyPr/>
        <a:lstStyle/>
        <a:p>
          <a:endParaRPr lang="fi-FI"/>
        </a:p>
      </dgm:t>
    </dgm:pt>
    <dgm:pt modelId="{71194C1B-F081-4ABE-AF19-D38B6BF61CBD}" type="sibTrans" cxnId="{511C4DC9-CB06-49BC-B34B-5F4E19F5011D}">
      <dgm:prSet/>
      <dgm:spPr/>
      <dgm:t>
        <a:bodyPr/>
        <a:lstStyle/>
        <a:p>
          <a:endParaRPr lang="fi-FI"/>
        </a:p>
      </dgm:t>
    </dgm:pt>
    <dgm:pt modelId="{970B25D2-5F44-4434-8102-5BE282EBF1F4}">
      <dgm:prSet custT="1"/>
      <dgm:spPr/>
      <dgm:t>
        <a:bodyPr/>
        <a:lstStyle/>
        <a:p>
          <a:r>
            <a:rPr lang="fi-FI" sz="1000" dirty="0"/>
            <a:t>Tullit, </a:t>
          </a:r>
          <a:r>
            <a:rPr lang="fi-FI" sz="1000" dirty="0" err="1"/>
            <a:t>tuontirajoi-tukset</a:t>
          </a:r>
          <a:r>
            <a:rPr lang="fi-FI" sz="1000" dirty="0"/>
            <a:t> ym. esteet</a:t>
          </a:r>
        </a:p>
      </dgm:t>
    </dgm:pt>
    <dgm:pt modelId="{7652C0E3-E5C0-4389-AB37-7D021FB07F27}" type="parTrans" cxnId="{3C094481-64C9-4F58-86BE-4C68B027B713}">
      <dgm:prSet/>
      <dgm:spPr/>
      <dgm:t>
        <a:bodyPr/>
        <a:lstStyle/>
        <a:p>
          <a:endParaRPr lang="fi-FI"/>
        </a:p>
      </dgm:t>
    </dgm:pt>
    <dgm:pt modelId="{7B2A1664-7B6C-40A8-BAA4-B0E7A3A1ED65}" type="sibTrans" cxnId="{3C094481-64C9-4F58-86BE-4C68B027B713}">
      <dgm:prSet/>
      <dgm:spPr/>
      <dgm:t>
        <a:bodyPr/>
        <a:lstStyle/>
        <a:p>
          <a:endParaRPr lang="fi-FI"/>
        </a:p>
      </dgm:t>
    </dgm:pt>
    <dgm:pt modelId="{5FC59997-F994-4721-A9DE-9FA8F720E9B0}">
      <dgm:prSet custT="1"/>
      <dgm:spPr/>
      <dgm:t>
        <a:bodyPr/>
        <a:lstStyle/>
        <a:p>
          <a:r>
            <a:rPr lang="fi-FI" sz="1000" dirty="0"/>
            <a:t>Tekniset kaupan-esteet </a:t>
          </a:r>
        </a:p>
      </dgm:t>
    </dgm:pt>
    <dgm:pt modelId="{F65C44AD-93DC-4E83-900A-C42BD33DB943}" type="parTrans" cxnId="{2F946E62-55DA-4F84-895A-7F82D57A63BC}">
      <dgm:prSet/>
      <dgm:spPr/>
      <dgm:t>
        <a:bodyPr/>
        <a:lstStyle/>
        <a:p>
          <a:endParaRPr lang="fi-FI"/>
        </a:p>
      </dgm:t>
    </dgm:pt>
    <dgm:pt modelId="{B99A584F-1671-479F-9669-2FFC1AE995B1}" type="sibTrans" cxnId="{2F946E62-55DA-4F84-895A-7F82D57A63BC}">
      <dgm:prSet/>
      <dgm:spPr/>
      <dgm:t>
        <a:bodyPr/>
        <a:lstStyle/>
        <a:p>
          <a:endParaRPr lang="fi-FI"/>
        </a:p>
      </dgm:t>
    </dgm:pt>
    <dgm:pt modelId="{7095E927-E839-4D69-ABC0-C909CDD295B7}">
      <dgm:prSet custT="1"/>
      <dgm:spPr/>
      <dgm:t>
        <a:bodyPr/>
        <a:lstStyle/>
        <a:p>
          <a:r>
            <a:rPr lang="fi-FI" sz="1000"/>
            <a:t>Markkina- häiriöt </a:t>
          </a:r>
        </a:p>
      </dgm:t>
    </dgm:pt>
    <dgm:pt modelId="{CCD93565-F7BE-40E2-9205-0370C388B6F1}" type="parTrans" cxnId="{DEDB9AE2-E37F-4855-A61C-A88629854C94}">
      <dgm:prSet/>
      <dgm:spPr/>
      <dgm:t>
        <a:bodyPr/>
        <a:lstStyle/>
        <a:p>
          <a:endParaRPr lang="fi-FI"/>
        </a:p>
      </dgm:t>
    </dgm:pt>
    <dgm:pt modelId="{51E347C3-046E-4C06-8479-1B8D8146FBCE}" type="sibTrans" cxnId="{DEDB9AE2-E37F-4855-A61C-A88629854C94}">
      <dgm:prSet/>
      <dgm:spPr/>
      <dgm:t>
        <a:bodyPr/>
        <a:lstStyle/>
        <a:p>
          <a:endParaRPr lang="fi-FI"/>
        </a:p>
      </dgm:t>
    </dgm:pt>
    <dgm:pt modelId="{6BAB8274-58C0-4257-95A9-0A5A69408E44}">
      <dgm:prSet custT="1"/>
      <dgm:spPr/>
      <dgm:t>
        <a:bodyPr/>
        <a:lstStyle/>
        <a:p>
          <a:r>
            <a:rPr lang="fi-FI" sz="1000" dirty="0"/>
            <a:t>Polku-myynti </a:t>
          </a:r>
        </a:p>
      </dgm:t>
    </dgm:pt>
    <dgm:pt modelId="{2808594D-8ECD-4823-AA90-69D07B1D0DF5}" type="parTrans" cxnId="{C155E694-A38F-4C29-AA4D-972274B0541E}">
      <dgm:prSet/>
      <dgm:spPr/>
      <dgm:t>
        <a:bodyPr/>
        <a:lstStyle/>
        <a:p>
          <a:endParaRPr lang="fi-FI"/>
        </a:p>
      </dgm:t>
    </dgm:pt>
    <dgm:pt modelId="{89AB412B-00CD-4B1C-AA87-93908A7B6847}" type="sibTrans" cxnId="{C155E694-A38F-4C29-AA4D-972274B0541E}">
      <dgm:prSet/>
      <dgm:spPr/>
      <dgm:t>
        <a:bodyPr/>
        <a:lstStyle/>
        <a:p>
          <a:endParaRPr lang="fi-FI"/>
        </a:p>
      </dgm:t>
    </dgm:pt>
    <dgm:pt modelId="{E65F08C9-C693-47E3-B34C-987F5E31ABA9}">
      <dgm:prSet/>
      <dgm:spPr/>
      <dgm:t>
        <a:bodyPr/>
        <a:lstStyle/>
        <a:p>
          <a:r>
            <a:rPr lang="fi-FI" b="1"/>
            <a:t>Kilpailuoikeus</a:t>
          </a:r>
          <a:endParaRPr lang="fi-FI"/>
        </a:p>
      </dgm:t>
    </dgm:pt>
    <dgm:pt modelId="{6DD4E2C5-F56F-42CE-833B-1C99494F8633}" type="parTrans" cxnId="{8F924D09-DA12-4D48-9706-EDD37E8211A1}">
      <dgm:prSet/>
      <dgm:spPr/>
      <dgm:t>
        <a:bodyPr/>
        <a:lstStyle/>
        <a:p>
          <a:endParaRPr lang="fi-FI"/>
        </a:p>
      </dgm:t>
    </dgm:pt>
    <dgm:pt modelId="{61265B9D-7589-4596-B204-AFE17D6E414B}" type="sibTrans" cxnId="{8F924D09-DA12-4D48-9706-EDD37E8211A1}">
      <dgm:prSet/>
      <dgm:spPr/>
      <dgm:t>
        <a:bodyPr/>
        <a:lstStyle/>
        <a:p>
          <a:endParaRPr lang="fi-FI"/>
        </a:p>
      </dgm:t>
    </dgm:pt>
    <dgm:pt modelId="{D421D63C-B928-49D6-B2E7-19E18EB324A6}">
      <dgm:prSet custT="1"/>
      <dgm:spPr/>
      <dgm:t>
        <a:bodyPr/>
        <a:lstStyle/>
        <a:p>
          <a:r>
            <a:rPr lang="fi-FI" sz="1000"/>
            <a:t>Määrävä markkina-asema</a:t>
          </a:r>
        </a:p>
      </dgm:t>
    </dgm:pt>
    <dgm:pt modelId="{88D55E52-8B69-4EE8-9A0D-F979BF2F07D6}" type="parTrans" cxnId="{CE27E426-A532-434A-B433-ED4E9526B303}">
      <dgm:prSet/>
      <dgm:spPr/>
      <dgm:t>
        <a:bodyPr/>
        <a:lstStyle/>
        <a:p>
          <a:endParaRPr lang="fi-FI"/>
        </a:p>
      </dgm:t>
    </dgm:pt>
    <dgm:pt modelId="{E7945B76-878E-420F-BFC1-3794006E8426}" type="sibTrans" cxnId="{CE27E426-A532-434A-B433-ED4E9526B303}">
      <dgm:prSet/>
      <dgm:spPr/>
      <dgm:t>
        <a:bodyPr/>
        <a:lstStyle/>
        <a:p>
          <a:endParaRPr lang="fi-FI"/>
        </a:p>
      </dgm:t>
    </dgm:pt>
    <dgm:pt modelId="{D4A162CD-D91A-4960-9731-55369410E94C}">
      <dgm:prSet custT="1"/>
      <dgm:spPr/>
      <dgm:t>
        <a:bodyPr/>
        <a:lstStyle/>
        <a:p>
          <a:r>
            <a:rPr lang="fi-FI" sz="1000"/>
            <a:t>Kartellit</a:t>
          </a:r>
        </a:p>
      </dgm:t>
    </dgm:pt>
    <dgm:pt modelId="{CE31C6FF-63D8-4264-86CF-CA1B48E11829}" type="parTrans" cxnId="{50BCFDB4-377C-46B5-9D05-11B8AA1854BC}">
      <dgm:prSet/>
      <dgm:spPr/>
      <dgm:t>
        <a:bodyPr/>
        <a:lstStyle/>
        <a:p>
          <a:endParaRPr lang="fi-FI"/>
        </a:p>
      </dgm:t>
    </dgm:pt>
    <dgm:pt modelId="{83DB2E8C-FF75-4C3A-A29D-4D185C9B5E3B}" type="sibTrans" cxnId="{50BCFDB4-377C-46B5-9D05-11B8AA1854BC}">
      <dgm:prSet/>
      <dgm:spPr/>
      <dgm:t>
        <a:bodyPr/>
        <a:lstStyle/>
        <a:p>
          <a:endParaRPr lang="fi-FI"/>
        </a:p>
      </dgm:t>
    </dgm:pt>
    <dgm:pt modelId="{A5FA62F7-2BD3-4759-AC37-8D2C0A302799}">
      <dgm:prSet custT="1"/>
      <dgm:spPr/>
      <dgm:t>
        <a:bodyPr/>
        <a:lstStyle/>
        <a:p>
          <a:r>
            <a:rPr lang="fi-FI" sz="1000" dirty="0"/>
            <a:t>Yritys-kauppa-valvonta </a:t>
          </a:r>
        </a:p>
      </dgm:t>
    </dgm:pt>
    <dgm:pt modelId="{68ED45C8-57EF-45FF-975C-8DE7BDE8D8E8}" type="parTrans" cxnId="{86630143-694C-4C26-A844-A756A79403FD}">
      <dgm:prSet/>
      <dgm:spPr/>
      <dgm:t>
        <a:bodyPr/>
        <a:lstStyle/>
        <a:p>
          <a:endParaRPr lang="fi-FI"/>
        </a:p>
      </dgm:t>
    </dgm:pt>
    <dgm:pt modelId="{6A0C93D5-707E-479C-BC57-685F88A95BC3}" type="sibTrans" cxnId="{86630143-694C-4C26-A844-A756A79403FD}">
      <dgm:prSet/>
      <dgm:spPr/>
      <dgm:t>
        <a:bodyPr/>
        <a:lstStyle/>
        <a:p>
          <a:endParaRPr lang="fi-FI"/>
        </a:p>
      </dgm:t>
    </dgm:pt>
    <dgm:pt modelId="{779B4DE9-E8A2-42DB-87FF-D742BBD3F3D8}">
      <dgm:prSet/>
      <dgm:spPr/>
      <dgm:t>
        <a:bodyPr/>
        <a:lstStyle/>
        <a:p>
          <a:r>
            <a:rPr lang="fi-FI" b="1"/>
            <a:t>Markkinaoikeus </a:t>
          </a:r>
          <a:endParaRPr lang="fi-FI"/>
        </a:p>
      </dgm:t>
    </dgm:pt>
    <dgm:pt modelId="{61A054D4-F767-4579-9178-676911BB326D}" type="parTrans" cxnId="{6E3AB61E-BAAE-49E6-A26A-2DB449B2BF69}">
      <dgm:prSet/>
      <dgm:spPr/>
      <dgm:t>
        <a:bodyPr/>
        <a:lstStyle/>
        <a:p>
          <a:endParaRPr lang="fi-FI"/>
        </a:p>
      </dgm:t>
    </dgm:pt>
    <dgm:pt modelId="{AD0B1C82-940D-47F3-90D5-349A7F5E2F75}" type="sibTrans" cxnId="{6E3AB61E-BAAE-49E6-A26A-2DB449B2BF69}">
      <dgm:prSet/>
      <dgm:spPr/>
      <dgm:t>
        <a:bodyPr/>
        <a:lstStyle/>
        <a:p>
          <a:endParaRPr lang="fi-FI"/>
        </a:p>
      </dgm:t>
    </dgm:pt>
    <dgm:pt modelId="{DEDB28B6-1E9E-4F74-9F33-45A27FA1CE2C}">
      <dgm:prSet custT="1"/>
      <dgm:spPr/>
      <dgm:t>
        <a:bodyPr/>
        <a:lstStyle/>
        <a:p>
          <a:r>
            <a:rPr lang="fi-FI" sz="1000" dirty="0"/>
            <a:t>Kuluttajansuoja (</a:t>
          </a:r>
          <a:r>
            <a:rPr lang="fi-FI" sz="1000" dirty="0" err="1"/>
            <a:t>markki-nointi</a:t>
          </a:r>
          <a:r>
            <a:rPr lang="fi-FI" sz="1000" dirty="0"/>
            <a:t>) </a:t>
          </a:r>
        </a:p>
      </dgm:t>
    </dgm:pt>
    <dgm:pt modelId="{84A1D524-D4E1-4759-A83B-C0D461E91B74}" type="parTrans" cxnId="{6C79BEBB-C655-4A7C-B211-8E151347E313}">
      <dgm:prSet/>
      <dgm:spPr/>
      <dgm:t>
        <a:bodyPr/>
        <a:lstStyle/>
        <a:p>
          <a:endParaRPr lang="fi-FI"/>
        </a:p>
      </dgm:t>
    </dgm:pt>
    <dgm:pt modelId="{5881FDE0-A55C-402E-9EE5-296EE51A48CD}" type="sibTrans" cxnId="{6C79BEBB-C655-4A7C-B211-8E151347E313}">
      <dgm:prSet/>
      <dgm:spPr/>
      <dgm:t>
        <a:bodyPr/>
        <a:lstStyle/>
        <a:p>
          <a:endParaRPr lang="fi-FI"/>
        </a:p>
      </dgm:t>
    </dgm:pt>
    <dgm:pt modelId="{A57017E9-C421-49BB-955E-2D9FCB516738}">
      <dgm:prSet custT="1"/>
      <dgm:spPr/>
      <dgm:t>
        <a:bodyPr/>
        <a:lstStyle/>
        <a:p>
          <a:r>
            <a:rPr lang="fi-FI" sz="1000" dirty="0" err="1"/>
            <a:t>SopmenL</a:t>
          </a:r>
          <a:r>
            <a:rPr lang="fi-FI" sz="1000" dirty="0"/>
            <a:t> (</a:t>
          </a:r>
          <a:r>
            <a:rPr lang="fi-FI" sz="1000" dirty="0" err="1"/>
            <a:t>markki-nointi</a:t>
          </a:r>
          <a:r>
            <a:rPr lang="fi-FI" sz="1000" dirty="0"/>
            <a:t>) </a:t>
          </a:r>
        </a:p>
      </dgm:t>
    </dgm:pt>
    <dgm:pt modelId="{4823CEF2-AA52-431E-A6A4-1956E2080BAC}" type="parTrans" cxnId="{F955FDE0-A013-4210-891D-56A5E0F3A6ED}">
      <dgm:prSet/>
      <dgm:spPr/>
      <dgm:t>
        <a:bodyPr/>
        <a:lstStyle/>
        <a:p>
          <a:endParaRPr lang="fi-FI"/>
        </a:p>
      </dgm:t>
    </dgm:pt>
    <dgm:pt modelId="{572C761D-8AEE-483D-A621-FB20E482F4E0}" type="sibTrans" cxnId="{F955FDE0-A013-4210-891D-56A5E0F3A6ED}">
      <dgm:prSet/>
      <dgm:spPr/>
      <dgm:t>
        <a:bodyPr/>
        <a:lstStyle/>
        <a:p>
          <a:endParaRPr lang="fi-FI"/>
        </a:p>
      </dgm:t>
    </dgm:pt>
    <dgm:pt modelId="{9705671A-82EB-4479-A988-D8D6DEF52E65}">
      <dgm:prSet custT="1"/>
      <dgm:spPr/>
      <dgm:t>
        <a:bodyPr/>
        <a:lstStyle/>
        <a:p>
          <a:r>
            <a:rPr lang="fi-FI" sz="1000" dirty="0"/>
            <a:t>Liike-salaisuus-laki</a:t>
          </a:r>
        </a:p>
      </dgm:t>
    </dgm:pt>
    <dgm:pt modelId="{26048EFA-3B6E-4118-A58F-038114D35B44}" type="parTrans" cxnId="{6827D4BF-3CB1-498F-9A03-CD67BC56B83E}">
      <dgm:prSet/>
      <dgm:spPr/>
      <dgm:t>
        <a:bodyPr/>
        <a:lstStyle/>
        <a:p>
          <a:endParaRPr lang="fi-FI"/>
        </a:p>
      </dgm:t>
    </dgm:pt>
    <dgm:pt modelId="{1F344FC1-06BE-455E-85C9-0E73954BBC1B}" type="sibTrans" cxnId="{6827D4BF-3CB1-498F-9A03-CD67BC56B83E}">
      <dgm:prSet/>
      <dgm:spPr/>
      <dgm:t>
        <a:bodyPr/>
        <a:lstStyle/>
        <a:p>
          <a:endParaRPr lang="fi-FI"/>
        </a:p>
      </dgm:t>
    </dgm:pt>
    <dgm:pt modelId="{21C60DA8-14DD-4675-BF42-A290570E55DC}" type="pres">
      <dgm:prSet presAssocID="{049F3C7A-C1AA-4A8B-8742-9CCB22A265CD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21D8700A-5504-4236-A719-FFE9A1136A22}" type="pres">
      <dgm:prSet presAssocID="{89D4F4B8-FCA9-48B5-9F32-8569986034EE}" presName="vertOne" presStyleCnt="0"/>
      <dgm:spPr/>
    </dgm:pt>
    <dgm:pt modelId="{B521F3B4-6F42-49B2-8F88-F9C2970EABB4}" type="pres">
      <dgm:prSet presAssocID="{89D4F4B8-FCA9-48B5-9F32-8569986034EE}" presName="txOne" presStyleLbl="node0" presStyleIdx="0" presStyleCnt="3">
        <dgm:presLayoutVars>
          <dgm:chPref val="3"/>
        </dgm:presLayoutVars>
      </dgm:prSet>
      <dgm:spPr/>
    </dgm:pt>
    <dgm:pt modelId="{B3776DC8-9402-4C04-9C2B-251F6A3A07A3}" type="pres">
      <dgm:prSet presAssocID="{89D4F4B8-FCA9-48B5-9F32-8569986034EE}" presName="parTransOne" presStyleCnt="0"/>
      <dgm:spPr/>
    </dgm:pt>
    <dgm:pt modelId="{259B5F17-2701-4F3B-8E1E-F6ABFBC2C946}" type="pres">
      <dgm:prSet presAssocID="{89D4F4B8-FCA9-48B5-9F32-8569986034EE}" presName="horzOne" presStyleCnt="0"/>
      <dgm:spPr/>
    </dgm:pt>
    <dgm:pt modelId="{5FF43DA7-130A-415F-B672-B23D49F03292}" type="pres">
      <dgm:prSet presAssocID="{970B25D2-5F44-4434-8102-5BE282EBF1F4}" presName="vertTwo" presStyleCnt="0"/>
      <dgm:spPr/>
    </dgm:pt>
    <dgm:pt modelId="{58E4D3B6-1977-4159-8D95-3F4973A6B000}" type="pres">
      <dgm:prSet presAssocID="{970B25D2-5F44-4434-8102-5BE282EBF1F4}" presName="txTwo" presStyleLbl="node2" presStyleIdx="0" presStyleCnt="10">
        <dgm:presLayoutVars>
          <dgm:chPref val="3"/>
        </dgm:presLayoutVars>
      </dgm:prSet>
      <dgm:spPr/>
    </dgm:pt>
    <dgm:pt modelId="{47259E31-17EC-4E93-B7F0-7DFEEFA7C710}" type="pres">
      <dgm:prSet presAssocID="{970B25D2-5F44-4434-8102-5BE282EBF1F4}" presName="horzTwo" presStyleCnt="0"/>
      <dgm:spPr/>
    </dgm:pt>
    <dgm:pt modelId="{F124C077-E62F-494D-9F7C-E3CEBF582A4F}" type="pres">
      <dgm:prSet presAssocID="{7B2A1664-7B6C-40A8-BAA4-B0E7A3A1ED65}" presName="sibSpaceTwo" presStyleCnt="0"/>
      <dgm:spPr/>
    </dgm:pt>
    <dgm:pt modelId="{A886DB4A-4ED1-4924-B591-A9C812534E68}" type="pres">
      <dgm:prSet presAssocID="{5FC59997-F994-4721-A9DE-9FA8F720E9B0}" presName="vertTwo" presStyleCnt="0"/>
      <dgm:spPr/>
    </dgm:pt>
    <dgm:pt modelId="{653CAA59-AF2C-4729-8E39-7F61F8E9C3AD}" type="pres">
      <dgm:prSet presAssocID="{5FC59997-F994-4721-A9DE-9FA8F720E9B0}" presName="txTwo" presStyleLbl="node2" presStyleIdx="1" presStyleCnt="10" custLinFactNeighborX="2739" custLinFactNeighborY="486">
        <dgm:presLayoutVars>
          <dgm:chPref val="3"/>
        </dgm:presLayoutVars>
      </dgm:prSet>
      <dgm:spPr/>
    </dgm:pt>
    <dgm:pt modelId="{E85BEE46-05F2-4F32-A3F9-FB62CB27FA70}" type="pres">
      <dgm:prSet presAssocID="{5FC59997-F994-4721-A9DE-9FA8F720E9B0}" presName="horzTwo" presStyleCnt="0"/>
      <dgm:spPr/>
    </dgm:pt>
    <dgm:pt modelId="{D3C66A42-BB49-4E99-89DD-A54A1C73794A}" type="pres">
      <dgm:prSet presAssocID="{B99A584F-1671-479F-9669-2FFC1AE995B1}" presName="sibSpaceTwo" presStyleCnt="0"/>
      <dgm:spPr/>
    </dgm:pt>
    <dgm:pt modelId="{2C6C1771-1BC5-4085-95F4-83A82F4D2E2F}" type="pres">
      <dgm:prSet presAssocID="{7095E927-E839-4D69-ABC0-C909CDD295B7}" presName="vertTwo" presStyleCnt="0"/>
      <dgm:spPr/>
    </dgm:pt>
    <dgm:pt modelId="{B4F742A9-36D7-4436-8529-567B67A3FF15}" type="pres">
      <dgm:prSet presAssocID="{7095E927-E839-4D69-ABC0-C909CDD295B7}" presName="txTwo" presStyleLbl="node2" presStyleIdx="2" presStyleCnt="10" custLinFactNeighborX="2739" custLinFactNeighborY="486">
        <dgm:presLayoutVars>
          <dgm:chPref val="3"/>
        </dgm:presLayoutVars>
      </dgm:prSet>
      <dgm:spPr/>
    </dgm:pt>
    <dgm:pt modelId="{4069B94A-E951-4891-8F81-E9311EECFDD1}" type="pres">
      <dgm:prSet presAssocID="{7095E927-E839-4D69-ABC0-C909CDD295B7}" presName="horzTwo" presStyleCnt="0"/>
      <dgm:spPr/>
    </dgm:pt>
    <dgm:pt modelId="{BEC9FD07-3100-4B9D-ACB7-86103041215F}" type="pres">
      <dgm:prSet presAssocID="{51E347C3-046E-4C06-8479-1B8D8146FBCE}" presName="sibSpaceTwo" presStyleCnt="0"/>
      <dgm:spPr/>
    </dgm:pt>
    <dgm:pt modelId="{C1DFD7B4-6027-44DD-BF72-12050BA440DE}" type="pres">
      <dgm:prSet presAssocID="{6BAB8274-58C0-4257-95A9-0A5A69408E44}" presName="vertTwo" presStyleCnt="0"/>
      <dgm:spPr/>
    </dgm:pt>
    <dgm:pt modelId="{5B730553-60D8-4B80-9272-1631E94627F2}" type="pres">
      <dgm:prSet presAssocID="{6BAB8274-58C0-4257-95A9-0A5A69408E44}" presName="txTwo" presStyleLbl="node2" presStyleIdx="3" presStyleCnt="10" custLinFactNeighborX="2739" custLinFactNeighborY="486">
        <dgm:presLayoutVars>
          <dgm:chPref val="3"/>
        </dgm:presLayoutVars>
      </dgm:prSet>
      <dgm:spPr/>
    </dgm:pt>
    <dgm:pt modelId="{2371BE7C-691F-4D29-B2BB-D377064B8A88}" type="pres">
      <dgm:prSet presAssocID="{6BAB8274-58C0-4257-95A9-0A5A69408E44}" presName="horzTwo" presStyleCnt="0"/>
      <dgm:spPr/>
    </dgm:pt>
    <dgm:pt modelId="{5ACD8EA9-7F7F-47F4-A8C1-70082EBCCFD2}" type="pres">
      <dgm:prSet presAssocID="{71194C1B-F081-4ABE-AF19-D38B6BF61CBD}" presName="sibSpaceOne" presStyleCnt="0"/>
      <dgm:spPr/>
    </dgm:pt>
    <dgm:pt modelId="{6A08B4B7-2D04-4337-B399-0584DA1A8BFD}" type="pres">
      <dgm:prSet presAssocID="{E65F08C9-C693-47E3-B34C-987F5E31ABA9}" presName="vertOne" presStyleCnt="0"/>
      <dgm:spPr/>
    </dgm:pt>
    <dgm:pt modelId="{4AD2DBEC-0E61-4403-8173-974E948072BC}" type="pres">
      <dgm:prSet presAssocID="{E65F08C9-C693-47E3-B34C-987F5E31ABA9}" presName="txOne" presStyleLbl="node0" presStyleIdx="1" presStyleCnt="3">
        <dgm:presLayoutVars>
          <dgm:chPref val="3"/>
        </dgm:presLayoutVars>
      </dgm:prSet>
      <dgm:spPr/>
    </dgm:pt>
    <dgm:pt modelId="{B20DDC51-1172-491B-B5A2-85A559FB2263}" type="pres">
      <dgm:prSet presAssocID="{E65F08C9-C693-47E3-B34C-987F5E31ABA9}" presName="parTransOne" presStyleCnt="0"/>
      <dgm:spPr/>
    </dgm:pt>
    <dgm:pt modelId="{D40689F6-1CA3-436B-B510-9B3DC7F64529}" type="pres">
      <dgm:prSet presAssocID="{E65F08C9-C693-47E3-B34C-987F5E31ABA9}" presName="horzOne" presStyleCnt="0"/>
      <dgm:spPr/>
    </dgm:pt>
    <dgm:pt modelId="{D39DB96E-A9DF-414C-AD34-98B5A248F022}" type="pres">
      <dgm:prSet presAssocID="{D421D63C-B928-49D6-B2E7-19E18EB324A6}" presName="vertTwo" presStyleCnt="0"/>
      <dgm:spPr/>
    </dgm:pt>
    <dgm:pt modelId="{F9B34EF9-9F6B-4937-8C23-97BD822505A6}" type="pres">
      <dgm:prSet presAssocID="{D421D63C-B928-49D6-B2E7-19E18EB324A6}" presName="txTwo" presStyleLbl="node2" presStyleIdx="4" presStyleCnt="10" custLinFactNeighborX="2739" custLinFactNeighborY="486">
        <dgm:presLayoutVars>
          <dgm:chPref val="3"/>
        </dgm:presLayoutVars>
      </dgm:prSet>
      <dgm:spPr/>
    </dgm:pt>
    <dgm:pt modelId="{1466C013-5291-4C07-9096-2E0EE18403DD}" type="pres">
      <dgm:prSet presAssocID="{D421D63C-B928-49D6-B2E7-19E18EB324A6}" presName="horzTwo" presStyleCnt="0"/>
      <dgm:spPr/>
    </dgm:pt>
    <dgm:pt modelId="{A8785558-D297-4F49-A2B6-7139B202ED20}" type="pres">
      <dgm:prSet presAssocID="{E7945B76-878E-420F-BFC1-3794006E8426}" presName="sibSpaceTwo" presStyleCnt="0"/>
      <dgm:spPr/>
    </dgm:pt>
    <dgm:pt modelId="{1D11FD38-1360-46CC-A90E-66317EDE09A4}" type="pres">
      <dgm:prSet presAssocID="{D4A162CD-D91A-4960-9731-55369410E94C}" presName="vertTwo" presStyleCnt="0"/>
      <dgm:spPr/>
    </dgm:pt>
    <dgm:pt modelId="{61AB6816-7B72-47DC-A143-1E63F77F167A}" type="pres">
      <dgm:prSet presAssocID="{D4A162CD-D91A-4960-9731-55369410E94C}" presName="txTwo" presStyleLbl="node2" presStyleIdx="5" presStyleCnt="10">
        <dgm:presLayoutVars>
          <dgm:chPref val="3"/>
        </dgm:presLayoutVars>
      </dgm:prSet>
      <dgm:spPr/>
    </dgm:pt>
    <dgm:pt modelId="{6F92BBD4-7597-497A-BD3A-709B2010DBE7}" type="pres">
      <dgm:prSet presAssocID="{D4A162CD-D91A-4960-9731-55369410E94C}" presName="horzTwo" presStyleCnt="0"/>
      <dgm:spPr/>
    </dgm:pt>
    <dgm:pt modelId="{8F564969-A435-4CAD-91FE-4DA68ACEFEF4}" type="pres">
      <dgm:prSet presAssocID="{83DB2E8C-FF75-4C3A-A29D-4D185C9B5E3B}" presName="sibSpaceTwo" presStyleCnt="0"/>
      <dgm:spPr/>
    </dgm:pt>
    <dgm:pt modelId="{D17426E7-6030-442B-BDD2-DC702C9FB666}" type="pres">
      <dgm:prSet presAssocID="{A5FA62F7-2BD3-4759-AC37-8D2C0A302799}" presName="vertTwo" presStyleCnt="0"/>
      <dgm:spPr/>
    </dgm:pt>
    <dgm:pt modelId="{B0605086-B197-4E7A-8E9B-66598063AAB0}" type="pres">
      <dgm:prSet presAssocID="{A5FA62F7-2BD3-4759-AC37-8D2C0A302799}" presName="txTwo" presStyleLbl="node2" presStyleIdx="6" presStyleCnt="10">
        <dgm:presLayoutVars>
          <dgm:chPref val="3"/>
        </dgm:presLayoutVars>
      </dgm:prSet>
      <dgm:spPr/>
    </dgm:pt>
    <dgm:pt modelId="{F34FC3C0-5E14-4A1A-AA07-330506BD8F67}" type="pres">
      <dgm:prSet presAssocID="{A5FA62F7-2BD3-4759-AC37-8D2C0A302799}" presName="horzTwo" presStyleCnt="0"/>
      <dgm:spPr/>
    </dgm:pt>
    <dgm:pt modelId="{64767608-B248-4F9B-B539-B5397692239B}" type="pres">
      <dgm:prSet presAssocID="{61265B9D-7589-4596-B204-AFE17D6E414B}" presName="sibSpaceOne" presStyleCnt="0"/>
      <dgm:spPr/>
    </dgm:pt>
    <dgm:pt modelId="{0AEAFF3F-947D-4E41-BF98-AAB75509F79D}" type="pres">
      <dgm:prSet presAssocID="{779B4DE9-E8A2-42DB-87FF-D742BBD3F3D8}" presName="vertOne" presStyleCnt="0"/>
      <dgm:spPr/>
    </dgm:pt>
    <dgm:pt modelId="{A75B5B76-5F03-449A-8E26-F0D34A5C12F5}" type="pres">
      <dgm:prSet presAssocID="{779B4DE9-E8A2-42DB-87FF-D742BBD3F3D8}" presName="txOne" presStyleLbl="node0" presStyleIdx="2" presStyleCnt="3">
        <dgm:presLayoutVars>
          <dgm:chPref val="3"/>
        </dgm:presLayoutVars>
      </dgm:prSet>
      <dgm:spPr/>
    </dgm:pt>
    <dgm:pt modelId="{83D29B24-2030-4A2D-8D4D-A70BB7343E38}" type="pres">
      <dgm:prSet presAssocID="{779B4DE9-E8A2-42DB-87FF-D742BBD3F3D8}" presName="parTransOne" presStyleCnt="0"/>
      <dgm:spPr/>
    </dgm:pt>
    <dgm:pt modelId="{1E4C731E-1101-45C1-86DE-81E561D2245A}" type="pres">
      <dgm:prSet presAssocID="{779B4DE9-E8A2-42DB-87FF-D742BBD3F3D8}" presName="horzOne" presStyleCnt="0"/>
      <dgm:spPr/>
    </dgm:pt>
    <dgm:pt modelId="{32D59961-A7E2-4D93-8E87-1DEE78069B3B}" type="pres">
      <dgm:prSet presAssocID="{DEDB28B6-1E9E-4F74-9F33-45A27FA1CE2C}" presName="vertTwo" presStyleCnt="0"/>
      <dgm:spPr/>
    </dgm:pt>
    <dgm:pt modelId="{1F7AF8DE-B6F4-47D6-9758-AF358461100A}" type="pres">
      <dgm:prSet presAssocID="{DEDB28B6-1E9E-4F74-9F33-45A27FA1CE2C}" presName="txTwo" presStyleLbl="node2" presStyleIdx="7" presStyleCnt="10">
        <dgm:presLayoutVars>
          <dgm:chPref val="3"/>
        </dgm:presLayoutVars>
      </dgm:prSet>
      <dgm:spPr/>
    </dgm:pt>
    <dgm:pt modelId="{DA62A4FC-1014-49E4-9F4F-D5FCB3BF61C8}" type="pres">
      <dgm:prSet presAssocID="{DEDB28B6-1E9E-4F74-9F33-45A27FA1CE2C}" presName="horzTwo" presStyleCnt="0"/>
      <dgm:spPr/>
    </dgm:pt>
    <dgm:pt modelId="{A4D75C7A-A677-4A38-B0CB-A26134860062}" type="pres">
      <dgm:prSet presAssocID="{5881FDE0-A55C-402E-9EE5-296EE51A48CD}" presName="sibSpaceTwo" presStyleCnt="0"/>
      <dgm:spPr/>
    </dgm:pt>
    <dgm:pt modelId="{0A940B66-5F78-4E97-848B-A533F23F28C1}" type="pres">
      <dgm:prSet presAssocID="{A57017E9-C421-49BB-955E-2D9FCB516738}" presName="vertTwo" presStyleCnt="0"/>
      <dgm:spPr/>
    </dgm:pt>
    <dgm:pt modelId="{44EB5B29-ADB0-440F-8B12-D68AA2EECC0A}" type="pres">
      <dgm:prSet presAssocID="{A57017E9-C421-49BB-955E-2D9FCB516738}" presName="txTwo" presStyleLbl="node2" presStyleIdx="8" presStyleCnt="10">
        <dgm:presLayoutVars>
          <dgm:chPref val="3"/>
        </dgm:presLayoutVars>
      </dgm:prSet>
      <dgm:spPr/>
    </dgm:pt>
    <dgm:pt modelId="{FBBF8437-E9EA-4E28-904C-5BC8027EE022}" type="pres">
      <dgm:prSet presAssocID="{A57017E9-C421-49BB-955E-2D9FCB516738}" presName="horzTwo" presStyleCnt="0"/>
      <dgm:spPr/>
    </dgm:pt>
    <dgm:pt modelId="{D7A85ED2-F870-4DE1-9234-33AF7ACBA2B0}" type="pres">
      <dgm:prSet presAssocID="{572C761D-8AEE-483D-A621-FB20E482F4E0}" presName="sibSpaceTwo" presStyleCnt="0"/>
      <dgm:spPr/>
    </dgm:pt>
    <dgm:pt modelId="{54212CCC-493A-4E32-863C-1DB92515AD2E}" type="pres">
      <dgm:prSet presAssocID="{9705671A-82EB-4479-A988-D8D6DEF52E65}" presName="vertTwo" presStyleCnt="0"/>
      <dgm:spPr/>
    </dgm:pt>
    <dgm:pt modelId="{4B51BB26-9E40-4FD4-A241-33522EA1683A}" type="pres">
      <dgm:prSet presAssocID="{9705671A-82EB-4479-A988-D8D6DEF52E65}" presName="txTwo" presStyleLbl="node2" presStyleIdx="9" presStyleCnt="10">
        <dgm:presLayoutVars>
          <dgm:chPref val="3"/>
        </dgm:presLayoutVars>
      </dgm:prSet>
      <dgm:spPr/>
    </dgm:pt>
    <dgm:pt modelId="{12C6FCAA-302F-4929-BB47-43A79211E090}" type="pres">
      <dgm:prSet presAssocID="{9705671A-82EB-4479-A988-D8D6DEF52E65}" presName="horzTwo" presStyleCnt="0"/>
      <dgm:spPr/>
    </dgm:pt>
  </dgm:ptLst>
  <dgm:cxnLst>
    <dgm:cxn modelId="{2D3CCF02-206B-4F8E-B47B-D2FECA75C269}" type="presOf" srcId="{A57017E9-C421-49BB-955E-2D9FCB516738}" destId="{44EB5B29-ADB0-440F-8B12-D68AA2EECC0A}" srcOrd="0" destOrd="0" presId="urn:microsoft.com/office/officeart/2005/8/layout/hierarchy4"/>
    <dgm:cxn modelId="{8F924D09-DA12-4D48-9706-EDD37E8211A1}" srcId="{049F3C7A-C1AA-4A8B-8742-9CCB22A265CD}" destId="{E65F08C9-C693-47E3-B34C-987F5E31ABA9}" srcOrd="1" destOrd="0" parTransId="{6DD4E2C5-F56F-42CE-833B-1C99494F8633}" sibTransId="{61265B9D-7589-4596-B204-AFE17D6E414B}"/>
    <dgm:cxn modelId="{5F2C1410-501B-4703-A769-307E145BC873}" type="presOf" srcId="{7095E927-E839-4D69-ABC0-C909CDD295B7}" destId="{B4F742A9-36D7-4436-8529-567B67A3FF15}" srcOrd="0" destOrd="0" presId="urn:microsoft.com/office/officeart/2005/8/layout/hierarchy4"/>
    <dgm:cxn modelId="{4111F019-3E61-4DE6-994D-40B708CCB8BB}" type="presOf" srcId="{E65F08C9-C693-47E3-B34C-987F5E31ABA9}" destId="{4AD2DBEC-0E61-4403-8173-974E948072BC}" srcOrd="0" destOrd="0" presId="urn:microsoft.com/office/officeart/2005/8/layout/hierarchy4"/>
    <dgm:cxn modelId="{6E3AB61E-BAAE-49E6-A26A-2DB449B2BF69}" srcId="{049F3C7A-C1AA-4A8B-8742-9CCB22A265CD}" destId="{779B4DE9-E8A2-42DB-87FF-D742BBD3F3D8}" srcOrd="2" destOrd="0" parTransId="{61A054D4-F767-4579-9178-676911BB326D}" sibTransId="{AD0B1C82-940D-47F3-90D5-349A7F5E2F75}"/>
    <dgm:cxn modelId="{9AFECF25-9904-48E4-9769-0E2D499C22BA}" type="presOf" srcId="{89D4F4B8-FCA9-48B5-9F32-8569986034EE}" destId="{B521F3B4-6F42-49B2-8F88-F9C2970EABB4}" srcOrd="0" destOrd="0" presId="urn:microsoft.com/office/officeart/2005/8/layout/hierarchy4"/>
    <dgm:cxn modelId="{CE27E426-A532-434A-B433-ED4E9526B303}" srcId="{E65F08C9-C693-47E3-B34C-987F5E31ABA9}" destId="{D421D63C-B928-49D6-B2E7-19E18EB324A6}" srcOrd="0" destOrd="0" parTransId="{88D55E52-8B69-4EE8-9A0D-F979BF2F07D6}" sibTransId="{E7945B76-878E-420F-BFC1-3794006E8426}"/>
    <dgm:cxn modelId="{B3C9792A-1486-416B-BDBB-B5F93E186365}" type="presOf" srcId="{A5FA62F7-2BD3-4759-AC37-8D2C0A302799}" destId="{B0605086-B197-4E7A-8E9B-66598063AAB0}" srcOrd="0" destOrd="0" presId="urn:microsoft.com/office/officeart/2005/8/layout/hierarchy4"/>
    <dgm:cxn modelId="{6873383D-77B5-4F18-BF8D-C325A813F0EE}" type="presOf" srcId="{5FC59997-F994-4721-A9DE-9FA8F720E9B0}" destId="{653CAA59-AF2C-4729-8E39-7F61F8E9C3AD}" srcOrd="0" destOrd="0" presId="urn:microsoft.com/office/officeart/2005/8/layout/hierarchy4"/>
    <dgm:cxn modelId="{2F946E62-55DA-4F84-895A-7F82D57A63BC}" srcId="{89D4F4B8-FCA9-48B5-9F32-8569986034EE}" destId="{5FC59997-F994-4721-A9DE-9FA8F720E9B0}" srcOrd="1" destOrd="0" parTransId="{F65C44AD-93DC-4E83-900A-C42BD33DB943}" sibTransId="{B99A584F-1671-479F-9669-2FFC1AE995B1}"/>
    <dgm:cxn modelId="{86630143-694C-4C26-A844-A756A79403FD}" srcId="{E65F08C9-C693-47E3-B34C-987F5E31ABA9}" destId="{A5FA62F7-2BD3-4759-AC37-8D2C0A302799}" srcOrd="2" destOrd="0" parTransId="{68ED45C8-57EF-45FF-975C-8DE7BDE8D8E8}" sibTransId="{6A0C93D5-707E-479C-BC57-685F88A95BC3}"/>
    <dgm:cxn modelId="{C42DDD6E-E1F2-46E6-A3B6-EF675220227B}" type="presOf" srcId="{049F3C7A-C1AA-4A8B-8742-9CCB22A265CD}" destId="{21C60DA8-14DD-4675-BF42-A290570E55DC}" srcOrd="0" destOrd="0" presId="urn:microsoft.com/office/officeart/2005/8/layout/hierarchy4"/>
    <dgm:cxn modelId="{3C094481-64C9-4F58-86BE-4C68B027B713}" srcId="{89D4F4B8-FCA9-48B5-9F32-8569986034EE}" destId="{970B25D2-5F44-4434-8102-5BE282EBF1F4}" srcOrd="0" destOrd="0" parTransId="{7652C0E3-E5C0-4389-AB37-7D021FB07F27}" sibTransId="{7B2A1664-7B6C-40A8-BAA4-B0E7A3A1ED65}"/>
    <dgm:cxn modelId="{9E46A28E-FFC4-4835-BC42-D562DEA95766}" type="presOf" srcId="{6BAB8274-58C0-4257-95A9-0A5A69408E44}" destId="{5B730553-60D8-4B80-9272-1631E94627F2}" srcOrd="0" destOrd="0" presId="urn:microsoft.com/office/officeart/2005/8/layout/hierarchy4"/>
    <dgm:cxn modelId="{C155E694-A38F-4C29-AA4D-972274B0541E}" srcId="{89D4F4B8-FCA9-48B5-9F32-8569986034EE}" destId="{6BAB8274-58C0-4257-95A9-0A5A69408E44}" srcOrd="3" destOrd="0" parTransId="{2808594D-8ECD-4823-AA90-69D07B1D0DF5}" sibTransId="{89AB412B-00CD-4B1C-AA87-93908A7B6847}"/>
    <dgm:cxn modelId="{86ECFDA3-B882-42E0-8ACA-245EFC616D1C}" type="presOf" srcId="{D421D63C-B928-49D6-B2E7-19E18EB324A6}" destId="{F9B34EF9-9F6B-4937-8C23-97BD822505A6}" srcOrd="0" destOrd="0" presId="urn:microsoft.com/office/officeart/2005/8/layout/hierarchy4"/>
    <dgm:cxn modelId="{50BCFDB4-377C-46B5-9D05-11B8AA1854BC}" srcId="{E65F08C9-C693-47E3-B34C-987F5E31ABA9}" destId="{D4A162CD-D91A-4960-9731-55369410E94C}" srcOrd="1" destOrd="0" parTransId="{CE31C6FF-63D8-4264-86CF-CA1B48E11829}" sibTransId="{83DB2E8C-FF75-4C3A-A29D-4D185C9B5E3B}"/>
    <dgm:cxn modelId="{6748C9BA-A71D-4FE1-AA91-7DDADE3CAB24}" type="presOf" srcId="{779B4DE9-E8A2-42DB-87FF-D742BBD3F3D8}" destId="{A75B5B76-5F03-449A-8E26-F0D34A5C12F5}" srcOrd="0" destOrd="0" presId="urn:microsoft.com/office/officeart/2005/8/layout/hierarchy4"/>
    <dgm:cxn modelId="{6C79BEBB-C655-4A7C-B211-8E151347E313}" srcId="{779B4DE9-E8A2-42DB-87FF-D742BBD3F3D8}" destId="{DEDB28B6-1E9E-4F74-9F33-45A27FA1CE2C}" srcOrd="0" destOrd="0" parTransId="{84A1D524-D4E1-4759-A83B-C0D461E91B74}" sibTransId="{5881FDE0-A55C-402E-9EE5-296EE51A48CD}"/>
    <dgm:cxn modelId="{6827D4BF-3CB1-498F-9A03-CD67BC56B83E}" srcId="{779B4DE9-E8A2-42DB-87FF-D742BBD3F3D8}" destId="{9705671A-82EB-4479-A988-D8D6DEF52E65}" srcOrd="2" destOrd="0" parTransId="{26048EFA-3B6E-4118-A58F-038114D35B44}" sibTransId="{1F344FC1-06BE-455E-85C9-0E73954BBC1B}"/>
    <dgm:cxn modelId="{511C4DC9-CB06-49BC-B34B-5F4E19F5011D}" srcId="{049F3C7A-C1AA-4A8B-8742-9CCB22A265CD}" destId="{89D4F4B8-FCA9-48B5-9F32-8569986034EE}" srcOrd="0" destOrd="0" parTransId="{CC5DDE66-ADE1-4B31-92A1-27CA3D69F06D}" sibTransId="{71194C1B-F081-4ABE-AF19-D38B6BF61CBD}"/>
    <dgm:cxn modelId="{4063CACD-F4FE-4017-9628-278BB76A1C7E}" type="presOf" srcId="{DEDB28B6-1E9E-4F74-9F33-45A27FA1CE2C}" destId="{1F7AF8DE-B6F4-47D6-9758-AF358461100A}" srcOrd="0" destOrd="0" presId="urn:microsoft.com/office/officeart/2005/8/layout/hierarchy4"/>
    <dgm:cxn modelId="{F955FDE0-A013-4210-891D-56A5E0F3A6ED}" srcId="{779B4DE9-E8A2-42DB-87FF-D742BBD3F3D8}" destId="{A57017E9-C421-49BB-955E-2D9FCB516738}" srcOrd="1" destOrd="0" parTransId="{4823CEF2-AA52-431E-A6A4-1956E2080BAC}" sibTransId="{572C761D-8AEE-483D-A621-FB20E482F4E0}"/>
    <dgm:cxn modelId="{DEDB9AE2-E37F-4855-A61C-A88629854C94}" srcId="{89D4F4B8-FCA9-48B5-9F32-8569986034EE}" destId="{7095E927-E839-4D69-ABC0-C909CDD295B7}" srcOrd="2" destOrd="0" parTransId="{CCD93565-F7BE-40E2-9205-0370C388B6F1}" sibTransId="{51E347C3-046E-4C06-8479-1B8D8146FBCE}"/>
    <dgm:cxn modelId="{76C2B9E4-F39C-46DD-9635-B63755F95E09}" type="presOf" srcId="{9705671A-82EB-4479-A988-D8D6DEF52E65}" destId="{4B51BB26-9E40-4FD4-A241-33522EA1683A}" srcOrd="0" destOrd="0" presId="urn:microsoft.com/office/officeart/2005/8/layout/hierarchy4"/>
    <dgm:cxn modelId="{49FD8EF9-84EB-494A-B3E8-CBCD691421B4}" type="presOf" srcId="{970B25D2-5F44-4434-8102-5BE282EBF1F4}" destId="{58E4D3B6-1977-4159-8D95-3F4973A6B000}" srcOrd="0" destOrd="0" presId="urn:microsoft.com/office/officeart/2005/8/layout/hierarchy4"/>
    <dgm:cxn modelId="{36EE1DFB-5730-42FA-8F69-3C0C52AFB69D}" type="presOf" srcId="{D4A162CD-D91A-4960-9731-55369410E94C}" destId="{61AB6816-7B72-47DC-A143-1E63F77F167A}" srcOrd="0" destOrd="0" presId="urn:microsoft.com/office/officeart/2005/8/layout/hierarchy4"/>
    <dgm:cxn modelId="{6B12A7E1-752F-487C-BBAA-8FAD2178ECCF}" type="presParOf" srcId="{21C60DA8-14DD-4675-BF42-A290570E55DC}" destId="{21D8700A-5504-4236-A719-FFE9A1136A22}" srcOrd="0" destOrd="0" presId="urn:microsoft.com/office/officeart/2005/8/layout/hierarchy4"/>
    <dgm:cxn modelId="{28E88E3C-55F5-4D5F-8B3E-A6532F4C0D0C}" type="presParOf" srcId="{21D8700A-5504-4236-A719-FFE9A1136A22}" destId="{B521F3B4-6F42-49B2-8F88-F9C2970EABB4}" srcOrd="0" destOrd="0" presId="urn:microsoft.com/office/officeart/2005/8/layout/hierarchy4"/>
    <dgm:cxn modelId="{D4A0BA94-4942-4408-9A52-F36C8DE7D094}" type="presParOf" srcId="{21D8700A-5504-4236-A719-FFE9A1136A22}" destId="{B3776DC8-9402-4C04-9C2B-251F6A3A07A3}" srcOrd="1" destOrd="0" presId="urn:microsoft.com/office/officeart/2005/8/layout/hierarchy4"/>
    <dgm:cxn modelId="{59FDB0B7-1050-4E99-8962-8440411C2C14}" type="presParOf" srcId="{21D8700A-5504-4236-A719-FFE9A1136A22}" destId="{259B5F17-2701-4F3B-8E1E-F6ABFBC2C946}" srcOrd="2" destOrd="0" presId="urn:microsoft.com/office/officeart/2005/8/layout/hierarchy4"/>
    <dgm:cxn modelId="{BFA47BB1-E6F5-4784-88B1-C5BDF365EB72}" type="presParOf" srcId="{259B5F17-2701-4F3B-8E1E-F6ABFBC2C946}" destId="{5FF43DA7-130A-415F-B672-B23D49F03292}" srcOrd="0" destOrd="0" presId="urn:microsoft.com/office/officeart/2005/8/layout/hierarchy4"/>
    <dgm:cxn modelId="{4C5B3947-17B9-4E2B-8327-0EE7000C09DA}" type="presParOf" srcId="{5FF43DA7-130A-415F-B672-B23D49F03292}" destId="{58E4D3B6-1977-4159-8D95-3F4973A6B000}" srcOrd="0" destOrd="0" presId="urn:microsoft.com/office/officeart/2005/8/layout/hierarchy4"/>
    <dgm:cxn modelId="{486387DA-7D3F-471B-AE9A-5B78856854E3}" type="presParOf" srcId="{5FF43DA7-130A-415F-B672-B23D49F03292}" destId="{47259E31-17EC-4E93-B7F0-7DFEEFA7C710}" srcOrd="1" destOrd="0" presId="urn:microsoft.com/office/officeart/2005/8/layout/hierarchy4"/>
    <dgm:cxn modelId="{C22BE9C3-78CD-4A92-B6A2-351F21F26BCF}" type="presParOf" srcId="{259B5F17-2701-4F3B-8E1E-F6ABFBC2C946}" destId="{F124C077-E62F-494D-9F7C-E3CEBF582A4F}" srcOrd="1" destOrd="0" presId="urn:microsoft.com/office/officeart/2005/8/layout/hierarchy4"/>
    <dgm:cxn modelId="{7E8328FF-293B-44E2-A342-1C247351FD16}" type="presParOf" srcId="{259B5F17-2701-4F3B-8E1E-F6ABFBC2C946}" destId="{A886DB4A-4ED1-4924-B591-A9C812534E68}" srcOrd="2" destOrd="0" presId="urn:microsoft.com/office/officeart/2005/8/layout/hierarchy4"/>
    <dgm:cxn modelId="{95D7191E-CB5C-4504-BE22-0507932636BB}" type="presParOf" srcId="{A886DB4A-4ED1-4924-B591-A9C812534E68}" destId="{653CAA59-AF2C-4729-8E39-7F61F8E9C3AD}" srcOrd="0" destOrd="0" presId="urn:microsoft.com/office/officeart/2005/8/layout/hierarchy4"/>
    <dgm:cxn modelId="{6BB36AC8-0A6B-4248-B9B0-B70BE5DE1C41}" type="presParOf" srcId="{A886DB4A-4ED1-4924-B591-A9C812534E68}" destId="{E85BEE46-05F2-4F32-A3F9-FB62CB27FA70}" srcOrd="1" destOrd="0" presId="urn:microsoft.com/office/officeart/2005/8/layout/hierarchy4"/>
    <dgm:cxn modelId="{A34C0043-1F1A-4FF7-B4A8-1718E34BEB64}" type="presParOf" srcId="{259B5F17-2701-4F3B-8E1E-F6ABFBC2C946}" destId="{D3C66A42-BB49-4E99-89DD-A54A1C73794A}" srcOrd="3" destOrd="0" presId="urn:microsoft.com/office/officeart/2005/8/layout/hierarchy4"/>
    <dgm:cxn modelId="{0267E130-2DC2-449A-8F1A-33ADF350CC97}" type="presParOf" srcId="{259B5F17-2701-4F3B-8E1E-F6ABFBC2C946}" destId="{2C6C1771-1BC5-4085-95F4-83A82F4D2E2F}" srcOrd="4" destOrd="0" presId="urn:microsoft.com/office/officeart/2005/8/layout/hierarchy4"/>
    <dgm:cxn modelId="{6F033E28-6111-4099-8E88-3361CAFDDF11}" type="presParOf" srcId="{2C6C1771-1BC5-4085-95F4-83A82F4D2E2F}" destId="{B4F742A9-36D7-4436-8529-567B67A3FF15}" srcOrd="0" destOrd="0" presId="urn:microsoft.com/office/officeart/2005/8/layout/hierarchy4"/>
    <dgm:cxn modelId="{C4A96A3D-ADCD-4A44-806E-3DC59BE7F29B}" type="presParOf" srcId="{2C6C1771-1BC5-4085-95F4-83A82F4D2E2F}" destId="{4069B94A-E951-4891-8F81-E9311EECFDD1}" srcOrd="1" destOrd="0" presId="urn:microsoft.com/office/officeart/2005/8/layout/hierarchy4"/>
    <dgm:cxn modelId="{96B6A17D-9F2F-4600-B17C-207B2CE5C3C8}" type="presParOf" srcId="{259B5F17-2701-4F3B-8E1E-F6ABFBC2C946}" destId="{BEC9FD07-3100-4B9D-ACB7-86103041215F}" srcOrd="5" destOrd="0" presId="urn:microsoft.com/office/officeart/2005/8/layout/hierarchy4"/>
    <dgm:cxn modelId="{1B603EAD-F43E-4E5C-ACD6-819F1A49C934}" type="presParOf" srcId="{259B5F17-2701-4F3B-8E1E-F6ABFBC2C946}" destId="{C1DFD7B4-6027-44DD-BF72-12050BA440DE}" srcOrd="6" destOrd="0" presId="urn:microsoft.com/office/officeart/2005/8/layout/hierarchy4"/>
    <dgm:cxn modelId="{55AADC08-930A-491F-9CC5-28B2B3FF6F00}" type="presParOf" srcId="{C1DFD7B4-6027-44DD-BF72-12050BA440DE}" destId="{5B730553-60D8-4B80-9272-1631E94627F2}" srcOrd="0" destOrd="0" presId="urn:microsoft.com/office/officeart/2005/8/layout/hierarchy4"/>
    <dgm:cxn modelId="{1ADCEDB7-B44D-4D9A-A9F8-E221F32DAC4F}" type="presParOf" srcId="{C1DFD7B4-6027-44DD-BF72-12050BA440DE}" destId="{2371BE7C-691F-4D29-B2BB-D377064B8A88}" srcOrd="1" destOrd="0" presId="urn:microsoft.com/office/officeart/2005/8/layout/hierarchy4"/>
    <dgm:cxn modelId="{E3999628-8CEB-4965-A9C8-2B1E14901E5D}" type="presParOf" srcId="{21C60DA8-14DD-4675-BF42-A290570E55DC}" destId="{5ACD8EA9-7F7F-47F4-A8C1-70082EBCCFD2}" srcOrd="1" destOrd="0" presId="urn:microsoft.com/office/officeart/2005/8/layout/hierarchy4"/>
    <dgm:cxn modelId="{56E2018E-4329-4BB5-9BEF-8622038B3EFB}" type="presParOf" srcId="{21C60DA8-14DD-4675-BF42-A290570E55DC}" destId="{6A08B4B7-2D04-4337-B399-0584DA1A8BFD}" srcOrd="2" destOrd="0" presId="urn:microsoft.com/office/officeart/2005/8/layout/hierarchy4"/>
    <dgm:cxn modelId="{9306AB9B-FFC2-4322-91DC-B9223F22099D}" type="presParOf" srcId="{6A08B4B7-2D04-4337-B399-0584DA1A8BFD}" destId="{4AD2DBEC-0E61-4403-8173-974E948072BC}" srcOrd="0" destOrd="0" presId="urn:microsoft.com/office/officeart/2005/8/layout/hierarchy4"/>
    <dgm:cxn modelId="{18B6FB25-3CD1-46B4-8BD1-4CE19069512B}" type="presParOf" srcId="{6A08B4B7-2D04-4337-B399-0584DA1A8BFD}" destId="{B20DDC51-1172-491B-B5A2-85A559FB2263}" srcOrd="1" destOrd="0" presId="urn:microsoft.com/office/officeart/2005/8/layout/hierarchy4"/>
    <dgm:cxn modelId="{8455208A-0193-4823-AB0D-6FE9999757A3}" type="presParOf" srcId="{6A08B4B7-2D04-4337-B399-0584DA1A8BFD}" destId="{D40689F6-1CA3-436B-B510-9B3DC7F64529}" srcOrd="2" destOrd="0" presId="urn:microsoft.com/office/officeart/2005/8/layout/hierarchy4"/>
    <dgm:cxn modelId="{99953860-A018-4F23-954B-D273DA1E2469}" type="presParOf" srcId="{D40689F6-1CA3-436B-B510-9B3DC7F64529}" destId="{D39DB96E-A9DF-414C-AD34-98B5A248F022}" srcOrd="0" destOrd="0" presId="urn:microsoft.com/office/officeart/2005/8/layout/hierarchy4"/>
    <dgm:cxn modelId="{C9A0DEFA-5D0A-485A-86E9-F4C1E97E01AC}" type="presParOf" srcId="{D39DB96E-A9DF-414C-AD34-98B5A248F022}" destId="{F9B34EF9-9F6B-4937-8C23-97BD822505A6}" srcOrd="0" destOrd="0" presId="urn:microsoft.com/office/officeart/2005/8/layout/hierarchy4"/>
    <dgm:cxn modelId="{2808D9AC-95FA-49BE-827B-B8D40F671959}" type="presParOf" srcId="{D39DB96E-A9DF-414C-AD34-98B5A248F022}" destId="{1466C013-5291-4C07-9096-2E0EE18403DD}" srcOrd="1" destOrd="0" presId="urn:microsoft.com/office/officeart/2005/8/layout/hierarchy4"/>
    <dgm:cxn modelId="{531CF064-786D-4080-A2DA-6E7AE8A428EB}" type="presParOf" srcId="{D40689F6-1CA3-436B-B510-9B3DC7F64529}" destId="{A8785558-D297-4F49-A2B6-7139B202ED20}" srcOrd="1" destOrd="0" presId="urn:microsoft.com/office/officeart/2005/8/layout/hierarchy4"/>
    <dgm:cxn modelId="{86BA4ACA-44CF-4707-8F3B-625402118C37}" type="presParOf" srcId="{D40689F6-1CA3-436B-B510-9B3DC7F64529}" destId="{1D11FD38-1360-46CC-A90E-66317EDE09A4}" srcOrd="2" destOrd="0" presId="urn:microsoft.com/office/officeart/2005/8/layout/hierarchy4"/>
    <dgm:cxn modelId="{FE3CD120-0D30-45CA-8EAC-5AE5A33169FA}" type="presParOf" srcId="{1D11FD38-1360-46CC-A90E-66317EDE09A4}" destId="{61AB6816-7B72-47DC-A143-1E63F77F167A}" srcOrd="0" destOrd="0" presId="urn:microsoft.com/office/officeart/2005/8/layout/hierarchy4"/>
    <dgm:cxn modelId="{71D4677C-6BEA-4718-862B-80970EAC4246}" type="presParOf" srcId="{1D11FD38-1360-46CC-A90E-66317EDE09A4}" destId="{6F92BBD4-7597-497A-BD3A-709B2010DBE7}" srcOrd="1" destOrd="0" presId="urn:microsoft.com/office/officeart/2005/8/layout/hierarchy4"/>
    <dgm:cxn modelId="{F55C7B6C-651C-4078-AF7C-3088DC3772FF}" type="presParOf" srcId="{D40689F6-1CA3-436B-B510-9B3DC7F64529}" destId="{8F564969-A435-4CAD-91FE-4DA68ACEFEF4}" srcOrd="3" destOrd="0" presId="urn:microsoft.com/office/officeart/2005/8/layout/hierarchy4"/>
    <dgm:cxn modelId="{8AF5BB74-96A5-4CF1-B6BE-F9EE0249B8D3}" type="presParOf" srcId="{D40689F6-1CA3-436B-B510-9B3DC7F64529}" destId="{D17426E7-6030-442B-BDD2-DC702C9FB666}" srcOrd="4" destOrd="0" presId="urn:microsoft.com/office/officeart/2005/8/layout/hierarchy4"/>
    <dgm:cxn modelId="{1F5AD7D4-E3BA-40C2-955A-94E014360440}" type="presParOf" srcId="{D17426E7-6030-442B-BDD2-DC702C9FB666}" destId="{B0605086-B197-4E7A-8E9B-66598063AAB0}" srcOrd="0" destOrd="0" presId="urn:microsoft.com/office/officeart/2005/8/layout/hierarchy4"/>
    <dgm:cxn modelId="{DD222375-2033-43D9-B67C-B925F9F85E98}" type="presParOf" srcId="{D17426E7-6030-442B-BDD2-DC702C9FB666}" destId="{F34FC3C0-5E14-4A1A-AA07-330506BD8F67}" srcOrd="1" destOrd="0" presId="urn:microsoft.com/office/officeart/2005/8/layout/hierarchy4"/>
    <dgm:cxn modelId="{96981544-F999-4CD9-81BC-8637A172765E}" type="presParOf" srcId="{21C60DA8-14DD-4675-BF42-A290570E55DC}" destId="{64767608-B248-4F9B-B539-B5397692239B}" srcOrd="3" destOrd="0" presId="urn:microsoft.com/office/officeart/2005/8/layout/hierarchy4"/>
    <dgm:cxn modelId="{A5A9C2E2-96BA-460A-AFA1-F02971E66060}" type="presParOf" srcId="{21C60DA8-14DD-4675-BF42-A290570E55DC}" destId="{0AEAFF3F-947D-4E41-BF98-AAB75509F79D}" srcOrd="4" destOrd="0" presId="urn:microsoft.com/office/officeart/2005/8/layout/hierarchy4"/>
    <dgm:cxn modelId="{DC4424D6-7105-4224-ADDE-E8C6ECA855B0}" type="presParOf" srcId="{0AEAFF3F-947D-4E41-BF98-AAB75509F79D}" destId="{A75B5B76-5F03-449A-8E26-F0D34A5C12F5}" srcOrd="0" destOrd="0" presId="urn:microsoft.com/office/officeart/2005/8/layout/hierarchy4"/>
    <dgm:cxn modelId="{B61FFB48-B513-448F-A0CA-3D4274C1231F}" type="presParOf" srcId="{0AEAFF3F-947D-4E41-BF98-AAB75509F79D}" destId="{83D29B24-2030-4A2D-8D4D-A70BB7343E38}" srcOrd="1" destOrd="0" presId="urn:microsoft.com/office/officeart/2005/8/layout/hierarchy4"/>
    <dgm:cxn modelId="{65C93D0A-5C99-4E5D-B5E8-DF3A948F921A}" type="presParOf" srcId="{0AEAFF3F-947D-4E41-BF98-AAB75509F79D}" destId="{1E4C731E-1101-45C1-86DE-81E561D2245A}" srcOrd="2" destOrd="0" presId="urn:microsoft.com/office/officeart/2005/8/layout/hierarchy4"/>
    <dgm:cxn modelId="{CB195303-68FC-41F8-A423-1901E8B1E569}" type="presParOf" srcId="{1E4C731E-1101-45C1-86DE-81E561D2245A}" destId="{32D59961-A7E2-4D93-8E87-1DEE78069B3B}" srcOrd="0" destOrd="0" presId="urn:microsoft.com/office/officeart/2005/8/layout/hierarchy4"/>
    <dgm:cxn modelId="{39BC281E-3243-4D70-943E-27B08018D9F3}" type="presParOf" srcId="{32D59961-A7E2-4D93-8E87-1DEE78069B3B}" destId="{1F7AF8DE-B6F4-47D6-9758-AF358461100A}" srcOrd="0" destOrd="0" presId="urn:microsoft.com/office/officeart/2005/8/layout/hierarchy4"/>
    <dgm:cxn modelId="{C3F3188D-1EB7-4B03-A4EF-24C043E85079}" type="presParOf" srcId="{32D59961-A7E2-4D93-8E87-1DEE78069B3B}" destId="{DA62A4FC-1014-49E4-9F4F-D5FCB3BF61C8}" srcOrd="1" destOrd="0" presId="urn:microsoft.com/office/officeart/2005/8/layout/hierarchy4"/>
    <dgm:cxn modelId="{54FE86E8-1C3E-41B0-9C23-61E9D53F7597}" type="presParOf" srcId="{1E4C731E-1101-45C1-86DE-81E561D2245A}" destId="{A4D75C7A-A677-4A38-B0CB-A26134860062}" srcOrd="1" destOrd="0" presId="urn:microsoft.com/office/officeart/2005/8/layout/hierarchy4"/>
    <dgm:cxn modelId="{28A9148D-737F-42CF-84EB-6544779694C9}" type="presParOf" srcId="{1E4C731E-1101-45C1-86DE-81E561D2245A}" destId="{0A940B66-5F78-4E97-848B-A533F23F28C1}" srcOrd="2" destOrd="0" presId="urn:microsoft.com/office/officeart/2005/8/layout/hierarchy4"/>
    <dgm:cxn modelId="{FC3B4D16-9463-4A1E-9BEA-1EA9FC9041B5}" type="presParOf" srcId="{0A940B66-5F78-4E97-848B-A533F23F28C1}" destId="{44EB5B29-ADB0-440F-8B12-D68AA2EECC0A}" srcOrd="0" destOrd="0" presId="urn:microsoft.com/office/officeart/2005/8/layout/hierarchy4"/>
    <dgm:cxn modelId="{4CEC430B-3B44-49ED-9EC5-A5B36023A22C}" type="presParOf" srcId="{0A940B66-5F78-4E97-848B-A533F23F28C1}" destId="{FBBF8437-E9EA-4E28-904C-5BC8027EE022}" srcOrd="1" destOrd="0" presId="urn:microsoft.com/office/officeart/2005/8/layout/hierarchy4"/>
    <dgm:cxn modelId="{9F02AA69-4584-4A43-905D-751AE76FCE8E}" type="presParOf" srcId="{1E4C731E-1101-45C1-86DE-81E561D2245A}" destId="{D7A85ED2-F870-4DE1-9234-33AF7ACBA2B0}" srcOrd="3" destOrd="0" presId="urn:microsoft.com/office/officeart/2005/8/layout/hierarchy4"/>
    <dgm:cxn modelId="{E07ED5E0-CB0F-4A74-B450-3C83428ED274}" type="presParOf" srcId="{1E4C731E-1101-45C1-86DE-81E561D2245A}" destId="{54212CCC-493A-4E32-863C-1DB92515AD2E}" srcOrd="4" destOrd="0" presId="urn:microsoft.com/office/officeart/2005/8/layout/hierarchy4"/>
    <dgm:cxn modelId="{0184CEA0-373E-4564-895A-EF875089814E}" type="presParOf" srcId="{54212CCC-493A-4E32-863C-1DB92515AD2E}" destId="{4B51BB26-9E40-4FD4-A241-33522EA1683A}" srcOrd="0" destOrd="0" presId="urn:microsoft.com/office/officeart/2005/8/layout/hierarchy4"/>
    <dgm:cxn modelId="{B19361D6-269C-4A0D-BF30-9CA56A3727A4}" type="presParOf" srcId="{54212CCC-493A-4E32-863C-1DB92515AD2E}" destId="{12C6FCAA-302F-4929-BB47-43A79211E090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289A3E80-34F2-49CB-9037-5F1AF5598D79}" type="doc">
      <dgm:prSet loTypeId="urn:microsoft.com/office/officeart/2005/8/layout/hList1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fi-FI"/>
        </a:p>
      </dgm:t>
    </dgm:pt>
    <dgm:pt modelId="{37DDB232-45C6-4637-9819-B8F8AA73386C}">
      <dgm:prSet/>
      <dgm:spPr/>
      <dgm:t>
        <a:bodyPr/>
        <a:lstStyle/>
        <a:p>
          <a:pPr rtl="0"/>
          <a:r>
            <a:rPr lang="en-US" b="1" dirty="0" err="1"/>
            <a:t>Sekä</a:t>
          </a:r>
          <a:r>
            <a:rPr lang="en-US" b="1" dirty="0"/>
            <a:t> </a:t>
          </a:r>
          <a:r>
            <a:rPr lang="en-US" b="1" dirty="0" err="1"/>
            <a:t>yksityiset</a:t>
          </a:r>
          <a:r>
            <a:rPr lang="en-US" b="1" dirty="0"/>
            <a:t> </a:t>
          </a:r>
          <a:r>
            <a:rPr lang="en-US" b="1" dirty="0" err="1"/>
            <a:t>että</a:t>
          </a:r>
          <a:r>
            <a:rPr lang="en-US" b="1" dirty="0"/>
            <a:t> </a:t>
          </a:r>
          <a:r>
            <a:rPr lang="en-US" b="1" dirty="0" err="1"/>
            <a:t>julkiset</a:t>
          </a:r>
          <a:r>
            <a:rPr lang="en-US" b="1" dirty="0"/>
            <a:t> </a:t>
          </a:r>
          <a:r>
            <a:rPr lang="en-US" b="1" dirty="0" err="1"/>
            <a:t>intressit</a:t>
          </a:r>
          <a:endParaRPr lang="fi-FI" dirty="0"/>
        </a:p>
      </dgm:t>
    </dgm:pt>
    <dgm:pt modelId="{A2BA6713-379F-4427-A364-50F4C690BEF7}" type="parTrans" cxnId="{12E5B754-D5AD-4E81-8912-8F4B1518FFFF}">
      <dgm:prSet/>
      <dgm:spPr/>
      <dgm:t>
        <a:bodyPr/>
        <a:lstStyle/>
        <a:p>
          <a:endParaRPr lang="fi-FI"/>
        </a:p>
      </dgm:t>
    </dgm:pt>
    <dgm:pt modelId="{2343D90A-CF96-4A8C-B7F9-4FCCC26712F1}" type="sibTrans" cxnId="{12E5B754-D5AD-4E81-8912-8F4B1518FFFF}">
      <dgm:prSet/>
      <dgm:spPr/>
      <dgm:t>
        <a:bodyPr/>
        <a:lstStyle/>
        <a:p>
          <a:endParaRPr lang="fi-FI"/>
        </a:p>
      </dgm:t>
    </dgm:pt>
    <dgm:pt modelId="{9E9C3B84-52D4-4904-A118-55277A615896}">
      <dgm:prSet/>
      <dgm:spPr/>
      <dgm:t>
        <a:bodyPr/>
        <a:lstStyle/>
        <a:p>
          <a:pPr rtl="0"/>
          <a:r>
            <a:rPr lang="en-US" dirty="0" err="1"/>
            <a:t>Terve</a:t>
          </a:r>
          <a:r>
            <a:rPr lang="en-US" dirty="0"/>
            <a:t> ja </a:t>
          </a:r>
          <a:r>
            <a:rPr lang="en-US" dirty="0" err="1"/>
            <a:t>tehokas</a:t>
          </a:r>
          <a:r>
            <a:rPr lang="en-US" dirty="0"/>
            <a:t> </a:t>
          </a:r>
          <a:r>
            <a:rPr lang="en-US" dirty="0" err="1"/>
            <a:t>kilpailu</a:t>
          </a:r>
          <a:endParaRPr lang="fi-FI" dirty="0"/>
        </a:p>
      </dgm:t>
    </dgm:pt>
    <dgm:pt modelId="{F41695C6-B45C-4A39-A509-DB65624C0FF7}" type="parTrans" cxnId="{826F5150-61D2-4290-BBAC-35CFB8C9E5BB}">
      <dgm:prSet/>
      <dgm:spPr/>
      <dgm:t>
        <a:bodyPr/>
        <a:lstStyle/>
        <a:p>
          <a:endParaRPr lang="fi-FI"/>
        </a:p>
      </dgm:t>
    </dgm:pt>
    <dgm:pt modelId="{3C9BD047-29E1-4627-B342-B09104FC6806}" type="sibTrans" cxnId="{826F5150-61D2-4290-BBAC-35CFB8C9E5BB}">
      <dgm:prSet/>
      <dgm:spPr/>
      <dgm:t>
        <a:bodyPr/>
        <a:lstStyle/>
        <a:p>
          <a:endParaRPr lang="fi-FI"/>
        </a:p>
      </dgm:t>
    </dgm:pt>
    <dgm:pt modelId="{94622004-DF28-4B5D-8005-8C8CC8DB2BCC}">
      <dgm:prSet/>
      <dgm:spPr/>
      <dgm:t>
        <a:bodyPr/>
        <a:lstStyle/>
        <a:p>
          <a:pPr rtl="0"/>
          <a:r>
            <a:rPr lang="en-US" dirty="0" err="1"/>
            <a:t>Kuluttajien</a:t>
          </a:r>
          <a:r>
            <a:rPr lang="en-US" dirty="0"/>
            <a:t> ja (</a:t>
          </a:r>
          <a:r>
            <a:rPr lang="en-US" dirty="0" err="1"/>
            <a:t>toisinaan</a:t>
          </a:r>
          <a:r>
            <a:rPr lang="en-US" dirty="0"/>
            <a:t>) </a:t>
          </a:r>
          <a:r>
            <a:rPr lang="en-US" dirty="0" err="1"/>
            <a:t>kilpailijoiden</a:t>
          </a:r>
          <a:r>
            <a:rPr lang="en-US" dirty="0"/>
            <a:t> </a:t>
          </a:r>
          <a:r>
            <a:rPr lang="en-US" dirty="0" err="1"/>
            <a:t>edut</a:t>
          </a:r>
          <a:r>
            <a:rPr lang="en-US" dirty="0"/>
            <a:t> </a:t>
          </a:r>
          <a:endParaRPr lang="fi-FI" dirty="0"/>
        </a:p>
      </dgm:t>
    </dgm:pt>
    <dgm:pt modelId="{14F7B119-E1F5-499D-9391-81C992EDF64D}" type="parTrans" cxnId="{47B4012E-1FCE-4A45-95BE-385C4432CD6F}">
      <dgm:prSet/>
      <dgm:spPr/>
      <dgm:t>
        <a:bodyPr/>
        <a:lstStyle/>
        <a:p>
          <a:endParaRPr lang="fi-FI"/>
        </a:p>
      </dgm:t>
    </dgm:pt>
    <dgm:pt modelId="{0511A10C-1038-4726-B2EE-07E31064FC95}" type="sibTrans" cxnId="{47B4012E-1FCE-4A45-95BE-385C4432CD6F}">
      <dgm:prSet/>
      <dgm:spPr/>
      <dgm:t>
        <a:bodyPr/>
        <a:lstStyle/>
        <a:p>
          <a:endParaRPr lang="fi-FI"/>
        </a:p>
      </dgm:t>
    </dgm:pt>
    <dgm:pt modelId="{3D243363-F591-4E80-85A8-BE188B4AE1B3}">
      <dgm:prSet/>
      <dgm:spPr/>
      <dgm:t>
        <a:bodyPr/>
        <a:lstStyle/>
        <a:p>
          <a:pPr rtl="0"/>
          <a:r>
            <a:rPr lang="en-US" b="1" dirty="0" err="1"/>
            <a:t>Aloite</a:t>
          </a:r>
          <a:r>
            <a:rPr lang="en-US" b="1" dirty="0"/>
            <a:t> </a:t>
          </a:r>
          <a:r>
            <a:rPr lang="en-US" b="1" dirty="0" err="1"/>
            <a:t>reaktioihin</a:t>
          </a:r>
          <a:r>
            <a:rPr lang="en-US" b="1" dirty="0"/>
            <a:t> </a:t>
          </a:r>
          <a:r>
            <a:rPr lang="en-US" b="1" dirty="0" err="1"/>
            <a:t>yksityisiltä</a:t>
          </a:r>
          <a:r>
            <a:rPr lang="en-US" b="1" dirty="0"/>
            <a:t> / </a:t>
          </a:r>
          <a:r>
            <a:rPr lang="en-US" b="1" dirty="0" err="1"/>
            <a:t>kilpailuviranomaisilta</a:t>
          </a:r>
          <a:endParaRPr lang="fi-FI" dirty="0"/>
        </a:p>
      </dgm:t>
    </dgm:pt>
    <dgm:pt modelId="{33E6B6E0-68A1-4288-8497-34F0D66E4BB4}" type="parTrans" cxnId="{0C1EA152-5552-4F4F-A06B-A9C74A35213E}">
      <dgm:prSet/>
      <dgm:spPr/>
      <dgm:t>
        <a:bodyPr/>
        <a:lstStyle/>
        <a:p>
          <a:endParaRPr lang="fi-FI"/>
        </a:p>
      </dgm:t>
    </dgm:pt>
    <dgm:pt modelId="{F5026F49-9F5B-44AB-AAFE-CA878E102AA6}" type="sibTrans" cxnId="{0C1EA152-5552-4F4F-A06B-A9C74A35213E}">
      <dgm:prSet/>
      <dgm:spPr/>
      <dgm:t>
        <a:bodyPr/>
        <a:lstStyle/>
        <a:p>
          <a:endParaRPr lang="fi-FI"/>
        </a:p>
      </dgm:t>
    </dgm:pt>
    <dgm:pt modelId="{4D0CAC29-04DF-43F7-B865-9D8575A6052B}">
      <dgm:prSet/>
      <dgm:spPr/>
      <dgm:t>
        <a:bodyPr/>
        <a:lstStyle/>
        <a:p>
          <a:pPr rtl="0"/>
          <a:r>
            <a:rPr lang="en-US" b="1" dirty="0" err="1"/>
            <a:t>Viranomaiset</a:t>
          </a:r>
          <a:r>
            <a:rPr lang="en-US" b="1" dirty="0"/>
            <a:t> </a:t>
          </a:r>
          <a:r>
            <a:rPr lang="en-US" b="1" dirty="0" err="1"/>
            <a:t>toteuttavat</a:t>
          </a:r>
          <a:r>
            <a:rPr lang="en-US" b="1" dirty="0"/>
            <a:t> </a:t>
          </a:r>
          <a:r>
            <a:rPr lang="en-US" b="1" dirty="0" err="1"/>
            <a:t>sanktiot</a:t>
          </a:r>
          <a:endParaRPr lang="fi-FI" dirty="0"/>
        </a:p>
      </dgm:t>
    </dgm:pt>
    <dgm:pt modelId="{2C1A719A-C257-4D26-A7A2-7B28FE3059BF}" type="parTrans" cxnId="{4CB5F229-A00B-4B50-AAA6-0474B7E71A2E}">
      <dgm:prSet/>
      <dgm:spPr/>
      <dgm:t>
        <a:bodyPr/>
        <a:lstStyle/>
        <a:p>
          <a:endParaRPr lang="fi-FI"/>
        </a:p>
      </dgm:t>
    </dgm:pt>
    <dgm:pt modelId="{E784C5E9-3AC1-4552-9AF2-6C7AE2BCE9CB}" type="sibTrans" cxnId="{4CB5F229-A00B-4B50-AAA6-0474B7E71A2E}">
      <dgm:prSet/>
      <dgm:spPr/>
      <dgm:t>
        <a:bodyPr/>
        <a:lstStyle/>
        <a:p>
          <a:endParaRPr lang="fi-FI"/>
        </a:p>
      </dgm:t>
    </dgm:pt>
    <dgm:pt modelId="{C335D07A-C3BD-4D30-885F-F1AD0CA4C113}">
      <dgm:prSet/>
      <dgm:spPr/>
      <dgm:t>
        <a:bodyPr/>
        <a:lstStyle/>
        <a:p>
          <a:pPr rtl="0"/>
          <a:r>
            <a:rPr lang="en-US" dirty="0" err="1"/>
            <a:t>Kiellot</a:t>
          </a:r>
          <a:r>
            <a:rPr lang="en-US" dirty="0"/>
            <a:t>, </a:t>
          </a:r>
          <a:r>
            <a:rPr lang="en-US" dirty="0" err="1"/>
            <a:t>seuraamusmaksut</a:t>
          </a:r>
          <a:endParaRPr lang="fi-FI" dirty="0"/>
        </a:p>
      </dgm:t>
    </dgm:pt>
    <dgm:pt modelId="{5B7F8A8F-561D-437D-816E-439632D3A423}" type="parTrans" cxnId="{236D3713-BEBA-41B5-AD1E-C7B36CFCD9EE}">
      <dgm:prSet/>
      <dgm:spPr/>
      <dgm:t>
        <a:bodyPr/>
        <a:lstStyle/>
        <a:p>
          <a:endParaRPr lang="fi-FI"/>
        </a:p>
      </dgm:t>
    </dgm:pt>
    <dgm:pt modelId="{5794D1CC-07E5-45EA-BBF2-538F3F972010}" type="sibTrans" cxnId="{236D3713-BEBA-41B5-AD1E-C7B36CFCD9EE}">
      <dgm:prSet/>
      <dgm:spPr/>
      <dgm:t>
        <a:bodyPr/>
        <a:lstStyle/>
        <a:p>
          <a:endParaRPr lang="fi-FI"/>
        </a:p>
      </dgm:t>
    </dgm:pt>
    <dgm:pt modelId="{2CE99524-46A5-4DFE-8716-5EEEDB77DFA3}">
      <dgm:prSet/>
      <dgm:spPr/>
      <dgm:t>
        <a:bodyPr/>
        <a:lstStyle/>
        <a:p>
          <a:pPr rtl="0"/>
          <a:r>
            <a:rPr lang="en-US" dirty="0" err="1"/>
            <a:t>Vahingonkorvaus</a:t>
          </a:r>
          <a:r>
            <a:rPr lang="en-US" dirty="0"/>
            <a:t>, </a:t>
          </a:r>
          <a:r>
            <a:rPr lang="en-US" dirty="0" err="1"/>
            <a:t>sopimusten</a:t>
          </a:r>
          <a:r>
            <a:rPr lang="en-US" dirty="0"/>
            <a:t> </a:t>
          </a:r>
          <a:r>
            <a:rPr lang="en-US" dirty="0" err="1"/>
            <a:t>pätemättömyys</a:t>
          </a:r>
          <a:endParaRPr lang="fi-FI" dirty="0"/>
        </a:p>
      </dgm:t>
    </dgm:pt>
    <dgm:pt modelId="{E0B036BF-0B9A-454A-9C5A-61A588B5ED03}" type="parTrans" cxnId="{9A832FEF-9EBA-4E14-A413-2E3E0AC55779}">
      <dgm:prSet/>
      <dgm:spPr/>
      <dgm:t>
        <a:bodyPr/>
        <a:lstStyle/>
        <a:p>
          <a:endParaRPr lang="fi-FI"/>
        </a:p>
      </dgm:t>
    </dgm:pt>
    <dgm:pt modelId="{51FCA42A-2FCC-4ED3-98D3-B9C6B706B5B4}" type="sibTrans" cxnId="{9A832FEF-9EBA-4E14-A413-2E3E0AC55779}">
      <dgm:prSet/>
      <dgm:spPr/>
      <dgm:t>
        <a:bodyPr/>
        <a:lstStyle/>
        <a:p>
          <a:endParaRPr lang="fi-FI"/>
        </a:p>
      </dgm:t>
    </dgm:pt>
    <dgm:pt modelId="{A98F08FC-E393-4D43-9420-7EE40B842587}" type="pres">
      <dgm:prSet presAssocID="{289A3E80-34F2-49CB-9037-5F1AF5598D79}" presName="Name0" presStyleCnt="0">
        <dgm:presLayoutVars>
          <dgm:dir/>
          <dgm:animLvl val="lvl"/>
          <dgm:resizeHandles val="exact"/>
        </dgm:presLayoutVars>
      </dgm:prSet>
      <dgm:spPr/>
    </dgm:pt>
    <dgm:pt modelId="{7148FF1F-432C-48DF-93C1-E2D3A4EC0909}" type="pres">
      <dgm:prSet presAssocID="{37DDB232-45C6-4637-9819-B8F8AA73386C}" presName="composite" presStyleCnt="0"/>
      <dgm:spPr/>
    </dgm:pt>
    <dgm:pt modelId="{7B188DCC-1F3C-4ABF-A792-033ABF759A8E}" type="pres">
      <dgm:prSet presAssocID="{37DDB232-45C6-4637-9819-B8F8AA73386C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</dgm:pt>
    <dgm:pt modelId="{99B244BE-80D3-47A5-8F4C-F468C23FAC09}" type="pres">
      <dgm:prSet presAssocID="{37DDB232-45C6-4637-9819-B8F8AA73386C}" presName="desTx" presStyleLbl="alignAccFollowNode1" presStyleIdx="0" presStyleCnt="3">
        <dgm:presLayoutVars>
          <dgm:bulletEnabled val="1"/>
        </dgm:presLayoutVars>
      </dgm:prSet>
      <dgm:spPr/>
    </dgm:pt>
    <dgm:pt modelId="{5DA204AD-A2E7-4FED-AB3B-7E705C9BAA13}" type="pres">
      <dgm:prSet presAssocID="{2343D90A-CF96-4A8C-B7F9-4FCCC26712F1}" presName="space" presStyleCnt="0"/>
      <dgm:spPr/>
    </dgm:pt>
    <dgm:pt modelId="{5D60B037-8674-4A3A-8371-C0F0AAF27A90}" type="pres">
      <dgm:prSet presAssocID="{3D243363-F591-4E80-85A8-BE188B4AE1B3}" presName="composite" presStyleCnt="0"/>
      <dgm:spPr/>
    </dgm:pt>
    <dgm:pt modelId="{2C7D6EB7-84D9-4144-B68B-A99856E51D02}" type="pres">
      <dgm:prSet presAssocID="{3D243363-F591-4E80-85A8-BE188B4AE1B3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</dgm:pt>
    <dgm:pt modelId="{B568EF4F-237E-44C2-B7DF-B5404729CF41}" type="pres">
      <dgm:prSet presAssocID="{3D243363-F591-4E80-85A8-BE188B4AE1B3}" presName="desTx" presStyleLbl="alignAccFollowNode1" presStyleIdx="1" presStyleCnt="3">
        <dgm:presLayoutVars>
          <dgm:bulletEnabled val="1"/>
        </dgm:presLayoutVars>
      </dgm:prSet>
      <dgm:spPr/>
    </dgm:pt>
    <dgm:pt modelId="{E9604D3B-6D40-4FE9-A7D1-C61013ED25B6}" type="pres">
      <dgm:prSet presAssocID="{F5026F49-9F5B-44AB-AAFE-CA878E102AA6}" presName="space" presStyleCnt="0"/>
      <dgm:spPr/>
    </dgm:pt>
    <dgm:pt modelId="{7C2BFD5F-C96B-4E2C-BD7C-4DD3B9ABFBE3}" type="pres">
      <dgm:prSet presAssocID="{4D0CAC29-04DF-43F7-B865-9D8575A6052B}" presName="composite" presStyleCnt="0"/>
      <dgm:spPr/>
    </dgm:pt>
    <dgm:pt modelId="{71A98D1C-F264-4807-9499-CE3D71A3CF3A}" type="pres">
      <dgm:prSet presAssocID="{4D0CAC29-04DF-43F7-B865-9D8575A6052B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</dgm:pt>
    <dgm:pt modelId="{4C020F12-022F-4BD5-A7CB-E32EC6330DAA}" type="pres">
      <dgm:prSet presAssocID="{4D0CAC29-04DF-43F7-B865-9D8575A6052B}" presName="desTx" presStyleLbl="alignAccFollowNode1" presStyleIdx="2" presStyleCnt="3">
        <dgm:presLayoutVars>
          <dgm:bulletEnabled val="1"/>
        </dgm:presLayoutVars>
      </dgm:prSet>
      <dgm:spPr/>
    </dgm:pt>
  </dgm:ptLst>
  <dgm:cxnLst>
    <dgm:cxn modelId="{0FE9EA0A-D25E-40DE-B27F-384636E0CBBC}" type="presOf" srcId="{289A3E80-34F2-49CB-9037-5F1AF5598D79}" destId="{A98F08FC-E393-4D43-9420-7EE40B842587}" srcOrd="0" destOrd="0" presId="urn:microsoft.com/office/officeart/2005/8/layout/hList1"/>
    <dgm:cxn modelId="{3F720E10-91F7-42A6-80CE-D8C37633B4D9}" type="presOf" srcId="{2CE99524-46A5-4DFE-8716-5EEEDB77DFA3}" destId="{4C020F12-022F-4BD5-A7CB-E32EC6330DAA}" srcOrd="0" destOrd="1" presId="urn:microsoft.com/office/officeart/2005/8/layout/hList1"/>
    <dgm:cxn modelId="{236D3713-BEBA-41B5-AD1E-C7B36CFCD9EE}" srcId="{4D0CAC29-04DF-43F7-B865-9D8575A6052B}" destId="{C335D07A-C3BD-4D30-885F-F1AD0CA4C113}" srcOrd="0" destOrd="0" parTransId="{5B7F8A8F-561D-437D-816E-439632D3A423}" sibTransId="{5794D1CC-07E5-45EA-BBF2-538F3F972010}"/>
    <dgm:cxn modelId="{9DE22424-AE59-43AE-9EF7-EFC14B211CBF}" type="presOf" srcId="{4D0CAC29-04DF-43F7-B865-9D8575A6052B}" destId="{71A98D1C-F264-4807-9499-CE3D71A3CF3A}" srcOrd="0" destOrd="0" presId="urn:microsoft.com/office/officeart/2005/8/layout/hList1"/>
    <dgm:cxn modelId="{4CB5F229-A00B-4B50-AAA6-0474B7E71A2E}" srcId="{289A3E80-34F2-49CB-9037-5F1AF5598D79}" destId="{4D0CAC29-04DF-43F7-B865-9D8575A6052B}" srcOrd="2" destOrd="0" parTransId="{2C1A719A-C257-4D26-A7A2-7B28FE3059BF}" sibTransId="{E784C5E9-3AC1-4552-9AF2-6C7AE2BCE9CB}"/>
    <dgm:cxn modelId="{0DF07A2A-67C9-428A-BE47-9D365004E1F9}" type="presOf" srcId="{9E9C3B84-52D4-4904-A118-55277A615896}" destId="{99B244BE-80D3-47A5-8F4C-F468C23FAC09}" srcOrd="0" destOrd="0" presId="urn:microsoft.com/office/officeart/2005/8/layout/hList1"/>
    <dgm:cxn modelId="{47B4012E-1FCE-4A45-95BE-385C4432CD6F}" srcId="{37DDB232-45C6-4637-9819-B8F8AA73386C}" destId="{94622004-DF28-4B5D-8005-8C8CC8DB2BCC}" srcOrd="1" destOrd="0" parTransId="{14F7B119-E1F5-499D-9391-81C992EDF64D}" sibTransId="{0511A10C-1038-4726-B2EE-07E31064FC95}"/>
    <dgm:cxn modelId="{0BFF5D47-7FCB-42DC-9DBF-C44688E1D18B}" type="presOf" srcId="{94622004-DF28-4B5D-8005-8C8CC8DB2BCC}" destId="{99B244BE-80D3-47A5-8F4C-F468C23FAC09}" srcOrd="0" destOrd="1" presId="urn:microsoft.com/office/officeart/2005/8/layout/hList1"/>
    <dgm:cxn modelId="{826F5150-61D2-4290-BBAC-35CFB8C9E5BB}" srcId="{37DDB232-45C6-4637-9819-B8F8AA73386C}" destId="{9E9C3B84-52D4-4904-A118-55277A615896}" srcOrd="0" destOrd="0" parTransId="{F41695C6-B45C-4A39-A509-DB65624C0FF7}" sibTransId="{3C9BD047-29E1-4627-B342-B09104FC6806}"/>
    <dgm:cxn modelId="{0C1EA152-5552-4F4F-A06B-A9C74A35213E}" srcId="{289A3E80-34F2-49CB-9037-5F1AF5598D79}" destId="{3D243363-F591-4E80-85A8-BE188B4AE1B3}" srcOrd="1" destOrd="0" parTransId="{33E6B6E0-68A1-4288-8497-34F0D66E4BB4}" sibTransId="{F5026F49-9F5B-44AB-AAFE-CA878E102AA6}"/>
    <dgm:cxn modelId="{12E5B754-D5AD-4E81-8912-8F4B1518FFFF}" srcId="{289A3E80-34F2-49CB-9037-5F1AF5598D79}" destId="{37DDB232-45C6-4637-9819-B8F8AA73386C}" srcOrd="0" destOrd="0" parTransId="{A2BA6713-379F-4427-A364-50F4C690BEF7}" sibTransId="{2343D90A-CF96-4A8C-B7F9-4FCCC26712F1}"/>
    <dgm:cxn modelId="{071F249D-E771-41A8-8B4E-F991E321EE0E}" type="presOf" srcId="{37DDB232-45C6-4637-9819-B8F8AA73386C}" destId="{7B188DCC-1F3C-4ABF-A792-033ABF759A8E}" srcOrd="0" destOrd="0" presId="urn:microsoft.com/office/officeart/2005/8/layout/hList1"/>
    <dgm:cxn modelId="{DC9B06E6-D94F-459D-B3A7-7DF80C14DD63}" type="presOf" srcId="{3D243363-F591-4E80-85A8-BE188B4AE1B3}" destId="{2C7D6EB7-84D9-4144-B68B-A99856E51D02}" srcOrd="0" destOrd="0" presId="urn:microsoft.com/office/officeart/2005/8/layout/hList1"/>
    <dgm:cxn modelId="{9A832FEF-9EBA-4E14-A413-2E3E0AC55779}" srcId="{4D0CAC29-04DF-43F7-B865-9D8575A6052B}" destId="{2CE99524-46A5-4DFE-8716-5EEEDB77DFA3}" srcOrd="1" destOrd="0" parTransId="{E0B036BF-0B9A-454A-9C5A-61A588B5ED03}" sibTransId="{51FCA42A-2FCC-4ED3-98D3-B9C6B706B5B4}"/>
    <dgm:cxn modelId="{FDB67EFD-868C-4B7F-A33B-A35CB52B1AC2}" type="presOf" srcId="{C335D07A-C3BD-4D30-885F-F1AD0CA4C113}" destId="{4C020F12-022F-4BD5-A7CB-E32EC6330DAA}" srcOrd="0" destOrd="0" presId="urn:microsoft.com/office/officeart/2005/8/layout/hList1"/>
    <dgm:cxn modelId="{E939BA12-D2D9-4E00-9E2C-DEF145728B5B}" type="presParOf" srcId="{A98F08FC-E393-4D43-9420-7EE40B842587}" destId="{7148FF1F-432C-48DF-93C1-E2D3A4EC0909}" srcOrd="0" destOrd="0" presId="urn:microsoft.com/office/officeart/2005/8/layout/hList1"/>
    <dgm:cxn modelId="{0FEADBDD-F3F3-4646-88F2-08134CC706DE}" type="presParOf" srcId="{7148FF1F-432C-48DF-93C1-E2D3A4EC0909}" destId="{7B188DCC-1F3C-4ABF-A792-033ABF759A8E}" srcOrd="0" destOrd="0" presId="urn:microsoft.com/office/officeart/2005/8/layout/hList1"/>
    <dgm:cxn modelId="{B548BE2D-B539-4407-972E-F94309095BE1}" type="presParOf" srcId="{7148FF1F-432C-48DF-93C1-E2D3A4EC0909}" destId="{99B244BE-80D3-47A5-8F4C-F468C23FAC09}" srcOrd="1" destOrd="0" presId="urn:microsoft.com/office/officeart/2005/8/layout/hList1"/>
    <dgm:cxn modelId="{DDF1C1DE-5480-4E05-998A-E6FB4287118F}" type="presParOf" srcId="{A98F08FC-E393-4D43-9420-7EE40B842587}" destId="{5DA204AD-A2E7-4FED-AB3B-7E705C9BAA13}" srcOrd="1" destOrd="0" presId="urn:microsoft.com/office/officeart/2005/8/layout/hList1"/>
    <dgm:cxn modelId="{E661CCF5-BF7F-4011-BB4D-2358462D5148}" type="presParOf" srcId="{A98F08FC-E393-4D43-9420-7EE40B842587}" destId="{5D60B037-8674-4A3A-8371-C0F0AAF27A90}" srcOrd="2" destOrd="0" presId="urn:microsoft.com/office/officeart/2005/8/layout/hList1"/>
    <dgm:cxn modelId="{97814CFE-0C21-4549-ABDF-0C9328689BEA}" type="presParOf" srcId="{5D60B037-8674-4A3A-8371-C0F0AAF27A90}" destId="{2C7D6EB7-84D9-4144-B68B-A99856E51D02}" srcOrd="0" destOrd="0" presId="urn:microsoft.com/office/officeart/2005/8/layout/hList1"/>
    <dgm:cxn modelId="{EE1F345E-3D76-4812-A53B-771F961CEAA8}" type="presParOf" srcId="{5D60B037-8674-4A3A-8371-C0F0AAF27A90}" destId="{B568EF4F-237E-44C2-B7DF-B5404729CF41}" srcOrd="1" destOrd="0" presId="urn:microsoft.com/office/officeart/2005/8/layout/hList1"/>
    <dgm:cxn modelId="{4FD3675E-5D7F-4F2A-9A4D-BE8C1506B9AE}" type="presParOf" srcId="{A98F08FC-E393-4D43-9420-7EE40B842587}" destId="{E9604D3B-6D40-4FE9-A7D1-C61013ED25B6}" srcOrd="3" destOrd="0" presId="urn:microsoft.com/office/officeart/2005/8/layout/hList1"/>
    <dgm:cxn modelId="{2A04FDAD-62B7-4588-B153-60D4E984048B}" type="presParOf" srcId="{A98F08FC-E393-4D43-9420-7EE40B842587}" destId="{7C2BFD5F-C96B-4E2C-BD7C-4DD3B9ABFBE3}" srcOrd="4" destOrd="0" presId="urn:microsoft.com/office/officeart/2005/8/layout/hList1"/>
    <dgm:cxn modelId="{66BAA178-A01E-425A-9F82-6D05045DD2F2}" type="presParOf" srcId="{7C2BFD5F-C96B-4E2C-BD7C-4DD3B9ABFBE3}" destId="{71A98D1C-F264-4807-9499-CE3D71A3CF3A}" srcOrd="0" destOrd="0" presId="urn:microsoft.com/office/officeart/2005/8/layout/hList1"/>
    <dgm:cxn modelId="{12911F24-0409-42BF-84A6-C35AE61BEE66}" type="presParOf" srcId="{7C2BFD5F-C96B-4E2C-BD7C-4DD3B9ABFBE3}" destId="{4C020F12-022F-4BD5-A7CB-E32EC6330DAA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4925AC9-DDA9-4DAA-9683-4B1C2EB5E09E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fi-FI"/>
        </a:p>
      </dgm:t>
    </dgm:pt>
    <dgm:pt modelId="{41E71FA5-A674-4A33-B039-4C87EFA7D183}">
      <dgm:prSet/>
      <dgm:spPr/>
      <dgm:t>
        <a:bodyPr/>
        <a:lstStyle/>
        <a:p>
          <a:pPr rtl="0"/>
          <a:r>
            <a:rPr lang="fi-FI" b="1" dirty="0"/>
            <a:t>Talouskasvu (tehokkuus; </a:t>
          </a:r>
          <a:r>
            <a:rPr lang="fi-FI" b="1" dirty="0" err="1"/>
            <a:t>Coasen</a:t>
          </a:r>
          <a:r>
            <a:rPr lang="fi-FI" b="1" dirty="0"/>
            <a:t> teoreema) </a:t>
          </a:r>
          <a:endParaRPr lang="fi-FI" dirty="0"/>
        </a:p>
      </dgm:t>
    </dgm:pt>
    <dgm:pt modelId="{3AAE8658-F1C8-4092-9159-AC293638CB75}" type="parTrans" cxnId="{ADB931C6-1CB7-4418-B45D-A139545D8F55}">
      <dgm:prSet/>
      <dgm:spPr/>
      <dgm:t>
        <a:bodyPr/>
        <a:lstStyle/>
        <a:p>
          <a:endParaRPr lang="fi-FI"/>
        </a:p>
      </dgm:t>
    </dgm:pt>
    <dgm:pt modelId="{0F207009-4F63-4F53-9701-779EE36DA8E1}" type="sibTrans" cxnId="{ADB931C6-1CB7-4418-B45D-A139545D8F55}">
      <dgm:prSet/>
      <dgm:spPr/>
      <dgm:t>
        <a:bodyPr/>
        <a:lstStyle/>
        <a:p>
          <a:endParaRPr lang="fi-FI"/>
        </a:p>
      </dgm:t>
    </dgm:pt>
    <dgm:pt modelId="{A9FEA640-B9A7-4117-94B9-5D5DE586DBCC}">
      <dgm:prSet/>
      <dgm:spPr/>
      <dgm:t>
        <a:bodyPr/>
        <a:lstStyle/>
        <a:p>
          <a:pPr rtl="0"/>
          <a:r>
            <a:rPr lang="fi-FI" dirty="0"/>
            <a:t>Globaali hyvinvointi ja kehittyvien maiden edut?</a:t>
          </a:r>
        </a:p>
      </dgm:t>
    </dgm:pt>
    <dgm:pt modelId="{D09DD381-5BF1-474F-BC86-525A1054FEA0}" type="parTrans" cxnId="{7A895E9C-92CC-4B72-BACC-D57CD497D866}">
      <dgm:prSet/>
      <dgm:spPr/>
      <dgm:t>
        <a:bodyPr/>
        <a:lstStyle/>
        <a:p>
          <a:endParaRPr lang="fi-FI"/>
        </a:p>
      </dgm:t>
    </dgm:pt>
    <dgm:pt modelId="{4AC2DDB3-0CF7-484E-AE28-7716FBA1A979}" type="sibTrans" cxnId="{7A895E9C-92CC-4B72-BACC-D57CD497D866}">
      <dgm:prSet/>
      <dgm:spPr/>
      <dgm:t>
        <a:bodyPr/>
        <a:lstStyle/>
        <a:p>
          <a:endParaRPr lang="fi-FI"/>
        </a:p>
      </dgm:t>
    </dgm:pt>
    <dgm:pt modelId="{B4692E16-B7E6-4D6D-ACD6-49B90D73A299}">
      <dgm:prSet/>
      <dgm:spPr/>
      <dgm:t>
        <a:bodyPr/>
        <a:lstStyle/>
        <a:p>
          <a:pPr rtl="0"/>
          <a:r>
            <a:rPr lang="fi-FI" b="1" dirty="0"/>
            <a:t>Poliittis-kulttuuriset vaikutteet ja </a:t>
          </a:r>
          <a:r>
            <a:rPr lang="fi-FI" b="1" dirty="0" err="1"/>
            <a:t>lisäresursssit</a:t>
          </a:r>
          <a:r>
            <a:rPr lang="fi-FI" b="1" dirty="0"/>
            <a:t> voivat vahvistaa demokratiaa ja parantaa sosiaalisia rakenteita</a:t>
          </a:r>
          <a:endParaRPr lang="fi-FI" dirty="0"/>
        </a:p>
      </dgm:t>
    </dgm:pt>
    <dgm:pt modelId="{70B60C5F-EC07-4184-BDDE-C09209E74983}" type="parTrans" cxnId="{95A6B343-C01B-4DBB-AB7F-9AF46A29141A}">
      <dgm:prSet/>
      <dgm:spPr/>
      <dgm:t>
        <a:bodyPr/>
        <a:lstStyle/>
        <a:p>
          <a:endParaRPr lang="fi-FI"/>
        </a:p>
      </dgm:t>
    </dgm:pt>
    <dgm:pt modelId="{CA90EEF1-D783-451D-B2C9-C4682CBF63DF}" type="sibTrans" cxnId="{95A6B343-C01B-4DBB-AB7F-9AF46A29141A}">
      <dgm:prSet/>
      <dgm:spPr/>
      <dgm:t>
        <a:bodyPr/>
        <a:lstStyle/>
        <a:p>
          <a:endParaRPr lang="fi-FI"/>
        </a:p>
      </dgm:t>
    </dgm:pt>
    <dgm:pt modelId="{5994BF8A-BCF7-495C-987E-040144B2D9C0}" type="pres">
      <dgm:prSet presAssocID="{E4925AC9-DDA9-4DAA-9683-4B1C2EB5E09E}" presName="linear" presStyleCnt="0">
        <dgm:presLayoutVars>
          <dgm:animLvl val="lvl"/>
          <dgm:resizeHandles val="exact"/>
        </dgm:presLayoutVars>
      </dgm:prSet>
      <dgm:spPr/>
    </dgm:pt>
    <dgm:pt modelId="{9F8AEFB6-F29E-4E11-958B-9DF7FFEFE1A4}" type="pres">
      <dgm:prSet presAssocID="{41E71FA5-A674-4A33-B039-4C87EFA7D183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2559BC9B-2353-46F2-AC17-B49A60E1BC67}" type="pres">
      <dgm:prSet presAssocID="{41E71FA5-A674-4A33-B039-4C87EFA7D183}" presName="childText" presStyleLbl="revTx" presStyleIdx="0" presStyleCnt="1">
        <dgm:presLayoutVars>
          <dgm:bulletEnabled val="1"/>
        </dgm:presLayoutVars>
      </dgm:prSet>
      <dgm:spPr/>
    </dgm:pt>
    <dgm:pt modelId="{41E6C858-B595-415A-821C-CD3AE363692D}" type="pres">
      <dgm:prSet presAssocID="{B4692E16-B7E6-4D6D-ACD6-49B90D73A299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428B4C36-F857-48E0-BF1C-47F8866742CC}" type="presOf" srcId="{B4692E16-B7E6-4D6D-ACD6-49B90D73A299}" destId="{41E6C858-B595-415A-821C-CD3AE363692D}" srcOrd="0" destOrd="0" presId="urn:microsoft.com/office/officeart/2005/8/layout/vList2"/>
    <dgm:cxn modelId="{95A6B343-C01B-4DBB-AB7F-9AF46A29141A}" srcId="{E4925AC9-DDA9-4DAA-9683-4B1C2EB5E09E}" destId="{B4692E16-B7E6-4D6D-ACD6-49B90D73A299}" srcOrd="1" destOrd="0" parTransId="{70B60C5F-EC07-4184-BDDE-C09209E74983}" sibTransId="{CA90EEF1-D783-451D-B2C9-C4682CBF63DF}"/>
    <dgm:cxn modelId="{C1C34F7F-63E2-4A29-937B-EC11A4B6ABC8}" type="presOf" srcId="{E4925AC9-DDA9-4DAA-9683-4B1C2EB5E09E}" destId="{5994BF8A-BCF7-495C-987E-040144B2D9C0}" srcOrd="0" destOrd="0" presId="urn:microsoft.com/office/officeart/2005/8/layout/vList2"/>
    <dgm:cxn modelId="{7A895E9C-92CC-4B72-BACC-D57CD497D866}" srcId="{41E71FA5-A674-4A33-B039-4C87EFA7D183}" destId="{A9FEA640-B9A7-4117-94B9-5D5DE586DBCC}" srcOrd="0" destOrd="0" parTransId="{D09DD381-5BF1-474F-BC86-525A1054FEA0}" sibTransId="{4AC2DDB3-0CF7-484E-AE28-7716FBA1A979}"/>
    <dgm:cxn modelId="{0FDB56B5-BC71-4076-948F-F8756003C08A}" type="presOf" srcId="{41E71FA5-A674-4A33-B039-4C87EFA7D183}" destId="{9F8AEFB6-F29E-4E11-958B-9DF7FFEFE1A4}" srcOrd="0" destOrd="0" presId="urn:microsoft.com/office/officeart/2005/8/layout/vList2"/>
    <dgm:cxn modelId="{3FE9A4BF-E76F-43C8-BCE7-17031E00F534}" type="presOf" srcId="{A9FEA640-B9A7-4117-94B9-5D5DE586DBCC}" destId="{2559BC9B-2353-46F2-AC17-B49A60E1BC67}" srcOrd="0" destOrd="0" presId="urn:microsoft.com/office/officeart/2005/8/layout/vList2"/>
    <dgm:cxn modelId="{ADB931C6-1CB7-4418-B45D-A139545D8F55}" srcId="{E4925AC9-DDA9-4DAA-9683-4B1C2EB5E09E}" destId="{41E71FA5-A674-4A33-B039-4C87EFA7D183}" srcOrd="0" destOrd="0" parTransId="{3AAE8658-F1C8-4092-9159-AC293638CB75}" sibTransId="{0F207009-4F63-4F53-9701-779EE36DA8E1}"/>
    <dgm:cxn modelId="{4DBF3375-A3BF-4AD5-BB7C-7D18585F4408}" type="presParOf" srcId="{5994BF8A-BCF7-495C-987E-040144B2D9C0}" destId="{9F8AEFB6-F29E-4E11-958B-9DF7FFEFE1A4}" srcOrd="0" destOrd="0" presId="urn:microsoft.com/office/officeart/2005/8/layout/vList2"/>
    <dgm:cxn modelId="{65689B5D-F96C-499A-A4F0-FE7AC275FEAF}" type="presParOf" srcId="{5994BF8A-BCF7-495C-987E-040144B2D9C0}" destId="{2559BC9B-2353-46F2-AC17-B49A60E1BC67}" srcOrd="1" destOrd="0" presId="urn:microsoft.com/office/officeart/2005/8/layout/vList2"/>
    <dgm:cxn modelId="{8945A77A-ED61-4ED4-9435-B517D06884CE}" type="presParOf" srcId="{5994BF8A-BCF7-495C-987E-040144B2D9C0}" destId="{41E6C858-B595-415A-821C-CD3AE363692D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7EC6E8C0-2202-4A07-999E-46370B6E0D92}" type="doc">
      <dgm:prSet loTypeId="urn:microsoft.com/office/officeart/2005/8/layout/target3" loCatId="relationship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fi-FI"/>
        </a:p>
      </dgm:t>
    </dgm:pt>
    <dgm:pt modelId="{1318A309-FB2D-4BA1-AEF7-6A0EB06CAA01}">
      <dgm:prSet/>
      <dgm:spPr/>
      <dgm:t>
        <a:bodyPr/>
        <a:lstStyle/>
        <a:p>
          <a:pPr rtl="0"/>
          <a:r>
            <a:rPr lang="fi-FI" dirty="0"/>
            <a:t>Yksityiset edut</a:t>
          </a:r>
        </a:p>
      </dgm:t>
    </dgm:pt>
    <dgm:pt modelId="{5C69209C-9BDA-48A9-A9F4-BBDC79957666}" type="parTrans" cxnId="{B55091BA-8C5B-4F35-9475-C7551B0C1C44}">
      <dgm:prSet/>
      <dgm:spPr/>
      <dgm:t>
        <a:bodyPr/>
        <a:lstStyle/>
        <a:p>
          <a:endParaRPr lang="fi-FI"/>
        </a:p>
      </dgm:t>
    </dgm:pt>
    <dgm:pt modelId="{59548A21-B04B-494A-9A29-E8A83AE6C48D}" type="sibTrans" cxnId="{B55091BA-8C5B-4F35-9475-C7551B0C1C44}">
      <dgm:prSet/>
      <dgm:spPr/>
      <dgm:t>
        <a:bodyPr/>
        <a:lstStyle/>
        <a:p>
          <a:endParaRPr lang="fi-FI"/>
        </a:p>
      </dgm:t>
    </dgm:pt>
    <dgm:pt modelId="{88889197-2AB0-4465-BAE3-DFA9B52F60E6}">
      <dgm:prSet/>
      <dgm:spPr/>
      <dgm:t>
        <a:bodyPr/>
        <a:lstStyle/>
        <a:p>
          <a:pPr rtl="0"/>
          <a:r>
            <a:rPr lang="en-US" dirty="0" err="1"/>
            <a:t>Kuluttajien</a:t>
          </a:r>
          <a:r>
            <a:rPr lang="en-US" dirty="0"/>
            <a:t> / </a:t>
          </a:r>
          <a:r>
            <a:rPr lang="en-US" dirty="0" err="1"/>
            <a:t>kilpailijoiden</a:t>
          </a:r>
          <a:r>
            <a:rPr lang="en-US" dirty="0"/>
            <a:t> </a:t>
          </a:r>
          <a:r>
            <a:rPr lang="en-US" dirty="0" err="1"/>
            <a:t>suoja</a:t>
          </a:r>
          <a:endParaRPr lang="fi-FI" dirty="0"/>
        </a:p>
      </dgm:t>
    </dgm:pt>
    <dgm:pt modelId="{46E3D887-E9A9-4177-B7A0-058976F39DA5}" type="parTrans" cxnId="{8C8E9387-D1E7-42E6-B5D7-B85910C991C9}">
      <dgm:prSet/>
      <dgm:spPr/>
      <dgm:t>
        <a:bodyPr/>
        <a:lstStyle/>
        <a:p>
          <a:endParaRPr lang="fi-FI"/>
        </a:p>
      </dgm:t>
    </dgm:pt>
    <dgm:pt modelId="{2A882511-2DAA-46C2-9FE4-987393AE8E2C}" type="sibTrans" cxnId="{8C8E9387-D1E7-42E6-B5D7-B85910C991C9}">
      <dgm:prSet/>
      <dgm:spPr/>
      <dgm:t>
        <a:bodyPr/>
        <a:lstStyle/>
        <a:p>
          <a:endParaRPr lang="fi-FI"/>
        </a:p>
      </dgm:t>
    </dgm:pt>
    <dgm:pt modelId="{60C3B0FA-FBCF-436B-9455-AD766C249ADD}">
      <dgm:prSet/>
      <dgm:spPr/>
      <dgm:t>
        <a:bodyPr/>
        <a:lstStyle/>
        <a:p>
          <a:pPr rtl="0"/>
          <a:r>
            <a:rPr lang="en-US" dirty="0"/>
            <a:t>KSL, </a:t>
          </a:r>
          <a:r>
            <a:rPr lang="en-US" dirty="0" err="1"/>
            <a:t>SopMenL</a:t>
          </a:r>
          <a:r>
            <a:rPr lang="en-US" dirty="0"/>
            <a:t>, </a:t>
          </a:r>
          <a:r>
            <a:rPr lang="en-US" dirty="0" err="1"/>
            <a:t>Liikesalaisuuslaki</a:t>
          </a:r>
          <a:endParaRPr lang="fi-FI" dirty="0"/>
        </a:p>
      </dgm:t>
    </dgm:pt>
    <dgm:pt modelId="{CB2204DA-3AE3-410E-9261-62EFE2198BAF}" type="parTrans" cxnId="{EEF68C6F-298A-4342-A096-3B285245ECAC}">
      <dgm:prSet/>
      <dgm:spPr/>
      <dgm:t>
        <a:bodyPr/>
        <a:lstStyle/>
        <a:p>
          <a:endParaRPr lang="fi-FI"/>
        </a:p>
      </dgm:t>
    </dgm:pt>
    <dgm:pt modelId="{614CC131-6F1E-48FD-8032-014BE49CB40E}" type="sibTrans" cxnId="{EEF68C6F-298A-4342-A096-3B285245ECAC}">
      <dgm:prSet/>
      <dgm:spPr/>
      <dgm:t>
        <a:bodyPr/>
        <a:lstStyle/>
        <a:p>
          <a:endParaRPr lang="fi-FI"/>
        </a:p>
      </dgm:t>
    </dgm:pt>
    <dgm:pt modelId="{6E2C4EDD-53BC-489D-B1D2-55A7945D33C2}">
      <dgm:prSet/>
      <dgm:spPr/>
      <dgm:t>
        <a:bodyPr/>
        <a:lstStyle/>
        <a:p>
          <a:pPr rtl="0"/>
          <a:r>
            <a:rPr lang="en-US" b="1" dirty="0" err="1"/>
            <a:t>Aloite</a:t>
          </a:r>
          <a:r>
            <a:rPr lang="en-US" b="1" dirty="0"/>
            <a:t> </a:t>
          </a:r>
          <a:r>
            <a:rPr lang="en-US" b="1" dirty="0" err="1"/>
            <a:t>yksityiseltä</a:t>
          </a:r>
          <a:r>
            <a:rPr lang="en-US" b="1" dirty="0"/>
            <a:t> </a:t>
          </a:r>
          <a:r>
            <a:rPr lang="en-US" b="1" dirty="0" err="1"/>
            <a:t>toimijalta</a:t>
          </a:r>
          <a:r>
            <a:rPr lang="en-US" b="1" dirty="0"/>
            <a:t> tai </a:t>
          </a:r>
          <a:r>
            <a:rPr lang="en-US" b="1" dirty="0" err="1"/>
            <a:t>viranomaiselta</a:t>
          </a:r>
          <a:endParaRPr lang="fi-FI" dirty="0"/>
        </a:p>
      </dgm:t>
    </dgm:pt>
    <dgm:pt modelId="{C596A9D4-1ACC-404E-A4A7-76607D8FAF7E}" type="parTrans" cxnId="{17E16693-4D13-4B28-B0B7-6B94F20AA587}">
      <dgm:prSet/>
      <dgm:spPr/>
      <dgm:t>
        <a:bodyPr/>
        <a:lstStyle/>
        <a:p>
          <a:endParaRPr lang="fi-FI"/>
        </a:p>
      </dgm:t>
    </dgm:pt>
    <dgm:pt modelId="{A29D8FCC-24B0-48BF-AF03-6625A16FC84C}" type="sibTrans" cxnId="{17E16693-4D13-4B28-B0B7-6B94F20AA587}">
      <dgm:prSet/>
      <dgm:spPr/>
      <dgm:t>
        <a:bodyPr/>
        <a:lstStyle/>
        <a:p>
          <a:endParaRPr lang="fi-FI"/>
        </a:p>
      </dgm:t>
    </dgm:pt>
    <dgm:pt modelId="{7B3FF21A-29D2-4147-B3C6-366643AB9B99}">
      <dgm:prSet/>
      <dgm:spPr/>
      <dgm:t>
        <a:bodyPr/>
        <a:lstStyle/>
        <a:p>
          <a:pPr rtl="0"/>
          <a:r>
            <a:rPr lang="fi-FI" b="1" dirty="0"/>
            <a:t>Viranomainen toteuttaa sanktion</a:t>
          </a:r>
          <a:endParaRPr lang="fi-FI" dirty="0"/>
        </a:p>
      </dgm:t>
    </dgm:pt>
    <dgm:pt modelId="{A09D67AE-A356-4CF6-ADFD-A7DEFE0FF728}" type="parTrans" cxnId="{11B18FEA-9E5C-42FF-B1AA-F49E0AA8A4D9}">
      <dgm:prSet/>
      <dgm:spPr/>
      <dgm:t>
        <a:bodyPr/>
        <a:lstStyle/>
        <a:p>
          <a:endParaRPr lang="fi-FI"/>
        </a:p>
      </dgm:t>
    </dgm:pt>
    <dgm:pt modelId="{187106E9-17E5-4195-9FFA-C27728F3013F}" type="sibTrans" cxnId="{11B18FEA-9E5C-42FF-B1AA-F49E0AA8A4D9}">
      <dgm:prSet/>
      <dgm:spPr/>
      <dgm:t>
        <a:bodyPr/>
        <a:lstStyle/>
        <a:p>
          <a:endParaRPr lang="fi-FI"/>
        </a:p>
      </dgm:t>
    </dgm:pt>
    <dgm:pt modelId="{1BAA9D5A-A6CD-423E-B8AE-89E350DC0CF2}">
      <dgm:prSet/>
      <dgm:spPr/>
      <dgm:t>
        <a:bodyPr/>
        <a:lstStyle/>
        <a:p>
          <a:pPr rtl="0"/>
          <a:r>
            <a:rPr lang="fi-FI" dirty="0"/>
            <a:t>Markkinointikeinon tai sopimusehdon kielto / seuraamusmaksu</a:t>
          </a:r>
        </a:p>
      </dgm:t>
    </dgm:pt>
    <dgm:pt modelId="{59FD6BB2-4C22-4211-BD88-8540A6CAD625}" type="parTrans" cxnId="{27F025E5-43ED-47F0-B4F5-CCB87408FCBB}">
      <dgm:prSet/>
      <dgm:spPr/>
      <dgm:t>
        <a:bodyPr/>
        <a:lstStyle/>
        <a:p>
          <a:endParaRPr lang="fi-FI"/>
        </a:p>
      </dgm:t>
    </dgm:pt>
    <dgm:pt modelId="{BB8E1466-89B3-45BF-BB96-BFA2192E7765}" type="sibTrans" cxnId="{27F025E5-43ED-47F0-B4F5-CCB87408FCBB}">
      <dgm:prSet/>
      <dgm:spPr/>
      <dgm:t>
        <a:bodyPr/>
        <a:lstStyle/>
        <a:p>
          <a:endParaRPr lang="fi-FI"/>
        </a:p>
      </dgm:t>
    </dgm:pt>
    <dgm:pt modelId="{092991CD-CE23-4202-8B68-3C7F8C126F5E}" type="pres">
      <dgm:prSet presAssocID="{7EC6E8C0-2202-4A07-999E-46370B6E0D92}" presName="Name0" presStyleCnt="0">
        <dgm:presLayoutVars>
          <dgm:chMax val="7"/>
          <dgm:dir/>
          <dgm:animLvl val="lvl"/>
          <dgm:resizeHandles val="exact"/>
        </dgm:presLayoutVars>
      </dgm:prSet>
      <dgm:spPr/>
    </dgm:pt>
    <dgm:pt modelId="{A50E3FAB-F001-4182-9DC0-24B5905AE979}" type="pres">
      <dgm:prSet presAssocID="{1318A309-FB2D-4BA1-AEF7-6A0EB06CAA01}" presName="circle1" presStyleLbl="node1" presStyleIdx="0" presStyleCnt="3"/>
      <dgm:spPr/>
    </dgm:pt>
    <dgm:pt modelId="{39CA1C1B-3CEC-4787-A248-032E112AF474}" type="pres">
      <dgm:prSet presAssocID="{1318A309-FB2D-4BA1-AEF7-6A0EB06CAA01}" presName="space" presStyleCnt="0"/>
      <dgm:spPr/>
    </dgm:pt>
    <dgm:pt modelId="{64D7D1E6-4DC0-4718-A245-75F739B22EE6}" type="pres">
      <dgm:prSet presAssocID="{1318A309-FB2D-4BA1-AEF7-6A0EB06CAA01}" presName="rect1" presStyleLbl="alignAcc1" presStyleIdx="0" presStyleCnt="3"/>
      <dgm:spPr/>
    </dgm:pt>
    <dgm:pt modelId="{8FCA08AA-05D1-4C85-9956-2B2168F1A6EC}" type="pres">
      <dgm:prSet presAssocID="{6E2C4EDD-53BC-489D-B1D2-55A7945D33C2}" presName="vertSpace2" presStyleLbl="node1" presStyleIdx="0" presStyleCnt="3"/>
      <dgm:spPr/>
    </dgm:pt>
    <dgm:pt modelId="{0263A329-A957-4A5A-845C-9BD2FF3537B1}" type="pres">
      <dgm:prSet presAssocID="{6E2C4EDD-53BC-489D-B1D2-55A7945D33C2}" presName="circle2" presStyleLbl="node1" presStyleIdx="1" presStyleCnt="3"/>
      <dgm:spPr/>
    </dgm:pt>
    <dgm:pt modelId="{0C1A2845-8B29-4178-A3DE-CF4F16BDE56A}" type="pres">
      <dgm:prSet presAssocID="{6E2C4EDD-53BC-489D-B1D2-55A7945D33C2}" presName="rect2" presStyleLbl="alignAcc1" presStyleIdx="1" presStyleCnt="3"/>
      <dgm:spPr/>
    </dgm:pt>
    <dgm:pt modelId="{92CA573C-DFFC-4B10-B7DF-DA09C9010A9D}" type="pres">
      <dgm:prSet presAssocID="{7B3FF21A-29D2-4147-B3C6-366643AB9B99}" presName="vertSpace3" presStyleLbl="node1" presStyleIdx="1" presStyleCnt="3"/>
      <dgm:spPr/>
    </dgm:pt>
    <dgm:pt modelId="{CDBCEFFF-788E-4074-9016-94638238C98D}" type="pres">
      <dgm:prSet presAssocID="{7B3FF21A-29D2-4147-B3C6-366643AB9B99}" presName="circle3" presStyleLbl="node1" presStyleIdx="2" presStyleCnt="3"/>
      <dgm:spPr/>
    </dgm:pt>
    <dgm:pt modelId="{CF5BB38F-A985-49CB-9943-A4A70D63317B}" type="pres">
      <dgm:prSet presAssocID="{7B3FF21A-29D2-4147-B3C6-366643AB9B99}" presName="rect3" presStyleLbl="alignAcc1" presStyleIdx="2" presStyleCnt="3"/>
      <dgm:spPr/>
    </dgm:pt>
    <dgm:pt modelId="{9C79B190-1A1E-4271-BCF5-D7492C169ECC}" type="pres">
      <dgm:prSet presAssocID="{1318A309-FB2D-4BA1-AEF7-6A0EB06CAA01}" presName="rect1ParTx" presStyleLbl="alignAcc1" presStyleIdx="2" presStyleCnt="3">
        <dgm:presLayoutVars>
          <dgm:chMax val="1"/>
          <dgm:bulletEnabled val="1"/>
        </dgm:presLayoutVars>
      </dgm:prSet>
      <dgm:spPr/>
    </dgm:pt>
    <dgm:pt modelId="{FEDE4CC1-F725-4379-B667-360FEF36F648}" type="pres">
      <dgm:prSet presAssocID="{1318A309-FB2D-4BA1-AEF7-6A0EB06CAA01}" presName="rect1ChTx" presStyleLbl="alignAcc1" presStyleIdx="2" presStyleCnt="3">
        <dgm:presLayoutVars>
          <dgm:bulletEnabled val="1"/>
        </dgm:presLayoutVars>
      </dgm:prSet>
      <dgm:spPr/>
    </dgm:pt>
    <dgm:pt modelId="{A21BDEDE-8587-4918-B417-D18D39C7D288}" type="pres">
      <dgm:prSet presAssocID="{6E2C4EDD-53BC-489D-B1D2-55A7945D33C2}" presName="rect2ParTx" presStyleLbl="alignAcc1" presStyleIdx="2" presStyleCnt="3">
        <dgm:presLayoutVars>
          <dgm:chMax val="1"/>
          <dgm:bulletEnabled val="1"/>
        </dgm:presLayoutVars>
      </dgm:prSet>
      <dgm:spPr/>
    </dgm:pt>
    <dgm:pt modelId="{EA8D8825-A2DA-4B7D-B644-967D1F300892}" type="pres">
      <dgm:prSet presAssocID="{6E2C4EDD-53BC-489D-B1D2-55A7945D33C2}" presName="rect2ChTx" presStyleLbl="alignAcc1" presStyleIdx="2" presStyleCnt="3">
        <dgm:presLayoutVars>
          <dgm:bulletEnabled val="1"/>
        </dgm:presLayoutVars>
      </dgm:prSet>
      <dgm:spPr/>
    </dgm:pt>
    <dgm:pt modelId="{32BB4012-DF53-4F11-914B-4354181CD93B}" type="pres">
      <dgm:prSet presAssocID="{7B3FF21A-29D2-4147-B3C6-366643AB9B99}" presName="rect3ParTx" presStyleLbl="alignAcc1" presStyleIdx="2" presStyleCnt="3">
        <dgm:presLayoutVars>
          <dgm:chMax val="1"/>
          <dgm:bulletEnabled val="1"/>
        </dgm:presLayoutVars>
      </dgm:prSet>
      <dgm:spPr/>
    </dgm:pt>
    <dgm:pt modelId="{5B6FF8FF-4939-47B5-A5BA-6CCDA2147593}" type="pres">
      <dgm:prSet presAssocID="{7B3FF21A-29D2-4147-B3C6-366643AB9B99}" presName="rect3ChTx" presStyleLbl="alignAcc1" presStyleIdx="2" presStyleCnt="3">
        <dgm:presLayoutVars>
          <dgm:bulletEnabled val="1"/>
        </dgm:presLayoutVars>
      </dgm:prSet>
      <dgm:spPr/>
    </dgm:pt>
  </dgm:ptLst>
  <dgm:cxnLst>
    <dgm:cxn modelId="{73214100-F4AC-4B61-9D7A-5FB3413D67B0}" type="presOf" srcId="{7B3FF21A-29D2-4147-B3C6-366643AB9B99}" destId="{CF5BB38F-A985-49CB-9943-A4A70D63317B}" srcOrd="0" destOrd="0" presId="urn:microsoft.com/office/officeart/2005/8/layout/target3"/>
    <dgm:cxn modelId="{03332C26-B625-4A8F-8B44-527D312336C0}" type="presOf" srcId="{7B3FF21A-29D2-4147-B3C6-366643AB9B99}" destId="{32BB4012-DF53-4F11-914B-4354181CD93B}" srcOrd="1" destOrd="0" presId="urn:microsoft.com/office/officeart/2005/8/layout/target3"/>
    <dgm:cxn modelId="{B5B51327-6D7F-4C6F-81B9-CE7ED5092DDD}" type="presOf" srcId="{88889197-2AB0-4465-BAE3-DFA9B52F60E6}" destId="{FEDE4CC1-F725-4379-B667-360FEF36F648}" srcOrd="0" destOrd="0" presId="urn:microsoft.com/office/officeart/2005/8/layout/target3"/>
    <dgm:cxn modelId="{E9D91739-9B04-455E-BEC3-3FC14375DEDB}" type="presOf" srcId="{1318A309-FB2D-4BA1-AEF7-6A0EB06CAA01}" destId="{64D7D1E6-4DC0-4718-A245-75F739B22EE6}" srcOrd="0" destOrd="0" presId="urn:microsoft.com/office/officeart/2005/8/layout/target3"/>
    <dgm:cxn modelId="{C8A4633E-13D6-435C-99CB-75182D920D10}" type="presOf" srcId="{6E2C4EDD-53BC-489D-B1D2-55A7945D33C2}" destId="{0C1A2845-8B29-4178-A3DE-CF4F16BDE56A}" srcOrd="0" destOrd="0" presId="urn:microsoft.com/office/officeart/2005/8/layout/target3"/>
    <dgm:cxn modelId="{FF0EDD5E-FD5F-4926-BD0F-BD76C2A2E0BD}" type="presOf" srcId="{1BAA9D5A-A6CD-423E-B8AE-89E350DC0CF2}" destId="{5B6FF8FF-4939-47B5-A5BA-6CCDA2147593}" srcOrd="0" destOrd="0" presId="urn:microsoft.com/office/officeart/2005/8/layout/target3"/>
    <dgm:cxn modelId="{A7B5F666-4B37-46A1-804E-18797D535E4C}" type="presOf" srcId="{7EC6E8C0-2202-4A07-999E-46370B6E0D92}" destId="{092991CD-CE23-4202-8B68-3C7F8C126F5E}" srcOrd="0" destOrd="0" presId="urn:microsoft.com/office/officeart/2005/8/layout/target3"/>
    <dgm:cxn modelId="{EB115668-6B80-42AA-B478-8A1ED5906542}" type="presOf" srcId="{1318A309-FB2D-4BA1-AEF7-6A0EB06CAA01}" destId="{9C79B190-1A1E-4271-BCF5-D7492C169ECC}" srcOrd="1" destOrd="0" presId="urn:microsoft.com/office/officeart/2005/8/layout/target3"/>
    <dgm:cxn modelId="{EEF68C6F-298A-4342-A096-3B285245ECAC}" srcId="{1318A309-FB2D-4BA1-AEF7-6A0EB06CAA01}" destId="{60C3B0FA-FBCF-436B-9455-AD766C249ADD}" srcOrd="1" destOrd="0" parTransId="{CB2204DA-3AE3-410E-9261-62EFE2198BAF}" sibTransId="{614CC131-6F1E-48FD-8032-014BE49CB40E}"/>
    <dgm:cxn modelId="{A162CD57-73CE-4937-ACD8-78175116E410}" type="presOf" srcId="{6E2C4EDD-53BC-489D-B1D2-55A7945D33C2}" destId="{A21BDEDE-8587-4918-B417-D18D39C7D288}" srcOrd="1" destOrd="0" presId="urn:microsoft.com/office/officeart/2005/8/layout/target3"/>
    <dgm:cxn modelId="{8C8E9387-D1E7-42E6-B5D7-B85910C991C9}" srcId="{1318A309-FB2D-4BA1-AEF7-6A0EB06CAA01}" destId="{88889197-2AB0-4465-BAE3-DFA9B52F60E6}" srcOrd="0" destOrd="0" parTransId="{46E3D887-E9A9-4177-B7A0-058976F39DA5}" sibTransId="{2A882511-2DAA-46C2-9FE4-987393AE8E2C}"/>
    <dgm:cxn modelId="{2FDEAC8B-CECA-41CF-A63A-0FB788FE34E8}" type="presOf" srcId="{60C3B0FA-FBCF-436B-9455-AD766C249ADD}" destId="{FEDE4CC1-F725-4379-B667-360FEF36F648}" srcOrd="0" destOrd="1" presId="urn:microsoft.com/office/officeart/2005/8/layout/target3"/>
    <dgm:cxn modelId="{17E16693-4D13-4B28-B0B7-6B94F20AA587}" srcId="{7EC6E8C0-2202-4A07-999E-46370B6E0D92}" destId="{6E2C4EDD-53BC-489D-B1D2-55A7945D33C2}" srcOrd="1" destOrd="0" parTransId="{C596A9D4-1ACC-404E-A4A7-76607D8FAF7E}" sibTransId="{A29D8FCC-24B0-48BF-AF03-6625A16FC84C}"/>
    <dgm:cxn modelId="{B55091BA-8C5B-4F35-9475-C7551B0C1C44}" srcId="{7EC6E8C0-2202-4A07-999E-46370B6E0D92}" destId="{1318A309-FB2D-4BA1-AEF7-6A0EB06CAA01}" srcOrd="0" destOrd="0" parTransId="{5C69209C-9BDA-48A9-A9F4-BBDC79957666}" sibTransId="{59548A21-B04B-494A-9A29-E8A83AE6C48D}"/>
    <dgm:cxn modelId="{27F025E5-43ED-47F0-B4F5-CCB87408FCBB}" srcId="{7B3FF21A-29D2-4147-B3C6-366643AB9B99}" destId="{1BAA9D5A-A6CD-423E-B8AE-89E350DC0CF2}" srcOrd="0" destOrd="0" parTransId="{59FD6BB2-4C22-4211-BD88-8540A6CAD625}" sibTransId="{BB8E1466-89B3-45BF-BB96-BFA2192E7765}"/>
    <dgm:cxn modelId="{11B18FEA-9E5C-42FF-B1AA-F49E0AA8A4D9}" srcId="{7EC6E8C0-2202-4A07-999E-46370B6E0D92}" destId="{7B3FF21A-29D2-4147-B3C6-366643AB9B99}" srcOrd="2" destOrd="0" parTransId="{A09D67AE-A356-4CF6-ADFD-A7DEFE0FF728}" sibTransId="{187106E9-17E5-4195-9FFA-C27728F3013F}"/>
    <dgm:cxn modelId="{49C2475D-4730-4913-9B4E-E1B41BE10C74}" type="presParOf" srcId="{092991CD-CE23-4202-8B68-3C7F8C126F5E}" destId="{A50E3FAB-F001-4182-9DC0-24B5905AE979}" srcOrd="0" destOrd="0" presId="urn:microsoft.com/office/officeart/2005/8/layout/target3"/>
    <dgm:cxn modelId="{49A70BC9-C331-4E0B-8882-E04ADD9FCE64}" type="presParOf" srcId="{092991CD-CE23-4202-8B68-3C7F8C126F5E}" destId="{39CA1C1B-3CEC-4787-A248-032E112AF474}" srcOrd="1" destOrd="0" presId="urn:microsoft.com/office/officeart/2005/8/layout/target3"/>
    <dgm:cxn modelId="{697B4C52-9DBB-455A-8D31-B1A1FEAA0FD4}" type="presParOf" srcId="{092991CD-CE23-4202-8B68-3C7F8C126F5E}" destId="{64D7D1E6-4DC0-4718-A245-75F739B22EE6}" srcOrd="2" destOrd="0" presId="urn:microsoft.com/office/officeart/2005/8/layout/target3"/>
    <dgm:cxn modelId="{64D4508B-4D2C-4D13-8DD1-AC7CDFF698E7}" type="presParOf" srcId="{092991CD-CE23-4202-8B68-3C7F8C126F5E}" destId="{8FCA08AA-05D1-4C85-9956-2B2168F1A6EC}" srcOrd="3" destOrd="0" presId="urn:microsoft.com/office/officeart/2005/8/layout/target3"/>
    <dgm:cxn modelId="{E938E175-966B-4C3B-8B67-57E8D3A22311}" type="presParOf" srcId="{092991CD-CE23-4202-8B68-3C7F8C126F5E}" destId="{0263A329-A957-4A5A-845C-9BD2FF3537B1}" srcOrd="4" destOrd="0" presId="urn:microsoft.com/office/officeart/2005/8/layout/target3"/>
    <dgm:cxn modelId="{BAC88C35-FF84-4E4A-9674-6D4E361A5E09}" type="presParOf" srcId="{092991CD-CE23-4202-8B68-3C7F8C126F5E}" destId="{0C1A2845-8B29-4178-A3DE-CF4F16BDE56A}" srcOrd="5" destOrd="0" presId="urn:microsoft.com/office/officeart/2005/8/layout/target3"/>
    <dgm:cxn modelId="{52E72102-27FA-4844-AC23-9094C88DF580}" type="presParOf" srcId="{092991CD-CE23-4202-8B68-3C7F8C126F5E}" destId="{92CA573C-DFFC-4B10-B7DF-DA09C9010A9D}" srcOrd="6" destOrd="0" presId="urn:microsoft.com/office/officeart/2005/8/layout/target3"/>
    <dgm:cxn modelId="{E66D3640-F5D8-4233-895E-468AE93823D4}" type="presParOf" srcId="{092991CD-CE23-4202-8B68-3C7F8C126F5E}" destId="{CDBCEFFF-788E-4074-9016-94638238C98D}" srcOrd="7" destOrd="0" presId="urn:microsoft.com/office/officeart/2005/8/layout/target3"/>
    <dgm:cxn modelId="{65BEE6B8-A31B-43BA-A9E0-12AA426802C1}" type="presParOf" srcId="{092991CD-CE23-4202-8B68-3C7F8C126F5E}" destId="{CF5BB38F-A985-49CB-9943-A4A70D63317B}" srcOrd="8" destOrd="0" presId="urn:microsoft.com/office/officeart/2005/8/layout/target3"/>
    <dgm:cxn modelId="{5D808DB5-9B94-4E17-8D3A-408E2AE6E00E}" type="presParOf" srcId="{092991CD-CE23-4202-8B68-3C7F8C126F5E}" destId="{9C79B190-1A1E-4271-BCF5-D7492C169ECC}" srcOrd="9" destOrd="0" presId="urn:microsoft.com/office/officeart/2005/8/layout/target3"/>
    <dgm:cxn modelId="{82A0759B-8741-411D-8D7D-0039FE2EC42D}" type="presParOf" srcId="{092991CD-CE23-4202-8B68-3C7F8C126F5E}" destId="{FEDE4CC1-F725-4379-B667-360FEF36F648}" srcOrd="10" destOrd="0" presId="urn:microsoft.com/office/officeart/2005/8/layout/target3"/>
    <dgm:cxn modelId="{7CAE73D2-B011-4804-BEA4-9C4819A6ACA2}" type="presParOf" srcId="{092991CD-CE23-4202-8B68-3C7F8C126F5E}" destId="{A21BDEDE-8587-4918-B417-D18D39C7D288}" srcOrd="11" destOrd="0" presId="urn:microsoft.com/office/officeart/2005/8/layout/target3"/>
    <dgm:cxn modelId="{8E683E3A-267D-46F2-880D-E61A794ECFE6}" type="presParOf" srcId="{092991CD-CE23-4202-8B68-3C7F8C126F5E}" destId="{EA8D8825-A2DA-4B7D-B644-967D1F300892}" srcOrd="12" destOrd="0" presId="urn:microsoft.com/office/officeart/2005/8/layout/target3"/>
    <dgm:cxn modelId="{701C264B-DABE-4FB4-AF55-7EE978FFDCA9}" type="presParOf" srcId="{092991CD-CE23-4202-8B68-3C7F8C126F5E}" destId="{32BB4012-DF53-4F11-914B-4354181CD93B}" srcOrd="13" destOrd="0" presId="urn:microsoft.com/office/officeart/2005/8/layout/target3"/>
    <dgm:cxn modelId="{404687E3-5624-4478-A493-315A82F60A53}" type="presParOf" srcId="{092991CD-CE23-4202-8B68-3C7F8C126F5E}" destId="{5B6FF8FF-4939-47B5-A5BA-6CCDA2147593}" srcOrd="14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07052BBA-D0D5-494B-A57C-2ECB17772E9D}" type="doc">
      <dgm:prSet loTypeId="urn:microsoft.com/office/officeart/2005/8/layout/hList1" loCatId="list" qsTypeId="urn:microsoft.com/office/officeart/2005/8/quickstyle/3d3" qsCatId="3D" csTypeId="urn:microsoft.com/office/officeart/2005/8/colors/colorful5" csCatId="colorful"/>
      <dgm:spPr/>
      <dgm:t>
        <a:bodyPr/>
        <a:lstStyle/>
        <a:p>
          <a:endParaRPr lang="fi-FI"/>
        </a:p>
      </dgm:t>
    </dgm:pt>
    <dgm:pt modelId="{8BDA5B8B-02F9-4455-97B8-DE7956BBBEB1}">
      <dgm:prSet/>
      <dgm:spPr/>
      <dgm:t>
        <a:bodyPr/>
        <a:lstStyle/>
        <a:p>
          <a:r>
            <a:rPr lang="en-US" b="1"/>
            <a:t>Määrittelee sitovan sopimuksen kriteerit ja syntymisen</a:t>
          </a:r>
          <a:r>
            <a:rPr lang="fi-FI" b="1"/>
            <a:t> </a:t>
          </a:r>
          <a:endParaRPr lang="fi-FI"/>
        </a:p>
      </dgm:t>
    </dgm:pt>
    <dgm:pt modelId="{20090A74-1F7B-4E76-B025-4045CAC89ADD}" type="parTrans" cxnId="{6B45E415-F6EB-4C1F-9F85-85CF2C2A13EC}">
      <dgm:prSet/>
      <dgm:spPr/>
      <dgm:t>
        <a:bodyPr/>
        <a:lstStyle/>
        <a:p>
          <a:endParaRPr lang="fi-FI"/>
        </a:p>
      </dgm:t>
    </dgm:pt>
    <dgm:pt modelId="{A49D7534-0E96-4809-A83A-5E78D60088A9}" type="sibTrans" cxnId="{6B45E415-F6EB-4C1F-9F85-85CF2C2A13EC}">
      <dgm:prSet/>
      <dgm:spPr/>
      <dgm:t>
        <a:bodyPr/>
        <a:lstStyle/>
        <a:p>
          <a:endParaRPr lang="fi-FI"/>
        </a:p>
      </dgm:t>
    </dgm:pt>
    <dgm:pt modelId="{EEAFE2FF-81A2-422C-A6C5-A182130A1201}">
      <dgm:prSet/>
      <dgm:spPr/>
      <dgm:t>
        <a:bodyPr/>
        <a:lstStyle/>
        <a:p>
          <a:r>
            <a:rPr lang="fi-FI" b="1"/>
            <a:t>Määrittelee sopimuksen pätevyyden </a:t>
          </a:r>
          <a:endParaRPr lang="fi-FI"/>
        </a:p>
      </dgm:t>
    </dgm:pt>
    <dgm:pt modelId="{A3ACB41A-6054-47FB-BFB2-7C05B5ABD2C4}" type="parTrans" cxnId="{ECA4DADE-2096-4943-81EA-C3FDAD43528E}">
      <dgm:prSet/>
      <dgm:spPr/>
      <dgm:t>
        <a:bodyPr/>
        <a:lstStyle/>
        <a:p>
          <a:endParaRPr lang="fi-FI"/>
        </a:p>
      </dgm:t>
    </dgm:pt>
    <dgm:pt modelId="{13EF9A28-4334-46F0-AA82-6B1D790CF4F9}" type="sibTrans" cxnId="{ECA4DADE-2096-4943-81EA-C3FDAD43528E}">
      <dgm:prSet/>
      <dgm:spPr/>
      <dgm:t>
        <a:bodyPr/>
        <a:lstStyle/>
        <a:p>
          <a:endParaRPr lang="fi-FI"/>
        </a:p>
      </dgm:t>
    </dgm:pt>
    <dgm:pt modelId="{F3F24F07-85CD-4636-AE80-0326111B21D2}">
      <dgm:prSet/>
      <dgm:spPr/>
      <dgm:t>
        <a:bodyPr/>
        <a:lstStyle/>
        <a:p>
          <a:r>
            <a:rPr lang="fi-FI" b="0" i="0" baseline="0"/>
            <a:t>Pätemättömyysperusteet: vajaavaltaisuus, OiTL:n mukaiset pakko, harhaanjohtaminen, erehdys ym. </a:t>
          </a:r>
          <a:endParaRPr lang="fi-FI"/>
        </a:p>
      </dgm:t>
    </dgm:pt>
    <dgm:pt modelId="{A5242362-38A8-47FB-BF80-4B319CE3B5DF}" type="parTrans" cxnId="{62E73D67-1C2C-4316-B2C0-B1E3296F10E1}">
      <dgm:prSet/>
      <dgm:spPr/>
      <dgm:t>
        <a:bodyPr/>
        <a:lstStyle/>
        <a:p>
          <a:endParaRPr lang="fi-FI"/>
        </a:p>
      </dgm:t>
    </dgm:pt>
    <dgm:pt modelId="{CDFD9ED7-4265-4D7C-9E57-731D44DFD9DD}" type="sibTrans" cxnId="{62E73D67-1C2C-4316-B2C0-B1E3296F10E1}">
      <dgm:prSet/>
      <dgm:spPr/>
      <dgm:t>
        <a:bodyPr/>
        <a:lstStyle/>
        <a:p>
          <a:endParaRPr lang="fi-FI"/>
        </a:p>
      </dgm:t>
    </dgm:pt>
    <dgm:pt modelId="{650FC44D-70E2-43C7-B0BC-948046BA9DA9}">
      <dgm:prSet/>
      <dgm:spPr/>
      <dgm:t>
        <a:bodyPr/>
        <a:lstStyle/>
        <a:p>
          <a:r>
            <a:rPr lang="fi-FI" b="0" i="0" baseline="0"/>
            <a:t>Sopimuksen edellytysperustan pettäminen: esim. OikTL 33 § </a:t>
          </a:r>
          <a:endParaRPr lang="fi-FI"/>
        </a:p>
      </dgm:t>
    </dgm:pt>
    <dgm:pt modelId="{867EA8C3-0228-4CA6-A3D4-5D8781CFEF1B}" type="parTrans" cxnId="{29D0DA14-6361-44B9-99A2-13E1EB2C8BE2}">
      <dgm:prSet/>
      <dgm:spPr/>
      <dgm:t>
        <a:bodyPr/>
        <a:lstStyle/>
        <a:p>
          <a:endParaRPr lang="fi-FI"/>
        </a:p>
      </dgm:t>
    </dgm:pt>
    <dgm:pt modelId="{7178B7EE-0F47-4ED5-A78B-A9DCC6ECED61}" type="sibTrans" cxnId="{29D0DA14-6361-44B9-99A2-13E1EB2C8BE2}">
      <dgm:prSet/>
      <dgm:spPr/>
      <dgm:t>
        <a:bodyPr/>
        <a:lstStyle/>
        <a:p>
          <a:endParaRPr lang="fi-FI"/>
        </a:p>
      </dgm:t>
    </dgm:pt>
    <dgm:pt modelId="{4A5153C9-334F-4542-9B96-8877271ADADF}">
      <dgm:prSet/>
      <dgm:spPr/>
      <dgm:t>
        <a:bodyPr/>
        <a:lstStyle/>
        <a:p>
          <a:r>
            <a:rPr lang="fi-FI" b="0" i="0" baseline="0"/>
            <a:t>Sopimuksen kohtuullisuus ja sovittelu OikTL 36 §</a:t>
          </a:r>
          <a:endParaRPr lang="fi-FI"/>
        </a:p>
      </dgm:t>
    </dgm:pt>
    <dgm:pt modelId="{289E437E-2926-46C1-BCED-171F3FCAA6E6}" type="parTrans" cxnId="{E4634776-F1C6-4B7E-9E54-9ACF8096CA21}">
      <dgm:prSet/>
      <dgm:spPr/>
      <dgm:t>
        <a:bodyPr/>
        <a:lstStyle/>
        <a:p>
          <a:endParaRPr lang="fi-FI"/>
        </a:p>
      </dgm:t>
    </dgm:pt>
    <dgm:pt modelId="{5F76758F-359E-478E-BA4D-A8336DBB0CFA}" type="sibTrans" cxnId="{E4634776-F1C6-4B7E-9E54-9ACF8096CA21}">
      <dgm:prSet/>
      <dgm:spPr/>
      <dgm:t>
        <a:bodyPr/>
        <a:lstStyle/>
        <a:p>
          <a:endParaRPr lang="fi-FI"/>
        </a:p>
      </dgm:t>
    </dgm:pt>
    <dgm:pt modelId="{63CD1F14-DB00-4054-8F84-6C50BB19AB2E}">
      <dgm:prSet/>
      <dgm:spPr/>
      <dgm:t>
        <a:bodyPr/>
        <a:lstStyle/>
        <a:p>
          <a:r>
            <a:rPr lang="fi-FI" b="1"/>
            <a:t>Toteuttaa sopimuksen sitovuuden vastuusäännöillä ja määrittelee ne </a:t>
          </a:r>
          <a:endParaRPr lang="fi-FI"/>
        </a:p>
      </dgm:t>
    </dgm:pt>
    <dgm:pt modelId="{0EE23246-8828-46AE-8BCB-68C9FD784EDB}" type="parTrans" cxnId="{B4E6C6F8-2D86-41E5-B294-A023BB8A0EC7}">
      <dgm:prSet/>
      <dgm:spPr/>
      <dgm:t>
        <a:bodyPr/>
        <a:lstStyle/>
        <a:p>
          <a:endParaRPr lang="fi-FI"/>
        </a:p>
      </dgm:t>
    </dgm:pt>
    <dgm:pt modelId="{FCA72DAB-9166-4A06-A22C-EB034643B117}" type="sibTrans" cxnId="{B4E6C6F8-2D86-41E5-B294-A023BB8A0EC7}">
      <dgm:prSet/>
      <dgm:spPr/>
      <dgm:t>
        <a:bodyPr/>
        <a:lstStyle/>
        <a:p>
          <a:endParaRPr lang="fi-FI"/>
        </a:p>
      </dgm:t>
    </dgm:pt>
    <dgm:pt modelId="{210D92E6-6205-4E28-8A9C-70C509B112E9}">
      <dgm:prSet/>
      <dgm:spPr/>
      <dgm:t>
        <a:bodyPr/>
        <a:lstStyle/>
        <a:p>
          <a:r>
            <a:rPr lang="fi-FI"/>
            <a:t>Sopimusrikkomuksen seuraamukset: vahingonkorvaus, purku, viivästyssakko ym. </a:t>
          </a:r>
        </a:p>
      </dgm:t>
    </dgm:pt>
    <dgm:pt modelId="{FB6E2DDC-FDDD-4C03-AEB8-CE340B11F622}" type="parTrans" cxnId="{ADB093B8-C597-4837-A3EF-6D5DDC24D4A5}">
      <dgm:prSet/>
      <dgm:spPr/>
      <dgm:t>
        <a:bodyPr/>
        <a:lstStyle/>
        <a:p>
          <a:endParaRPr lang="fi-FI"/>
        </a:p>
      </dgm:t>
    </dgm:pt>
    <dgm:pt modelId="{CB3BEE32-A2F0-4F7C-9A77-DFCE7AB22AAB}" type="sibTrans" cxnId="{ADB093B8-C597-4837-A3EF-6D5DDC24D4A5}">
      <dgm:prSet/>
      <dgm:spPr/>
      <dgm:t>
        <a:bodyPr/>
        <a:lstStyle/>
        <a:p>
          <a:endParaRPr lang="fi-FI"/>
        </a:p>
      </dgm:t>
    </dgm:pt>
    <dgm:pt modelId="{CD34EFB5-50D4-4CD7-8267-AB30564A2203}">
      <dgm:prSet/>
      <dgm:spPr/>
      <dgm:t>
        <a:bodyPr/>
        <a:lstStyle/>
        <a:p>
          <a:r>
            <a:rPr lang="fi-FI" b="1"/>
            <a:t>Rajoittaa sopimuksen sisältövapautta ja muita sopimusvapauksia </a:t>
          </a:r>
          <a:endParaRPr lang="fi-FI"/>
        </a:p>
      </dgm:t>
    </dgm:pt>
    <dgm:pt modelId="{3EBAD899-9EFC-43F2-BECC-E9679FDC03CF}" type="parTrans" cxnId="{955AF535-D4FC-4ACF-A2CE-E77501EF5AA7}">
      <dgm:prSet/>
      <dgm:spPr/>
      <dgm:t>
        <a:bodyPr/>
        <a:lstStyle/>
        <a:p>
          <a:endParaRPr lang="fi-FI"/>
        </a:p>
      </dgm:t>
    </dgm:pt>
    <dgm:pt modelId="{4DA13086-392E-40F8-AD7C-B51C8F26BDC6}" type="sibTrans" cxnId="{955AF535-D4FC-4ACF-A2CE-E77501EF5AA7}">
      <dgm:prSet/>
      <dgm:spPr/>
      <dgm:t>
        <a:bodyPr/>
        <a:lstStyle/>
        <a:p>
          <a:endParaRPr lang="fi-FI"/>
        </a:p>
      </dgm:t>
    </dgm:pt>
    <dgm:pt modelId="{3A55AE2B-7BAF-4BA7-8128-67D6E7212FE6}">
      <dgm:prSet/>
      <dgm:spPr/>
      <dgm:t>
        <a:bodyPr/>
        <a:lstStyle/>
        <a:p>
          <a:r>
            <a:rPr lang="fi-FI"/>
            <a:t>Erityisesti kuluttajansuoja, työoikeus ja kilpailuoikeus </a:t>
          </a:r>
        </a:p>
      </dgm:t>
    </dgm:pt>
    <dgm:pt modelId="{57F57CF7-50A5-4D47-A946-FF164FDE0BA1}" type="parTrans" cxnId="{726DF371-A67D-4B73-A648-9F75B39D8FC6}">
      <dgm:prSet/>
      <dgm:spPr/>
      <dgm:t>
        <a:bodyPr/>
        <a:lstStyle/>
        <a:p>
          <a:endParaRPr lang="fi-FI"/>
        </a:p>
      </dgm:t>
    </dgm:pt>
    <dgm:pt modelId="{0421A900-6466-46A4-907A-37804D838998}" type="sibTrans" cxnId="{726DF371-A67D-4B73-A648-9F75B39D8FC6}">
      <dgm:prSet/>
      <dgm:spPr/>
      <dgm:t>
        <a:bodyPr/>
        <a:lstStyle/>
        <a:p>
          <a:endParaRPr lang="fi-FI"/>
        </a:p>
      </dgm:t>
    </dgm:pt>
    <dgm:pt modelId="{2DB661D2-ADEE-46C8-8F32-8AA7FC6D562C}" type="pres">
      <dgm:prSet presAssocID="{07052BBA-D0D5-494B-A57C-2ECB17772E9D}" presName="Name0" presStyleCnt="0">
        <dgm:presLayoutVars>
          <dgm:dir/>
          <dgm:animLvl val="lvl"/>
          <dgm:resizeHandles val="exact"/>
        </dgm:presLayoutVars>
      </dgm:prSet>
      <dgm:spPr/>
    </dgm:pt>
    <dgm:pt modelId="{93D1DFED-6A23-4239-BA50-FAF633402D49}" type="pres">
      <dgm:prSet presAssocID="{8BDA5B8B-02F9-4455-97B8-DE7956BBBEB1}" presName="composite" presStyleCnt="0"/>
      <dgm:spPr/>
    </dgm:pt>
    <dgm:pt modelId="{5E67B794-A65C-4EF5-93CF-7C51D8BD2869}" type="pres">
      <dgm:prSet presAssocID="{8BDA5B8B-02F9-4455-97B8-DE7956BBBEB1}" presName="parTx" presStyleLbl="alignNode1" presStyleIdx="0" presStyleCnt="4">
        <dgm:presLayoutVars>
          <dgm:chMax val="0"/>
          <dgm:chPref val="0"/>
          <dgm:bulletEnabled val="1"/>
        </dgm:presLayoutVars>
      </dgm:prSet>
      <dgm:spPr/>
    </dgm:pt>
    <dgm:pt modelId="{0B984500-2F37-432D-A9D9-9D6669F1DF16}" type="pres">
      <dgm:prSet presAssocID="{8BDA5B8B-02F9-4455-97B8-DE7956BBBEB1}" presName="desTx" presStyleLbl="alignAccFollowNode1" presStyleIdx="0" presStyleCnt="4">
        <dgm:presLayoutVars>
          <dgm:bulletEnabled val="1"/>
        </dgm:presLayoutVars>
      </dgm:prSet>
      <dgm:spPr/>
    </dgm:pt>
    <dgm:pt modelId="{F17A61CC-C169-41DA-86DC-B49AA5142284}" type="pres">
      <dgm:prSet presAssocID="{A49D7534-0E96-4809-A83A-5E78D60088A9}" presName="space" presStyleCnt="0"/>
      <dgm:spPr/>
    </dgm:pt>
    <dgm:pt modelId="{D11C082E-0431-4ED9-B4E0-41BFB6ADFC14}" type="pres">
      <dgm:prSet presAssocID="{EEAFE2FF-81A2-422C-A6C5-A182130A1201}" presName="composite" presStyleCnt="0"/>
      <dgm:spPr/>
    </dgm:pt>
    <dgm:pt modelId="{5081A567-78C0-4D89-9B89-22E4B6E7478E}" type="pres">
      <dgm:prSet presAssocID="{EEAFE2FF-81A2-422C-A6C5-A182130A1201}" presName="parTx" presStyleLbl="alignNode1" presStyleIdx="1" presStyleCnt="4">
        <dgm:presLayoutVars>
          <dgm:chMax val="0"/>
          <dgm:chPref val="0"/>
          <dgm:bulletEnabled val="1"/>
        </dgm:presLayoutVars>
      </dgm:prSet>
      <dgm:spPr/>
    </dgm:pt>
    <dgm:pt modelId="{EA968646-06EF-4FD2-8938-A90FACE95A99}" type="pres">
      <dgm:prSet presAssocID="{EEAFE2FF-81A2-422C-A6C5-A182130A1201}" presName="desTx" presStyleLbl="alignAccFollowNode1" presStyleIdx="1" presStyleCnt="4">
        <dgm:presLayoutVars>
          <dgm:bulletEnabled val="1"/>
        </dgm:presLayoutVars>
      </dgm:prSet>
      <dgm:spPr/>
    </dgm:pt>
    <dgm:pt modelId="{EEBC6418-023D-44EA-A271-73FDDE08DD1E}" type="pres">
      <dgm:prSet presAssocID="{13EF9A28-4334-46F0-AA82-6B1D790CF4F9}" presName="space" presStyleCnt="0"/>
      <dgm:spPr/>
    </dgm:pt>
    <dgm:pt modelId="{41B506CC-75C8-40B4-9BB3-AD3F5E4ADC17}" type="pres">
      <dgm:prSet presAssocID="{63CD1F14-DB00-4054-8F84-6C50BB19AB2E}" presName="composite" presStyleCnt="0"/>
      <dgm:spPr/>
    </dgm:pt>
    <dgm:pt modelId="{907F5D38-0124-4423-A711-A7172C3ED320}" type="pres">
      <dgm:prSet presAssocID="{63CD1F14-DB00-4054-8F84-6C50BB19AB2E}" presName="parTx" presStyleLbl="alignNode1" presStyleIdx="2" presStyleCnt="4">
        <dgm:presLayoutVars>
          <dgm:chMax val="0"/>
          <dgm:chPref val="0"/>
          <dgm:bulletEnabled val="1"/>
        </dgm:presLayoutVars>
      </dgm:prSet>
      <dgm:spPr/>
    </dgm:pt>
    <dgm:pt modelId="{3BC95370-3E40-4555-BA15-9B03EBEE6758}" type="pres">
      <dgm:prSet presAssocID="{63CD1F14-DB00-4054-8F84-6C50BB19AB2E}" presName="desTx" presStyleLbl="alignAccFollowNode1" presStyleIdx="2" presStyleCnt="4">
        <dgm:presLayoutVars>
          <dgm:bulletEnabled val="1"/>
        </dgm:presLayoutVars>
      </dgm:prSet>
      <dgm:spPr/>
    </dgm:pt>
    <dgm:pt modelId="{A9B81C38-F848-41CC-860C-29BEB04B7FE8}" type="pres">
      <dgm:prSet presAssocID="{FCA72DAB-9166-4A06-A22C-EB034643B117}" presName="space" presStyleCnt="0"/>
      <dgm:spPr/>
    </dgm:pt>
    <dgm:pt modelId="{82C0C53A-D425-4F65-B404-3D255E67908C}" type="pres">
      <dgm:prSet presAssocID="{CD34EFB5-50D4-4CD7-8267-AB30564A2203}" presName="composite" presStyleCnt="0"/>
      <dgm:spPr/>
    </dgm:pt>
    <dgm:pt modelId="{C2B419B8-3560-4602-8D7D-33BD3C237CC6}" type="pres">
      <dgm:prSet presAssocID="{CD34EFB5-50D4-4CD7-8267-AB30564A2203}" presName="parTx" presStyleLbl="alignNode1" presStyleIdx="3" presStyleCnt="4">
        <dgm:presLayoutVars>
          <dgm:chMax val="0"/>
          <dgm:chPref val="0"/>
          <dgm:bulletEnabled val="1"/>
        </dgm:presLayoutVars>
      </dgm:prSet>
      <dgm:spPr/>
    </dgm:pt>
    <dgm:pt modelId="{7DD526A8-1DF0-4A31-90CD-0C46557E9876}" type="pres">
      <dgm:prSet presAssocID="{CD34EFB5-50D4-4CD7-8267-AB30564A2203}" presName="desTx" presStyleLbl="alignAccFollowNode1" presStyleIdx="3" presStyleCnt="4">
        <dgm:presLayoutVars>
          <dgm:bulletEnabled val="1"/>
        </dgm:presLayoutVars>
      </dgm:prSet>
      <dgm:spPr/>
    </dgm:pt>
  </dgm:ptLst>
  <dgm:cxnLst>
    <dgm:cxn modelId="{907B100B-DB0C-42AB-B3B2-DDF2277AC39E}" type="presOf" srcId="{8BDA5B8B-02F9-4455-97B8-DE7956BBBEB1}" destId="{5E67B794-A65C-4EF5-93CF-7C51D8BD2869}" srcOrd="0" destOrd="0" presId="urn:microsoft.com/office/officeart/2005/8/layout/hList1"/>
    <dgm:cxn modelId="{29D0DA14-6361-44B9-99A2-13E1EB2C8BE2}" srcId="{EEAFE2FF-81A2-422C-A6C5-A182130A1201}" destId="{650FC44D-70E2-43C7-B0BC-948046BA9DA9}" srcOrd="1" destOrd="0" parTransId="{867EA8C3-0228-4CA6-A3D4-5D8781CFEF1B}" sibTransId="{7178B7EE-0F47-4ED5-A78B-A9DCC6ECED61}"/>
    <dgm:cxn modelId="{2AB0D215-17E4-4384-B770-D88D511A0882}" type="presOf" srcId="{CD34EFB5-50D4-4CD7-8267-AB30564A2203}" destId="{C2B419B8-3560-4602-8D7D-33BD3C237CC6}" srcOrd="0" destOrd="0" presId="urn:microsoft.com/office/officeart/2005/8/layout/hList1"/>
    <dgm:cxn modelId="{6B45E415-F6EB-4C1F-9F85-85CF2C2A13EC}" srcId="{07052BBA-D0D5-494B-A57C-2ECB17772E9D}" destId="{8BDA5B8B-02F9-4455-97B8-DE7956BBBEB1}" srcOrd="0" destOrd="0" parTransId="{20090A74-1F7B-4E76-B025-4045CAC89ADD}" sibTransId="{A49D7534-0E96-4809-A83A-5E78D60088A9}"/>
    <dgm:cxn modelId="{955AF535-D4FC-4ACF-A2CE-E77501EF5AA7}" srcId="{07052BBA-D0D5-494B-A57C-2ECB17772E9D}" destId="{CD34EFB5-50D4-4CD7-8267-AB30564A2203}" srcOrd="3" destOrd="0" parTransId="{3EBAD899-9EFC-43F2-BECC-E9679FDC03CF}" sibTransId="{4DA13086-392E-40F8-AD7C-B51C8F26BDC6}"/>
    <dgm:cxn modelId="{C3130447-4CDF-4E52-934B-EB95C9AA413C}" type="presOf" srcId="{F3F24F07-85CD-4636-AE80-0326111B21D2}" destId="{EA968646-06EF-4FD2-8938-A90FACE95A99}" srcOrd="0" destOrd="0" presId="urn:microsoft.com/office/officeart/2005/8/layout/hList1"/>
    <dgm:cxn modelId="{62E73D67-1C2C-4316-B2C0-B1E3296F10E1}" srcId="{EEAFE2FF-81A2-422C-A6C5-A182130A1201}" destId="{F3F24F07-85CD-4636-AE80-0326111B21D2}" srcOrd="0" destOrd="0" parTransId="{A5242362-38A8-47FB-BF80-4B319CE3B5DF}" sibTransId="{CDFD9ED7-4265-4D7C-9E57-731D44DFD9DD}"/>
    <dgm:cxn modelId="{2ED94B49-7C39-4026-874F-041CD213E17C}" type="presOf" srcId="{07052BBA-D0D5-494B-A57C-2ECB17772E9D}" destId="{2DB661D2-ADEE-46C8-8F32-8AA7FC6D562C}" srcOrd="0" destOrd="0" presId="urn:microsoft.com/office/officeart/2005/8/layout/hList1"/>
    <dgm:cxn modelId="{B5B1976C-1A67-4B93-A073-1E7F4149D687}" type="presOf" srcId="{4A5153C9-334F-4542-9B96-8877271ADADF}" destId="{EA968646-06EF-4FD2-8938-A90FACE95A99}" srcOrd="0" destOrd="2" presId="urn:microsoft.com/office/officeart/2005/8/layout/hList1"/>
    <dgm:cxn modelId="{726DF371-A67D-4B73-A648-9F75B39D8FC6}" srcId="{CD34EFB5-50D4-4CD7-8267-AB30564A2203}" destId="{3A55AE2B-7BAF-4BA7-8128-67D6E7212FE6}" srcOrd="0" destOrd="0" parTransId="{57F57CF7-50A5-4D47-A946-FF164FDE0BA1}" sibTransId="{0421A900-6466-46A4-907A-37804D838998}"/>
    <dgm:cxn modelId="{E4634776-F1C6-4B7E-9E54-9ACF8096CA21}" srcId="{EEAFE2FF-81A2-422C-A6C5-A182130A1201}" destId="{4A5153C9-334F-4542-9B96-8877271ADADF}" srcOrd="2" destOrd="0" parTransId="{289E437E-2926-46C1-BCED-171F3FCAA6E6}" sibTransId="{5F76758F-359E-478E-BA4D-A8336DBB0CFA}"/>
    <dgm:cxn modelId="{231A68A0-3785-4410-8743-B2152A1ED166}" type="presOf" srcId="{650FC44D-70E2-43C7-B0BC-948046BA9DA9}" destId="{EA968646-06EF-4FD2-8938-A90FACE95A99}" srcOrd="0" destOrd="1" presId="urn:microsoft.com/office/officeart/2005/8/layout/hList1"/>
    <dgm:cxn modelId="{ADB093B8-C597-4837-A3EF-6D5DDC24D4A5}" srcId="{63CD1F14-DB00-4054-8F84-6C50BB19AB2E}" destId="{210D92E6-6205-4E28-8A9C-70C509B112E9}" srcOrd="0" destOrd="0" parTransId="{FB6E2DDC-FDDD-4C03-AEB8-CE340B11F622}" sibTransId="{CB3BEE32-A2F0-4F7C-9A77-DFCE7AB22AAB}"/>
    <dgm:cxn modelId="{2811FCC8-DCCA-4E6B-86F9-42E5504AE2A9}" type="presOf" srcId="{210D92E6-6205-4E28-8A9C-70C509B112E9}" destId="{3BC95370-3E40-4555-BA15-9B03EBEE6758}" srcOrd="0" destOrd="0" presId="urn:microsoft.com/office/officeart/2005/8/layout/hList1"/>
    <dgm:cxn modelId="{D03508DA-A4C9-4DBC-A4F9-4CEA85B13982}" type="presOf" srcId="{3A55AE2B-7BAF-4BA7-8128-67D6E7212FE6}" destId="{7DD526A8-1DF0-4A31-90CD-0C46557E9876}" srcOrd="0" destOrd="0" presId="urn:microsoft.com/office/officeart/2005/8/layout/hList1"/>
    <dgm:cxn modelId="{F42214DB-19F0-468F-BDFC-03EE02C0B70D}" type="presOf" srcId="{EEAFE2FF-81A2-422C-A6C5-A182130A1201}" destId="{5081A567-78C0-4D89-9B89-22E4B6E7478E}" srcOrd="0" destOrd="0" presId="urn:microsoft.com/office/officeart/2005/8/layout/hList1"/>
    <dgm:cxn modelId="{ECA4DADE-2096-4943-81EA-C3FDAD43528E}" srcId="{07052BBA-D0D5-494B-A57C-2ECB17772E9D}" destId="{EEAFE2FF-81A2-422C-A6C5-A182130A1201}" srcOrd="1" destOrd="0" parTransId="{A3ACB41A-6054-47FB-BFB2-7C05B5ABD2C4}" sibTransId="{13EF9A28-4334-46F0-AA82-6B1D790CF4F9}"/>
    <dgm:cxn modelId="{741B20F0-6F47-402C-8C6A-1F0FED10E3E1}" type="presOf" srcId="{63CD1F14-DB00-4054-8F84-6C50BB19AB2E}" destId="{907F5D38-0124-4423-A711-A7172C3ED320}" srcOrd="0" destOrd="0" presId="urn:microsoft.com/office/officeart/2005/8/layout/hList1"/>
    <dgm:cxn modelId="{B4E6C6F8-2D86-41E5-B294-A023BB8A0EC7}" srcId="{07052BBA-D0D5-494B-A57C-2ECB17772E9D}" destId="{63CD1F14-DB00-4054-8F84-6C50BB19AB2E}" srcOrd="2" destOrd="0" parTransId="{0EE23246-8828-46AE-8BCB-68C9FD784EDB}" sibTransId="{FCA72DAB-9166-4A06-A22C-EB034643B117}"/>
    <dgm:cxn modelId="{8FB975C8-E6A6-4D8F-83EA-50B019D54CBC}" type="presParOf" srcId="{2DB661D2-ADEE-46C8-8F32-8AA7FC6D562C}" destId="{93D1DFED-6A23-4239-BA50-FAF633402D49}" srcOrd="0" destOrd="0" presId="urn:microsoft.com/office/officeart/2005/8/layout/hList1"/>
    <dgm:cxn modelId="{F056D142-9B38-4FAF-9B47-19EBF758D524}" type="presParOf" srcId="{93D1DFED-6A23-4239-BA50-FAF633402D49}" destId="{5E67B794-A65C-4EF5-93CF-7C51D8BD2869}" srcOrd="0" destOrd="0" presId="urn:microsoft.com/office/officeart/2005/8/layout/hList1"/>
    <dgm:cxn modelId="{D841C328-B8D2-4A6D-B203-340189DAE1BC}" type="presParOf" srcId="{93D1DFED-6A23-4239-BA50-FAF633402D49}" destId="{0B984500-2F37-432D-A9D9-9D6669F1DF16}" srcOrd="1" destOrd="0" presId="urn:microsoft.com/office/officeart/2005/8/layout/hList1"/>
    <dgm:cxn modelId="{B782A87B-8C5C-4401-B391-8E87BA3BEA4C}" type="presParOf" srcId="{2DB661D2-ADEE-46C8-8F32-8AA7FC6D562C}" destId="{F17A61CC-C169-41DA-86DC-B49AA5142284}" srcOrd="1" destOrd="0" presId="urn:microsoft.com/office/officeart/2005/8/layout/hList1"/>
    <dgm:cxn modelId="{A807F975-CD1F-4409-BF18-9AAFC6A25DE4}" type="presParOf" srcId="{2DB661D2-ADEE-46C8-8F32-8AA7FC6D562C}" destId="{D11C082E-0431-4ED9-B4E0-41BFB6ADFC14}" srcOrd="2" destOrd="0" presId="urn:microsoft.com/office/officeart/2005/8/layout/hList1"/>
    <dgm:cxn modelId="{26B99C9B-CD6E-469F-9014-4E07F7797702}" type="presParOf" srcId="{D11C082E-0431-4ED9-B4E0-41BFB6ADFC14}" destId="{5081A567-78C0-4D89-9B89-22E4B6E7478E}" srcOrd="0" destOrd="0" presId="urn:microsoft.com/office/officeart/2005/8/layout/hList1"/>
    <dgm:cxn modelId="{32635AA8-7294-4A4F-B8EC-9F8D9CB5242C}" type="presParOf" srcId="{D11C082E-0431-4ED9-B4E0-41BFB6ADFC14}" destId="{EA968646-06EF-4FD2-8938-A90FACE95A99}" srcOrd="1" destOrd="0" presId="urn:microsoft.com/office/officeart/2005/8/layout/hList1"/>
    <dgm:cxn modelId="{DEA434D0-B2B1-4484-939D-4B8923DE77DB}" type="presParOf" srcId="{2DB661D2-ADEE-46C8-8F32-8AA7FC6D562C}" destId="{EEBC6418-023D-44EA-A271-73FDDE08DD1E}" srcOrd="3" destOrd="0" presId="urn:microsoft.com/office/officeart/2005/8/layout/hList1"/>
    <dgm:cxn modelId="{A2DB9C72-6DDE-43B3-B958-4E50E8FCFDFD}" type="presParOf" srcId="{2DB661D2-ADEE-46C8-8F32-8AA7FC6D562C}" destId="{41B506CC-75C8-40B4-9BB3-AD3F5E4ADC17}" srcOrd="4" destOrd="0" presId="urn:microsoft.com/office/officeart/2005/8/layout/hList1"/>
    <dgm:cxn modelId="{4944AA8D-1D62-4224-BCA7-950DFD8A45AE}" type="presParOf" srcId="{41B506CC-75C8-40B4-9BB3-AD3F5E4ADC17}" destId="{907F5D38-0124-4423-A711-A7172C3ED320}" srcOrd="0" destOrd="0" presId="urn:microsoft.com/office/officeart/2005/8/layout/hList1"/>
    <dgm:cxn modelId="{631C8D2C-F4C7-477A-BEBD-EA44B856311A}" type="presParOf" srcId="{41B506CC-75C8-40B4-9BB3-AD3F5E4ADC17}" destId="{3BC95370-3E40-4555-BA15-9B03EBEE6758}" srcOrd="1" destOrd="0" presId="urn:microsoft.com/office/officeart/2005/8/layout/hList1"/>
    <dgm:cxn modelId="{01A56888-46AE-48FC-9C5B-143B37F3F52C}" type="presParOf" srcId="{2DB661D2-ADEE-46C8-8F32-8AA7FC6D562C}" destId="{A9B81C38-F848-41CC-860C-29BEB04B7FE8}" srcOrd="5" destOrd="0" presId="urn:microsoft.com/office/officeart/2005/8/layout/hList1"/>
    <dgm:cxn modelId="{C68BA685-4921-4D0F-9A44-40F6BB1C290B}" type="presParOf" srcId="{2DB661D2-ADEE-46C8-8F32-8AA7FC6D562C}" destId="{82C0C53A-D425-4F65-B404-3D255E67908C}" srcOrd="6" destOrd="0" presId="urn:microsoft.com/office/officeart/2005/8/layout/hList1"/>
    <dgm:cxn modelId="{5064203E-05C8-44A5-8DC6-77BAB793E6BF}" type="presParOf" srcId="{82C0C53A-D425-4F65-B404-3D255E67908C}" destId="{C2B419B8-3560-4602-8D7D-33BD3C237CC6}" srcOrd="0" destOrd="0" presId="urn:microsoft.com/office/officeart/2005/8/layout/hList1"/>
    <dgm:cxn modelId="{C2060231-415A-4C03-B2AB-95C88B4546CD}" type="presParOf" srcId="{82C0C53A-D425-4F65-B404-3D255E67908C}" destId="{7DD526A8-1DF0-4A31-90CD-0C46557E9876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2.xml><?xml version="1.0" encoding="utf-8"?>
<dgm:dataModel xmlns:dgm="http://schemas.openxmlformats.org/drawingml/2006/diagram" xmlns:a="http://schemas.openxmlformats.org/drawingml/2006/main">
  <dgm:ptLst>
    <dgm:pt modelId="{3121F80E-DA83-4839-814B-E3314832B7CD}" type="doc">
      <dgm:prSet loTypeId="urn:microsoft.com/office/officeart/2005/8/layout/lProcess3" loCatId="process" qsTypeId="urn:microsoft.com/office/officeart/2005/8/quickstyle/3d3" qsCatId="3D" csTypeId="urn:microsoft.com/office/officeart/2005/8/colors/colorful1" csCatId="colorful"/>
      <dgm:spPr/>
      <dgm:t>
        <a:bodyPr/>
        <a:lstStyle/>
        <a:p>
          <a:endParaRPr lang="fi-FI"/>
        </a:p>
      </dgm:t>
    </dgm:pt>
    <dgm:pt modelId="{70BCA696-9A17-485A-BB3A-2F49395F370F}">
      <dgm:prSet/>
      <dgm:spPr/>
      <dgm:t>
        <a:bodyPr/>
        <a:lstStyle/>
        <a:p>
          <a:r>
            <a:rPr lang="en-US" b="1"/>
            <a:t>Oikeudellinen merkitys</a:t>
          </a:r>
          <a:endParaRPr lang="fi-FI"/>
        </a:p>
      </dgm:t>
    </dgm:pt>
    <dgm:pt modelId="{9CDABBC1-BD12-4EE5-AC83-1D56EDB4F02D}" type="parTrans" cxnId="{50841B16-F502-4AAB-8201-6C16A4B60D61}">
      <dgm:prSet/>
      <dgm:spPr/>
      <dgm:t>
        <a:bodyPr/>
        <a:lstStyle/>
        <a:p>
          <a:endParaRPr lang="fi-FI"/>
        </a:p>
      </dgm:t>
    </dgm:pt>
    <dgm:pt modelId="{D2C209C5-BA9E-47AA-A841-96E643C68E5B}" type="sibTrans" cxnId="{50841B16-F502-4AAB-8201-6C16A4B60D61}">
      <dgm:prSet/>
      <dgm:spPr/>
      <dgm:t>
        <a:bodyPr/>
        <a:lstStyle/>
        <a:p>
          <a:endParaRPr lang="fi-FI"/>
        </a:p>
      </dgm:t>
    </dgm:pt>
    <dgm:pt modelId="{7A217535-0E49-414A-BB06-728AA9173B32}">
      <dgm:prSet/>
      <dgm:spPr/>
      <dgm:t>
        <a:bodyPr/>
        <a:lstStyle/>
        <a:p>
          <a:r>
            <a:rPr lang="en-US"/>
            <a:t>Kahden samansisältöisen tahdonilmaisun yhtyminen</a:t>
          </a:r>
          <a:endParaRPr lang="fi-FI"/>
        </a:p>
      </dgm:t>
    </dgm:pt>
    <dgm:pt modelId="{0F86105E-F5AA-47C7-944E-181DFDCA4C61}" type="parTrans" cxnId="{1D5AFDF9-41EC-4C62-AC28-A7E0409C593F}">
      <dgm:prSet/>
      <dgm:spPr/>
      <dgm:t>
        <a:bodyPr/>
        <a:lstStyle/>
        <a:p>
          <a:endParaRPr lang="fi-FI"/>
        </a:p>
      </dgm:t>
    </dgm:pt>
    <dgm:pt modelId="{95E4BF51-3D47-42D4-B558-94E431BA12B8}" type="sibTrans" cxnId="{1D5AFDF9-41EC-4C62-AC28-A7E0409C593F}">
      <dgm:prSet/>
      <dgm:spPr/>
      <dgm:t>
        <a:bodyPr/>
        <a:lstStyle/>
        <a:p>
          <a:endParaRPr lang="fi-FI"/>
        </a:p>
      </dgm:t>
    </dgm:pt>
    <dgm:pt modelId="{24A93775-8138-40B7-9E28-3A0617AB56CC}">
      <dgm:prSet/>
      <dgm:spPr/>
      <dgm:t>
        <a:bodyPr/>
        <a:lstStyle/>
        <a:p>
          <a:r>
            <a:rPr lang="en-US"/>
            <a:t>Yksipuoliset oikeustoimet ja sopimukset </a:t>
          </a:r>
          <a:endParaRPr lang="fi-FI"/>
        </a:p>
      </dgm:t>
    </dgm:pt>
    <dgm:pt modelId="{0531C55D-EFDF-4710-AE18-9B935E2AB17F}" type="parTrans" cxnId="{E56B5E90-FEF1-402D-BD0B-4787B70EDCE4}">
      <dgm:prSet/>
      <dgm:spPr/>
      <dgm:t>
        <a:bodyPr/>
        <a:lstStyle/>
        <a:p>
          <a:endParaRPr lang="fi-FI"/>
        </a:p>
      </dgm:t>
    </dgm:pt>
    <dgm:pt modelId="{4B5F15F7-0E88-47CF-9A18-2407AFB98D08}" type="sibTrans" cxnId="{E56B5E90-FEF1-402D-BD0B-4787B70EDCE4}">
      <dgm:prSet/>
      <dgm:spPr/>
      <dgm:t>
        <a:bodyPr/>
        <a:lstStyle/>
        <a:p>
          <a:endParaRPr lang="fi-FI"/>
        </a:p>
      </dgm:t>
    </dgm:pt>
    <dgm:pt modelId="{EA20D7ED-8E76-4A2A-A3C7-545881F8702A}">
      <dgm:prSet/>
      <dgm:spPr/>
      <dgm:t>
        <a:bodyPr/>
        <a:lstStyle/>
        <a:p>
          <a:r>
            <a:rPr lang="en-US"/>
            <a:t>Sopimusten sitovuuden periaate (pacta sunt servanda) </a:t>
          </a:r>
          <a:endParaRPr lang="fi-FI"/>
        </a:p>
      </dgm:t>
    </dgm:pt>
    <dgm:pt modelId="{93DA54E8-0AED-4605-9F4A-B3D36B6756A6}" type="parTrans" cxnId="{3083D0E0-9C6C-4153-83A3-C3893A0330F6}">
      <dgm:prSet/>
      <dgm:spPr/>
      <dgm:t>
        <a:bodyPr/>
        <a:lstStyle/>
        <a:p>
          <a:endParaRPr lang="fi-FI"/>
        </a:p>
      </dgm:t>
    </dgm:pt>
    <dgm:pt modelId="{18D943F8-5DE9-4A98-88D6-DDC57CC90505}" type="sibTrans" cxnId="{3083D0E0-9C6C-4153-83A3-C3893A0330F6}">
      <dgm:prSet/>
      <dgm:spPr/>
      <dgm:t>
        <a:bodyPr/>
        <a:lstStyle/>
        <a:p>
          <a:endParaRPr lang="fi-FI"/>
        </a:p>
      </dgm:t>
    </dgm:pt>
    <dgm:pt modelId="{A6953518-BD1B-44DE-B9EC-68A1E4EEC4AF}">
      <dgm:prSet/>
      <dgm:spPr/>
      <dgm:t>
        <a:bodyPr/>
        <a:lstStyle/>
        <a:p>
          <a:r>
            <a:rPr lang="en-US" b="1"/>
            <a:t>Liiketaloudellinen merkitys  </a:t>
          </a:r>
          <a:endParaRPr lang="fi-FI"/>
        </a:p>
      </dgm:t>
    </dgm:pt>
    <dgm:pt modelId="{3C3A707A-BDEF-411C-8DC6-FF48C9B9EC07}" type="parTrans" cxnId="{23362C62-D9CD-40AB-9E4E-EDF95972043A}">
      <dgm:prSet/>
      <dgm:spPr/>
      <dgm:t>
        <a:bodyPr/>
        <a:lstStyle/>
        <a:p>
          <a:endParaRPr lang="fi-FI"/>
        </a:p>
      </dgm:t>
    </dgm:pt>
    <dgm:pt modelId="{78ADAD1F-A1C5-482B-A9BD-012D59F4BC18}" type="sibTrans" cxnId="{23362C62-D9CD-40AB-9E4E-EDF95972043A}">
      <dgm:prSet/>
      <dgm:spPr/>
      <dgm:t>
        <a:bodyPr/>
        <a:lstStyle/>
        <a:p>
          <a:endParaRPr lang="fi-FI"/>
        </a:p>
      </dgm:t>
    </dgm:pt>
    <dgm:pt modelId="{79F1FA5A-B479-460D-AF47-D520D4502116}">
      <dgm:prSet/>
      <dgm:spPr/>
      <dgm:t>
        <a:bodyPr/>
        <a:lstStyle/>
        <a:p>
          <a:r>
            <a:rPr lang="en-US"/>
            <a:t>Sopimuksilla toteutetaan liiketoimintapäätöksiä </a:t>
          </a:r>
          <a:endParaRPr lang="fi-FI"/>
        </a:p>
      </dgm:t>
    </dgm:pt>
    <dgm:pt modelId="{39B5D9B0-44A1-4496-A050-4BBFFA64425C}" type="parTrans" cxnId="{7AABDAB0-69B6-4B18-B55C-3F021963B29B}">
      <dgm:prSet/>
      <dgm:spPr/>
      <dgm:t>
        <a:bodyPr/>
        <a:lstStyle/>
        <a:p>
          <a:endParaRPr lang="fi-FI"/>
        </a:p>
      </dgm:t>
    </dgm:pt>
    <dgm:pt modelId="{2005569B-75AE-42B8-BD50-E73A4305B8ED}" type="sibTrans" cxnId="{7AABDAB0-69B6-4B18-B55C-3F021963B29B}">
      <dgm:prSet/>
      <dgm:spPr/>
      <dgm:t>
        <a:bodyPr/>
        <a:lstStyle/>
        <a:p>
          <a:endParaRPr lang="fi-FI"/>
        </a:p>
      </dgm:t>
    </dgm:pt>
    <dgm:pt modelId="{C3810777-43BC-453E-B337-D2DB8B79D666}">
      <dgm:prSet/>
      <dgm:spPr/>
      <dgm:t>
        <a:bodyPr/>
        <a:lstStyle/>
        <a:p>
          <a:r>
            <a:rPr lang="en-US"/>
            <a:t>Riskienhallinan keino (ennakoitavuus) </a:t>
          </a:r>
          <a:endParaRPr lang="fi-FI"/>
        </a:p>
      </dgm:t>
    </dgm:pt>
    <dgm:pt modelId="{615B3CCE-0B0C-4E17-B634-76BB3C276F24}" type="parTrans" cxnId="{DB984F54-1AC1-480D-8837-DE1A4E1C8FB3}">
      <dgm:prSet/>
      <dgm:spPr/>
      <dgm:t>
        <a:bodyPr/>
        <a:lstStyle/>
        <a:p>
          <a:endParaRPr lang="fi-FI"/>
        </a:p>
      </dgm:t>
    </dgm:pt>
    <dgm:pt modelId="{1E76AFA7-2292-4472-838A-CD29B5FF3F14}" type="sibTrans" cxnId="{DB984F54-1AC1-480D-8837-DE1A4E1C8FB3}">
      <dgm:prSet/>
      <dgm:spPr/>
      <dgm:t>
        <a:bodyPr/>
        <a:lstStyle/>
        <a:p>
          <a:endParaRPr lang="fi-FI"/>
        </a:p>
      </dgm:t>
    </dgm:pt>
    <dgm:pt modelId="{E079F167-5A3C-4E58-AB06-41A921AF5F04}">
      <dgm:prSet/>
      <dgm:spPr/>
      <dgm:t>
        <a:bodyPr/>
        <a:lstStyle/>
        <a:p>
          <a:r>
            <a:rPr lang="en-US"/>
            <a:t>Yrityksen sopimuskanta on (immateriaalinen) varallisuuserä </a:t>
          </a:r>
          <a:endParaRPr lang="fi-FI"/>
        </a:p>
      </dgm:t>
    </dgm:pt>
    <dgm:pt modelId="{27F90A24-3E38-401E-85FD-95CB514B310B}" type="parTrans" cxnId="{DB59D168-1426-4049-BD25-D1FAC59CB784}">
      <dgm:prSet/>
      <dgm:spPr/>
      <dgm:t>
        <a:bodyPr/>
        <a:lstStyle/>
        <a:p>
          <a:endParaRPr lang="fi-FI"/>
        </a:p>
      </dgm:t>
    </dgm:pt>
    <dgm:pt modelId="{71DEB1D6-83A5-43E5-A8DE-120975B42B95}" type="sibTrans" cxnId="{DB59D168-1426-4049-BD25-D1FAC59CB784}">
      <dgm:prSet/>
      <dgm:spPr/>
      <dgm:t>
        <a:bodyPr/>
        <a:lstStyle/>
        <a:p>
          <a:endParaRPr lang="fi-FI"/>
        </a:p>
      </dgm:t>
    </dgm:pt>
    <dgm:pt modelId="{96530E34-8188-429B-9BC7-99C61EF25C07}">
      <dgm:prSet/>
      <dgm:spPr/>
      <dgm:t>
        <a:bodyPr/>
        <a:lstStyle/>
        <a:p>
          <a:r>
            <a:rPr lang="en-US" b="1"/>
            <a:t>Taloustieteellinen tehokkuusnäkökulma  </a:t>
          </a:r>
          <a:endParaRPr lang="fi-FI"/>
        </a:p>
      </dgm:t>
    </dgm:pt>
    <dgm:pt modelId="{60084C1A-B5D1-4FD1-91DB-AE5B4F89F817}" type="parTrans" cxnId="{AE667EA1-359C-4542-B5A0-C1B1CAE6B10E}">
      <dgm:prSet/>
      <dgm:spPr/>
      <dgm:t>
        <a:bodyPr/>
        <a:lstStyle/>
        <a:p>
          <a:endParaRPr lang="fi-FI"/>
        </a:p>
      </dgm:t>
    </dgm:pt>
    <dgm:pt modelId="{CE362468-B6A4-4011-964B-0871DC52224A}" type="sibTrans" cxnId="{AE667EA1-359C-4542-B5A0-C1B1CAE6B10E}">
      <dgm:prSet/>
      <dgm:spPr/>
      <dgm:t>
        <a:bodyPr/>
        <a:lstStyle/>
        <a:p>
          <a:endParaRPr lang="fi-FI"/>
        </a:p>
      </dgm:t>
    </dgm:pt>
    <dgm:pt modelId="{041F736E-AADD-47C8-A24E-966E988D739C}">
      <dgm:prSet/>
      <dgm:spPr/>
      <dgm:t>
        <a:bodyPr/>
        <a:lstStyle/>
        <a:p>
          <a:r>
            <a:rPr lang="en-US"/>
            <a:t>Sopimuksen nettohyöty on positiivinen </a:t>
          </a:r>
          <a:endParaRPr lang="fi-FI"/>
        </a:p>
      </dgm:t>
    </dgm:pt>
    <dgm:pt modelId="{CD0BD85E-2C7A-42B6-AA31-A0DFFBC95685}" type="parTrans" cxnId="{4BB3BEBF-003B-4147-86AB-BAB448F2FBF4}">
      <dgm:prSet/>
      <dgm:spPr/>
      <dgm:t>
        <a:bodyPr/>
        <a:lstStyle/>
        <a:p>
          <a:endParaRPr lang="fi-FI"/>
        </a:p>
      </dgm:t>
    </dgm:pt>
    <dgm:pt modelId="{5D2BD14B-0BEB-4246-A22C-9EE4D55C6FB3}" type="sibTrans" cxnId="{4BB3BEBF-003B-4147-86AB-BAB448F2FBF4}">
      <dgm:prSet/>
      <dgm:spPr/>
      <dgm:t>
        <a:bodyPr/>
        <a:lstStyle/>
        <a:p>
          <a:endParaRPr lang="fi-FI"/>
        </a:p>
      </dgm:t>
    </dgm:pt>
    <dgm:pt modelId="{93B95717-5A29-46E9-9D14-723AA71B3581}" type="pres">
      <dgm:prSet presAssocID="{3121F80E-DA83-4839-814B-E3314832B7CD}" presName="Name0" presStyleCnt="0">
        <dgm:presLayoutVars>
          <dgm:chPref val="3"/>
          <dgm:dir/>
          <dgm:animLvl val="lvl"/>
          <dgm:resizeHandles/>
        </dgm:presLayoutVars>
      </dgm:prSet>
      <dgm:spPr/>
    </dgm:pt>
    <dgm:pt modelId="{BB511FFB-8CFA-40AF-A477-F73B77BF5C4E}" type="pres">
      <dgm:prSet presAssocID="{70BCA696-9A17-485A-BB3A-2F49395F370F}" presName="horFlow" presStyleCnt="0"/>
      <dgm:spPr/>
    </dgm:pt>
    <dgm:pt modelId="{9AD7CED9-9037-4F8A-9400-43C1EFB947AC}" type="pres">
      <dgm:prSet presAssocID="{70BCA696-9A17-485A-BB3A-2F49395F370F}" presName="bigChev" presStyleLbl="node1" presStyleIdx="0" presStyleCnt="3"/>
      <dgm:spPr/>
    </dgm:pt>
    <dgm:pt modelId="{044AC974-55E3-4F78-8795-165DD2B856DB}" type="pres">
      <dgm:prSet presAssocID="{0F86105E-F5AA-47C7-944E-181DFDCA4C61}" presName="parTrans" presStyleCnt="0"/>
      <dgm:spPr/>
    </dgm:pt>
    <dgm:pt modelId="{A3E3E28D-93E3-4EBB-B2FA-058CDE4165F0}" type="pres">
      <dgm:prSet presAssocID="{7A217535-0E49-414A-BB06-728AA9173B32}" presName="node" presStyleLbl="alignAccFollowNode1" presStyleIdx="0" presStyleCnt="7">
        <dgm:presLayoutVars>
          <dgm:bulletEnabled val="1"/>
        </dgm:presLayoutVars>
      </dgm:prSet>
      <dgm:spPr/>
    </dgm:pt>
    <dgm:pt modelId="{B8CF00EE-5933-4234-BFA4-CD357E15077E}" type="pres">
      <dgm:prSet presAssocID="{95E4BF51-3D47-42D4-B558-94E431BA12B8}" presName="sibTrans" presStyleCnt="0"/>
      <dgm:spPr/>
    </dgm:pt>
    <dgm:pt modelId="{07BF6346-E592-4873-9B88-C935884A9BEC}" type="pres">
      <dgm:prSet presAssocID="{24A93775-8138-40B7-9E28-3A0617AB56CC}" presName="node" presStyleLbl="alignAccFollowNode1" presStyleIdx="1" presStyleCnt="7">
        <dgm:presLayoutVars>
          <dgm:bulletEnabled val="1"/>
        </dgm:presLayoutVars>
      </dgm:prSet>
      <dgm:spPr/>
    </dgm:pt>
    <dgm:pt modelId="{BDFC0D01-14E7-4B72-A25D-066072E7DBAE}" type="pres">
      <dgm:prSet presAssocID="{4B5F15F7-0E88-47CF-9A18-2407AFB98D08}" presName="sibTrans" presStyleCnt="0"/>
      <dgm:spPr/>
    </dgm:pt>
    <dgm:pt modelId="{6CF2EFD6-97EC-4325-AD8E-EC65DD33E600}" type="pres">
      <dgm:prSet presAssocID="{EA20D7ED-8E76-4A2A-A3C7-545881F8702A}" presName="node" presStyleLbl="alignAccFollowNode1" presStyleIdx="2" presStyleCnt="7">
        <dgm:presLayoutVars>
          <dgm:bulletEnabled val="1"/>
        </dgm:presLayoutVars>
      </dgm:prSet>
      <dgm:spPr/>
    </dgm:pt>
    <dgm:pt modelId="{B9DE6D79-B748-4E7A-BA2A-D988F831CA2E}" type="pres">
      <dgm:prSet presAssocID="{70BCA696-9A17-485A-BB3A-2F49395F370F}" presName="vSp" presStyleCnt="0"/>
      <dgm:spPr/>
    </dgm:pt>
    <dgm:pt modelId="{5403F7E7-0E4B-4713-A1C6-8BC033BACC55}" type="pres">
      <dgm:prSet presAssocID="{A6953518-BD1B-44DE-B9EC-68A1E4EEC4AF}" presName="horFlow" presStyleCnt="0"/>
      <dgm:spPr/>
    </dgm:pt>
    <dgm:pt modelId="{FE22807A-0C26-4217-917C-06DC767D4290}" type="pres">
      <dgm:prSet presAssocID="{A6953518-BD1B-44DE-B9EC-68A1E4EEC4AF}" presName="bigChev" presStyleLbl="node1" presStyleIdx="1" presStyleCnt="3"/>
      <dgm:spPr/>
    </dgm:pt>
    <dgm:pt modelId="{16A5081D-3AA5-4A82-9065-AD24DF1727B4}" type="pres">
      <dgm:prSet presAssocID="{39B5D9B0-44A1-4496-A050-4BBFFA64425C}" presName="parTrans" presStyleCnt="0"/>
      <dgm:spPr/>
    </dgm:pt>
    <dgm:pt modelId="{F01A6F62-EAF5-4FA9-918C-E12379A76752}" type="pres">
      <dgm:prSet presAssocID="{79F1FA5A-B479-460D-AF47-D520D4502116}" presName="node" presStyleLbl="alignAccFollowNode1" presStyleIdx="3" presStyleCnt="7">
        <dgm:presLayoutVars>
          <dgm:bulletEnabled val="1"/>
        </dgm:presLayoutVars>
      </dgm:prSet>
      <dgm:spPr/>
    </dgm:pt>
    <dgm:pt modelId="{60B92C9B-EBC0-46F3-B898-86C6673628D1}" type="pres">
      <dgm:prSet presAssocID="{2005569B-75AE-42B8-BD50-E73A4305B8ED}" presName="sibTrans" presStyleCnt="0"/>
      <dgm:spPr/>
    </dgm:pt>
    <dgm:pt modelId="{B591A4B4-6907-4329-B858-837045FB1F43}" type="pres">
      <dgm:prSet presAssocID="{C3810777-43BC-453E-B337-D2DB8B79D666}" presName="node" presStyleLbl="alignAccFollowNode1" presStyleIdx="4" presStyleCnt="7">
        <dgm:presLayoutVars>
          <dgm:bulletEnabled val="1"/>
        </dgm:presLayoutVars>
      </dgm:prSet>
      <dgm:spPr/>
    </dgm:pt>
    <dgm:pt modelId="{180F6A39-8566-4288-9262-D811561F8BED}" type="pres">
      <dgm:prSet presAssocID="{1E76AFA7-2292-4472-838A-CD29B5FF3F14}" presName="sibTrans" presStyleCnt="0"/>
      <dgm:spPr/>
    </dgm:pt>
    <dgm:pt modelId="{5764E993-D2B2-4966-A0A8-A90172797251}" type="pres">
      <dgm:prSet presAssocID="{E079F167-5A3C-4E58-AB06-41A921AF5F04}" presName="node" presStyleLbl="alignAccFollowNode1" presStyleIdx="5" presStyleCnt="7">
        <dgm:presLayoutVars>
          <dgm:bulletEnabled val="1"/>
        </dgm:presLayoutVars>
      </dgm:prSet>
      <dgm:spPr/>
    </dgm:pt>
    <dgm:pt modelId="{39A97570-FCC3-414D-8059-EB4F3F3005AC}" type="pres">
      <dgm:prSet presAssocID="{A6953518-BD1B-44DE-B9EC-68A1E4EEC4AF}" presName="vSp" presStyleCnt="0"/>
      <dgm:spPr/>
    </dgm:pt>
    <dgm:pt modelId="{F435A72F-01C4-4740-9509-4CBC6BBE13A5}" type="pres">
      <dgm:prSet presAssocID="{96530E34-8188-429B-9BC7-99C61EF25C07}" presName="horFlow" presStyleCnt="0"/>
      <dgm:spPr/>
    </dgm:pt>
    <dgm:pt modelId="{B6337288-63E1-4B57-8F1D-B01B2B93E256}" type="pres">
      <dgm:prSet presAssocID="{96530E34-8188-429B-9BC7-99C61EF25C07}" presName="bigChev" presStyleLbl="node1" presStyleIdx="2" presStyleCnt="3"/>
      <dgm:spPr/>
    </dgm:pt>
    <dgm:pt modelId="{E4D82176-A3D5-4320-8238-0F84FCDC85EE}" type="pres">
      <dgm:prSet presAssocID="{CD0BD85E-2C7A-42B6-AA31-A0DFFBC95685}" presName="parTrans" presStyleCnt="0"/>
      <dgm:spPr/>
    </dgm:pt>
    <dgm:pt modelId="{B39B7D46-76E8-4E3F-8CBE-B336AFD378F0}" type="pres">
      <dgm:prSet presAssocID="{041F736E-AADD-47C8-A24E-966E988D739C}" presName="node" presStyleLbl="alignAccFollowNode1" presStyleIdx="6" presStyleCnt="7">
        <dgm:presLayoutVars>
          <dgm:bulletEnabled val="1"/>
        </dgm:presLayoutVars>
      </dgm:prSet>
      <dgm:spPr/>
    </dgm:pt>
  </dgm:ptLst>
  <dgm:cxnLst>
    <dgm:cxn modelId="{F5A56903-3ED2-4971-8FC5-DFA60EDA2170}" type="presOf" srcId="{E079F167-5A3C-4E58-AB06-41A921AF5F04}" destId="{5764E993-D2B2-4966-A0A8-A90172797251}" srcOrd="0" destOrd="0" presId="urn:microsoft.com/office/officeart/2005/8/layout/lProcess3"/>
    <dgm:cxn modelId="{50841B16-F502-4AAB-8201-6C16A4B60D61}" srcId="{3121F80E-DA83-4839-814B-E3314832B7CD}" destId="{70BCA696-9A17-485A-BB3A-2F49395F370F}" srcOrd="0" destOrd="0" parTransId="{9CDABBC1-BD12-4EE5-AC83-1D56EDB4F02D}" sibTransId="{D2C209C5-BA9E-47AA-A841-96E643C68E5B}"/>
    <dgm:cxn modelId="{4FEEC019-ABE1-4CD0-ADC9-511818940ABF}" type="presOf" srcId="{7A217535-0E49-414A-BB06-728AA9173B32}" destId="{A3E3E28D-93E3-4EBB-B2FA-058CDE4165F0}" srcOrd="0" destOrd="0" presId="urn:microsoft.com/office/officeart/2005/8/layout/lProcess3"/>
    <dgm:cxn modelId="{498BA928-B3C6-457B-935B-A568F928E1B4}" type="presOf" srcId="{041F736E-AADD-47C8-A24E-966E988D739C}" destId="{B39B7D46-76E8-4E3F-8CBE-B336AFD378F0}" srcOrd="0" destOrd="0" presId="urn:microsoft.com/office/officeart/2005/8/layout/lProcess3"/>
    <dgm:cxn modelId="{8035D02B-CABB-40D9-BDC9-8C4F9FB0041A}" type="presOf" srcId="{A6953518-BD1B-44DE-B9EC-68A1E4EEC4AF}" destId="{FE22807A-0C26-4217-917C-06DC767D4290}" srcOrd="0" destOrd="0" presId="urn:microsoft.com/office/officeart/2005/8/layout/lProcess3"/>
    <dgm:cxn modelId="{7D284C39-EB3B-4A6C-B790-4983DFD273F8}" type="presOf" srcId="{EA20D7ED-8E76-4A2A-A3C7-545881F8702A}" destId="{6CF2EFD6-97EC-4325-AD8E-EC65DD33E600}" srcOrd="0" destOrd="0" presId="urn:microsoft.com/office/officeart/2005/8/layout/lProcess3"/>
    <dgm:cxn modelId="{EE4C0D3E-6E42-4722-8D8C-326295D6398E}" type="presOf" srcId="{3121F80E-DA83-4839-814B-E3314832B7CD}" destId="{93B95717-5A29-46E9-9D14-723AA71B3581}" srcOrd="0" destOrd="0" presId="urn:microsoft.com/office/officeart/2005/8/layout/lProcess3"/>
    <dgm:cxn modelId="{23362C62-D9CD-40AB-9E4E-EDF95972043A}" srcId="{3121F80E-DA83-4839-814B-E3314832B7CD}" destId="{A6953518-BD1B-44DE-B9EC-68A1E4EEC4AF}" srcOrd="1" destOrd="0" parTransId="{3C3A707A-BDEF-411C-8DC6-FF48C9B9EC07}" sibTransId="{78ADAD1F-A1C5-482B-A9BD-012D59F4BC18}"/>
    <dgm:cxn modelId="{DB59D168-1426-4049-BD25-D1FAC59CB784}" srcId="{A6953518-BD1B-44DE-B9EC-68A1E4EEC4AF}" destId="{E079F167-5A3C-4E58-AB06-41A921AF5F04}" srcOrd="2" destOrd="0" parTransId="{27F90A24-3E38-401E-85FD-95CB514B310B}" sibTransId="{71DEB1D6-83A5-43E5-A8DE-120975B42B95}"/>
    <dgm:cxn modelId="{DB984F54-1AC1-480D-8837-DE1A4E1C8FB3}" srcId="{A6953518-BD1B-44DE-B9EC-68A1E4EEC4AF}" destId="{C3810777-43BC-453E-B337-D2DB8B79D666}" srcOrd="1" destOrd="0" parTransId="{615B3CCE-0B0C-4E17-B634-76BB3C276F24}" sibTransId="{1E76AFA7-2292-4472-838A-CD29B5FF3F14}"/>
    <dgm:cxn modelId="{E2826776-07E5-4EE4-BFC1-FBC924621B37}" type="presOf" srcId="{70BCA696-9A17-485A-BB3A-2F49395F370F}" destId="{9AD7CED9-9037-4F8A-9400-43C1EFB947AC}" srcOrd="0" destOrd="0" presId="urn:microsoft.com/office/officeart/2005/8/layout/lProcess3"/>
    <dgm:cxn modelId="{E05AFB8F-FCF5-4D00-8B6B-11FEBA9A45EF}" type="presOf" srcId="{24A93775-8138-40B7-9E28-3A0617AB56CC}" destId="{07BF6346-E592-4873-9B88-C935884A9BEC}" srcOrd="0" destOrd="0" presId="urn:microsoft.com/office/officeart/2005/8/layout/lProcess3"/>
    <dgm:cxn modelId="{E56B5E90-FEF1-402D-BD0B-4787B70EDCE4}" srcId="{70BCA696-9A17-485A-BB3A-2F49395F370F}" destId="{24A93775-8138-40B7-9E28-3A0617AB56CC}" srcOrd="1" destOrd="0" parTransId="{0531C55D-EFDF-4710-AE18-9B935E2AB17F}" sibTransId="{4B5F15F7-0E88-47CF-9A18-2407AFB98D08}"/>
    <dgm:cxn modelId="{AE667EA1-359C-4542-B5A0-C1B1CAE6B10E}" srcId="{3121F80E-DA83-4839-814B-E3314832B7CD}" destId="{96530E34-8188-429B-9BC7-99C61EF25C07}" srcOrd="2" destOrd="0" parTransId="{60084C1A-B5D1-4FD1-91DB-AE5B4F89F817}" sibTransId="{CE362468-B6A4-4011-964B-0871DC52224A}"/>
    <dgm:cxn modelId="{5984D8A6-3C23-4ED4-B03D-65C00542BF50}" type="presOf" srcId="{C3810777-43BC-453E-B337-D2DB8B79D666}" destId="{B591A4B4-6907-4329-B858-837045FB1F43}" srcOrd="0" destOrd="0" presId="urn:microsoft.com/office/officeart/2005/8/layout/lProcess3"/>
    <dgm:cxn modelId="{B2B250AD-C142-4CAC-9691-EBB71DA535B1}" type="presOf" srcId="{96530E34-8188-429B-9BC7-99C61EF25C07}" destId="{B6337288-63E1-4B57-8F1D-B01B2B93E256}" srcOrd="0" destOrd="0" presId="urn:microsoft.com/office/officeart/2005/8/layout/lProcess3"/>
    <dgm:cxn modelId="{7AABDAB0-69B6-4B18-B55C-3F021963B29B}" srcId="{A6953518-BD1B-44DE-B9EC-68A1E4EEC4AF}" destId="{79F1FA5A-B479-460D-AF47-D520D4502116}" srcOrd="0" destOrd="0" parTransId="{39B5D9B0-44A1-4496-A050-4BBFFA64425C}" sibTransId="{2005569B-75AE-42B8-BD50-E73A4305B8ED}"/>
    <dgm:cxn modelId="{4BB3BEBF-003B-4147-86AB-BAB448F2FBF4}" srcId="{96530E34-8188-429B-9BC7-99C61EF25C07}" destId="{041F736E-AADD-47C8-A24E-966E988D739C}" srcOrd="0" destOrd="0" parTransId="{CD0BD85E-2C7A-42B6-AA31-A0DFFBC95685}" sibTransId="{5D2BD14B-0BEB-4246-A22C-9EE4D55C6FB3}"/>
    <dgm:cxn modelId="{48E60FD6-C97F-4078-9987-2B46B6E435DC}" type="presOf" srcId="{79F1FA5A-B479-460D-AF47-D520D4502116}" destId="{F01A6F62-EAF5-4FA9-918C-E12379A76752}" srcOrd="0" destOrd="0" presId="urn:microsoft.com/office/officeart/2005/8/layout/lProcess3"/>
    <dgm:cxn modelId="{3083D0E0-9C6C-4153-83A3-C3893A0330F6}" srcId="{70BCA696-9A17-485A-BB3A-2F49395F370F}" destId="{EA20D7ED-8E76-4A2A-A3C7-545881F8702A}" srcOrd="2" destOrd="0" parTransId="{93DA54E8-0AED-4605-9F4A-B3D36B6756A6}" sibTransId="{18D943F8-5DE9-4A98-88D6-DDC57CC90505}"/>
    <dgm:cxn modelId="{1D5AFDF9-41EC-4C62-AC28-A7E0409C593F}" srcId="{70BCA696-9A17-485A-BB3A-2F49395F370F}" destId="{7A217535-0E49-414A-BB06-728AA9173B32}" srcOrd="0" destOrd="0" parTransId="{0F86105E-F5AA-47C7-944E-181DFDCA4C61}" sibTransId="{95E4BF51-3D47-42D4-B558-94E431BA12B8}"/>
    <dgm:cxn modelId="{4975D956-6534-4975-88E9-9924D63A1B70}" type="presParOf" srcId="{93B95717-5A29-46E9-9D14-723AA71B3581}" destId="{BB511FFB-8CFA-40AF-A477-F73B77BF5C4E}" srcOrd="0" destOrd="0" presId="urn:microsoft.com/office/officeart/2005/8/layout/lProcess3"/>
    <dgm:cxn modelId="{CDAA2520-554C-4A7B-A2D7-564D3991E778}" type="presParOf" srcId="{BB511FFB-8CFA-40AF-A477-F73B77BF5C4E}" destId="{9AD7CED9-9037-4F8A-9400-43C1EFB947AC}" srcOrd="0" destOrd="0" presId="urn:microsoft.com/office/officeart/2005/8/layout/lProcess3"/>
    <dgm:cxn modelId="{52F94473-8FFA-47E0-B2D5-CBE8547C022E}" type="presParOf" srcId="{BB511FFB-8CFA-40AF-A477-F73B77BF5C4E}" destId="{044AC974-55E3-4F78-8795-165DD2B856DB}" srcOrd="1" destOrd="0" presId="urn:microsoft.com/office/officeart/2005/8/layout/lProcess3"/>
    <dgm:cxn modelId="{1487E47B-BEC8-4FE1-A788-C9CDB69D5900}" type="presParOf" srcId="{BB511FFB-8CFA-40AF-A477-F73B77BF5C4E}" destId="{A3E3E28D-93E3-4EBB-B2FA-058CDE4165F0}" srcOrd="2" destOrd="0" presId="urn:microsoft.com/office/officeart/2005/8/layout/lProcess3"/>
    <dgm:cxn modelId="{2D80443B-C22B-4E2B-94FD-BAA4BCC1EAD2}" type="presParOf" srcId="{BB511FFB-8CFA-40AF-A477-F73B77BF5C4E}" destId="{B8CF00EE-5933-4234-BFA4-CD357E15077E}" srcOrd="3" destOrd="0" presId="urn:microsoft.com/office/officeart/2005/8/layout/lProcess3"/>
    <dgm:cxn modelId="{EDDB4496-16F4-48FC-A262-4194D5390849}" type="presParOf" srcId="{BB511FFB-8CFA-40AF-A477-F73B77BF5C4E}" destId="{07BF6346-E592-4873-9B88-C935884A9BEC}" srcOrd="4" destOrd="0" presId="urn:microsoft.com/office/officeart/2005/8/layout/lProcess3"/>
    <dgm:cxn modelId="{CC66CCFF-2B53-41A9-8F7C-37FD93E95FB5}" type="presParOf" srcId="{BB511FFB-8CFA-40AF-A477-F73B77BF5C4E}" destId="{BDFC0D01-14E7-4B72-A25D-066072E7DBAE}" srcOrd="5" destOrd="0" presId="urn:microsoft.com/office/officeart/2005/8/layout/lProcess3"/>
    <dgm:cxn modelId="{5DE944DE-E398-4497-B781-E7F170CDE207}" type="presParOf" srcId="{BB511FFB-8CFA-40AF-A477-F73B77BF5C4E}" destId="{6CF2EFD6-97EC-4325-AD8E-EC65DD33E600}" srcOrd="6" destOrd="0" presId="urn:microsoft.com/office/officeart/2005/8/layout/lProcess3"/>
    <dgm:cxn modelId="{A6653413-D293-4E01-A356-1BFC9B568B6F}" type="presParOf" srcId="{93B95717-5A29-46E9-9D14-723AA71B3581}" destId="{B9DE6D79-B748-4E7A-BA2A-D988F831CA2E}" srcOrd="1" destOrd="0" presId="urn:microsoft.com/office/officeart/2005/8/layout/lProcess3"/>
    <dgm:cxn modelId="{33AFF8F3-21F1-46EF-8D07-E9C97C1334B8}" type="presParOf" srcId="{93B95717-5A29-46E9-9D14-723AA71B3581}" destId="{5403F7E7-0E4B-4713-A1C6-8BC033BACC55}" srcOrd="2" destOrd="0" presId="urn:microsoft.com/office/officeart/2005/8/layout/lProcess3"/>
    <dgm:cxn modelId="{E9198475-2A90-4D83-AB31-BCB551F51EE8}" type="presParOf" srcId="{5403F7E7-0E4B-4713-A1C6-8BC033BACC55}" destId="{FE22807A-0C26-4217-917C-06DC767D4290}" srcOrd="0" destOrd="0" presId="urn:microsoft.com/office/officeart/2005/8/layout/lProcess3"/>
    <dgm:cxn modelId="{BDEB943F-B930-4EBC-B319-B893EA78EBB6}" type="presParOf" srcId="{5403F7E7-0E4B-4713-A1C6-8BC033BACC55}" destId="{16A5081D-3AA5-4A82-9065-AD24DF1727B4}" srcOrd="1" destOrd="0" presId="urn:microsoft.com/office/officeart/2005/8/layout/lProcess3"/>
    <dgm:cxn modelId="{60596CD2-BE71-4D21-86B3-EA9D8DDD4FB3}" type="presParOf" srcId="{5403F7E7-0E4B-4713-A1C6-8BC033BACC55}" destId="{F01A6F62-EAF5-4FA9-918C-E12379A76752}" srcOrd="2" destOrd="0" presId="urn:microsoft.com/office/officeart/2005/8/layout/lProcess3"/>
    <dgm:cxn modelId="{06E3CD1F-0D36-4F12-9850-FE0D9C922AC8}" type="presParOf" srcId="{5403F7E7-0E4B-4713-A1C6-8BC033BACC55}" destId="{60B92C9B-EBC0-46F3-B898-86C6673628D1}" srcOrd="3" destOrd="0" presId="urn:microsoft.com/office/officeart/2005/8/layout/lProcess3"/>
    <dgm:cxn modelId="{46FB62CA-950E-4A49-B479-BFBC2B256FD6}" type="presParOf" srcId="{5403F7E7-0E4B-4713-A1C6-8BC033BACC55}" destId="{B591A4B4-6907-4329-B858-837045FB1F43}" srcOrd="4" destOrd="0" presId="urn:microsoft.com/office/officeart/2005/8/layout/lProcess3"/>
    <dgm:cxn modelId="{D05BF4E2-94DA-409A-9D20-579D49518B12}" type="presParOf" srcId="{5403F7E7-0E4B-4713-A1C6-8BC033BACC55}" destId="{180F6A39-8566-4288-9262-D811561F8BED}" srcOrd="5" destOrd="0" presId="urn:microsoft.com/office/officeart/2005/8/layout/lProcess3"/>
    <dgm:cxn modelId="{5ACA1DDD-F176-4F98-822F-36945B312B3D}" type="presParOf" srcId="{5403F7E7-0E4B-4713-A1C6-8BC033BACC55}" destId="{5764E993-D2B2-4966-A0A8-A90172797251}" srcOrd="6" destOrd="0" presId="urn:microsoft.com/office/officeart/2005/8/layout/lProcess3"/>
    <dgm:cxn modelId="{903287C2-3E9E-49AE-A781-DF55B36DA210}" type="presParOf" srcId="{93B95717-5A29-46E9-9D14-723AA71B3581}" destId="{39A97570-FCC3-414D-8059-EB4F3F3005AC}" srcOrd="3" destOrd="0" presId="urn:microsoft.com/office/officeart/2005/8/layout/lProcess3"/>
    <dgm:cxn modelId="{5F757FBD-CD25-48F0-9ECC-183766ADFE64}" type="presParOf" srcId="{93B95717-5A29-46E9-9D14-723AA71B3581}" destId="{F435A72F-01C4-4740-9509-4CBC6BBE13A5}" srcOrd="4" destOrd="0" presId="urn:microsoft.com/office/officeart/2005/8/layout/lProcess3"/>
    <dgm:cxn modelId="{4D54A1EA-D050-43AE-BFFC-BB9DFB7CC513}" type="presParOf" srcId="{F435A72F-01C4-4740-9509-4CBC6BBE13A5}" destId="{B6337288-63E1-4B57-8F1D-B01B2B93E256}" srcOrd="0" destOrd="0" presId="urn:microsoft.com/office/officeart/2005/8/layout/lProcess3"/>
    <dgm:cxn modelId="{1DE7FDA8-66AB-45D4-87A9-83E543CB5DF5}" type="presParOf" srcId="{F435A72F-01C4-4740-9509-4CBC6BBE13A5}" destId="{E4D82176-A3D5-4320-8238-0F84FCDC85EE}" srcOrd="1" destOrd="0" presId="urn:microsoft.com/office/officeart/2005/8/layout/lProcess3"/>
    <dgm:cxn modelId="{0A02F2AD-6C9C-4215-B5A9-848631FE2D30}" type="presParOf" srcId="{F435A72F-01C4-4740-9509-4CBC6BBE13A5}" destId="{B39B7D46-76E8-4E3F-8CBE-B336AFD378F0}" srcOrd="2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3.xml><?xml version="1.0" encoding="utf-8"?>
<dgm:dataModel xmlns:dgm="http://schemas.openxmlformats.org/drawingml/2006/diagram" xmlns:a="http://schemas.openxmlformats.org/drawingml/2006/main">
  <dgm:ptLst>
    <dgm:pt modelId="{4391A45D-70E7-40E2-9A29-6382F956BDD4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fi-FI"/>
        </a:p>
      </dgm:t>
    </dgm:pt>
    <dgm:pt modelId="{E1F02695-3DCD-4DF8-8C90-414B5FEF1B5C}">
      <dgm:prSet/>
      <dgm:spPr/>
      <dgm:t>
        <a:bodyPr/>
        <a:lstStyle/>
        <a:p>
          <a:r>
            <a:rPr lang="en-US" b="1"/>
            <a:t>Yksityisautonomia (sopimusvapaus) on oikeus päättää </a:t>
          </a:r>
          <a:endParaRPr lang="fi-FI"/>
        </a:p>
      </dgm:t>
    </dgm:pt>
    <dgm:pt modelId="{88545E67-73B6-4227-BBC1-BE0FF7611DEE}" type="parTrans" cxnId="{CF389E09-2E95-43F2-8187-FE832CA0E5BA}">
      <dgm:prSet/>
      <dgm:spPr/>
      <dgm:t>
        <a:bodyPr/>
        <a:lstStyle/>
        <a:p>
          <a:endParaRPr lang="fi-FI"/>
        </a:p>
      </dgm:t>
    </dgm:pt>
    <dgm:pt modelId="{E2CCEDD4-F4E8-494A-AA02-2FE141D8D033}" type="sibTrans" cxnId="{CF389E09-2E95-43F2-8187-FE832CA0E5BA}">
      <dgm:prSet/>
      <dgm:spPr/>
      <dgm:t>
        <a:bodyPr/>
        <a:lstStyle/>
        <a:p>
          <a:endParaRPr lang="fi-FI"/>
        </a:p>
      </dgm:t>
    </dgm:pt>
    <dgm:pt modelId="{65CFA1EE-C919-4E46-9973-F5ADB81D61C6}">
      <dgm:prSet/>
      <dgm:spPr/>
      <dgm:t>
        <a:bodyPr/>
        <a:lstStyle/>
        <a:p>
          <a:r>
            <a:rPr lang="en-US"/>
            <a:t>Sopimuksen muodosta ja sisällöstä</a:t>
          </a:r>
          <a:endParaRPr lang="fi-FI"/>
        </a:p>
      </dgm:t>
    </dgm:pt>
    <dgm:pt modelId="{7A81E58F-FC74-4F12-AE2F-1DCC3DD0A5F9}" type="parTrans" cxnId="{02851F67-5F25-4BBE-8F71-5BF4CCDFB523}">
      <dgm:prSet/>
      <dgm:spPr/>
      <dgm:t>
        <a:bodyPr/>
        <a:lstStyle/>
        <a:p>
          <a:endParaRPr lang="fi-FI"/>
        </a:p>
      </dgm:t>
    </dgm:pt>
    <dgm:pt modelId="{7DC75A6D-049B-4620-A9D5-98441B4CDBD7}" type="sibTrans" cxnId="{02851F67-5F25-4BBE-8F71-5BF4CCDFB523}">
      <dgm:prSet/>
      <dgm:spPr/>
      <dgm:t>
        <a:bodyPr/>
        <a:lstStyle/>
        <a:p>
          <a:endParaRPr lang="fi-FI"/>
        </a:p>
      </dgm:t>
    </dgm:pt>
    <dgm:pt modelId="{5D6FF61E-275F-4EF9-93A9-66F43C355695}">
      <dgm:prSet/>
      <dgm:spPr/>
      <dgm:t>
        <a:bodyPr/>
        <a:lstStyle/>
        <a:p>
          <a:r>
            <a:rPr lang="en-US"/>
            <a:t>Sopimuskumppanista</a:t>
          </a:r>
          <a:endParaRPr lang="fi-FI"/>
        </a:p>
      </dgm:t>
    </dgm:pt>
    <dgm:pt modelId="{FA3EE495-F940-4811-BE4B-8CAD87478256}" type="parTrans" cxnId="{0530F5D8-055B-44B4-B0BB-55F194EBC9B4}">
      <dgm:prSet/>
      <dgm:spPr/>
      <dgm:t>
        <a:bodyPr/>
        <a:lstStyle/>
        <a:p>
          <a:endParaRPr lang="fi-FI"/>
        </a:p>
      </dgm:t>
    </dgm:pt>
    <dgm:pt modelId="{4D97CA9E-7861-4CC9-9F75-C4A4B04623B2}" type="sibTrans" cxnId="{0530F5D8-055B-44B4-B0BB-55F194EBC9B4}">
      <dgm:prSet/>
      <dgm:spPr/>
      <dgm:t>
        <a:bodyPr/>
        <a:lstStyle/>
        <a:p>
          <a:endParaRPr lang="fi-FI"/>
        </a:p>
      </dgm:t>
    </dgm:pt>
    <dgm:pt modelId="{ABC48804-3556-4949-A705-7FF5B5E344AA}">
      <dgm:prSet/>
      <dgm:spPr/>
      <dgm:t>
        <a:bodyPr/>
        <a:lstStyle/>
        <a:p>
          <a:r>
            <a:rPr lang="en-US"/>
            <a:t>Sopimussuhteen päättämisestä (purkamisesta / irtisanomisesta)  </a:t>
          </a:r>
          <a:endParaRPr lang="fi-FI"/>
        </a:p>
      </dgm:t>
    </dgm:pt>
    <dgm:pt modelId="{94FB657D-73F1-4728-B951-2953DD1B74F8}" type="parTrans" cxnId="{DFD97B5B-F2DD-4E34-8845-2630EDD71BF9}">
      <dgm:prSet/>
      <dgm:spPr/>
      <dgm:t>
        <a:bodyPr/>
        <a:lstStyle/>
        <a:p>
          <a:endParaRPr lang="fi-FI"/>
        </a:p>
      </dgm:t>
    </dgm:pt>
    <dgm:pt modelId="{6618A1C4-04CC-40C2-8241-9AC1FC8F9E82}" type="sibTrans" cxnId="{DFD97B5B-F2DD-4E34-8845-2630EDD71BF9}">
      <dgm:prSet/>
      <dgm:spPr/>
      <dgm:t>
        <a:bodyPr/>
        <a:lstStyle/>
        <a:p>
          <a:endParaRPr lang="fi-FI"/>
        </a:p>
      </dgm:t>
    </dgm:pt>
    <dgm:pt modelId="{6F5D96F7-4F2A-4880-88D2-C34D9C50C82A}">
      <dgm:prSet/>
      <dgm:spPr/>
      <dgm:t>
        <a:bodyPr/>
        <a:lstStyle/>
        <a:p>
          <a:r>
            <a:rPr lang="fi-FI" b="1"/>
            <a:t>Sopimusvapauden sääntely (Suomessa), esim. </a:t>
          </a:r>
          <a:endParaRPr lang="fi-FI"/>
        </a:p>
      </dgm:t>
    </dgm:pt>
    <dgm:pt modelId="{68E0965E-D3AF-47CA-B650-5B139A5C8146}" type="parTrans" cxnId="{27B034F4-9115-405E-9356-2B4C1214A200}">
      <dgm:prSet/>
      <dgm:spPr/>
      <dgm:t>
        <a:bodyPr/>
        <a:lstStyle/>
        <a:p>
          <a:endParaRPr lang="fi-FI"/>
        </a:p>
      </dgm:t>
    </dgm:pt>
    <dgm:pt modelId="{EB456460-6AB1-4A10-9A55-03277938E19E}" type="sibTrans" cxnId="{27B034F4-9115-405E-9356-2B4C1214A200}">
      <dgm:prSet/>
      <dgm:spPr/>
      <dgm:t>
        <a:bodyPr/>
        <a:lstStyle/>
        <a:p>
          <a:endParaRPr lang="fi-FI"/>
        </a:p>
      </dgm:t>
    </dgm:pt>
    <dgm:pt modelId="{8E99C615-DDE6-4203-90D3-9A66C57FE6F0}">
      <dgm:prSet/>
      <dgm:spPr/>
      <dgm:t>
        <a:bodyPr/>
        <a:lstStyle/>
        <a:p>
          <a:r>
            <a:rPr lang="en-US"/>
            <a:t>Oikeustoimilaki 1929 </a:t>
          </a:r>
          <a:endParaRPr lang="fi-FI"/>
        </a:p>
      </dgm:t>
    </dgm:pt>
    <dgm:pt modelId="{BB9930F5-A4C2-4F07-868E-321A6DAAF0E0}" type="parTrans" cxnId="{B515BA8C-60F8-48EC-9FF1-9DB3ADF863E7}">
      <dgm:prSet/>
      <dgm:spPr/>
      <dgm:t>
        <a:bodyPr/>
        <a:lstStyle/>
        <a:p>
          <a:endParaRPr lang="fi-FI"/>
        </a:p>
      </dgm:t>
    </dgm:pt>
    <dgm:pt modelId="{90F5D8FA-36E2-4003-8D3E-2981CAC133DC}" type="sibTrans" cxnId="{B515BA8C-60F8-48EC-9FF1-9DB3ADF863E7}">
      <dgm:prSet/>
      <dgm:spPr/>
      <dgm:t>
        <a:bodyPr/>
        <a:lstStyle/>
        <a:p>
          <a:endParaRPr lang="fi-FI"/>
        </a:p>
      </dgm:t>
    </dgm:pt>
    <dgm:pt modelId="{A4930609-E109-4975-A5FC-0A751C10059B}">
      <dgm:prSet/>
      <dgm:spPr/>
      <dgm:t>
        <a:bodyPr/>
        <a:lstStyle/>
        <a:p>
          <a:r>
            <a:rPr lang="en-US" i="1"/>
            <a:t>Miten sopimus syntyy </a:t>
          </a:r>
          <a:endParaRPr lang="fi-FI"/>
        </a:p>
      </dgm:t>
    </dgm:pt>
    <dgm:pt modelId="{F89AE216-D13F-41D7-9A7C-21DC42DF1773}" type="parTrans" cxnId="{C59090F5-DE08-4BB7-976F-80BD08FE0586}">
      <dgm:prSet/>
      <dgm:spPr/>
      <dgm:t>
        <a:bodyPr/>
        <a:lstStyle/>
        <a:p>
          <a:endParaRPr lang="fi-FI"/>
        </a:p>
      </dgm:t>
    </dgm:pt>
    <dgm:pt modelId="{88467296-4529-459B-B15B-787E9367349E}" type="sibTrans" cxnId="{C59090F5-DE08-4BB7-976F-80BD08FE0586}">
      <dgm:prSet/>
      <dgm:spPr/>
      <dgm:t>
        <a:bodyPr/>
        <a:lstStyle/>
        <a:p>
          <a:endParaRPr lang="fi-FI"/>
        </a:p>
      </dgm:t>
    </dgm:pt>
    <dgm:pt modelId="{8350988D-1FF7-49A2-9443-A090051ED472}">
      <dgm:prSet/>
      <dgm:spPr/>
      <dgm:t>
        <a:bodyPr/>
        <a:lstStyle/>
        <a:p>
          <a:r>
            <a:rPr lang="en-US" i="1"/>
            <a:t>Valtuutus </a:t>
          </a:r>
          <a:endParaRPr lang="fi-FI"/>
        </a:p>
      </dgm:t>
    </dgm:pt>
    <dgm:pt modelId="{7FE6D52F-2A57-4E20-BEA1-94D225D80E51}" type="parTrans" cxnId="{8F2AFB85-78AE-4368-8DE7-3B4A9C12E6EF}">
      <dgm:prSet/>
      <dgm:spPr/>
      <dgm:t>
        <a:bodyPr/>
        <a:lstStyle/>
        <a:p>
          <a:endParaRPr lang="fi-FI"/>
        </a:p>
      </dgm:t>
    </dgm:pt>
    <dgm:pt modelId="{7F531C4D-0368-4F0E-BEF9-7486DF761E5E}" type="sibTrans" cxnId="{8F2AFB85-78AE-4368-8DE7-3B4A9C12E6EF}">
      <dgm:prSet/>
      <dgm:spPr/>
      <dgm:t>
        <a:bodyPr/>
        <a:lstStyle/>
        <a:p>
          <a:endParaRPr lang="fi-FI"/>
        </a:p>
      </dgm:t>
    </dgm:pt>
    <dgm:pt modelId="{52153BF7-E902-4721-AF5F-93CAB3D60CD8}">
      <dgm:prSet/>
      <dgm:spPr/>
      <dgm:t>
        <a:bodyPr/>
        <a:lstStyle/>
        <a:p>
          <a:r>
            <a:rPr lang="en-US" i="1"/>
            <a:t>Sopimuksen pätemättömyys ja sovittelu (pakottavia säännöksiä) </a:t>
          </a:r>
          <a:endParaRPr lang="fi-FI"/>
        </a:p>
      </dgm:t>
    </dgm:pt>
    <dgm:pt modelId="{A39115E1-8E5F-472A-AD72-B93265D900E4}" type="parTrans" cxnId="{733AE9CE-E553-4CEA-B353-331A74168908}">
      <dgm:prSet/>
      <dgm:spPr/>
      <dgm:t>
        <a:bodyPr/>
        <a:lstStyle/>
        <a:p>
          <a:endParaRPr lang="fi-FI"/>
        </a:p>
      </dgm:t>
    </dgm:pt>
    <dgm:pt modelId="{368FEF8F-9FA7-4A75-A772-166531B7C295}" type="sibTrans" cxnId="{733AE9CE-E553-4CEA-B353-331A74168908}">
      <dgm:prSet/>
      <dgm:spPr/>
      <dgm:t>
        <a:bodyPr/>
        <a:lstStyle/>
        <a:p>
          <a:endParaRPr lang="fi-FI"/>
        </a:p>
      </dgm:t>
    </dgm:pt>
    <dgm:pt modelId="{3A8616C6-25DE-4AB6-9A2D-A3F0772B042C}">
      <dgm:prSet/>
      <dgm:spPr/>
      <dgm:t>
        <a:bodyPr/>
        <a:lstStyle/>
        <a:p>
          <a:r>
            <a:rPr lang="en-US"/>
            <a:t>Kauppalaki (KL Act 1987; tahdonvaltainen) </a:t>
          </a:r>
          <a:endParaRPr lang="fi-FI"/>
        </a:p>
      </dgm:t>
    </dgm:pt>
    <dgm:pt modelId="{1325F1F6-BF7F-4003-B7CF-95C44787B3E8}" type="parTrans" cxnId="{67127A9E-825B-47E6-8FBA-2C7EA7EED55A}">
      <dgm:prSet/>
      <dgm:spPr/>
      <dgm:t>
        <a:bodyPr/>
        <a:lstStyle/>
        <a:p>
          <a:endParaRPr lang="fi-FI"/>
        </a:p>
      </dgm:t>
    </dgm:pt>
    <dgm:pt modelId="{3CC0E026-5D83-49F7-9924-C4688816CC2E}" type="sibTrans" cxnId="{67127A9E-825B-47E6-8FBA-2C7EA7EED55A}">
      <dgm:prSet/>
      <dgm:spPr/>
      <dgm:t>
        <a:bodyPr/>
        <a:lstStyle/>
        <a:p>
          <a:endParaRPr lang="fi-FI"/>
        </a:p>
      </dgm:t>
    </dgm:pt>
    <dgm:pt modelId="{FD7A1300-9AE3-43A9-9F7C-5FFA4D75F56E}">
      <dgm:prSet/>
      <dgm:spPr/>
      <dgm:t>
        <a:bodyPr/>
        <a:lstStyle/>
        <a:p>
          <a:r>
            <a:rPr lang="en-US" i="1"/>
            <a:t>Ostajan ja myyjän oikeudet ja velvollisuudet, sopimusrikkomukset ja vastuusäännöt </a:t>
          </a:r>
          <a:endParaRPr lang="fi-FI"/>
        </a:p>
      </dgm:t>
    </dgm:pt>
    <dgm:pt modelId="{B6C4C0F0-58CA-4050-A94C-4D0F6A5781CA}" type="parTrans" cxnId="{831C7DFE-3A33-42AA-A809-C313A6DF9BED}">
      <dgm:prSet/>
      <dgm:spPr/>
      <dgm:t>
        <a:bodyPr/>
        <a:lstStyle/>
        <a:p>
          <a:endParaRPr lang="fi-FI"/>
        </a:p>
      </dgm:t>
    </dgm:pt>
    <dgm:pt modelId="{13173D4E-9FE7-4328-A0E0-72519928455F}" type="sibTrans" cxnId="{831C7DFE-3A33-42AA-A809-C313A6DF9BED}">
      <dgm:prSet/>
      <dgm:spPr/>
      <dgm:t>
        <a:bodyPr/>
        <a:lstStyle/>
        <a:p>
          <a:endParaRPr lang="fi-FI"/>
        </a:p>
      </dgm:t>
    </dgm:pt>
    <dgm:pt modelId="{E792BEEA-EF1E-4A31-88F3-AD25778811A2}">
      <dgm:prSet/>
      <dgm:spPr/>
      <dgm:t>
        <a:bodyPr/>
        <a:lstStyle/>
        <a:p>
          <a:r>
            <a:rPr lang="en-US"/>
            <a:t>Kuluttajansuojalaki (KL 1978 (pakottava) </a:t>
          </a:r>
          <a:endParaRPr lang="fi-FI"/>
        </a:p>
      </dgm:t>
    </dgm:pt>
    <dgm:pt modelId="{BA1C3AA3-DC01-4999-A8F6-DA7BAF5E7BD8}" type="parTrans" cxnId="{C1AE5028-776E-4D4B-9680-1C08B11B69EF}">
      <dgm:prSet/>
      <dgm:spPr/>
      <dgm:t>
        <a:bodyPr/>
        <a:lstStyle/>
        <a:p>
          <a:endParaRPr lang="fi-FI"/>
        </a:p>
      </dgm:t>
    </dgm:pt>
    <dgm:pt modelId="{8E03F929-68C6-4298-B9FF-6033257D1440}" type="sibTrans" cxnId="{C1AE5028-776E-4D4B-9680-1C08B11B69EF}">
      <dgm:prSet/>
      <dgm:spPr/>
      <dgm:t>
        <a:bodyPr/>
        <a:lstStyle/>
        <a:p>
          <a:endParaRPr lang="fi-FI"/>
        </a:p>
      </dgm:t>
    </dgm:pt>
    <dgm:pt modelId="{1EEAECAD-F4E2-4791-AFFE-A4AA22F6F788}">
      <dgm:prSet/>
      <dgm:spPr/>
      <dgm:t>
        <a:bodyPr/>
        <a:lstStyle/>
        <a:p>
          <a:r>
            <a:rPr lang="en-US"/>
            <a:t>Erityislakeja (myös pakottavia säännöksiä): asuntokauppa, vuokra, työsopimus, vakuutusssopimus </a:t>
          </a:r>
          <a:endParaRPr lang="fi-FI"/>
        </a:p>
      </dgm:t>
    </dgm:pt>
    <dgm:pt modelId="{61366F56-CAC7-4DB1-AD94-9581CB18A335}" type="parTrans" cxnId="{8D8C3ED8-8785-440B-A6AB-E109CE586A7F}">
      <dgm:prSet/>
      <dgm:spPr/>
      <dgm:t>
        <a:bodyPr/>
        <a:lstStyle/>
        <a:p>
          <a:endParaRPr lang="fi-FI"/>
        </a:p>
      </dgm:t>
    </dgm:pt>
    <dgm:pt modelId="{C4D7D87D-C7B2-42C9-87D8-0FE3D221E1B0}" type="sibTrans" cxnId="{8D8C3ED8-8785-440B-A6AB-E109CE586A7F}">
      <dgm:prSet/>
      <dgm:spPr/>
      <dgm:t>
        <a:bodyPr/>
        <a:lstStyle/>
        <a:p>
          <a:endParaRPr lang="fi-FI"/>
        </a:p>
      </dgm:t>
    </dgm:pt>
    <dgm:pt modelId="{D0F48D2C-B00B-4BA3-8BFD-8D035C7F9D01}" type="pres">
      <dgm:prSet presAssocID="{4391A45D-70E7-40E2-9A29-6382F956BDD4}" presName="vert0" presStyleCnt="0">
        <dgm:presLayoutVars>
          <dgm:dir/>
          <dgm:animOne val="branch"/>
          <dgm:animLvl val="lvl"/>
        </dgm:presLayoutVars>
      </dgm:prSet>
      <dgm:spPr/>
    </dgm:pt>
    <dgm:pt modelId="{9FDEA6F6-3468-4CF9-A384-ED3FC0A8A7AD}" type="pres">
      <dgm:prSet presAssocID="{E1F02695-3DCD-4DF8-8C90-414B5FEF1B5C}" presName="thickLine" presStyleLbl="alignNode1" presStyleIdx="0" presStyleCnt="2"/>
      <dgm:spPr/>
    </dgm:pt>
    <dgm:pt modelId="{5BDF143C-BEDB-4632-BF7A-8AE5085741A7}" type="pres">
      <dgm:prSet presAssocID="{E1F02695-3DCD-4DF8-8C90-414B5FEF1B5C}" presName="horz1" presStyleCnt="0"/>
      <dgm:spPr/>
    </dgm:pt>
    <dgm:pt modelId="{2AD61D87-3270-4CE4-B47B-364E92C68351}" type="pres">
      <dgm:prSet presAssocID="{E1F02695-3DCD-4DF8-8C90-414B5FEF1B5C}" presName="tx1" presStyleLbl="revTx" presStyleIdx="0" presStyleCnt="13"/>
      <dgm:spPr/>
    </dgm:pt>
    <dgm:pt modelId="{BED5FD50-FA43-4CBA-9B64-C69D23923382}" type="pres">
      <dgm:prSet presAssocID="{E1F02695-3DCD-4DF8-8C90-414B5FEF1B5C}" presName="vert1" presStyleCnt="0"/>
      <dgm:spPr/>
    </dgm:pt>
    <dgm:pt modelId="{029D01E5-E816-4A19-9FFC-CF7A1A69EBA1}" type="pres">
      <dgm:prSet presAssocID="{65CFA1EE-C919-4E46-9973-F5ADB81D61C6}" presName="vertSpace2a" presStyleCnt="0"/>
      <dgm:spPr/>
    </dgm:pt>
    <dgm:pt modelId="{DC3091C1-DC04-4671-8768-C75B19DD0595}" type="pres">
      <dgm:prSet presAssocID="{65CFA1EE-C919-4E46-9973-F5ADB81D61C6}" presName="horz2" presStyleCnt="0"/>
      <dgm:spPr/>
    </dgm:pt>
    <dgm:pt modelId="{DA340329-536A-4334-BD22-343F7C80A7DA}" type="pres">
      <dgm:prSet presAssocID="{65CFA1EE-C919-4E46-9973-F5ADB81D61C6}" presName="horzSpace2" presStyleCnt="0"/>
      <dgm:spPr/>
    </dgm:pt>
    <dgm:pt modelId="{83E9587D-2F97-422F-B7B5-BE455ABF0FFA}" type="pres">
      <dgm:prSet presAssocID="{65CFA1EE-C919-4E46-9973-F5ADB81D61C6}" presName="tx2" presStyleLbl="revTx" presStyleIdx="1" presStyleCnt="13"/>
      <dgm:spPr/>
    </dgm:pt>
    <dgm:pt modelId="{91510B7D-4BA0-4F92-9BE4-8BC026A091B3}" type="pres">
      <dgm:prSet presAssocID="{65CFA1EE-C919-4E46-9973-F5ADB81D61C6}" presName="vert2" presStyleCnt="0"/>
      <dgm:spPr/>
    </dgm:pt>
    <dgm:pt modelId="{5853B2FC-56D3-46FD-8F79-E3D81D7B11B0}" type="pres">
      <dgm:prSet presAssocID="{65CFA1EE-C919-4E46-9973-F5ADB81D61C6}" presName="thinLine2b" presStyleLbl="callout" presStyleIdx="0" presStyleCnt="9"/>
      <dgm:spPr/>
    </dgm:pt>
    <dgm:pt modelId="{F5EF0229-0159-4A40-966B-489E3E46DE04}" type="pres">
      <dgm:prSet presAssocID="{65CFA1EE-C919-4E46-9973-F5ADB81D61C6}" presName="vertSpace2b" presStyleCnt="0"/>
      <dgm:spPr/>
    </dgm:pt>
    <dgm:pt modelId="{09BA448C-362E-4454-899E-49FC337F42B4}" type="pres">
      <dgm:prSet presAssocID="{5D6FF61E-275F-4EF9-93A9-66F43C355695}" presName="horz2" presStyleCnt="0"/>
      <dgm:spPr/>
    </dgm:pt>
    <dgm:pt modelId="{13460FD1-A1A2-4E02-BB54-B2CF0587F82D}" type="pres">
      <dgm:prSet presAssocID="{5D6FF61E-275F-4EF9-93A9-66F43C355695}" presName="horzSpace2" presStyleCnt="0"/>
      <dgm:spPr/>
    </dgm:pt>
    <dgm:pt modelId="{882CB67A-F439-47F5-B355-C8C98280DB32}" type="pres">
      <dgm:prSet presAssocID="{5D6FF61E-275F-4EF9-93A9-66F43C355695}" presName="tx2" presStyleLbl="revTx" presStyleIdx="2" presStyleCnt="13"/>
      <dgm:spPr/>
    </dgm:pt>
    <dgm:pt modelId="{06C307DC-E659-4A0F-8CA8-F20F8567B7E0}" type="pres">
      <dgm:prSet presAssocID="{5D6FF61E-275F-4EF9-93A9-66F43C355695}" presName="vert2" presStyleCnt="0"/>
      <dgm:spPr/>
    </dgm:pt>
    <dgm:pt modelId="{4F28E0D3-50ED-48A0-9E30-8DB7CA84AA20}" type="pres">
      <dgm:prSet presAssocID="{5D6FF61E-275F-4EF9-93A9-66F43C355695}" presName="thinLine2b" presStyleLbl="callout" presStyleIdx="1" presStyleCnt="9"/>
      <dgm:spPr/>
    </dgm:pt>
    <dgm:pt modelId="{CD985E30-6F0D-4D7A-B5EC-465D46798BCD}" type="pres">
      <dgm:prSet presAssocID="{5D6FF61E-275F-4EF9-93A9-66F43C355695}" presName="vertSpace2b" presStyleCnt="0"/>
      <dgm:spPr/>
    </dgm:pt>
    <dgm:pt modelId="{53D43EEA-1FCB-4C43-BDA0-200115DCA9C1}" type="pres">
      <dgm:prSet presAssocID="{ABC48804-3556-4949-A705-7FF5B5E344AA}" presName="horz2" presStyleCnt="0"/>
      <dgm:spPr/>
    </dgm:pt>
    <dgm:pt modelId="{435F1E20-78AC-4EF8-9752-9735245C0356}" type="pres">
      <dgm:prSet presAssocID="{ABC48804-3556-4949-A705-7FF5B5E344AA}" presName="horzSpace2" presStyleCnt="0"/>
      <dgm:spPr/>
    </dgm:pt>
    <dgm:pt modelId="{92D17793-0328-4F18-A5AE-8CDCD6AFC45B}" type="pres">
      <dgm:prSet presAssocID="{ABC48804-3556-4949-A705-7FF5B5E344AA}" presName="tx2" presStyleLbl="revTx" presStyleIdx="3" presStyleCnt="13"/>
      <dgm:spPr/>
    </dgm:pt>
    <dgm:pt modelId="{1FEE632F-611B-49B3-B1D6-C1354AFFD8D1}" type="pres">
      <dgm:prSet presAssocID="{ABC48804-3556-4949-A705-7FF5B5E344AA}" presName="vert2" presStyleCnt="0"/>
      <dgm:spPr/>
    </dgm:pt>
    <dgm:pt modelId="{AD41FD82-CC8B-4A8A-879A-C17ACFE0BDC0}" type="pres">
      <dgm:prSet presAssocID="{ABC48804-3556-4949-A705-7FF5B5E344AA}" presName="thinLine2b" presStyleLbl="callout" presStyleIdx="2" presStyleCnt="9"/>
      <dgm:spPr/>
    </dgm:pt>
    <dgm:pt modelId="{ADD8728B-36F6-4AD5-B5E1-B0E76528019D}" type="pres">
      <dgm:prSet presAssocID="{ABC48804-3556-4949-A705-7FF5B5E344AA}" presName="vertSpace2b" presStyleCnt="0"/>
      <dgm:spPr/>
    </dgm:pt>
    <dgm:pt modelId="{2007A46F-8BB1-4CDD-9A08-0FAD03D52A4B}" type="pres">
      <dgm:prSet presAssocID="{6F5D96F7-4F2A-4880-88D2-C34D9C50C82A}" presName="thickLine" presStyleLbl="alignNode1" presStyleIdx="1" presStyleCnt="2"/>
      <dgm:spPr/>
    </dgm:pt>
    <dgm:pt modelId="{6718267A-69D5-4CFC-AFF9-FAAAABC2D931}" type="pres">
      <dgm:prSet presAssocID="{6F5D96F7-4F2A-4880-88D2-C34D9C50C82A}" presName="horz1" presStyleCnt="0"/>
      <dgm:spPr/>
    </dgm:pt>
    <dgm:pt modelId="{B9DC98EC-B648-4F0C-99BC-ABD77D09CF7A}" type="pres">
      <dgm:prSet presAssocID="{6F5D96F7-4F2A-4880-88D2-C34D9C50C82A}" presName="tx1" presStyleLbl="revTx" presStyleIdx="4" presStyleCnt="13"/>
      <dgm:spPr/>
    </dgm:pt>
    <dgm:pt modelId="{E79A68F3-3864-45BC-A2AE-5645B1351FB6}" type="pres">
      <dgm:prSet presAssocID="{6F5D96F7-4F2A-4880-88D2-C34D9C50C82A}" presName="vert1" presStyleCnt="0"/>
      <dgm:spPr/>
    </dgm:pt>
    <dgm:pt modelId="{F12422CF-6234-4CD3-9967-AF03423EF6AC}" type="pres">
      <dgm:prSet presAssocID="{8E99C615-DDE6-4203-90D3-9A66C57FE6F0}" presName="vertSpace2a" presStyleCnt="0"/>
      <dgm:spPr/>
    </dgm:pt>
    <dgm:pt modelId="{CC325010-AA06-4917-ACC3-4191DC4DF8DB}" type="pres">
      <dgm:prSet presAssocID="{8E99C615-DDE6-4203-90D3-9A66C57FE6F0}" presName="horz2" presStyleCnt="0"/>
      <dgm:spPr/>
    </dgm:pt>
    <dgm:pt modelId="{E06C55A1-036A-47F2-A50E-020AD18D7758}" type="pres">
      <dgm:prSet presAssocID="{8E99C615-DDE6-4203-90D3-9A66C57FE6F0}" presName="horzSpace2" presStyleCnt="0"/>
      <dgm:spPr/>
    </dgm:pt>
    <dgm:pt modelId="{4CFDA287-635D-42C6-A94D-F1D4E2F59DF8}" type="pres">
      <dgm:prSet presAssocID="{8E99C615-DDE6-4203-90D3-9A66C57FE6F0}" presName="tx2" presStyleLbl="revTx" presStyleIdx="5" presStyleCnt="13"/>
      <dgm:spPr/>
    </dgm:pt>
    <dgm:pt modelId="{2100529C-FB97-41A9-858F-74925ED1CF14}" type="pres">
      <dgm:prSet presAssocID="{8E99C615-DDE6-4203-90D3-9A66C57FE6F0}" presName="vert2" presStyleCnt="0"/>
      <dgm:spPr/>
    </dgm:pt>
    <dgm:pt modelId="{1CA4881C-9025-4FFE-B7AB-3428ED7F8397}" type="pres">
      <dgm:prSet presAssocID="{A4930609-E109-4975-A5FC-0A751C10059B}" presName="horz3" presStyleCnt="0"/>
      <dgm:spPr/>
    </dgm:pt>
    <dgm:pt modelId="{47F4F2F6-64B0-4E13-89F9-558646782BC8}" type="pres">
      <dgm:prSet presAssocID="{A4930609-E109-4975-A5FC-0A751C10059B}" presName="horzSpace3" presStyleCnt="0"/>
      <dgm:spPr/>
    </dgm:pt>
    <dgm:pt modelId="{8ADE4A15-2673-4C53-B80A-1EDDB5C12F14}" type="pres">
      <dgm:prSet presAssocID="{A4930609-E109-4975-A5FC-0A751C10059B}" presName="tx3" presStyleLbl="revTx" presStyleIdx="6" presStyleCnt="13"/>
      <dgm:spPr/>
    </dgm:pt>
    <dgm:pt modelId="{488E02CE-F0B3-4883-B93C-54677EE5A6F0}" type="pres">
      <dgm:prSet presAssocID="{A4930609-E109-4975-A5FC-0A751C10059B}" presName="vert3" presStyleCnt="0"/>
      <dgm:spPr/>
    </dgm:pt>
    <dgm:pt modelId="{1B68F149-B714-4285-850B-A8E2BDA7EE3D}" type="pres">
      <dgm:prSet presAssocID="{88467296-4529-459B-B15B-787E9367349E}" presName="thinLine3" presStyleLbl="callout" presStyleIdx="3" presStyleCnt="9"/>
      <dgm:spPr/>
    </dgm:pt>
    <dgm:pt modelId="{36CDEA20-470F-479A-97A3-68385AABAF39}" type="pres">
      <dgm:prSet presAssocID="{8350988D-1FF7-49A2-9443-A090051ED472}" presName="horz3" presStyleCnt="0"/>
      <dgm:spPr/>
    </dgm:pt>
    <dgm:pt modelId="{DC5AE222-A5DE-4AE6-A427-5770562F3D3E}" type="pres">
      <dgm:prSet presAssocID="{8350988D-1FF7-49A2-9443-A090051ED472}" presName="horzSpace3" presStyleCnt="0"/>
      <dgm:spPr/>
    </dgm:pt>
    <dgm:pt modelId="{5384A9E9-A0E6-4BF0-99A8-98BAA88487DF}" type="pres">
      <dgm:prSet presAssocID="{8350988D-1FF7-49A2-9443-A090051ED472}" presName="tx3" presStyleLbl="revTx" presStyleIdx="7" presStyleCnt="13"/>
      <dgm:spPr/>
    </dgm:pt>
    <dgm:pt modelId="{A340D9EF-100B-4459-BE38-35346555B2EF}" type="pres">
      <dgm:prSet presAssocID="{8350988D-1FF7-49A2-9443-A090051ED472}" presName="vert3" presStyleCnt="0"/>
      <dgm:spPr/>
    </dgm:pt>
    <dgm:pt modelId="{CA2029EE-2ECE-4577-8328-4E7D6E4504B7}" type="pres">
      <dgm:prSet presAssocID="{7F531C4D-0368-4F0E-BEF9-7486DF761E5E}" presName="thinLine3" presStyleLbl="callout" presStyleIdx="4" presStyleCnt="9"/>
      <dgm:spPr/>
    </dgm:pt>
    <dgm:pt modelId="{A654C569-BC87-4913-88B7-E1B88CA5AAE2}" type="pres">
      <dgm:prSet presAssocID="{52153BF7-E902-4721-AF5F-93CAB3D60CD8}" presName="horz3" presStyleCnt="0"/>
      <dgm:spPr/>
    </dgm:pt>
    <dgm:pt modelId="{AE912D5F-1777-44CC-BD7F-AEF5384C57AC}" type="pres">
      <dgm:prSet presAssocID="{52153BF7-E902-4721-AF5F-93CAB3D60CD8}" presName="horzSpace3" presStyleCnt="0"/>
      <dgm:spPr/>
    </dgm:pt>
    <dgm:pt modelId="{DBD24AEA-DE1B-4194-9491-E28AADC654BD}" type="pres">
      <dgm:prSet presAssocID="{52153BF7-E902-4721-AF5F-93CAB3D60CD8}" presName="tx3" presStyleLbl="revTx" presStyleIdx="8" presStyleCnt="13"/>
      <dgm:spPr/>
    </dgm:pt>
    <dgm:pt modelId="{9286444A-95D1-43D2-83FD-C75D73293B60}" type="pres">
      <dgm:prSet presAssocID="{52153BF7-E902-4721-AF5F-93CAB3D60CD8}" presName="vert3" presStyleCnt="0"/>
      <dgm:spPr/>
    </dgm:pt>
    <dgm:pt modelId="{60DD94DF-8543-41AE-BAB5-0A2806297718}" type="pres">
      <dgm:prSet presAssocID="{8E99C615-DDE6-4203-90D3-9A66C57FE6F0}" presName="thinLine2b" presStyleLbl="callout" presStyleIdx="5" presStyleCnt="9"/>
      <dgm:spPr/>
    </dgm:pt>
    <dgm:pt modelId="{6D463716-D44C-4A42-98B8-6E2D852A4F20}" type="pres">
      <dgm:prSet presAssocID="{8E99C615-DDE6-4203-90D3-9A66C57FE6F0}" presName="vertSpace2b" presStyleCnt="0"/>
      <dgm:spPr/>
    </dgm:pt>
    <dgm:pt modelId="{48D1BBBE-494C-40A1-8FEE-D625B18657EB}" type="pres">
      <dgm:prSet presAssocID="{3A8616C6-25DE-4AB6-9A2D-A3F0772B042C}" presName="horz2" presStyleCnt="0"/>
      <dgm:spPr/>
    </dgm:pt>
    <dgm:pt modelId="{3A2B9C67-9F4C-4C06-8252-EFA01AB6AF2E}" type="pres">
      <dgm:prSet presAssocID="{3A8616C6-25DE-4AB6-9A2D-A3F0772B042C}" presName="horzSpace2" presStyleCnt="0"/>
      <dgm:spPr/>
    </dgm:pt>
    <dgm:pt modelId="{2EEF639A-C3E8-4F8C-9114-CBCC740FECFA}" type="pres">
      <dgm:prSet presAssocID="{3A8616C6-25DE-4AB6-9A2D-A3F0772B042C}" presName="tx2" presStyleLbl="revTx" presStyleIdx="9" presStyleCnt="13"/>
      <dgm:spPr/>
    </dgm:pt>
    <dgm:pt modelId="{3A97B063-32A3-48A4-A6E5-7DEB6271809A}" type="pres">
      <dgm:prSet presAssocID="{3A8616C6-25DE-4AB6-9A2D-A3F0772B042C}" presName="vert2" presStyleCnt="0"/>
      <dgm:spPr/>
    </dgm:pt>
    <dgm:pt modelId="{D3ECC263-E26E-42BB-A9EA-E0953CAE0CAD}" type="pres">
      <dgm:prSet presAssocID="{FD7A1300-9AE3-43A9-9F7C-5FFA4D75F56E}" presName="horz3" presStyleCnt="0"/>
      <dgm:spPr/>
    </dgm:pt>
    <dgm:pt modelId="{404E7045-DED0-4776-BEEB-116A84BD94CD}" type="pres">
      <dgm:prSet presAssocID="{FD7A1300-9AE3-43A9-9F7C-5FFA4D75F56E}" presName="horzSpace3" presStyleCnt="0"/>
      <dgm:spPr/>
    </dgm:pt>
    <dgm:pt modelId="{6D81C4EF-1759-4131-A1E1-0CC74BDB584C}" type="pres">
      <dgm:prSet presAssocID="{FD7A1300-9AE3-43A9-9F7C-5FFA4D75F56E}" presName="tx3" presStyleLbl="revTx" presStyleIdx="10" presStyleCnt="13"/>
      <dgm:spPr/>
    </dgm:pt>
    <dgm:pt modelId="{13B61138-0415-4AAF-ABB9-5A0A231E38E5}" type="pres">
      <dgm:prSet presAssocID="{FD7A1300-9AE3-43A9-9F7C-5FFA4D75F56E}" presName="vert3" presStyleCnt="0"/>
      <dgm:spPr/>
    </dgm:pt>
    <dgm:pt modelId="{FFF13795-EFFD-43ED-BCAB-95BA5FB4250A}" type="pres">
      <dgm:prSet presAssocID="{3A8616C6-25DE-4AB6-9A2D-A3F0772B042C}" presName="thinLine2b" presStyleLbl="callout" presStyleIdx="6" presStyleCnt="9"/>
      <dgm:spPr/>
    </dgm:pt>
    <dgm:pt modelId="{BEAFF336-B5A6-4232-BAF4-2A66FA2AB31F}" type="pres">
      <dgm:prSet presAssocID="{3A8616C6-25DE-4AB6-9A2D-A3F0772B042C}" presName="vertSpace2b" presStyleCnt="0"/>
      <dgm:spPr/>
    </dgm:pt>
    <dgm:pt modelId="{A315C294-A5BC-42D9-BF5C-842784F265DC}" type="pres">
      <dgm:prSet presAssocID="{E792BEEA-EF1E-4A31-88F3-AD25778811A2}" presName="horz2" presStyleCnt="0"/>
      <dgm:spPr/>
    </dgm:pt>
    <dgm:pt modelId="{7D4DFB7A-65B1-4695-8D14-1D61F00AD654}" type="pres">
      <dgm:prSet presAssocID="{E792BEEA-EF1E-4A31-88F3-AD25778811A2}" presName="horzSpace2" presStyleCnt="0"/>
      <dgm:spPr/>
    </dgm:pt>
    <dgm:pt modelId="{19DB883A-C335-4594-A626-E3C05439071F}" type="pres">
      <dgm:prSet presAssocID="{E792BEEA-EF1E-4A31-88F3-AD25778811A2}" presName="tx2" presStyleLbl="revTx" presStyleIdx="11" presStyleCnt="13"/>
      <dgm:spPr/>
    </dgm:pt>
    <dgm:pt modelId="{2C119BC6-EB19-4CB9-AD93-8B01DCC1E650}" type="pres">
      <dgm:prSet presAssocID="{E792BEEA-EF1E-4A31-88F3-AD25778811A2}" presName="vert2" presStyleCnt="0"/>
      <dgm:spPr/>
    </dgm:pt>
    <dgm:pt modelId="{1F269CF4-2893-4CB2-9AEB-090EC0521686}" type="pres">
      <dgm:prSet presAssocID="{E792BEEA-EF1E-4A31-88F3-AD25778811A2}" presName="thinLine2b" presStyleLbl="callout" presStyleIdx="7" presStyleCnt="9"/>
      <dgm:spPr/>
    </dgm:pt>
    <dgm:pt modelId="{198A4946-3D9D-424F-A9A3-28BB12B71E0E}" type="pres">
      <dgm:prSet presAssocID="{E792BEEA-EF1E-4A31-88F3-AD25778811A2}" presName="vertSpace2b" presStyleCnt="0"/>
      <dgm:spPr/>
    </dgm:pt>
    <dgm:pt modelId="{332555D6-5430-4896-88BB-AFE23BC8BA2B}" type="pres">
      <dgm:prSet presAssocID="{1EEAECAD-F4E2-4791-AFFE-A4AA22F6F788}" presName="horz2" presStyleCnt="0"/>
      <dgm:spPr/>
    </dgm:pt>
    <dgm:pt modelId="{373E51ED-A857-486C-92EF-16BDBD7F57F6}" type="pres">
      <dgm:prSet presAssocID="{1EEAECAD-F4E2-4791-AFFE-A4AA22F6F788}" presName="horzSpace2" presStyleCnt="0"/>
      <dgm:spPr/>
    </dgm:pt>
    <dgm:pt modelId="{35499EAA-C5D3-4A78-8CB6-C717F8DF934B}" type="pres">
      <dgm:prSet presAssocID="{1EEAECAD-F4E2-4791-AFFE-A4AA22F6F788}" presName="tx2" presStyleLbl="revTx" presStyleIdx="12" presStyleCnt="13"/>
      <dgm:spPr/>
    </dgm:pt>
    <dgm:pt modelId="{815532A6-7D2B-4C6D-9361-04699CADB907}" type="pres">
      <dgm:prSet presAssocID="{1EEAECAD-F4E2-4791-AFFE-A4AA22F6F788}" presName="vert2" presStyleCnt="0"/>
      <dgm:spPr/>
    </dgm:pt>
    <dgm:pt modelId="{4BD8BFEE-BE76-4BF4-9BAE-DC0B7BAA6549}" type="pres">
      <dgm:prSet presAssocID="{1EEAECAD-F4E2-4791-AFFE-A4AA22F6F788}" presName="thinLine2b" presStyleLbl="callout" presStyleIdx="8" presStyleCnt="9"/>
      <dgm:spPr/>
    </dgm:pt>
    <dgm:pt modelId="{25B540F9-68AA-44E6-B627-EDDAD1B315C5}" type="pres">
      <dgm:prSet presAssocID="{1EEAECAD-F4E2-4791-AFFE-A4AA22F6F788}" presName="vertSpace2b" presStyleCnt="0"/>
      <dgm:spPr/>
    </dgm:pt>
  </dgm:ptLst>
  <dgm:cxnLst>
    <dgm:cxn modelId="{CF389E09-2E95-43F2-8187-FE832CA0E5BA}" srcId="{4391A45D-70E7-40E2-9A29-6382F956BDD4}" destId="{E1F02695-3DCD-4DF8-8C90-414B5FEF1B5C}" srcOrd="0" destOrd="0" parTransId="{88545E67-73B6-4227-BBC1-BE0FF7611DEE}" sibTransId="{E2CCEDD4-F4E8-494A-AA02-2FE141D8D033}"/>
    <dgm:cxn modelId="{C1AE5028-776E-4D4B-9680-1C08B11B69EF}" srcId="{6F5D96F7-4F2A-4880-88D2-C34D9C50C82A}" destId="{E792BEEA-EF1E-4A31-88F3-AD25778811A2}" srcOrd="2" destOrd="0" parTransId="{BA1C3AA3-DC01-4999-A8F6-DA7BAF5E7BD8}" sibTransId="{8E03F929-68C6-4298-B9FF-6033257D1440}"/>
    <dgm:cxn modelId="{9123562B-3D7D-4D04-B14E-244FD6DD8149}" type="presOf" srcId="{8E99C615-DDE6-4203-90D3-9A66C57FE6F0}" destId="{4CFDA287-635D-42C6-A94D-F1D4E2F59DF8}" srcOrd="0" destOrd="0" presId="urn:microsoft.com/office/officeart/2008/layout/LinedList"/>
    <dgm:cxn modelId="{10730338-EE06-4C32-94C9-8B538A47D5B3}" type="presOf" srcId="{A4930609-E109-4975-A5FC-0A751C10059B}" destId="{8ADE4A15-2673-4C53-B80A-1EDDB5C12F14}" srcOrd="0" destOrd="0" presId="urn:microsoft.com/office/officeart/2008/layout/LinedList"/>
    <dgm:cxn modelId="{0411F53E-D058-4C9F-AD6A-31AE379D7808}" type="presOf" srcId="{E792BEEA-EF1E-4A31-88F3-AD25778811A2}" destId="{19DB883A-C335-4594-A626-E3C05439071F}" srcOrd="0" destOrd="0" presId="urn:microsoft.com/office/officeart/2008/layout/LinedList"/>
    <dgm:cxn modelId="{DFD97B5B-F2DD-4E34-8845-2630EDD71BF9}" srcId="{E1F02695-3DCD-4DF8-8C90-414B5FEF1B5C}" destId="{ABC48804-3556-4949-A705-7FF5B5E344AA}" srcOrd="2" destOrd="0" parTransId="{94FB657D-73F1-4728-B951-2953DD1B74F8}" sibTransId="{6618A1C4-04CC-40C2-8241-9AC1FC8F9E82}"/>
    <dgm:cxn modelId="{9C0C2A5D-CF39-43B3-B007-0E332FAFADB9}" type="presOf" srcId="{E1F02695-3DCD-4DF8-8C90-414B5FEF1B5C}" destId="{2AD61D87-3270-4CE4-B47B-364E92C68351}" srcOrd="0" destOrd="0" presId="urn:microsoft.com/office/officeart/2008/layout/LinedList"/>
    <dgm:cxn modelId="{02851F67-5F25-4BBE-8F71-5BF4CCDFB523}" srcId="{E1F02695-3DCD-4DF8-8C90-414B5FEF1B5C}" destId="{65CFA1EE-C919-4E46-9973-F5ADB81D61C6}" srcOrd="0" destOrd="0" parTransId="{7A81E58F-FC74-4F12-AE2F-1DCC3DD0A5F9}" sibTransId="{7DC75A6D-049B-4620-A9D5-98441B4CDBD7}"/>
    <dgm:cxn modelId="{B8C50D49-3A98-4B3B-A0AA-56E96C26F4CF}" type="presOf" srcId="{8350988D-1FF7-49A2-9443-A090051ED472}" destId="{5384A9E9-A0E6-4BF0-99A8-98BAA88487DF}" srcOrd="0" destOrd="0" presId="urn:microsoft.com/office/officeart/2008/layout/LinedList"/>
    <dgm:cxn modelId="{3FB13055-25AB-436E-AD14-EC67AEA04737}" type="presOf" srcId="{5D6FF61E-275F-4EF9-93A9-66F43C355695}" destId="{882CB67A-F439-47F5-B355-C8C98280DB32}" srcOrd="0" destOrd="0" presId="urn:microsoft.com/office/officeart/2008/layout/LinedList"/>
    <dgm:cxn modelId="{24A94579-329B-4D2B-BDF2-2A6F96A43B72}" type="presOf" srcId="{1EEAECAD-F4E2-4791-AFFE-A4AA22F6F788}" destId="{35499EAA-C5D3-4A78-8CB6-C717F8DF934B}" srcOrd="0" destOrd="0" presId="urn:microsoft.com/office/officeart/2008/layout/LinedList"/>
    <dgm:cxn modelId="{ACEFCC5A-01B8-449B-9D93-F6B9CA6FA1DD}" type="presOf" srcId="{FD7A1300-9AE3-43A9-9F7C-5FFA4D75F56E}" destId="{6D81C4EF-1759-4131-A1E1-0CC74BDB584C}" srcOrd="0" destOrd="0" presId="urn:microsoft.com/office/officeart/2008/layout/LinedList"/>
    <dgm:cxn modelId="{0215F880-7909-4A89-A27D-E3CFBF19145B}" type="presOf" srcId="{3A8616C6-25DE-4AB6-9A2D-A3F0772B042C}" destId="{2EEF639A-C3E8-4F8C-9114-CBCC740FECFA}" srcOrd="0" destOrd="0" presId="urn:microsoft.com/office/officeart/2008/layout/LinedList"/>
    <dgm:cxn modelId="{8F2AFB85-78AE-4368-8DE7-3B4A9C12E6EF}" srcId="{8E99C615-DDE6-4203-90D3-9A66C57FE6F0}" destId="{8350988D-1FF7-49A2-9443-A090051ED472}" srcOrd="1" destOrd="0" parTransId="{7FE6D52F-2A57-4E20-BEA1-94D225D80E51}" sibTransId="{7F531C4D-0368-4F0E-BEF9-7486DF761E5E}"/>
    <dgm:cxn modelId="{B515BA8C-60F8-48EC-9FF1-9DB3ADF863E7}" srcId="{6F5D96F7-4F2A-4880-88D2-C34D9C50C82A}" destId="{8E99C615-DDE6-4203-90D3-9A66C57FE6F0}" srcOrd="0" destOrd="0" parTransId="{BB9930F5-A4C2-4F07-868E-321A6DAAF0E0}" sibTransId="{90F5D8FA-36E2-4003-8D3E-2981CAC133DC}"/>
    <dgm:cxn modelId="{2F56979C-1A29-48F1-B70F-890940F37A99}" type="presOf" srcId="{4391A45D-70E7-40E2-9A29-6382F956BDD4}" destId="{D0F48D2C-B00B-4BA3-8BFD-8D035C7F9D01}" srcOrd="0" destOrd="0" presId="urn:microsoft.com/office/officeart/2008/layout/LinedList"/>
    <dgm:cxn modelId="{67127A9E-825B-47E6-8FBA-2C7EA7EED55A}" srcId="{6F5D96F7-4F2A-4880-88D2-C34D9C50C82A}" destId="{3A8616C6-25DE-4AB6-9A2D-A3F0772B042C}" srcOrd="1" destOrd="0" parTransId="{1325F1F6-BF7F-4003-B7CF-95C44787B3E8}" sibTransId="{3CC0E026-5D83-49F7-9924-C4688816CC2E}"/>
    <dgm:cxn modelId="{BDAED5B0-F436-4A61-8A95-5A63AC53B683}" type="presOf" srcId="{6F5D96F7-4F2A-4880-88D2-C34D9C50C82A}" destId="{B9DC98EC-B648-4F0C-99BC-ABD77D09CF7A}" srcOrd="0" destOrd="0" presId="urn:microsoft.com/office/officeart/2008/layout/LinedList"/>
    <dgm:cxn modelId="{7330FDBA-B222-4917-90F3-0D6404121C3F}" type="presOf" srcId="{ABC48804-3556-4949-A705-7FF5B5E344AA}" destId="{92D17793-0328-4F18-A5AE-8CDCD6AFC45B}" srcOrd="0" destOrd="0" presId="urn:microsoft.com/office/officeart/2008/layout/LinedList"/>
    <dgm:cxn modelId="{EC20DFC4-EC35-4C22-9A55-21AFBA10459D}" type="presOf" srcId="{52153BF7-E902-4721-AF5F-93CAB3D60CD8}" destId="{DBD24AEA-DE1B-4194-9491-E28AADC654BD}" srcOrd="0" destOrd="0" presId="urn:microsoft.com/office/officeart/2008/layout/LinedList"/>
    <dgm:cxn modelId="{733AE9CE-E553-4CEA-B353-331A74168908}" srcId="{8E99C615-DDE6-4203-90D3-9A66C57FE6F0}" destId="{52153BF7-E902-4721-AF5F-93CAB3D60CD8}" srcOrd="2" destOrd="0" parTransId="{A39115E1-8E5F-472A-AD72-B93265D900E4}" sibTransId="{368FEF8F-9FA7-4A75-A772-166531B7C295}"/>
    <dgm:cxn modelId="{8D8C3ED8-8785-440B-A6AB-E109CE586A7F}" srcId="{6F5D96F7-4F2A-4880-88D2-C34D9C50C82A}" destId="{1EEAECAD-F4E2-4791-AFFE-A4AA22F6F788}" srcOrd="3" destOrd="0" parTransId="{61366F56-CAC7-4DB1-AD94-9581CB18A335}" sibTransId="{C4D7D87D-C7B2-42C9-87D8-0FE3D221E1B0}"/>
    <dgm:cxn modelId="{0530F5D8-055B-44B4-B0BB-55F194EBC9B4}" srcId="{E1F02695-3DCD-4DF8-8C90-414B5FEF1B5C}" destId="{5D6FF61E-275F-4EF9-93A9-66F43C355695}" srcOrd="1" destOrd="0" parTransId="{FA3EE495-F940-4811-BE4B-8CAD87478256}" sibTransId="{4D97CA9E-7861-4CC9-9F75-C4A4B04623B2}"/>
    <dgm:cxn modelId="{B67CAEF3-CBDD-4C73-B2CE-2EB3031C0C97}" type="presOf" srcId="{65CFA1EE-C919-4E46-9973-F5ADB81D61C6}" destId="{83E9587D-2F97-422F-B7B5-BE455ABF0FFA}" srcOrd="0" destOrd="0" presId="urn:microsoft.com/office/officeart/2008/layout/LinedList"/>
    <dgm:cxn modelId="{27B034F4-9115-405E-9356-2B4C1214A200}" srcId="{4391A45D-70E7-40E2-9A29-6382F956BDD4}" destId="{6F5D96F7-4F2A-4880-88D2-C34D9C50C82A}" srcOrd="1" destOrd="0" parTransId="{68E0965E-D3AF-47CA-B650-5B139A5C8146}" sibTransId="{EB456460-6AB1-4A10-9A55-03277938E19E}"/>
    <dgm:cxn modelId="{C59090F5-DE08-4BB7-976F-80BD08FE0586}" srcId="{8E99C615-DDE6-4203-90D3-9A66C57FE6F0}" destId="{A4930609-E109-4975-A5FC-0A751C10059B}" srcOrd="0" destOrd="0" parTransId="{F89AE216-D13F-41D7-9A7C-21DC42DF1773}" sibTransId="{88467296-4529-459B-B15B-787E9367349E}"/>
    <dgm:cxn modelId="{831C7DFE-3A33-42AA-A809-C313A6DF9BED}" srcId="{3A8616C6-25DE-4AB6-9A2D-A3F0772B042C}" destId="{FD7A1300-9AE3-43A9-9F7C-5FFA4D75F56E}" srcOrd="0" destOrd="0" parTransId="{B6C4C0F0-58CA-4050-A94C-4D0F6A5781CA}" sibTransId="{13173D4E-9FE7-4328-A0E0-72519928455F}"/>
    <dgm:cxn modelId="{E632C32C-7D34-4CCC-A112-56EF968B88A7}" type="presParOf" srcId="{D0F48D2C-B00B-4BA3-8BFD-8D035C7F9D01}" destId="{9FDEA6F6-3468-4CF9-A384-ED3FC0A8A7AD}" srcOrd="0" destOrd="0" presId="urn:microsoft.com/office/officeart/2008/layout/LinedList"/>
    <dgm:cxn modelId="{0E91E2F3-CC94-4A71-B1A6-BE44C7AE94AF}" type="presParOf" srcId="{D0F48D2C-B00B-4BA3-8BFD-8D035C7F9D01}" destId="{5BDF143C-BEDB-4632-BF7A-8AE5085741A7}" srcOrd="1" destOrd="0" presId="urn:microsoft.com/office/officeart/2008/layout/LinedList"/>
    <dgm:cxn modelId="{F69B61FE-D72E-48C8-BF6B-EA5DE3F3D6E0}" type="presParOf" srcId="{5BDF143C-BEDB-4632-BF7A-8AE5085741A7}" destId="{2AD61D87-3270-4CE4-B47B-364E92C68351}" srcOrd="0" destOrd="0" presId="urn:microsoft.com/office/officeart/2008/layout/LinedList"/>
    <dgm:cxn modelId="{B00C0514-DDA0-47B0-AAE3-53866D2B63C2}" type="presParOf" srcId="{5BDF143C-BEDB-4632-BF7A-8AE5085741A7}" destId="{BED5FD50-FA43-4CBA-9B64-C69D23923382}" srcOrd="1" destOrd="0" presId="urn:microsoft.com/office/officeart/2008/layout/LinedList"/>
    <dgm:cxn modelId="{CE491873-CFAC-406A-A8C4-2742CD484D0D}" type="presParOf" srcId="{BED5FD50-FA43-4CBA-9B64-C69D23923382}" destId="{029D01E5-E816-4A19-9FFC-CF7A1A69EBA1}" srcOrd="0" destOrd="0" presId="urn:microsoft.com/office/officeart/2008/layout/LinedList"/>
    <dgm:cxn modelId="{B7E43EB5-20E6-435E-AE8F-E12591D59453}" type="presParOf" srcId="{BED5FD50-FA43-4CBA-9B64-C69D23923382}" destId="{DC3091C1-DC04-4671-8768-C75B19DD0595}" srcOrd="1" destOrd="0" presId="urn:microsoft.com/office/officeart/2008/layout/LinedList"/>
    <dgm:cxn modelId="{7C53CDE4-5D8E-4957-8588-AA3CE13D4CF3}" type="presParOf" srcId="{DC3091C1-DC04-4671-8768-C75B19DD0595}" destId="{DA340329-536A-4334-BD22-343F7C80A7DA}" srcOrd="0" destOrd="0" presId="urn:microsoft.com/office/officeart/2008/layout/LinedList"/>
    <dgm:cxn modelId="{5BE48689-BACF-48ED-8F10-C2CB3B2F37F1}" type="presParOf" srcId="{DC3091C1-DC04-4671-8768-C75B19DD0595}" destId="{83E9587D-2F97-422F-B7B5-BE455ABF0FFA}" srcOrd="1" destOrd="0" presId="urn:microsoft.com/office/officeart/2008/layout/LinedList"/>
    <dgm:cxn modelId="{86920A18-8D7D-4127-8B7F-0EAD28DDDA02}" type="presParOf" srcId="{DC3091C1-DC04-4671-8768-C75B19DD0595}" destId="{91510B7D-4BA0-4F92-9BE4-8BC026A091B3}" srcOrd="2" destOrd="0" presId="urn:microsoft.com/office/officeart/2008/layout/LinedList"/>
    <dgm:cxn modelId="{20A9E57E-3EA8-403B-9982-6BD559747D2F}" type="presParOf" srcId="{BED5FD50-FA43-4CBA-9B64-C69D23923382}" destId="{5853B2FC-56D3-46FD-8F79-E3D81D7B11B0}" srcOrd="2" destOrd="0" presId="urn:microsoft.com/office/officeart/2008/layout/LinedList"/>
    <dgm:cxn modelId="{D04C0794-A0E2-4E73-9D16-DE455FDFB238}" type="presParOf" srcId="{BED5FD50-FA43-4CBA-9B64-C69D23923382}" destId="{F5EF0229-0159-4A40-966B-489E3E46DE04}" srcOrd="3" destOrd="0" presId="urn:microsoft.com/office/officeart/2008/layout/LinedList"/>
    <dgm:cxn modelId="{D319C7E3-D49B-424C-9834-279A1E39EB58}" type="presParOf" srcId="{BED5FD50-FA43-4CBA-9B64-C69D23923382}" destId="{09BA448C-362E-4454-899E-49FC337F42B4}" srcOrd="4" destOrd="0" presId="urn:microsoft.com/office/officeart/2008/layout/LinedList"/>
    <dgm:cxn modelId="{1EA75542-DCDA-43E6-9087-5A61823CF20E}" type="presParOf" srcId="{09BA448C-362E-4454-899E-49FC337F42B4}" destId="{13460FD1-A1A2-4E02-BB54-B2CF0587F82D}" srcOrd="0" destOrd="0" presId="urn:microsoft.com/office/officeart/2008/layout/LinedList"/>
    <dgm:cxn modelId="{6021830F-6288-4C40-8607-BCF41EE0802B}" type="presParOf" srcId="{09BA448C-362E-4454-899E-49FC337F42B4}" destId="{882CB67A-F439-47F5-B355-C8C98280DB32}" srcOrd="1" destOrd="0" presId="urn:microsoft.com/office/officeart/2008/layout/LinedList"/>
    <dgm:cxn modelId="{BF46F2EB-BC65-4CE4-9298-EEF00F9DD50D}" type="presParOf" srcId="{09BA448C-362E-4454-899E-49FC337F42B4}" destId="{06C307DC-E659-4A0F-8CA8-F20F8567B7E0}" srcOrd="2" destOrd="0" presId="urn:microsoft.com/office/officeart/2008/layout/LinedList"/>
    <dgm:cxn modelId="{4674152B-CE94-4830-B6C9-559BCBF152AD}" type="presParOf" srcId="{BED5FD50-FA43-4CBA-9B64-C69D23923382}" destId="{4F28E0D3-50ED-48A0-9E30-8DB7CA84AA20}" srcOrd="5" destOrd="0" presId="urn:microsoft.com/office/officeart/2008/layout/LinedList"/>
    <dgm:cxn modelId="{4C62D36C-C52D-4456-9870-6EA7797AA433}" type="presParOf" srcId="{BED5FD50-FA43-4CBA-9B64-C69D23923382}" destId="{CD985E30-6F0D-4D7A-B5EC-465D46798BCD}" srcOrd="6" destOrd="0" presId="urn:microsoft.com/office/officeart/2008/layout/LinedList"/>
    <dgm:cxn modelId="{18DE5557-48B7-4FDF-BDFA-315DF4DE696D}" type="presParOf" srcId="{BED5FD50-FA43-4CBA-9B64-C69D23923382}" destId="{53D43EEA-1FCB-4C43-BDA0-200115DCA9C1}" srcOrd="7" destOrd="0" presId="urn:microsoft.com/office/officeart/2008/layout/LinedList"/>
    <dgm:cxn modelId="{062E89EC-9922-4C98-A510-C7A47C82E2E6}" type="presParOf" srcId="{53D43EEA-1FCB-4C43-BDA0-200115DCA9C1}" destId="{435F1E20-78AC-4EF8-9752-9735245C0356}" srcOrd="0" destOrd="0" presId="urn:microsoft.com/office/officeart/2008/layout/LinedList"/>
    <dgm:cxn modelId="{66E1D449-2AC3-43A8-BDAC-C48D29EDBD12}" type="presParOf" srcId="{53D43EEA-1FCB-4C43-BDA0-200115DCA9C1}" destId="{92D17793-0328-4F18-A5AE-8CDCD6AFC45B}" srcOrd="1" destOrd="0" presId="urn:microsoft.com/office/officeart/2008/layout/LinedList"/>
    <dgm:cxn modelId="{C4A6B300-15CD-473D-91CB-B2A0C9DDFE57}" type="presParOf" srcId="{53D43EEA-1FCB-4C43-BDA0-200115DCA9C1}" destId="{1FEE632F-611B-49B3-B1D6-C1354AFFD8D1}" srcOrd="2" destOrd="0" presId="urn:microsoft.com/office/officeart/2008/layout/LinedList"/>
    <dgm:cxn modelId="{3EF870A8-CCFD-4662-8966-BDDFFDE8447E}" type="presParOf" srcId="{BED5FD50-FA43-4CBA-9B64-C69D23923382}" destId="{AD41FD82-CC8B-4A8A-879A-C17ACFE0BDC0}" srcOrd="8" destOrd="0" presId="urn:microsoft.com/office/officeart/2008/layout/LinedList"/>
    <dgm:cxn modelId="{293E51BD-E90C-44EC-A777-63D6880B170F}" type="presParOf" srcId="{BED5FD50-FA43-4CBA-9B64-C69D23923382}" destId="{ADD8728B-36F6-4AD5-B5E1-B0E76528019D}" srcOrd="9" destOrd="0" presId="urn:microsoft.com/office/officeart/2008/layout/LinedList"/>
    <dgm:cxn modelId="{C5347FA9-FD0A-4903-ACBD-0A9625F72B3A}" type="presParOf" srcId="{D0F48D2C-B00B-4BA3-8BFD-8D035C7F9D01}" destId="{2007A46F-8BB1-4CDD-9A08-0FAD03D52A4B}" srcOrd="2" destOrd="0" presId="urn:microsoft.com/office/officeart/2008/layout/LinedList"/>
    <dgm:cxn modelId="{B3DD9E11-B108-4642-826F-9E6B8F3CA6D0}" type="presParOf" srcId="{D0F48D2C-B00B-4BA3-8BFD-8D035C7F9D01}" destId="{6718267A-69D5-4CFC-AFF9-FAAAABC2D931}" srcOrd="3" destOrd="0" presId="urn:microsoft.com/office/officeart/2008/layout/LinedList"/>
    <dgm:cxn modelId="{AF9E8AC6-9A62-4ED5-B590-3230D387F21B}" type="presParOf" srcId="{6718267A-69D5-4CFC-AFF9-FAAAABC2D931}" destId="{B9DC98EC-B648-4F0C-99BC-ABD77D09CF7A}" srcOrd="0" destOrd="0" presId="urn:microsoft.com/office/officeart/2008/layout/LinedList"/>
    <dgm:cxn modelId="{A39BF34D-0ED1-4139-8EEF-8E0C4FF379E8}" type="presParOf" srcId="{6718267A-69D5-4CFC-AFF9-FAAAABC2D931}" destId="{E79A68F3-3864-45BC-A2AE-5645B1351FB6}" srcOrd="1" destOrd="0" presId="urn:microsoft.com/office/officeart/2008/layout/LinedList"/>
    <dgm:cxn modelId="{82EF106A-42E8-4D25-ADB5-AB4B2A4CC544}" type="presParOf" srcId="{E79A68F3-3864-45BC-A2AE-5645B1351FB6}" destId="{F12422CF-6234-4CD3-9967-AF03423EF6AC}" srcOrd="0" destOrd="0" presId="urn:microsoft.com/office/officeart/2008/layout/LinedList"/>
    <dgm:cxn modelId="{5CCDCDC0-E526-48A4-B1CC-D786CC6A65EA}" type="presParOf" srcId="{E79A68F3-3864-45BC-A2AE-5645B1351FB6}" destId="{CC325010-AA06-4917-ACC3-4191DC4DF8DB}" srcOrd="1" destOrd="0" presId="urn:microsoft.com/office/officeart/2008/layout/LinedList"/>
    <dgm:cxn modelId="{C86D3644-13A0-4368-9538-E94EC1C33A5C}" type="presParOf" srcId="{CC325010-AA06-4917-ACC3-4191DC4DF8DB}" destId="{E06C55A1-036A-47F2-A50E-020AD18D7758}" srcOrd="0" destOrd="0" presId="urn:microsoft.com/office/officeart/2008/layout/LinedList"/>
    <dgm:cxn modelId="{A0BC17CC-6127-4D0C-BB9E-EFEC6632EAA8}" type="presParOf" srcId="{CC325010-AA06-4917-ACC3-4191DC4DF8DB}" destId="{4CFDA287-635D-42C6-A94D-F1D4E2F59DF8}" srcOrd="1" destOrd="0" presId="urn:microsoft.com/office/officeart/2008/layout/LinedList"/>
    <dgm:cxn modelId="{3C257A55-9218-4A47-A492-FB1F09501975}" type="presParOf" srcId="{CC325010-AA06-4917-ACC3-4191DC4DF8DB}" destId="{2100529C-FB97-41A9-858F-74925ED1CF14}" srcOrd="2" destOrd="0" presId="urn:microsoft.com/office/officeart/2008/layout/LinedList"/>
    <dgm:cxn modelId="{60A42A59-F4CB-4083-AEC1-9DF1BD84D539}" type="presParOf" srcId="{2100529C-FB97-41A9-858F-74925ED1CF14}" destId="{1CA4881C-9025-4FFE-B7AB-3428ED7F8397}" srcOrd="0" destOrd="0" presId="urn:microsoft.com/office/officeart/2008/layout/LinedList"/>
    <dgm:cxn modelId="{BD83FFF3-78F8-45CD-A225-1E54EE68FA76}" type="presParOf" srcId="{1CA4881C-9025-4FFE-B7AB-3428ED7F8397}" destId="{47F4F2F6-64B0-4E13-89F9-558646782BC8}" srcOrd="0" destOrd="0" presId="urn:microsoft.com/office/officeart/2008/layout/LinedList"/>
    <dgm:cxn modelId="{9C842BCB-5CA3-4A65-AE5F-0C2DAFFD9079}" type="presParOf" srcId="{1CA4881C-9025-4FFE-B7AB-3428ED7F8397}" destId="{8ADE4A15-2673-4C53-B80A-1EDDB5C12F14}" srcOrd="1" destOrd="0" presId="urn:microsoft.com/office/officeart/2008/layout/LinedList"/>
    <dgm:cxn modelId="{72B4AA66-3F14-4817-82F9-DA35EAC90A2C}" type="presParOf" srcId="{1CA4881C-9025-4FFE-B7AB-3428ED7F8397}" destId="{488E02CE-F0B3-4883-B93C-54677EE5A6F0}" srcOrd="2" destOrd="0" presId="urn:microsoft.com/office/officeart/2008/layout/LinedList"/>
    <dgm:cxn modelId="{F74DBC1E-45D8-4519-A392-15AC9D49966A}" type="presParOf" srcId="{2100529C-FB97-41A9-858F-74925ED1CF14}" destId="{1B68F149-B714-4285-850B-A8E2BDA7EE3D}" srcOrd="1" destOrd="0" presId="urn:microsoft.com/office/officeart/2008/layout/LinedList"/>
    <dgm:cxn modelId="{DC3B4429-8927-40DA-AB63-7A6D5625AF8B}" type="presParOf" srcId="{2100529C-FB97-41A9-858F-74925ED1CF14}" destId="{36CDEA20-470F-479A-97A3-68385AABAF39}" srcOrd="2" destOrd="0" presId="urn:microsoft.com/office/officeart/2008/layout/LinedList"/>
    <dgm:cxn modelId="{08C5CEE4-5A91-4BDF-894B-49596FE34661}" type="presParOf" srcId="{36CDEA20-470F-479A-97A3-68385AABAF39}" destId="{DC5AE222-A5DE-4AE6-A427-5770562F3D3E}" srcOrd="0" destOrd="0" presId="urn:microsoft.com/office/officeart/2008/layout/LinedList"/>
    <dgm:cxn modelId="{F858ABCF-FDB5-4C2F-98FF-4C579E00F31D}" type="presParOf" srcId="{36CDEA20-470F-479A-97A3-68385AABAF39}" destId="{5384A9E9-A0E6-4BF0-99A8-98BAA88487DF}" srcOrd="1" destOrd="0" presId="urn:microsoft.com/office/officeart/2008/layout/LinedList"/>
    <dgm:cxn modelId="{A1881B0E-256A-40D2-9654-5E74709AE6CF}" type="presParOf" srcId="{36CDEA20-470F-479A-97A3-68385AABAF39}" destId="{A340D9EF-100B-4459-BE38-35346555B2EF}" srcOrd="2" destOrd="0" presId="urn:microsoft.com/office/officeart/2008/layout/LinedList"/>
    <dgm:cxn modelId="{C8215FAC-CE7E-4F13-B702-53AD09BCBDA4}" type="presParOf" srcId="{2100529C-FB97-41A9-858F-74925ED1CF14}" destId="{CA2029EE-2ECE-4577-8328-4E7D6E4504B7}" srcOrd="3" destOrd="0" presId="urn:microsoft.com/office/officeart/2008/layout/LinedList"/>
    <dgm:cxn modelId="{9805068A-18F8-4B7F-8E7E-721ED3253720}" type="presParOf" srcId="{2100529C-FB97-41A9-858F-74925ED1CF14}" destId="{A654C569-BC87-4913-88B7-E1B88CA5AAE2}" srcOrd="4" destOrd="0" presId="urn:microsoft.com/office/officeart/2008/layout/LinedList"/>
    <dgm:cxn modelId="{1DE519B8-2BD9-4451-80E2-60A0987FD102}" type="presParOf" srcId="{A654C569-BC87-4913-88B7-E1B88CA5AAE2}" destId="{AE912D5F-1777-44CC-BD7F-AEF5384C57AC}" srcOrd="0" destOrd="0" presId="urn:microsoft.com/office/officeart/2008/layout/LinedList"/>
    <dgm:cxn modelId="{7BA9EB5F-E7B9-44CC-90BD-1195B0EC1A51}" type="presParOf" srcId="{A654C569-BC87-4913-88B7-E1B88CA5AAE2}" destId="{DBD24AEA-DE1B-4194-9491-E28AADC654BD}" srcOrd="1" destOrd="0" presId="urn:microsoft.com/office/officeart/2008/layout/LinedList"/>
    <dgm:cxn modelId="{5B49CD8F-8990-4874-9AF4-BF0F4134B0A5}" type="presParOf" srcId="{A654C569-BC87-4913-88B7-E1B88CA5AAE2}" destId="{9286444A-95D1-43D2-83FD-C75D73293B60}" srcOrd="2" destOrd="0" presId="urn:microsoft.com/office/officeart/2008/layout/LinedList"/>
    <dgm:cxn modelId="{C8E2F655-C03F-4F28-B577-67BE81D7D51A}" type="presParOf" srcId="{E79A68F3-3864-45BC-A2AE-5645B1351FB6}" destId="{60DD94DF-8543-41AE-BAB5-0A2806297718}" srcOrd="2" destOrd="0" presId="urn:microsoft.com/office/officeart/2008/layout/LinedList"/>
    <dgm:cxn modelId="{96CA810A-ADE6-45C8-947A-4150D08D2E43}" type="presParOf" srcId="{E79A68F3-3864-45BC-A2AE-5645B1351FB6}" destId="{6D463716-D44C-4A42-98B8-6E2D852A4F20}" srcOrd="3" destOrd="0" presId="urn:microsoft.com/office/officeart/2008/layout/LinedList"/>
    <dgm:cxn modelId="{AA2D4532-76FC-40AC-9FDD-7294542FA252}" type="presParOf" srcId="{E79A68F3-3864-45BC-A2AE-5645B1351FB6}" destId="{48D1BBBE-494C-40A1-8FEE-D625B18657EB}" srcOrd="4" destOrd="0" presId="urn:microsoft.com/office/officeart/2008/layout/LinedList"/>
    <dgm:cxn modelId="{6BE6E91D-A426-445F-A10D-A9F8B69113ED}" type="presParOf" srcId="{48D1BBBE-494C-40A1-8FEE-D625B18657EB}" destId="{3A2B9C67-9F4C-4C06-8252-EFA01AB6AF2E}" srcOrd="0" destOrd="0" presId="urn:microsoft.com/office/officeart/2008/layout/LinedList"/>
    <dgm:cxn modelId="{92127D9F-295A-4332-88AC-4A41FCD46D05}" type="presParOf" srcId="{48D1BBBE-494C-40A1-8FEE-D625B18657EB}" destId="{2EEF639A-C3E8-4F8C-9114-CBCC740FECFA}" srcOrd="1" destOrd="0" presId="urn:microsoft.com/office/officeart/2008/layout/LinedList"/>
    <dgm:cxn modelId="{35341917-C242-4C10-A212-4B5B89BF5953}" type="presParOf" srcId="{48D1BBBE-494C-40A1-8FEE-D625B18657EB}" destId="{3A97B063-32A3-48A4-A6E5-7DEB6271809A}" srcOrd="2" destOrd="0" presId="urn:microsoft.com/office/officeart/2008/layout/LinedList"/>
    <dgm:cxn modelId="{04CA6113-B165-41A1-81CD-4F1BCD8FB07C}" type="presParOf" srcId="{3A97B063-32A3-48A4-A6E5-7DEB6271809A}" destId="{D3ECC263-E26E-42BB-A9EA-E0953CAE0CAD}" srcOrd="0" destOrd="0" presId="urn:microsoft.com/office/officeart/2008/layout/LinedList"/>
    <dgm:cxn modelId="{F5E6A855-9360-48CF-80D8-E4CDB4764EBA}" type="presParOf" srcId="{D3ECC263-E26E-42BB-A9EA-E0953CAE0CAD}" destId="{404E7045-DED0-4776-BEEB-116A84BD94CD}" srcOrd="0" destOrd="0" presId="urn:microsoft.com/office/officeart/2008/layout/LinedList"/>
    <dgm:cxn modelId="{B542A25D-B690-4232-A4E1-A2569F116765}" type="presParOf" srcId="{D3ECC263-E26E-42BB-A9EA-E0953CAE0CAD}" destId="{6D81C4EF-1759-4131-A1E1-0CC74BDB584C}" srcOrd="1" destOrd="0" presId="urn:microsoft.com/office/officeart/2008/layout/LinedList"/>
    <dgm:cxn modelId="{D1387091-D583-41A4-A2AC-1520EBC09043}" type="presParOf" srcId="{D3ECC263-E26E-42BB-A9EA-E0953CAE0CAD}" destId="{13B61138-0415-4AAF-ABB9-5A0A231E38E5}" srcOrd="2" destOrd="0" presId="urn:microsoft.com/office/officeart/2008/layout/LinedList"/>
    <dgm:cxn modelId="{FC88126C-8EE7-45C5-9C4C-4C93D8D285EA}" type="presParOf" srcId="{E79A68F3-3864-45BC-A2AE-5645B1351FB6}" destId="{FFF13795-EFFD-43ED-BCAB-95BA5FB4250A}" srcOrd="5" destOrd="0" presId="urn:microsoft.com/office/officeart/2008/layout/LinedList"/>
    <dgm:cxn modelId="{2D79244C-02CA-44EA-A024-23CFE74E554D}" type="presParOf" srcId="{E79A68F3-3864-45BC-A2AE-5645B1351FB6}" destId="{BEAFF336-B5A6-4232-BAF4-2A66FA2AB31F}" srcOrd="6" destOrd="0" presId="urn:microsoft.com/office/officeart/2008/layout/LinedList"/>
    <dgm:cxn modelId="{0FF44D0A-4525-48A5-8D42-737DD95325A5}" type="presParOf" srcId="{E79A68F3-3864-45BC-A2AE-5645B1351FB6}" destId="{A315C294-A5BC-42D9-BF5C-842784F265DC}" srcOrd="7" destOrd="0" presId="urn:microsoft.com/office/officeart/2008/layout/LinedList"/>
    <dgm:cxn modelId="{C528FE44-2A2A-4B2A-B38B-946D74A8ACC4}" type="presParOf" srcId="{A315C294-A5BC-42D9-BF5C-842784F265DC}" destId="{7D4DFB7A-65B1-4695-8D14-1D61F00AD654}" srcOrd="0" destOrd="0" presId="urn:microsoft.com/office/officeart/2008/layout/LinedList"/>
    <dgm:cxn modelId="{07A18A71-14F4-4018-81B0-6CE215CB07D4}" type="presParOf" srcId="{A315C294-A5BC-42D9-BF5C-842784F265DC}" destId="{19DB883A-C335-4594-A626-E3C05439071F}" srcOrd="1" destOrd="0" presId="urn:microsoft.com/office/officeart/2008/layout/LinedList"/>
    <dgm:cxn modelId="{6409ADC4-64F2-4867-AA95-984B92A8E80D}" type="presParOf" srcId="{A315C294-A5BC-42D9-BF5C-842784F265DC}" destId="{2C119BC6-EB19-4CB9-AD93-8B01DCC1E650}" srcOrd="2" destOrd="0" presId="urn:microsoft.com/office/officeart/2008/layout/LinedList"/>
    <dgm:cxn modelId="{2102FA4D-5920-49C1-9039-EF3C6B675ED9}" type="presParOf" srcId="{E79A68F3-3864-45BC-A2AE-5645B1351FB6}" destId="{1F269CF4-2893-4CB2-9AEB-090EC0521686}" srcOrd="8" destOrd="0" presId="urn:microsoft.com/office/officeart/2008/layout/LinedList"/>
    <dgm:cxn modelId="{7C9E8578-BDA6-4A35-8D50-31AD04648B15}" type="presParOf" srcId="{E79A68F3-3864-45BC-A2AE-5645B1351FB6}" destId="{198A4946-3D9D-424F-A9A3-28BB12B71E0E}" srcOrd="9" destOrd="0" presId="urn:microsoft.com/office/officeart/2008/layout/LinedList"/>
    <dgm:cxn modelId="{EFA4BE53-499D-4CC2-9D19-40C835F58142}" type="presParOf" srcId="{E79A68F3-3864-45BC-A2AE-5645B1351FB6}" destId="{332555D6-5430-4896-88BB-AFE23BC8BA2B}" srcOrd="10" destOrd="0" presId="urn:microsoft.com/office/officeart/2008/layout/LinedList"/>
    <dgm:cxn modelId="{290137CC-2320-4CBC-86A8-D2CC1C49FE9C}" type="presParOf" srcId="{332555D6-5430-4896-88BB-AFE23BC8BA2B}" destId="{373E51ED-A857-486C-92EF-16BDBD7F57F6}" srcOrd="0" destOrd="0" presId="urn:microsoft.com/office/officeart/2008/layout/LinedList"/>
    <dgm:cxn modelId="{6775BA7C-9F7E-4CC0-A35C-B00D44CA64A9}" type="presParOf" srcId="{332555D6-5430-4896-88BB-AFE23BC8BA2B}" destId="{35499EAA-C5D3-4A78-8CB6-C717F8DF934B}" srcOrd="1" destOrd="0" presId="urn:microsoft.com/office/officeart/2008/layout/LinedList"/>
    <dgm:cxn modelId="{C77D8ED8-97E2-45CE-861B-A58EA6FF415A}" type="presParOf" srcId="{332555D6-5430-4896-88BB-AFE23BC8BA2B}" destId="{815532A6-7D2B-4C6D-9361-04699CADB907}" srcOrd="2" destOrd="0" presId="urn:microsoft.com/office/officeart/2008/layout/LinedList"/>
    <dgm:cxn modelId="{E936ABAE-3AEB-4096-A55D-87525DCA4CB1}" type="presParOf" srcId="{E79A68F3-3864-45BC-A2AE-5645B1351FB6}" destId="{4BD8BFEE-BE76-4BF4-9BAE-DC0B7BAA6549}" srcOrd="11" destOrd="0" presId="urn:microsoft.com/office/officeart/2008/layout/LinedList"/>
    <dgm:cxn modelId="{674074A1-EF32-4B6B-B379-3CF76C506AAA}" type="presParOf" srcId="{E79A68F3-3864-45BC-A2AE-5645B1351FB6}" destId="{25B540F9-68AA-44E6-B627-EDDAD1B315C5}" srcOrd="12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4.xml><?xml version="1.0" encoding="utf-8"?>
<dgm:dataModel xmlns:dgm="http://schemas.openxmlformats.org/drawingml/2006/diagram" xmlns:a="http://schemas.openxmlformats.org/drawingml/2006/main">
  <dgm:ptLst>
    <dgm:pt modelId="{376C0887-95BD-4AA8-BC45-A1A26F7B5261}" type="doc">
      <dgm:prSet loTypeId="urn:microsoft.com/office/officeart/2005/8/layout/lProcess3" loCatId="process" qsTypeId="urn:microsoft.com/office/officeart/2005/8/quickstyle/3d5" qsCatId="3D" csTypeId="urn:microsoft.com/office/officeart/2005/8/colors/colorful1" csCatId="colorful"/>
      <dgm:spPr/>
      <dgm:t>
        <a:bodyPr/>
        <a:lstStyle/>
        <a:p>
          <a:endParaRPr lang="fi-FI"/>
        </a:p>
      </dgm:t>
    </dgm:pt>
    <dgm:pt modelId="{CA6CA6AF-974A-4CAE-8BE0-859DFB2FDE75}">
      <dgm:prSet/>
      <dgm:spPr/>
      <dgm:t>
        <a:bodyPr/>
        <a:lstStyle/>
        <a:p>
          <a:r>
            <a:rPr lang="fi-FI" b="1" i="0" baseline="0"/>
            <a:t>Valtaosa sääntelystä on tahdonvaltaista</a:t>
          </a:r>
          <a:endParaRPr lang="fi-FI"/>
        </a:p>
      </dgm:t>
    </dgm:pt>
    <dgm:pt modelId="{6A32E2A3-A173-4DE4-9E6F-0B767BC51095}" type="parTrans" cxnId="{B5832382-4E8C-4D8B-AE5D-129CF0E8418F}">
      <dgm:prSet/>
      <dgm:spPr/>
      <dgm:t>
        <a:bodyPr/>
        <a:lstStyle/>
        <a:p>
          <a:endParaRPr lang="fi-FI"/>
        </a:p>
      </dgm:t>
    </dgm:pt>
    <dgm:pt modelId="{F46BB264-A807-4145-A802-EF7C057C0781}" type="sibTrans" cxnId="{B5832382-4E8C-4D8B-AE5D-129CF0E8418F}">
      <dgm:prSet/>
      <dgm:spPr/>
      <dgm:t>
        <a:bodyPr/>
        <a:lstStyle/>
        <a:p>
          <a:endParaRPr lang="fi-FI"/>
        </a:p>
      </dgm:t>
    </dgm:pt>
    <dgm:pt modelId="{5AFB7B96-D3FD-4680-884B-FB670C65B47C}">
      <dgm:prSet/>
      <dgm:spPr/>
      <dgm:t>
        <a:bodyPr/>
        <a:lstStyle/>
        <a:p>
          <a:r>
            <a:rPr lang="fi-FI" b="1" i="0" baseline="0"/>
            <a:t>Säädöshierarkia (yksityisautonomiset säännökset (sopimusehdot) – lainsäädäntö)  </a:t>
          </a:r>
          <a:endParaRPr lang="fi-FI"/>
        </a:p>
      </dgm:t>
    </dgm:pt>
    <dgm:pt modelId="{40C15122-8AAA-48AA-8ED7-0A26DD277B62}" type="parTrans" cxnId="{08849041-8916-4154-AF75-459AD22C31FF}">
      <dgm:prSet/>
      <dgm:spPr/>
      <dgm:t>
        <a:bodyPr/>
        <a:lstStyle/>
        <a:p>
          <a:endParaRPr lang="fi-FI"/>
        </a:p>
      </dgm:t>
    </dgm:pt>
    <dgm:pt modelId="{69EA189F-0824-4C08-925C-A50085D8AAF3}" type="sibTrans" cxnId="{08849041-8916-4154-AF75-459AD22C31FF}">
      <dgm:prSet/>
      <dgm:spPr/>
      <dgm:t>
        <a:bodyPr/>
        <a:lstStyle/>
        <a:p>
          <a:endParaRPr lang="fi-FI"/>
        </a:p>
      </dgm:t>
    </dgm:pt>
    <dgm:pt modelId="{71C65EC3-4E94-4079-AF14-3B09DF14FBE5}">
      <dgm:prSet/>
      <dgm:spPr/>
      <dgm:t>
        <a:bodyPr/>
        <a:lstStyle/>
        <a:p>
          <a:r>
            <a:rPr lang="en-US" b="0" i="0" baseline="0"/>
            <a:t>1. Pakottavat (sopimusvapautta rajoittavat) säännökset </a:t>
          </a:r>
          <a:endParaRPr lang="fi-FI"/>
        </a:p>
      </dgm:t>
    </dgm:pt>
    <dgm:pt modelId="{E532BEBC-476C-49D1-BACB-C6F0072E8E5B}" type="parTrans" cxnId="{021B0E00-33FA-473A-B264-A26ABBC6C4F7}">
      <dgm:prSet/>
      <dgm:spPr/>
      <dgm:t>
        <a:bodyPr/>
        <a:lstStyle/>
        <a:p>
          <a:endParaRPr lang="fi-FI"/>
        </a:p>
      </dgm:t>
    </dgm:pt>
    <dgm:pt modelId="{D304BCF9-3F0D-47B5-A485-C9F54C303019}" type="sibTrans" cxnId="{021B0E00-33FA-473A-B264-A26ABBC6C4F7}">
      <dgm:prSet/>
      <dgm:spPr/>
      <dgm:t>
        <a:bodyPr/>
        <a:lstStyle/>
        <a:p>
          <a:endParaRPr lang="fi-FI"/>
        </a:p>
      </dgm:t>
    </dgm:pt>
    <dgm:pt modelId="{4FDC261F-959B-4746-98D9-5CDDD60AFBB9}">
      <dgm:prSet/>
      <dgm:spPr/>
      <dgm:t>
        <a:bodyPr/>
        <a:lstStyle/>
        <a:p>
          <a:r>
            <a:rPr lang="fi-FI" b="0" i="0" baseline="0"/>
            <a:t>2. Sopimuksen ehdot</a:t>
          </a:r>
          <a:endParaRPr lang="fi-FI"/>
        </a:p>
      </dgm:t>
    </dgm:pt>
    <dgm:pt modelId="{09A6F947-ADB0-411E-8F52-AD060F87F830}" type="parTrans" cxnId="{BEA16D0E-F81C-4A9A-983C-F98DA4B26A88}">
      <dgm:prSet/>
      <dgm:spPr/>
      <dgm:t>
        <a:bodyPr/>
        <a:lstStyle/>
        <a:p>
          <a:endParaRPr lang="fi-FI"/>
        </a:p>
      </dgm:t>
    </dgm:pt>
    <dgm:pt modelId="{31C21C83-855C-41F0-B555-7F4CB9BDF502}" type="sibTrans" cxnId="{BEA16D0E-F81C-4A9A-983C-F98DA4B26A88}">
      <dgm:prSet/>
      <dgm:spPr/>
      <dgm:t>
        <a:bodyPr/>
        <a:lstStyle/>
        <a:p>
          <a:endParaRPr lang="fi-FI"/>
        </a:p>
      </dgm:t>
    </dgm:pt>
    <dgm:pt modelId="{BB2A8439-6BE1-46B5-B703-3F5EEEC0F91B}">
      <dgm:prSet/>
      <dgm:spPr/>
      <dgm:t>
        <a:bodyPr/>
        <a:lstStyle/>
        <a:p>
          <a:r>
            <a:rPr lang="en-US" b="0" i="0" baseline="0"/>
            <a:t>3. Osapuolten vakiintunut käytäntö ja yleinen liiketapa</a:t>
          </a:r>
          <a:endParaRPr lang="fi-FI"/>
        </a:p>
      </dgm:t>
    </dgm:pt>
    <dgm:pt modelId="{52371664-B553-4A04-B9E0-11B91F8B29E6}" type="parTrans" cxnId="{84559627-82F3-4A38-9D54-E37285B14CDF}">
      <dgm:prSet/>
      <dgm:spPr/>
      <dgm:t>
        <a:bodyPr/>
        <a:lstStyle/>
        <a:p>
          <a:endParaRPr lang="fi-FI"/>
        </a:p>
      </dgm:t>
    </dgm:pt>
    <dgm:pt modelId="{14D6B181-2218-4093-8916-61CB511CC2EA}" type="sibTrans" cxnId="{84559627-82F3-4A38-9D54-E37285B14CDF}">
      <dgm:prSet/>
      <dgm:spPr/>
      <dgm:t>
        <a:bodyPr/>
        <a:lstStyle/>
        <a:p>
          <a:endParaRPr lang="fi-FI"/>
        </a:p>
      </dgm:t>
    </dgm:pt>
    <dgm:pt modelId="{AB8E62D4-D644-419E-B77D-7DF4A46A9BF1}">
      <dgm:prSet/>
      <dgm:spPr/>
      <dgm:t>
        <a:bodyPr/>
        <a:lstStyle/>
        <a:p>
          <a:r>
            <a:rPr lang="fi-FI" b="0" i="0" baseline="0"/>
            <a:t>4. Tahdonvaltaiset säännökset </a:t>
          </a:r>
          <a:endParaRPr lang="fi-FI"/>
        </a:p>
      </dgm:t>
    </dgm:pt>
    <dgm:pt modelId="{1B71FAA9-0579-4DE7-A67F-DFB6054E1945}" type="parTrans" cxnId="{21878B26-FE78-460F-8FD1-15317535750C}">
      <dgm:prSet/>
      <dgm:spPr/>
      <dgm:t>
        <a:bodyPr/>
        <a:lstStyle/>
        <a:p>
          <a:endParaRPr lang="fi-FI"/>
        </a:p>
      </dgm:t>
    </dgm:pt>
    <dgm:pt modelId="{55819A28-0901-4C43-8B73-A7C3B347CC1C}" type="sibTrans" cxnId="{21878B26-FE78-460F-8FD1-15317535750C}">
      <dgm:prSet/>
      <dgm:spPr/>
      <dgm:t>
        <a:bodyPr/>
        <a:lstStyle/>
        <a:p>
          <a:endParaRPr lang="fi-FI"/>
        </a:p>
      </dgm:t>
    </dgm:pt>
    <dgm:pt modelId="{8E0614B7-9EA8-4687-8A8A-D75C68050FD1}">
      <dgm:prSet/>
      <dgm:spPr/>
      <dgm:t>
        <a:bodyPr/>
        <a:lstStyle/>
        <a:p>
          <a:r>
            <a:rPr lang="en-US" b="1" i="0" baseline="0"/>
            <a:t>Esimerkki: toimitusaika kauppasopimuksessa  </a:t>
          </a:r>
          <a:endParaRPr lang="fi-FI"/>
        </a:p>
      </dgm:t>
    </dgm:pt>
    <dgm:pt modelId="{D7AE026F-EA1C-4DC8-87E4-08D1FCDEE9BE}" type="parTrans" cxnId="{69F439CB-2DA2-4646-8375-EE1541BF4EC6}">
      <dgm:prSet/>
      <dgm:spPr/>
      <dgm:t>
        <a:bodyPr/>
        <a:lstStyle/>
        <a:p>
          <a:endParaRPr lang="fi-FI"/>
        </a:p>
      </dgm:t>
    </dgm:pt>
    <dgm:pt modelId="{96F22EEF-A833-44AA-9FFC-28DB8D740BE2}" type="sibTrans" cxnId="{69F439CB-2DA2-4646-8375-EE1541BF4EC6}">
      <dgm:prSet/>
      <dgm:spPr/>
      <dgm:t>
        <a:bodyPr/>
        <a:lstStyle/>
        <a:p>
          <a:endParaRPr lang="fi-FI"/>
        </a:p>
      </dgm:t>
    </dgm:pt>
    <dgm:pt modelId="{4792BE02-C144-4443-9302-D74D713514B9}">
      <dgm:prSet/>
      <dgm:spPr/>
      <dgm:t>
        <a:bodyPr/>
        <a:lstStyle/>
        <a:p>
          <a:r>
            <a:rPr lang="en-US" b="0" i="0" baseline="0"/>
            <a:t>1. Onko pakottavaa sääntelyä? Ei. </a:t>
          </a:r>
          <a:endParaRPr lang="fi-FI"/>
        </a:p>
      </dgm:t>
    </dgm:pt>
    <dgm:pt modelId="{8C8EF0F0-8A45-41B7-82E5-30C6B6C3DFBB}" type="parTrans" cxnId="{EDAC89C8-6844-493E-A643-5DDCAB193BB8}">
      <dgm:prSet/>
      <dgm:spPr/>
      <dgm:t>
        <a:bodyPr/>
        <a:lstStyle/>
        <a:p>
          <a:endParaRPr lang="fi-FI"/>
        </a:p>
      </dgm:t>
    </dgm:pt>
    <dgm:pt modelId="{D62A5657-EB1C-4C78-84A3-98A3A0917E80}" type="sibTrans" cxnId="{EDAC89C8-6844-493E-A643-5DDCAB193BB8}">
      <dgm:prSet/>
      <dgm:spPr/>
      <dgm:t>
        <a:bodyPr/>
        <a:lstStyle/>
        <a:p>
          <a:endParaRPr lang="fi-FI"/>
        </a:p>
      </dgm:t>
    </dgm:pt>
    <dgm:pt modelId="{96482AA8-E537-41E2-B200-4FA8B0AB3E37}">
      <dgm:prSet/>
      <dgm:spPr/>
      <dgm:t>
        <a:bodyPr/>
        <a:lstStyle/>
        <a:p>
          <a:r>
            <a:rPr lang="en-US" b="0" i="0" baseline="0"/>
            <a:t>2. Onko sopimusehtoja? Ei. </a:t>
          </a:r>
          <a:endParaRPr lang="fi-FI"/>
        </a:p>
      </dgm:t>
    </dgm:pt>
    <dgm:pt modelId="{F1ACBBB8-49BE-44FD-83F3-8F00595B7336}" type="parTrans" cxnId="{B58EB3D2-08C5-49CF-8624-F93C4BFB5E94}">
      <dgm:prSet/>
      <dgm:spPr/>
      <dgm:t>
        <a:bodyPr/>
        <a:lstStyle/>
        <a:p>
          <a:endParaRPr lang="fi-FI"/>
        </a:p>
      </dgm:t>
    </dgm:pt>
    <dgm:pt modelId="{DD4E4E50-7DD7-4EEC-A4DA-B17AB1245AC4}" type="sibTrans" cxnId="{B58EB3D2-08C5-49CF-8624-F93C4BFB5E94}">
      <dgm:prSet/>
      <dgm:spPr/>
      <dgm:t>
        <a:bodyPr/>
        <a:lstStyle/>
        <a:p>
          <a:endParaRPr lang="fi-FI"/>
        </a:p>
      </dgm:t>
    </dgm:pt>
    <dgm:pt modelId="{611007FB-D8C1-4A49-A73D-6D5E5FA0C6E1}">
      <dgm:prSet/>
      <dgm:spPr/>
      <dgm:t>
        <a:bodyPr/>
        <a:lstStyle/>
        <a:p>
          <a:r>
            <a:rPr lang="en-US" b="0" i="0" baseline="0"/>
            <a:t>Tahdonvaltaiset lainsäännökset määrittävät toimitusajan</a:t>
          </a:r>
          <a:endParaRPr lang="fi-FI"/>
        </a:p>
      </dgm:t>
    </dgm:pt>
    <dgm:pt modelId="{2412742C-6D98-4B3D-BFFB-239BF8FF1E84}" type="parTrans" cxnId="{33FAF3FB-C0CA-4982-9248-1BE76C95E7BF}">
      <dgm:prSet/>
      <dgm:spPr/>
      <dgm:t>
        <a:bodyPr/>
        <a:lstStyle/>
        <a:p>
          <a:endParaRPr lang="fi-FI"/>
        </a:p>
      </dgm:t>
    </dgm:pt>
    <dgm:pt modelId="{5D1D030F-778E-4A89-AB07-9312D8A4F47F}" type="sibTrans" cxnId="{33FAF3FB-C0CA-4982-9248-1BE76C95E7BF}">
      <dgm:prSet/>
      <dgm:spPr/>
      <dgm:t>
        <a:bodyPr/>
        <a:lstStyle/>
        <a:p>
          <a:endParaRPr lang="fi-FI"/>
        </a:p>
      </dgm:t>
    </dgm:pt>
    <dgm:pt modelId="{C7A5F64E-D91B-4BFA-85C3-5884C08EEC08}">
      <dgm:prSet/>
      <dgm:spPr/>
      <dgm:t>
        <a:bodyPr/>
        <a:lstStyle/>
        <a:p>
          <a:r>
            <a:rPr lang="en-US" b="1" i="0" baseline="0"/>
            <a:t>Esimerkki: suullinen sopimus kiinteistönkaupasta</a:t>
          </a:r>
          <a:endParaRPr lang="fi-FI"/>
        </a:p>
      </dgm:t>
    </dgm:pt>
    <dgm:pt modelId="{45D0FE26-3E15-4592-9167-ADDA6D670194}" type="parTrans" cxnId="{FF207B55-678C-472F-964D-58E2A8AC9BA1}">
      <dgm:prSet/>
      <dgm:spPr/>
      <dgm:t>
        <a:bodyPr/>
        <a:lstStyle/>
        <a:p>
          <a:endParaRPr lang="fi-FI"/>
        </a:p>
      </dgm:t>
    </dgm:pt>
    <dgm:pt modelId="{E30493A3-32C2-48CE-AF3B-CE7173BA7CA6}" type="sibTrans" cxnId="{FF207B55-678C-472F-964D-58E2A8AC9BA1}">
      <dgm:prSet/>
      <dgm:spPr/>
      <dgm:t>
        <a:bodyPr/>
        <a:lstStyle/>
        <a:p>
          <a:endParaRPr lang="fi-FI"/>
        </a:p>
      </dgm:t>
    </dgm:pt>
    <dgm:pt modelId="{E42D1D17-F52B-4AE2-AAD6-39864A1C6E86}">
      <dgm:prSet/>
      <dgm:spPr/>
      <dgm:t>
        <a:bodyPr/>
        <a:lstStyle/>
        <a:p>
          <a:r>
            <a:rPr lang="en-US" b="0" i="0" baseline="0"/>
            <a:t>1. Onko pakottavaa sääntelyä. Kyllä: Maakaaren mukaan pakottava määrämuoto. </a:t>
          </a:r>
          <a:endParaRPr lang="fi-FI"/>
        </a:p>
      </dgm:t>
    </dgm:pt>
    <dgm:pt modelId="{C9DA1439-CE8C-4DB4-A8E0-3084AD12EF54}" type="parTrans" cxnId="{B2403E2A-AC78-44D0-B7EA-41BD1D3377D5}">
      <dgm:prSet/>
      <dgm:spPr/>
      <dgm:t>
        <a:bodyPr/>
        <a:lstStyle/>
        <a:p>
          <a:endParaRPr lang="fi-FI"/>
        </a:p>
      </dgm:t>
    </dgm:pt>
    <dgm:pt modelId="{A871745E-9B09-4F1C-BE80-3B4BB95857F4}" type="sibTrans" cxnId="{B2403E2A-AC78-44D0-B7EA-41BD1D3377D5}">
      <dgm:prSet/>
      <dgm:spPr/>
      <dgm:t>
        <a:bodyPr/>
        <a:lstStyle/>
        <a:p>
          <a:endParaRPr lang="fi-FI"/>
        </a:p>
      </dgm:t>
    </dgm:pt>
    <dgm:pt modelId="{60A89797-1A26-44BE-A35B-8BC8FA4E94AC}">
      <dgm:prSet/>
      <dgm:spPr/>
      <dgm:t>
        <a:bodyPr/>
        <a:lstStyle/>
        <a:p>
          <a:r>
            <a:rPr lang="en-US" b="0" i="0" baseline="0"/>
            <a:t>Sopimus on pätemätön</a:t>
          </a:r>
          <a:r>
            <a:rPr lang="en-US"/>
            <a:t> (koska tämä on säädetty seuraamus tästä muotovirheestä)</a:t>
          </a:r>
          <a:endParaRPr lang="fi-FI"/>
        </a:p>
      </dgm:t>
    </dgm:pt>
    <dgm:pt modelId="{79263AA1-F4D8-4CCB-906A-1BCCB5DFD9A6}" type="parTrans" cxnId="{4A9DE9CB-3DF7-4E38-92F3-675C3E4E7285}">
      <dgm:prSet/>
      <dgm:spPr/>
      <dgm:t>
        <a:bodyPr/>
        <a:lstStyle/>
        <a:p>
          <a:endParaRPr lang="fi-FI"/>
        </a:p>
      </dgm:t>
    </dgm:pt>
    <dgm:pt modelId="{C5035622-0E59-40C1-941E-42230C0D112E}" type="sibTrans" cxnId="{4A9DE9CB-3DF7-4E38-92F3-675C3E4E7285}">
      <dgm:prSet/>
      <dgm:spPr/>
      <dgm:t>
        <a:bodyPr/>
        <a:lstStyle/>
        <a:p>
          <a:endParaRPr lang="fi-FI"/>
        </a:p>
      </dgm:t>
    </dgm:pt>
    <dgm:pt modelId="{78542CA9-AAF2-4F78-8F6F-0174938E09BB}" type="pres">
      <dgm:prSet presAssocID="{376C0887-95BD-4AA8-BC45-A1A26F7B5261}" presName="Name0" presStyleCnt="0">
        <dgm:presLayoutVars>
          <dgm:chPref val="3"/>
          <dgm:dir/>
          <dgm:animLvl val="lvl"/>
          <dgm:resizeHandles/>
        </dgm:presLayoutVars>
      </dgm:prSet>
      <dgm:spPr/>
    </dgm:pt>
    <dgm:pt modelId="{5E2B1C7A-31BA-445D-84BB-0DDB830F07AC}" type="pres">
      <dgm:prSet presAssocID="{CA6CA6AF-974A-4CAE-8BE0-859DFB2FDE75}" presName="horFlow" presStyleCnt="0"/>
      <dgm:spPr/>
    </dgm:pt>
    <dgm:pt modelId="{4D156B33-7211-4C57-87D2-606D13FD2B22}" type="pres">
      <dgm:prSet presAssocID="{CA6CA6AF-974A-4CAE-8BE0-859DFB2FDE75}" presName="bigChev" presStyleLbl="node1" presStyleIdx="0" presStyleCnt="4"/>
      <dgm:spPr/>
    </dgm:pt>
    <dgm:pt modelId="{4CFB5DE3-4CFB-454B-B759-50FDD3C5898E}" type="pres">
      <dgm:prSet presAssocID="{CA6CA6AF-974A-4CAE-8BE0-859DFB2FDE75}" presName="vSp" presStyleCnt="0"/>
      <dgm:spPr/>
    </dgm:pt>
    <dgm:pt modelId="{4F8FDC32-5A61-43DF-ACDA-0CD0B632CBEF}" type="pres">
      <dgm:prSet presAssocID="{5AFB7B96-D3FD-4680-884B-FB670C65B47C}" presName="horFlow" presStyleCnt="0"/>
      <dgm:spPr/>
    </dgm:pt>
    <dgm:pt modelId="{2A5FB4FB-6A51-46BE-9054-7605EA2D5290}" type="pres">
      <dgm:prSet presAssocID="{5AFB7B96-D3FD-4680-884B-FB670C65B47C}" presName="bigChev" presStyleLbl="node1" presStyleIdx="1" presStyleCnt="4"/>
      <dgm:spPr/>
    </dgm:pt>
    <dgm:pt modelId="{48362761-8623-4B69-BD91-3418A121BD39}" type="pres">
      <dgm:prSet presAssocID="{E532BEBC-476C-49D1-BACB-C6F0072E8E5B}" presName="parTrans" presStyleCnt="0"/>
      <dgm:spPr/>
    </dgm:pt>
    <dgm:pt modelId="{8A5988AC-B878-4F58-96E3-3324BFEC5CDB}" type="pres">
      <dgm:prSet presAssocID="{71C65EC3-4E94-4079-AF14-3B09DF14FBE5}" presName="node" presStyleLbl="alignAccFollowNode1" presStyleIdx="0" presStyleCnt="9">
        <dgm:presLayoutVars>
          <dgm:bulletEnabled val="1"/>
        </dgm:presLayoutVars>
      </dgm:prSet>
      <dgm:spPr/>
    </dgm:pt>
    <dgm:pt modelId="{5FB8708B-FBBF-4EA0-A636-680E41CDEB55}" type="pres">
      <dgm:prSet presAssocID="{D304BCF9-3F0D-47B5-A485-C9F54C303019}" presName="sibTrans" presStyleCnt="0"/>
      <dgm:spPr/>
    </dgm:pt>
    <dgm:pt modelId="{8D52845F-9CFC-4EC6-9194-BC741B5D505B}" type="pres">
      <dgm:prSet presAssocID="{4FDC261F-959B-4746-98D9-5CDDD60AFBB9}" presName="node" presStyleLbl="alignAccFollowNode1" presStyleIdx="1" presStyleCnt="9">
        <dgm:presLayoutVars>
          <dgm:bulletEnabled val="1"/>
        </dgm:presLayoutVars>
      </dgm:prSet>
      <dgm:spPr/>
    </dgm:pt>
    <dgm:pt modelId="{719816FF-64F6-48D7-AF6C-AF1078A7BBC5}" type="pres">
      <dgm:prSet presAssocID="{31C21C83-855C-41F0-B555-7F4CB9BDF502}" presName="sibTrans" presStyleCnt="0"/>
      <dgm:spPr/>
    </dgm:pt>
    <dgm:pt modelId="{965EFAA1-6CAF-43D5-B671-33E4FBC5B788}" type="pres">
      <dgm:prSet presAssocID="{BB2A8439-6BE1-46B5-B703-3F5EEEC0F91B}" presName="node" presStyleLbl="alignAccFollowNode1" presStyleIdx="2" presStyleCnt="9">
        <dgm:presLayoutVars>
          <dgm:bulletEnabled val="1"/>
        </dgm:presLayoutVars>
      </dgm:prSet>
      <dgm:spPr/>
    </dgm:pt>
    <dgm:pt modelId="{C5353E24-9070-4683-8CB6-F2C34A0F5EC1}" type="pres">
      <dgm:prSet presAssocID="{14D6B181-2218-4093-8916-61CB511CC2EA}" presName="sibTrans" presStyleCnt="0"/>
      <dgm:spPr/>
    </dgm:pt>
    <dgm:pt modelId="{83AB1D0F-7956-4E45-BACA-A8761A3FE726}" type="pres">
      <dgm:prSet presAssocID="{AB8E62D4-D644-419E-B77D-7DF4A46A9BF1}" presName="node" presStyleLbl="alignAccFollowNode1" presStyleIdx="3" presStyleCnt="9">
        <dgm:presLayoutVars>
          <dgm:bulletEnabled val="1"/>
        </dgm:presLayoutVars>
      </dgm:prSet>
      <dgm:spPr/>
    </dgm:pt>
    <dgm:pt modelId="{7C4DE115-BD11-493B-A6DC-A5FA73F10F34}" type="pres">
      <dgm:prSet presAssocID="{5AFB7B96-D3FD-4680-884B-FB670C65B47C}" presName="vSp" presStyleCnt="0"/>
      <dgm:spPr/>
    </dgm:pt>
    <dgm:pt modelId="{17412C89-133F-4764-A991-3B55F05230E8}" type="pres">
      <dgm:prSet presAssocID="{8E0614B7-9EA8-4687-8A8A-D75C68050FD1}" presName="horFlow" presStyleCnt="0"/>
      <dgm:spPr/>
    </dgm:pt>
    <dgm:pt modelId="{47ACCB17-9661-4345-A2B4-F22445CA282A}" type="pres">
      <dgm:prSet presAssocID="{8E0614B7-9EA8-4687-8A8A-D75C68050FD1}" presName="bigChev" presStyleLbl="node1" presStyleIdx="2" presStyleCnt="4"/>
      <dgm:spPr/>
    </dgm:pt>
    <dgm:pt modelId="{6FC62B4F-CB55-4BF5-84F6-BCFF57B947BF}" type="pres">
      <dgm:prSet presAssocID="{8C8EF0F0-8A45-41B7-82E5-30C6B6C3DFBB}" presName="parTrans" presStyleCnt="0"/>
      <dgm:spPr/>
    </dgm:pt>
    <dgm:pt modelId="{12AE85B4-D43F-4ACD-8BF8-2F67C358839A}" type="pres">
      <dgm:prSet presAssocID="{4792BE02-C144-4443-9302-D74D713514B9}" presName="node" presStyleLbl="alignAccFollowNode1" presStyleIdx="4" presStyleCnt="9">
        <dgm:presLayoutVars>
          <dgm:bulletEnabled val="1"/>
        </dgm:presLayoutVars>
      </dgm:prSet>
      <dgm:spPr/>
    </dgm:pt>
    <dgm:pt modelId="{3C5E3721-6928-429A-A171-1D9B20266E8B}" type="pres">
      <dgm:prSet presAssocID="{D62A5657-EB1C-4C78-84A3-98A3A0917E80}" presName="sibTrans" presStyleCnt="0"/>
      <dgm:spPr/>
    </dgm:pt>
    <dgm:pt modelId="{4F6EE7BE-3385-4D20-81E4-300BE480A577}" type="pres">
      <dgm:prSet presAssocID="{96482AA8-E537-41E2-B200-4FA8B0AB3E37}" presName="node" presStyleLbl="alignAccFollowNode1" presStyleIdx="5" presStyleCnt="9">
        <dgm:presLayoutVars>
          <dgm:bulletEnabled val="1"/>
        </dgm:presLayoutVars>
      </dgm:prSet>
      <dgm:spPr/>
    </dgm:pt>
    <dgm:pt modelId="{E88F0DA1-5D53-4853-9004-76690FB6341C}" type="pres">
      <dgm:prSet presAssocID="{DD4E4E50-7DD7-4EEC-A4DA-B17AB1245AC4}" presName="sibTrans" presStyleCnt="0"/>
      <dgm:spPr/>
    </dgm:pt>
    <dgm:pt modelId="{D9FB700D-3DBF-4B10-881E-43A1942F012A}" type="pres">
      <dgm:prSet presAssocID="{611007FB-D8C1-4A49-A73D-6D5E5FA0C6E1}" presName="node" presStyleLbl="alignAccFollowNode1" presStyleIdx="6" presStyleCnt="9">
        <dgm:presLayoutVars>
          <dgm:bulletEnabled val="1"/>
        </dgm:presLayoutVars>
      </dgm:prSet>
      <dgm:spPr/>
    </dgm:pt>
    <dgm:pt modelId="{F2B6895C-89C7-4CF3-98FA-3E38E2691F20}" type="pres">
      <dgm:prSet presAssocID="{8E0614B7-9EA8-4687-8A8A-D75C68050FD1}" presName="vSp" presStyleCnt="0"/>
      <dgm:spPr/>
    </dgm:pt>
    <dgm:pt modelId="{4FD7220E-A41F-4594-8E41-BE77AAD226C0}" type="pres">
      <dgm:prSet presAssocID="{C7A5F64E-D91B-4BFA-85C3-5884C08EEC08}" presName="horFlow" presStyleCnt="0"/>
      <dgm:spPr/>
    </dgm:pt>
    <dgm:pt modelId="{E235D5EA-1DDC-40A9-929D-3CC5A0BAF460}" type="pres">
      <dgm:prSet presAssocID="{C7A5F64E-D91B-4BFA-85C3-5884C08EEC08}" presName="bigChev" presStyleLbl="node1" presStyleIdx="3" presStyleCnt="4"/>
      <dgm:spPr/>
    </dgm:pt>
    <dgm:pt modelId="{A3736A14-1F1E-41FE-8BF0-5849387B2543}" type="pres">
      <dgm:prSet presAssocID="{C9DA1439-CE8C-4DB4-A8E0-3084AD12EF54}" presName="parTrans" presStyleCnt="0"/>
      <dgm:spPr/>
    </dgm:pt>
    <dgm:pt modelId="{2DB60F41-A193-445F-8BA6-4D8B2DAC4151}" type="pres">
      <dgm:prSet presAssocID="{E42D1D17-F52B-4AE2-AAD6-39864A1C6E86}" presName="node" presStyleLbl="alignAccFollowNode1" presStyleIdx="7" presStyleCnt="9">
        <dgm:presLayoutVars>
          <dgm:bulletEnabled val="1"/>
        </dgm:presLayoutVars>
      </dgm:prSet>
      <dgm:spPr/>
    </dgm:pt>
    <dgm:pt modelId="{1856C633-93DD-403F-9FED-5785647796B2}" type="pres">
      <dgm:prSet presAssocID="{A871745E-9B09-4F1C-BE80-3B4BB95857F4}" presName="sibTrans" presStyleCnt="0"/>
      <dgm:spPr/>
    </dgm:pt>
    <dgm:pt modelId="{6145977B-C422-4792-97EB-6E7F7311629A}" type="pres">
      <dgm:prSet presAssocID="{60A89797-1A26-44BE-A35B-8BC8FA4E94AC}" presName="node" presStyleLbl="alignAccFollowNode1" presStyleIdx="8" presStyleCnt="9">
        <dgm:presLayoutVars>
          <dgm:bulletEnabled val="1"/>
        </dgm:presLayoutVars>
      </dgm:prSet>
      <dgm:spPr/>
    </dgm:pt>
  </dgm:ptLst>
  <dgm:cxnLst>
    <dgm:cxn modelId="{021B0E00-33FA-473A-B264-A26ABBC6C4F7}" srcId="{5AFB7B96-D3FD-4680-884B-FB670C65B47C}" destId="{71C65EC3-4E94-4079-AF14-3B09DF14FBE5}" srcOrd="0" destOrd="0" parTransId="{E532BEBC-476C-49D1-BACB-C6F0072E8E5B}" sibTransId="{D304BCF9-3F0D-47B5-A485-C9F54C303019}"/>
    <dgm:cxn modelId="{BEA16D0E-F81C-4A9A-983C-F98DA4B26A88}" srcId="{5AFB7B96-D3FD-4680-884B-FB670C65B47C}" destId="{4FDC261F-959B-4746-98D9-5CDDD60AFBB9}" srcOrd="1" destOrd="0" parTransId="{09A6F947-ADB0-411E-8F52-AD060F87F830}" sibTransId="{31C21C83-855C-41F0-B555-7F4CB9BDF502}"/>
    <dgm:cxn modelId="{0BEDAD25-342F-4EA7-9C02-CDB7896C9422}" type="presOf" srcId="{BB2A8439-6BE1-46B5-B703-3F5EEEC0F91B}" destId="{965EFAA1-6CAF-43D5-B671-33E4FBC5B788}" srcOrd="0" destOrd="0" presId="urn:microsoft.com/office/officeart/2005/8/layout/lProcess3"/>
    <dgm:cxn modelId="{21878B26-FE78-460F-8FD1-15317535750C}" srcId="{5AFB7B96-D3FD-4680-884B-FB670C65B47C}" destId="{AB8E62D4-D644-419E-B77D-7DF4A46A9BF1}" srcOrd="3" destOrd="0" parTransId="{1B71FAA9-0579-4DE7-A67F-DFB6054E1945}" sibTransId="{55819A28-0901-4C43-8B73-A7C3B347CC1C}"/>
    <dgm:cxn modelId="{84559627-82F3-4A38-9D54-E37285B14CDF}" srcId="{5AFB7B96-D3FD-4680-884B-FB670C65B47C}" destId="{BB2A8439-6BE1-46B5-B703-3F5EEEC0F91B}" srcOrd="2" destOrd="0" parTransId="{52371664-B553-4A04-B9E0-11B91F8B29E6}" sibTransId="{14D6B181-2218-4093-8916-61CB511CC2EA}"/>
    <dgm:cxn modelId="{B2403E2A-AC78-44D0-B7EA-41BD1D3377D5}" srcId="{C7A5F64E-D91B-4BFA-85C3-5884C08EEC08}" destId="{E42D1D17-F52B-4AE2-AAD6-39864A1C6E86}" srcOrd="0" destOrd="0" parTransId="{C9DA1439-CE8C-4DB4-A8E0-3084AD12EF54}" sibTransId="{A871745E-9B09-4F1C-BE80-3B4BB95857F4}"/>
    <dgm:cxn modelId="{08849041-8916-4154-AF75-459AD22C31FF}" srcId="{376C0887-95BD-4AA8-BC45-A1A26F7B5261}" destId="{5AFB7B96-D3FD-4680-884B-FB670C65B47C}" srcOrd="1" destOrd="0" parTransId="{40C15122-8AAA-48AA-8ED7-0A26DD277B62}" sibTransId="{69EA189F-0824-4C08-925C-A50085D8AAF3}"/>
    <dgm:cxn modelId="{4876FF45-88D2-4CD3-8293-92D51D6C13AA}" type="presOf" srcId="{E42D1D17-F52B-4AE2-AAD6-39864A1C6E86}" destId="{2DB60F41-A193-445F-8BA6-4D8B2DAC4151}" srcOrd="0" destOrd="0" presId="urn:microsoft.com/office/officeart/2005/8/layout/lProcess3"/>
    <dgm:cxn modelId="{2D3E5346-9346-4536-ABD0-823C0DFB502C}" type="presOf" srcId="{4792BE02-C144-4443-9302-D74D713514B9}" destId="{12AE85B4-D43F-4ACD-8BF8-2F67C358839A}" srcOrd="0" destOrd="0" presId="urn:microsoft.com/office/officeart/2005/8/layout/lProcess3"/>
    <dgm:cxn modelId="{7E1DA349-CC95-4703-8E00-53174983BFA5}" type="presOf" srcId="{AB8E62D4-D644-419E-B77D-7DF4A46A9BF1}" destId="{83AB1D0F-7956-4E45-BACA-A8761A3FE726}" srcOrd="0" destOrd="0" presId="urn:microsoft.com/office/officeart/2005/8/layout/lProcess3"/>
    <dgm:cxn modelId="{D374F96B-C362-4269-B7EA-997C84A0E571}" type="presOf" srcId="{5AFB7B96-D3FD-4680-884B-FB670C65B47C}" destId="{2A5FB4FB-6A51-46BE-9054-7605EA2D5290}" srcOrd="0" destOrd="0" presId="urn:microsoft.com/office/officeart/2005/8/layout/lProcess3"/>
    <dgm:cxn modelId="{4C3EEF6C-2A89-45F5-8D93-97A1175FE8F2}" type="presOf" srcId="{71C65EC3-4E94-4079-AF14-3B09DF14FBE5}" destId="{8A5988AC-B878-4F58-96E3-3324BFEC5CDB}" srcOrd="0" destOrd="0" presId="urn:microsoft.com/office/officeart/2005/8/layout/lProcess3"/>
    <dgm:cxn modelId="{E19B7754-7156-4BFC-9502-4E1532712E54}" type="presOf" srcId="{C7A5F64E-D91B-4BFA-85C3-5884C08EEC08}" destId="{E235D5EA-1DDC-40A9-929D-3CC5A0BAF460}" srcOrd="0" destOrd="0" presId="urn:microsoft.com/office/officeart/2005/8/layout/lProcess3"/>
    <dgm:cxn modelId="{FF207B55-678C-472F-964D-58E2A8AC9BA1}" srcId="{376C0887-95BD-4AA8-BC45-A1A26F7B5261}" destId="{C7A5F64E-D91B-4BFA-85C3-5884C08EEC08}" srcOrd="3" destOrd="0" parTransId="{45D0FE26-3E15-4592-9167-ADDA6D670194}" sibTransId="{E30493A3-32C2-48CE-AF3B-CE7173BA7CA6}"/>
    <dgm:cxn modelId="{B5832382-4E8C-4D8B-AE5D-129CF0E8418F}" srcId="{376C0887-95BD-4AA8-BC45-A1A26F7B5261}" destId="{CA6CA6AF-974A-4CAE-8BE0-859DFB2FDE75}" srcOrd="0" destOrd="0" parTransId="{6A32E2A3-A173-4DE4-9E6F-0B767BC51095}" sibTransId="{F46BB264-A807-4145-A802-EF7C057C0781}"/>
    <dgm:cxn modelId="{A6CFBB86-9FFA-4101-B0E8-852C1219B6B9}" type="presOf" srcId="{CA6CA6AF-974A-4CAE-8BE0-859DFB2FDE75}" destId="{4D156B33-7211-4C57-87D2-606D13FD2B22}" srcOrd="0" destOrd="0" presId="urn:microsoft.com/office/officeart/2005/8/layout/lProcess3"/>
    <dgm:cxn modelId="{8B66C9A3-5501-4E7B-A57C-2025CE3140B5}" type="presOf" srcId="{96482AA8-E537-41E2-B200-4FA8B0AB3E37}" destId="{4F6EE7BE-3385-4D20-81E4-300BE480A577}" srcOrd="0" destOrd="0" presId="urn:microsoft.com/office/officeart/2005/8/layout/lProcess3"/>
    <dgm:cxn modelId="{5B573FAF-EDD4-459E-8291-B07C7349FEFC}" type="presOf" srcId="{8E0614B7-9EA8-4687-8A8A-D75C68050FD1}" destId="{47ACCB17-9661-4345-A2B4-F22445CA282A}" srcOrd="0" destOrd="0" presId="urn:microsoft.com/office/officeart/2005/8/layout/lProcess3"/>
    <dgm:cxn modelId="{4BCE6FB2-04D9-42A0-ADD3-DD428BA86F6F}" type="presOf" srcId="{611007FB-D8C1-4A49-A73D-6D5E5FA0C6E1}" destId="{D9FB700D-3DBF-4B10-881E-43A1942F012A}" srcOrd="0" destOrd="0" presId="urn:microsoft.com/office/officeart/2005/8/layout/lProcess3"/>
    <dgm:cxn modelId="{EDAC89C8-6844-493E-A643-5DDCAB193BB8}" srcId="{8E0614B7-9EA8-4687-8A8A-D75C68050FD1}" destId="{4792BE02-C144-4443-9302-D74D713514B9}" srcOrd="0" destOrd="0" parTransId="{8C8EF0F0-8A45-41B7-82E5-30C6B6C3DFBB}" sibTransId="{D62A5657-EB1C-4C78-84A3-98A3A0917E80}"/>
    <dgm:cxn modelId="{69F439CB-2DA2-4646-8375-EE1541BF4EC6}" srcId="{376C0887-95BD-4AA8-BC45-A1A26F7B5261}" destId="{8E0614B7-9EA8-4687-8A8A-D75C68050FD1}" srcOrd="2" destOrd="0" parTransId="{D7AE026F-EA1C-4DC8-87E4-08D1FCDEE9BE}" sibTransId="{96F22EEF-A833-44AA-9FFC-28DB8D740BE2}"/>
    <dgm:cxn modelId="{4A9DE9CB-3DF7-4E38-92F3-675C3E4E7285}" srcId="{C7A5F64E-D91B-4BFA-85C3-5884C08EEC08}" destId="{60A89797-1A26-44BE-A35B-8BC8FA4E94AC}" srcOrd="1" destOrd="0" parTransId="{79263AA1-F4D8-4CCB-906A-1BCCB5DFD9A6}" sibTransId="{C5035622-0E59-40C1-941E-42230C0D112E}"/>
    <dgm:cxn modelId="{B58EB3D2-08C5-49CF-8624-F93C4BFB5E94}" srcId="{8E0614B7-9EA8-4687-8A8A-D75C68050FD1}" destId="{96482AA8-E537-41E2-B200-4FA8B0AB3E37}" srcOrd="1" destOrd="0" parTransId="{F1ACBBB8-49BE-44FD-83F3-8F00595B7336}" sibTransId="{DD4E4E50-7DD7-4EEC-A4DA-B17AB1245AC4}"/>
    <dgm:cxn modelId="{CD9BC4DE-6AD6-4FD6-A616-9BF696D1BEE8}" type="presOf" srcId="{376C0887-95BD-4AA8-BC45-A1A26F7B5261}" destId="{78542CA9-AAF2-4F78-8F6F-0174938E09BB}" srcOrd="0" destOrd="0" presId="urn:microsoft.com/office/officeart/2005/8/layout/lProcess3"/>
    <dgm:cxn modelId="{E6529FF4-DAE1-4815-BF1C-7FFB1128489C}" type="presOf" srcId="{4FDC261F-959B-4746-98D9-5CDDD60AFBB9}" destId="{8D52845F-9CFC-4EC6-9194-BC741B5D505B}" srcOrd="0" destOrd="0" presId="urn:microsoft.com/office/officeart/2005/8/layout/lProcess3"/>
    <dgm:cxn modelId="{33FAF3FB-C0CA-4982-9248-1BE76C95E7BF}" srcId="{8E0614B7-9EA8-4687-8A8A-D75C68050FD1}" destId="{611007FB-D8C1-4A49-A73D-6D5E5FA0C6E1}" srcOrd="2" destOrd="0" parTransId="{2412742C-6D98-4B3D-BFFB-239BF8FF1E84}" sibTransId="{5D1D030F-778E-4A89-AB07-9312D8A4F47F}"/>
    <dgm:cxn modelId="{E552C9FE-DE98-47BA-A446-93C87CA93A0F}" type="presOf" srcId="{60A89797-1A26-44BE-A35B-8BC8FA4E94AC}" destId="{6145977B-C422-4792-97EB-6E7F7311629A}" srcOrd="0" destOrd="0" presId="urn:microsoft.com/office/officeart/2005/8/layout/lProcess3"/>
    <dgm:cxn modelId="{50DEE662-C0E1-44BC-8922-9F4DB6CF911C}" type="presParOf" srcId="{78542CA9-AAF2-4F78-8F6F-0174938E09BB}" destId="{5E2B1C7A-31BA-445D-84BB-0DDB830F07AC}" srcOrd="0" destOrd="0" presId="urn:microsoft.com/office/officeart/2005/8/layout/lProcess3"/>
    <dgm:cxn modelId="{9223389B-F015-4867-AECF-D31E3EE44803}" type="presParOf" srcId="{5E2B1C7A-31BA-445D-84BB-0DDB830F07AC}" destId="{4D156B33-7211-4C57-87D2-606D13FD2B22}" srcOrd="0" destOrd="0" presId="urn:microsoft.com/office/officeart/2005/8/layout/lProcess3"/>
    <dgm:cxn modelId="{30E85786-81F7-441F-A185-65232483D0F7}" type="presParOf" srcId="{78542CA9-AAF2-4F78-8F6F-0174938E09BB}" destId="{4CFB5DE3-4CFB-454B-B759-50FDD3C5898E}" srcOrd="1" destOrd="0" presId="urn:microsoft.com/office/officeart/2005/8/layout/lProcess3"/>
    <dgm:cxn modelId="{9C20AB47-7865-48B4-AB52-9AF17FD5DDF3}" type="presParOf" srcId="{78542CA9-AAF2-4F78-8F6F-0174938E09BB}" destId="{4F8FDC32-5A61-43DF-ACDA-0CD0B632CBEF}" srcOrd="2" destOrd="0" presId="urn:microsoft.com/office/officeart/2005/8/layout/lProcess3"/>
    <dgm:cxn modelId="{505E88F2-0030-4A3A-B926-B75B012650E6}" type="presParOf" srcId="{4F8FDC32-5A61-43DF-ACDA-0CD0B632CBEF}" destId="{2A5FB4FB-6A51-46BE-9054-7605EA2D5290}" srcOrd="0" destOrd="0" presId="urn:microsoft.com/office/officeart/2005/8/layout/lProcess3"/>
    <dgm:cxn modelId="{F11F1075-73FD-46E5-A90C-9DD84BD54006}" type="presParOf" srcId="{4F8FDC32-5A61-43DF-ACDA-0CD0B632CBEF}" destId="{48362761-8623-4B69-BD91-3418A121BD39}" srcOrd="1" destOrd="0" presId="urn:microsoft.com/office/officeart/2005/8/layout/lProcess3"/>
    <dgm:cxn modelId="{72487C91-D53D-4486-B9B3-DCDB22F21981}" type="presParOf" srcId="{4F8FDC32-5A61-43DF-ACDA-0CD0B632CBEF}" destId="{8A5988AC-B878-4F58-96E3-3324BFEC5CDB}" srcOrd="2" destOrd="0" presId="urn:microsoft.com/office/officeart/2005/8/layout/lProcess3"/>
    <dgm:cxn modelId="{24482A2A-E578-4A1F-8163-6B1E6D1EC6F3}" type="presParOf" srcId="{4F8FDC32-5A61-43DF-ACDA-0CD0B632CBEF}" destId="{5FB8708B-FBBF-4EA0-A636-680E41CDEB55}" srcOrd="3" destOrd="0" presId="urn:microsoft.com/office/officeart/2005/8/layout/lProcess3"/>
    <dgm:cxn modelId="{66B373F2-8D41-4D21-8F54-078DB4856DF1}" type="presParOf" srcId="{4F8FDC32-5A61-43DF-ACDA-0CD0B632CBEF}" destId="{8D52845F-9CFC-4EC6-9194-BC741B5D505B}" srcOrd="4" destOrd="0" presId="urn:microsoft.com/office/officeart/2005/8/layout/lProcess3"/>
    <dgm:cxn modelId="{96336C81-EA28-4A94-8B3D-DFF431E05F46}" type="presParOf" srcId="{4F8FDC32-5A61-43DF-ACDA-0CD0B632CBEF}" destId="{719816FF-64F6-48D7-AF6C-AF1078A7BBC5}" srcOrd="5" destOrd="0" presId="urn:microsoft.com/office/officeart/2005/8/layout/lProcess3"/>
    <dgm:cxn modelId="{66B4DC3F-4A49-4D94-8857-7C608CA6D412}" type="presParOf" srcId="{4F8FDC32-5A61-43DF-ACDA-0CD0B632CBEF}" destId="{965EFAA1-6CAF-43D5-B671-33E4FBC5B788}" srcOrd="6" destOrd="0" presId="urn:microsoft.com/office/officeart/2005/8/layout/lProcess3"/>
    <dgm:cxn modelId="{90AB1E34-6DF9-40E4-96CB-E44A78C21E04}" type="presParOf" srcId="{4F8FDC32-5A61-43DF-ACDA-0CD0B632CBEF}" destId="{C5353E24-9070-4683-8CB6-F2C34A0F5EC1}" srcOrd="7" destOrd="0" presId="urn:microsoft.com/office/officeart/2005/8/layout/lProcess3"/>
    <dgm:cxn modelId="{D9CFD5C0-9E3F-405A-BC52-8AB555DCE447}" type="presParOf" srcId="{4F8FDC32-5A61-43DF-ACDA-0CD0B632CBEF}" destId="{83AB1D0F-7956-4E45-BACA-A8761A3FE726}" srcOrd="8" destOrd="0" presId="urn:microsoft.com/office/officeart/2005/8/layout/lProcess3"/>
    <dgm:cxn modelId="{DE583485-7AEB-4177-AEAF-A4F06094B740}" type="presParOf" srcId="{78542CA9-AAF2-4F78-8F6F-0174938E09BB}" destId="{7C4DE115-BD11-493B-A6DC-A5FA73F10F34}" srcOrd="3" destOrd="0" presId="urn:microsoft.com/office/officeart/2005/8/layout/lProcess3"/>
    <dgm:cxn modelId="{14590572-D0CC-47C5-B84A-3774944946D6}" type="presParOf" srcId="{78542CA9-AAF2-4F78-8F6F-0174938E09BB}" destId="{17412C89-133F-4764-A991-3B55F05230E8}" srcOrd="4" destOrd="0" presId="urn:microsoft.com/office/officeart/2005/8/layout/lProcess3"/>
    <dgm:cxn modelId="{361EAB7C-4580-4EA8-920F-4478198736F5}" type="presParOf" srcId="{17412C89-133F-4764-A991-3B55F05230E8}" destId="{47ACCB17-9661-4345-A2B4-F22445CA282A}" srcOrd="0" destOrd="0" presId="urn:microsoft.com/office/officeart/2005/8/layout/lProcess3"/>
    <dgm:cxn modelId="{D231DF44-62AE-477A-B4B9-930268474E5A}" type="presParOf" srcId="{17412C89-133F-4764-A991-3B55F05230E8}" destId="{6FC62B4F-CB55-4BF5-84F6-BCFF57B947BF}" srcOrd="1" destOrd="0" presId="urn:microsoft.com/office/officeart/2005/8/layout/lProcess3"/>
    <dgm:cxn modelId="{F8E27606-271D-48F0-AF11-3091B9B4B5AA}" type="presParOf" srcId="{17412C89-133F-4764-A991-3B55F05230E8}" destId="{12AE85B4-D43F-4ACD-8BF8-2F67C358839A}" srcOrd="2" destOrd="0" presId="urn:microsoft.com/office/officeart/2005/8/layout/lProcess3"/>
    <dgm:cxn modelId="{2A092167-06AF-4C31-8A18-C7E081597EA0}" type="presParOf" srcId="{17412C89-133F-4764-A991-3B55F05230E8}" destId="{3C5E3721-6928-429A-A171-1D9B20266E8B}" srcOrd="3" destOrd="0" presId="urn:microsoft.com/office/officeart/2005/8/layout/lProcess3"/>
    <dgm:cxn modelId="{2A58A67C-5564-49FB-A0B4-55B2D54695B0}" type="presParOf" srcId="{17412C89-133F-4764-A991-3B55F05230E8}" destId="{4F6EE7BE-3385-4D20-81E4-300BE480A577}" srcOrd="4" destOrd="0" presId="urn:microsoft.com/office/officeart/2005/8/layout/lProcess3"/>
    <dgm:cxn modelId="{A960F26C-7EA5-48B1-9795-48CFC129AA37}" type="presParOf" srcId="{17412C89-133F-4764-A991-3B55F05230E8}" destId="{E88F0DA1-5D53-4853-9004-76690FB6341C}" srcOrd="5" destOrd="0" presId="urn:microsoft.com/office/officeart/2005/8/layout/lProcess3"/>
    <dgm:cxn modelId="{5999650F-30DF-43AA-BF34-46150E66262A}" type="presParOf" srcId="{17412C89-133F-4764-A991-3B55F05230E8}" destId="{D9FB700D-3DBF-4B10-881E-43A1942F012A}" srcOrd="6" destOrd="0" presId="urn:microsoft.com/office/officeart/2005/8/layout/lProcess3"/>
    <dgm:cxn modelId="{B68CAB2A-85B4-4261-9E40-78A4AF579DD4}" type="presParOf" srcId="{78542CA9-AAF2-4F78-8F6F-0174938E09BB}" destId="{F2B6895C-89C7-4CF3-98FA-3E38E2691F20}" srcOrd="5" destOrd="0" presId="urn:microsoft.com/office/officeart/2005/8/layout/lProcess3"/>
    <dgm:cxn modelId="{21700FE6-B95D-41F4-855B-4664DCED1448}" type="presParOf" srcId="{78542CA9-AAF2-4F78-8F6F-0174938E09BB}" destId="{4FD7220E-A41F-4594-8E41-BE77AAD226C0}" srcOrd="6" destOrd="0" presId="urn:microsoft.com/office/officeart/2005/8/layout/lProcess3"/>
    <dgm:cxn modelId="{DEF8A6C6-46E7-49EF-83BE-32D372C48559}" type="presParOf" srcId="{4FD7220E-A41F-4594-8E41-BE77AAD226C0}" destId="{E235D5EA-1DDC-40A9-929D-3CC5A0BAF460}" srcOrd="0" destOrd="0" presId="urn:microsoft.com/office/officeart/2005/8/layout/lProcess3"/>
    <dgm:cxn modelId="{43BB7F37-0AEC-4EF7-8573-D68552D6EE66}" type="presParOf" srcId="{4FD7220E-A41F-4594-8E41-BE77AAD226C0}" destId="{A3736A14-1F1E-41FE-8BF0-5849387B2543}" srcOrd="1" destOrd="0" presId="urn:microsoft.com/office/officeart/2005/8/layout/lProcess3"/>
    <dgm:cxn modelId="{07B3A1BD-6CF0-4DA4-BF7F-934F2EA39F56}" type="presParOf" srcId="{4FD7220E-A41F-4594-8E41-BE77AAD226C0}" destId="{2DB60F41-A193-445F-8BA6-4D8B2DAC4151}" srcOrd="2" destOrd="0" presId="urn:microsoft.com/office/officeart/2005/8/layout/lProcess3"/>
    <dgm:cxn modelId="{6E62BB7A-AB81-47E9-89FE-6BCEF0BCECC6}" type="presParOf" srcId="{4FD7220E-A41F-4594-8E41-BE77AAD226C0}" destId="{1856C633-93DD-403F-9FED-5785647796B2}" srcOrd="3" destOrd="0" presId="urn:microsoft.com/office/officeart/2005/8/layout/lProcess3"/>
    <dgm:cxn modelId="{7A05D4EC-9B80-4B7F-A65D-76670D4FBEBC}" type="presParOf" srcId="{4FD7220E-A41F-4594-8E41-BE77AAD226C0}" destId="{6145977B-C422-4792-97EB-6E7F7311629A}" srcOrd="4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5.xml><?xml version="1.0" encoding="utf-8"?>
<dgm:dataModel xmlns:dgm="http://schemas.openxmlformats.org/drawingml/2006/diagram" xmlns:a="http://schemas.openxmlformats.org/drawingml/2006/main">
  <dgm:ptLst>
    <dgm:pt modelId="{D7F08B32-F836-4478-B3F3-5196D5CBB61C}" type="doc">
      <dgm:prSet loTypeId="urn:microsoft.com/office/officeart/2005/8/layout/hierarchy4" loCatId="list" qsTypeId="urn:microsoft.com/office/officeart/2005/8/quickstyle/simple3" qsCatId="simple" csTypeId="urn:microsoft.com/office/officeart/2005/8/colors/accent3_1" csCatId="accent3"/>
      <dgm:spPr/>
      <dgm:t>
        <a:bodyPr/>
        <a:lstStyle/>
        <a:p>
          <a:endParaRPr lang="fi-FI"/>
        </a:p>
      </dgm:t>
    </dgm:pt>
    <dgm:pt modelId="{A473C056-890E-4F8B-9324-82E6E470C601}">
      <dgm:prSet/>
      <dgm:spPr/>
      <dgm:t>
        <a:bodyPr/>
        <a:lstStyle/>
        <a:p>
          <a:r>
            <a:rPr lang="en-US" b="1" dirty="0" err="1"/>
            <a:t>Yleistä</a:t>
          </a:r>
          <a:r>
            <a:rPr lang="en-US" b="1" dirty="0"/>
            <a:t> </a:t>
          </a:r>
          <a:r>
            <a:rPr lang="en-US" b="1" dirty="0" err="1"/>
            <a:t>etua</a:t>
          </a:r>
          <a:r>
            <a:rPr lang="en-US" b="1" dirty="0"/>
            <a:t> tai </a:t>
          </a:r>
          <a:r>
            <a:rPr lang="en-US" b="1" dirty="0" err="1"/>
            <a:t>heikompaa</a:t>
          </a:r>
          <a:r>
            <a:rPr lang="en-US" b="1" dirty="0"/>
            <a:t> </a:t>
          </a:r>
          <a:r>
            <a:rPr lang="en-US" b="1" dirty="0" err="1"/>
            <a:t>osapuolta</a:t>
          </a:r>
          <a:r>
            <a:rPr lang="en-US" b="1" dirty="0"/>
            <a:t> </a:t>
          </a:r>
          <a:r>
            <a:rPr lang="en-US" b="1" dirty="0" err="1"/>
            <a:t>suojaava</a:t>
          </a:r>
          <a:r>
            <a:rPr lang="en-US" b="1" dirty="0"/>
            <a:t> </a:t>
          </a:r>
          <a:r>
            <a:rPr lang="en-US" b="1" dirty="0" err="1"/>
            <a:t>pakottava</a:t>
          </a:r>
          <a:r>
            <a:rPr lang="en-US" b="1" dirty="0"/>
            <a:t> </a:t>
          </a:r>
          <a:r>
            <a:rPr lang="en-US" b="1" dirty="0" err="1"/>
            <a:t>sääntely</a:t>
          </a:r>
          <a:r>
            <a:rPr lang="en-US" b="1" dirty="0"/>
            <a:t> </a:t>
          </a:r>
          <a:endParaRPr lang="fi-FI" dirty="0"/>
        </a:p>
      </dgm:t>
    </dgm:pt>
    <dgm:pt modelId="{85A993F1-6FCD-4EB7-A55E-5F6BA4A0C88C}" type="parTrans" cxnId="{999F6DBD-897D-4B36-B533-C42517BEE2B5}">
      <dgm:prSet/>
      <dgm:spPr/>
      <dgm:t>
        <a:bodyPr/>
        <a:lstStyle/>
        <a:p>
          <a:endParaRPr lang="fi-FI"/>
        </a:p>
      </dgm:t>
    </dgm:pt>
    <dgm:pt modelId="{E779BBFB-B042-4A9B-BE98-2855B103BD8E}" type="sibTrans" cxnId="{999F6DBD-897D-4B36-B533-C42517BEE2B5}">
      <dgm:prSet/>
      <dgm:spPr/>
      <dgm:t>
        <a:bodyPr/>
        <a:lstStyle/>
        <a:p>
          <a:endParaRPr lang="fi-FI"/>
        </a:p>
      </dgm:t>
    </dgm:pt>
    <dgm:pt modelId="{60BDF44A-A7BC-4FBC-BAA2-797F74F1194B}">
      <dgm:prSet/>
      <dgm:spPr/>
      <dgm:t>
        <a:bodyPr/>
        <a:lstStyle/>
        <a:p>
          <a:r>
            <a:rPr lang="en-US" b="1"/>
            <a:t>Muotovapauden rajoitukset </a:t>
          </a:r>
          <a:endParaRPr lang="fi-FI"/>
        </a:p>
      </dgm:t>
    </dgm:pt>
    <dgm:pt modelId="{8ECC89DF-7128-42FE-9B1D-449736F9E517}" type="parTrans" cxnId="{0877E4E4-7520-4490-A6FD-A4A7B6239B9D}">
      <dgm:prSet/>
      <dgm:spPr/>
      <dgm:t>
        <a:bodyPr/>
        <a:lstStyle/>
        <a:p>
          <a:endParaRPr lang="fi-FI"/>
        </a:p>
      </dgm:t>
    </dgm:pt>
    <dgm:pt modelId="{8CFF1C2D-0616-4873-A739-9585538533A0}" type="sibTrans" cxnId="{0877E4E4-7520-4490-A6FD-A4A7B6239B9D}">
      <dgm:prSet/>
      <dgm:spPr/>
      <dgm:t>
        <a:bodyPr/>
        <a:lstStyle/>
        <a:p>
          <a:endParaRPr lang="fi-FI"/>
        </a:p>
      </dgm:t>
    </dgm:pt>
    <dgm:pt modelId="{A0C6863D-B8FC-4793-B744-06E55B80F433}">
      <dgm:prSet/>
      <dgm:spPr/>
      <dgm:t>
        <a:bodyPr/>
        <a:lstStyle/>
        <a:p>
          <a:r>
            <a:rPr lang="en-US" b="1" i="1"/>
            <a:t>Esim. kiinteistönkauppa  </a:t>
          </a:r>
          <a:endParaRPr lang="fi-FI"/>
        </a:p>
      </dgm:t>
    </dgm:pt>
    <dgm:pt modelId="{52354AA6-5106-4ED4-8F7B-1BFEECAC5139}" type="parTrans" cxnId="{5075C769-9AFE-40A7-A27B-B6D8917501E0}">
      <dgm:prSet/>
      <dgm:spPr/>
      <dgm:t>
        <a:bodyPr/>
        <a:lstStyle/>
        <a:p>
          <a:endParaRPr lang="fi-FI"/>
        </a:p>
      </dgm:t>
    </dgm:pt>
    <dgm:pt modelId="{53528EFA-812F-4F88-90E3-BAABE98A4ED9}" type="sibTrans" cxnId="{5075C769-9AFE-40A7-A27B-B6D8917501E0}">
      <dgm:prSet/>
      <dgm:spPr/>
      <dgm:t>
        <a:bodyPr/>
        <a:lstStyle/>
        <a:p>
          <a:endParaRPr lang="fi-FI"/>
        </a:p>
      </dgm:t>
    </dgm:pt>
    <dgm:pt modelId="{547294B9-DFCC-433E-83C0-B57292263911}">
      <dgm:prSet/>
      <dgm:spPr/>
      <dgm:t>
        <a:bodyPr/>
        <a:lstStyle/>
        <a:p>
          <a:r>
            <a:rPr lang="en-US" b="1"/>
            <a:t>Sisältövapauden rajoitukset  </a:t>
          </a:r>
          <a:endParaRPr lang="fi-FI"/>
        </a:p>
      </dgm:t>
    </dgm:pt>
    <dgm:pt modelId="{7FE7CE85-CF6B-43D9-8383-5573F4255A96}" type="parTrans" cxnId="{4AAFC116-C253-4795-A882-224CA5AF0881}">
      <dgm:prSet/>
      <dgm:spPr/>
      <dgm:t>
        <a:bodyPr/>
        <a:lstStyle/>
        <a:p>
          <a:endParaRPr lang="fi-FI"/>
        </a:p>
      </dgm:t>
    </dgm:pt>
    <dgm:pt modelId="{390FE81B-9D90-4AED-965E-89E7C53B62F4}" type="sibTrans" cxnId="{4AAFC116-C253-4795-A882-224CA5AF0881}">
      <dgm:prSet/>
      <dgm:spPr/>
      <dgm:t>
        <a:bodyPr/>
        <a:lstStyle/>
        <a:p>
          <a:endParaRPr lang="fi-FI"/>
        </a:p>
      </dgm:t>
    </dgm:pt>
    <dgm:pt modelId="{82545216-CA3B-45A5-BB09-FB621D8E65C7}">
      <dgm:prSet/>
      <dgm:spPr/>
      <dgm:t>
        <a:bodyPr/>
        <a:lstStyle/>
        <a:p>
          <a:r>
            <a:rPr lang="en-US" i="1"/>
            <a:t>Työoikeus ja kuluttajaoikeus: heikomman suoja</a:t>
          </a:r>
          <a:endParaRPr lang="fi-FI"/>
        </a:p>
      </dgm:t>
    </dgm:pt>
    <dgm:pt modelId="{F053FD49-821D-47F2-BB78-9F6E0ABAB0CA}" type="parTrans" cxnId="{B73C06B2-6EC1-47FE-B0B0-6BC985C0BCC1}">
      <dgm:prSet/>
      <dgm:spPr/>
      <dgm:t>
        <a:bodyPr/>
        <a:lstStyle/>
        <a:p>
          <a:endParaRPr lang="fi-FI"/>
        </a:p>
      </dgm:t>
    </dgm:pt>
    <dgm:pt modelId="{CEE26A95-A255-47C8-A95C-DE1E94571BB5}" type="sibTrans" cxnId="{B73C06B2-6EC1-47FE-B0B0-6BC985C0BCC1}">
      <dgm:prSet/>
      <dgm:spPr/>
      <dgm:t>
        <a:bodyPr/>
        <a:lstStyle/>
        <a:p>
          <a:endParaRPr lang="fi-FI"/>
        </a:p>
      </dgm:t>
    </dgm:pt>
    <dgm:pt modelId="{0227A1A0-6158-478E-80F1-1335731884BA}">
      <dgm:prSet/>
      <dgm:spPr/>
      <dgm:t>
        <a:bodyPr/>
        <a:lstStyle/>
        <a:p>
          <a:r>
            <a:rPr lang="en-US" i="1"/>
            <a:t>Hyvän tavan vastaiset sopimukset</a:t>
          </a:r>
          <a:endParaRPr lang="fi-FI"/>
        </a:p>
      </dgm:t>
    </dgm:pt>
    <dgm:pt modelId="{E049E88D-3155-472B-ACCB-2A3762D4B593}" type="parTrans" cxnId="{B95B5C9B-593F-468D-8B23-93377D37C680}">
      <dgm:prSet/>
      <dgm:spPr/>
      <dgm:t>
        <a:bodyPr/>
        <a:lstStyle/>
        <a:p>
          <a:endParaRPr lang="fi-FI"/>
        </a:p>
      </dgm:t>
    </dgm:pt>
    <dgm:pt modelId="{7B1B3C64-B4DC-4350-A089-3AFC11823141}" type="sibTrans" cxnId="{B95B5C9B-593F-468D-8B23-93377D37C680}">
      <dgm:prSet/>
      <dgm:spPr/>
      <dgm:t>
        <a:bodyPr/>
        <a:lstStyle/>
        <a:p>
          <a:endParaRPr lang="fi-FI"/>
        </a:p>
      </dgm:t>
    </dgm:pt>
    <dgm:pt modelId="{30141060-89E3-4584-B6AD-E742822F01FE}">
      <dgm:prSet/>
      <dgm:spPr/>
      <dgm:t>
        <a:bodyPr/>
        <a:lstStyle/>
        <a:p>
          <a:r>
            <a:rPr lang="en-US" i="1"/>
            <a:t>Kolmannen (ulkopuolisen) oikeudet: sopimus kolmannen vahingoksi ei yleensä mahdollinen (vrt. Työehtosopimus)  </a:t>
          </a:r>
          <a:endParaRPr lang="fi-FI"/>
        </a:p>
      </dgm:t>
    </dgm:pt>
    <dgm:pt modelId="{6168C0B7-1B84-4BE3-AF37-71E48679E6A0}" type="parTrans" cxnId="{2616197C-68EC-4766-AD44-075BBFA30BB3}">
      <dgm:prSet/>
      <dgm:spPr/>
      <dgm:t>
        <a:bodyPr/>
        <a:lstStyle/>
        <a:p>
          <a:endParaRPr lang="fi-FI"/>
        </a:p>
      </dgm:t>
    </dgm:pt>
    <dgm:pt modelId="{10A65C17-9DE7-49BA-8857-C1BDBFE36BBE}" type="sibTrans" cxnId="{2616197C-68EC-4766-AD44-075BBFA30BB3}">
      <dgm:prSet/>
      <dgm:spPr/>
      <dgm:t>
        <a:bodyPr/>
        <a:lstStyle/>
        <a:p>
          <a:endParaRPr lang="fi-FI"/>
        </a:p>
      </dgm:t>
    </dgm:pt>
    <dgm:pt modelId="{39BD4A68-6067-4664-A017-F3E872C50984}">
      <dgm:prSet/>
      <dgm:spPr/>
      <dgm:t>
        <a:bodyPr/>
        <a:lstStyle/>
        <a:p>
          <a:r>
            <a:rPr lang="en-US" i="1"/>
            <a:t>Kilpailuoikeudelliset sopimusvapauden rajoitukset</a:t>
          </a:r>
          <a:endParaRPr lang="fi-FI"/>
        </a:p>
      </dgm:t>
    </dgm:pt>
    <dgm:pt modelId="{DAE9EC53-CB66-44FC-B198-F79CC335E3AA}" type="parTrans" cxnId="{4F2391FE-E518-49C9-96EC-EFEFB3171A38}">
      <dgm:prSet/>
      <dgm:spPr/>
      <dgm:t>
        <a:bodyPr/>
        <a:lstStyle/>
        <a:p>
          <a:endParaRPr lang="fi-FI"/>
        </a:p>
      </dgm:t>
    </dgm:pt>
    <dgm:pt modelId="{E5DECC43-7469-4213-BC5F-CB91E8411A8C}" type="sibTrans" cxnId="{4F2391FE-E518-49C9-96EC-EFEFB3171A38}">
      <dgm:prSet/>
      <dgm:spPr/>
      <dgm:t>
        <a:bodyPr/>
        <a:lstStyle/>
        <a:p>
          <a:endParaRPr lang="fi-FI"/>
        </a:p>
      </dgm:t>
    </dgm:pt>
    <dgm:pt modelId="{1918D750-1159-4E2E-9A89-EADA8E815768}">
      <dgm:prSet/>
      <dgm:spPr/>
      <dgm:t>
        <a:bodyPr/>
        <a:lstStyle/>
        <a:p>
          <a:r>
            <a:rPr lang="en-US" i="1"/>
            <a:t>Sopimusten sovittelu </a:t>
          </a:r>
          <a:endParaRPr lang="fi-FI"/>
        </a:p>
      </dgm:t>
    </dgm:pt>
    <dgm:pt modelId="{82DF4857-1309-4FD4-B869-DA5A651E4405}" type="parTrans" cxnId="{28B664D1-2BF4-4359-8BC3-D7120DA96618}">
      <dgm:prSet/>
      <dgm:spPr/>
      <dgm:t>
        <a:bodyPr/>
        <a:lstStyle/>
        <a:p>
          <a:endParaRPr lang="fi-FI"/>
        </a:p>
      </dgm:t>
    </dgm:pt>
    <dgm:pt modelId="{C929E57C-FA41-4E59-8AFC-69CDC66138DC}" type="sibTrans" cxnId="{28B664D1-2BF4-4359-8BC3-D7120DA96618}">
      <dgm:prSet/>
      <dgm:spPr/>
      <dgm:t>
        <a:bodyPr/>
        <a:lstStyle/>
        <a:p>
          <a:endParaRPr lang="fi-FI"/>
        </a:p>
      </dgm:t>
    </dgm:pt>
    <dgm:pt modelId="{F45BDD8C-750C-41BA-BF1D-56B2858FD042}" type="pres">
      <dgm:prSet presAssocID="{D7F08B32-F836-4478-B3F3-5196D5CBB61C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F2D92A3C-45FF-4591-BA1A-467C0DC3D7A8}" type="pres">
      <dgm:prSet presAssocID="{A473C056-890E-4F8B-9324-82E6E470C601}" presName="vertOne" presStyleCnt="0"/>
      <dgm:spPr/>
    </dgm:pt>
    <dgm:pt modelId="{A72BADA9-654A-4FD6-86D9-03048E3D6E7E}" type="pres">
      <dgm:prSet presAssocID="{A473C056-890E-4F8B-9324-82E6E470C601}" presName="txOne" presStyleLbl="node0" presStyleIdx="0" presStyleCnt="1">
        <dgm:presLayoutVars>
          <dgm:chPref val="3"/>
        </dgm:presLayoutVars>
      </dgm:prSet>
      <dgm:spPr/>
    </dgm:pt>
    <dgm:pt modelId="{1C9FD18E-B695-48D0-A415-DD688560F2E6}" type="pres">
      <dgm:prSet presAssocID="{A473C056-890E-4F8B-9324-82E6E470C601}" presName="parTransOne" presStyleCnt="0"/>
      <dgm:spPr/>
    </dgm:pt>
    <dgm:pt modelId="{C4D087C5-B393-4C8E-BCD6-AE878C772E8C}" type="pres">
      <dgm:prSet presAssocID="{A473C056-890E-4F8B-9324-82E6E470C601}" presName="horzOne" presStyleCnt="0"/>
      <dgm:spPr/>
    </dgm:pt>
    <dgm:pt modelId="{2F391D90-E533-4388-914C-0CC712467D91}" type="pres">
      <dgm:prSet presAssocID="{60BDF44A-A7BC-4FBC-BAA2-797F74F1194B}" presName="vertTwo" presStyleCnt="0"/>
      <dgm:spPr/>
    </dgm:pt>
    <dgm:pt modelId="{3665E9E7-CA43-496A-8410-08DA448D3F8E}" type="pres">
      <dgm:prSet presAssocID="{60BDF44A-A7BC-4FBC-BAA2-797F74F1194B}" presName="txTwo" presStyleLbl="node2" presStyleIdx="0" presStyleCnt="2">
        <dgm:presLayoutVars>
          <dgm:chPref val="3"/>
        </dgm:presLayoutVars>
      </dgm:prSet>
      <dgm:spPr/>
    </dgm:pt>
    <dgm:pt modelId="{52329AC9-2C7B-46B8-9288-C561DF646F69}" type="pres">
      <dgm:prSet presAssocID="{60BDF44A-A7BC-4FBC-BAA2-797F74F1194B}" presName="parTransTwo" presStyleCnt="0"/>
      <dgm:spPr/>
    </dgm:pt>
    <dgm:pt modelId="{20F0459C-FB27-485E-8450-A79E86F48D6E}" type="pres">
      <dgm:prSet presAssocID="{60BDF44A-A7BC-4FBC-BAA2-797F74F1194B}" presName="horzTwo" presStyleCnt="0"/>
      <dgm:spPr/>
    </dgm:pt>
    <dgm:pt modelId="{E5BFACFD-81EA-4975-9662-30235B528AD9}" type="pres">
      <dgm:prSet presAssocID="{A0C6863D-B8FC-4793-B744-06E55B80F433}" presName="vertThree" presStyleCnt="0"/>
      <dgm:spPr/>
    </dgm:pt>
    <dgm:pt modelId="{847B8302-B412-4AEE-BCA1-2197AA7CA334}" type="pres">
      <dgm:prSet presAssocID="{A0C6863D-B8FC-4793-B744-06E55B80F433}" presName="txThree" presStyleLbl="node3" presStyleIdx="0" presStyleCnt="6">
        <dgm:presLayoutVars>
          <dgm:chPref val="3"/>
        </dgm:presLayoutVars>
      </dgm:prSet>
      <dgm:spPr/>
    </dgm:pt>
    <dgm:pt modelId="{F23E079F-6F88-4393-AB85-DB1F79C3DD98}" type="pres">
      <dgm:prSet presAssocID="{A0C6863D-B8FC-4793-B744-06E55B80F433}" presName="horzThree" presStyleCnt="0"/>
      <dgm:spPr/>
    </dgm:pt>
    <dgm:pt modelId="{0DEC3C38-45B3-4591-B057-011EC7304C32}" type="pres">
      <dgm:prSet presAssocID="{8CFF1C2D-0616-4873-A739-9585538533A0}" presName="sibSpaceTwo" presStyleCnt="0"/>
      <dgm:spPr/>
    </dgm:pt>
    <dgm:pt modelId="{1DF3FA64-89D6-4C37-8F2D-CF99612A256F}" type="pres">
      <dgm:prSet presAssocID="{547294B9-DFCC-433E-83C0-B57292263911}" presName="vertTwo" presStyleCnt="0"/>
      <dgm:spPr/>
    </dgm:pt>
    <dgm:pt modelId="{3822B4F2-EFC8-42A6-B57A-B3C4C6CF4534}" type="pres">
      <dgm:prSet presAssocID="{547294B9-DFCC-433E-83C0-B57292263911}" presName="txTwo" presStyleLbl="node2" presStyleIdx="1" presStyleCnt="2">
        <dgm:presLayoutVars>
          <dgm:chPref val="3"/>
        </dgm:presLayoutVars>
      </dgm:prSet>
      <dgm:spPr/>
    </dgm:pt>
    <dgm:pt modelId="{F6622554-10C6-498C-BD9A-9501F2DC5C38}" type="pres">
      <dgm:prSet presAssocID="{547294B9-DFCC-433E-83C0-B57292263911}" presName="parTransTwo" presStyleCnt="0"/>
      <dgm:spPr/>
    </dgm:pt>
    <dgm:pt modelId="{FFAFF571-926D-4403-9E53-50FC5736ADA4}" type="pres">
      <dgm:prSet presAssocID="{547294B9-DFCC-433E-83C0-B57292263911}" presName="horzTwo" presStyleCnt="0"/>
      <dgm:spPr/>
    </dgm:pt>
    <dgm:pt modelId="{DCA3828C-C5A6-44E1-ABF1-CB746F227D78}" type="pres">
      <dgm:prSet presAssocID="{82545216-CA3B-45A5-BB09-FB621D8E65C7}" presName="vertThree" presStyleCnt="0"/>
      <dgm:spPr/>
    </dgm:pt>
    <dgm:pt modelId="{7C42BDA2-DD27-4D63-A922-3F503547225D}" type="pres">
      <dgm:prSet presAssocID="{82545216-CA3B-45A5-BB09-FB621D8E65C7}" presName="txThree" presStyleLbl="node3" presStyleIdx="1" presStyleCnt="6">
        <dgm:presLayoutVars>
          <dgm:chPref val="3"/>
        </dgm:presLayoutVars>
      </dgm:prSet>
      <dgm:spPr/>
    </dgm:pt>
    <dgm:pt modelId="{11CFBFC6-294C-4FE6-83E9-328FFDBDF332}" type="pres">
      <dgm:prSet presAssocID="{82545216-CA3B-45A5-BB09-FB621D8E65C7}" presName="horzThree" presStyleCnt="0"/>
      <dgm:spPr/>
    </dgm:pt>
    <dgm:pt modelId="{EC13FD06-773D-4B36-A3CA-E2655A03E375}" type="pres">
      <dgm:prSet presAssocID="{CEE26A95-A255-47C8-A95C-DE1E94571BB5}" presName="sibSpaceThree" presStyleCnt="0"/>
      <dgm:spPr/>
    </dgm:pt>
    <dgm:pt modelId="{94F08826-3857-4F32-B216-F92DFCC7F9BC}" type="pres">
      <dgm:prSet presAssocID="{0227A1A0-6158-478E-80F1-1335731884BA}" presName="vertThree" presStyleCnt="0"/>
      <dgm:spPr/>
    </dgm:pt>
    <dgm:pt modelId="{4169B025-A515-4620-8819-BDCFD0272C13}" type="pres">
      <dgm:prSet presAssocID="{0227A1A0-6158-478E-80F1-1335731884BA}" presName="txThree" presStyleLbl="node3" presStyleIdx="2" presStyleCnt="6">
        <dgm:presLayoutVars>
          <dgm:chPref val="3"/>
        </dgm:presLayoutVars>
      </dgm:prSet>
      <dgm:spPr/>
    </dgm:pt>
    <dgm:pt modelId="{6F91581A-723E-4941-99A4-A433605C10AB}" type="pres">
      <dgm:prSet presAssocID="{0227A1A0-6158-478E-80F1-1335731884BA}" presName="horzThree" presStyleCnt="0"/>
      <dgm:spPr/>
    </dgm:pt>
    <dgm:pt modelId="{03DACAA1-1653-4BCA-9AFB-1F582652788E}" type="pres">
      <dgm:prSet presAssocID="{7B1B3C64-B4DC-4350-A089-3AFC11823141}" presName="sibSpaceThree" presStyleCnt="0"/>
      <dgm:spPr/>
    </dgm:pt>
    <dgm:pt modelId="{66AFE9E2-9229-4516-8A68-8A72F6A9DB0B}" type="pres">
      <dgm:prSet presAssocID="{30141060-89E3-4584-B6AD-E742822F01FE}" presName="vertThree" presStyleCnt="0"/>
      <dgm:spPr/>
    </dgm:pt>
    <dgm:pt modelId="{F4820B19-6924-443F-9DD0-C0FC2B42999C}" type="pres">
      <dgm:prSet presAssocID="{30141060-89E3-4584-B6AD-E742822F01FE}" presName="txThree" presStyleLbl="node3" presStyleIdx="3" presStyleCnt="6">
        <dgm:presLayoutVars>
          <dgm:chPref val="3"/>
        </dgm:presLayoutVars>
      </dgm:prSet>
      <dgm:spPr/>
    </dgm:pt>
    <dgm:pt modelId="{2980C7D9-A922-4A25-86E4-4A4EF72C5072}" type="pres">
      <dgm:prSet presAssocID="{30141060-89E3-4584-B6AD-E742822F01FE}" presName="horzThree" presStyleCnt="0"/>
      <dgm:spPr/>
    </dgm:pt>
    <dgm:pt modelId="{B4AEDA84-C5FE-4FDF-ABDC-0AC712E8EEAE}" type="pres">
      <dgm:prSet presAssocID="{10A65C17-9DE7-49BA-8857-C1BDBFE36BBE}" presName="sibSpaceThree" presStyleCnt="0"/>
      <dgm:spPr/>
    </dgm:pt>
    <dgm:pt modelId="{8AE833F6-0F90-49DC-B0C8-3F5877E1CA93}" type="pres">
      <dgm:prSet presAssocID="{39BD4A68-6067-4664-A017-F3E872C50984}" presName="vertThree" presStyleCnt="0"/>
      <dgm:spPr/>
    </dgm:pt>
    <dgm:pt modelId="{5BD9FB9D-EC5B-44D7-9210-C39366668F79}" type="pres">
      <dgm:prSet presAssocID="{39BD4A68-6067-4664-A017-F3E872C50984}" presName="txThree" presStyleLbl="node3" presStyleIdx="4" presStyleCnt="6">
        <dgm:presLayoutVars>
          <dgm:chPref val="3"/>
        </dgm:presLayoutVars>
      </dgm:prSet>
      <dgm:spPr/>
    </dgm:pt>
    <dgm:pt modelId="{564A62FD-F777-4A19-B1A9-1FD836AAD874}" type="pres">
      <dgm:prSet presAssocID="{39BD4A68-6067-4664-A017-F3E872C50984}" presName="horzThree" presStyleCnt="0"/>
      <dgm:spPr/>
    </dgm:pt>
    <dgm:pt modelId="{344D953F-1F7A-4D20-9AF5-8924B2A14B8D}" type="pres">
      <dgm:prSet presAssocID="{E5DECC43-7469-4213-BC5F-CB91E8411A8C}" presName="sibSpaceThree" presStyleCnt="0"/>
      <dgm:spPr/>
    </dgm:pt>
    <dgm:pt modelId="{0C061333-55F8-4660-9BA3-7041772E00A2}" type="pres">
      <dgm:prSet presAssocID="{1918D750-1159-4E2E-9A89-EADA8E815768}" presName="vertThree" presStyleCnt="0"/>
      <dgm:spPr/>
    </dgm:pt>
    <dgm:pt modelId="{09FF51F2-B36B-48BB-8015-7D6F2C35714B}" type="pres">
      <dgm:prSet presAssocID="{1918D750-1159-4E2E-9A89-EADA8E815768}" presName="txThree" presStyleLbl="node3" presStyleIdx="5" presStyleCnt="6">
        <dgm:presLayoutVars>
          <dgm:chPref val="3"/>
        </dgm:presLayoutVars>
      </dgm:prSet>
      <dgm:spPr/>
    </dgm:pt>
    <dgm:pt modelId="{9D809083-4CFE-49B1-8D59-5F2C4D2A0B44}" type="pres">
      <dgm:prSet presAssocID="{1918D750-1159-4E2E-9A89-EADA8E815768}" presName="horzThree" presStyleCnt="0"/>
      <dgm:spPr/>
    </dgm:pt>
  </dgm:ptLst>
  <dgm:cxnLst>
    <dgm:cxn modelId="{D7BEAC13-32C6-4552-8716-D57F150DA107}" type="presOf" srcId="{60BDF44A-A7BC-4FBC-BAA2-797F74F1194B}" destId="{3665E9E7-CA43-496A-8410-08DA448D3F8E}" srcOrd="0" destOrd="0" presId="urn:microsoft.com/office/officeart/2005/8/layout/hierarchy4"/>
    <dgm:cxn modelId="{4AAFC116-C253-4795-A882-224CA5AF0881}" srcId="{A473C056-890E-4F8B-9324-82E6E470C601}" destId="{547294B9-DFCC-433E-83C0-B57292263911}" srcOrd="1" destOrd="0" parTransId="{7FE7CE85-CF6B-43D9-8383-5573F4255A96}" sibTransId="{390FE81B-9D90-4AED-965E-89E7C53B62F4}"/>
    <dgm:cxn modelId="{67FA0D63-E863-49C9-B0FA-7A534800A33B}" type="presOf" srcId="{1918D750-1159-4E2E-9A89-EADA8E815768}" destId="{09FF51F2-B36B-48BB-8015-7D6F2C35714B}" srcOrd="0" destOrd="0" presId="urn:microsoft.com/office/officeart/2005/8/layout/hierarchy4"/>
    <dgm:cxn modelId="{F6751A49-D0CE-4221-AAE1-10689E63F774}" type="presOf" srcId="{547294B9-DFCC-433E-83C0-B57292263911}" destId="{3822B4F2-EFC8-42A6-B57A-B3C4C6CF4534}" srcOrd="0" destOrd="0" presId="urn:microsoft.com/office/officeart/2005/8/layout/hierarchy4"/>
    <dgm:cxn modelId="{5075C769-9AFE-40A7-A27B-B6D8917501E0}" srcId="{60BDF44A-A7BC-4FBC-BAA2-797F74F1194B}" destId="{A0C6863D-B8FC-4793-B744-06E55B80F433}" srcOrd="0" destOrd="0" parTransId="{52354AA6-5106-4ED4-8F7B-1BFEECAC5139}" sibTransId="{53528EFA-812F-4F88-90E3-BAABE98A4ED9}"/>
    <dgm:cxn modelId="{B5CE6370-4714-48AB-B7FC-BF7D4D6E8535}" type="presOf" srcId="{0227A1A0-6158-478E-80F1-1335731884BA}" destId="{4169B025-A515-4620-8819-BDCFD0272C13}" srcOrd="0" destOrd="0" presId="urn:microsoft.com/office/officeart/2005/8/layout/hierarchy4"/>
    <dgm:cxn modelId="{09787E54-C747-4AAC-8F12-C93C48B9F5F0}" type="presOf" srcId="{A0C6863D-B8FC-4793-B744-06E55B80F433}" destId="{847B8302-B412-4AEE-BCA1-2197AA7CA334}" srcOrd="0" destOrd="0" presId="urn:microsoft.com/office/officeart/2005/8/layout/hierarchy4"/>
    <dgm:cxn modelId="{2616197C-68EC-4766-AD44-075BBFA30BB3}" srcId="{547294B9-DFCC-433E-83C0-B57292263911}" destId="{30141060-89E3-4584-B6AD-E742822F01FE}" srcOrd="2" destOrd="0" parTransId="{6168C0B7-1B84-4BE3-AF37-71E48679E6A0}" sibTransId="{10A65C17-9DE7-49BA-8857-C1BDBFE36BBE}"/>
    <dgm:cxn modelId="{B95B5C9B-593F-468D-8B23-93377D37C680}" srcId="{547294B9-DFCC-433E-83C0-B57292263911}" destId="{0227A1A0-6158-478E-80F1-1335731884BA}" srcOrd="1" destOrd="0" parTransId="{E049E88D-3155-472B-ACCB-2A3762D4B593}" sibTransId="{7B1B3C64-B4DC-4350-A089-3AFC11823141}"/>
    <dgm:cxn modelId="{D86415A1-6946-4753-9CDC-BBB0C779C0F4}" type="presOf" srcId="{A473C056-890E-4F8B-9324-82E6E470C601}" destId="{A72BADA9-654A-4FD6-86D9-03048E3D6E7E}" srcOrd="0" destOrd="0" presId="urn:microsoft.com/office/officeart/2005/8/layout/hierarchy4"/>
    <dgm:cxn modelId="{B73C06B2-6EC1-47FE-B0B0-6BC985C0BCC1}" srcId="{547294B9-DFCC-433E-83C0-B57292263911}" destId="{82545216-CA3B-45A5-BB09-FB621D8E65C7}" srcOrd="0" destOrd="0" parTransId="{F053FD49-821D-47F2-BB78-9F6E0ABAB0CA}" sibTransId="{CEE26A95-A255-47C8-A95C-DE1E94571BB5}"/>
    <dgm:cxn modelId="{E503B5B8-15EC-4570-B77E-3497FFC82AE5}" type="presOf" srcId="{82545216-CA3B-45A5-BB09-FB621D8E65C7}" destId="{7C42BDA2-DD27-4D63-A922-3F503547225D}" srcOrd="0" destOrd="0" presId="urn:microsoft.com/office/officeart/2005/8/layout/hierarchy4"/>
    <dgm:cxn modelId="{999F6DBD-897D-4B36-B533-C42517BEE2B5}" srcId="{D7F08B32-F836-4478-B3F3-5196D5CBB61C}" destId="{A473C056-890E-4F8B-9324-82E6E470C601}" srcOrd="0" destOrd="0" parTransId="{85A993F1-6FCD-4EB7-A55E-5F6BA4A0C88C}" sibTransId="{E779BBFB-B042-4A9B-BE98-2855B103BD8E}"/>
    <dgm:cxn modelId="{0DDD68C5-5374-4484-A075-C3A859FA8917}" type="presOf" srcId="{D7F08B32-F836-4478-B3F3-5196D5CBB61C}" destId="{F45BDD8C-750C-41BA-BF1D-56B2858FD042}" srcOrd="0" destOrd="0" presId="urn:microsoft.com/office/officeart/2005/8/layout/hierarchy4"/>
    <dgm:cxn modelId="{28B664D1-2BF4-4359-8BC3-D7120DA96618}" srcId="{547294B9-DFCC-433E-83C0-B57292263911}" destId="{1918D750-1159-4E2E-9A89-EADA8E815768}" srcOrd="4" destOrd="0" parTransId="{82DF4857-1309-4FD4-B869-DA5A651E4405}" sibTransId="{C929E57C-FA41-4E59-8AFC-69CDC66138DC}"/>
    <dgm:cxn modelId="{B84439D6-2EB8-43AC-933D-5138E4DEF130}" type="presOf" srcId="{30141060-89E3-4584-B6AD-E742822F01FE}" destId="{F4820B19-6924-443F-9DD0-C0FC2B42999C}" srcOrd="0" destOrd="0" presId="urn:microsoft.com/office/officeart/2005/8/layout/hierarchy4"/>
    <dgm:cxn modelId="{DA6492E0-1194-4661-8DAE-2D31F69C9236}" type="presOf" srcId="{39BD4A68-6067-4664-A017-F3E872C50984}" destId="{5BD9FB9D-EC5B-44D7-9210-C39366668F79}" srcOrd="0" destOrd="0" presId="urn:microsoft.com/office/officeart/2005/8/layout/hierarchy4"/>
    <dgm:cxn modelId="{0877E4E4-7520-4490-A6FD-A4A7B6239B9D}" srcId="{A473C056-890E-4F8B-9324-82E6E470C601}" destId="{60BDF44A-A7BC-4FBC-BAA2-797F74F1194B}" srcOrd="0" destOrd="0" parTransId="{8ECC89DF-7128-42FE-9B1D-449736F9E517}" sibTransId="{8CFF1C2D-0616-4873-A739-9585538533A0}"/>
    <dgm:cxn modelId="{4F2391FE-E518-49C9-96EC-EFEFB3171A38}" srcId="{547294B9-DFCC-433E-83C0-B57292263911}" destId="{39BD4A68-6067-4664-A017-F3E872C50984}" srcOrd="3" destOrd="0" parTransId="{DAE9EC53-CB66-44FC-B198-F79CC335E3AA}" sibTransId="{E5DECC43-7469-4213-BC5F-CB91E8411A8C}"/>
    <dgm:cxn modelId="{AEB76054-BDA9-4422-8992-57D84174A861}" type="presParOf" srcId="{F45BDD8C-750C-41BA-BF1D-56B2858FD042}" destId="{F2D92A3C-45FF-4591-BA1A-467C0DC3D7A8}" srcOrd="0" destOrd="0" presId="urn:microsoft.com/office/officeart/2005/8/layout/hierarchy4"/>
    <dgm:cxn modelId="{0F6742EE-9B16-42F5-8075-AB992C115FC1}" type="presParOf" srcId="{F2D92A3C-45FF-4591-BA1A-467C0DC3D7A8}" destId="{A72BADA9-654A-4FD6-86D9-03048E3D6E7E}" srcOrd="0" destOrd="0" presId="urn:microsoft.com/office/officeart/2005/8/layout/hierarchy4"/>
    <dgm:cxn modelId="{046265DA-C04F-419C-8500-3D50F2138338}" type="presParOf" srcId="{F2D92A3C-45FF-4591-BA1A-467C0DC3D7A8}" destId="{1C9FD18E-B695-48D0-A415-DD688560F2E6}" srcOrd="1" destOrd="0" presId="urn:microsoft.com/office/officeart/2005/8/layout/hierarchy4"/>
    <dgm:cxn modelId="{6C9F5904-99D3-4C58-B371-7FA93E98ACD1}" type="presParOf" srcId="{F2D92A3C-45FF-4591-BA1A-467C0DC3D7A8}" destId="{C4D087C5-B393-4C8E-BCD6-AE878C772E8C}" srcOrd="2" destOrd="0" presId="urn:microsoft.com/office/officeart/2005/8/layout/hierarchy4"/>
    <dgm:cxn modelId="{80789A07-1CC7-4F06-8C7A-94AF5F2AF80D}" type="presParOf" srcId="{C4D087C5-B393-4C8E-BCD6-AE878C772E8C}" destId="{2F391D90-E533-4388-914C-0CC712467D91}" srcOrd="0" destOrd="0" presId="urn:microsoft.com/office/officeart/2005/8/layout/hierarchy4"/>
    <dgm:cxn modelId="{44D7E556-D622-4089-A5AD-58FAD31B9C6C}" type="presParOf" srcId="{2F391D90-E533-4388-914C-0CC712467D91}" destId="{3665E9E7-CA43-496A-8410-08DA448D3F8E}" srcOrd="0" destOrd="0" presId="urn:microsoft.com/office/officeart/2005/8/layout/hierarchy4"/>
    <dgm:cxn modelId="{65C51235-F482-437E-88A7-15CBF1EF8A3F}" type="presParOf" srcId="{2F391D90-E533-4388-914C-0CC712467D91}" destId="{52329AC9-2C7B-46B8-9288-C561DF646F69}" srcOrd="1" destOrd="0" presId="urn:microsoft.com/office/officeart/2005/8/layout/hierarchy4"/>
    <dgm:cxn modelId="{5BF967AF-3D6A-4A3F-850D-3421A52CAEF0}" type="presParOf" srcId="{2F391D90-E533-4388-914C-0CC712467D91}" destId="{20F0459C-FB27-485E-8450-A79E86F48D6E}" srcOrd="2" destOrd="0" presId="urn:microsoft.com/office/officeart/2005/8/layout/hierarchy4"/>
    <dgm:cxn modelId="{64C0F717-8736-453D-A4F3-BF561775F638}" type="presParOf" srcId="{20F0459C-FB27-485E-8450-A79E86F48D6E}" destId="{E5BFACFD-81EA-4975-9662-30235B528AD9}" srcOrd="0" destOrd="0" presId="urn:microsoft.com/office/officeart/2005/8/layout/hierarchy4"/>
    <dgm:cxn modelId="{34560641-AD49-46FA-969E-15CF49299DA0}" type="presParOf" srcId="{E5BFACFD-81EA-4975-9662-30235B528AD9}" destId="{847B8302-B412-4AEE-BCA1-2197AA7CA334}" srcOrd="0" destOrd="0" presId="urn:microsoft.com/office/officeart/2005/8/layout/hierarchy4"/>
    <dgm:cxn modelId="{46BAEB81-1E48-4C9F-B784-5A8A8CA68F05}" type="presParOf" srcId="{E5BFACFD-81EA-4975-9662-30235B528AD9}" destId="{F23E079F-6F88-4393-AB85-DB1F79C3DD98}" srcOrd="1" destOrd="0" presId="urn:microsoft.com/office/officeart/2005/8/layout/hierarchy4"/>
    <dgm:cxn modelId="{862741F6-A3D8-4A74-9FB3-C9FE54A6ABA1}" type="presParOf" srcId="{C4D087C5-B393-4C8E-BCD6-AE878C772E8C}" destId="{0DEC3C38-45B3-4591-B057-011EC7304C32}" srcOrd="1" destOrd="0" presId="urn:microsoft.com/office/officeart/2005/8/layout/hierarchy4"/>
    <dgm:cxn modelId="{5D0C7D37-2708-4C88-82A7-D0DDCCA2077B}" type="presParOf" srcId="{C4D087C5-B393-4C8E-BCD6-AE878C772E8C}" destId="{1DF3FA64-89D6-4C37-8F2D-CF99612A256F}" srcOrd="2" destOrd="0" presId="urn:microsoft.com/office/officeart/2005/8/layout/hierarchy4"/>
    <dgm:cxn modelId="{2F4D3D50-1A1E-42F0-A860-9BF64DA33190}" type="presParOf" srcId="{1DF3FA64-89D6-4C37-8F2D-CF99612A256F}" destId="{3822B4F2-EFC8-42A6-B57A-B3C4C6CF4534}" srcOrd="0" destOrd="0" presId="urn:microsoft.com/office/officeart/2005/8/layout/hierarchy4"/>
    <dgm:cxn modelId="{32411336-6167-4940-9826-889B44275AB3}" type="presParOf" srcId="{1DF3FA64-89D6-4C37-8F2D-CF99612A256F}" destId="{F6622554-10C6-498C-BD9A-9501F2DC5C38}" srcOrd="1" destOrd="0" presId="urn:microsoft.com/office/officeart/2005/8/layout/hierarchy4"/>
    <dgm:cxn modelId="{B42F7D75-C575-429F-A1CD-E3C7CCBB42D3}" type="presParOf" srcId="{1DF3FA64-89D6-4C37-8F2D-CF99612A256F}" destId="{FFAFF571-926D-4403-9E53-50FC5736ADA4}" srcOrd="2" destOrd="0" presId="urn:microsoft.com/office/officeart/2005/8/layout/hierarchy4"/>
    <dgm:cxn modelId="{795B21A4-F896-4419-9F54-964AB5906359}" type="presParOf" srcId="{FFAFF571-926D-4403-9E53-50FC5736ADA4}" destId="{DCA3828C-C5A6-44E1-ABF1-CB746F227D78}" srcOrd="0" destOrd="0" presId="urn:microsoft.com/office/officeart/2005/8/layout/hierarchy4"/>
    <dgm:cxn modelId="{ED29860D-F43F-4899-9EEB-3EA11A583E6A}" type="presParOf" srcId="{DCA3828C-C5A6-44E1-ABF1-CB746F227D78}" destId="{7C42BDA2-DD27-4D63-A922-3F503547225D}" srcOrd="0" destOrd="0" presId="urn:microsoft.com/office/officeart/2005/8/layout/hierarchy4"/>
    <dgm:cxn modelId="{10C79D44-66E5-4302-8052-77FB4A53481C}" type="presParOf" srcId="{DCA3828C-C5A6-44E1-ABF1-CB746F227D78}" destId="{11CFBFC6-294C-4FE6-83E9-328FFDBDF332}" srcOrd="1" destOrd="0" presId="urn:microsoft.com/office/officeart/2005/8/layout/hierarchy4"/>
    <dgm:cxn modelId="{80F75B35-B4C5-403A-A627-7298997476E7}" type="presParOf" srcId="{FFAFF571-926D-4403-9E53-50FC5736ADA4}" destId="{EC13FD06-773D-4B36-A3CA-E2655A03E375}" srcOrd="1" destOrd="0" presId="urn:microsoft.com/office/officeart/2005/8/layout/hierarchy4"/>
    <dgm:cxn modelId="{346C190A-74AD-4DC4-B28E-3AA20C6AAE9E}" type="presParOf" srcId="{FFAFF571-926D-4403-9E53-50FC5736ADA4}" destId="{94F08826-3857-4F32-B216-F92DFCC7F9BC}" srcOrd="2" destOrd="0" presId="urn:microsoft.com/office/officeart/2005/8/layout/hierarchy4"/>
    <dgm:cxn modelId="{115A164C-3121-426C-A725-7475990298B3}" type="presParOf" srcId="{94F08826-3857-4F32-B216-F92DFCC7F9BC}" destId="{4169B025-A515-4620-8819-BDCFD0272C13}" srcOrd="0" destOrd="0" presId="urn:microsoft.com/office/officeart/2005/8/layout/hierarchy4"/>
    <dgm:cxn modelId="{0CC885C6-88D7-4880-A439-28C699D42694}" type="presParOf" srcId="{94F08826-3857-4F32-B216-F92DFCC7F9BC}" destId="{6F91581A-723E-4941-99A4-A433605C10AB}" srcOrd="1" destOrd="0" presId="urn:microsoft.com/office/officeart/2005/8/layout/hierarchy4"/>
    <dgm:cxn modelId="{20474A66-E417-4BDF-9A0F-31E898F2E409}" type="presParOf" srcId="{FFAFF571-926D-4403-9E53-50FC5736ADA4}" destId="{03DACAA1-1653-4BCA-9AFB-1F582652788E}" srcOrd="3" destOrd="0" presId="urn:microsoft.com/office/officeart/2005/8/layout/hierarchy4"/>
    <dgm:cxn modelId="{12A6A6F2-0A10-40D5-9AC8-54252A2D0F9F}" type="presParOf" srcId="{FFAFF571-926D-4403-9E53-50FC5736ADA4}" destId="{66AFE9E2-9229-4516-8A68-8A72F6A9DB0B}" srcOrd="4" destOrd="0" presId="urn:microsoft.com/office/officeart/2005/8/layout/hierarchy4"/>
    <dgm:cxn modelId="{531F0A87-7A3C-4FF3-8901-584F50B140E1}" type="presParOf" srcId="{66AFE9E2-9229-4516-8A68-8A72F6A9DB0B}" destId="{F4820B19-6924-443F-9DD0-C0FC2B42999C}" srcOrd="0" destOrd="0" presId="urn:microsoft.com/office/officeart/2005/8/layout/hierarchy4"/>
    <dgm:cxn modelId="{2C4B4FBD-3FF5-4320-9268-B94E9CE84FA9}" type="presParOf" srcId="{66AFE9E2-9229-4516-8A68-8A72F6A9DB0B}" destId="{2980C7D9-A922-4A25-86E4-4A4EF72C5072}" srcOrd="1" destOrd="0" presId="urn:microsoft.com/office/officeart/2005/8/layout/hierarchy4"/>
    <dgm:cxn modelId="{3ADC8117-22C5-4E6B-BB45-39BFA2F01904}" type="presParOf" srcId="{FFAFF571-926D-4403-9E53-50FC5736ADA4}" destId="{B4AEDA84-C5FE-4FDF-ABDC-0AC712E8EEAE}" srcOrd="5" destOrd="0" presId="urn:microsoft.com/office/officeart/2005/8/layout/hierarchy4"/>
    <dgm:cxn modelId="{1CA60CC5-8F7E-42DA-8E75-6A6C679290B2}" type="presParOf" srcId="{FFAFF571-926D-4403-9E53-50FC5736ADA4}" destId="{8AE833F6-0F90-49DC-B0C8-3F5877E1CA93}" srcOrd="6" destOrd="0" presId="urn:microsoft.com/office/officeart/2005/8/layout/hierarchy4"/>
    <dgm:cxn modelId="{69A83861-7070-4841-BA0A-DCB330E12841}" type="presParOf" srcId="{8AE833F6-0F90-49DC-B0C8-3F5877E1CA93}" destId="{5BD9FB9D-EC5B-44D7-9210-C39366668F79}" srcOrd="0" destOrd="0" presId="urn:microsoft.com/office/officeart/2005/8/layout/hierarchy4"/>
    <dgm:cxn modelId="{2520ADA0-8580-475A-A5DE-DDD0EF0444F5}" type="presParOf" srcId="{8AE833F6-0F90-49DC-B0C8-3F5877E1CA93}" destId="{564A62FD-F777-4A19-B1A9-1FD836AAD874}" srcOrd="1" destOrd="0" presId="urn:microsoft.com/office/officeart/2005/8/layout/hierarchy4"/>
    <dgm:cxn modelId="{71D2C649-9439-49A0-9C86-CFA17B0C1905}" type="presParOf" srcId="{FFAFF571-926D-4403-9E53-50FC5736ADA4}" destId="{344D953F-1F7A-4D20-9AF5-8924B2A14B8D}" srcOrd="7" destOrd="0" presId="urn:microsoft.com/office/officeart/2005/8/layout/hierarchy4"/>
    <dgm:cxn modelId="{391D5FEC-2009-43EB-9822-4242E719953F}" type="presParOf" srcId="{FFAFF571-926D-4403-9E53-50FC5736ADA4}" destId="{0C061333-55F8-4660-9BA3-7041772E00A2}" srcOrd="8" destOrd="0" presId="urn:microsoft.com/office/officeart/2005/8/layout/hierarchy4"/>
    <dgm:cxn modelId="{F82D0277-CC2E-499B-8664-3D1854DD23DC}" type="presParOf" srcId="{0C061333-55F8-4660-9BA3-7041772E00A2}" destId="{09FF51F2-B36B-48BB-8015-7D6F2C35714B}" srcOrd="0" destOrd="0" presId="urn:microsoft.com/office/officeart/2005/8/layout/hierarchy4"/>
    <dgm:cxn modelId="{17520A1E-0859-485C-BBB1-38223E8D3CB7}" type="presParOf" srcId="{0C061333-55F8-4660-9BA3-7041772E00A2}" destId="{9D809083-4CFE-49B1-8D59-5F2C4D2A0B44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6.xml><?xml version="1.0" encoding="utf-8"?>
<dgm:dataModel xmlns:dgm="http://schemas.openxmlformats.org/drawingml/2006/diagram" xmlns:a="http://schemas.openxmlformats.org/drawingml/2006/main">
  <dgm:ptLst>
    <dgm:pt modelId="{87F289A3-A4BD-488F-B77E-543F1644E573}" type="doc">
      <dgm:prSet loTypeId="urn:microsoft.com/office/officeart/2005/8/layout/hierarchy4" loCatId="list" qsTypeId="urn:microsoft.com/office/officeart/2005/8/quickstyle/3d5" qsCatId="3D" csTypeId="urn:microsoft.com/office/officeart/2005/8/colors/colorful3" csCatId="colorful" phldr="1"/>
      <dgm:spPr/>
      <dgm:t>
        <a:bodyPr/>
        <a:lstStyle/>
        <a:p>
          <a:endParaRPr lang="fi-FI"/>
        </a:p>
      </dgm:t>
    </dgm:pt>
    <dgm:pt modelId="{77D9FE9D-9C70-4EBD-B9A4-043F491D1A0F}">
      <dgm:prSet custT="1"/>
      <dgm:spPr/>
      <dgm:t>
        <a:bodyPr/>
        <a:lstStyle/>
        <a:p>
          <a:r>
            <a:rPr lang="en-US" sz="1400" b="1"/>
            <a:t>Sopimuspakko (oikeus sopimukseen (poikkeus sopimuskumppanin valintavapaudesta</a:t>
          </a:r>
          <a:r>
            <a:rPr lang="fi-FI" sz="1400" b="1" i="1"/>
            <a:t>) </a:t>
          </a:r>
          <a:endParaRPr lang="fi-FI" sz="1400"/>
        </a:p>
      </dgm:t>
    </dgm:pt>
    <dgm:pt modelId="{3CB3D8F1-B04D-49BB-B01A-4A9D47F87CE3}" type="parTrans" cxnId="{ABCC2432-D486-40B7-AAFD-0E56C0F9446C}">
      <dgm:prSet/>
      <dgm:spPr/>
      <dgm:t>
        <a:bodyPr/>
        <a:lstStyle/>
        <a:p>
          <a:endParaRPr lang="fi-FI"/>
        </a:p>
      </dgm:t>
    </dgm:pt>
    <dgm:pt modelId="{E488C85B-A6EE-4A26-9C4F-E3145B4A7E70}" type="sibTrans" cxnId="{ABCC2432-D486-40B7-AAFD-0E56C0F9446C}">
      <dgm:prSet/>
      <dgm:spPr/>
      <dgm:t>
        <a:bodyPr/>
        <a:lstStyle/>
        <a:p>
          <a:endParaRPr lang="fi-FI"/>
        </a:p>
      </dgm:t>
    </dgm:pt>
    <dgm:pt modelId="{ECC4009C-7DD0-408A-9663-42F184307797}">
      <dgm:prSet custT="1"/>
      <dgm:spPr/>
      <dgm:t>
        <a:bodyPr/>
        <a:lstStyle/>
        <a:p>
          <a:r>
            <a:rPr lang="en-US" sz="1100" dirty="0" err="1"/>
            <a:t>Jokapäiväiset</a:t>
          </a:r>
          <a:r>
            <a:rPr lang="en-US" sz="1100" dirty="0"/>
            <a:t> </a:t>
          </a:r>
          <a:r>
            <a:rPr lang="en-US" sz="1100" dirty="0" err="1"/>
            <a:t>välttämättö-myyshyödyk-keet</a:t>
          </a:r>
          <a:r>
            <a:rPr lang="en-US" sz="1100" dirty="0"/>
            <a:t> (</a:t>
          </a:r>
          <a:r>
            <a:rPr lang="en-US" sz="1100" dirty="0" err="1"/>
            <a:t>vesi</a:t>
          </a:r>
          <a:r>
            <a:rPr lang="en-US" sz="1100" dirty="0"/>
            <a:t>, </a:t>
          </a:r>
          <a:r>
            <a:rPr lang="en-US" sz="1100" dirty="0" err="1"/>
            <a:t>sähkö</a:t>
          </a:r>
          <a:r>
            <a:rPr lang="en-US" sz="1100" dirty="0"/>
            <a:t>, </a:t>
          </a:r>
          <a:r>
            <a:rPr lang="en-US" sz="1100" dirty="0" err="1"/>
            <a:t>posti</a:t>
          </a:r>
          <a:r>
            <a:rPr lang="en-US" sz="1100" dirty="0"/>
            <a:t>, </a:t>
          </a:r>
          <a:r>
            <a:rPr lang="en-US" sz="1100" dirty="0" err="1"/>
            <a:t>pankkitili</a:t>
          </a:r>
          <a:r>
            <a:rPr lang="en-US" sz="1100" dirty="0"/>
            <a:t>) </a:t>
          </a:r>
          <a:endParaRPr lang="fi-FI" sz="1100" dirty="0"/>
        </a:p>
      </dgm:t>
    </dgm:pt>
    <dgm:pt modelId="{5E33F7C7-F6BA-4D62-BB7A-86F00CA0CF22}" type="parTrans" cxnId="{BC5DFC09-07A9-4167-9442-90C8C52F6B41}">
      <dgm:prSet/>
      <dgm:spPr/>
      <dgm:t>
        <a:bodyPr/>
        <a:lstStyle/>
        <a:p>
          <a:endParaRPr lang="fi-FI"/>
        </a:p>
      </dgm:t>
    </dgm:pt>
    <dgm:pt modelId="{F07A497D-F0FC-46F5-80C3-A3FD6C5C515E}" type="sibTrans" cxnId="{BC5DFC09-07A9-4167-9442-90C8C52F6B41}">
      <dgm:prSet/>
      <dgm:spPr/>
      <dgm:t>
        <a:bodyPr/>
        <a:lstStyle/>
        <a:p>
          <a:endParaRPr lang="fi-FI"/>
        </a:p>
      </dgm:t>
    </dgm:pt>
    <dgm:pt modelId="{0257E7A8-5F90-49D5-AAC6-0DE73E7986B7}">
      <dgm:prSet custT="1"/>
      <dgm:spPr/>
      <dgm:t>
        <a:bodyPr/>
        <a:lstStyle/>
        <a:p>
          <a:r>
            <a:rPr lang="en-US" sz="1100" dirty="0" err="1"/>
            <a:t>Velvollisuus</a:t>
          </a:r>
          <a:r>
            <a:rPr lang="en-US" sz="1100" dirty="0"/>
            <a:t> </a:t>
          </a:r>
          <a:r>
            <a:rPr lang="en-US" sz="1100" dirty="0" err="1"/>
            <a:t>koskee</a:t>
          </a:r>
          <a:r>
            <a:rPr lang="en-US" sz="1100" dirty="0"/>
            <a:t> </a:t>
          </a:r>
          <a:r>
            <a:rPr lang="en-US" sz="1100" dirty="0" err="1"/>
            <a:t>yleensä</a:t>
          </a:r>
          <a:r>
            <a:rPr lang="en-US" sz="1100" dirty="0"/>
            <a:t> </a:t>
          </a:r>
          <a:r>
            <a:rPr lang="en-US" sz="1100" dirty="0" err="1"/>
            <a:t>luonnollisia</a:t>
          </a:r>
          <a:r>
            <a:rPr lang="en-US" sz="1100" dirty="0"/>
            <a:t> </a:t>
          </a:r>
          <a:r>
            <a:rPr lang="en-US" sz="1100" dirty="0" err="1"/>
            <a:t>monopoleja</a:t>
          </a:r>
          <a:r>
            <a:rPr lang="en-US" sz="1100" dirty="0"/>
            <a:t> tai </a:t>
          </a:r>
          <a:r>
            <a:rPr lang="en-US" sz="1100" dirty="0" err="1"/>
            <a:t>valtio-omisteisia</a:t>
          </a:r>
          <a:r>
            <a:rPr lang="en-US" sz="1100" dirty="0"/>
            <a:t> </a:t>
          </a:r>
          <a:r>
            <a:rPr lang="en-US" sz="1100" dirty="0" err="1"/>
            <a:t>yhtiöitä</a:t>
          </a:r>
          <a:r>
            <a:rPr lang="fi-FI" sz="1100" dirty="0"/>
            <a:t> </a:t>
          </a:r>
        </a:p>
      </dgm:t>
    </dgm:pt>
    <dgm:pt modelId="{611472E2-978B-4B1F-9238-2107DC806081}" type="parTrans" cxnId="{FD4AC1BC-CE5A-4F1A-BD43-19110A55E3B7}">
      <dgm:prSet/>
      <dgm:spPr/>
      <dgm:t>
        <a:bodyPr/>
        <a:lstStyle/>
        <a:p>
          <a:endParaRPr lang="fi-FI"/>
        </a:p>
      </dgm:t>
    </dgm:pt>
    <dgm:pt modelId="{46DCBA7D-9E8F-45FF-BC06-A3CB606FBAEB}" type="sibTrans" cxnId="{FD4AC1BC-CE5A-4F1A-BD43-19110A55E3B7}">
      <dgm:prSet/>
      <dgm:spPr/>
      <dgm:t>
        <a:bodyPr/>
        <a:lstStyle/>
        <a:p>
          <a:endParaRPr lang="fi-FI"/>
        </a:p>
      </dgm:t>
    </dgm:pt>
    <dgm:pt modelId="{079BCCD2-3C41-4FA2-A646-9C5CA07570F5}">
      <dgm:prSet custT="1"/>
      <dgm:spPr/>
      <dgm:t>
        <a:bodyPr/>
        <a:lstStyle/>
        <a:p>
          <a:r>
            <a:rPr lang="en-US" sz="1100" b="1" dirty="0" err="1"/>
            <a:t>Määräävästä</a:t>
          </a:r>
          <a:r>
            <a:rPr lang="en-US" sz="1100" b="1" dirty="0"/>
            <a:t> </a:t>
          </a:r>
          <a:r>
            <a:rPr lang="en-US" sz="1100" b="1" dirty="0" err="1"/>
            <a:t>markkina-asemasta</a:t>
          </a:r>
          <a:r>
            <a:rPr lang="en-US" sz="1100" b="1" dirty="0"/>
            <a:t> </a:t>
          </a:r>
          <a:r>
            <a:rPr lang="en-US" sz="1100" b="1" dirty="0" err="1"/>
            <a:t>johtuvat</a:t>
          </a:r>
          <a:r>
            <a:rPr lang="en-US" sz="1100" b="1" dirty="0"/>
            <a:t> </a:t>
          </a:r>
          <a:r>
            <a:rPr lang="en-US" sz="1100" b="1" dirty="0" err="1"/>
            <a:t>rajoitukset</a:t>
          </a:r>
          <a:r>
            <a:rPr lang="en-US" sz="1100" b="1" dirty="0"/>
            <a:t> (</a:t>
          </a:r>
          <a:r>
            <a:rPr lang="en-US" sz="1100" b="1" dirty="0" err="1"/>
            <a:t>kilpailu-oikeus</a:t>
          </a:r>
          <a:r>
            <a:rPr lang="en-US" sz="1100" b="1" dirty="0"/>
            <a:t>) </a:t>
          </a:r>
          <a:endParaRPr lang="fi-FI" sz="1100" dirty="0"/>
        </a:p>
      </dgm:t>
    </dgm:pt>
    <dgm:pt modelId="{ABBDE674-17C2-409B-90ED-6A280B794910}" type="parTrans" cxnId="{D7EB9F0E-276C-4472-A94C-2977652CFBBE}">
      <dgm:prSet/>
      <dgm:spPr/>
      <dgm:t>
        <a:bodyPr/>
        <a:lstStyle/>
        <a:p>
          <a:endParaRPr lang="fi-FI"/>
        </a:p>
      </dgm:t>
    </dgm:pt>
    <dgm:pt modelId="{9104A1B9-1F69-4AE2-BAEA-AF194F3A8769}" type="sibTrans" cxnId="{D7EB9F0E-276C-4472-A94C-2977652CFBBE}">
      <dgm:prSet/>
      <dgm:spPr/>
      <dgm:t>
        <a:bodyPr/>
        <a:lstStyle/>
        <a:p>
          <a:endParaRPr lang="fi-FI"/>
        </a:p>
      </dgm:t>
    </dgm:pt>
    <dgm:pt modelId="{E1970DB0-2B02-45BB-88F0-7D2CEE7F098F}">
      <dgm:prSet custT="1"/>
      <dgm:spPr/>
      <dgm:t>
        <a:bodyPr/>
        <a:lstStyle/>
        <a:p>
          <a:r>
            <a:rPr lang="en-US" sz="1200"/>
            <a:t>Määräävän aseman väärinkäyttö kielletty</a:t>
          </a:r>
          <a:endParaRPr lang="fi-FI" sz="1200"/>
        </a:p>
      </dgm:t>
    </dgm:pt>
    <dgm:pt modelId="{C9F4238E-A99D-4FED-B43D-EB2BD16BCC57}" type="parTrans" cxnId="{BE040C0C-63F3-4239-8774-F8196B71CA93}">
      <dgm:prSet/>
      <dgm:spPr/>
      <dgm:t>
        <a:bodyPr/>
        <a:lstStyle/>
        <a:p>
          <a:endParaRPr lang="fi-FI"/>
        </a:p>
      </dgm:t>
    </dgm:pt>
    <dgm:pt modelId="{267DB3D6-D5BE-4657-B1D4-A497E0499096}" type="sibTrans" cxnId="{BE040C0C-63F3-4239-8774-F8196B71CA93}">
      <dgm:prSet/>
      <dgm:spPr/>
      <dgm:t>
        <a:bodyPr/>
        <a:lstStyle/>
        <a:p>
          <a:endParaRPr lang="fi-FI"/>
        </a:p>
      </dgm:t>
    </dgm:pt>
    <dgm:pt modelId="{C3E43A0A-CD42-4D06-BEE5-2384254740B7}">
      <dgm:prSet custT="1"/>
      <dgm:spPr/>
      <dgm:t>
        <a:bodyPr/>
        <a:lstStyle/>
        <a:p>
          <a:r>
            <a:rPr lang="en-US" sz="1000" i="1" dirty="0" err="1"/>
            <a:t>Sopimuksen-teosta</a:t>
          </a:r>
          <a:r>
            <a:rPr lang="en-US" sz="1000" i="1" dirty="0"/>
            <a:t> </a:t>
          </a:r>
          <a:r>
            <a:rPr lang="en-US" sz="1000" i="1" dirty="0" err="1"/>
            <a:t>kieltäytyvä</a:t>
          </a:r>
          <a:r>
            <a:rPr lang="en-US" sz="1000" i="1" dirty="0"/>
            <a:t> </a:t>
          </a:r>
          <a:r>
            <a:rPr lang="en-US" sz="1000" i="1" dirty="0" err="1"/>
            <a:t>yhtiö</a:t>
          </a:r>
          <a:r>
            <a:rPr lang="en-US" sz="1000" i="1" dirty="0"/>
            <a:t> on </a:t>
          </a:r>
          <a:r>
            <a:rPr lang="en-US" sz="1000" i="1" dirty="0" err="1"/>
            <a:t>vahingonkor-vausvelvollinen</a:t>
          </a:r>
          <a:endParaRPr lang="fi-FI" sz="1000" dirty="0"/>
        </a:p>
      </dgm:t>
    </dgm:pt>
    <dgm:pt modelId="{2485760B-96CE-4552-81D8-6D5A20D76CFE}" type="parTrans" cxnId="{DAA63A2F-E0FE-429B-8DD7-3CCD8AA49552}">
      <dgm:prSet/>
      <dgm:spPr/>
      <dgm:t>
        <a:bodyPr/>
        <a:lstStyle/>
        <a:p>
          <a:endParaRPr lang="fi-FI"/>
        </a:p>
      </dgm:t>
    </dgm:pt>
    <dgm:pt modelId="{C33AD3A4-E727-48E8-B3BC-1D181FC716FB}" type="sibTrans" cxnId="{DAA63A2F-E0FE-429B-8DD7-3CCD8AA49552}">
      <dgm:prSet/>
      <dgm:spPr/>
      <dgm:t>
        <a:bodyPr/>
        <a:lstStyle/>
        <a:p>
          <a:endParaRPr lang="fi-FI"/>
        </a:p>
      </dgm:t>
    </dgm:pt>
    <dgm:pt modelId="{A6F965FC-AAED-4255-B1A9-3B1F5D00CA58}">
      <dgm:prSet custT="1"/>
      <dgm:spPr/>
      <dgm:t>
        <a:bodyPr/>
        <a:lstStyle/>
        <a:p>
          <a:r>
            <a:rPr lang="fi-FI" sz="1100" b="1" dirty="0"/>
            <a:t>Julkiset hankinnat (valtion ja kuntien hyödyke-hankinnat)</a:t>
          </a:r>
          <a:r>
            <a:rPr lang="en-US" sz="1100" b="1" dirty="0"/>
            <a:t> </a:t>
          </a:r>
          <a:endParaRPr lang="fi-FI" sz="1100" dirty="0"/>
        </a:p>
      </dgm:t>
    </dgm:pt>
    <dgm:pt modelId="{E0DFC2DE-74F5-42CF-AE1D-69C81F4E9405}" type="parTrans" cxnId="{4D2AE79B-2881-4CBA-A5F5-A3BCCDF92E93}">
      <dgm:prSet/>
      <dgm:spPr/>
      <dgm:t>
        <a:bodyPr/>
        <a:lstStyle/>
        <a:p>
          <a:endParaRPr lang="fi-FI"/>
        </a:p>
      </dgm:t>
    </dgm:pt>
    <dgm:pt modelId="{13B3646D-6063-4D08-A033-8712B65E6FA7}" type="sibTrans" cxnId="{4D2AE79B-2881-4CBA-A5F5-A3BCCDF92E93}">
      <dgm:prSet/>
      <dgm:spPr/>
      <dgm:t>
        <a:bodyPr/>
        <a:lstStyle/>
        <a:p>
          <a:endParaRPr lang="fi-FI"/>
        </a:p>
      </dgm:t>
    </dgm:pt>
    <dgm:pt modelId="{71642997-B3DD-49AC-A5C5-6E89F3612D99}">
      <dgm:prSet custT="1"/>
      <dgm:spPr/>
      <dgm:t>
        <a:bodyPr/>
        <a:lstStyle/>
        <a:p>
          <a:r>
            <a:rPr lang="en-US" sz="1050"/>
            <a:t>Kokonaisedullisin tarjous valittava</a:t>
          </a:r>
          <a:endParaRPr lang="fi-FI" sz="1050"/>
        </a:p>
      </dgm:t>
    </dgm:pt>
    <dgm:pt modelId="{C43C6F4D-489D-401B-A36A-935EA0B2A4A7}" type="parTrans" cxnId="{153EBEFE-8E41-4F35-845A-49B22F7886DE}">
      <dgm:prSet/>
      <dgm:spPr/>
      <dgm:t>
        <a:bodyPr/>
        <a:lstStyle/>
        <a:p>
          <a:endParaRPr lang="fi-FI"/>
        </a:p>
      </dgm:t>
    </dgm:pt>
    <dgm:pt modelId="{E7A43EF0-4F47-4F36-B006-67CB1814F5ED}" type="sibTrans" cxnId="{153EBEFE-8E41-4F35-845A-49B22F7886DE}">
      <dgm:prSet/>
      <dgm:spPr/>
      <dgm:t>
        <a:bodyPr/>
        <a:lstStyle/>
        <a:p>
          <a:endParaRPr lang="fi-FI"/>
        </a:p>
      </dgm:t>
    </dgm:pt>
    <dgm:pt modelId="{BFD2E1A8-E6F7-4531-A95F-F0FB2146F1B3}">
      <dgm:prSet custT="1"/>
      <dgm:spPr/>
      <dgm:t>
        <a:bodyPr/>
        <a:lstStyle/>
        <a:p>
          <a:r>
            <a:rPr lang="fi-FI" sz="1800" b="1" dirty="0"/>
            <a:t>Syrjintäkiellot</a:t>
          </a:r>
          <a:endParaRPr lang="fi-FI" sz="1800" dirty="0"/>
        </a:p>
      </dgm:t>
    </dgm:pt>
    <dgm:pt modelId="{8F52EFD4-1229-4704-B1C1-1EBF08B0A490}" type="parTrans" cxnId="{C13BC7DD-96A3-40CF-9B7B-5E235058452C}">
      <dgm:prSet/>
      <dgm:spPr/>
      <dgm:t>
        <a:bodyPr/>
        <a:lstStyle/>
        <a:p>
          <a:endParaRPr lang="fi-FI"/>
        </a:p>
      </dgm:t>
    </dgm:pt>
    <dgm:pt modelId="{0CF9E736-B588-40C0-AF99-F60F4A6C2896}" type="sibTrans" cxnId="{C13BC7DD-96A3-40CF-9B7B-5E235058452C}">
      <dgm:prSet/>
      <dgm:spPr/>
      <dgm:t>
        <a:bodyPr/>
        <a:lstStyle/>
        <a:p>
          <a:endParaRPr lang="fi-FI"/>
        </a:p>
      </dgm:t>
    </dgm:pt>
    <dgm:pt modelId="{68D18E4C-19FC-481A-93B2-486797D91F05}">
      <dgm:prSet custT="1"/>
      <dgm:spPr/>
      <dgm:t>
        <a:bodyPr/>
        <a:lstStyle/>
        <a:p>
          <a:r>
            <a:rPr lang="fi-FI" sz="1050"/>
            <a:t>Rikoslaki (RL) 11:11 </a:t>
          </a:r>
        </a:p>
      </dgm:t>
    </dgm:pt>
    <dgm:pt modelId="{E66DE766-FF5E-459D-971E-E076E09ABB88}" type="parTrans" cxnId="{85F3C0A7-43C3-4A6E-B673-D53B00A2B754}">
      <dgm:prSet/>
      <dgm:spPr/>
      <dgm:t>
        <a:bodyPr/>
        <a:lstStyle/>
        <a:p>
          <a:endParaRPr lang="fi-FI"/>
        </a:p>
      </dgm:t>
    </dgm:pt>
    <dgm:pt modelId="{3F5833B8-5103-4A2A-8AC3-5B9DFC7CC379}" type="sibTrans" cxnId="{85F3C0A7-43C3-4A6E-B673-D53B00A2B754}">
      <dgm:prSet/>
      <dgm:spPr/>
      <dgm:t>
        <a:bodyPr/>
        <a:lstStyle/>
        <a:p>
          <a:endParaRPr lang="fi-FI"/>
        </a:p>
      </dgm:t>
    </dgm:pt>
    <dgm:pt modelId="{EC36064B-34F0-4CC8-B96F-096CD36BDA62}">
      <dgm:prSet custT="1"/>
      <dgm:spPr/>
      <dgm:t>
        <a:bodyPr/>
        <a:lstStyle/>
        <a:p>
          <a:r>
            <a:rPr lang="fi-FI" sz="1000" dirty="0" err="1"/>
            <a:t>Yhdenvertai-suuslaki</a:t>
          </a:r>
          <a:r>
            <a:rPr lang="fi-FI" sz="1000" dirty="0"/>
            <a:t> (1325/2014)8 – 13 , Laki naisten ja miesten tasa-arvosta (609/1986) </a:t>
          </a:r>
        </a:p>
      </dgm:t>
    </dgm:pt>
    <dgm:pt modelId="{0387C2D5-5BEA-47B3-9DA5-5638EB2FA433}" type="parTrans" cxnId="{9A5E530F-60F5-4BEC-909D-533A7D5A5100}">
      <dgm:prSet/>
      <dgm:spPr/>
      <dgm:t>
        <a:bodyPr/>
        <a:lstStyle/>
        <a:p>
          <a:endParaRPr lang="fi-FI"/>
        </a:p>
      </dgm:t>
    </dgm:pt>
    <dgm:pt modelId="{1B35E1D1-C281-4D08-838C-DB264879E239}" type="sibTrans" cxnId="{9A5E530F-60F5-4BEC-909D-533A7D5A5100}">
      <dgm:prSet/>
      <dgm:spPr/>
      <dgm:t>
        <a:bodyPr/>
        <a:lstStyle/>
        <a:p>
          <a:endParaRPr lang="fi-FI"/>
        </a:p>
      </dgm:t>
    </dgm:pt>
    <dgm:pt modelId="{2EADA832-15F4-4E95-84C7-BDC8C50D60E3}">
      <dgm:prSet/>
      <dgm:spPr/>
      <dgm:t>
        <a:bodyPr/>
        <a:lstStyle/>
        <a:p>
          <a:r>
            <a:rPr lang="fi-FI"/>
            <a:t>Työsopimuslaki (TSL) 2:2 </a:t>
          </a:r>
        </a:p>
      </dgm:t>
    </dgm:pt>
    <dgm:pt modelId="{C82BF3A1-1342-41D4-B65D-0B4063F24779}" type="parTrans" cxnId="{43BEA0B2-8468-4E89-894E-673E1DABEF06}">
      <dgm:prSet/>
      <dgm:spPr/>
      <dgm:t>
        <a:bodyPr/>
        <a:lstStyle/>
        <a:p>
          <a:endParaRPr lang="fi-FI"/>
        </a:p>
      </dgm:t>
    </dgm:pt>
    <dgm:pt modelId="{1F877A74-BF3D-4922-B134-B48B8893D46F}" type="sibTrans" cxnId="{43BEA0B2-8468-4E89-894E-673E1DABEF06}">
      <dgm:prSet/>
      <dgm:spPr/>
      <dgm:t>
        <a:bodyPr/>
        <a:lstStyle/>
        <a:p>
          <a:endParaRPr lang="fi-FI"/>
        </a:p>
      </dgm:t>
    </dgm:pt>
    <dgm:pt modelId="{89B1EBD9-89AA-44B0-957F-DA72C547BE6B}" type="pres">
      <dgm:prSet presAssocID="{87F289A3-A4BD-488F-B77E-543F1644E573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01EF978D-F0D4-49AB-AD97-3E7CF5CE48EE}" type="pres">
      <dgm:prSet presAssocID="{77D9FE9D-9C70-4EBD-B9A4-043F491D1A0F}" presName="vertOne" presStyleCnt="0"/>
      <dgm:spPr/>
    </dgm:pt>
    <dgm:pt modelId="{61BA74EF-8827-4B61-9445-3A9299EFD7B4}" type="pres">
      <dgm:prSet presAssocID="{77D9FE9D-9C70-4EBD-B9A4-043F491D1A0F}" presName="txOne" presStyleLbl="node0" presStyleIdx="0" presStyleCnt="4">
        <dgm:presLayoutVars>
          <dgm:chPref val="3"/>
        </dgm:presLayoutVars>
      </dgm:prSet>
      <dgm:spPr/>
    </dgm:pt>
    <dgm:pt modelId="{6D9827BA-1B3E-4E82-8BB5-0C463FA24B95}" type="pres">
      <dgm:prSet presAssocID="{77D9FE9D-9C70-4EBD-B9A4-043F491D1A0F}" presName="parTransOne" presStyleCnt="0"/>
      <dgm:spPr/>
    </dgm:pt>
    <dgm:pt modelId="{46BF3DBF-0DB9-496D-A90F-7BF6C6765A85}" type="pres">
      <dgm:prSet presAssocID="{77D9FE9D-9C70-4EBD-B9A4-043F491D1A0F}" presName="horzOne" presStyleCnt="0"/>
      <dgm:spPr/>
    </dgm:pt>
    <dgm:pt modelId="{C95704C7-FDC0-4633-BF5A-AC17C21625A1}" type="pres">
      <dgm:prSet presAssocID="{ECC4009C-7DD0-408A-9663-42F184307797}" presName="vertTwo" presStyleCnt="0"/>
      <dgm:spPr/>
    </dgm:pt>
    <dgm:pt modelId="{F958E4E7-0304-4EF5-B8E4-BD7A9F9BCAB7}" type="pres">
      <dgm:prSet presAssocID="{ECC4009C-7DD0-408A-9663-42F184307797}" presName="txTwo" presStyleLbl="node2" presStyleIdx="0" presStyleCnt="7">
        <dgm:presLayoutVars>
          <dgm:chPref val="3"/>
        </dgm:presLayoutVars>
      </dgm:prSet>
      <dgm:spPr/>
    </dgm:pt>
    <dgm:pt modelId="{C5877811-9935-411A-827F-DC1B33129C99}" type="pres">
      <dgm:prSet presAssocID="{ECC4009C-7DD0-408A-9663-42F184307797}" presName="horzTwo" presStyleCnt="0"/>
      <dgm:spPr/>
    </dgm:pt>
    <dgm:pt modelId="{EA48CC51-6098-41CA-A9F6-91CD145AFD60}" type="pres">
      <dgm:prSet presAssocID="{F07A497D-F0FC-46F5-80C3-A3FD6C5C515E}" presName="sibSpaceTwo" presStyleCnt="0"/>
      <dgm:spPr/>
    </dgm:pt>
    <dgm:pt modelId="{A1B1B42B-83C8-49CB-B934-F2452513629D}" type="pres">
      <dgm:prSet presAssocID="{0257E7A8-5F90-49D5-AAC6-0DE73E7986B7}" presName="vertTwo" presStyleCnt="0"/>
      <dgm:spPr/>
    </dgm:pt>
    <dgm:pt modelId="{E436AFC5-20BC-4218-A3EB-BDDD45CBCE5C}" type="pres">
      <dgm:prSet presAssocID="{0257E7A8-5F90-49D5-AAC6-0DE73E7986B7}" presName="txTwo" presStyleLbl="node2" presStyleIdx="1" presStyleCnt="7">
        <dgm:presLayoutVars>
          <dgm:chPref val="3"/>
        </dgm:presLayoutVars>
      </dgm:prSet>
      <dgm:spPr/>
    </dgm:pt>
    <dgm:pt modelId="{2D08A3CA-599B-4989-9FD1-29C817DC0C77}" type="pres">
      <dgm:prSet presAssocID="{0257E7A8-5F90-49D5-AAC6-0DE73E7986B7}" presName="horzTwo" presStyleCnt="0"/>
      <dgm:spPr/>
    </dgm:pt>
    <dgm:pt modelId="{36D88712-3C8E-43C1-85F7-DC47A1E79C11}" type="pres">
      <dgm:prSet presAssocID="{E488C85B-A6EE-4A26-9C4F-E3145B4A7E70}" presName="sibSpaceOne" presStyleCnt="0"/>
      <dgm:spPr/>
    </dgm:pt>
    <dgm:pt modelId="{7AE8AD4C-05CE-4524-9BE4-5C6CE45F34FF}" type="pres">
      <dgm:prSet presAssocID="{079BCCD2-3C41-4FA2-A646-9C5CA07570F5}" presName="vertOne" presStyleCnt="0"/>
      <dgm:spPr/>
    </dgm:pt>
    <dgm:pt modelId="{86054EDD-4C4E-45F8-A496-C1280AC3F722}" type="pres">
      <dgm:prSet presAssocID="{079BCCD2-3C41-4FA2-A646-9C5CA07570F5}" presName="txOne" presStyleLbl="node0" presStyleIdx="1" presStyleCnt="4">
        <dgm:presLayoutVars>
          <dgm:chPref val="3"/>
        </dgm:presLayoutVars>
      </dgm:prSet>
      <dgm:spPr/>
    </dgm:pt>
    <dgm:pt modelId="{C2A20117-A74F-42F2-AA6D-FBBBCD123B74}" type="pres">
      <dgm:prSet presAssocID="{079BCCD2-3C41-4FA2-A646-9C5CA07570F5}" presName="parTransOne" presStyleCnt="0"/>
      <dgm:spPr/>
    </dgm:pt>
    <dgm:pt modelId="{6EB2A3A1-CEFA-4F66-9826-9E738C4E7722}" type="pres">
      <dgm:prSet presAssocID="{079BCCD2-3C41-4FA2-A646-9C5CA07570F5}" presName="horzOne" presStyleCnt="0"/>
      <dgm:spPr/>
    </dgm:pt>
    <dgm:pt modelId="{FED878BA-47CC-4955-99DD-CC1FD616FBC2}" type="pres">
      <dgm:prSet presAssocID="{E1970DB0-2B02-45BB-88F0-7D2CEE7F098F}" presName="vertTwo" presStyleCnt="0"/>
      <dgm:spPr/>
    </dgm:pt>
    <dgm:pt modelId="{4B20B41B-E68E-4699-8F5A-F0F42846A4D6}" type="pres">
      <dgm:prSet presAssocID="{E1970DB0-2B02-45BB-88F0-7D2CEE7F098F}" presName="txTwo" presStyleLbl="node2" presStyleIdx="2" presStyleCnt="7">
        <dgm:presLayoutVars>
          <dgm:chPref val="3"/>
        </dgm:presLayoutVars>
      </dgm:prSet>
      <dgm:spPr/>
    </dgm:pt>
    <dgm:pt modelId="{BACB9848-35CB-4FAC-B9BF-5E499D60C16B}" type="pres">
      <dgm:prSet presAssocID="{E1970DB0-2B02-45BB-88F0-7D2CEE7F098F}" presName="parTransTwo" presStyleCnt="0"/>
      <dgm:spPr/>
    </dgm:pt>
    <dgm:pt modelId="{8C3E4C88-0717-4E03-843B-19B46351876A}" type="pres">
      <dgm:prSet presAssocID="{E1970DB0-2B02-45BB-88F0-7D2CEE7F098F}" presName="horzTwo" presStyleCnt="0"/>
      <dgm:spPr/>
    </dgm:pt>
    <dgm:pt modelId="{F3137822-57B9-433C-99E7-75AD3E080198}" type="pres">
      <dgm:prSet presAssocID="{C3E43A0A-CD42-4D06-BEE5-2384254740B7}" presName="vertThree" presStyleCnt="0"/>
      <dgm:spPr/>
    </dgm:pt>
    <dgm:pt modelId="{CF814CC7-A8CB-48FD-9BCD-429A9FA8C67D}" type="pres">
      <dgm:prSet presAssocID="{C3E43A0A-CD42-4D06-BEE5-2384254740B7}" presName="txThree" presStyleLbl="node3" presStyleIdx="0" presStyleCnt="1">
        <dgm:presLayoutVars>
          <dgm:chPref val="3"/>
        </dgm:presLayoutVars>
      </dgm:prSet>
      <dgm:spPr/>
    </dgm:pt>
    <dgm:pt modelId="{7F22FE7A-4B01-4F3F-9443-85600374D68B}" type="pres">
      <dgm:prSet presAssocID="{C3E43A0A-CD42-4D06-BEE5-2384254740B7}" presName="horzThree" presStyleCnt="0"/>
      <dgm:spPr/>
    </dgm:pt>
    <dgm:pt modelId="{A1E6E29E-9B9A-4914-8465-622032E806ED}" type="pres">
      <dgm:prSet presAssocID="{9104A1B9-1F69-4AE2-BAEA-AF194F3A8769}" presName="sibSpaceOne" presStyleCnt="0"/>
      <dgm:spPr/>
    </dgm:pt>
    <dgm:pt modelId="{62DC7F14-A3A1-409B-9757-1706C83B984A}" type="pres">
      <dgm:prSet presAssocID="{A6F965FC-AAED-4255-B1A9-3B1F5D00CA58}" presName="vertOne" presStyleCnt="0"/>
      <dgm:spPr/>
    </dgm:pt>
    <dgm:pt modelId="{97E27F97-DBE9-4E64-A0C2-4EF58F27E923}" type="pres">
      <dgm:prSet presAssocID="{A6F965FC-AAED-4255-B1A9-3B1F5D00CA58}" presName="txOne" presStyleLbl="node0" presStyleIdx="2" presStyleCnt="4">
        <dgm:presLayoutVars>
          <dgm:chPref val="3"/>
        </dgm:presLayoutVars>
      </dgm:prSet>
      <dgm:spPr/>
    </dgm:pt>
    <dgm:pt modelId="{E83640D7-6213-4B4E-A6CF-CBF524FDA4D3}" type="pres">
      <dgm:prSet presAssocID="{A6F965FC-AAED-4255-B1A9-3B1F5D00CA58}" presName="parTransOne" presStyleCnt="0"/>
      <dgm:spPr/>
    </dgm:pt>
    <dgm:pt modelId="{378D61F4-C9A8-43B2-8A83-F36B3D98685B}" type="pres">
      <dgm:prSet presAssocID="{A6F965FC-AAED-4255-B1A9-3B1F5D00CA58}" presName="horzOne" presStyleCnt="0"/>
      <dgm:spPr/>
    </dgm:pt>
    <dgm:pt modelId="{C4C1431B-E054-441B-9797-7DF969EB31F6}" type="pres">
      <dgm:prSet presAssocID="{71642997-B3DD-49AC-A5C5-6E89F3612D99}" presName="vertTwo" presStyleCnt="0"/>
      <dgm:spPr/>
    </dgm:pt>
    <dgm:pt modelId="{C3FCD3D5-3E50-44CF-A1A7-7016371EA577}" type="pres">
      <dgm:prSet presAssocID="{71642997-B3DD-49AC-A5C5-6E89F3612D99}" presName="txTwo" presStyleLbl="node2" presStyleIdx="3" presStyleCnt="7">
        <dgm:presLayoutVars>
          <dgm:chPref val="3"/>
        </dgm:presLayoutVars>
      </dgm:prSet>
      <dgm:spPr/>
    </dgm:pt>
    <dgm:pt modelId="{166AC9FF-D3B8-43D7-BD9B-54F5B2D0D3EB}" type="pres">
      <dgm:prSet presAssocID="{71642997-B3DD-49AC-A5C5-6E89F3612D99}" presName="horzTwo" presStyleCnt="0"/>
      <dgm:spPr/>
    </dgm:pt>
    <dgm:pt modelId="{DCF3DD60-AF1B-4A01-A045-86EDACDBB846}" type="pres">
      <dgm:prSet presAssocID="{13B3646D-6063-4D08-A033-8712B65E6FA7}" presName="sibSpaceOne" presStyleCnt="0"/>
      <dgm:spPr/>
    </dgm:pt>
    <dgm:pt modelId="{C0D123CA-CCC4-4982-B82B-ED7D0413D663}" type="pres">
      <dgm:prSet presAssocID="{BFD2E1A8-E6F7-4531-A95F-F0FB2146F1B3}" presName="vertOne" presStyleCnt="0"/>
      <dgm:spPr/>
    </dgm:pt>
    <dgm:pt modelId="{85CEC906-6027-45E9-AB22-E44B02CCCA36}" type="pres">
      <dgm:prSet presAssocID="{BFD2E1A8-E6F7-4531-A95F-F0FB2146F1B3}" presName="txOne" presStyleLbl="node0" presStyleIdx="3" presStyleCnt="4">
        <dgm:presLayoutVars>
          <dgm:chPref val="3"/>
        </dgm:presLayoutVars>
      </dgm:prSet>
      <dgm:spPr/>
    </dgm:pt>
    <dgm:pt modelId="{B0050231-F97B-4BC9-8DCE-D4B44F7EB77F}" type="pres">
      <dgm:prSet presAssocID="{BFD2E1A8-E6F7-4531-A95F-F0FB2146F1B3}" presName="parTransOne" presStyleCnt="0"/>
      <dgm:spPr/>
    </dgm:pt>
    <dgm:pt modelId="{CF176CA7-A60B-4D74-AAFD-CAB857A2B75A}" type="pres">
      <dgm:prSet presAssocID="{BFD2E1A8-E6F7-4531-A95F-F0FB2146F1B3}" presName="horzOne" presStyleCnt="0"/>
      <dgm:spPr/>
    </dgm:pt>
    <dgm:pt modelId="{B493C4C0-9727-4C36-B320-7377319B038C}" type="pres">
      <dgm:prSet presAssocID="{68D18E4C-19FC-481A-93B2-486797D91F05}" presName="vertTwo" presStyleCnt="0"/>
      <dgm:spPr/>
    </dgm:pt>
    <dgm:pt modelId="{4E55D725-0C85-4207-8CCC-9287964BBBB5}" type="pres">
      <dgm:prSet presAssocID="{68D18E4C-19FC-481A-93B2-486797D91F05}" presName="txTwo" presStyleLbl="node2" presStyleIdx="4" presStyleCnt="7">
        <dgm:presLayoutVars>
          <dgm:chPref val="3"/>
        </dgm:presLayoutVars>
      </dgm:prSet>
      <dgm:spPr/>
    </dgm:pt>
    <dgm:pt modelId="{487967B4-A131-4D04-BD1D-74611A1753C1}" type="pres">
      <dgm:prSet presAssocID="{68D18E4C-19FC-481A-93B2-486797D91F05}" presName="horzTwo" presStyleCnt="0"/>
      <dgm:spPr/>
    </dgm:pt>
    <dgm:pt modelId="{454246FE-5DD1-403E-8F7D-A2E81FA9A7AA}" type="pres">
      <dgm:prSet presAssocID="{3F5833B8-5103-4A2A-8AC3-5B9DFC7CC379}" presName="sibSpaceTwo" presStyleCnt="0"/>
      <dgm:spPr/>
    </dgm:pt>
    <dgm:pt modelId="{9F14843C-670C-4671-B023-5F24D5C0D664}" type="pres">
      <dgm:prSet presAssocID="{EC36064B-34F0-4CC8-B96F-096CD36BDA62}" presName="vertTwo" presStyleCnt="0"/>
      <dgm:spPr/>
    </dgm:pt>
    <dgm:pt modelId="{DE988BF5-5556-4993-A060-0625F26FA06C}" type="pres">
      <dgm:prSet presAssocID="{EC36064B-34F0-4CC8-B96F-096CD36BDA62}" presName="txTwo" presStyleLbl="node2" presStyleIdx="5" presStyleCnt="7">
        <dgm:presLayoutVars>
          <dgm:chPref val="3"/>
        </dgm:presLayoutVars>
      </dgm:prSet>
      <dgm:spPr/>
    </dgm:pt>
    <dgm:pt modelId="{5D4A732D-970F-428E-8FC8-B2EF09405D68}" type="pres">
      <dgm:prSet presAssocID="{EC36064B-34F0-4CC8-B96F-096CD36BDA62}" presName="horzTwo" presStyleCnt="0"/>
      <dgm:spPr/>
    </dgm:pt>
    <dgm:pt modelId="{BAA52E1E-DCBB-4CCD-B2E3-30A702DDB658}" type="pres">
      <dgm:prSet presAssocID="{1B35E1D1-C281-4D08-838C-DB264879E239}" presName="sibSpaceTwo" presStyleCnt="0"/>
      <dgm:spPr/>
    </dgm:pt>
    <dgm:pt modelId="{E2494532-522B-4012-B8F9-250FEC3B2FE6}" type="pres">
      <dgm:prSet presAssocID="{2EADA832-15F4-4E95-84C7-BDC8C50D60E3}" presName="vertTwo" presStyleCnt="0"/>
      <dgm:spPr/>
    </dgm:pt>
    <dgm:pt modelId="{3F030BBF-AEB9-4BB2-AE4A-A4A4AFDF5685}" type="pres">
      <dgm:prSet presAssocID="{2EADA832-15F4-4E95-84C7-BDC8C50D60E3}" presName="txTwo" presStyleLbl="node2" presStyleIdx="6" presStyleCnt="7">
        <dgm:presLayoutVars>
          <dgm:chPref val="3"/>
        </dgm:presLayoutVars>
      </dgm:prSet>
      <dgm:spPr/>
    </dgm:pt>
    <dgm:pt modelId="{0E0BF8CD-E246-4D96-A67A-19ABA999F78C}" type="pres">
      <dgm:prSet presAssocID="{2EADA832-15F4-4E95-84C7-BDC8C50D60E3}" presName="horzTwo" presStyleCnt="0"/>
      <dgm:spPr/>
    </dgm:pt>
  </dgm:ptLst>
  <dgm:cxnLst>
    <dgm:cxn modelId="{BC5DFC09-07A9-4167-9442-90C8C52F6B41}" srcId="{77D9FE9D-9C70-4EBD-B9A4-043F491D1A0F}" destId="{ECC4009C-7DD0-408A-9663-42F184307797}" srcOrd="0" destOrd="0" parTransId="{5E33F7C7-F6BA-4D62-BB7A-86F00CA0CF22}" sibTransId="{F07A497D-F0FC-46F5-80C3-A3FD6C5C515E}"/>
    <dgm:cxn modelId="{BE040C0C-63F3-4239-8774-F8196B71CA93}" srcId="{079BCCD2-3C41-4FA2-A646-9C5CA07570F5}" destId="{E1970DB0-2B02-45BB-88F0-7D2CEE7F098F}" srcOrd="0" destOrd="0" parTransId="{C9F4238E-A99D-4FED-B43D-EB2BD16BCC57}" sibTransId="{267DB3D6-D5BE-4657-B1D4-A497E0499096}"/>
    <dgm:cxn modelId="{F8432A0C-DF1E-4972-8FC3-24CAF9C3BEB8}" type="presOf" srcId="{EC36064B-34F0-4CC8-B96F-096CD36BDA62}" destId="{DE988BF5-5556-4993-A060-0625F26FA06C}" srcOrd="0" destOrd="0" presId="urn:microsoft.com/office/officeart/2005/8/layout/hierarchy4"/>
    <dgm:cxn modelId="{D7EB9F0E-276C-4472-A94C-2977652CFBBE}" srcId="{87F289A3-A4BD-488F-B77E-543F1644E573}" destId="{079BCCD2-3C41-4FA2-A646-9C5CA07570F5}" srcOrd="1" destOrd="0" parTransId="{ABBDE674-17C2-409B-90ED-6A280B794910}" sibTransId="{9104A1B9-1F69-4AE2-BAEA-AF194F3A8769}"/>
    <dgm:cxn modelId="{9A5E530F-60F5-4BEC-909D-533A7D5A5100}" srcId="{BFD2E1A8-E6F7-4531-A95F-F0FB2146F1B3}" destId="{EC36064B-34F0-4CC8-B96F-096CD36BDA62}" srcOrd="1" destOrd="0" parTransId="{0387C2D5-5BEA-47B3-9DA5-5638EB2FA433}" sibTransId="{1B35E1D1-C281-4D08-838C-DB264879E239}"/>
    <dgm:cxn modelId="{53CAAA1A-6CD8-41EE-B589-709A5F1CC845}" type="presOf" srcId="{2EADA832-15F4-4E95-84C7-BDC8C50D60E3}" destId="{3F030BBF-AEB9-4BB2-AE4A-A4A4AFDF5685}" srcOrd="0" destOrd="0" presId="urn:microsoft.com/office/officeart/2005/8/layout/hierarchy4"/>
    <dgm:cxn modelId="{77B06125-8F32-4A04-A7F5-E11A01057BB1}" type="presOf" srcId="{ECC4009C-7DD0-408A-9663-42F184307797}" destId="{F958E4E7-0304-4EF5-B8E4-BD7A9F9BCAB7}" srcOrd="0" destOrd="0" presId="urn:microsoft.com/office/officeart/2005/8/layout/hierarchy4"/>
    <dgm:cxn modelId="{39699325-03FC-4F0F-B0F3-6DE123842810}" type="presOf" srcId="{A6F965FC-AAED-4255-B1A9-3B1F5D00CA58}" destId="{97E27F97-DBE9-4E64-A0C2-4EF58F27E923}" srcOrd="0" destOrd="0" presId="urn:microsoft.com/office/officeart/2005/8/layout/hierarchy4"/>
    <dgm:cxn modelId="{3F54592C-8821-4770-A842-2057C90802BF}" type="presOf" srcId="{71642997-B3DD-49AC-A5C5-6E89F3612D99}" destId="{C3FCD3D5-3E50-44CF-A1A7-7016371EA577}" srcOrd="0" destOrd="0" presId="urn:microsoft.com/office/officeart/2005/8/layout/hierarchy4"/>
    <dgm:cxn modelId="{DAA63A2F-E0FE-429B-8DD7-3CCD8AA49552}" srcId="{E1970DB0-2B02-45BB-88F0-7D2CEE7F098F}" destId="{C3E43A0A-CD42-4D06-BEE5-2384254740B7}" srcOrd="0" destOrd="0" parTransId="{2485760B-96CE-4552-81D8-6D5A20D76CFE}" sibTransId="{C33AD3A4-E727-48E8-B3BC-1D181FC716FB}"/>
    <dgm:cxn modelId="{ABCC2432-D486-40B7-AAFD-0E56C0F9446C}" srcId="{87F289A3-A4BD-488F-B77E-543F1644E573}" destId="{77D9FE9D-9C70-4EBD-B9A4-043F491D1A0F}" srcOrd="0" destOrd="0" parTransId="{3CB3D8F1-B04D-49BB-B01A-4A9D47F87CE3}" sibTransId="{E488C85B-A6EE-4A26-9C4F-E3145B4A7E70}"/>
    <dgm:cxn modelId="{97EACC5F-E421-4FD1-827A-17DE13FF46C5}" type="presOf" srcId="{E1970DB0-2B02-45BB-88F0-7D2CEE7F098F}" destId="{4B20B41B-E68E-4699-8F5A-F0F42846A4D6}" srcOrd="0" destOrd="0" presId="urn:microsoft.com/office/officeart/2005/8/layout/hierarchy4"/>
    <dgm:cxn modelId="{CE6AC44A-A31C-4604-A375-BAF4F57A7A80}" type="presOf" srcId="{87F289A3-A4BD-488F-B77E-543F1644E573}" destId="{89B1EBD9-89AA-44B0-957F-DA72C547BE6B}" srcOrd="0" destOrd="0" presId="urn:microsoft.com/office/officeart/2005/8/layout/hierarchy4"/>
    <dgm:cxn modelId="{B1BDE46F-3A93-42D6-B588-F2CD7D871E69}" type="presOf" srcId="{C3E43A0A-CD42-4D06-BEE5-2384254740B7}" destId="{CF814CC7-A8CB-48FD-9BCD-429A9FA8C67D}" srcOrd="0" destOrd="0" presId="urn:microsoft.com/office/officeart/2005/8/layout/hierarchy4"/>
    <dgm:cxn modelId="{4D2AE79B-2881-4CBA-A5F5-A3BCCDF92E93}" srcId="{87F289A3-A4BD-488F-B77E-543F1644E573}" destId="{A6F965FC-AAED-4255-B1A9-3B1F5D00CA58}" srcOrd="2" destOrd="0" parTransId="{E0DFC2DE-74F5-42CF-AE1D-69C81F4E9405}" sibTransId="{13B3646D-6063-4D08-A033-8712B65E6FA7}"/>
    <dgm:cxn modelId="{85F3C0A7-43C3-4A6E-B673-D53B00A2B754}" srcId="{BFD2E1A8-E6F7-4531-A95F-F0FB2146F1B3}" destId="{68D18E4C-19FC-481A-93B2-486797D91F05}" srcOrd="0" destOrd="0" parTransId="{E66DE766-FF5E-459D-971E-E076E09ABB88}" sibTransId="{3F5833B8-5103-4A2A-8AC3-5B9DFC7CC379}"/>
    <dgm:cxn modelId="{43BEA0B2-8468-4E89-894E-673E1DABEF06}" srcId="{BFD2E1A8-E6F7-4531-A95F-F0FB2146F1B3}" destId="{2EADA832-15F4-4E95-84C7-BDC8C50D60E3}" srcOrd="2" destOrd="0" parTransId="{C82BF3A1-1342-41D4-B65D-0B4063F24779}" sibTransId="{1F877A74-BF3D-4922-B134-B48B8893D46F}"/>
    <dgm:cxn modelId="{C5BA89BB-F748-4058-ADC1-1F87EC3B2E98}" type="presOf" srcId="{BFD2E1A8-E6F7-4531-A95F-F0FB2146F1B3}" destId="{85CEC906-6027-45E9-AB22-E44B02CCCA36}" srcOrd="0" destOrd="0" presId="urn:microsoft.com/office/officeart/2005/8/layout/hierarchy4"/>
    <dgm:cxn modelId="{FD4AC1BC-CE5A-4F1A-BD43-19110A55E3B7}" srcId="{77D9FE9D-9C70-4EBD-B9A4-043F491D1A0F}" destId="{0257E7A8-5F90-49D5-AAC6-0DE73E7986B7}" srcOrd="1" destOrd="0" parTransId="{611472E2-978B-4B1F-9238-2107DC806081}" sibTransId="{46DCBA7D-9E8F-45FF-BC06-A3CB606FBAEB}"/>
    <dgm:cxn modelId="{F34691D4-D2B8-4075-828B-BBA130718199}" type="presOf" srcId="{0257E7A8-5F90-49D5-AAC6-0DE73E7986B7}" destId="{E436AFC5-20BC-4218-A3EB-BDDD45CBCE5C}" srcOrd="0" destOrd="0" presId="urn:microsoft.com/office/officeart/2005/8/layout/hierarchy4"/>
    <dgm:cxn modelId="{C13BC7DD-96A3-40CF-9B7B-5E235058452C}" srcId="{87F289A3-A4BD-488F-B77E-543F1644E573}" destId="{BFD2E1A8-E6F7-4531-A95F-F0FB2146F1B3}" srcOrd="3" destOrd="0" parTransId="{8F52EFD4-1229-4704-B1C1-1EBF08B0A490}" sibTransId="{0CF9E736-B588-40C0-AF99-F60F4A6C2896}"/>
    <dgm:cxn modelId="{BD9D97E7-028E-4867-8E5F-24AC0AC03FB5}" type="presOf" srcId="{77D9FE9D-9C70-4EBD-B9A4-043F491D1A0F}" destId="{61BA74EF-8827-4B61-9445-3A9299EFD7B4}" srcOrd="0" destOrd="0" presId="urn:microsoft.com/office/officeart/2005/8/layout/hierarchy4"/>
    <dgm:cxn modelId="{EE9686EC-999C-4324-9442-0C022CE8189C}" type="presOf" srcId="{079BCCD2-3C41-4FA2-A646-9C5CA07570F5}" destId="{86054EDD-4C4E-45F8-A496-C1280AC3F722}" srcOrd="0" destOrd="0" presId="urn:microsoft.com/office/officeart/2005/8/layout/hierarchy4"/>
    <dgm:cxn modelId="{1B3684F3-1880-474F-9426-CA694A5162F3}" type="presOf" srcId="{68D18E4C-19FC-481A-93B2-486797D91F05}" destId="{4E55D725-0C85-4207-8CCC-9287964BBBB5}" srcOrd="0" destOrd="0" presId="urn:microsoft.com/office/officeart/2005/8/layout/hierarchy4"/>
    <dgm:cxn modelId="{153EBEFE-8E41-4F35-845A-49B22F7886DE}" srcId="{A6F965FC-AAED-4255-B1A9-3B1F5D00CA58}" destId="{71642997-B3DD-49AC-A5C5-6E89F3612D99}" srcOrd="0" destOrd="0" parTransId="{C43C6F4D-489D-401B-A36A-935EA0B2A4A7}" sibTransId="{E7A43EF0-4F47-4F36-B006-67CB1814F5ED}"/>
    <dgm:cxn modelId="{7D955CC6-BFA5-4115-A2FB-17207D88E7F6}" type="presParOf" srcId="{89B1EBD9-89AA-44B0-957F-DA72C547BE6B}" destId="{01EF978D-F0D4-49AB-AD97-3E7CF5CE48EE}" srcOrd="0" destOrd="0" presId="urn:microsoft.com/office/officeart/2005/8/layout/hierarchy4"/>
    <dgm:cxn modelId="{58509A02-E2FE-4259-9D3A-2F90DD3164DF}" type="presParOf" srcId="{01EF978D-F0D4-49AB-AD97-3E7CF5CE48EE}" destId="{61BA74EF-8827-4B61-9445-3A9299EFD7B4}" srcOrd="0" destOrd="0" presId="urn:microsoft.com/office/officeart/2005/8/layout/hierarchy4"/>
    <dgm:cxn modelId="{C2E03AA6-9A29-433F-A5EB-9ACFD1B50C5A}" type="presParOf" srcId="{01EF978D-F0D4-49AB-AD97-3E7CF5CE48EE}" destId="{6D9827BA-1B3E-4E82-8BB5-0C463FA24B95}" srcOrd="1" destOrd="0" presId="urn:microsoft.com/office/officeart/2005/8/layout/hierarchy4"/>
    <dgm:cxn modelId="{529DE18C-CDDF-47EA-9F72-02FF7AF0B949}" type="presParOf" srcId="{01EF978D-F0D4-49AB-AD97-3E7CF5CE48EE}" destId="{46BF3DBF-0DB9-496D-A90F-7BF6C6765A85}" srcOrd="2" destOrd="0" presId="urn:microsoft.com/office/officeart/2005/8/layout/hierarchy4"/>
    <dgm:cxn modelId="{857A5210-9D15-4BE1-8164-97AE0AC2406D}" type="presParOf" srcId="{46BF3DBF-0DB9-496D-A90F-7BF6C6765A85}" destId="{C95704C7-FDC0-4633-BF5A-AC17C21625A1}" srcOrd="0" destOrd="0" presId="urn:microsoft.com/office/officeart/2005/8/layout/hierarchy4"/>
    <dgm:cxn modelId="{27717335-D285-4FE2-99C5-AFCFFC35302E}" type="presParOf" srcId="{C95704C7-FDC0-4633-BF5A-AC17C21625A1}" destId="{F958E4E7-0304-4EF5-B8E4-BD7A9F9BCAB7}" srcOrd="0" destOrd="0" presId="urn:microsoft.com/office/officeart/2005/8/layout/hierarchy4"/>
    <dgm:cxn modelId="{AFBEC123-1EB7-49CF-A7E6-373C70F74818}" type="presParOf" srcId="{C95704C7-FDC0-4633-BF5A-AC17C21625A1}" destId="{C5877811-9935-411A-827F-DC1B33129C99}" srcOrd="1" destOrd="0" presId="urn:microsoft.com/office/officeart/2005/8/layout/hierarchy4"/>
    <dgm:cxn modelId="{8430A8CD-C1CE-4DD3-8A1D-E8CCB118AFA9}" type="presParOf" srcId="{46BF3DBF-0DB9-496D-A90F-7BF6C6765A85}" destId="{EA48CC51-6098-41CA-A9F6-91CD145AFD60}" srcOrd="1" destOrd="0" presId="urn:microsoft.com/office/officeart/2005/8/layout/hierarchy4"/>
    <dgm:cxn modelId="{3AE9DAC7-20DB-441E-B30F-67548D90AC00}" type="presParOf" srcId="{46BF3DBF-0DB9-496D-A90F-7BF6C6765A85}" destId="{A1B1B42B-83C8-49CB-B934-F2452513629D}" srcOrd="2" destOrd="0" presId="urn:microsoft.com/office/officeart/2005/8/layout/hierarchy4"/>
    <dgm:cxn modelId="{259EBF69-90BD-468D-938D-651165E8B13D}" type="presParOf" srcId="{A1B1B42B-83C8-49CB-B934-F2452513629D}" destId="{E436AFC5-20BC-4218-A3EB-BDDD45CBCE5C}" srcOrd="0" destOrd="0" presId="urn:microsoft.com/office/officeart/2005/8/layout/hierarchy4"/>
    <dgm:cxn modelId="{6FF6A7CA-F534-487A-84C3-16C88705DB85}" type="presParOf" srcId="{A1B1B42B-83C8-49CB-B934-F2452513629D}" destId="{2D08A3CA-599B-4989-9FD1-29C817DC0C77}" srcOrd="1" destOrd="0" presId="urn:microsoft.com/office/officeart/2005/8/layout/hierarchy4"/>
    <dgm:cxn modelId="{19FFCEEA-D4A5-461B-B022-0246C7DF8E89}" type="presParOf" srcId="{89B1EBD9-89AA-44B0-957F-DA72C547BE6B}" destId="{36D88712-3C8E-43C1-85F7-DC47A1E79C11}" srcOrd="1" destOrd="0" presId="urn:microsoft.com/office/officeart/2005/8/layout/hierarchy4"/>
    <dgm:cxn modelId="{14BAF9BF-1CE0-4AE6-A339-8CD8F29C7326}" type="presParOf" srcId="{89B1EBD9-89AA-44B0-957F-DA72C547BE6B}" destId="{7AE8AD4C-05CE-4524-9BE4-5C6CE45F34FF}" srcOrd="2" destOrd="0" presId="urn:microsoft.com/office/officeart/2005/8/layout/hierarchy4"/>
    <dgm:cxn modelId="{466B9B60-4839-48CD-9D2F-CFC3760B2D1E}" type="presParOf" srcId="{7AE8AD4C-05CE-4524-9BE4-5C6CE45F34FF}" destId="{86054EDD-4C4E-45F8-A496-C1280AC3F722}" srcOrd="0" destOrd="0" presId="urn:microsoft.com/office/officeart/2005/8/layout/hierarchy4"/>
    <dgm:cxn modelId="{12E3BE43-88EC-4F67-9405-516C5FC939EC}" type="presParOf" srcId="{7AE8AD4C-05CE-4524-9BE4-5C6CE45F34FF}" destId="{C2A20117-A74F-42F2-AA6D-FBBBCD123B74}" srcOrd="1" destOrd="0" presId="urn:microsoft.com/office/officeart/2005/8/layout/hierarchy4"/>
    <dgm:cxn modelId="{CAD567BA-A151-4B14-8D5B-339A4EC56DC7}" type="presParOf" srcId="{7AE8AD4C-05CE-4524-9BE4-5C6CE45F34FF}" destId="{6EB2A3A1-CEFA-4F66-9826-9E738C4E7722}" srcOrd="2" destOrd="0" presId="urn:microsoft.com/office/officeart/2005/8/layout/hierarchy4"/>
    <dgm:cxn modelId="{2FE11692-04B8-46EB-955D-C38FCB192482}" type="presParOf" srcId="{6EB2A3A1-CEFA-4F66-9826-9E738C4E7722}" destId="{FED878BA-47CC-4955-99DD-CC1FD616FBC2}" srcOrd="0" destOrd="0" presId="urn:microsoft.com/office/officeart/2005/8/layout/hierarchy4"/>
    <dgm:cxn modelId="{F05E97DA-F028-4ACC-9E06-EA9E7D97F0A8}" type="presParOf" srcId="{FED878BA-47CC-4955-99DD-CC1FD616FBC2}" destId="{4B20B41B-E68E-4699-8F5A-F0F42846A4D6}" srcOrd="0" destOrd="0" presId="urn:microsoft.com/office/officeart/2005/8/layout/hierarchy4"/>
    <dgm:cxn modelId="{149B0371-3E38-4F6A-9C14-2E165B087CFB}" type="presParOf" srcId="{FED878BA-47CC-4955-99DD-CC1FD616FBC2}" destId="{BACB9848-35CB-4FAC-B9BF-5E499D60C16B}" srcOrd="1" destOrd="0" presId="urn:microsoft.com/office/officeart/2005/8/layout/hierarchy4"/>
    <dgm:cxn modelId="{EB14F4B7-F957-4545-AA33-E06811BA3A76}" type="presParOf" srcId="{FED878BA-47CC-4955-99DD-CC1FD616FBC2}" destId="{8C3E4C88-0717-4E03-843B-19B46351876A}" srcOrd="2" destOrd="0" presId="urn:microsoft.com/office/officeart/2005/8/layout/hierarchy4"/>
    <dgm:cxn modelId="{82D9450B-433A-417D-991E-05EB4A6B36E6}" type="presParOf" srcId="{8C3E4C88-0717-4E03-843B-19B46351876A}" destId="{F3137822-57B9-433C-99E7-75AD3E080198}" srcOrd="0" destOrd="0" presId="urn:microsoft.com/office/officeart/2005/8/layout/hierarchy4"/>
    <dgm:cxn modelId="{B937DF1D-4211-4E6D-A0ED-4998F5845D52}" type="presParOf" srcId="{F3137822-57B9-433C-99E7-75AD3E080198}" destId="{CF814CC7-A8CB-48FD-9BCD-429A9FA8C67D}" srcOrd="0" destOrd="0" presId="urn:microsoft.com/office/officeart/2005/8/layout/hierarchy4"/>
    <dgm:cxn modelId="{07DB786B-C845-43C0-8F6A-C5CDD1842A3B}" type="presParOf" srcId="{F3137822-57B9-433C-99E7-75AD3E080198}" destId="{7F22FE7A-4B01-4F3F-9443-85600374D68B}" srcOrd="1" destOrd="0" presId="urn:microsoft.com/office/officeart/2005/8/layout/hierarchy4"/>
    <dgm:cxn modelId="{A358BE62-F442-4ADA-A2A5-A33A4285E0D7}" type="presParOf" srcId="{89B1EBD9-89AA-44B0-957F-DA72C547BE6B}" destId="{A1E6E29E-9B9A-4914-8465-622032E806ED}" srcOrd="3" destOrd="0" presId="urn:microsoft.com/office/officeart/2005/8/layout/hierarchy4"/>
    <dgm:cxn modelId="{55129ADF-0C01-4C67-A559-D35D4C5BC680}" type="presParOf" srcId="{89B1EBD9-89AA-44B0-957F-DA72C547BE6B}" destId="{62DC7F14-A3A1-409B-9757-1706C83B984A}" srcOrd="4" destOrd="0" presId="urn:microsoft.com/office/officeart/2005/8/layout/hierarchy4"/>
    <dgm:cxn modelId="{7C3FE915-6B7D-421F-BCB0-3C07E966DF7F}" type="presParOf" srcId="{62DC7F14-A3A1-409B-9757-1706C83B984A}" destId="{97E27F97-DBE9-4E64-A0C2-4EF58F27E923}" srcOrd="0" destOrd="0" presId="urn:microsoft.com/office/officeart/2005/8/layout/hierarchy4"/>
    <dgm:cxn modelId="{C397C9E3-F8F1-477F-BCBB-2BD61E65BC7C}" type="presParOf" srcId="{62DC7F14-A3A1-409B-9757-1706C83B984A}" destId="{E83640D7-6213-4B4E-A6CF-CBF524FDA4D3}" srcOrd="1" destOrd="0" presId="urn:microsoft.com/office/officeart/2005/8/layout/hierarchy4"/>
    <dgm:cxn modelId="{DAB658E7-CB83-45C7-94B4-2A4EED4C3832}" type="presParOf" srcId="{62DC7F14-A3A1-409B-9757-1706C83B984A}" destId="{378D61F4-C9A8-43B2-8A83-F36B3D98685B}" srcOrd="2" destOrd="0" presId="urn:microsoft.com/office/officeart/2005/8/layout/hierarchy4"/>
    <dgm:cxn modelId="{BCF6879C-58C6-4F6D-AB0D-687C0E6C3557}" type="presParOf" srcId="{378D61F4-C9A8-43B2-8A83-F36B3D98685B}" destId="{C4C1431B-E054-441B-9797-7DF969EB31F6}" srcOrd="0" destOrd="0" presId="urn:microsoft.com/office/officeart/2005/8/layout/hierarchy4"/>
    <dgm:cxn modelId="{BEDA858D-06A3-4663-9005-A58263233B74}" type="presParOf" srcId="{C4C1431B-E054-441B-9797-7DF969EB31F6}" destId="{C3FCD3D5-3E50-44CF-A1A7-7016371EA577}" srcOrd="0" destOrd="0" presId="urn:microsoft.com/office/officeart/2005/8/layout/hierarchy4"/>
    <dgm:cxn modelId="{1C7EC753-A3A4-41D7-BFF3-17989241D26A}" type="presParOf" srcId="{C4C1431B-E054-441B-9797-7DF969EB31F6}" destId="{166AC9FF-D3B8-43D7-BD9B-54F5B2D0D3EB}" srcOrd="1" destOrd="0" presId="urn:microsoft.com/office/officeart/2005/8/layout/hierarchy4"/>
    <dgm:cxn modelId="{47743850-8803-43FC-8FC3-89510A52D67E}" type="presParOf" srcId="{89B1EBD9-89AA-44B0-957F-DA72C547BE6B}" destId="{DCF3DD60-AF1B-4A01-A045-86EDACDBB846}" srcOrd="5" destOrd="0" presId="urn:microsoft.com/office/officeart/2005/8/layout/hierarchy4"/>
    <dgm:cxn modelId="{6023EAEB-4C5E-4FDB-92FA-A35B5C3DEB39}" type="presParOf" srcId="{89B1EBD9-89AA-44B0-957F-DA72C547BE6B}" destId="{C0D123CA-CCC4-4982-B82B-ED7D0413D663}" srcOrd="6" destOrd="0" presId="urn:microsoft.com/office/officeart/2005/8/layout/hierarchy4"/>
    <dgm:cxn modelId="{01FBEC67-3FD4-4DD8-AC3B-9BDA8A368805}" type="presParOf" srcId="{C0D123CA-CCC4-4982-B82B-ED7D0413D663}" destId="{85CEC906-6027-45E9-AB22-E44B02CCCA36}" srcOrd="0" destOrd="0" presId="urn:microsoft.com/office/officeart/2005/8/layout/hierarchy4"/>
    <dgm:cxn modelId="{10CC79FA-DA91-44C7-9ACE-2F988A9F7449}" type="presParOf" srcId="{C0D123CA-CCC4-4982-B82B-ED7D0413D663}" destId="{B0050231-F97B-4BC9-8DCE-D4B44F7EB77F}" srcOrd="1" destOrd="0" presId="urn:microsoft.com/office/officeart/2005/8/layout/hierarchy4"/>
    <dgm:cxn modelId="{0C12D502-D8B6-4D9A-9BAF-B2E51634F633}" type="presParOf" srcId="{C0D123CA-CCC4-4982-B82B-ED7D0413D663}" destId="{CF176CA7-A60B-4D74-AAFD-CAB857A2B75A}" srcOrd="2" destOrd="0" presId="urn:microsoft.com/office/officeart/2005/8/layout/hierarchy4"/>
    <dgm:cxn modelId="{18F040DA-2B80-4360-895A-BB08B5D028AC}" type="presParOf" srcId="{CF176CA7-A60B-4D74-AAFD-CAB857A2B75A}" destId="{B493C4C0-9727-4C36-B320-7377319B038C}" srcOrd="0" destOrd="0" presId="urn:microsoft.com/office/officeart/2005/8/layout/hierarchy4"/>
    <dgm:cxn modelId="{C8BB1942-87E8-4DB8-B8AF-2C3A64AE816C}" type="presParOf" srcId="{B493C4C0-9727-4C36-B320-7377319B038C}" destId="{4E55D725-0C85-4207-8CCC-9287964BBBB5}" srcOrd="0" destOrd="0" presId="urn:microsoft.com/office/officeart/2005/8/layout/hierarchy4"/>
    <dgm:cxn modelId="{0B65320D-337E-4936-A4BE-A0B97B86EF23}" type="presParOf" srcId="{B493C4C0-9727-4C36-B320-7377319B038C}" destId="{487967B4-A131-4D04-BD1D-74611A1753C1}" srcOrd="1" destOrd="0" presId="urn:microsoft.com/office/officeart/2005/8/layout/hierarchy4"/>
    <dgm:cxn modelId="{F6EA71D9-EAC3-44B5-A354-044C292F0671}" type="presParOf" srcId="{CF176CA7-A60B-4D74-AAFD-CAB857A2B75A}" destId="{454246FE-5DD1-403E-8F7D-A2E81FA9A7AA}" srcOrd="1" destOrd="0" presId="urn:microsoft.com/office/officeart/2005/8/layout/hierarchy4"/>
    <dgm:cxn modelId="{DED0470A-BE5C-4B69-B1D5-28E918A793D0}" type="presParOf" srcId="{CF176CA7-A60B-4D74-AAFD-CAB857A2B75A}" destId="{9F14843C-670C-4671-B023-5F24D5C0D664}" srcOrd="2" destOrd="0" presId="urn:microsoft.com/office/officeart/2005/8/layout/hierarchy4"/>
    <dgm:cxn modelId="{7CAB47FE-3F2A-4780-AB7D-1E572E3A05C7}" type="presParOf" srcId="{9F14843C-670C-4671-B023-5F24D5C0D664}" destId="{DE988BF5-5556-4993-A060-0625F26FA06C}" srcOrd="0" destOrd="0" presId="urn:microsoft.com/office/officeart/2005/8/layout/hierarchy4"/>
    <dgm:cxn modelId="{BBD82C0E-17FE-431A-9162-9B217CCFED76}" type="presParOf" srcId="{9F14843C-670C-4671-B023-5F24D5C0D664}" destId="{5D4A732D-970F-428E-8FC8-B2EF09405D68}" srcOrd="1" destOrd="0" presId="urn:microsoft.com/office/officeart/2005/8/layout/hierarchy4"/>
    <dgm:cxn modelId="{F5EEFD67-5E0A-4013-A510-E683545E20FA}" type="presParOf" srcId="{CF176CA7-A60B-4D74-AAFD-CAB857A2B75A}" destId="{BAA52E1E-DCBB-4CCD-B2E3-30A702DDB658}" srcOrd="3" destOrd="0" presId="urn:microsoft.com/office/officeart/2005/8/layout/hierarchy4"/>
    <dgm:cxn modelId="{3D9BF0FA-6798-4E3E-9305-94D3B4C13C13}" type="presParOf" srcId="{CF176CA7-A60B-4D74-AAFD-CAB857A2B75A}" destId="{E2494532-522B-4012-B8F9-250FEC3B2FE6}" srcOrd="4" destOrd="0" presId="urn:microsoft.com/office/officeart/2005/8/layout/hierarchy4"/>
    <dgm:cxn modelId="{AF6AAE62-CA78-4021-B691-D5CD8370B3D2}" type="presParOf" srcId="{E2494532-522B-4012-B8F9-250FEC3B2FE6}" destId="{3F030BBF-AEB9-4BB2-AE4A-A4A4AFDF5685}" srcOrd="0" destOrd="0" presId="urn:microsoft.com/office/officeart/2005/8/layout/hierarchy4"/>
    <dgm:cxn modelId="{A64CDCC0-40C1-46D1-B235-7F8FB51208C6}" type="presParOf" srcId="{E2494532-522B-4012-B8F9-250FEC3B2FE6}" destId="{0E0BF8CD-E246-4D96-A67A-19ABA999F78C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7.xml><?xml version="1.0" encoding="utf-8"?>
<dgm:dataModel xmlns:dgm="http://schemas.openxmlformats.org/drawingml/2006/diagram" xmlns:a="http://schemas.openxmlformats.org/drawingml/2006/main">
  <dgm:ptLst>
    <dgm:pt modelId="{4F082CE7-9E33-4CFA-81F5-2FE9B1A27F6C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i-FI"/>
        </a:p>
      </dgm:t>
    </dgm:pt>
    <dgm:pt modelId="{748436E7-E961-4FF7-9E78-BF70047C2B81}">
      <dgm:prSet/>
      <dgm:spPr/>
      <dgm:t>
        <a:bodyPr/>
        <a:lstStyle/>
        <a:p>
          <a:r>
            <a:rPr lang="fi-FI" b="1"/>
            <a:t>Sääntelyllä ei saa poistaa markkinariskiä </a:t>
          </a:r>
          <a:endParaRPr lang="fi-FI"/>
        </a:p>
      </dgm:t>
    </dgm:pt>
    <dgm:pt modelId="{A7B47726-0FD9-4A10-8D83-B010CE0FC984}" type="parTrans" cxnId="{B8B1B899-1C83-422B-839B-733F0FCD1C10}">
      <dgm:prSet/>
      <dgm:spPr/>
      <dgm:t>
        <a:bodyPr/>
        <a:lstStyle/>
        <a:p>
          <a:endParaRPr lang="fi-FI"/>
        </a:p>
      </dgm:t>
    </dgm:pt>
    <dgm:pt modelId="{074B9754-46C4-4048-A0D4-43BFE960FD9A}" type="sibTrans" cxnId="{B8B1B899-1C83-422B-839B-733F0FCD1C10}">
      <dgm:prSet/>
      <dgm:spPr/>
      <dgm:t>
        <a:bodyPr/>
        <a:lstStyle/>
        <a:p>
          <a:endParaRPr lang="fi-FI"/>
        </a:p>
      </dgm:t>
    </dgm:pt>
    <dgm:pt modelId="{ECA305B6-E144-406D-A49E-9102C2901D47}">
      <dgm:prSet/>
      <dgm:spPr/>
      <dgm:t>
        <a:bodyPr/>
        <a:lstStyle/>
        <a:p>
          <a:r>
            <a:rPr lang="fi-FI" dirty="0"/>
            <a:t>Pakottava sääntely: lainsäätäjän puuttumisvallan rajat </a:t>
          </a:r>
        </a:p>
        <a:p>
          <a:r>
            <a:rPr lang="fi-FI" dirty="0"/>
            <a:t>Sijoittajien korvausrahasto (Sijoituspalvelulaki 747/2012 11 luku) suojaa sijoittajien varoja </a:t>
          </a:r>
          <a:r>
            <a:rPr lang="fi-FI" dirty="0" err="1"/>
            <a:t>sijoituspalvelyrityksen</a:t>
          </a:r>
          <a:r>
            <a:rPr lang="fi-FI" dirty="0"/>
            <a:t> insolvenssitilanteessa </a:t>
          </a:r>
        </a:p>
      </dgm:t>
    </dgm:pt>
    <dgm:pt modelId="{331EE749-8D7B-4D69-8524-F2BAC1A3688B}" type="parTrans" cxnId="{F8A45E68-D87B-4379-9DF7-26EC21B43144}">
      <dgm:prSet/>
      <dgm:spPr/>
      <dgm:t>
        <a:bodyPr/>
        <a:lstStyle/>
        <a:p>
          <a:endParaRPr lang="fi-FI"/>
        </a:p>
      </dgm:t>
    </dgm:pt>
    <dgm:pt modelId="{A912518E-2087-4B4E-BDE6-291C49C24422}" type="sibTrans" cxnId="{F8A45E68-D87B-4379-9DF7-26EC21B43144}">
      <dgm:prSet/>
      <dgm:spPr/>
      <dgm:t>
        <a:bodyPr/>
        <a:lstStyle/>
        <a:p>
          <a:endParaRPr lang="fi-FI"/>
        </a:p>
      </dgm:t>
    </dgm:pt>
    <dgm:pt modelId="{CA8E1B40-7A38-4D4C-925B-86ADEE618701}">
      <dgm:prSet/>
      <dgm:spPr/>
      <dgm:t>
        <a:bodyPr/>
        <a:lstStyle/>
        <a:p>
          <a:r>
            <a:rPr lang="fi-FI" b="1"/>
            <a:t>Sääntelyn kustannukset, mm. mahdolliset tehokkuusvaikutukset </a:t>
          </a:r>
          <a:endParaRPr lang="fi-FI"/>
        </a:p>
      </dgm:t>
    </dgm:pt>
    <dgm:pt modelId="{C3C95C7F-5F5F-4D9D-B9EB-8A4F1B49F4D5}" type="parTrans" cxnId="{E488C1DD-1536-4CBA-9597-D744F34F24F1}">
      <dgm:prSet/>
      <dgm:spPr/>
      <dgm:t>
        <a:bodyPr/>
        <a:lstStyle/>
        <a:p>
          <a:endParaRPr lang="fi-FI"/>
        </a:p>
      </dgm:t>
    </dgm:pt>
    <dgm:pt modelId="{77B62A7A-61F5-4BB8-9CDA-56E609F2B4DF}" type="sibTrans" cxnId="{E488C1DD-1536-4CBA-9597-D744F34F24F1}">
      <dgm:prSet/>
      <dgm:spPr/>
      <dgm:t>
        <a:bodyPr/>
        <a:lstStyle/>
        <a:p>
          <a:endParaRPr lang="fi-FI"/>
        </a:p>
      </dgm:t>
    </dgm:pt>
    <dgm:pt modelId="{A98F7FC0-5F25-4CBF-8509-C537541953BA}">
      <dgm:prSet/>
      <dgm:spPr/>
      <dgm:t>
        <a:bodyPr/>
        <a:lstStyle/>
        <a:p>
          <a:r>
            <a:rPr lang="fi-FI"/>
            <a:t>Useita näkökulmia kuten taloustieteet, psykologia, tekniikka, oikeustiede </a:t>
          </a:r>
        </a:p>
      </dgm:t>
    </dgm:pt>
    <dgm:pt modelId="{AD62208B-90C3-472A-A358-37E1EC2E91B5}" type="parTrans" cxnId="{53DF65A7-9E4F-45B6-A39E-0F64DC09ADB2}">
      <dgm:prSet/>
      <dgm:spPr/>
      <dgm:t>
        <a:bodyPr/>
        <a:lstStyle/>
        <a:p>
          <a:endParaRPr lang="fi-FI"/>
        </a:p>
      </dgm:t>
    </dgm:pt>
    <dgm:pt modelId="{BDAAD4F8-E928-4C05-BA0A-D1FF5F4D675F}" type="sibTrans" cxnId="{53DF65A7-9E4F-45B6-A39E-0F64DC09ADB2}">
      <dgm:prSet/>
      <dgm:spPr/>
      <dgm:t>
        <a:bodyPr/>
        <a:lstStyle/>
        <a:p>
          <a:endParaRPr lang="fi-FI"/>
        </a:p>
      </dgm:t>
    </dgm:pt>
    <dgm:pt modelId="{2D5C9323-2142-4C46-8A49-33E856169121}">
      <dgm:prSet/>
      <dgm:spPr/>
      <dgm:t>
        <a:bodyPr/>
        <a:lstStyle/>
        <a:p>
          <a:r>
            <a:rPr lang="fi-FI" b="1"/>
            <a:t>Moraalinen riski (moral hazard) tulee minimoida (esim. sisäpiirisääntely) </a:t>
          </a:r>
          <a:endParaRPr lang="fi-FI"/>
        </a:p>
      </dgm:t>
    </dgm:pt>
    <dgm:pt modelId="{649B9557-676A-40D6-BFCA-48E9146A8D0A}" type="parTrans" cxnId="{911D2E66-F2CC-46F4-A141-7F06411476C3}">
      <dgm:prSet/>
      <dgm:spPr/>
      <dgm:t>
        <a:bodyPr/>
        <a:lstStyle/>
        <a:p>
          <a:endParaRPr lang="fi-FI"/>
        </a:p>
      </dgm:t>
    </dgm:pt>
    <dgm:pt modelId="{62CF1747-C199-4DAC-9FDE-E6A97B73896C}" type="sibTrans" cxnId="{911D2E66-F2CC-46F4-A141-7F06411476C3}">
      <dgm:prSet/>
      <dgm:spPr/>
      <dgm:t>
        <a:bodyPr/>
        <a:lstStyle/>
        <a:p>
          <a:endParaRPr lang="fi-FI"/>
        </a:p>
      </dgm:t>
    </dgm:pt>
    <dgm:pt modelId="{78207344-4840-4D82-9B3F-D7F76CAA103F}">
      <dgm:prSet/>
      <dgm:spPr/>
      <dgm:t>
        <a:bodyPr/>
        <a:lstStyle/>
        <a:p>
          <a:r>
            <a:rPr lang="fi-FI" b="1" dirty="0"/>
            <a:t>Ilman kansainvälistä sääntelyä ”kilpailu pohjalle” suojantasossa voi kiihtyä </a:t>
          </a:r>
          <a:endParaRPr lang="fi-FI" dirty="0"/>
        </a:p>
      </dgm:t>
    </dgm:pt>
    <dgm:pt modelId="{C46EC9B3-48B5-405C-BE42-9F9762567C0F}" type="parTrans" cxnId="{6B9DB9DC-8416-49B7-B769-4FB8D0B34439}">
      <dgm:prSet/>
      <dgm:spPr/>
      <dgm:t>
        <a:bodyPr/>
        <a:lstStyle/>
        <a:p>
          <a:endParaRPr lang="fi-FI"/>
        </a:p>
      </dgm:t>
    </dgm:pt>
    <dgm:pt modelId="{3F8F87F2-9F09-447A-8796-31DDC2AAF22D}" type="sibTrans" cxnId="{6B9DB9DC-8416-49B7-B769-4FB8D0B34439}">
      <dgm:prSet/>
      <dgm:spPr/>
      <dgm:t>
        <a:bodyPr/>
        <a:lstStyle/>
        <a:p>
          <a:endParaRPr lang="fi-FI"/>
        </a:p>
      </dgm:t>
    </dgm:pt>
    <dgm:pt modelId="{FB142C08-4079-4BC1-AD21-9EF25BAA2BC2}">
      <dgm:prSet/>
      <dgm:spPr/>
      <dgm:t>
        <a:bodyPr/>
        <a:lstStyle/>
        <a:p>
          <a:r>
            <a:rPr lang="fi-FI" b="1"/>
            <a:t>Globaalistuminen ja siitä johtuva toimijoiden kuten välittäjien keskittyminen voi lisätä intressikonflikteja </a:t>
          </a:r>
          <a:endParaRPr lang="fi-FI"/>
        </a:p>
      </dgm:t>
    </dgm:pt>
    <dgm:pt modelId="{70E394C6-F2E0-4575-874D-5891BD94AFBD}" type="parTrans" cxnId="{5F7A8B3A-B775-47CC-8210-B37841BCD330}">
      <dgm:prSet/>
      <dgm:spPr/>
      <dgm:t>
        <a:bodyPr/>
        <a:lstStyle/>
        <a:p>
          <a:endParaRPr lang="fi-FI"/>
        </a:p>
      </dgm:t>
    </dgm:pt>
    <dgm:pt modelId="{35F61A06-B887-455A-BE51-64E113E179BD}" type="sibTrans" cxnId="{5F7A8B3A-B775-47CC-8210-B37841BCD330}">
      <dgm:prSet/>
      <dgm:spPr/>
      <dgm:t>
        <a:bodyPr/>
        <a:lstStyle/>
        <a:p>
          <a:endParaRPr lang="fi-FI"/>
        </a:p>
      </dgm:t>
    </dgm:pt>
    <dgm:pt modelId="{31F688FB-8F25-46D3-BBAF-1C9E58530E3E}">
      <dgm:prSet/>
      <dgm:spPr/>
      <dgm:t>
        <a:bodyPr/>
        <a:lstStyle/>
        <a:p>
          <a:r>
            <a:rPr lang="fi-FI"/>
            <a:t>Avoimuus ja hyvien käytänteiden sääntely (codes of conduct) </a:t>
          </a:r>
        </a:p>
      </dgm:t>
    </dgm:pt>
    <dgm:pt modelId="{BF720346-0CDF-4C85-8482-332E802BB37F}" type="parTrans" cxnId="{302D32EA-44B1-4AC0-BC6B-F1BB72CFEF06}">
      <dgm:prSet/>
      <dgm:spPr/>
      <dgm:t>
        <a:bodyPr/>
        <a:lstStyle/>
        <a:p>
          <a:endParaRPr lang="fi-FI"/>
        </a:p>
      </dgm:t>
    </dgm:pt>
    <dgm:pt modelId="{73087009-D807-40F6-B10A-7C69F8B9936A}" type="sibTrans" cxnId="{302D32EA-44B1-4AC0-BC6B-F1BB72CFEF06}">
      <dgm:prSet/>
      <dgm:spPr/>
      <dgm:t>
        <a:bodyPr/>
        <a:lstStyle/>
        <a:p>
          <a:endParaRPr lang="fi-FI"/>
        </a:p>
      </dgm:t>
    </dgm:pt>
    <dgm:pt modelId="{03BE5091-B255-432D-9B94-69F656B587E2}">
      <dgm:prSet/>
      <dgm:spPr/>
      <dgm:t>
        <a:bodyPr/>
        <a:lstStyle/>
        <a:p>
          <a:r>
            <a:rPr lang="fi-FI"/>
            <a:t>Kilpailuoikeus </a:t>
          </a:r>
        </a:p>
      </dgm:t>
    </dgm:pt>
    <dgm:pt modelId="{6E271AD2-D3D7-4146-93AB-46FE00374748}" type="parTrans" cxnId="{6D315B3F-F2B9-41F3-9456-D71FD46F5D4B}">
      <dgm:prSet/>
      <dgm:spPr/>
      <dgm:t>
        <a:bodyPr/>
        <a:lstStyle/>
        <a:p>
          <a:endParaRPr lang="fi-FI"/>
        </a:p>
      </dgm:t>
    </dgm:pt>
    <dgm:pt modelId="{77AC4C1B-69AE-4375-B64D-26BC6C89865F}" type="sibTrans" cxnId="{6D315B3F-F2B9-41F3-9456-D71FD46F5D4B}">
      <dgm:prSet/>
      <dgm:spPr/>
      <dgm:t>
        <a:bodyPr/>
        <a:lstStyle/>
        <a:p>
          <a:endParaRPr lang="fi-FI"/>
        </a:p>
      </dgm:t>
    </dgm:pt>
    <dgm:pt modelId="{E392C0F8-A2F1-4FF6-BC43-9DC7CFDE8680}" type="pres">
      <dgm:prSet presAssocID="{4F082CE7-9E33-4CFA-81F5-2FE9B1A27F6C}" presName="vert0" presStyleCnt="0">
        <dgm:presLayoutVars>
          <dgm:dir/>
          <dgm:animOne val="branch"/>
          <dgm:animLvl val="lvl"/>
        </dgm:presLayoutVars>
      </dgm:prSet>
      <dgm:spPr/>
    </dgm:pt>
    <dgm:pt modelId="{A332E669-DDA1-4F49-B38A-4DA56538B307}" type="pres">
      <dgm:prSet presAssocID="{748436E7-E961-4FF7-9E78-BF70047C2B81}" presName="thickLine" presStyleLbl="alignNode1" presStyleIdx="0" presStyleCnt="5"/>
      <dgm:spPr/>
    </dgm:pt>
    <dgm:pt modelId="{AE56A7F4-7DFF-4260-94EE-40E050AC51AA}" type="pres">
      <dgm:prSet presAssocID="{748436E7-E961-4FF7-9E78-BF70047C2B81}" presName="horz1" presStyleCnt="0"/>
      <dgm:spPr/>
    </dgm:pt>
    <dgm:pt modelId="{641789D2-92E7-4079-9102-4DACE0C119AC}" type="pres">
      <dgm:prSet presAssocID="{748436E7-E961-4FF7-9E78-BF70047C2B81}" presName="tx1" presStyleLbl="revTx" presStyleIdx="0" presStyleCnt="9"/>
      <dgm:spPr/>
    </dgm:pt>
    <dgm:pt modelId="{7674F912-E9D1-4314-981B-C17F44422AAD}" type="pres">
      <dgm:prSet presAssocID="{748436E7-E961-4FF7-9E78-BF70047C2B81}" presName="vert1" presStyleCnt="0"/>
      <dgm:spPr/>
    </dgm:pt>
    <dgm:pt modelId="{8EA161F4-E177-45D4-91CC-D471DD047126}" type="pres">
      <dgm:prSet presAssocID="{ECA305B6-E144-406D-A49E-9102C2901D47}" presName="vertSpace2a" presStyleCnt="0"/>
      <dgm:spPr/>
    </dgm:pt>
    <dgm:pt modelId="{CDB1E0CF-8472-4721-A1A6-2F9AEFBD2494}" type="pres">
      <dgm:prSet presAssocID="{ECA305B6-E144-406D-A49E-9102C2901D47}" presName="horz2" presStyleCnt="0"/>
      <dgm:spPr/>
    </dgm:pt>
    <dgm:pt modelId="{B1D45881-3652-4CDD-BDF0-5BDF98C0C21F}" type="pres">
      <dgm:prSet presAssocID="{ECA305B6-E144-406D-A49E-9102C2901D47}" presName="horzSpace2" presStyleCnt="0"/>
      <dgm:spPr/>
    </dgm:pt>
    <dgm:pt modelId="{6B8F9383-7E2B-44D3-99DD-9E1A393797A4}" type="pres">
      <dgm:prSet presAssocID="{ECA305B6-E144-406D-A49E-9102C2901D47}" presName="tx2" presStyleLbl="revTx" presStyleIdx="1" presStyleCnt="9"/>
      <dgm:spPr/>
    </dgm:pt>
    <dgm:pt modelId="{C3654E61-F574-4429-B589-65BCA3E1785D}" type="pres">
      <dgm:prSet presAssocID="{ECA305B6-E144-406D-A49E-9102C2901D47}" presName="vert2" presStyleCnt="0"/>
      <dgm:spPr/>
    </dgm:pt>
    <dgm:pt modelId="{6E9D6E51-6D44-4E9C-949B-513875C294D2}" type="pres">
      <dgm:prSet presAssocID="{ECA305B6-E144-406D-A49E-9102C2901D47}" presName="thinLine2b" presStyleLbl="callout" presStyleIdx="0" presStyleCnt="4"/>
      <dgm:spPr/>
    </dgm:pt>
    <dgm:pt modelId="{C5B14864-F1C2-4E20-AD90-34DC87C3194D}" type="pres">
      <dgm:prSet presAssocID="{ECA305B6-E144-406D-A49E-9102C2901D47}" presName="vertSpace2b" presStyleCnt="0"/>
      <dgm:spPr/>
    </dgm:pt>
    <dgm:pt modelId="{1BB8242F-8D02-454D-9579-569E2495A5E3}" type="pres">
      <dgm:prSet presAssocID="{CA8E1B40-7A38-4D4C-925B-86ADEE618701}" presName="thickLine" presStyleLbl="alignNode1" presStyleIdx="1" presStyleCnt="5"/>
      <dgm:spPr/>
    </dgm:pt>
    <dgm:pt modelId="{6F23F949-A136-463C-ADE8-470432BE317F}" type="pres">
      <dgm:prSet presAssocID="{CA8E1B40-7A38-4D4C-925B-86ADEE618701}" presName="horz1" presStyleCnt="0"/>
      <dgm:spPr/>
    </dgm:pt>
    <dgm:pt modelId="{98484640-D571-4DEF-B82B-64EF0165CC7F}" type="pres">
      <dgm:prSet presAssocID="{CA8E1B40-7A38-4D4C-925B-86ADEE618701}" presName="tx1" presStyleLbl="revTx" presStyleIdx="2" presStyleCnt="9"/>
      <dgm:spPr/>
    </dgm:pt>
    <dgm:pt modelId="{CC74E036-D50C-429C-B4F6-634987BE2A56}" type="pres">
      <dgm:prSet presAssocID="{CA8E1B40-7A38-4D4C-925B-86ADEE618701}" presName="vert1" presStyleCnt="0"/>
      <dgm:spPr/>
    </dgm:pt>
    <dgm:pt modelId="{01EDC952-45F4-456B-BA32-8FA324D710C6}" type="pres">
      <dgm:prSet presAssocID="{A98F7FC0-5F25-4CBF-8509-C537541953BA}" presName="vertSpace2a" presStyleCnt="0"/>
      <dgm:spPr/>
    </dgm:pt>
    <dgm:pt modelId="{C2115FC7-E9D6-4FF7-AD33-188F8D11AD11}" type="pres">
      <dgm:prSet presAssocID="{A98F7FC0-5F25-4CBF-8509-C537541953BA}" presName="horz2" presStyleCnt="0"/>
      <dgm:spPr/>
    </dgm:pt>
    <dgm:pt modelId="{A62A4724-6B06-4CF1-BB8F-B1C5E2E5BF87}" type="pres">
      <dgm:prSet presAssocID="{A98F7FC0-5F25-4CBF-8509-C537541953BA}" presName="horzSpace2" presStyleCnt="0"/>
      <dgm:spPr/>
    </dgm:pt>
    <dgm:pt modelId="{EE7D5AAD-9C5F-4B15-8715-CFD5BFEA5A64}" type="pres">
      <dgm:prSet presAssocID="{A98F7FC0-5F25-4CBF-8509-C537541953BA}" presName="tx2" presStyleLbl="revTx" presStyleIdx="3" presStyleCnt="9"/>
      <dgm:spPr/>
    </dgm:pt>
    <dgm:pt modelId="{4E9B6464-7386-4315-9009-B7B7720DF305}" type="pres">
      <dgm:prSet presAssocID="{A98F7FC0-5F25-4CBF-8509-C537541953BA}" presName="vert2" presStyleCnt="0"/>
      <dgm:spPr/>
    </dgm:pt>
    <dgm:pt modelId="{15D8BF43-B506-4A55-8796-B911D7396B07}" type="pres">
      <dgm:prSet presAssocID="{A98F7FC0-5F25-4CBF-8509-C537541953BA}" presName="thinLine2b" presStyleLbl="callout" presStyleIdx="1" presStyleCnt="4"/>
      <dgm:spPr/>
    </dgm:pt>
    <dgm:pt modelId="{7D0BA662-12DC-4540-B78C-842BA291FD51}" type="pres">
      <dgm:prSet presAssocID="{A98F7FC0-5F25-4CBF-8509-C537541953BA}" presName="vertSpace2b" presStyleCnt="0"/>
      <dgm:spPr/>
    </dgm:pt>
    <dgm:pt modelId="{CE03662E-5008-4C3C-96BE-80B39B4A8815}" type="pres">
      <dgm:prSet presAssocID="{2D5C9323-2142-4C46-8A49-33E856169121}" presName="thickLine" presStyleLbl="alignNode1" presStyleIdx="2" presStyleCnt="5"/>
      <dgm:spPr/>
    </dgm:pt>
    <dgm:pt modelId="{AA76A8F7-A172-43B0-92DE-ADC076D7ACD6}" type="pres">
      <dgm:prSet presAssocID="{2D5C9323-2142-4C46-8A49-33E856169121}" presName="horz1" presStyleCnt="0"/>
      <dgm:spPr/>
    </dgm:pt>
    <dgm:pt modelId="{51354BE3-1170-4719-BE92-671CF49D28DE}" type="pres">
      <dgm:prSet presAssocID="{2D5C9323-2142-4C46-8A49-33E856169121}" presName="tx1" presStyleLbl="revTx" presStyleIdx="4" presStyleCnt="9"/>
      <dgm:spPr/>
    </dgm:pt>
    <dgm:pt modelId="{C6C6D5FC-553C-4154-94F4-F4CA4BF80A51}" type="pres">
      <dgm:prSet presAssocID="{2D5C9323-2142-4C46-8A49-33E856169121}" presName="vert1" presStyleCnt="0"/>
      <dgm:spPr/>
    </dgm:pt>
    <dgm:pt modelId="{77C5BD9F-595D-4000-9289-DB4CA2B5F537}" type="pres">
      <dgm:prSet presAssocID="{78207344-4840-4D82-9B3F-D7F76CAA103F}" presName="thickLine" presStyleLbl="alignNode1" presStyleIdx="3" presStyleCnt="5"/>
      <dgm:spPr/>
    </dgm:pt>
    <dgm:pt modelId="{0A8C0BE8-59BB-4292-9494-8692B443E83E}" type="pres">
      <dgm:prSet presAssocID="{78207344-4840-4D82-9B3F-D7F76CAA103F}" presName="horz1" presStyleCnt="0"/>
      <dgm:spPr/>
    </dgm:pt>
    <dgm:pt modelId="{7066BCDF-E394-4BD6-AB93-B3894644EA71}" type="pres">
      <dgm:prSet presAssocID="{78207344-4840-4D82-9B3F-D7F76CAA103F}" presName="tx1" presStyleLbl="revTx" presStyleIdx="5" presStyleCnt="9"/>
      <dgm:spPr/>
    </dgm:pt>
    <dgm:pt modelId="{009DAA30-5425-42C4-9F7D-8FCEE10A81C1}" type="pres">
      <dgm:prSet presAssocID="{78207344-4840-4D82-9B3F-D7F76CAA103F}" presName="vert1" presStyleCnt="0"/>
      <dgm:spPr/>
    </dgm:pt>
    <dgm:pt modelId="{91D7C69F-DA9E-4595-8EE5-EE9D970EBAF4}" type="pres">
      <dgm:prSet presAssocID="{FB142C08-4079-4BC1-AD21-9EF25BAA2BC2}" presName="thickLine" presStyleLbl="alignNode1" presStyleIdx="4" presStyleCnt="5"/>
      <dgm:spPr/>
    </dgm:pt>
    <dgm:pt modelId="{964278D9-A2B3-4E36-9CCF-E0FF7832C538}" type="pres">
      <dgm:prSet presAssocID="{FB142C08-4079-4BC1-AD21-9EF25BAA2BC2}" presName="horz1" presStyleCnt="0"/>
      <dgm:spPr/>
    </dgm:pt>
    <dgm:pt modelId="{6EC3FD7C-8441-4B32-BC5E-2EB7E01C2BE3}" type="pres">
      <dgm:prSet presAssocID="{FB142C08-4079-4BC1-AD21-9EF25BAA2BC2}" presName="tx1" presStyleLbl="revTx" presStyleIdx="6" presStyleCnt="9"/>
      <dgm:spPr/>
    </dgm:pt>
    <dgm:pt modelId="{7D413440-44FF-408A-B29E-A46275469CEA}" type="pres">
      <dgm:prSet presAssocID="{FB142C08-4079-4BC1-AD21-9EF25BAA2BC2}" presName="vert1" presStyleCnt="0"/>
      <dgm:spPr/>
    </dgm:pt>
    <dgm:pt modelId="{0675F71C-F168-4B1D-9E7D-1C244B32FD26}" type="pres">
      <dgm:prSet presAssocID="{31F688FB-8F25-46D3-BBAF-1C9E58530E3E}" presName="vertSpace2a" presStyleCnt="0"/>
      <dgm:spPr/>
    </dgm:pt>
    <dgm:pt modelId="{B7D0B7F8-2D74-4095-9661-B05D63D0C57A}" type="pres">
      <dgm:prSet presAssocID="{31F688FB-8F25-46D3-BBAF-1C9E58530E3E}" presName="horz2" presStyleCnt="0"/>
      <dgm:spPr/>
    </dgm:pt>
    <dgm:pt modelId="{DB330679-23FA-4DDA-BBE6-2E1502442BFE}" type="pres">
      <dgm:prSet presAssocID="{31F688FB-8F25-46D3-BBAF-1C9E58530E3E}" presName="horzSpace2" presStyleCnt="0"/>
      <dgm:spPr/>
    </dgm:pt>
    <dgm:pt modelId="{EE346400-9719-4BCE-9EF4-ED79DD1ECE39}" type="pres">
      <dgm:prSet presAssocID="{31F688FB-8F25-46D3-BBAF-1C9E58530E3E}" presName="tx2" presStyleLbl="revTx" presStyleIdx="7" presStyleCnt="9"/>
      <dgm:spPr/>
    </dgm:pt>
    <dgm:pt modelId="{274C68A7-F34B-42B3-89EF-F5D0B54EF5A7}" type="pres">
      <dgm:prSet presAssocID="{31F688FB-8F25-46D3-BBAF-1C9E58530E3E}" presName="vert2" presStyleCnt="0"/>
      <dgm:spPr/>
    </dgm:pt>
    <dgm:pt modelId="{049FBCA4-7D6F-4154-9DA7-9BD87F26168C}" type="pres">
      <dgm:prSet presAssocID="{31F688FB-8F25-46D3-BBAF-1C9E58530E3E}" presName="thinLine2b" presStyleLbl="callout" presStyleIdx="2" presStyleCnt="4"/>
      <dgm:spPr/>
    </dgm:pt>
    <dgm:pt modelId="{C4E757D3-D77F-43F6-99A6-BFFA61849B92}" type="pres">
      <dgm:prSet presAssocID="{31F688FB-8F25-46D3-BBAF-1C9E58530E3E}" presName="vertSpace2b" presStyleCnt="0"/>
      <dgm:spPr/>
    </dgm:pt>
    <dgm:pt modelId="{29575458-345D-4FD5-8297-97F014362134}" type="pres">
      <dgm:prSet presAssocID="{03BE5091-B255-432D-9B94-69F656B587E2}" presName="horz2" presStyleCnt="0"/>
      <dgm:spPr/>
    </dgm:pt>
    <dgm:pt modelId="{20C1AF5F-5B69-4AE0-A234-A9C9FA2C12FB}" type="pres">
      <dgm:prSet presAssocID="{03BE5091-B255-432D-9B94-69F656B587E2}" presName="horzSpace2" presStyleCnt="0"/>
      <dgm:spPr/>
    </dgm:pt>
    <dgm:pt modelId="{162AE29F-721F-455B-9E23-79844CEF202E}" type="pres">
      <dgm:prSet presAssocID="{03BE5091-B255-432D-9B94-69F656B587E2}" presName="tx2" presStyleLbl="revTx" presStyleIdx="8" presStyleCnt="9"/>
      <dgm:spPr/>
    </dgm:pt>
    <dgm:pt modelId="{02EE4990-2D4E-46BF-9E55-06106876DDEC}" type="pres">
      <dgm:prSet presAssocID="{03BE5091-B255-432D-9B94-69F656B587E2}" presName="vert2" presStyleCnt="0"/>
      <dgm:spPr/>
    </dgm:pt>
    <dgm:pt modelId="{6125340F-524D-4D11-8E85-897828E65C49}" type="pres">
      <dgm:prSet presAssocID="{03BE5091-B255-432D-9B94-69F656B587E2}" presName="thinLine2b" presStyleLbl="callout" presStyleIdx="3" presStyleCnt="4"/>
      <dgm:spPr/>
    </dgm:pt>
    <dgm:pt modelId="{D7BD310F-BA91-44C3-88F2-48DA2A40D5C4}" type="pres">
      <dgm:prSet presAssocID="{03BE5091-B255-432D-9B94-69F656B587E2}" presName="vertSpace2b" presStyleCnt="0"/>
      <dgm:spPr/>
    </dgm:pt>
  </dgm:ptLst>
  <dgm:cxnLst>
    <dgm:cxn modelId="{FC3A7F1B-6C31-4226-B429-72CDFE299390}" type="presOf" srcId="{CA8E1B40-7A38-4D4C-925B-86ADEE618701}" destId="{98484640-D571-4DEF-B82B-64EF0165CC7F}" srcOrd="0" destOrd="0" presId="urn:microsoft.com/office/officeart/2008/layout/LinedList"/>
    <dgm:cxn modelId="{75E80227-526C-4D90-8DC4-4D317DB77277}" type="presOf" srcId="{ECA305B6-E144-406D-A49E-9102C2901D47}" destId="{6B8F9383-7E2B-44D3-99DD-9E1A393797A4}" srcOrd="0" destOrd="0" presId="urn:microsoft.com/office/officeart/2008/layout/LinedList"/>
    <dgm:cxn modelId="{FED9413A-206A-4C41-9B9B-9BCC3E452771}" type="presOf" srcId="{4F082CE7-9E33-4CFA-81F5-2FE9B1A27F6C}" destId="{E392C0F8-A2F1-4FF6-BC43-9DC7CFDE8680}" srcOrd="0" destOrd="0" presId="urn:microsoft.com/office/officeart/2008/layout/LinedList"/>
    <dgm:cxn modelId="{5F7A8B3A-B775-47CC-8210-B37841BCD330}" srcId="{4F082CE7-9E33-4CFA-81F5-2FE9B1A27F6C}" destId="{FB142C08-4079-4BC1-AD21-9EF25BAA2BC2}" srcOrd="4" destOrd="0" parTransId="{70E394C6-F2E0-4575-874D-5891BD94AFBD}" sibTransId="{35F61A06-B887-455A-BE51-64E113E179BD}"/>
    <dgm:cxn modelId="{6D315B3F-F2B9-41F3-9456-D71FD46F5D4B}" srcId="{FB142C08-4079-4BC1-AD21-9EF25BAA2BC2}" destId="{03BE5091-B255-432D-9B94-69F656B587E2}" srcOrd="1" destOrd="0" parTransId="{6E271AD2-D3D7-4146-93AB-46FE00374748}" sibTransId="{77AC4C1B-69AE-4375-B64D-26BC6C89865F}"/>
    <dgm:cxn modelId="{911D2E66-F2CC-46F4-A141-7F06411476C3}" srcId="{4F082CE7-9E33-4CFA-81F5-2FE9B1A27F6C}" destId="{2D5C9323-2142-4C46-8A49-33E856169121}" srcOrd="2" destOrd="0" parTransId="{649B9557-676A-40D6-BFCA-48E9146A8D0A}" sibTransId="{62CF1747-C199-4DAC-9FDE-E6A97B73896C}"/>
    <dgm:cxn modelId="{F8A45E68-D87B-4379-9DF7-26EC21B43144}" srcId="{748436E7-E961-4FF7-9E78-BF70047C2B81}" destId="{ECA305B6-E144-406D-A49E-9102C2901D47}" srcOrd="0" destOrd="0" parTransId="{331EE749-8D7B-4D69-8524-F2BAC1A3688B}" sibTransId="{A912518E-2087-4B4E-BDE6-291C49C24422}"/>
    <dgm:cxn modelId="{28049373-B24A-4E8A-B139-1E8A64745094}" type="presOf" srcId="{31F688FB-8F25-46D3-BBAF-1C9E58530E3E}" destId="{EE346400-9719-4BCE-9EF4-ED79DD1ECE39}" srcOrd="0" destOrd="0" presId="urn:microsoft.com/office/officeart/2008/layout/LinedList"/>
    <dgm:cxn modelId="{0920C982-DB38-417B-9B52-EB2994960401}" type="presOf" srcId="{03BE5091-B255-432D-9B94-69F656B587E2}" destId="{162AE29F-721F-455B-9E23-79844CEF202E}" srcOrd="0" destOrd="0" presId="urn:microsoft.com/office/officeart/2008/layout/LinedList"/>
    <dgm:cxn modelId="{B8B1B899-1C83-422B-839B-733F0FCD1C10}" srcId="{4F082CE7-9E33-4CFA-81F5-2FE9B1A27F6C}" destId="{748436E7-E961-4FF7-9E78-BF70047C2B81}" srcOrd="0" destOrd="0" parTransId="{A7B47726-0FD9-4A10-8D83-B010CE0FC984}" sibTransId="{074B9754-46C4-4048-A0D4-43BFE960FD9A}"/>
    <dgm:cxn modelId="{4A47E6A3-90F6-4DEF-A6DD-2622DC2FECC8}" type="presOf" srcId="{A98F7FC0-5F25-4CBF-8509-C537541953BA}" destId="{EE7D5AAD-9C5F-4B15-8715-CFD5BFEA5A64}" srcOrd="0" destOrd="0" presId="urn:microsoft.com/office/officeart/2008/layout/LinedList"/>
    <dgm:cxn modelId="{53DF65A7-9E4F-45B6-A39E-0F64DC09ADB2}" srcId="{CA8E1B40-7A38-4D4C-925B-86ADEE618701}" destId="{A98F7FC0-5F25-4CBF-8509-C537541953BA}" srcOrd="0" destOrd="0" parTransId="{AD62208B-90C3-472A-A358-37E1EC2E91B5}" sibTransId="{BDAAD4F8-E928-4C05-BA0A-D1FF5F4D675F}"/>
    <dgm:cxn modelId="{2801DDAD-DA8E-4A2A-BC6A-2D8F0AC78851}" type="presOf" srcId="{2D5C9323-2142-4C46-8A49-33E856169121}" destId="{51354BE3-1170-4719-BE92-671CF49D28DE}" srcOrd="0" destOrd="0" presId="urn:microsoft.com/office/officeart/2008/layout/LinedList"/>
    <dgm:cxn modelId="{673A1BB9-2901-4EB9-9FEB-03B411CEBA5A}" type="presOf" srcId="{FB142C08-4079-4BC1-AD21-9EF25BAA2BC2}" destId="{6EC3FD7C-8441-4B32-BC5E-2EB7E01C2BE3}" srcOrd="0" destOrd="0" presId="urn:microsoft.com/office/officeart/2008/layout/LinedList"/>
    <dgm:cxn modelId="{8DA5A2C9-7EFF-4B89-824D-8AF3341056E5}" type="presOf" srcId="{78207344-4840-4D82-9B3F-D7F76CAA103F}" destId="{7066BCDF-E394-4BD6-AB93-B3894644EA71}" srcOrd="0" destOrd="0" presId="urn:microsoft.com/office/officeart/2008/layout/LinedList"/>
    <dgm:cxn modelId="{6B9DB9DC-8416-49B7-B769-4FB8D0B34439}" srcId="{4F082CE7-9E33-4CFA-81F5-2FE9B1A27F6C}" destId="{78207344-4840-4D82-9B3F-D7F76CAA103F}" srcOrd="3" destOrd="0" parTransId="{C46EC9B3-48B5-405C-BE42-9F9762567C0F}" sibTransId="{3F8F87F2-9F09-447A-8796-31DDC2AAF22D}"/>
    <dgm:cxn modelId="{E488C1DD-1536-4CBA-9597-D744F34F24F1}" srcId="{4F082CE7-9E33-4CFA-81F5-2FE9B1A27F6C}" destId="{CA8E1B40-7A38-4D4C-925B-86ADEE618701}" srcOrd="1" destOrd="0" parTransId="{C3C95C7F-5F5F-4D9D-B9EB-8A4F1B49F4D5}" sibTransId="{77B62A7A-61F5-4BB8-9CDA-56E609F2B4DF}"/>
    <dgm:cxn modelId="{302D32EA-44B1-4AC0-BC6B-F1BB72CFEF06}" srcId="{FB142C08-4079-4BC1-AD21-9EF25BAA2BC2}" destId="{31F688FB-8F25-46D3-BBAF-1C9E58530E3E}" srcOrd="0" destOrd="0" parTransId="{BF720346-0CDF-4C85-8482-332E802BB37F}" sibTransId="{73087009-D807-40F6-B10A-7C69F8B9936A}"/>
    <dgm:cxn modelId="{673919F9-C878-4294-B6AF-2E7767D67C2D}" type="presOf" srcId="{748436E7-E961-4FF7-9E78-BF70047C2B81}" destId="{641789D2-92E7-4079-9102-4DACE0C119AC}" srcOrd="0" destOrd="0" presId="urn:microsoft.com/office/officeart/2008/layout/LinedList"/>
    <dgm:cxn modelId="{CCE2FC7A-E39B-4A18-9182-6702485D33DB}" type="presParOf" srcId="{E392C0F8-A2F1-4FF6-BC43-9DC7CFDE8680}" destId="{A332E669-DDA1-4F49-B38A-4DA56538B307}" srcOrd="0" destOrd="0" presId="urn:microsoft.com/office/officeart/2008/layout/LinedList"/>
    <dgm:cxn modelId="{CC615565-21AC-499F-9033-91BA3F5B5363}" type="presParOf" srcId="{E392C0F8-A2F1-4FF6-BC43-9DC7CFDE8680}" destId="{AE56A7F4-7DFF-4260-94EE-40E050AC51AA}" srcOrd="1" destOrd="0" presId="urn:microsoft.com/office/officeart/2008/layout/LinedList"/>
    <dgm:cxn modelId="{21459E85-5364-4C83-9645-AF77B72ACE93}" type="presParOf" srcId="{AE56A7F4-7DFF-4260-94EE-40E050AC51AA}" destId="{641789D2-92E7-4079-9102-4DACE0C119AC}" srcOrd="0" destOrd="0" presId="urn:microsoft.com/office/officeart/2008/layout/LinedList"/>
    <dgm:cxn modelId="{9F24BE28-7EFA-4C63-BEC6-10BCAECDCAC7}" type="presParOf" srcId="{AE56A7F4-7DFF-4260-94EE-40E050AC51AA}" destId="{7674F912-E9D1-4314-981B-C17F44422AAD}" srcOrd="1" destOrd="0" presId="urn:microsoft.com/office/officeart/2008/layout/LinedList"/>
    <dgm:cxn modelId="{E31998EB-7A08-4A80-8638-98FE996255C4}" type="presParOf" srcId="{7674F912-E9D1-4314-981B-C17F44422AAD}" destId="{8EA161F4-E177-45D4-91CC-D471DD047126}" srcOrd="0" destOrd="0" presId="urn:microsoft.com/office/officeart/2008/layout/LinedList"/>
    <dgm:cxn modelId="{47118648-3BA5-4028-9977-0907172792B8}" type="presParOf" srcId="{7674F912-E9D1-4314-981B-C17F44422AAD}" destId="{CDB1E0CF-8472-4721-A1A6-2F9AEFBD2494}" srcOrd="1" destOrd="0" presId="urn:microsoft.com/office/officeart/2008/layout/LinedList"/>
    <dgm:cxn modelId="{85F5512E-7F5D-4B42-A3DC-F443DA6C6ABA}" type="presParOf" srcId="{CDB1E0CF-8472-4721-A1A6-2F9AEFBD2494}" destId="{B1D45881-3652-4CDD-BDF0-5BDF98C0C21F}" srcOrd="0" destOrd="0" presId="urn:microsoft.com/office/officeart/2008/layout/LinedList"/>
    <dgm:cxn modelId="{B8DF70D8-5CE1-471F-B4DC-BECF9CDA23E7}" type="presParOf" srcId="{CDB1E0CF-8472-4721-A1A6-2F9AEFBD2494}" destId="{6B8F9383-7E2B-44D3-99DD-9E1A393797A4}" srcOrd="1" destOrd="0" presId="urn:microsoft.com/office/officeart/2008/layout/LinedList"/>
    <dgm:cxn modelId="{7CF4FE32-42FB-421C-BD74-6800C4B20B5C}" type="presParOf" srcId="{CDB1E0CF-8472-4721-A1A6-2F9AEFBD2494}" destId="{C3654E61-F574-4429-B589-65BCA3E1785D}" srcOrd="2" destOrd="0" presId="urn:microsoft.com/office/officeart/2008/layout/LinedList"/>
    <dgm:cxn modelId="{6C5B7201-52B9-4469-804D-E1B6027DE2FA}" type="presParOf" srcId="{7674F912-E9D1-4314-981B-C17F44422AAD}" destId="{6E9D6E51-6D44-4E9C-949B-513875C294D2}" srcOrd="2" destOrd="0" presId="urn:microsoft.com/office/officeart/2008/layout/LinedList"/>
    <dgm:cxn modelId="{D74204D3-46FC-47AE-B77D-8D3D508258BE}" type="presParOf" srcId="{7674F912-E9D1-4314-981B-C17F44422AAD}" destId="{C5B14864-F1C2-4E20-AD90-34DC87C3194D}" srcOrd="3" destOrd="0" presId="urn:microsoft.com/office/officeart/2008/layout/LinedList"/>
    <dgm:cxn modelId="{178FA025-1311-46C2-87F4-4B563FF34DC5}" type="presParOf" srcId="{E392C0F8-A2F1-4FF6-BC43-9DC7CFDE8680}" destId="{1BB8242F-8D02-454D-9579-569E2495A5E3}" srcOrd="2" destOrd="0" presId="urn:microsoft.com/office/officeart/2008/layout/LinedList"/>
    <dgm:cxn modelId="{E7897E06-2C76-47AA-A297-279E3511B164}" type="presParOf" srcId="{E392C0F8-A2F1-4FF6-BC43-9DC7CFDE8680}" destId="{6F23F949-A136-463C-ADE8-470432BE317F}" srcOrd="3" destOrd="0" presId="urn:microsoft.com/office/officeart/2008/layout/LinedList"/>
    <dgm:cxn modelId="{530338C7-1612-43A8-B62C-ECE78789FB57}" type="presParOf" srcId="{6F23F949-A136-463C-ADE8-470432BE317F}" destId="{98484640-D571-4DEF-B82B-64EF0165CC7F}" srcOrd="0" destOrd="0" presId="urn:microsoft.com/office/officeart/2008/layout/LinedList"/>
    <dgm:cxn modelId="{DFBBAD64-806B-4F1F-9D80-98F23CCF6C0B}" type="presParOf" srcId="{6F23F949-A136-463C-ADE8-470432BE317F}" destId="{CC74E036-D50C-429C-B4F6-634987BE2A56}" srcOrd="1" destOrd="0" presId="urn:microsoft.com/office/officeart/2008/layout/LinedList"/>
    <dgm:cxn modelId="{4A8A2B11-A7D7-41DE-A1AA-84CAEC3045F9}" type="presParOf" srcId="{CC74E036-D50C-429C-B4F6-634987BE2A56}" destId="{01EDC952-45F4-456B-BA32-8FA324D710C6}" srcOrd="0" destOrd="0" presId="urn:microsoft.com/office/officeart/2008/layout/LinedList"/>
    <dgm:cxn modelId="{854BC78A-BCDE-4A60-913B-070A65FACBA7}" type="presParOf" srcId="{CC74E036-D50C-429C-B4F6-634987BE2A56}" destId="{C2115FC7-E9D6-4FF7-AD33-188F8D11AD11}" srcOrd="1" destOrd="0" presId="urn:microsoft.com/office/officeart/2008/layout/LinedList"/>
    <dgm:cxn modelId="{52155E94-4DDF-4C24-8FBB-56E5FC58DCE4}" type="presParOf" srcId="{C2115FC7-E9D6-4FF7-AD33-188F8D11AD11}" destId="{A62A4724-6B06-4CF1-BB8F-B1C5E2E5BF87}" srcOrd="0" destOrd="0" presId="urn:microsoft.com/office/officeart/2008/layout/LinedList"/>
    <dgm:cxn modelId="{F7D97F84-6434-474E-9D55-348F8AD1740F}" type="presParOf" srcId="{C2115FC7-E9D6-4FF7-AD33-188F8D11AD11}" destId="{EE7D5AAD-9C5F-4B15-8715-CFD5BFEA5A64}" srcOrd="1" destOrd="0" presId="urn:microsoft.com/office/officeart/2008/layout/LinedList"/>
    <dgm:cxn modelId="{BF9AA7B3-5490-4534-9E7C-70D547604CAE}" type="presParOf" srcId="{C2115FC7-E9D6-4FF7-AD33-188F8D11AD11}" destId="{4E9B6464-7386-4315-9009-B7B7720DF305}" srcOrd="2" destOrd="0" presId="urn:microsoft.com/office/officeart/2008/layout/LinedList"/>
    <dgm:cxn modelId="{4637B7FF-DAB3-441F-8985-61CC312B4B1D}" type="presParOf" srcId="{CC74E036-D50C-429C-B4F6-634987BE2A56}" destId="{15D8BF43-B506-4A55-8796-B911D7396B07}" srcOrd="2" destOrd="0" presId="urn:microsoft.com/office/officeart/2008/layout/LinedList"/>
    <dgm:cxn modelId="{7DD57304-6411-4723-83C4-050BE8BE6951}" type="presParOf" srcId="{CC74E036-D50C-429C-B4F6-634987BE2A56}" destId="{7D0BA662-12DC-4540-B78C-842BA291FD51}" srcOrd="3" destOrd="0" presId="urn:microsoft.com/office/officeart/2008/layout/LinedList"/>
    <dgm:cxn modelId="{10552237-9419-4D82-888A-102B2D5CB646}" type="presParOf" srcId="{E392C0F8-A2F1-4FF6-BC43-9DC7CFDE8680}" destId="{CE03662E-5008-4C3C-96BE-80B39B4A8815}" srcOrd="4" destOrd="0" presId="urn:microsoft.com/office/officeart/2008/layout/LinedList"/>
    <dgm:cxn modelId="{DDDDEF6B-92CC-4F9C-9B17-60C19B2832AA}" type="presParOf" srcId="{E392C0F8-A2F1-4FF6-BC43-9DC7CFDE8680}" destId="{AA76A8F7-A172-43B0-92DE-ADC076D7ACD6}" srcOrd="5" destOrd="0" presId="urn:microsoft.com/office/officeart/2008/layout/LinedList"/>
    <dgm:cxn modelId="{62E68FE0-8DED-4211-9422-FCFCE72EE4DD}" type="presParOf" srcId="{AA76A8F7-A172-43B0-92DE-ADC076D7ACD6}" destId="{51354BE3-1170-4719-BE92-671CF49D28DE}" srcOrd="0" destOrd="0" presId="urn:microsoft.com/office/officeart/2008/layout/LinedList"/>
    <dgm:cxn modelId="{DD6BB1BC-253D-42DA-B549-653AFB51670F}" type="presParOf" srcId="{AA76A8F7-A172-43B0-92DE-ADC076D7ACD6}" destId="{C6C6D5FC-553C-4154-94F4-F4CA4BF80A51}" srcOrd="1" destOrd="0" presId="urn:microsoft.com/office/officeart/2008/layout/LinedList"/>
    <dgm:cxn modelId="{91746D9F-AA8E-4B92-ADBE-4EE237BDCF57}" type="presParOf" srcId="{E392C0F8-A2F1-4FF6-BC43-9DC7CFDE8680}" destId="{77C5BD9F-595D-4000-9289-DB4CA2B5F537}" srcOrd="6" destOrd="0" presId="urn:microsoft.com/office/officeart/2008/layout/LinedList"/>
    <dgm:cxn modelId="{683B3C79-C15A-451C-B89D-647ADE92D118}" type="presParOf" srcId="{E392C0F8-A2F1-4FF6-BC43-9DC7CFDE8680}" destId="{0A8C0BE8-59BB-4292-9494-8692B443E83E}" srcOrd="7" destOrd="0" presId="urn:microsoft.com/office/officeart/2008/layout/LinedList"/>
    <dgm:cxn modelId="{9D972FCE-F97B-48F1-8BCA-ADB5570FBF79}" type="presParOf" srcId="{0A8C0BE8-59BB-4292-9494-8692B443E83E}" destId="{7066BCDF-E394-4BD6-AB93-B3894644EA71}" srcOrd="0" destOrd="0" presId="urn:microsoft.com/office/officeart/2008/layout/LinedList"/>
    <dgm:cxn modelId="{44C91CC0-6438-4D6F-8F93-9929F21D8A2A}" type="presParOf" srcId="{0A8C0BE8-59BB-4292-9494-8692B443E83E}" destId="{009DAA30-5425-42C4-9F7D-8FCEE10A81C1}" srcOrd="1" destOrd="0" presId="urn:microsoft.com/office/officeart/2008/layout/LinedList"/>
    <dgm:cxn modelId="{F0CE3C8B-9198-4016-89D6-49FB03B590D3}" type="presParOf" srcId="{E392C0F8-A2F1-4FF6-BC43-9DC7CFDE8680}" destId="{91D7C69F-DA9E-4595-8EE5-EE9D970EBAF4}" srcOrd="8" destOrd="0" presId="urn:microsoft.com/office/officeart/2008/layout/LinedList"/>
    <dgm:cxn modelId="{3137003F-E65E-4E11-9B92-330336FBB2C6}" type="presParOf" srcId="{E392C0F8-A2F1-4FF6-BC43-9DC7CFDE8680}" destId="{964278D9-A2B3-4E36-9CCF-E0FF7832C538}" srcOrd="9" destOrd="0" presId="urn:microsoft.com/office/officeart/2008/layout/LinedList"/>
    <dgm:cxn modelId="{001C17AE-4428-4651-BA0A-7A6BDD583E65}" type="presParOf" srcId="{964278D9-A2B3-4E36-9CCF-E0FF7832C538}" destId="{6EC3FD7C-8441-4B32-BC5E-2EB7E01C2BE3}" srcOrd="0" destOrd="0" presId="urn:microsoft.com/office/officeart/2008/layout/LinedList"/>
    <dgm:cxn modelId="{8EAB0F30-F374-4F5B-98E5-7C9F2A41DEFE}" type="presParOf" srcId="{964278D9-A2B3-4E36-9CCF-E0FF7832C538}" destId="{7D413440-44FF-408A-B29E-A46275469CEA}" srcOrd="1" destOrd="0" presId="urn:microsoft.com/office/officeart/2008/layout/LinedList"/>
    <dgm:cxn modelId="{521E2017-3298-43AB-9DC6-1C10CADF955F}" type="presParOf" srcId="{7D413440-44FF-408A-B29E-A46275469CEA}" destId="{0675F71C-F168-4B1D-9E7D-1C244B32FD26}" srcOrd="0" destOrd="0" presId="urn:microsoft.com/office/officeart/2008/layout/LinedList"/>
    <dgm:cxn modelId="{49FADD68-67C1-4482-A0BB-100BD4D4B47D}" type="presParOf" srcId="{7D413440-44FF-408A-B29E-A46275469CEA}" destId="{B7D0B7F8-2D74-4095-9661-B05D63D0C57A}" srcOrd="1" destOrd="0" presId="urn:microsoft.com/office/officeart/2008/layout/LinedList"/>
    <dgm:cxn modelId="{77E4A6E3-2BEC-4798-A7DA-6A5B235774EF}" type="presParOf" srcId="{B7D0B7F8-2D74-4095-9661-B05D63D0C57A}" destId="{DB330679-23FA-4DDA-BBE6-2E1502442BFE}" srcOrd="0" destOrd="0" presId="urn:microsoft.com/office/officeart/2008/layout/LinedList"/>
    <dgm:cxn modelId="{8FD8D01D-6C7F-4FBB-97DE-500823EC52A6}" type="presParOf" srcId="{B7D0B7F8-2D74-4095-9661-B05D63D0C57A}" destId="{EE346400-9719-4BCE-9EF4-ED79DD1ECE39}" srcOrd="1" destOrd="0" presId="urn:microsoft.com/office/officeart/2008/layout/LinedList"/>
    <dgm:cxn modelId="{ADD95589-267B-4262-987E-5E1C6E14718F}" type="presParOf" srcId="{B7D0B7F8-2D74-4095-9661-B05D63D0C57A}" destId="{274C68A7-F34B-42B3-89EF-F5D0B54EF5A7}" srcOrd="2" destOrd="0" presId="urn:microsoft.com/office/officeart/2008/layout/LinedList"/>
    <dgm:cxn modelId="{D718AD41-5875-4348-88F2-97A4176AEB48}" type="presParOf" srcId="{7D413440-44FF-408A-B29E-A46275469CEA}" destId="{049FBCA4-7D6F-4154-9DA7-9BD87F26168C}" srcOrd="2" destOrd="0" presId="urn:microsoft.com/office/officeart/2008/layout/LinedList"/>
    <dgm:cxn modelId="{4E194E10-D759-42B1-8CFD-AF8430D6470A}" type="presParOf" srcId="{7D413440-44FF-408A-B29E-A46275469CEA}" destId="{C4E757D3-D77F-43F6-99A6-BFFA61849B92}" srcOrd="3" destOrd="0" presId="urn:microsoft.com/office/officeart/2008/layout/LinedList"/>
    <dgm:cxn modelId="{F8A8F9A3-8B31-467D-9BE1-7968A72D5A68}" type="presParOf" srcId="{7D413440-44FF-408A-B29E-A46275469CEA}" destId="{29575458-345D-4FD5-8297-97F014362134}" srcOrd="4" destOrd="0" presId="urn:microsoft.com/office/officeart/2008/layout/LinedList"/>
    <dgm:cxn modelId="{6340B7FC-6F88-45D0-B51E-F0BA3361C4C1}" type="presParOf" srcId="{29575458-345D-4FD5-8297-97F014362134}" destId="{20C1AF5F-5B69-4AE0-A234-A9C9FA2C12FB}" srcOrd="0" destOrd="0" presId="urn:microsoft.com/office/officeart/2008/layout/LinedList"/>
    <dgm:cxn modelId="{AB970A72-DF89-48A0-AC37-46607AF5CB4F}" type="presParOf" srcId="{29575458-345D-4FD5-8297-97F014362134}" destId="{162AE29F-721F-455B-9E23-79844CEF202E}" srcOrd="1" destOrd="0" presId="urn:microsoft.com/office/officeart/2008/layout/LinedList"/>
    <dgm:cxn modelId="{B7F1E645-F5E4-43C2-BCA3-72AC4AFCBBF6}" type="presParOf" srcId="{29575458-345D-4FD5-8297-97F014362134}" destId="{02EE4990-2D4E-46BF-9E55-06106876DDEC}" srcOrd="2" destOrd="0" presId="urn:microsoft.com/office/officeart/2008/layout/LinedList"/>
    <dgm:cxn modelId="{A24053A3-D046-4BF4-8B91-E70C08E97DC6}" type="presParOf" srcId="{7D413440-44FF-408A-B29E-A46275469CEA}" destId="{6125340F-524D-4D11-8E85-897828E65C49}" srcOrd="5" destOrd="0" presId="urn:microsoft.com/office/officeart/2008/layout/LinedList"/>
    <dgm:cxn modelId="{C99BEAEA-1FCE-4951-BC5E-331CD2C6B732}" type="presParOf" srcId="{7D413440-44FF-408A-B29E-A46275469CEA}" destId="{D7BD310F-BA91-44C3-88F2-48DA2A40D5C4}" srcOrd="6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8.xml><?xml version="1.0" encoding="utf-8"?>
<dgm:dataModel xmlns:dgm="http://schemas.openxmlformats.org/drawingml/2006/diagram" xmlns:a="http://schemas.openxmlformats.org/drawingml/2006/main">
  <dgm:ptLst>
    <dgm:pt modelId="{E8E8556D-8195-4217-B2A4-BD600AA860D9}" type="doc">
      <dgm:prSet loTypeId="urn:microsoft.com/office/officeart/2005/8/layout/vList2" loCatId="list" qsTypeId="urn:microsoft.com/office/officeart/2005/8/quickstyle/simple1" qsCatId="simple" csTypeId="urn:microsoft.com/office/officeart/2005/8/colors/accent3_1" csCatId="accent3"/>
      <dgm:spPr/>
      <dgm:t>
        <a:bodyPr/>
        <a:lstStyle/>
        <a:p>
          <a:endParaRPr lang="fi-FI"/>
        </a:p>
      </dgm:t>
    </dgm:pt>
    <dgm:pt modelId="{80296EC0-50B5-4F21-BFF5-5742984A8637}">
      <dgm:prSet/>
      <dgm:spPr/>
      <dgm:t>
        <a:bodyPr/>
        <a:lstStyle/>
        <a:p>
          <a:r>
            <a:rPr lang="fi-FI" b="1"/>
            <a:t>Kauppalaki: </a:t>
          </a:r>
          <a:r>
            <a:rPr lang="fi-FI" b="1">
              <a:hlinkClick xmlns:r="http://schemas.openxmlformats.org/officeDocument/2006/relationships" r:id="rId1"/>
            </a:rPr>
            <a:t>https://www.edilex.fi/lainsaadanto/19870355</a:t>
          </a:r>
          <a:r>
            <a:rPr lang="fi-FI" b="1"/>
            <a:t> </a:t>
          </a:r>
          <a:endParaRPr lang="fi-FI"/>
        </a:p>
      </dgm:t>
    </dgm:pt>
    <dgm:pt modelId="{C6C7E873-EB97-4689-90FA-F02ED6B9354D}" type="parTrans" cxnId="{4F452353-7BD7-44BE-B4EE-12855DE83FF6}">
      <dgm:prSet/>
      <dgm:spPr/>
      <dgm:t>
        <a:bodyPr/>
        <a:lstStyle/>
        <a:p>
          <a:endParaRPr lang="fi-FI"/>
        </a:p>
      </dgm:t>
    </dgm:pt>
    <dgm:pt modelId="{C57EBF25-26FD-43EF-BAE9-9DEEE42E5216}" type="sibTrans" cxnId="{4F452353-7BD7-44BE-B4EE-12855DE83FF6}">
      <dgm:prSet/>
      <dgm:spPr/>
      <dgm:t>
        <a:bodyPr/>
        <a:lstStyle/>
        <a:p>
          <a:endParaRPr lang="fi-FI"/>
        </a:p>
      </dgm:t>
    </dgm:pt>
    <dgm:pt modelId="{91AEC4F3-2ACC-4038-8BD8-C62BABA6127C}">
      <dgm:prSet/>
      <dgm:spPr/>
      <dgm:t>
        <a:bodyPr/>
        <a:lstStyle/>
        <a:p>
          <a:r>
            <a:rPr lang="fi-FI"/>
            <a:t>The Finnish Sale of Goods Act: </a:t>
          </a:r>
          <a:r>
            <a:rPr lang="fi-FI">
              <a:hlinkClick xmlns:r="http://schemas.openxmlformats.org/officeDocument/2006/relationships" r:id="rId2"/>
            </a:rPr>
            <a:t>http://www.finlex.fi/en/laki/kaannokset/1987/en19870355.pdf</a:t>
          </a:r>
          <a:r>
            <a:rPr lang="fi-FI"/>
            <a:t> </a:t>
          </a:r>
        </a:p>
      </dgm:t>
    </dgm:pt>
    <dgm:pt modelId="{E86050EB-B748-4054-9D6B-B541BA074162}" type="parTrans" cxnId="{34366070-64A8-4BA4-98C9-39E5E1108BFA}">
      <dgm:prSet/>
      <dgm:spPr/>
      <dgm:t>
        <a:bodyPr/>
        <a:lstStyle/>
        <a:p>
          <a:endParaRPr lang="fi-FI"/>
        </a:p>
      </dgm:t>
    </dgm:pt>
    <dgm:pt modelId="{4AA8363B-7C2E-4907-BCA7-C890A8779EBF}" type="sibTrans" cxnId="{34366070-64A8-4BA4-98C9-39E5E1108BFA}">
      <dgm:prSet/>
      <dgm:spPr/>
      <dgm:t>
        <a:bodyPr/>
        <a:lstStyle/>
        <a:p>
          <a:endParaRPr lang="fi-FI"/>
        </a:p>
      </dgm:t>
    </dgm:pt>
    <dgm:pt modelId="{1F47A5FB-BF1E-4399-8012-F2AEE48D0F30}">
      <dgm:prSet/>
      <dgm:spPr/>
      <dgm:t>
        <a:bodyPr/>
        <a:lstStyle/>
        <a:p>
          <a:r>
            <a:rPr lang="fi-FI" b="1"/>
            <a:t>Oikeustoimilaki: </a:t>
          </a:r>
          <a:r>
            <a:rPr lang="fi-FI" b="1">
              <a:hlinkClick xmlns:r="http://schemas.openxmlformats.org/officeDocument/2006/relationships" r:id="rId3"/>
            </a:rPr>
            <a:t>https://www.edilex.fi/lainsaadanto/19290228</a:t>
          </a:r>
          <a:r>
            <a:rPr lang="fi-FI" b="1"/>
            <a:t> </a:t>
          </a:r>
          <a:endParaRPr lang="fi-FI"/>
        </a:p>
      </dgm:t>
    </dgm:pt>
    <dgm:pt modelId="{EEAA8674-03FF-4218-B03B-464B01831AE7}" type="parTrans" cxnId="{4EFF2E81-DCA1-408C-B3A5-61CFA7E6D056}">
      <dgm:prSet/>
      <dgm:spPr/>
      <dgm:t>
        <a:bodyPr/>
        <a:lstStyle/>
        <a:p>
          <a:endParaRPr lang="fi-FI"/>
        </a:p>
      </dgm:t>
    </dgm:pt>
    <dgm:pt modelId="{06EDC49B-D024-4A8E-8AB1-1E32FFA84117}" type="sibTrans" cxnId="{4EFF2E81-DCA1-408C-B3A5-61CFA7E6D056}">
      <dgm:prSet/>
      <dgm:spPr/>
      <dgm:t>
        <a:bodyPr/>
        <a:lstStyle/>
        <a:p>
          <a:endParaRPr lang="fi-FI"/>
        </a:p>
      </dgm:t>
    </dgm:pt>
    <dgm:pt modelId="{B7294A9A-4AAB-4E27-8526-84D7273DCCED}">
      <dgm:prSet/>
      <dgm:spPr/>
      <dgm:t>
        <a:bodyPr/>
        <a:lstStyle/>
        <a:p>
          <a:r>
            <a:rPr lang="fi-FI"/>
            <a:t>The Finnish Contracts Act: </a:t>
          </a:r>
          <a:r>
            <a:rPr lang="fi-FI">
              <a:hlinkClick xmlns:r="http://schemas.openxmlformats.org/officeDocument/2006/relationships" r:id="rId4"/>
            </a:rPr>
            <a:t>http://www.finlex.fi/fi/laki/kaannokset/1929/en19290228.pdf</a:t>
          </a:r>
          <a:r>
            <a:rPr lang="fi-FI"/>
            <a:t> </a:t>
          </a:r>
        </a:p>
      </dgm:t>
    </dgm:pt>
    <dgm:pt modelId="{7F854798-49AA-41A1-9078-8550F4A8205B}" type="parTrans" cxnId="{3A76C86A-F8C5-4185-A453-149DB9704995}">
      <dgm:prSet/>
      <dgm:spPr/>
      <dgm:t>
        <a:bodyPr/>
        <a:lstStyle/>
        <a:p>
          <a:endParaRPr lang="fi-FI"/>
        </a:p>
      </dgm:t>
    </dgm:pt>
    <dgm:pt modelId="{4D5CBA99-C8EE-4908-AB79-A059F11F5913}" type="sibTrans" cxnId="{3A76C86A-F8C5-4185-A453-149DB9704995}">
      <dgm:prSet/>
      <dgm:spPr/>
      <dgm:t>
        <a:bodyPr/>
        <a:lstStyle/>
        <a:p>
          <a:endParaRPr lang="fi-FI"/>
        </a:p>
      </dgm:t>
    </dgm:pt>
    <dgm:pt modelId="{3DE83773-EB63-47DD-96ED-4F1D1D11A31B}">
      <dgm:prSet/>
      <dgm:spPr/>
      <dgm:t>
        <a:bodyPr/>
        <a:lstStyle/>
        <a:p>
          <a:r>
            <a:rPr lang="fi-FI" b="1"/>
            <a:t>CISG: </a:t>
          </a:r>
          <a:r>
            <a:rPr lang="fi-FI" b="1">
              <a:hlinkClick xmlns:r="http://schemas.openxmlformats.org/officeDocument/2006/relationships" r:id="rId5"/>
            </a:rPr>
            <a:t>https://www.edilex.fi/lainsaadanto/19880795</a:t>
          </a:r>
          <a:r>
            <a:rPr lang="fi-FI" b="1"/>
            <a:t> </a:t>
          </a:r>
          <a:endParaRPr lang="fi-FI"/>
        </a:p>
      </dgm:t>
    </dgm:pt>
    <dgm:pt modelId="{8CCEAD3B-B650-47C8-9904-DACA39C25659}" type="parTrans" cxnId="{45186A81-D78C-4E54-91E9-0C6210A59405}">
      <dgm:prSet/>
      <dgm:spPr/>
      <dgm:t>
        <a:bodyPr/>
        <a:lstStyle/>
        <a:p>
          <a:endParaRPr lang="fi-FI"/>
        </a:p>
      </dgm:t>
    </dgm:pt>
    <dgm:pt modelId="{35880FEB-D5FA-4F16-B35A-ACC93E4372E8}" type="sibTrans" cxnId="{45186A81-D78C-4E54-91E9-0C6210A59405}">
      <dgm:prSet/>
      <dgm:spPr/>
      <dgm:t>
        <a:bodyPr/>
        <a:lstStyle/>
        <a:p>
          <a:endParaRPr lang="fi-FI"/>
        </a:p>
      </dgm:t>
    </dgm:pt>
    <dgm:pt modelId="{39A550B3-04F4-47C1-95F6-37EB754141A4}">
      <dgm:prSet/>
      <dgm:spPr/>
      <dgm:t>
        <a:bodyPr/>
        <a:lstStyle/>
        <a:p>
          <a:r>
            <a:rPr lang="fi-FI" b="1"/>
            <a:t>Laki kansainvälisluontoiseen irtainten esineiden kauppaan sovellettavasta laista 26.6.1964/387 </a:t>
          </a:r>
          <a:r>
            <a:rPr lang="fi-FI" b="1">
              <a:hlinkClick xmlns:r="http://schemas.openxmlformats.org/officeDocument/2006/relationships" r:id="rId6"/>
            </a:rPr>
            <a:t>https://www.edilex.fi/lainsaadanto/19640387</a:t>
          </a:r>
          <a:r>
            <a:rPr lang="fi-FI" b="1"/>
            <a:t> </a:t>
          </a:r>
          <a:endParaRPr lang="fi-FI"/>
        </a:p>
      </dgm:t>
    </dgm:pt>
    <dgm:pt modelId="{8F71C74D-6A0C-4C9C-B24F-E56D5BD7A9BF}" type="parTrans" cxnId="{34551EB6-83D7-4879-B084-B0F58563C7AA}">
      <dgm:prSet/>
      <dgm:spPr/>
      <dgm:t>
        <a:bodyPr/>
        <a:lstStyle/>
        <a:p>
          <a:endParaRPr lang="fi-FI"/>
        </a:p>
      </dgm:t>
    </dgm:pt>
    <dgm:pt modelId="{4E7BFD6C-BA58-4C2F-B47F-AAAB6B4B8C2A}" type="sibTrans" cxnId="{34551EB6-83D7-4879-B084-B0F58563C7AA}">
      <dgm:prSet/>
      <dgm:spPr/>
      <dgm:t>
        <a:bodyPr/>
        <a:lstStyle/>
        <a:p>
          <a:endParaRPr lang="fi-FI"/>
        </a:p>
      </dgm:t>
    </dgm:pt>
    <dgm:pt modelId="{40AF827E-8D7B-4FEE-9BC3-F733FB21F5AC}">
      <dgm:prSet/>
      <dgm:spPr/>
      <dgm:t>
        <a:bodyPr/>
        <a:lstStyle/>
        <a:p>
          <a:r>
            <a:rPr lang="fi-FI" b="1"/>
            <a:t>Unidroit Principles: </a:t>
          </a:r>
          <a:r>
            <a:rPr lang="fi-FI" b="1">
              <a:hlinkClick xmlns:r="http://schemas.openxmlformats.org/officeDocument/2006/relationships" r:id="rId7"/>
            </a:rPr>
            <a:t>http://www.unidroit.org/english/principles/contracts/principles2010/integralversionprinciples2010-e.pdf</a:t>
          </a:r>
          <a:r>
            <a:rPr lang="fi-FI" b="1"/>
            <a:t> </a:t>
          </a:r>
          <a:endParaRPr lang="fi-FI"/>
        </a:p>
      </dgm:t>
    </dgm:pt>
    <dgm:pt modelId="{BFCBCAEB-C8BC-4BE7-8439-DFF1A47BF720}" type="parTrans" cxnId="{4A778905-6E95-4312-8A31-841B1DB1023A}">
      <dgm:prSet/>
      <dgm:spPr/>
      <dgm:t>
        <a:bodyPr/>
        <a:lstStyle/>
        <a:p>
          <a:endParaRPr lang="fi-FI"/>
        </a:p>
      </dgm:t>
    </dgm:pt>
    <dgm:pt modelId="{91BF8252-1CE9-484E-84BE-359A41769A62}" type="sibTrans" cxnId="{4A778905-6E95-4312-8A31-841B1DB1023A}">
      <dgm:prSet/>
      <dgm:spPr/>
      <dgm:t>
        <a:bodyPr/>
        <a:lstStyle/>
        <a:p>
          <a:endParaRPr lang="fi-FI"/>
        </a:p>
      </dgm:t>
    </dgm:pt>
    <dgm:pt modelId="{99FFDD41-BADA-4C4C-B6BD-C603CF37F2F3}">
      <dgm:prSet/>
      <dgm:spPr/>
      <dgm:t>
        <a:bodyPr/>
        <a:lstStyle/>
        <a:p>
          <a:r>
            <a:rPr lang="fi-FI" b="1"/>
            <a:t>Linkkejä EU:n lainsäädäntöön: </a:t>
          </a:r>
          <a:r>
            <a:rPr lang="fi-FI" b="1">
              <a:hlinkClick xmlns:r="http://schemas.openxmlformats.org/officeDocument/2006/relationships" r:id="rId8"/>
            </a:rPr>
            <a:t>http://eur-lex.europa.eu/collection/eu-law/legislation/recent.html</a:t>
          </a:r>
          <a:r>
            <a:rPr lang="fi-FI" b="1"/>
            <a:t> (by indicated search keys, e.g. document number) </a:t>
          </a:r>
          <a:endParaRPr lang="fi-FI"/>
        </a:p>
      </dgm:t>
    </dgm:pt>
    <dgm:pt modelId="{DB17C9CE-E99A-43C6-9053-33949B8EB092}" type="parTrans" cxnId="{C143D818-9211-4ED8-BEC4-BF326813530D}">
      <dgm:prSet/>
      <dgm:spPr/>
      <dgm:t>
        <a:bodyPr/>
        <a:lstStyle/>
        <a:p>
          <a:endParaRPr lang="fi-FI"/>
        </a:p>
      </dgm:t>
    </dgm:pt>
    <dgm:pt modelId="{987EDA15-D8D7-458B-AF40-4B4DC5730A5F}" type="sibTrans" cxnId="{C143D818-9211-4ED8-BEC4-BF326813530D}">
      <dgm:prSet/>
      <dgm:spPr/>
      <dgm:t>
        <a:bodyPr/>
        <a:lstStyle/>
        <a:p>
          <a:endParaRPr lang="fi-FI"/>
        </a:p>
      </dgm:t>
    </dgm:pt>
    <dgm:pt modelId="{6134E59F-AD6F-447C-AB78-8F13B55E917F}" type="pres">
      <dgm:prSet presAssocID="{E8E8556D-8195-4217-B2A4-BD600AA860D9}" presName="linear" presStyleCnt="0">
        <dgm:presLayoutVars>
          <dgm:animLvl val="lvl"/>
          <dgm:resizeHandles val="exact"/>
        </dgm:presLayoutVars>
      </dgm:prSet>
      <dgm:spPr/>
    </dgm:pt>
    <dgm:pt modelId="{28DA46E0-C2D1-4582-B9A1-64094DFFD1E0}" type="pres">
      <dgm:prSet presAssocID="{80296EC0-50B5-4F21-BFF5-5742984A8637}" presName="parentText" presStyleLbl="node1" presStyleIdx="0" presStyleCnt="6">
        <dgm:presLayoutVars>
          <dgm:chMax val="0"/>
          <dgm:bulletEnabled val="1"/>
        </dgm:presLayoutVars>
      </dgm:prSet>
      <dgm:spPr/>
    </dgm:pt>
    <dgm:pt modelId="{901363B3-5362-4087-8AC9-299C97B81F76}" type="pres">
      <dgm:prSet presAssocID="{80296EC0-50B5-4F21-BFF5-5742984A8637}" presName="childText" presStyleLbl="revTx" presStyleIdx="0" presStyleCnt="2">
        <dgm:presLayoutVars>
          <dgm:bulletEnabled val="1"/>
        </dgm:presLayoutVars>
      </dgm:prSet>
      <dgm:spPr/>
    </dgm:pt>
    <dgm:pt modelId="{EDF0A208-496F-461D-9AC2-88377AB2DB25}" type="pres">
      <dgm:prSet presAssocID="{1F47A5FB-BF1E-4399-8012-F2AEE48D0F30}" presName="parentText" presStyleLbl="node1" presStyleIdx="1" presStyleCnt="6">
        <dgm:presLayoutVars>
          <dgm:chMax val="0"/>
          <dgm:bulletEnabled val="1"/>
        </dgm:presLayoutVars>
      </dgm:prSet>
      <dgm:spPr/>
    </dgm:pt>
    <dgm:pt modelId="{7D074D90-C2E2-4177-9F72-28DA8F2DD3AE}" type="pres">
      <dgm:prSet presAssocID="{1F47A5FB-BF1E-4399-8012-F2AEE48D0F30}" presName="childText" presStyleLbl="revTx" presStyleIdx="1" presStyleCnt="2">
        <dgm:presLayoutVars>
          <dgm:bulletEnabled val="1"/>
        </dgm:presLayoutVars>
      </dgm:prSet>
      <dgm:spPr/>
    </dgm:pt>
    <dgm:pt modelId="{76A9E151-C8CB-42BB-A89F-6D840E144167}" type="pres">
      <dgm:prSet presAssocID="{3DE83773-EB63-47DD-96ED-4F1D1D11A31B}" presName="parentText" presStyleLbl="node1" presStyleIdx="2" presStyleCnt="6">
        <dgm:presLayoutVars>
          <dgm:chMax val="0"/>
          <dgm:bulletEnabled val="1"/>
        </dgm:presLayoutVars>
      </dgm:prSet>
      <dgm:spPr/>
    </dgm:pt>
    <dgm:pt modelId="{66EDB6C3-670E-4634-87BB-C682E271EA2E}" type="pres">
      <dgm:prSet presAssocID="{35880FEB-D5FA-4F16-B35A-ACC93E4372E8}" presName="spacer" presStyleCnt="0"/>
      <dgm:spPr/>
    </dgm:pt>
    <dgm:pt modelId="{8479E16A-35D3-4E8F-BFB2-19E1BA5316FF}" type="pres">
      <dgm:prSet presAssocID="{39A550B3-04F4-47C1-95F6-37EB754141A4}" presName="parentText" presStyleLbl="node1" presStyleIdx="3" presStyleCnt="6">
        <dgm:presLayoutVars>
          <dgm:chMax val="0"/>
          <dgm:bulletEnabled val="1"/>
        </dgm:presLayoutVars>
      </dgm:prSet>
      <dgm:spPr/>
    </dgm:pt>
    <dgm:pt modelId="{4CF0822F-0BD8-4CF5-95D4-E0EB52C50A6B}" type="pres">
      <dgm:prSet presAssocID="{4E7BFD6C-BA58-4C2F-B47F-AAAB6B4B8C2A}" presName="spacer" presStyleCnt="0"/>
      <dgm:spPr/>
    </dgm:pt>
    <dgm:pt modelId="{14BFCC51-5DE2-4513-AA09-BB8D13A0FFA6}" type="pres">
      <dgm:prSet presAssocID="{40AF827E-8D7B-4FEE-9BC3-F733FB21F5AC}" presName="parentText" presStyleLbl="node1" presStyleIdx="4" presStyleCnt="6">
        <dgm:presLayoutVars>
          <dgm:chMax val="0"/>
          <dgm:bulletEnabled val="1"/>
        </dgm:presLayoutVars>
      </dgm:prSet>
      <dgm:spPr/>
    </dgm:pt>
    <dgm:pt modelId="{5D9BEEC7-71B2-434E-A884-D20DCEADF422}" type="pres">
      <dgm:prSet presAssocID="{91BF8252-1CE9-484E-84BE-359A41769A62}" presName="spacer" presStyleCnt="0"/>
      <dgm:spPr/>
    </dgm:pt>
    <dgm:pt modelId="{ACC5C0E2-E491-43BF-9E81-9C246806FB33}" type="pres">
      <dgm:prSet presAssocID="{99FFDD41-BADA-4C4C-B6BD-C603CF37F2F3}" presName="parentText" presStyleLbl="node1" presStyleIdx="5" presStyleCnt="6">
        <dgm:presLayoutVars>
          <dgm:chMax val="0"/>
          <dgm:bulletEnabled val="1"/>
        </dgm:presLayoutVars>
      </dgm:prSet>
      <dgm:spPr/>
    </dgm:pt>
  </dgm:ptLst>
  <dgm:cxnLst>
    <dgm:cxn modelId="{D2019B00-842E-4B61-ACFA-575D2856F2E4}" type="presOf" srcId="{39A550B3-04F4-47C1-95F6-37EB754141A4}" destId="{8479E16A-35D3-4E8F-BFB2-19E1BA5316FF}" srcOrd="0" destOrd="0" presId="urn:microsoft.com/office/officeart/2005/8/layout/vList2"/>
    <dgm:cxn modelId="{4A778905-6E95-4312-8A31-841B1DB1023A}" srcId="{E8E8556D-8195-4217-B2A4-BD600AA860D9}" destId="{40AF827E-8D7B-4FEE-9BC3-F733FB21F5AC}" srcOrd="4" destOrd="0" parTransId="{BFCBCAEB-C8BC-4BE7-8439-DFF1A47BF720}" sibTransId="{91BF8252-1CE9-484E-84BE-359A41769A62}"/>
    <dgm:cxn modelId="{7081EC17-39C5-4C86-91F3-C94EF0AC924E}" type="presOf" srcId="{E8E8556D-8195-4217-B2A4-BD600AA860D9}" destId="{6134E59F-AD6F-447C-AB78-8F13B55E917F}" srcOrd="0" destOrd="0" presId="urn:microsoft.com/office/officeart/2005/8/layout/vList2"/>
    <dgm:cxn modelId="{C143D818-9211-4ED8-BEC4-BF326813530D}" srcId="{E8E8556D-8195-4217-B2A4-BD600AA860D9}" destId="{99FFDD41-BADA-4C4C-B6BD-C603CF37F2F3}" srcOrd="5" destOrd="0" parTransId="{DB17C9CE-E99A-43C6-9053-33949B8EB092}" sibTransId="{987EDA15-D8D7-458B-AF40-4B4DC5730A5F}"/>
    <dgm:cxn modelId="{8DF9CF5E-D665-4EAA-A4C4-224179B1DD49}" type="presOf" srcId="{B7294A9A-4AAB-4E27-8526-84D7273DCCED}" destId="{7D074D90-C2E2-4177-9F72-28DA8F2DD3AE}" srcOrd="0" destOrd="0" presId="urn:microsoft.com/office/officeart/2005/8/layout/vList2"/>
    <dgm:cxn modelId="{3A76C86A-F8C5-4185-A453-149DB9704995}" srcId="{1F47A5FB-BF1E-4399-8012-F2AEE48D0F30}" destId="{B7294A9A-4AAB-4E27-8526-84D7273DCCED}" srcOrd="0" destOrd="0" parTransId="{7F854798-49AA-41A1-9078-8550F4A8205B}" sibTransId="{4D5CBA99-C8EE-4908-AB79-A059F11F5913}"/>
    <dgm:cxn modelId="{5BA9274F-639A-44FF-B721-6BF5C070A0FB}" type="presOf" srcId="{3DE83773-EB63-47DD-96ED-4F1D1D11A31B}" destId="{76A9E151-C8CB-42BB-A89F-6D840E144167}" srcOrd="0" destOrd="0" presId="urn:microsoft.com/office/officeart/2005/8/layout/vList2"/>
    <dgm:cxn modelId="{34366070-64A8-4BA4-98C9-39E5E1108BFA}" srcId="{80296EC0-50B5-4F21-BFF5-5742984A8637}" destId="{91AEC4F3-2ACC-4038-8BD8-C62BABA6127C}" srcOrd="0" destOrd="0" parTransId="{E86050EB-B748-4054-9D6B-B541BA074162}" sibTransId="{4AA8363B-7C2E-4907-BCA7-C890A8779EBF}"/>
    <dgm:cxn modelId="{4F452353-7BD7-44BE-B4EE-12855DE83FF6}" srcId="{E8E8556D-8195-4217-B2A4-BD600AA860D9}" destId="{80296EC0-50B5-4F21-BFF5-5742984A8637}" srcOrd="0" destOrd="0" parTransId="{C6C7E873-EB97-4689-90FA-F02ED6B9354D}" sibTransId="{C57EBF25-26FD-43EF-BAE9-9DEEE42E5216}"/>
    <dgm:cxn modelId="{1F479F53-C0C7-4890-9051-8BC9CD89708E}" type="presOf" srcId="{99FFDD41-BADA-4C4C-B6BD-C603CF37F2F3}" destId="{ACC5C0E2-E491-43BF-9E81-9C246806FB33}" srcOrd="0" destOrd="0" presId="urn:microsoft.com/office/officeart/2005/8/layout/vList2"/>
    <dgm:cxn modelId="{B153E556-A4E8-498F-BBDB-FA1101AD0046}" type="presOf" srcId="{80296EC0-50B5-4F21-BFF5-5742984A8637}" destId="{28DA46E0-C2D1-4582-B9A1-64094DFFD1E0}" srcOrd="0" destOrd="0" presId="urn:microsoft.com/office/officeart/2005/8/layout/vList2"/>
    <dgm:cxn modelId="{9A4F0357-DDFE-41E4-A87F-D0CA3896DE16}" type="presOf" srcId="{1F47A5FB-BF1E-4399-8012-F2AEE48D0F30}" destId="{EDF0A208-496F-461D-9AC2-88377AB2DB25}" srcOrd="0" destOrd="0" presId="urn:microsoft.com/office/officeart/2005/8/layout/vList2"/>
    <dgm:cxn modelId="{4EFF2E81-DCA1-408C-B3A5-61CFA7E6D056}" srcId="{E8E8556D-8195-4217-B2A4-BD600AA860D9}" destId="{1F47A5FB-BF1E-4399-8012-F2AEE48D0F30}" srcOrd="1" destOrd="0" parTransId="{EEAA8674-03FF-4218-B03B-464B01831AE7}" sibTransId="{06EDC49B-D024-4A8E-8AB1-1E32FFA84117}"/>
    <dgm:cxn modelId="{45186A81-D78C-4E54-91E9-0C6210A59405}" srcId="{E8E8556D-8195-4217-B2A4-BD600AA860D9}" destId="{3DE83773-EB63-47DD-96ED-4F1D1D11A31B}" srcOrd="2" destOrd="0" parTransId="{8CCEAD3B-B650-47C8-9904-DACA39C25659}" sibTransId="{35880FEB-D5FA-4F16-B35A-ACC93E4372E8}"/>
    <dgm:cxn modelId="{34551EB6-83D7-4879-B084-B0F58563C7AA}" srcId="{E8E8556D-8195-4217-B2A4-BD600AA860D9}" destId="{39A550B3-04F4-47C1-95F6-37EB754141A4}" srcOrd="3" destOrd="0" parTransId="{8F71C74D-6A0C-4C9C-B24F-E56D5BD7A9BF}" sibTransId="{4E7BFD6C-BA58-4C2F-B47F-AAAB6B4B8C2A}"/>
    <dgm:cxn modelId="{6D5C76B6-7025-4320-9DA7-5E6536A8323D}" type="presOf" srcId="{91AEC4F3-2ACC-4038-8BD8-C62BABA6127C}" destId="{901363B3-5362-4087-8AC9-299C97B81F76}" srcOrd="0" destOrd="0" presId="urn:microsoft.com/office/officeart/2005/8/layout/vList2"/>
    <dgm:cxn modelId="{4475B4D9-0A65-41FD-8CFB-BDD91BF006C4}" type="presOf" srcId="{40AF827E-8D7B-4FEE-9BC3-F733FB21F5AC}" destId="{14BFCC51-5DE2-4513-AA09-BB8D13A0FFA6}" srcOrd="0" destOrd="0" presId="urn:microsoft.com/office/officeart/2005/8/layout/vList2"/>
    <dgm:cxn modelId="{9457EA37-5122-438E-B196-D001145E7865}" type="presParOf" srcId="{6134E59F-AD6F-447C-AB78-8F13B55E917F}" destId="{28DA46E0-C2D1-4582-B9A1-64094DFFD1E0}" srcOrd="0" destOrd="0" presId="urn:microsoft.com/office/officeart/2005/8/layout/vList2"/>
    <dgm:cxn modelId="{D51FF017-8882-4AB7-B1E7-115725528A26}" type="presParOf" srcId="{6134E59F-AD6F-447C-AB78-8F13B55E917F}" destId="{901363B3-5362-4087-8AC9-299C97B81F76}" srcOrd="1" destOrd="0" presId="urn:microsoft.com/office/officeart/2005/8/layout/vList2"/>
    <dgm:cxn modelId="{ED5048F8-C5C3-40A8-96A2-1EEBBB2FE792}" type="presParOf" srcId="{6134E59F-AD6F-447C-AB78-8F13B55E917F}" destId="{EDF0A208-496F-461D-9AC2-88377AB2DB25}" srcOrd="2" destOrd="0" presId="urn:microsoft.com/office/officeart/2005/8/layout/vList2"/>
    <dgm:cxn modelId="{9CE1E927-75E8-4E0B-A0D2-DF713F47B26F}" type="presParOf" srcId="{6134E59F-AD6F-447C-AB78-8F13B55E917F}" destId="{7D074D90-C2E2-4177-9F72-28DA8F2DD3AE}" srcOrd="3" destOrd="0" presId="urn:microsoft.com/office/officeart/2005/8/layout/vList2"/>
    <dgm:cxn modelId="{A3060430-25E6-48E8-82E9-324186144CED}" type="presParOf" srcId="{6134E59F-AD6F-447C-AB78-8F13B55E917F}" destId="{76A9E151-C8CB-42BB-A89F-6D840E144167}" srcOrd="4" destOrd="0" presId="urn:microsoft.com/office/officeart/2005/8/layout/vList2"/>
    <dgm:cxn modelId="{018C9BE7-73FD-463C-84E8-7C22E3D9CFE4}" type="presParOf" srcId="{6134E59F-AD6F-447C-AB78-8F13B55E917F}" destId="{66EDB6C3-670E-4634-87BB-C682E271EA2E}" srcOrd="5" destOrd="0" presId="urn:microsoft.com/office/officeart/2005/8/layout/vList2"/>
    <dgm:cxn modelId="{58C5BE69-97F8-41AD-8370-6E80ED0A780D}" type="presParOf" srcId="{6134E59F-AD6F-447C-AB78-8F13B55E917F}" destId="{8479E16A-35D3-4E8F-BFB2-19E1BA5316FF}" srcOrd="6" destOrd="0" presId="urn:microsoft.com/office/officeart/2005/8/layout/vList2"/>
    <dgm:cxn modelId="{9A8D4714-08BF-4988-942A-39140ED10386}" type="presParOf" srcId="{6134E59F-AD6F-447C-AB78-8F13B55E917F}" destId="{4CF0822F-0BD8-4CF5-95D4-E0EB52C50A6B}" srcOrd="7" destOrd="0" presId="urn:microsoft.com/office/officeart/2005/8/layout/vList2"/>
    <dgm:cxn modelId="{007FE336-BAD7-4B15-9195-EA5278E50918}" type="presParOf" srcId="{6134E59F-AD6F-447C-AB78-8F13B55E917F}" destId="{14BFCC51-5DE2-4513-AA09-BB8D13A0FFA6}" srcOrd="8" destOrd="0" presId="urn:microsoft.com/office/officeart/2005/8/layout/vList2"/>
    <dgm:cxn modelId="{ADDED029-5B0C-4D57-8E28-F34E69CF9F69}" type="presParOf" srcId="{6134E59F-AD6F-447C-AB78-8F13B55E917F}" destId="{5D9BEEC7-71B2-434E-A884-D20DCEADF422}" srcOrd="9" destOrd="0" presId="urn:microsoft.com/office/officeart/2005/8/layout/vList2"/>
    <dgm:cxn modelId="{E25C9D47-136A-4073-997E-44F7656DB7A8}" type="presParOf" srcId="{6134E59F-AD6F-447C-AB78-8F13B55E917F}" destId="{ACC5C0E2-E491-43BF-9E81-9C246806FB33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9.xml><?xml version="1.0" encoding="utf-8"?>
<dgm:dataModel xmlns:dgm="http://schemas.openxmlformats.org/drawingml/2006/diagram" xmlns:a="http://schemas.openxmlformats.org/drawingml/2006/main">
  <dgm:ptLst>
    <dgm:pt modelId="{C2062AF1-56D7-4F63-9EEB-3BEBF52D9E4B}" type="doc">
      <dgm:prSet loTypeId="urn:microsoft.com/office/officeart/2005/8/layout/vList2" loCatId="list" qsTypeId="urn:microsoft.com/office/officeart/2005/8/quickstyle/simple1" qsCatId="simple" csTypeId="urn:microsoft.com/office/officeart/2005/8/colors/accent2_1" csCatId="accent2"/>
      <dgm:spPr/>
      <dgm:t>
        <a:bodyPr/>
        <a:lstStyle/>
        <a:p>
          <a:endParaRPr lang="fi-FI"/>
        </a:p>
      </dgm:t>
    </dgm:pt>
    <dgm:pt modelId="{1BF5EA5E-F515-4158-960E-7BD10EB5EC95}">
      <dgm:prSet/>
      <dgm:spPr/>
      <dgm:t>
        <a:bodyPr/>
        <a:lstStyle/>
        <a:p>
          <a:r>
            <a:rPr lang="en-US" b="1"/>
            <a:t>Principles of European Contract Law, Part 2 (Ole Lando,Hugh Beale) </a:t>
          </a:r>
          <a:endParaRPr lang="fi-FI"/>
        </a:p>
      </dgm:t>
    </dgm:pt>
    <dgm:pt modelId="{329478A7-D93E-47CF-9114-67453A55AE05}" type="parTrans" cxnId="{A8AD61EC-C62F-427F-A7CD-472044C07C29}">
      <dgm:prSet/>
      <dgm:spPr/>
      <dgm:t>
        <a:bodyPr/>
        <a:lstStyle/>
        <a:p>
          <a:endParaRPr lang="fi-FI"/>
        </a:p>
      </dgm:t>
    </dgm:pt>
    <dgm:pt modelId="{DDBD3474-1CAC-4BB0-9BDD-CC8095F2F958}" type="sibTrans" cxnId="{A8AD61EC-C62F-427F-A7CD-472044C07C29}">
      <dgm:prSet/>
      <dgm:spPr/>
      <dgm:t>
        <a:bodyPr/>
        <a:lstStyle/>
        <a:p>
          <a:endParaRPr lang="fi-FI"/>
        </a:p>
      </dgm:t>
    </dgm:pt>
    <dgm:pt modelId="{8AC47A52-FD0F-49D5-B008-3868D6B05564}">
      <dgm:prSet/>
      <dgm:spPr/>
      <dgm:t>
        <a:bodyPr/>
        <a:lstStyle/>
        <a:p>
          <a:r>
            <a:rPr lang="en-US" b="1">
              <a:hlinkClick xmlns:r="http://schemas.openxmlformats.org/officeDocument/2006/relationships" r:id="rId1"/>
            </a:rPr>
            <a:t>https://www.trans-lex.org/400200/_/pecl/#head_32</a:t>
          </a:r>
          <a:r>
            <a:rPr lang="en-US" b="1"/>
            <a:t> </a:t>
          </a:r>
          <a:endParaRPr lang="fi-FI"/>
        </a:p>
      </dgm:t>
    </dgm:pt>
    <dgm:pt modelId="{9700B0D7-8EFB-4B40-9341-2D065A25FB98}" type="parTrans" cxnId="{3601008C-5672-4F32-930A-B47344B0D741}">
      <dgm:prSet/>
      <dgm:spPr/>
      <dgm:t>
        <a:bodyPr/>
        <a:lstStyle/>
        <a:p>
          <a:endParaRPr lang="fi-FI"/>
        </a:p>
      </dgm:t>
    </dgm:pt>
    <dgm:pt modelId="{784AD5E0-075A-4B01-A604-D18ADECDD573}" type="sibTrans" cxnId="{3601008C-5672-4F32-930A-B47344B0D741}">
      <dgm:prSet/>
      <dgm:spPr/>
      <dgm:t>
        <a:bodyPr/>
        <a:lstStyle/>
        <a:p>
          <a:endParaRPr lang="fi-FI"/>
        </a:p>
      </dgm:t>
    </dgm:pt>
    <dgm:pt modelId="{54807299-7D60-4494-8383-89F721BE180D}">
      <dgm:prSet/>
      <dgm:spPr/>
      <dgm:t>
        <a:bodyPr/>
        <a:lstStyle/>
        <a:p>
          <a:r>
            <a:rPr lang="en-US" b="1">
              <a:hlinkClick xmlns:r="http://schemas.openxmlformats.org/officeDocument/2006/relationships" r:id="rId2"/>
            </a:rPr>
            <a:t>http://ec.europa.eu/justice/news/consulting_public/rome_i/contributions/private_law_university_amsterdam_en.pdf</a:t>
          </a:r>
          <a:r>
            <a:rPr lang="en-US" b="1"/>
            <a:t> </a:t>
          </a:r>
          <a:endParaRPr lang="fi-FI"/>
        </a:p>
      </dgm:t>
    </dgm:pt>
    <dgm:pt modelId="{52B4CA77-3F66-444C-A872-49DC4245A1E9}" type="parTrans" cxnId="{C387283C-88A2-41A9-84BA-E34534F3B28B}">
      <dgm:prSet/>
      <dgm:spPr/>
      <dgm:t>
        <a:bodyPr/>
        <a:lstStyle/>
        <a:p>
          <a:endParaRPr lang="fi-FI"/>
        </a:p>
      </dgm:t>
    </dgm:pt>
    <dgm:pt modelId="{315F2D12-1280-416E-802E-0101FEC8C9FB}" type="sibTrans" cxnId="{C387283C-88A2-41A9-84BA-E34534F3B28B}">
      <dgm:prSet/>
      <dgm:spPr/>
      <dgm:t>
        <a:bodyPr/>
        <a:lstStyle/>
        <a:p>
          <a:endParaRPr lang="fi-FI"/>
        </a:p>
      </dgm:t>
    </dgm:pt>
    <dgm:pt modelId="{CC56BD9C-F7C7-4BE2-8726-10A3E62EE37C}">
      <dgm:prSet/>
      <dgm:spPr/>
      <dgm:t>
        <a:bodyPr/>
        <a:lstStyle/>
        <a:p>
          <a:r>
            <a:rPr lang="fi-FI" b="1"/>
            <a:t>Ehdotettu asetus yhteisestä eurooppalaisesta kauppalaista (Common European Sales Law; KOM(2011) 635 lopullinen): </a:t>
          </a:r>
          <a:r>
            <a:rPr lang="fi-FI" b="1">
              <a:hlinkClick xmlns:r="http://schemas.openxmlformats.org/officeDocument/2006/relationships" r:id="rId3"/>
            </a:rPr>
            <a:t>http://eur-lex.europa.eu/legal-content/EN/TXT/?uri=CELEX:52011PC0635</a:t>
          </a:r>
          <a:r>
            <a:rPr lang="fi-FI" b="1"/>
            <a:t> </a:t>
          </a:r>
          <a:endParaRPr lang="fi-FI"/>
        </a:p>
      </dgm:t>
    </dgm:pt>
    <dgm:pt modelId="{7DD0B05B-3122-43CB-87DA-D1EA54114D08}" type="parTrans" cxnId="{EB942FEB-9016-42F7-91AF-E0ED61048CA0}">
      <dgm:prSet/>
      <dgm:spPr/>
      <dgm:t>
        <a:bodyPr/>
        <a:lstStyle/>
        <a:p>
          <a:endParaRPr lang="fi-FI"/>
        </a:p>
      </dgm:t>
    </dgm:pt>
    <dgm:pt modelId="{843E4C81-ACFD-41A0-A15E-EFAC49B54B41}" type="sibTrans" cxnId="{EB942FEB-9016-42F7-91AF-E0ED61048CA0}">
      <dgm:prSet/>
      <dgm:spPr/>
      <dgm:t>
        <a:bodyPr/>
        <a:lstStyle/>
        <a:p>
          <a:endParaRPr lang="fi-FI"/>
        </a:p>
      </dgm:t>
    </dgm:pt>
    <dgm:pt modelId="{65DA337F-D2EF-4096-8973-E1AF62EDCA55}" type="pres">
      <dgm:prSet presAssocID="{C2062AF1-56D7-4F63-9EEB-3BEBF52D9E4B}" presName="linear" presStyleCnt="0">
        <dgm:presLayoutVars>
          <dgm:animLvl val="lvl"/>
          <dgm:resizeHandles val="exact"/>
        </dgm:presLayoutVars>
      </dgm:prSet>
      <dgm:spPr/>
    </dgm:pt>
    <dgm:pt modelId="{2A309EA2-DFF4-48D1-B5AE-63E54742FD4B}" type="pres">
      <dgm:prSet presAssocID="{1BF5EA5E-F515-4158-960E-7BD10EB5EC95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632055C9-90ED-48FB-86A3-E89E477ACA15}" type="pres">
      <dgm:prSet presAssocID="{DDBD3474-1CAC-4BB0-9BDD-CC8095F2F958}" presName="spacer" presStyleCnt="0"/>
      <dgm:spPr/>
    </dgm:pt>
    <dgm:pt modelId="{DE8C9B41-3952-4300-B03F-0C5E1B739743}" type="pres">
      <dgm:prSet presAssocID="{8AC47A52-FD0F-49D5-B008-3868D6B05564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645C7B9E-EBF5-4EDC-B253-217423A29404}" type="pres">
      <dgm:prSet presAssocID="{784AD5E0-075A-4B01-A604-D18ADECDD573}" presName="spacer" presStyleCnt="0"/>
      <dgm:spPr/>
    </dgm:pt>
    <dgm:pt modelId="{614DBAA0-FFE0-4C93-97DC-30BE9E033CCD}" type="pres">
      <dgm:prSet presAssocID="{54807299-7D60-4494-8383-89F721BE180D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37002712-BFE5-4144-B9E7-97EF0A025C21}" type="pres">
      <dgm:prSet presAssocID="{315F2D12-1280-416E-802E-0101FEC8C9FB}" presName="spacer" presStyleCnt="0"/>
      <dgm:spPr/>
    </dgm:pt>
    <dgm:pt modelId="{3635C9D5-B916-4431-BAD6-6FE0FA2565EB}" type="pres">
      <dgm:prSet presAssocID="{CC56BD9C-F7C7-4BE2-8726-10A3E62EE37C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89012C07-57A3-476C-BEF9-D56E1370489A}" type="presOf" srcId="{CC56BD9C-F7C7-4BE2-8726-10A3E62EE37C}" destId="{3635C9D5-B916-4431-BAD6-6FE0FA2565EB}" srcOrd="0" destOrd="0" presId="urn:microsoft.com/office/officeart/2005/8/layout/vList2"/>
    <dgm:cxn modelId="{C387283C-88A2-41A9-84BA-E34534F3B28B}" srcId="{C2062AF1-56D7-4F63-9EEB-3BEBF52D9E4B}" destId="{54807299-7D60-4494-8383-89F721BE180D}" srcOrd="2" destOrd="0" parTransId="{52B4CA77-3F66-444C-A872-49DC4245A1E9}" sibTransId="{315F2D12-1280-416E-802E-0101FEC8C9FB}"/>
    <dgm:cxn modelId="{29D8F846-0C5D-4725-A783-F5F2E3163C2A}" type="presOf" srcId="{1BF5EA5E-F515-4158-960E-7BD10EB5EC95}" destId="{2A309EA2-DFF4-48D1-B5AE-63E54742FD4B}" srcOrd="0" destOrd="0" presId="urn:microsoft.com/office/officeart/2005/8/layout/vList2"/>
    <dgm:cxn modelId="{3601008C-5672-4F32-930A-B47344B0D741}" srcId="{C2062AF1-56D7-4F63-9EEB-3BEBF52D9E4B}" destId="{8AC47A52-FD0F-49D5-B008-3868D6B05564}" srcOrd="1" destOrd="0" parTransId="{9700B0D7-8EFB-4B40-9341-2D065A25FB98}" sibTransId="{784AD5E0-075A-4B01-A604-D18ADECDD573}"/>
    <dgm:cxn modelId="{C0E282BD-92B6-40B7-9925-F0B21583546C}" type="presOf" srcId="{C2062AF1-56D7-4F63-9EEB-3BEBF52D9E4B}" destId="{65DA337F-D2EF-4096-8973-E1AF62EDCA55}" srcOrd="0" destOrd="0" presId="urn:microsoft.com/office/officeart/2005/8/layout/vList2"/>
    <dgm:cxn modelId="{950490C3-829D-4B17-B6F7-5CC3BDE6624B}" type="presOf" srcId="{8AC47A52-FD0F-49D5-B008-3868D6B05564}" destId="{DE8C9B41-3952-4300-B03F-0C5E1B739743}" srcOrd="0" destOrd="0" presId="urn:microsoft.com/office/officeart/2005/8/layout/vList2"/>
    <dgm:cxn modelId="{EB942FEB-9016-42F7-91AF-E0ED61048CA0}" srcId="{C2062AF1-56D7-4F63-9EEB-3BEBF52D9E4B}" destId="{CC56BD9C-F7C7-4BE2-8726-10A3E62EE37C}" srcOrd="3" destOrd="0" parTransId="{7DD0B05B-3122-43CB-87DA-D1EA54114D08}" sibTransId="{843E4C81-ACFD-41A0-A15E-EFAC49B54B41}"/>
    <dgm:cxn modelId="{A8AD61EC-C62F-427F-A7CD-472044C07C29}" srcId="{C2062AF1-56D7-4F63-9EEB-3BEBF52D9E4B}" destId="{1BF5EA5E-F515-4158-960E-7BD10EB5EC95}" srcOrd="0" destOrd="0" parTransId="{329478A7-D93E-47CF-9114-67453A55AE05}" sibTransId="{DDBD3474-1CAC-4BB0-9BDD-CC8095F2F958}"/>
    <dgm:cxn modelId="{F6D462F5-B07B-43D2-9910-9F72E795512F}" type="presOf" srcId="{54807299-7D60-4494-8383-89F721BE180D}" destId="{614DBAA0-FFE0-4C93-97DC-30BE9E033CCD}" srcOrd="0" destOrd="0" presId="urn:microsoft.com/office/officeart/2005/8/layout/vList2"/>
    <dgm:cxn modelId="{A2EFB787-1A83-4C3A-8AA8-8C27ECEAF3BF}" type="presParOf" srcId="{65DA337F-D2EF-4096-8973-E1AF62EDCA55}" destId="{2A309EA2-DFF4-48D1-B5AE-63E54742FD4B}" srcOrd="0" destOrd="0" presId="urn:microsoft.com/office/officeart/2005/8/layout/vList2"/>
    <dgm:cxn modelId="{CF8EE6FF-941C-49CC-AB9F-0FFB3C3366F1}" type="presParOf" srcId="{65DA337F-D2EF-4096-8973-E1AF62EDCA55}" destId="{632055C9-90ED-48FB-86A3-E89E477ACA15}" srcOrd="1" destOrd="0" presId="urn:microsoft.com/office/officeart/2005/8/layout/vList2"/>
    <dgm:cxn modelId="{89345C9A-FBAA-49B4-93C1-02AE7FAA68C7}" type="presParOf" srcId="{65DA337F-D2EF-4096-8973-E1AF62EDCA55}" destId="{DE8C9B41-3952-4300-B03F-0C5E1B739743}" srcOrd="2" destOrd="0" presId="urn:microsoft.com/office/officeart/2005/8/layout/vList2"/>
    <dgm:cxn modelId="{8F46D83A-3A95-4716-9E4E-4DC5492E9549}" type="presParOf" srcId="{65DA337F-D2EF-4096-8973-E1AF62EDCA55}" destId="{645C7B9E-EBF5-4EDC-B253-217423A29404}" srcOrd="3" destOrd="0" presId="urn:microsoft.com/office/officeart/2005/8/layout/vList2"/>
    <dgm:cxn modelId="{637C94D3-0460-4B7D-A61E-9E1062AB6B5C}" type="presParOf" srcId="{65DA337F-D2EF-4096-8973-E1AF62EDCA55}" destId="{614DBAA0-FFE0-4C93-97DC-30BE9E033CCD}" srcOrd="4" destOrd="0" presId="urn:microsoft.com/office/officeart/2005/8/layout/vList2"/>
    <dgm:cxn modelId="{45B85259-40E2-4092-8D26-1028CE7F07D0}" type="presParOf" srcId="{65DA337F-D2EF-4096-8973-E1AF62EDCA55}" destId="{37002712-BFE5-4144-B9E7-97EF0A025C21}" srcOrd="5" destOrd="0" presId="urn:microsoft.com/office/officeart/2005/8/layout/vList2"/>
    <dgm:cxn modelId="{30621655-608D-45BF-AE97-46FC142505B7}" type="presParOf" srcId="{65DA337F-D2EF-4096-8973-E1AF62EDCA55}" destId="{3635C9D5-B916-4431-BAD6-6FE0FA2565EB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7CE1E8D-6CFD-4046-85D5-BAAFB8A32FA8}" type="doc">
      <dgm:prSet loTypeId="urn:microsoft.com/office/officeart/2005/8/layout/vList2" loCatId="list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endParaRPr lang="fi-FI"/>
        </a:p>
      </dgm:t>
    </dgm:pt>
    <dgm:pt modelId="{EF1DF6A0-13C0-4A93-BCD3-B3D5D277D92F}">
      <dgm:prSet/>
      <dgm:spPr/>
      <dgm:t>
        <a:bodyPr/>
        <a:lstStyle/>
        <a:p>
          <a:pPr rtl="0"/>
          <a:r>
            <a:rPr lang="fi-FI" b="1" dirty="0"/>
            <a:t>”</a:t>
          </a:r>
          <a:r>
            <a:rPr lang="fi-FI" b="1" dirty="0" err="1"/>
            <a:t>Race</a:t>
          </a:r>
          <a:r>
            <a:rPr lang="fi-FI" b="1" dirty="0"/>
            <a:t> to </a:t>
          </a:r>
          <a:r>
            <a:rPr lang="fi-FI" b="1" dirty="0" err="1"/>
            <a:t>the</a:t>
          </a:r>
          <a:r>
            <a:rPr lang="fi-FI" b="1" dirty="0"/>
            <a:t> </a:t>
          </a:r>
          <a:r>
            <a:rPr lang="fi-FI" b="1" dirty="0" err="1"/>
            <a:t>bottom</a:t>
          </a:r>
          <a:r>
            <a:rPr lang="fi-FI" b="1" dirty="0"/>
            <a:t>” sosiaalisessa suojelussa </a:t>
          </a:r>
          <a:endParaRPr lang="fi-FI" dirty="0"/>
        </a:p>
      </dgm:t>
    </dgm:pt>
    <dgm:pt modelId="{B698B816-2602-48B3-B00B-6C71AE0E1B4B}" type="parTrans" cxnId="{5E0F799D-13DB-41DD-A521-52299B0CC1B5}">
      <dgm:prSet/>
      <dgm:spPr/>
      <dgm:t>
        <a:bodyPr/>
        <a:lstStyle/>
        <a:p>
          <a:endParaRPr lang="fi-FI"/>
        </a:p>
      </dgm:t>
    </dgm:pt>
    <dgm:pt modelId="{1812D3C0-4D59-445C-A597-FE9D9390A98C}" type="sibTrans" cxnId="{5E0F799D-13DB-41DD-A521-52299B0CC1B5}">
      <dgm:prSet/>
      <dgm:spPr/>
      <dgm:t>
        <a:bodyPr/>
        <a:lstStyle/>
        <a:p>
          <a:endParaRPr lang="fi-FI"/>
        </a:p>
      </dgm:t>
    </dgm:pt>
    <dgm:pt modelId="{00CBA570-D483-473E-97F2-0A159D965068}">
      <dgm:prSet/>
      <dgm:spPr/>
      <dgm:t>
        <a:bodyPr/>
        <a:lstStyle/>
        <a:p>
          <a:pPr rtl="0"/>
          <a:r>
            <a:rPr lang="fi-FI" b="1" dirty="0"/>
            <a:t>Vapaakauppa usein lisää hyvinvointia sinne, missä sitä jo on eniten</a:t>
          </a:r>
          <a:endParaRPr lang="fi-FI" dirty="0"/>
        </a:p>
      </dgm:t>
    </dgm:pt>
    <dgm:pt modelId="{D0E88A9C-9F96-4227-9259-E072ED3BB575}" type="parTrans" cxnId="{0D2C4705-AA7D-48DB-B611-5F2451D8E36D}">
      <dgm:prSet/>
      <dgm:spPr/>
      <dgm:t>
        <a:bodyPr/>
        <a:lstStyle/>
        <a:p>
          <a:endParaRPr lang="fi-FI"/>
        </a:p>
      </dgm:t>
    </dgm:pt>
    <dgm:pt modelId="{8C80F600-3A9D-44E3-B889-C3D53B4ED5E0}" type="sibTrans" cxnId="{0D2C4705-AA7D-48DB-B611-5F2451D8E36D}">
      <dgm:prSet/>
      <dgm:spPr/>
      <dgm:t>
        <a:bodyPr/>
        <a:lstStyle/>
        <a:p>
          <a:endParaRPr lang="fi-FI"/>
        </a:p>
      </dgm:t>
    </dgm:pt>
    <dgm:pt modelId="{670323D6-DB88-44EA-854E-B962E5E0B73A}">
      <dgm:prSet/>
      <dgm:spPr/>
      <dgm:t>
        <a:bodyPr/>
        <a:lstStyle/>
        <a:p>
          <a:pPr rtl="0"/>
          <a:r>
            <a:rPr lang="fi-FI" dirty="0"/>
            <a:t>Monikansalliset yritykset</a:t>
          </a:r>
        </a:p>
      </dgm:t>
    </dgm:pt>
    <dgm:pt modelId="{5497DCA5-C891-49A0-9719-46BC5EDDB4DD}" type="parTrans" cxnId="{4BF1F2DD-D384-445C-8485-BFC9B36ED1CF}">
      <dgm:prSet/>
      <dgm:spPr/>
      <dgm:t>
        <a:bodyPr/>
        <a:lstStyle/>
        <a:p>
          <a:endParaRPr lang="fi-FI"/>
        </a:p>
      </dgm:t>
    </dgm:pt>
    <dgm:pt modelId="{B07951DD-220B-4CE2-8C22-CB44F1461545}" type="sibTrans" cxnId="{4BF1F2DD-D384-445C-8485-BFC9B36ED1CF}">
      <dgm:prSet/>
      <dgm:spPr/>
      <dgm:t>
        <a:bodyPr/>
        <a:lstStyle/>
        <a:p>
          <a:endParaRPr lang="fi-FI"/>
        </a:p>
      </dgm:t>
    </dgm:pt>
    <dgm:pt modelId="{1F161347-5782-439E-A396-F5D3CF455FE8}">
      <dgm:prSet/>
      <dgm:spPr/>
      <dgm:t>
        <a:bodyPr/>
        <a:lstStyle/>
        <a:p>
          <a:pPr rtl="0"/>
          <a:r>
            <a:rPr lang="fi-FI" dirty="0"/>
            <a:t>Teollisuusmaat </a:t>
          </a:r>
        </a:p>
      </dgm:t>
    </dgm:pt>
    <dgm:pt modelId="{30BB7176-AFE8-41A9-97A9-57928814FF5A}" type="parTrans" cxnId="{1367E6AD-019F-4CC6-9BA2-5A2348C0906C}">
      <dgm:prSet/>
      <dgm:spPr/>
      <dgm:t>
        <a:bodyPr/>
        <a:lstStyle/>
        <a:p>
          <a:endParaRPr lang="fi-FI"/>
        </a:p>
      </dgm:t>
    </dgm:pt>
    <dgm:pt modelId="{1F26D66C-F58A-4E97-B6A5-AEA2F066582F}" type="sibTrans" cxnId="{1367E6AD-019F-4CC6-9BA2-5A2348C0906C}">
      <dgm:prSet/>
      <dgm:spPr/>
      <dgm:t>
        <a:bodyPr/>
        <a:lstStyle/>
        <a:p>
          <a:endParaRPr lang="fi-FI"/>
        </a:p>
      </dgm:t>
    </dgm:pt>
    <dgm:pt modelId="{789AE08F-A385-4A0C-BB5C-7518F9A96BBB}">
      <dgm:prSet/>
      <dgm:spPr/>
      <dgm:t>
        <a:bodyPr/>
        <a:lstStyle/>
        <a:p>
          <a:pPr rtl="0"/>
          <a:r>
            <a:rPr lang="fi-FI" dirty="0"/>
            <a:t>(Epädemokraattiset) hallitukset, usein kehittyvissä maissa </a:t>
          </a:r>
        </a:p>
      </dgm:t>
    </dgm:pt>
    <dgm:pt modelId="{F45DA770-F9A4-4316-9CDA-C8A9FD9FF77C}" type="parTrans" cxnId="{CD2B0C29-933B-4733-AE27-6211FA966078}">
      <dgm:prSet/>
      <dgm:spPr/>
      <dgm:t>
        <a:bodyPr/>
        <a:lstStyle/>
        <a:p>
          <a:endParaRPr lang="fi-FI"/>
        </a:p>
      </dgm:t>
    </dgm:pt>
    <dgm:pt modelId="{40189348-7D60-485C-9EE2-52131F4910D6}" type="sibTrans" cxnId="{CD2B0C29-933B-4733-AE27-6211FA966078}">
      <dgm:prSet/>
      <dgm:spPr/>
      <dgm:t>
        <a:bodyPr/>
        <a:lstStyle/>
        <a:p>
          <a:endParaRPr lang="fi-FI"/>
        </a:p>
      </dgm:t>
    </dgm:pt>
    <dgm:pt modelId="{8CA0CC59-99CE-459B-9147-7102A4E56025}">
      <dgm:prSet/>
      <dgm:spPr/>
      <dgm:t>
        <a:bodyPr/>
        <a:lstStyle/>
        <a:p>
          <a:pPr rtl="0"/>
          <a:r>
            <a:rPr lang="fi-FI" b="1" dirty="0"/>
            <a:t>Vrt. </a:t>
          </a:r>
          <a:r>
            <a:rPr lang="fi-FI" b="1" dirty="0" err="1"/>
            <a:t>rawlsilainen</a:t>
          </a:r>
          <a:r>
            <a:rPr lang="fi-FI" b="1" dirty="0"/>
            <a:t> oikeudenmukaisuuskäsitys</a:t>
          </a:r>
          <a:endParaRPr lang="fi-FI" dirty="0"/>
        </a:p>
      </dgm:t>
    </dgm:pt>
    <dgm:pt modelId="{7DCECE8E-7073-4FEC-B2DF-4D874CC3A450}" type="parTrans" cxnId="{E690C121-1C21-4800-BA0C-65128C4C7144}">
      <dgm:prSet/>
      <dgm:spPr/>
      <dgm:t>
        <a:bodyPr/>
        <a:lstStyle/>
        <a:p>
          <a:endParaRPr lang="fi-FI"/>
        </a:p>
      </dgm:t>
    </dgm:pt>
    <dgm:pt modelId="{07D0113B-849E-4BB6-9C4C-69EF88CB4D0D}" type="sibTrans" cxnId="{E690C121-1C21-4800-BA0C-65128C4C7144}">
      <dgm:prSet/>
      <dgm:spPr/>
      <dgm:t>
        <a:bodyPr/>
        <a:lstStyle/>
        <a:p>
          <a:endParaRPr lang="fi-FI"/>
        </a:p>
      </dgm:t>
    </dgm:pt>
    <dgm:pt modelId="{DDE7CF6D-B200-461A-945C-35FD65E12280}" type="pres">
      <dgm:prSet presAssocID="{D7CE1E8D-6CFD-4046-85D5-BAAFB8A32FA8}" presName="linear" presStyleCnt="0">
        <dgm:presLayoutVars>
          <dgm:animLvl val="lvl"/>
          <dgm:resizeHandles val="exact"/>
        </dgm:presLayoutVars>
      </dgm:prSet>
      <dgm:spPr/>
    </dgm:pt>
    <dgm:pt modelId="{9502CC4A-1DD0-4180-A4ED-75C1780380FF}" type="pres">
      <dgm:prSet presAssocID="{EF1DF6A0-13C0-4A93-BCD3-B3D5D277D92F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218A1549-B381-4FE9-ABC2-224FD23080FE}" type="pres">
      <dgm:prSet presAssocID="{1812D3C0-4D59-445C-A597-FE9D9390A98C}" presName="spacer" presStyleCnt="0"/>
      <dgm:spPr/>
    </dgm:pt>
    <dgm:pt modelId="{FB174B81-3DD2-4090-83E2-DABD871464D1}" type="pres">
      <dgm:prSet presAssocID="{00CBA570-D483-473E-97F2-0A159D965068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962DAB8C-A1A0-42B5-AB41-5ED7C8891864}" type="pres">
      <dgm:prSet presAssocID="{00CBA570-D483-473E-97F2-0A159D965068}" presName="childText" presStyleLbl="revTx" presStyleIdx="0" presStyleCnt="1">
        <dgm:presLayoutVars>
          <dgm:bulletEnabled val="1"/>
        </dgm:presLayoutVars>
      </dgm:prSet>
      <dgm:spPr/>
    </dgm:pt>
    <dgm:pt modelId="{16BA6B90-CA01-4E65-AAC9-094B0667040D}" type="pres">
      <dgm:prSet presAssocID="{8CA0CC59-99CE-459B-9147-7102A4E56025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0D2C4705-AA7D-48DB-B611-5F2451D8E36D}" srcId="{D7CE1E8D-6CFD-4046-85D5-BAAFB8A32FA8}" destId="{00CBA570-D483-473E-97F2-0A159D965068}" srcOrd="1" destOrd="0" parTransId="{D0E88A9C-9F96-4227-9259-E072ED3BB575}" sibTransId="{8C80F600-3A9D-44E3-B889-C3D53B4ED5E0}"/>
    <dgm:cxn modelId="{E261731B-2E47-44E5-BB33-EDFCACEBF919}" type="presOf" srcId="{1F161347-5782-439E-A396-F5D3CF455FE8}" destId="{962DAB8C-A1A0-42B5-AB41-5ED7C8891864}" srcOrd="0" destOrd="1" presId="urn:microsoft.com/office/officeart/2005/8/layout/vList2"/>
    <dgm:cxn modelId="{E690C121-1C21-4800-BA0C-65128C4C7144}" srcId="{D7CE1E8D-6CFD-4046-85D5-BAAFB8A32FA8}" destId="{8CA0CC59-99CE-459B-9147-7102A4E56025}" srcOrd="2" destOrd="0" parTransId="{7DCECE8E-7073-4FEC-B2DF-4D874CC3A450}" sibTransId="{07D0113B-849E-4BB6-9C4C-69EF88CB4D0D}"/>
    <dgm:cxn modelId="{CD2B0C29-933B-4733-AE27-6211FA966078}" srcId="{00CBA570-D483-473E-97F2-0A159D965068}" destId="{789AE08F-A385-4A0C-BB5C-7518F9A96BBB}" srcOrd="2" destOrd="0" parTransId="{F45DA770-F9A4-4316-9CDA-C8A9FD9FF77C}" sibTransId="{40189348-7D60-485C-9EE2-52131F4910D6}"/>
    <dgm:cxn modelId="{48B0AF71-CB61-4AF1-889C-9B4B00A5B4B0}" type="presOf" srcId="{789AE08F-A385-4A0C-BB5C-7518F9A96BBB}" destId="{962DAB8C-A1A0-42B5-AB41-5ED7C8891864}" srcOrd="0" destOrd="2" presId="urn:microsoft.com/office/officeart/2005/8/layout/vList2"/>
    <dgm:cxn modelId="{2C951975-FC19-446F-B346-DBAF46AFA967}" type="presOf" srcId="{00CBA570-D483-473E-97F2-0A159D965068}" destId="{FB174B81-3DD2-4090-83E2-DABD871464D1}" srcOrd="0" destOrd="0" presId="urn:microsoft.com/office/officeart/2005/8/layout/vList2"/>
    <dgm:cxn modelId="{9B37F358-016F-4C1E-936B-67E686D3D6B2}" type="presOf" srcId="{670323D6-DB88-44EA-854E-B962E5E0B73A}" destId="{962DAB8C-A1A0-42B5-AB41-5ED7C8891864}" srcOrd="0" destOrd="0" presId="urn:microsoft.com/office/officeart/2005/8/layout/vList2"/>
    <dgm:cxn modelId="{833F5095-ACDE-4E64-82F7-97843EB43354}" type="presOf" srcId="{D7CE1E8D-6CFD-4046-85D5-BAAFB8A32FA8}" destId="{DDE7CF6D-B200-461A-945C-35FD65E12280}" srcOrd="0" destOrd="0" presId="urn:microsoft.com/office/officeart/2005/8/layout/vList2"/>
    <dgm:cxn modelId="{5E0F799D-13DB-41DD-A521-52299B0CC1B5}" srcId="{D7CE1E8D-6CFD-4046-85D5-BAAFB8A32FA8}" destId="{EF1DF6A0-13C0-4A93-BCD3-B3D5D277D92F}" srcOrd="0" destOrd="0" parTransId="{B698B816-2602-48B3-B00B-6C71AE0E1B4B}" sibTransId="{1812D3C0-4D59-445C-A597-FE9D9390A98C}"/>
    <dgm:cxn modelId="{F459DD9F-01C3-453B-8E39-D0775034888F}" type="presOf" srcId="{EF1DF6A0-13C0-4A93-BCD3-B3D5D277D92F}" destId="{9502CC4A-1DD0-4180-A4ED-75C1780380FF}" srcOrd="0" destOrd="0" presId="urn:microsoft.com/office/officeart/2005/8/layout/vList2"/>
    <dgm:cxn modelId="{1367E6AD-019F-4CC6-9BA2-5A2348C0906C}" srcId="{00CBA570-D483-473E-97F2-0A159D965068}" destId="{1F161347-5782-439E-A396-F5D3CF455FE8}" srcOrd="1" destOrd="0" parTransId="{30BB7176-AFE8-41A9-97A9-57928814FF5A}" sibTransId="{1F26D66C-F58A-4E97-B6A5-AEA2F066582F}"/>
    <dgm:cxn modelId="{DBD20DC0-2C5D-4045-A32F-40CA67F0CE9F}" type="presOf" srcId="{8CA0CC59-99CE-459B-9147-7102A4E56025}" destId="{16BA6B90-CA01-4E65-AAC9-094B0667040D}" srcOrd="0" destOrd="0" presId="urn:microsoft.com/office/officeart/2005/8/layout/vList2"/>
    <dgm:cxn modelId="{4BF1F2DD-D384-445C-8485-BFC9B36ED1CF}" srcId="{00CBA570-D483-473E-97F2-0A159D965068}" destId="{670323D6-DB88-44EA-854E-B962E5E0B73A}" srcOrd="0" destOrd="0" parTransId="{5497DCA5-C891-49A0-9719-46BC5EDDB4DD}" sibTransId="{B07951DD-220B-4CE2-8C22-CB44F1461545}"/>
    <dgm:cxn modelId="{1D354D37-2C22-4509-9A55-4F80A8B8DA05}" type="presParOf" srcId="{DDE7CF6D-B200-461A-945C-35FD65E12280}" destId="{9502CC4A-1DD0-4180-A4ED-75C1780380FF}" srcOrd="0" destOrd="0" presId="urn:microsoft.com/office/officeart/2005/8/layout/vList2"/>
    <dgm:cxn modelId="{16C0FDF8-075A-40B4-B417-410F83640001}" type="presParOf" srcId="{DDE7CF6D-B200-461A-945C-35FD65E12280}" destId="{218A1549-B381-4FE9-ABC2-224FD23080FE}" srcOrd="1" destOrd="0" presId="urn:microsoft.com/office/officeart/2005/8/layout/vList2"/>
    <dgm:cxn modelId="{C159F5D6-4B5E-4C4C-AAC5-6A2A504CDFDF}" type="presParOf" srcId="{DDE7CF6D-B200-461A-945C-35FD65E12280}" destId="{FB174B81-3DD2-4090-83E2-DABD871464D1}" srcOrd="2" destOrd="0" presId="urn:microsoft.com/office/officeart/2005/8/layout/vList2"/>
    <dgm:cxn modelId="{91B43B62-DDC3-40AB-94DC-5DEE5043BA76}" type="presParOf" srcId="{DDE7CF6D-B200-461A-945C-35FD65E12280}" destId="{962DAB8C-A1A0-42B5-AB41-5ED7C8891864}" srcOrd="3" destOrd="0" presId="urn:microsoft.com/office/officeart/2005/8/layout/vList2"/>
    <dgm:cxn modelId="{FE6E4341-B625-499F-A690-F9ACD6488D17}" type="presParOf" srcId="{DDE7CF6D-B200-461A-945C-35FD65E12280}" destId="{16BA6B90-CA01-4E65-AAC9-094B0667040D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743DAA9-16C9-4098-8599-9AE2C23D2605}" type="doc">
      <dgm:prSet loTypeId="urn:microsoft.com/office/officeart/2005/8/layout/lProcess3" loCatId="process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fi-FI"/>
        </a:p>
      </dgm:t>
    </dgm:pt>
    <dgm:pt modelId="{A577DF8E-B007-4CDC-B4E3-48736751C141}">
      <dgm:prSet/>
      <dgm:spPr/>
      <dgm:t>
        <a:bodyPr/>
        <a:lstStyle/>
        <a:p>
          <a:r>
            <a:rPr lang="fi-FI" b="1"/>
            <a:t>Markkinasääntely </a:t>
          </a:r>
          <a:endParaRPr lang="fi-FI"/>
        </a:p>
      </dgm:t>
    </dgm:pt>
    <dgm:pt modelId="{072B5B21-EEA0-4143-B181-A608EA7F9085}" type="parTrans" cxnId="{D9F52294-BD79-4E20-9AE1-73AE1CF11A6C}">
      <dgm:prSet/>
      <dgm:spPr/>
      <dgm:t>
        <a:bodyPr/>
        <a:lstStyle/>
        <a:p>
          <a:endParaRPr lang="fi-FI"/>
        </a:p>
      </dgm:t>
    </dgm:pt>
    <dgm:pt modelId="{455D79A1-FF0E-4E97-89BB-CF54D358AB79}" type="sibTrans" cxnId="{D9F52294-BD79-4E20-9AE1-73AE1CF11A6C}">
      <dgm:prSet/>
      <dgm:spPr/>
      <dgm:t>
        <a:bodyPr/>
        <a:lstStyle/>
        <a:p>
          <a:endParaRPr lang="fi-FI"/>
        </a:p>
      </dgm:t>
    </dgm:pt>
    <dgm:pt modelId="{A2A19E21-ACAF-4FC7-9A8C-EDCBE217A61E}">
      <dgm:prSet/>
      <dgm:spPr/>
      <dgm:t>
        <a:bodyPr/>
        <a:lstStyle/>
        <a:p>
          <a:r>
            <a:rPr lang="fi-FI"/>
            <a:t>Kilpailuoikeus (EU, kansallinen) </a:t>
          </a:r>
        </a:p>
      </dgm:t>
    </dgm:pt>
    <dgm:pt modelId="{4B356BC2-F08B-4B29-AEEA-53378F9A7A83}" type="parTrans" cxnId="{B4985DF6-D3D4-4BBE-8F0E-EA830FE33A44}">
      <dgm:prSet/>
      <dgm:spPr/>
      <dgm:t>
        <a:bodyPr/>
        <a:lstStyle/>
        <a:p>
          <a:endParaRPr lang="fi-FI"/>
        </a:p>
      </dgm:t>
    </dgm:pt>
    <dgm:pt modelId="{187B3F5B-8193-4216-8368-B0F57B043AF9}" type="sibTrans" cxnId="{B4985DF6-D3D4-4BBE-8F0E-EA830FE33A44}">
      <dgm:prSet/>
      <dgm:spPr/>
      <dgm:t>
        <a:bodyPr/>
        <a:lstStyle/>
        <a:p>
          <a:endParaRPr lang="fi-FI"/>
        </a:p>
      </dgm:t>
    </dgm:pt>
    <dgm:pt modelId="{C9581AD6-8DCB-41D6-88E5-521295E83CDE}">
      <dgm:prSet/>
      <dgm:spPr/>
      <dgm:t>
        <a:bodyPr/>
        <a:lstStyle/>
        <a:p>
          <a:r>
            <a:rPr lang="fi-FI" i="1"/>
            <a:t>Kartellit ja monopolit</a:t>
          </a:r>
          <a:endParaRPr lang="fi-FI"/>
        </a:p>
      </dgm:t>
    </dgm:pt>
    <dgm:pt modelId="{10917643-33A4-4BE4-A986-640E6D149BC5}" type="parTrans" cxnId="{D9E52668-60B6-4326-AD4A-76FB7C3649B9}">
      <dgm:prSet/>
      <dgm:spPr/>
      <dgm:t>
        <a:bodyPr/>
        <a:lstStyle/>
        <a:p>
          <a:endParaRPr lang="fi-FI"/>
        </a:p>
      </dgm:t>
    </dgm:pt>
    <dgm:pt modelId="{97D895C4-6836-47D0-8E6B-6A0EF4FDE008}" type="sibTrans" cxnId="{D9E52668-60B6-4326-AD4A-76FB7C3649B9}">
      <dgm:prSet/>
      <dgm:spPr/>
      <dgm:t>
        <a:bodyPr/>
        <a:lstStyle/>
        <a:p>
          <a:endParaRPr lang="fi-FI"/>
        </a:p>
      </dgm:t>
    </dgm:pt>
    <dgm:pt modelId="{3225D708-9189-4E05-B92F-79B45083B1E6}">
      <dgm:prSet/>
      <dgm:spPr/>
      <dgm:t>
        <a:bodyPr/>
        <a:lstStyle/>
        <a:p>
          <a:r>
            <a:rPr lang="fi-FI" i="1"/>
            <a:t>Yrityskauppavalvonta</a:t>
          </a:r>
          <a:endParaRPr lang="fi-FI"/>
        </a:p>
      </dgm:t>
    </dgm:pt>
    <dgm:pt modelId="{7DA75CA3-98F9-4F00-B2CE-DEEF916C49CB}" type="parTrans" cxnId="{260B1BF2-DC3F-4A37-9CE9-C2B17E3DED99}">
      <dgm:prSet/>
      <dgm:spPr/>
      <dgm:t>
        <a:bodyPr/>
        <a:lstStyle/>
        <a:p>
          <a:endParaRPr lang="fi-FI"/>
        </a:p>
      </dgm:t>
    </dgm:pt>
    <dgm:pt modelId="{5AB14254-AE9F-437A-973C-0BA20D4E01E7}" type="sibTrans" cxnId="{260B1BF2-DC3F-4A37-9CE9-C2B17E3DED99}">
      <dgm:prSet/>
      <dgm:spPr/>
      <dgm:t>
        <a:bodyPr/>
        <a:lstStyle/>
        <a:p>
          <a:endParaRPr lang="fi-FI"/>
        </a:p>
      </dgm:t>
    </dgm:pt>
    <dgm:pt modelId="{55ABD81D-BDAA-40DC-AE72-27F512B5AEBC}">
      <dgm:prSet/>
      <dgm:spPr/>
      <dgm:t>
        <a:bodyPr/>
        <a:lstStyle/>
        <a:p>
          <a:r>
            <a:rPr lang="fi-FI" b="1"/>
            <a:t>Kv. kaupan toimintaympäristön sääntely</a:t>
          </a:r>
          <a:endParaRPr lang="fi-FI"/>
        </a:p>
      </dgm:t>
    </dgm:pt>
    <dgm:pt modelId="{24EB9B6A-72DF-4545-B774-74EF6B0C045F}" type="parTrans" cxnId="{822B5A51-726A-485B-BD6B-963F8404CA1A}">
      <dgm:prSet/>
      <dgm:spPr/>
      <dgm:t>
        <a:bodyPr/>
        <a:lstStyle/>
        <a:p>
          <a:endParaRPr lang="fi-FI"/>
        </a:p>
      </dgm:t>
    </dgm:pt>
    <dgm:pt modelId="{0760BB87-7539-4A92-A72B-88BEB07814E8}" type="sibTrans" cxnId="{822B5A51-726A-485B-BD6B-963F8404CA1A}">
      <dgm:prSet/>
      <dgm:spPr/>
      <dgm:t>
        <a:bodyPr/>
        <a:lstStyle/>
        <a:p>
          <a:endParaRPr lang="fi-FI"/>
        </a:p>
      </dgm:t>
    </dgm:pt>
    <dgm:pt modelId="{74183705-DF5D-423A-BF57-7C59FB948868}">
      <dgm:prSet/>
      <dgm:spPr/>
      <dgm:t>
        <a:bodyPr/>
        <a:lstStyle/>
        <a:p>
          <a:r>
            <a:rPr lang="fi-FI"/>
            <a:t>WTO ja muut järjestöt (monenkeskiset sopimukset)</a:t>
          </a:r>
        </a:p>
      </dgm:t>
    </dgm:pt>
    <dgm:pt modelId="{01F28FAE-1A55-453C-8032-A0C0F8531141}" type="parTrans" cxnId="{28AF9D6D-3547-465B-BFC9-EF25690219C4}">
      <dgm:prSet/>
      <dgm:spPr/>
      <dgm:t>
        <a:bodyPr/>
        <a:lstStyle/>
        <a:p>
          <a:endParaRPr lang="fi-FI"/>
        </a:p>
      </dgm:t>
    </dgm:pt>
    <dgm:pt modelId="{C0C1725C-7004-4057-95C5-2F60A9942B8E}" type="sibTrans" cxnId="{28AF9D6D-3547-465B-BFC9-EF25690219C4}">
      <dgm:prSet/>
      <dgm:spPr/>
      <dgm:t>
        <a:bodyPr/>
        <a:lstStyle/>
        <a:p>
          <a:endParaRPr lang="fi-FI"/>
        </a:p>
      </dgm:t>
    </dgm:pt>
    <dgm:pt modelId="{DA2BB8DD-1A25-4F94-8ED1-BB90CCBC5949}">
      <dgm:prSet/>
      <dgm:spPr/>
      <dgm:t>
        <a:bodyPr/>
        <a:lstStyle/>
        <a:p>
          <a:r>
            <a:rPr lang="fi-FI" b="1"/>
            <a:t>Sopimus- ja markkinointioikeus (Kansallinen, EU, kansainvälinen) </a:t>
          </a:r>
          <a:endParaRPr lang="fi-FI"/>
        </a:p>
      </dgm:t>
    </dgm:pt>
    <dgm:pt modelId="{B4DBF2D1-C3D0-452C-A929-00E0F54A9478}" type="parTrans" cxnId="{13E03660-8227-4529-BACC-1D4D4A4F5D0A}">
      <dgm:prSet/>
      <dgm:spPr/>
      <dgm:t>
        <a:bodyPr/>
        <a:lstStyle/>
        <a:p>
          <a:endParaRPr lang="fi-FI"/>
        </a:p>
      </dgm:t>
    </dgm:pt>
    <dgm:pt modelId="{976EE783-2F03-4AA7-8CF4-BE38970E0511}" type="sibTrans" cxnId="{13E03660-8227-4529-BACC-1D4D4A4F5D0A}">
      <dgm:prSet/>
      <dgm:spPr/>
      <dgm:t>
        <a:bodyPr/>
        <a:lstStyle/>
        <a:p>
          <a:endParaRPr lang="fi-FI"/>
        </a:p>
      </dgm:t>
    </dgm:pt>
    <dgm:pt modelId="{AE3C2082-69F9-4129-B660-94736B6AE66E}">
      <dgm:prSet/>
      <dgm:spPr/>
      <dgm:t>
        <a:bodyPr/>
        <a:lstStyle/>
        <a:p>
          <a:r>
            <a:rPr lang="fi-FI"/>
            <a:t>Kansallinen sopimusoikeussääntely: esim. kauppalaki, kv. kauppalaki </a:t>
          </a:r>
        </a:p>
      </dgm:t>
    </dgm:pt>
    <dgm:pt modelId="{0F053E4B-4CC0-44D7-A917-CC0988115BC5}" type="parTrans" cxnId="{E45F5CB2-93AE-4A8D-A8CF-78B84608BBD5}">
      <dgm:prSet/>
      <dgm:spPr/>
      <dgm:t>
        <a:bodyPr/>
        <a:lstStyle/>
        <a:p>
          <a:endParaRPr lang="fi-FI"/>
        </a:p>
      </dgm:t>
    </dgm:pt>
    <dgm:pt modelId="{9F1F2A19-9908-447F-8D9B-2D412294313B}" type="sibTrans" cxnId="{E45F5CB2-93AE-4A8D-A8CF-78B84608BBD5}">
      <dgm:prSet/>
      <dgm:spPr/>
      <dgm:t>
        <a:bodyPr/>
        <a:lstStyle/>
        <a:p>
          <a:endParaRPr lang="fi-FI"/>
        </a:p>
      </dgm:t>
    </dgm:pt>
    <dgm:pt modelId="{2D918E44-7404-4694-BDC4-487A6232D424}">
      <dgm:prSet/>
      <dgm:spPr/>
      <dgm:t>
        <a:bodyPr/>
        <a:lstStyle/>
        <a:p>
          <a:r>
            <a:rPr lang="fi-FI"/>
            <a:t>CISG, Unidroit, PECL, DCFR </a:t>
          </a:r>
        </a:p>
      </dgm:t>
    </dgm:pt>
    <dgm:pt modelId="{5F127B2C-07BB-4164-BC2E-0AA119F22D6C}" type="parTrans" cxnId="{65869983-C9AB-4427-B011-5C21E1431C1D}">
      <dgm:prSet/>
      <dgm:spPr/>
      <dgm:t>
        <a:bodyPr/>
        <a:lstStyle/>
        <a:p>
          <a:endParaRPr lang="fi-FI"/>
        </a:p>
      </dgm:t>
    </dgm:pt>
    <dgm:pt modelId="{3833E9CA-01E3-4F3F-A9F8-FAA98A6D284D}" type="sibTrans" cxnId="{65869983-C9AB-4427-B011-5C21E1431C1D}">
      <dgm:prSet/>
      <dgm:spPr/>
      <dgm:t>
        <a:bodyPr/>
        <a:lstStyle/>
        <a:p>
          <a:endParaRPr lang="fi-FI"/>
        </a:p>
      </dgm:t>
    </dgm:pt>
    <dgm:pt modelId="{583C5A9B-6CA7-4DE0-A3FE-40B96E93E926}">
      <dgm:prSet/>
      <dgm:spPr/>
      <dgm:t>
        <a:bodyPr/>
        <a:lstStyle/>
        <a:p>
          <a:r>
            <a:rPr lang="fi-FI"/>
            <a:t>Markkinoinnin kansainväliset säännöt</a:t>
          </a:r>
        </a:p>
      </dgm:t>
    </dgm:pt>
    <dgm:pt modelId="{9BCC34F9-B76A-4E4B-9292-41DC5A0B8DAD}" type="parTrans" cxnId="{2A731220-91CE-46DC-8534-665A6D535514}">
      <dgm:prSet/>
      <dgm:spPr/>
      <dgm:t>
        <a:bodyPr/>
        <a:lstStyle/>
        <a:p>
          <a:endParaRPr lang="fi-FI"/>
        </a:p>
      </dgm:t>
    </dgm:pt>
    <dgm:pt modelId="{401E8583-B677-44E3-8DA9-304040BF3CC0}" type="sibTrans" cxnId="{2A731220-91CE-46DC-8534-665A6D535514}">
      <dgm:prSet/>
      <dgm:spPr/>
      <dgm:t>
        <a:bodyPr/>
        <a:lstStyle/>
        <a:p>
          <a:endParaRPr lang="fi-FI"/>
        </a:p>
      </dgm:t>
    </dgm:pt>
    <dgm:pt modelId="{F593C702-DDF5-46F6-8317-858266151174}">
      <dgm:prSet/>
      <dgm:spPr/>
      <dgm:t>
        <a:bodyPr/>
        <a:lstStyle/>
        <a:p>
          <a:r>
            <a:rPr lang="fi-FI"/>
            <a:t>Kohde: sopimussuhde, markkinointi</a:t>
          </a:r>
        </a:p>
      </dgm:t>
    </dgm:pt>
    <dgm:pt modelId="{0C90D562-EB4C-4109-96CC-924336C05966}" type="parTrans" cxnId="{B5074603-739D-406B-B5E2-FEF43445A2F5}">
      <dgm:prSet/>
      <dgm:spPr/>
      <dgm:t>
        <a:bodyPr/>
        <a:lstStyle/>
        <a:p>
          <a:endParaRPr lang="fi-FI"/>
        </a:p>
      </dgm:t>
    </dgm:pt>
    <dgm:pt modelId="{56676B07-14D2-445C-8A6C-C58BD5DAF069}" type="sibTrans" cxnId="{B5074603-739D-406B-B5E2-FEF43445A2F5}">
      <dgm:prSet/>
      <dgm:spPr/>
      <dgm:t>
        <a:bodyPr/>
        <a:lstStyle/>
        <a:p>
          <a:endParaRPr lang="fi-FI"/>
        </a:p>
      </dgm:t>
    </dgm:pt>
    <dgm:pt modelId="{4C33065C-D542-487E-9039-2ED4498C0865}">
      <dgm:prSet/>
      <dgm:spPr/>
      <dgm:t>
        <a:bodyPr/>
        <a:lstStyle/>
        <a:p>
          <a:r>
            <a:rPr lang="fi-FI" i="1"/>
            <a:t>Sopimuksen synty, sopimusvastuu</a:t>
          </a:r>
          <a:endParaRPr lang="fi-FI"/>
        </a:p>
      </dgm:t>
    </dgm:pt>
    <dgm:pt modelId="{78BB966D-4BA5-472D-B264-C74BBD7D5283}" type="parTrans" cxnId="{161F98FF-24FA-4ED1-8EAC-6AA78A54AFAA}">
      <dgm:prSet/>
      <dgm:spPr/>
      <dgm:t>
        <a:bodyPr/>
        <a:lstStyle/>
        <a:p>
          <a:endParaRPr lang="fi-FI"/>
        </a:p>
      </dgm:t>
    </dgm:pt>
    <dgm:pt modelId="{E8A0AF5F-878E-44F0-899D-757B2FE586D4}" type="sibTrans" cxnId="{161F98FF-24FA-4ED1-8EAC-6AA78A54AFAA}">
      <dgm:prSet/>
      <dgm:spPr/>
      <dgm:t>
        <a:bodyPr/>
        <a:lstStyle/>
        <a:p>
          <a:endParaRPr lang="fi-FI"/>
        </a:p>
      </dgm:t>
    </dgm:pt>
    <dgm:pt modelId="{C998E800-930A-45A6-976C-91DD978B6181}">
      <dgm:prSet/>
      <dgm:spPr/>
      <dgm:t>
        <a:bodyPr/>
        <a:lstStyle/>
        <a:p>
          <a:r>
            <a:rPr lang="fi-FI" b="1"/>
            <a:t>Rahoitusmarkkinoiden sääntely (kansallinen, EU) </a:t>
          </a:r>
          <a:endParaRPr lang="fi-FI"/>
        </a:p>
      </dgm:t>
    </dgm:pt>
    <dgm:pt modelId="{8B560176-3239-40CA-B8B5-B1F7EAA59496}" type="parTrans" cxnId="{329274B1-9D24-47D4-A900-3C42F65DBFD6}">
      <dgm:prSet/>
      <dgm:spPr/>
      <dgm:t>
        <a:bodyPr/>
        <a:lstStyle/>
        <a:p>
          <a:endParaRPr lang="fi-FI"/>
        </a:p>
      </dgm:t>
    </dgm:pt>
    <dgm:pt modelId="{3AB8DF20-69ED-4561-B2D9-ECE9E4F2EB43}" type="sibTrans" cxnId="{329274B1-9D24-47D4-A900-3C42F65DBFD6}">
      <dgm:prSet/>
      <dgm:spPr/>
      <dgm:t>
        <a:bodyPr/>
        <a:lstStyle/>
        <a:p>
          <a:endParaRPr lang="fi-FI"/>
        </a:p>
      </dgm:t>
    </dgm:pt>
    <dgm:pt modelId="{483B3E0A-BCE7-4C43-B1A9-85494D077686}" type="pres">
      <dgm:prSet presAssocID="{E743DAA9-16C9-4098-8599-9AE2C23D2605}" presName="Name0" presStyleCnt="0">
        <dgm:presLayoutVars>
          <dgm:chPref val="3"/>
          <dgm:dir/>
          <dgm:animLvl val="lvl"/>
          <dgm:resizeHandles/>
        </dgm:presLayoutVars>
      </dgm:prSet>
      <dgm:spPr/>
    </dgm:pt>
    <dgm:pt modelId="{53760583-F6EE-4342-9FEF-86099D8CC2E5}" type="pres">
      <dgm:prSet presAssocID="{A577DF8E-B007-4CDC-B4E3-48736751C141}" presName="horFlow" presStyleCnt="0"/>
      <dgm:spPr/>
    </dgm:pt>
    <dgm:pt modelId="{C2BA9C25-089D-4904-A141-575177AE1898}" type="pres">
      <dgm:prSet presAssocID="{A577DF8E-B007-4CDC-B4E3-48736751C141}" presName="bigChev" presStyleLbl="node1" presStyleIdx="0" presStyleCnt="4"/>
      <dgm:spPr/>
    </dgm:pt>
    <dgm:pt modelId="{C4A9EFA6-53DC-4735-AF39-0D5741CF7ACB}" type="pres">
      <dgm:prSet presAssocID="{4B356BC2-F08B-4B29-AEEA-53378F9A7A83}" presName="parTrans" presStyleCnt="0"/>
      <dgm:spPr/>
    </dgm:pt>
    <dgm:pt modelId="{4251A322-D0C2-4853-994C-E13E161F1B85}" type="pres">
      <dgm:prSet presAssocID="{A2A19E21-ACAF-4FC7-9A8C-EDCBE217A61E}" presName="node" presStyleLbl="alignAccFollowNode1" presStyleIdx="0" presStyleCnt="6">
        <dgm:presLayoutVars>
          <dgm:bulletEnabled val="1"/>
        </dgm:presLayoutVars>
      </dgm:prSet>
      <dgm:spPr/>
    </dgm:pt>
    <dgm:pt modelId="{C1717C3B-7555-4477-846C-85437C6AD33A}" type="pres">
      <dgm:prSet presAssocID="{A577DF8E-B007-4CDC-B4E3-48736751C141}" presName="vSp" presStyleCnt="0"/>
      <dgm:spPr/>
    </dgm:pt>
    <dgm:pt modelId="{D412A5E4-4B3E-438B-A263-0CF86691AB31}" type="pres">
      <dgm:prSet presAssocID="{55ABD81D-BDAA-40DC-AE72-27F512B5AEBC}" presName="horFlow" presStyleCnt="0"/>
      <dgm:spPr/>
    </dgm:pt>
    <dgm:pt modelId="{7FD0CE5F-C2A9-4BBD-8F0C-0DB3506CDA4C}" type="pres">
      <dgm:prSet presAssocID="{55ABD81D-BDAA-40DC-AE72-27F512B5AEBC}" presName="bigChev" presStyleLbl="node1" presStyleIdx="1" presStyleCnt="4"/>
      <dgm:spPr/>
    </dgm:pt>
    <dgm:pt modelId="{B90FE1A1-3AA3-4AC2-8562-1CA251811DAE}" type="pres">
      <dgm:prSet presAssocID="{01F28FAE-1A55-453C-8032-A0C0F8531141}" presName="parTrans" presStyleCnt="0"/>
      <dgm:spPr/>
    </dgm:pt>
    <dgm:pt modelId="{696F949C-3BA9-4DB8-9FA0-4787912D82EA}" type="pres">
      <dgm:prSet presAssocID="{74183705-DF5D-423A-BF57-7C59FB948868}" presName="node" presStyleLbl="alignAccFollowNode1" presStyleIdx="1" presStyleCnt="6">
        <dgm:presLayoutVars>
          <dgm:bulletEnabled val="1"/>
        </dgm:presLayoutVars>
      </dgm:prSet>
      <dgm:spPr/>
    </dgm:pt>
    <dgm:pt modelId="{E6FB36F3-26B9-447A-99B9-5CE097B8C6BD}" type="pres">
      <dgm:prSet presAssocID="{55ABD81D-BDAA-40DC-AE72-27F512B5AEBC}" presName="vSp" presStyleCnt="0"/>
      <dgm:spPr/>
    </dgm:pt>
    <dgm:pt modelId="{AA0277B3-A62A-4FAA-8F99-623E8DC05548}" type="pres">
      <dgm:prSet presAssocID="{DA2BB8DD-1A25-4F94-8ED1-BB90CCBC5949}" presName="horFlow" presStyleCnt="0"/>
      <dgm:spPr/>
    </dgm:pt>
    <dgm:pt modelId="{D4A8171E-8AB9-4CCE-8722-68343DAEEABB}" type="pres">
      <dgm:prSet presAssocID="{DA2BB8DD-1A25-4F94-8ED1-BB90CCBC5949}" presName="bigChev" presStyleLbl="node1" presStyleIdx="2" presStyleCnt="4"/>
      <dgm:spPr/>
    </dgm:pt>
    <dgm:pt modelId="{3944F3DB-7B0C-4F49-96ED-39DEF397A819}" type="pres">
      <dgm:prSet presAssocID="{0F053E4B-4CC0-44D7-A917-CC0988115BC5}" presName="parTrans" presStyleCnt="0"/>
      <dgm:spPr/>
    </dgm:pt>
    <dgm:pt modelId="{06324344-A103-4917-8B08-A63452D6CF14}" type="pres">
      <dgm:prSet presAssocID="{AE3C2082-69F9-4129-B660-94736B6AE66E}" presName="node" presStyleLbl="alignAccFollowNode1" presStyleIdx="2" presStyleCnt="6">
        <dgm:presLayoutVars>
          <dgm:bulletEnabled val="1"/>
        </dgm:presLayoutVars>
      </dgm:prSet>
      <dgm:spPr/>
    </dgm:pt>
    <dgm:pt modelId="{52C8D032-44F8-4BA6-A95F-BCFAB76DE036}" type="pres">
      <dgm:prSet presAssocID="{9F1F2A19-9908-447F-8D9B-2D412294313B}" presName="sibTrans" presStyleCnt="0"/>
      <dgm:spPr/>
    </dgm:pt>
    <dgm:pt modelId="{E143FC3C-9617-484D-B491-2FBF67AA0443}" type="pres">
      <dgm:prSet presAssocID="{2D918E44-7404-4694-BDC4-487A6232D424}" presName="node" presStyleLbl="alignAccFollowNode1" presStyleIdx="3" presStyleCnt="6">
        <dgm:presLayoutVars>
          <dgm:bulletEnabled val="1"/>
        </dgm:presLayoutVars>
      </dgm:prSet>
      <dgm:spPr/>
    </dgm:pt>
    <dgm:pt modelId="{FAB4FC18-73C1-4A20-93DA-96AD5666FF11}" type="pres">
      <dgm:prSet presAssocID="{3833E9CA-01E3-4F3F-A9F8-FAA98A6D284D}" presName="sibTrans" presStyleCnt="0"/>
      <dgm:spPr/>
    </dgm:pt>
    <dgm:pt modelId="{1E57F42D-463C-46A0-B9C8-51D8373DBFCC}" type="pres">
      <dgm:prSet presAssocID="{583C5A9B-6CA7-4DE0-A3FE-40B96E93E926}" presName="node" presStyleLbl="alignAccFollowNode1" presStyleIdx="4" presStyleCnt="6">
        <dgm:presLayoutVars>
          <dgm:bulletEnabled val="1"/>
        </dgm:presLayoutVars>
      </dgm:prSet>
      <dgm:spPr/>
    </dgm:pt>
    <dgm:pt modelId="{CD592D3F-98B1-42DC-BC56-0A421056AAFC}" type="pres">
      <dgm:prSet presAssocID="{401E8583-B677-44E3-8DA9-304040BF3CC0}" presName="sibTrans" presStyleCnt="0"/>
      <dgm:spPr/>
    </dgm:pt>
    <dgm:pt modelId="{EB5D9417-BD14-482B-A30B-604DDA4D0825}" type="pres">
      <dgm:prSet presAssocID="{F593C702-DDF5-46F6-8317-858266151174}" presName="node" presStyleLbl="alignAccFollowNode1" presStyleIdx="5" presStyleCnt="6">
        <dgm:presLayoutVars>
          <dgm:bulletEnabled val="1"/>
        </dgm:presLayoutVars>
      </dgm:prSet>
      <dgm:spPr/>
    </dgm:pt>
    <dgm:pt modelId="{1E23798C-02A7-44C7-8375-AA5B201C5BB6}" type="pres">
      <dgm:prSet presAssocID="{DA2BB8DD-1A25-4F94-8ED1-BB90CCBC5949}" presName="vSp" presStyleCnt="0"/>
      <dgm:spPr/>
    </dgm:pt>
    <dgm:pt modelId="{793894B1-1F44-4AC3-9A47-B79E516C4A9F}" type="pres">
      <dgm:prSet presAssocID="{C998E800-930A-45A6-976C-91DD978B6181}" presName="horFlow" presStyleCnt="0"/>
      <dgm:spPr/>
    </dgm:pt>
    <dgm:pt modelId="{0516EF7C-7BAA-4C2C-987F-7346D4D70D47}" type="pres">
      <dgm:prSet presAssocID="{C998E800-930A-45A6-976C-91DD978B6181}" presName="bigChev" presStyleLbl="node1" presStyleIdx="3" presStyleCnt="4"/>
      <dgm:spPr/>
    </dgm:pt>
  </dgm:ptLst>
  <dgm:cxnLst>
    <dgm:cxn modelId="{41A2CC01-CE33-4BC1-A323-A87F848B9634}" type="presOf" srcId="{A2A19E21-ACAF-4FC7-9A8C-EDCBE217A61E}" destId="{4251A322-D0C2-4853-994C-E13E161F1B85}" srcOrd="0" destOrd="0" presId="urn:microsoft.com/office/officeart/2005/8/layout/lProcess3"/>
    <dgm:cxn modelId="{B5074603-739D-406B-B5E2-FEF43445A2F5}" srcId="{DA2BB8DD-1A25-4F94-8ED1-BB90CCBC5949}" destId="{F593C702-DDF5-46F6-8317-858266151174}" srcOrd="3" destOrd="0" parTransId="{0C90D562-EB4C-4109-96CC-924336C05966}" sibTransId="{56676B07-14D2-445C-8A6C-C58BD5DAF069}"/>
    <dgm:cxn modelId="{7ED97D0E-D4D5-44D8-9320-9FAC12249F33}" type="presOf" srcId="{AE3C2082-69F9-4129-B660-94736B6AE66E}" destId="{06324344-A103-4917-8B08-A63452D6CF14}" srcOrd="0" destOrd="0" presId="urn:microsoft.com/office/officeart/2005/8/layout/lProcess3"/>
    <dgm:cxn modelId="{33277318-9C1F-41E4-A596-4E0B91CD28EF}" type="presOf" srcId="{74183705-DF5D-423A-BF57-7C59FB948868}" destId="{696F949C-3BA9-4DB8-9FA0-4787912D82EA}" srcOrd="0" destOrd="0" presId="urn:microsoft.com/office/officeart/2005/8/layout/lProcess3"/>
    <dgm:cxn modelId="{2F01B51C-E329-4B74-9F9B-7DFBFFC82AA5}" type="presOf" srcId="{C998E800-930A-45A6-976C-91DD978B6181}" destId="{0516EF7C-7BAA-4C2C-987F-7346D4D70D47}" srcOrd="0" destOrd="0" presId="urn:microsoft.com/office/officeart/2005/8/layout/lProcess3"/>
    <dgm:cxn modelId="{2A731220-91CE-46DC-8534-665A6D535514}" srcId="{DA2BB8DD-1A25-4F94-8ED1-BB90CCBC5949}" destId="{583C5A9B-6CA7-4DE0-A3FE-40B96E93E926}" srcOrd="2" destOrd="0" parTransId="{9BCC34F9-B76A-4E4B-9292-41DC5A0B8DAD}" sibTransId="{401E8583-B677-44E3-8DA9-304040BF3CC0}"/>
    <dgm:cxn modelId="{23CF342E-0B03-488B-89E3-70ABB5FEB452}" type="presOf" srcId="{DA2BB8DD-1A25-4F94-8ED1-BB90CCBC5949}" destId="{D4A8171E-8AB9-4CCE-8722-68343DAEEABB}" srcOrd="0" destOrd="0" presId="urn:microsoft.com/office/officeart/2005/8/layout/lProcess3"/>
    <dgm:cxn modelId="{87750234-BF27-4A0E-BF00-C51885BAFD06}" type="presOf" srcId="{E743DAA9-16C9-4098-8599-9AE2C23D2605}" destId="{483B3E0A-BCE7-4C43-B1A9-85494D077686}" srcOrd="0" destOrd="0" presId="urn:microsoft.com/office/officeart/2005/8/layout/lProcess3"/>
    <dgm:cxn modelId="{947D0760-3D66-4FBF-AACD-393AB8844A6A}" type="presOf" srcId="{55ABD81D-BDAA-40DC-AE72-27F512B5AEBC}" destId="{7FD0CE5F-C2A9-4BBD-8F0C-0DB3506CDA4C}" srcOrd="0" destOrd="0" presId="urn:microsoft.com/office/officeart/2005/8/layout/lProcess3"/>
    <dgm:cxn modelId="{13E03660-8227-4529-BACC-1D4D4A4F5D0A}" srcId="{E743DAA9-16C9-4098-8599-9AE2C23D2605}" destId="{DA2BB8DD-1A25-4F94-8ED1-BB90CCBC5949}" srcOrd="2" destOrd="0" parTransId="{B4DBF2D1-C3D0-452C-A929-00E0F54A9478}" sibTransId="{976EE783-2F03-4AA7-8CF4-BE38970E0511}"/>
    <dgm:cxn modelId="{D9E52668-60B6-4326-AD4A-76FB7C3649B9}" srcId="{A2A19E21-ACAF-4FC7-9A8C-EDCBE217A61E}" destId="{C9581AD6-8DCB-41D6-88E5-521295E83CDE}" srcOrd="0" destOrd="0" parTransId="{10917643-33A4-4BE4-A986-640E6D149BC5}" sibTransId="{97D895C4-6836-47D0-8E6B-6A0EF4FDE008}"/>
    <dgm:cxn modelId="{28AF9D6D-3547-465B-BFC9-EF25690219C4}" srcId="{55ABD81D-BDAA-40DC-AE72-27F512B5AEBC}" destId="{74183705-DF5D-423A-BF57-7C59FB948868}" srcOrd="0" destOrd="0" parTransId="{01F28FAE-1A55-453C-8032-A0C0F8531141}" sibTransId="{C0C1725C-7004-4057-95C5-2F60A9942B8E}"/>
    <dgm:cxn modelId="{822B5A51-726A-485B-BD6B-963F8404CA1A}" srcId="{E743DAA9-16C9-4098-8599-9AE2C23D2605}" destId="{55ABD81D-BDAA-40DC-AE72-27F512B5AEBC}" srcOrd="1" destOrd="0" parTransId="{24EB9B6A-72DF-4545-B774-74EF6B0C045F}" sibTransId="{0760BB87-7539-4A92-A72B-88BEB07814E8}"/>
    <dgm:cxn modelId="{85FB3F55-3199-4B1A-9F1D-117876207B3C}" type="presOf" srcId="{F593C702-DDF5-46F6-8317-858266151174}" destId="{EB5D9417-BD14-482B-A30B-604DDA4D0825}" srcOrd="0" destOrd="0" presId="urn:microsoft.com/office/officeart/2005/8/layout/lProcess3"/>
    <dgm:cxn modelId="{863C5155-73C9-4419-B518-F50CF8D57EC6}" type="presOf" srcId="{2D918E44-7404-4694-BDC4-487A6232D424}" destId="{E143FC3C-9617-484D-B491-2FBF67AA0443}" srcOrd="0" destOrd="0" presId="urn:microsoft.com/office/officeart/2005/8/layout/lProcess3"/>
    <dgm:cxn modelId="{65869983-C9AB-4427-B011-5C21E1431C1D}" srcId="{DA2BB8DD-1A25-4F94-8ED1-BB90CCBC5949}" destId="{2D918E44-7404-4694-BDC4-487A6232D424}" srcOrd="1" destOrd="0" parTransId="{5F127B2C-07BB-4164-BC2E-0AA119F22D6C}" sibTransId="{3833E9CA-01E3-4F3F-A9F8-FAA98A6D284D}"/>
    <dgm:cxn modelId="{8040218B-52A2-4E25-8529-70F9246304F4}" type="presOf" srcId="{583C5A9B-6CA7-4DE0-A3FE-40B96E93E926}" destId="{1E57F42D-463C-46A0-B9C8-51D8373DBFCC}" srcOrd="0" destOrd="0" presId="urn:microsoft.com/office/officeart/2005/8/layout/lProcess3"/>
    <dgm:cxn modelId="{D9F52294-BD79-4E20-9AE1-73AE1CF11A6C}" srcId="{E743DAA9-16C9-4098-8599-9AE2C23D2605}" destId="{A577DF8E-B007-4CDC-B4E3-48736751C141}" srcOrd="0" destOrd="0" parTransId="{072B5B21-EEA0-4143-B181-A608EA7F9085}" sibTransId="{455D79A1-FF0E-4E97-89BB-CF54D358AB79}"/>
    <dgm:cxn modelId="{329274B1-9D24-47D4-A900-3C42F65DBFD6}" srcId="{E743DAA9-16C9-4098-8599-9AE2C23D2605}" destId="{C998E800-930A-45A6-976C-91DD978B6181}" srcOrd="3" destOrd="0" parTransId="{8B560176-3239-40CA-B8B5-B1F7EAA59496}" sibTransId="{3AB8DF20-69ED-4561-B2D9-ECE9E4F2EB43}"/>
    <dgm:cxn modelId="{E45F5CB2-93AE-4A8D-A8CF-78B84608BBD5}" srcId="{DA2BB8DD-1A25-4F94-8ED1-BB90CCBC5949}" destId="{AE3C2082-69F9-4129-B660-94736B6AE66E}" srcOrd="0" destOrd="0" parTransId="{0F053E4B-4CC0-44D7-A917-CC0988115BC5}" sibTransId="{9F1F2A19-9908-447F-8D9B-2D412294313B}"/>
    <dgm:cxn modelId="{8C3BBFBC-972E-423B-9B08-5F7898F7A331}" type="presOf" srcId="{C9581AD6-8DCB-41D6-88E5-521295E83CDE}" destId="{4251A322-D0C2-4853-994C-E13E161F1B85}" srcOrd="0" destOrd="1" presId="urn:microsoft.com/office/officeart/2005/8/layout/lProcess3"/>
    <dgm:cxn modelId="{3942B3CC-EFDB-40E5-9DCD-E71B11593B0C}" type="presOf" srcId="{A577DF8E-B007-4CDC-B4E3-48736751C141}" destId="{C2BA9C25-089D-4904-A141-575177AE1898}" srcOrd="0" destOrd="0" presId="urn:microsoft.com/office/officeart/2005/8/layout/lProcess3"/>
    <dgm:cxn modelId="{ED50AED1-2A14-4ED8-AE9B-DF80670AE21E}" type="presOf" srcId="{4C33065C-D542-487E-9039-2ED4498C0865}" destId="{EB5D9417-BD14-482B-A30B-604DDA4D0825}" srcOrd="0" destOrd="1" presId="urn:microsoft.com/office/officeart/2005/8/layout/lProcess3"/>
    <dgm:cxn modelId="{AA76FFD7-D1C4-4A87-9A89-712232AE2234}" type="presOf" srcId="{3225D708-9189-4E05-B92F-79B45083B1E6}" destId="{4251A322-D0C2-4853-994C-E13E161F1B85}" srcOrd="0" destOrd="2" presId="urn:microsoft.com/office/officeart/2005/8/layout/lProcess3"/>
    <dgm:cxn modelId="{260B1BF2-DC3F-4A37-9CE9-C2B17E3DED99}" srcId="{A2A19E21-ACAF-4FC7-9A8C-EDCBE217A61E}" destId="{3225D708-9189-4E05-B92F-79B45083B1E6}" srcOrd="1" destOrd="0" parTransId="{7DA75CA3-98F9-4F00-B2CE-DEEF916C49CB}" sibTransId="{5AB14254-AE9F-437A-973C-0BA20D4E01E7}"/>
    <dgm:cxn modelId="{B4985DF6-D3D4-4BBE-8F0E-EA830FE33A44}" srcId="{A577DF8E-B007-4CDC-B4E3-48736751C141}" destId="{A2A19E21-ACAF-4FC7-9A8C-EDCBE217A61E}" srcOrd="0" destOrd="0" parTransId="{4B356BC2-F08B-4B29-AEEA-53378F9A7A83}" sibTransId="{187B3F5B-8193-4216-8368-B0F57B043AF9}"/>
    <dgm:cxn modelId="{161F98FF-24FA-4ED1-8EAC-6AA78A54AFAA}" srcId="{F593C702-DDF5-46F6-8317-858266151174}" destId="{4C33065C-D542-487E-9039-2ED4498C0865}" srcOrd="0" destOrd="0" parTransId="{78BB966D-4BA5-472D-B264-C74BBD7D5283}" sibTransId="{E8A0AF5F-878E-44F0-899D-757B2FE586D4}"/>
    <dgm:cxn modelId="{59949471-E237-4AE1-90B9-C2C6C458E576}" type="presParOf" srcId="{483B3E0A-BCE7-4C43-B1A9-85494D077686}" destId="{53760583-F6EE-4342-9FEF-86099D8CC2E5}" srcOrd="0" destOrd="0" presId="urn:microsoft.com/office/officeart/2005/8/layout/lProcess3"/>
    <dgm:cxn modelId="{5380814A-46F8-4888-BE81-83C9B688D444}" type="presParOf" srcId="{53760583-F6EE-4342-9FEF-86099D8CC2E5}" destId="{C2BA9C25-089D-4904-A141-575177AE1898}" srcOrd="0" destOrd="0" presId="urn:microsoft.com/office/officeart/2005/8/layout/lProcess3"/>
    <dgm:cxn modelId="{43CC0A6B-E380-455B-9562-AA53338F5ACC}" type="presParOf" srcId="{53760583-F6EE-4342-9FEF-86099D8CC2E5}" destId="{C4A9EFA6-53DC-4735-AF39-0D5741CF7ACB}" srcOrd="1" destOrd="0" presId="urn:microsoft.com/office/officeart/2005/8/layout/lProcess3"/>
    <dgm:cxn modelId="{DD986777-DA2F-4C3E-8B29-333890F0B873}" type="presParOf" srcId="{53760583-F6EE-4342-9FEF-86099D8CC2E5}" destId="{4251A322-D0C2-4853-994C-E13E161F1B85}" srcOrd="2" destOrd="0" presId="urn:microsoft.com/office/officeart/2005/8/layout/lProcess3"/>
    <dgm:cxn modelId="{4155655A-2E19-4558-B33F-0989B71B9764}" type="presParOf" srcId="{483B3E0A-BCE7-4C43-B1A9-85494D077686}" destId="{C1717C3B-7555-4477-846C-85437C6AD33A}" srcOrd="1" destOrd="0" presId="urn:microsoft.com/office/officeart/2005/8/layout/lProcess3"/>
    <dgm:cxn modelId="{C9C349D7-AD5E-47F0-918C-374084BFDC08}" type="presParOf" srcId="{483B3E0A-BCE7-4C43-B1A9-85494D077686}" destId="{D412A5E4-4B3E-438B-A263-0CF86691AB31}" srcOrd="2" destOrd="0" presId="urn:microsoft.com/office/officeart/2005/8/layout/lProcess3"/>
    <dgm:cxn modelId="{1CBD89D4-7CF2-4C36-98A5-9361EAF79814}" type="presParOf" srcId="{D412A5E4-4B3E-438B-A263-0CF86691AB31}" destId="{7FD0CE5F-C2A9-4BBD-8F0C-0DB3506CDA4C}" srcOrd="0" destOrd="0" presId="urn:microsoft.com/office/officeart/2005/8/layout/lProcess3"/>
    <dgm:cxn modelId="{0C5F3135-0037-42FB-B51E-132B59CD941A}" type="presParOf" srcId="{D412A5E4-4B3E-438B-A263-0CF86691AB31}" destId="{B90FE1A1-3AA3-4AC2-8562-1CA251811DAE}" srcOrd="1" destOrd="0" presId="urn:microsoft.com/office/officeart/2005/8/layout/lProcess3"/>
    <dgm:cxn modelId="{081A8CF6-8F4A-447C-988A-B5FB0574184E}" type="presParOf" srcId="{D412A5E4-4B3E-438B-A263-0CF86691AB31}" destId="{696F949C-3BA9-4DB8-9FA0-4787912D82EA}" srcOrd="2" destOrd="0" presId="urn:microsoft.com/office/officeart/2005/8/layout/lProcess3"/>
    <dgm:cxn modelId="{1D031457-2353-4DBB-A8AE-91CB41E8EEE5}" type="presParOf" srcId="{483B3E0A-BCE7-4C43-B1A9-85494D077686}" destId="{E6FB36F3-26B9-447A-99B9-5CE097B8C6BD}" srcOrd="3" destOrd="0" presId="urn:microsoft.com/office/officeart/2005/8/layout/lProcess3"/>
    <dgm:cxn modelId="{0BA6DD21-E5DF-488F-87D2-E0BE656752AC}" type="presParOf" srcId="{483B3E0A-BCE7-4C43-B1A9-85494D077686}" destId="{AA0277B3-A62A-4FAA-8F99-623E8DC05548}" srcOrd="4" destOrd="0" presId="urn:microsoft.com/office/officeart/2005/8/layout/lProcess3"/>
    <dgm:cxn modelId="{5453DD2E-42D8-48D4-83EE-9422560F0E04}" type="presParOf" srcId="{AA0277B3-A62A-4FAA-8F99-623E8DC05548}" destId="{D4A8171E-8AB9-4CCE-8722-68343DAEEABB}" srcOrd="0" destOrd="0" presId="urn:microsoft.com/office/officeart/2005/8/layout/lProcess3"/>
    <dgm:cxn modelId="{F99B51EC-2DF5-4D24-A891-3AF5319CDA32}" type="presParOf" srcId="{AA0277B3-A62A-4FAA-8F99-623E8DC05548}" destId="{3944F3DB-7B0C-4F49-96ED-39DEF397A819}" srcOrd="1" destOrd="0" presId="urn:microsoft.com/office/officeart/2005/8/layout/lProcess3"/>
    <dgm:cxn modelId="{5E48421A-16DE-440B-B628-DA5635009B13}" type="presParOf" srcId="{AA0277B3-A62A-4FAA-8F99-623E8DC05548}" destId="{06324344-A103-4917-8B08-A63452D6CF14}" srcOrd="2" destOrd="0" presId="urn:microsoft.com/office/officeart/2005/8/layout/lProcess3"/>
    <dgm:cxn modelId="{E995307A-C250-4B38-833B-A1EF9FF8C928}" type="presParOf" srcId="{AA0277B3-A62A-4FAA-8F99-623E8DC05548}" destId="{52C8D032-44F8-4BA6-A95F-BCFAB76DE036}" srcOrd="3" destOrd="0" presId="urn:microsoft.com/office/officeart/2005/8/layout/lProcess3"/>
    <dgm:cxn modelId="{79F92D7E-9FEE-40A2-9AC9-FD42A6E51C54}" type="presParOf" srcId="{AA0277B3-A62A-4FAA-8F99-623E8DC05548}" destId="{E143FC3C-9617-484D-B491-2FBF67AA0443}" srcOrd="4" destOrd="0" presId="urn:microsoft.com/office/officeart/2005/8/layout/lProcess3"/>
    <dgm:cxn modelId="{6F5ED9AE-FEAC-4E4F-9077-720B9E20F5FF}" type="presParOf" srcId="{AA0277B3-A62A-4FAA-8F99-623E8DC05548}" destId="{FAB4FC18-73C1-4A20-93DA-96AD5666FF11}" srcOrd="5" destOrd="0" presId="urn:microsoft.com/office/officeart/2005/8/layout/lProcess3"/>
    <dgm:cxn modelId="{4A08653E-3E23-42BE-9B66-636397A56E65}" type="presParOf" srcId="{AA0277B3-A62A-4FAA-8F99-623E8DC05548}" destId="{1E57F42D-463C-46A0-B9C8-51D8373DBFCC}" srcOrd="6" destOrd="0" presId="urn:microsoft.com/office/officeart/2005/8/layout/lProcess3"/>
    <dgm:cxn modelId="{CEDF0FA5-970F-486A-B3AD-B2F5E1759B52}" type="presParOf" srcId="{AA0277B3-A62A-4FAA-8F99-623E8DC05548}" destId="{CD592D3F-98B1-42DC-BC56-0A421056AAFC}" srcOrd="7" destOrd="0" presId="urn:microsoft.com/office/officeart/2005/8/layout/lProcess3"/>
    <dgm:cxn modelId="{B4D12C74-48E9-4F73-8F6C-4DFFBB1F392B}" type="presParOf" srcId="{AA0277B3-A62A-4FAA-8F99-623E8DC05548}" destId="{EB5D9417-BD14-482B-A30B-604DDA4D0825}" srcOrd="8" destOrd="0" presId="urn:microsoft.com/office/officeart/2005/8/layout/lProcess3"/>
    <dgm:cxn modelId="{267CF77E-BA1F-46E0-961D-5EE9C43CDD37}" type="presParOf" srcId="{483B3E0A-BCE7-4C43-B1A9-85494D077686}" destId="{1E23798C-02A7-44C7-8375-AA5B201C5BB6}" srcOrd="5" destOrd="0" presId="urn:microsoft.com/office/officeart/2005/8/layout/lProcess3"/>
    <dgm:cxn modelId="{A4D014A1-2206-49E8-9027-FF2996098BD2}" type="presParOf" srcId="{483B3E0A-BCE7-4C43-B1A9-85494D077686}" destId="{793894B1-1F44-4AC3-9A47-B79E516C4A9F}" srcOrd="6" destOrd="0" presId="urn:microsoft.com/office/officeart/2005/8/layout/lProcess3"/>
    <dgm:cxn modelId="{FE025A59-2162-4C29-8E9D-49620C0E8C21}" type="presParOf" srcId="{793894B1-1F44-4AC3-9A47-B79E516C4A9F}" destId="{0516EF7C-7BAA-4C2C-987F-7346D4D70D47}" srcOrd="0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7AED40F-7D32-4123-AEC2-0D6F7BCDB6F3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fi-FI"/>
        </a:p>
      </dgm:t>
    </dgm:pt>
    <dgm:pt modelId="{9AEFC597-E0EA-43C9-8E5E-63A7C2AF31D7}">
      <dgm:prSet/>
      <dgm:spPr/>
      <dgm:t>
        <a:bodyPr/>
        <a:lstStyle/>
        <a:p>
          <a:r>
            <a:rPr lang="fi-FI" b="1"/>
            <a:t>Sääntely on yleensä kahdenlaista: menettelytapa- tai ohjaussääntelyä </a:t>
          </a:r>
          <a:endParaRPr lang="fi-FI"/>
        </a:p>
      </dgm:t>
    </dgm:pt>
    <dgm:pt modelId="{BED2CC8D-8114-482A-9AB2-DFE71D381E90}" type="parTrans" cxnId="{40DE4E38-92FA-4B84-951B-A997AEC11CD5}">
      <dgm:prSet/>
      <dgm:spPr/>
      <dgm:t>
        <a:bodyPr/>
        <a:lstStyle/>
        <a:p>
          <a:endParaRPr lang="fi-FI"/>
        </a:p>
      </dgm:t>
    </dgm:pt>
    <dgm:pt modelId="{AC467A9B-31E1-4332-9DBA-F28F896D17FA}" type="sibTrans" cxnId="{40DE4E38-92FA-4B84-951B-A997AEC11CD5}">
      <dgm:prSet/>
      <dgm:spPr/>
      <dgm:t>
        <a:bodyPr/>
        <a:lstStyle/>
        <a:p>
          <a:endParaRPr lang="fi-FI"/>
        </a:p>
      </dgm:t>
    </dgm:pt>
    <dgm:pt modelId="{D281C553-6A6C-4E5C-9283-F8584407086D}">
      <dgm:prSet/>
      <dgm:spPr/>
      <dgm:t>
        <a:bodyPr/>
        <a:lstStyle/>
        <a:p>
          <a:r>
            <a:rPr lang="fi-FI" b="1"/>
            <a:t>Menettelytapasääntely (policy regulation): edistää yhdenvertaisia mahdollisuuksia toimia markkinoilla: </a:t>
          </a:r>
          <a:endParaRPr lang="fi-FI"/>
        </a:p>
      </dgm:t>
    </dgm:pt>
    <dgm:pt modelId="{90529E35-12B7-4BD1-A67E-4CFB41FC88E6}" type="parTrans" cxnId="{99C65F38-B0F6-4F8D-A786-18EDA8B2CB10}">
      <dgm:prSet/>
      <dgm:spPr/>
      <dgm:t>
        <a:bodyPr/>
        <a:lstStyle/>
        <a:p>
          <a:endParaRPr lang="fi-FI"/>
        </a:p>
      </dgm:t>
    </dgm:pt>
    <dgm:pt modelId="{AD514468-2C0B-48BF-86D0-16EDB3CF07F2}" type="sibTrans" cxnId="{99C65F38-B0F6-4F8D-A786-18EDA8B2CB10}">
      <dgm:prSet/>
      <dgm:spPr/>
      <dgm:t>
        <a:bodyPr/>
        <a:lstStyle/>
        <a:p>
          <a:endParaRPr lang="fi-FI"/>
        </a:p>
      </dgm:t>
    </dgm:pt>
    <dgm:pt modelId="{D6EB9AB3-EC96-427D-9D77-E4A4582D1898}">
      <dgm:prSet/>
      <dgm:spPr/>
      <dgm:t>
        <a:bodyPr/>
        <a:lstStyle/>
        <a:p>
          <a:r>
            <a:rPr lang="fi-FI"/>
            <a:t>Sopimusoikeus, erityisesti tahdonvaltaiset säännökset </a:t>
          </a:r>
        </a:p>
      </dgm:t>
    </dgm:pt>
    <dgm:pt modelId="{51ABD543-A89E-4FB9-BADE-EB6CB42A418B}" type="parTrans" cxnId="{D3673EF5-9E39-4624-A421-F4CE5BFDA9CA}">
      <dgm:prSet/>
      <dgm:spPr/>
      <dgm:t>
        <a:bodyPr/>
        <a:lstStyle/>
        <a:p>
          <a:endParaRPr lang="fi-FI"/>
        </a:p>
      </dgm:t>
    </dgm:pt>
    <dgm:pt modelId="{CA3929E9-6810-46F8-B812-9F7E99412B0E}" type="sibTrans" cxnId="{D3673EF5-9E39-4624-A421-F4CE5BFDA9CA}">
      <dgm:prSet/>
      <dgm:spPr/>
      <dgm:t>
        <a:bodyPr/>
        <a:lstStyle/>
        <a:p>
          <a:endParaRPr lang="fi-FI"/>
        </a:p>
      </dgm:t>
    </dgm:pt>
    <dgm:pt modelId="{767BCCBC-1C31-4E27-8D04-4E22867EF63D}">
      <dgm:prSet/>
      <dgm:spPr/>
      <dgm:t>
        <a:bodyPr/>
        <a:lstStyle/>
        <a:p>
          <a:r>
            <a:rPr lang="fi-FI"/>
            <a:t>Tiedonantovelvollisuudet, kaupankäynti- ja käytännesäännöt, vastuut, sijoitustuotteiden laatu </a:t>
          </a:r>
        </a:p>
      </dgm:t>
    </dgm:pt>
    <dgm:pt modelId="{072E6651-B97D-4F35-9756-91E605FC9A7B}" type="parTrans" cxnId="{C5C3F42F-0509-4D67-A4BC-6F0016CF35E0}">
      <dgm:prSet/>
      <dgm:spPr/>
      <dgm:t>
        <a:bodyPr/>
        <a:lstStyle/>
        <a:p>
          <a:endParaRPr lang="fi-FI"/>
        </a:p>
      </dgm:t>
    </dgm:pt>
    <dgm:pt modelId="{EC0FC6BF-BBF2-4185-AE77-9B26BF937838}" type="sibTrans" cxnId="{C5C3F42F-0509-4D67-A4BC-6F0016CF35E0}">
      <dgm:prSet/>
      <dgm:spPr/>
      <dgm:t>
        <a:bodyPr/>
        <a:lstStyle/>
        <a:p>
          <a:endParaRPr lang="fi-FI"/>
        </a:p>
      </dgm:t>
    </dgm:pt>
    <dgm:pt modelId="{A83E685F-779E-479E-A814-93B74089C712}">
      <dgm:prSet/>
      <dgm:spPr/>
      <dgm:t>
        <a:bodyPr/>
        <a:lstStyle/>
        <a:p>
          <a:r>
            <a:rPr lang="fi-FI"/>
            <a:t>Tavoitteena tehokkuus ja sopimusoikeudellinen suoja (tai kuluttajan- / sijoittajansuoja) </a:t>
          </a:r>
        </a:p>
      </dgm:t>
    </dgm:pt>
    <dgm:pt modelId="{6BB3FC5A-236E-4720-9B87-B606941D4FCA}" type="parTrans" cxnId="{E645D503-618C-4D7F-AA98-834A1F0E59C4}">
      <dgm:prSet/>
      <dgm:spPr/>
      <dgm:t>
        <a:bodyPr/>
        <a:lstStyle/>
        <a:p>
          <a:endParaRPr lang="fi-FI"/>
        </a:p>
      </dgm:t>
    </dgm:pt>
    <dgm:pt modelId="{B4DFB434-CFB4-4E34-AB0E-ACD3A554013C}" type="sibTrans" cxnId="{E645D503-618C-4D7F-AA98-834A1F0E59C4}">
      <dgm:prSet/>
      <dgm:spPr/>
      <dgm:t>
        <a:bodyPr/>
        <a:lstStyle/>
        <a:p>
          <a:endParaRPr lang="fi-FI"/>
        </a:p>
      </dgm:t>
    </dgm:pt>
    <dgm:pt modelId="{A916C340-D56C-4778-B0A4-E3909F1AC5FD}">
      <dgm:prSet/>
      <dgm:spPr/>
      <dgm:t>
        <a:bodyPr/>
        <a:lstStyle/>
        <a:p>
          <a:r>
            <a:rPr lang="fi-FI" b="1"/>
            <a:t>Ohjaussääntely (guidance regulation): vaikuttaa markkinoiden rakenteisiin ja laajuuteen: kaupankäynnin määrän tai kohteiden rajoittaminen toimija-, ajanjakso- tai transaktiokohtaisesti </a:t>
          </a:r>
          <a:endParaRPr lang="fi-FI"/>
        </a:p>
      </dgm:t>
    </dgm:pt>
    <dgm:pt modelId="{9B260828-EBCB-443B-8AD5-AFEA852EA50B}" type="parTrans" cxnId="{B52AD24B-2EAE-4B27-AC62-1E9E708573FE}">
      <dgm:prSet/>
      <dgm:spPr/>
      <dgm:t>
        <a:bodyPr/>
        <a:lstStyle/>
        <a:p>
          <a:endParaRPr lang="fi-FI"/>
        </a:p>
      </dgm:t>
    </dgm:pt>
    <dgm:pt modelId="{871A231A-9EAA-4377-BE56-27DABED39D7B}" type="sibTrans" cxnId="{B52AD24B-2EAE-4B27-AC62-1E9E708573FE}">
      <dgm:prSet/>
      <dgm:spPr/>
      <dgm:t>
        <a:bodyPr/>
        <a:lstStyle/>
        <a:p>
          <a:endParaRPr lang="fi-FI"/>
        </a:p>
      </dgm:t>
    </dgm:pt>
    <dgm:pt modelId="{2DFA1478-8BD0-494A-AF87-19209CCFBE7E}">
      <dgm:prSet/>
      <dgm:spPr/>
      <dgm:t>
        <a:bodyPr/>
        <a:lstStyle/>
        <a:p>
          <a:r>
            <a:rPr lang="fi-FI" b="0" i="0" baseline="0"/>
            <a:t>Kilpailuoikeus: kartellit, määräävä markkina-asema ja yrityskaupat </a:t>
          </a:r>
          <a:endParaRPr lang="fi-FI"/>
        </a:p>
      </dgm:t>
    </dgm:pt>
    <dgm:pt modelId="{5AD0B5EE-2051-46D9-A2FC-5C5C9B881C8D}" type="parTrans" cxnId="{B66D3C18-266D-49E7-86FF-2FE1A3BB6479}">
      <dgm:prSet/>
      <dgm:spPr/>
      <dgm:t>
        <a:bodyPr/>
        <a:lstStyle/>
        <a:p>
          <a:endParaRPr lang="fi-FI"/>
        </a:p>
      </dgm:t>
    </dgm:pt>
    <dgm:pt modelId="{34B94417-B895-4EF2-A2C6-AE5B40A45D1A}" type="sibTrans" cxnId="{B66D3C18-266D-49E7-86FF-2FE1A3BB6479}">
      <dgm:prSet/>
      <dgm:spPr/>
      <dgm:t>
        <a:bodyPr/>
        <a:lstStyle/>
        <a:p>
          <a:endParaRPr lang="fi-FI"/>
        </a:p>
      </dgm:t>
    </dgm:pt>
    <dgm:pt modelId="{82B5FD50-23CB-4A53-90ED-74352287972A}">
      <dgm:prSet/>
      <dgm:spPr/>
      <dgm:t>
        <a:bodyPr/>
        <a:lstStyle/>
        <a:p>
          <a:r>
            <a:rPr lang="fi-FI" b="0" i="0" baseline="0"/>
            <a:t>Kuluttajansuoja: esim. kulutusluottojen korot (KSL 7:17c) </a:t>
          </a:r>
          <a:endParaRPr lang="fi-FI"/>
        </a:p>
      </dgm:t>
    </dgm:pt>
    <dgm:pt modelId="{25F50CB0-CA0A-4DE7-BC59-77897BAF8D38}" type="parTrans" cxnId="{0E97BEC5-342F-4746-95AF-4C41CDED0A94}">
      <dgm:prSet/>
      <dgm:spPr/>
      <dgm:t>
        <a:bodyPr/>
        <a:lstStyle/>
        <a:p>
          <a:endParaRPr lang="fi-FI"/>
        </a:p>
      </dgm:t>
    </dgm:pt>
    <dgm:pt modelId="{1A902E96-C4A0-4F75-955B-C411362A5C81}" type="sibTrans" cxnId="{0E97BEC5-342F-4746-95AF-4C41CDED0A94}">
      <dgm:prSet/>
      <dgm:spPr/>
      <dgm:t>
        <a:bodyPr/>
        <a:lstStyle/>
        <a:p>
          <a:endParaRPr lang="fi-FI"/>
        </a:p>
      </dgm:t>
    </dgm:pt>
    <dgm:pt modelId="{5238571E-924A-4DDB-A39D-2C29AA37E8B3}">
      <dgm:prSet/>
      <dgm:spPr/>
      <dgm:t>
        <a:bodyPr/>
        <a:lstStyle/>
        <a:p>
          <a:r>
            <a:rPr lang="fi-FI" b="0" i="0" baseline="0"/>
            <a:t>Tulli- ym. julkisoikeudelliset maksut; tuonti- ja vientirajoitukset </a:t>
          </a:r>
          <a:r>
            <a:rPr lang="en-US" b="0" i="0" baseline="0"/>
            <a:t>(esim. GATT XIX) </a:t>
          </a:r>
          <a:endParaRPr lang="fi-FI"/>
        </a:p>
      </dgm:t>
    </dgm:pt>
    <dgm:pt modelId="{85E4F102-E814-49B1-9B81-3991E30B7148}" type="parTrans" cxnId="{14829048-0108-420C-8E5C-B34F4F31E9AC}">
      <dgm:prSet/>
      <dgm:spPr/>
      <dgm:t>
        <a:bodyPr/>
        <a:lstStyle/>
        <a:p>
          <a:endParaRPr lang="fi-FI"/>
        </a:p>
      </dgm:t>
    </dgm:pt>
    <dgm:pt modelId="{32A55D12-DD8A-45DB-84BE-02EBADB67BB8}" type="sibTrans" cxnId="{14829048-0108-420C-8E5C-B34F4F31E9AC}">
      <dgm:prSet/>
      <dgm:spPr/>
      <dgm:t>
        <a:bodyPr/>
        <a:lstStyle/>
        <a:p>
          <a:endParaRPr lang="fi-FI"/>
        </a:p>
      </dgm:t>
    </dgm:pt>
    <dgm:pt modelId="{66976455-875C-41FF-AF44-600C44C03FA0}">
      <dgm:prSet/>
      <dgm:spPr/>
      <dgm:t>
        <a:bodyPr/>
        <a:lstStyle/>
        <a:p>
          <a:r>
            <a:rPr lang="fi-FI" b="0" i="0" baseline="0"/>
            <a:t>Tekniset esteet </a:t>
          </a:r>
          <a:r>
            <a:rPr lang="en-US" b="0" i="0" baseline="0"/>
            <a:t>(turvallisuusnormit ja muu vastaava sääntely)</a:t>
          </a:r>
          <a:endParaRPr lang="fi-FI"/>
        </a:p>
      </dgm:t>
    </dgm:pt>
    <dgm:pt modelId="{D4D21C3B-9F06-456F-8704-E81A01A48C39}" type="parTrans" cxnId="{D6B173CE-21D7-4F7D-ACC4-B648E7B08DB1}">
      <dgm:prSet/>
      <dgm:spPr/>
      <dgm:t>
        <a:bodyPr/>
        <a:lstStyle/>
        <a:p>
          <a:endParaRPr lang="fi-FI"/>
        </a:p>
      </dgm:t>
    </dgm:pt>
    <dgm:pt modelId="{00A1DFA2-0A88-4DC4-998F-F17A923D046B}" type="sibTrans" cxnId="{D6B173CE-21D7-4F7D-ACC4-B648E7B08DB1}">
      <dgm:prSet/>
      <dgm:spPr/>
      <dgm:t>
        <a:bodyPr/>
        <a:lstStyle/>
        <a:p>
          <a:endParaRPr lang="fi-FI"/>
        </a:p>
      </dgm:t>
    </dgm:pt>
    <dgm:pt modelId="{68401189-8081-4797-9F72-304F36A02A3A}">
      <dgm:prSet/>
      <dgm:spPr/>
      <dgm:t>
        <a:bodyPr/>
        <a:lstStyle/>
        <a:p>
          <a:r>
            <a:rPr lang="fi-FI" b="0" i="0" baseline="0"/>
            <a:t>Valtiontuet; </a:t>
          </a:r>
          <a:r>
            <a:rPr lang="en-US" b="0" i="0" baseline="0"/>
            <a:t>Syrjintä julkisissa hankinnoissa </a:t>
          </a:r>
          <a:endParaRPr lang="fi-FI"/>
        </a:p>
      </dgm:t>
    </dgm:pt>
    <dgm:pt modelId="{69C4B99F-E9BD-4728-AC12-A7C79BA19DDC}" type="parTrans" cxnId="{AFE83F8D-FAA6-445A-88C3-70864AEC1BB2}">
      <dgm:prSet/>
      <dgm:spPr/>
      <dgm:t>
        <a:bodyPr/>
        <a:lstStyle/>
        <a:p>
          <a:endParaRPr lang="fi-FI"/>
        </a:p>
      </dgm:t>
    </dgm:pt>
    <dgm:pt modelId="{562CBE3E-8EB5-412C-B2D8-B0FFC6BE0095}" type="sibTrans" cxnId="{AFE83F8D-FAA6-445A-88C3-70864AEC1BB2}">
      <dgm:prSet/>
      <dgm:spPr/>
      <dgm:t>
        <a:bodyPr/>
        <a:lstStyle/>
        <a:p>
          <a:endParaRPr lang="fi-FI"/>
        </a:p>
      </dgm:t>
    </dgm:pt>
    <dgm:pt modelId="{8B73B553-794B-4525-9B34-E6541B67EC15}">
      <dgm:prSet/>
      <dgm:spPr/>
      <dgm:t>
        <a:bodyPr/>
        <a:lstStyle/>
        <a:p>
          <a:r>
            <a:rPr lang="fi-FI" b="0" i="0" baseline="0"/>
            <a:t>Poikkeava IPR-suoja </a:t>
          </a:r>
          <a:endParaRPr lang="fi-FI"/>
        </a:p>
      </dgm:t>
    </dgm:pt>
    <dgm:pt modelId="{676E8620-AEFF-4710-AE07-E96A574B2691}" type="parTrans" cxnId="{92DA6437-DDE8-430F-A33F-FA5E7BCA6BE3}">
      <dgm:prSet/>
      <dgm:spPr/>
      <dgm:t>
        <a:bodyPr/>
        <a:lstStyle/>
        <a:p>
          <a:endParaRPr lang="fi-FI"/>
        </a:p>
      </dgm:t>
    </dgm:pt>
    <dgm:pt modelId="{01EBDBFC-BED8-4879-AA95-C3AD59F0F3AE}" type="sibTrans" cxnId="{92DA6437-DDE8-430F-A33F-FA5E7BCA6BE3}">
      <dgm:prSet/>
      <dgm:spPr/>
      <dgm:t>
        <a:bodyPr/>
        <a:lstStyle/>
        <a:p>
          <a:endParaRPr lang="fi-FI"/>
        </a:p>
      </dgm:t>
    </dgm:pt>
    <dgm:pt modelId="{4986185C-2490-4EB3-8CA5-0A83A9624821}" type="pres">
      <dgm:prSet presAssocID="{77AED40F-7D32-4123-AEC2-0D6F7BCDB6F3}" presName="vert0" presStyleCnt="0">
        <dgm:presLayoutVars>
          <dgm:dir/>
          <dgm:animOne val="branch"/>
          <dgm:animLvl val="lvl"/>
        </dgm:presLayoutVars>
      </dgm:prSet>
      <dgm:spPr/>
    </dgm:pt>
    <dgm:pt modelId="{A95F6C3D-8677-4F5A-B12D-71E78FD1D17E}" type="pres">
      <dgm:prSet presAssocID="{9AEFC597-E0EA-43C9-8E5E-63A7C2AF31D7}" presName="thickLine" presStyleLbl="alignNode1" presStyleIdx="0" presStyleCnt="3"/>
      <dgm:spPr/>
    </dgm:pt>
    <dgm:pt modelId="{863FC49E-9CD7-4E1E-8771-9ECEFA9CE68C}" type="pres">
      <dgm:prSet presAssocID="{9AEFC597-E0EA-43C9-8E5E-63A7C2AF31D7}" presName="horz1" presStyleCnt="0"/>
      <dgm:spPr/>
    </dgm:pt>
    <dgm:pt modelId="{43AB2324-9C98-4728-8E18-EC8BDA9DFD8E}" type="pres">
      <dgm:prSet presAssocID="{9AEFC597-E0EA-43C9-8E5E-63A7C2AF31D7}" presName="tx1" presStyleLbl="revTx" presStyleIdx="0" presStyleCnt="12"/>
      <dgm:spPr/>
    </dgm:pt>
    <dgm:pt modelId="{63B0A490-A909-4ACE-81F2-CD703FDF4728}" type="pres">
      <dgm:prSet presAssocID="{9AEFC597-E0EA-43C9-8E5E-63A7C2AF31D7}" presName="vert1" presStyleCnt="0"/>
      <dgm:spPr/>
    </dgm:pt>
    <dgm:pt modelId="{EBC6A0F7-5442-4906-966C-C60E9534D712}" type="pres">
      <dgm:prSet presAssocID="{D281C553-6A6C-4E5C-9283-F8584407086D}" presName="thickLine" presStyleLbl="alignNode1" presStyleIdx="1" presStyleCnt="3"/>
      <dgm:spPr/>
    </dgm:pt>
    <dgm:pt modelId="{B2409B45-76F0-43B4-BAFD-12A767EC3076}" type="pres">
      <dgm:prSet presAssocID="{D281C553-6A6C-4E5C-9283-F8584407086D}" presName="horz1" presStyleCnt="0"/>
      <dgm:spPr/>
    </dgm:pt>
    <dgm:pt modelId="{9C9B739A-20A2-4B7B-86B5-7C42B8B45F86}" type="pres">
      <dgm:prSet presAssocID="{D281C553-6A6C-4E5C-9283-F8584407086D}" presName="tx1" presStyleLbl="revTx" presStyleIdx="1" presStyleCnt="12"/>
      <dgm:spPr/>
    </dgm:pt>
    <dgm:pt modelId="{DA45803F-BEE3-42A4-9FAF-7495939D0834}" type="pres">
      <dgm:prSet presAssocID="{D281C553-6A6C-4E5C-9283-F8584407086D}" presName="vert1" presStyleCnt="0"/>
      <dgm:spPr/>
    </dgm:pt>
    <dgm:pt modelId="{ED8546E4-57B8-4F81-B822-FAC78B2A7F2C}" type="pres">
      <dgm:prSet presAssocID="{D6EB9AB3-EC96-427D-9D77-E4A4582D1898}" presName="vertSpace2a" presStyleCnt="0"/>
      <dgm:spPr/>
    </dgm:pt>
    <dgm:pt modelId="{8FD3D76B-E158-47EC-9ECB-34B951667D63}" type="pres">
      <dgm:prSet presAssocID="{D6EB9AB3-EC96-427D-9D77-E4A4582D1898}" presName="horz2" presStyleCnt="0"/>
      <dgm:spPr/>
    </dgm:pt>
    <dgm:pt modelId="{3B74AC3A-9AF6-459C-8527-80A67945750A}" type="pres">
      <dgm:prSet presAssocID="{D6EB9AB3-EC96-427D-9D77-E4A4582D1898}" presName="horzSpace2" presStyleCnt="0"/>
      <dgm:spPr/>
    </dgm:pt>
    <dgm:pt modelId="{3B2C5955-8A59-4A94-9DC4-463748CEF9E9}" type="pres">
      <dgm:prSet presAssocID="{D6EB9AB3-EC96-427D-9D77-E4A4582D1898}" presName="tx2" presStyleLbl="revTx" presStyleIdx="2" presStyleCnt="12"/>
      <dgm:spPr/>
    </dgm:pt>
    <dgm:pt modelId="{F5A7880A-8270-49C3-96EB-93A47889DE43}" type="pres">
      <dgm:prSet presAssocID="{D6EB9AB3-EC96-427D-9D77-E4A4582D1898}" presName="vert2" presStyleCnt="0"/>
      <dgm:spPr/>
    </dgm:pt>
    <dgm:pt modelId="{43A2E2B7-6D3C-4BF6-BB28-84FC0C0A68F6}" type="pres">
      <dgm:prSet presAssocID="{D6EB9AB3-EC96-427D-9D77-E4A4582D1898}" presName="thinLine2b" presStyleLbl="callout" presStyleIdx="0" presStyleCnt="9"/>
      <dgm:spPr/>
    </dgm:pt>
    <dgm:pt modelId="{B7096375-EE32-43C1-8C93-6D01FD8997B0}" type="pres">
      <dgm:prSet presAssocID="{D6EB9AB3-EC96-427D-9D77-E4A4582D1898}" presName="vertSpace2b" presStyleCnt="0"/>
      <dgm:spPr/>
    </dgm:pt>
    <dgm:pt modelId="{C4A18B5E-6127-4494-B93B-D934B6174013}" type="pres">
      <dgm:prSet presAssocID="{767BCCBC-1C31-4E27-8D04-4E22867EF63D}" presName="horz2" presStyleCnt="0"/>
      <dgm:spPr/>
    </dgm:pt>
    <dgm:pt modelId="{BB63A49F-A9D1-49A0-B8C8-43FF6F2B35E8}" type="pres">
      <dgm:prSet presAssocID="{767BCCBC-1C31-4E27-8D04-4E22867EF63D}" presName="horzSpace2" presStyleCnt="0"/>
      <dgm:spPr/>
    </dgm:pt>
    <dgm:pt modelId="{C4ED7C10-91C0-4CB3-893A-202B822016BE}" type="pres">
      <dgm:prSet presAssocID="{767BCCBC-1C31-4E27-8D04-4E22867EF63D}" presName="tx2" presStyleLbl="revTx" presStyleIdx="3" presStyleCnt="12"/>
      <dgm:spPr/>
    </dgm:pt>
    <dgm:pt modelId="{56C2AA07-C147-49AF-A453-5ECE5A0E8718}" type="pres">
      <dgm:prSet presAssocID="{767BCCBC-1C31-4E27-8D04-4E22867EF63D}" presName="vert2" presStyleCnt="0"/>
      <dgm:spPr/>
    </dgm:pt>
    <dgm:pt modelId="{7704034E-7052-4628-BB95-8646D1B7C155}" type="pres">
      <dgm:prSet presAssocID="{767BCCBC-1C31-4E27-8D04-4E22867EF63D}" presName="thinLine2b" presStyleLbl="callout" presStyleIdx="1" presStyleCnt="9"/>
      <dgm:spPr/>
    </dgm:pt>
    <dgm:pt modelId="{30EB0A62-D95D-472F-BAA5-E12929585896}" type="pres">
      <dgm:prSet presAssocID="{767BCCBC-1C31-4E27-8D04-4E22867EF63D}" presName="vertSpace2b" presStyleCnt="0"/>
      <dgm:spPr/>
    </dgm:pt>
    <dgm:pt modelId="{02DFF59D-7B2C-49F9-9010-62EBCB02BBCC}" type="pres">
      <dgm:prSet presAssocID="{A83E685F-779E-479E-A814-93B74089C712}" presName="horz2" presStyleCnt="0"/>
      <dgm:spPr/>
    </dgm:pt>
    <dgm:pt modelId="{4A933F70-7CD0-4A2D-956C-2579BC56EDAA}" type="pres">
      <dgm:prSet presAssocID="{A83E685F-779E-479E-A814-93B74089C712}" presName="horzSpace2" presStyleCnt="0"/>
      <dgm:spPr/>
    </dgm:pt>
    <dgm:pt modelId="{8B28779D-8122-418A-AAC3-F7D0553ABBE8}" type="pres">
      <dgm:prSet presAssocID="{A83E685F-779E-479E-A814-93B74089C712}" presName="tx2" presStyleLbl="revTx" presStyleIdx="4" presStyleCnt="12"/>
      <dgm:spPr/>
    </dgm:pt>
    <dgm:pt modelId="{D21DCCE2-DC89-4665-BC67-53238D8E61FF}" type="pres">
      <dgm:prSet presAssocID="{A83E685F-779E-479E-A814-93B74089C712}" presName="vert2" presStyleCnt="0"/>
      <dgm:spPr/>
    </dgm:pt>
    <dgm:pt modelId="{037E98FC-F2F1-4229-A2FB-2F0DA636A045}" type="pres">
      <dgm:prSet presAssocID="{A83E685F-779E-479E-A814-93B74089C712}" presName="thinLine2b" presStyleLbl="callout" presStyleIdx="2" presStyleCnt="9"/>
      <dgm:spPr/>
    </dgm:pt>
    <dgm:pt modelId="{28396DB6-5FE2-4EC9-B11F-A82AB09569A2}" type="pres">
      <dgm:prSet presAssocID="{A83E685F-779E-479E-A814-93B74089C712}" presName="vertSpace2b" presStyleCnt="0"/>
      <dgm:spPr/>
    </dgm:pt>
    <dgm:pt modelId="{70F45C91-DA1B-4A41-AFBD-89BE45AE829E}" type="pres">
      <dgm:prSet presAssocID="{A916C340-D56C-4778-B0A4-E3909F1AC5FD}" presName="thickLine" presStyleLbl="alignNode1" presStyleIdx="2" presStyleCnt="3"/>
      <dgm:spPr/>
    </dgm:pt>
    <dgm:pt modelId="{505F7EEA-F4B7-47A4-BF11-DDA7C3026588}" type="pres">
      <dgm:prSet presAssocID="{A916C340-D56C-4778-B0A4-E3909F1AC5FD}" presName="horz1" presStyleCnt="0"/>
      <dgm:spPr/>
    </dgm:pt>
    <dgm:pt modelId="{B19172E2-BFFD-417E-A675-8FC3D7EBA865}" type="pres">
      <dgm:prSet presAssocID="{A916C340-D56C-4778-B0A4-E3909F1AC5FD}" presName="tx1" presStyleLbl="revTx" presStyleIdx="5" presStyleCnt="12"/>
      <dgm:spPr/>
    </dgm:pt>
    <dgm:pt modelId="{689DC0F5-99E6-48F9-B8A6-70AA800B29EF}" type="pres">
      <dgm:prSet presAssocID="{A916C340-D56C-4778-B0A4-E3909F1AC5FD}" presName="vert1" presStyleCnt="0"/>
      <dgm:spPr/>
    </dgm:pt>
    <dgm:pt modelId="{D0003FF4-8487-49B3-95CA-0CDE77661BE2}" type="pres">
      <dgm:prSet presAssocID="{2DFA1478-8BD0-494A-AF87-19209CCFBE7E}" presName="vertSpace2a" presStyleCnt="0"/>
      <dgm:spPr/>
    </dgm:pt>
    <dgm:pt modelId="{6655F476-35B5-4771-B934-C8F3C3AA3E8A}" type="pres">
      <dgm:prSet presAssocID="{2DFA1478-8BD0-494A-AF87-19209CCFBE7E}" presName="horz2" presStyleCnt="0"/>
      <dgm:spPr/>
    </dgm:pt>
    <dgm:pt modelId="{19D081F1-B48A-4F63-84B9-3B3D0EDE265F}" type="pres">
      <dgm:prSet presAssocID="{2DFA1478-8BD0-494A-AF87-19209CCFBE7E}" presName="horzSpace2" presStyleCnt="0"/>
      <dgm:spPr/>
    </dgm:pt>
    <dgm:pt modelId="{F9FD739A-80A5-4D34-AE37-2297C5704BD6}" type="pres">
      <dgm:prSet presAssocID="{2DFA1478-8BD0-494A-AF87-19209CCFBE7E}" presName="tx2" presStyleLbl="revTx" presStyleIdx="6" presStyleCnt="12"/>
      <dgm:spPr/>
    </dgm:pt>
    <dgm:pt modelId="{36D83008-6765-4A1D-8567-1D6E9590AE5B}" type="pres">
      <dgm:prSet presAssocID="{2DFA1478-8BD0-494A-AF87-19209CCFBE7E}" presName="vert2" presStyleCnt="0"/>
      <dgm:spPr/>
    </dgm:pt>
    <dgm:pt modelId="{6C38488F-4EE8-4AE3-941B-75F2D99088B9}" type="pres">
      <dgm:prSet presAssocID="{2DFA1478-8BD0-494A-AF87-19209CCFBE7E}" presName="thinLine2b" presStyleLbl="callout" presStyleIdx="3" presStyleCnt="9"/>
      <dgm:spPr/>
    </dgm:pt>
    <dgm:pt modelId="{23BABF10-80DA-4073-BDE1-82D533BC72A6}" type="pres">
      <dgm:prSet presAssocID="{2DFA1478-8BD0-494A-AF87-19209CCFBE7E}" presName="vertSpace2b" presStyleCnt="0"/>
      <dgm:spPr/>
    </dgm:pt>
    <dgm:pt modelId="{6AAEFAF1-C544-485F-8E89-45B37AE8557E}" type="pres">
      <dgm:prSet presAssocID="{82B5FD50-23CB-4A53-90ED-74352287972A}" presName="horz2" presStyleCnt="0"/>
      <dgm:spPr/>
    </dgm:pt>
    <dgm:pt modelId="{BA077D12-2AFD-4835-AFA5-BB8C839C0D2C}" type="pres">
      <dgm:prSet presAssocID="{82B5FD50-23CB-4A53-90ED-74352287972A}" presName="horzSpace2" presStyleCnt="0"/>
      <dgm:spPr/>
    </dgm:pt>
    <dgm:pt modelId="{4BE07DA1-66AB-4CF4-AFF7-6A6B2A7CFED8}" type="pres">
      <dgm:prSet presAssocID="{82B5FD50-23CB-4A53-90ED-74352287972A}" presName="tx2" presStyleLbl="revTx" presStyleIdx="7" presStyleCnt="12"/>
      <dgm:spPr/>
    </dgm:pt>
    <dgm:pt modelId="{2D391789-7B29-48C1-AA23-B3D9A4A45D54}" type="pres">
      <dgm:prSet presAssocID="{82B5FD50-23CB-4A53-90ED-74352287972A}" presName="vert2" presStyleCnt="0"/>
      <dgm:spPr/>
    </dgm:pt>
    <dgm:pt modelId="{9DDB4434-AD4B-48F9-B564-EEFF254B6A31}" type="pres">
      <dgm:prSet presAssocID="{82B5FD50-23CB-4A53-90ED-74352287972A}" presName="thinLine2b" presStyleLbl="callout" presStyleIdx="4" presStyleCnt="9"/>
      <dgm:spPr/>
    </dgm:pt>
    <dgm:pt modelId="{293BA13C-7D71-4674-A7DE-8AEF8D6B50FD}" type="pres">
      <dgm:prSet presAssocID="{82B5FD50-23CB-4A53-90ED-74352287972A}" presName="vertSpace2b" presStyleCnt="0"/>
      <dgm:spPr/>
    </dgm:pt>
    <dgm:pt modelId="{1F9C5C92-53B6-4A18-A620-C957912B0DBC}" type="pres">
      <dgm:prSet presAssocID="{5238571E-924A-4DDB-A39D-2C29AA37E8B3}" presName="horz2" presStyleCnt="0"/>
      <dgm:spPr/>
    </dgm:pt>
    <dgm:pt modelId="{7F7B777F-D0C3-4D97-BF95-307F674CB8C6}" type="pres">
      <dgm:prSet presAssocID="{5238571E-924A-4DDB-A39D-2C29AA37E8B3}" presName="horzSpace2" presStyleCnt="0"/>
      <dgm:spPr/>
    </dgm:pt>
    <dgm:pt modelId="{E77DAD59-C597-4346-A829-048BA7182920}" type="pres">
      <dgm:prSet presAssocID="{5238571E-924A-4DDB-A39D-2C29AA37E8B3}" presName="tx2" presStyleLbl="revTx" presStyleIdx="8" presStyleCnt="12"/>
      <dgm:spPr/>
    </dgm:pt>
    <dgm:pt modelId="{9200B74F-BC94-4BF3-83A9-0B9D24CA34B4}" type="pres">
      <dgm:prSet presAssocID="{5238571E-924A-4DDB-A39D-2C29AA37E8B3}" presName="vert2" presStyleCnt="0"/>
      <dgm:spPr/>
    </dgm:pt>
    <dgm:pt modelId="{D77212DE-E00D-4389-98E0-D8E76DD92606}" type="pres">
      <dgm:prSet presAssocID="{5238571E-924A-4DDB-A39D-2C29AA37E8B3}" presName="thinLine2b" presStyleLbl="callout" presStyleIdx="5" presStyleCnt="9"/>
      <dgm:spPr/>
    </dgm:pt>
    <dgm:pt modelId="{92F84D49-B6EB-49C6-98F3-45AE138D885B}" type="pres">
      <dgm:prSet presAssocID="{5238571E-924A-4DDB-A39D-2C29AA37E8B3}" presName="vertSpace2b" presStyleCnt="0"/>
      <dgm:spPr/>
    </dgm:pt>
    <dgm:pt modelId="{503A798F-953C-4523-9DEB-D3D9B3B7216D}" type="pres">
      <dgm:prSet presAssocID="{66976455-875C-41FF-AF44-600C44C03FA0}" presName="horz2" presStyleCnt="0"/>
      <dgm:spPr/>
    </dgm:pt>
    <dgm:pt modelId="{50727A24-566B-4BF7-8A4B-CF8F32D7B4CD}" type="pres">
      <dgm:prSet presAssocID="{66976455-875C-41FF-AF44-600C44C03FA0}" presName="horzSpace2" presStyleCnt="0"/>
      <dgm:spPr/>
    </dgm:pt>
    <dgm:pt modelId="{7A4ADB2D-7C4E-4D83-9794-D449EC42C5DD}" type="pres">
      <dgm:prSet presAssocID="{66976455-875C-41FF-AF44-600C44C03FA0}" presName="tx2" presStyleLbl="revTx" presStyleIdx="9" presStyleCnt="12"/>
      <dgm:spPr/>
    </dgm:pt>
    <dgm:pt modelId="{8EE77FCB-253D-4A60-BEB3-E47D5BAE6F87}" type="pres">
      <dgm:prSet presAssocID="{66976455-875C-41FF-AF44-600C44C03FA0}" presName="vert2" presStyleCnt="0"/>
      <dgm:spPr/>
    </dgm:pt>
    <dgm:pt modelId="{A28D97D5-EA99-48CA-9587-72A97FD2D6C8}" type="pres">
      <dgm:prSet presAssocID="{66976455-875C-41FF-AF44-600C44C03FA0}" presName="thinLine2b" presStyleLbl="callout" presStyleIdx="6" presStyleCnt="9"/>
      <dgm:spPr/>
    </dgm:pt>
    <dgm:pt modelId="{44046CAC-6CEA-48D4-ADCE-F6380E823CDA}" type="pres">
      <dgm:prSet presAssocID="{66976455-875C-41FF-AF44-600C44C03FA0}" presName="vertSpace2b" presStyleCnt="0"/>
      <dgm:spPr/>
    </dgm:pt>
    <dgm:pt modelId="{E42560BC-3F42-4783-AC8F-F35D75584979}" type="pres">
      <dgm:prSet presAssocID="{68401189-8081-4797-9F72-304F36A02A3A}" presName="horz2" presStyleCnt="0"/>
      <dgm:spPr/>
    </dgm:pt>
    <dgm:pt modelId="{79F82A12-7431-4541-9E9F-77B3126655C6}" type="pres">
      <dgm:prSet presAssocID="{68401189-8081-4797-9F72-304F36A02A3A}" presName="horzSpace2" presStyleCnt="0"/>
      <dgm:spPr/>
    </dgm:pt>
    <dgm:pt modelId="{29B370D4-6B4E-4FD3-8442-21FCD8934132}" type="pres">
      <dgm:prSet presAssocID="{68401189-8081-4797-9F72-304F36A02A3A}" presName="tx2" presStyleLbl="revTx" presStyleIdx="10" presStyleCnt="12"/>
      <dgm:spPr/>
    </dgm:pt>
    <dgm:pt modelId="{623E7ACE-1D6F-42A2-88D9-E8A31470DF57}" type="pres">
      <dgm:prSet presAssocID="{68401189-8081-4797-9F72-304F36A02A3A}" presName="vert2" presStyleCnt="0"/>
      <dgm:spPr/>
    </dgm:pt>
    <dgm:pt modelId="{590EB6A5-D376-40EF-AB06-838182BA4DA6}" type="pres">
      <dgm:prSet presAssocID="{68401189-8081-4797-9F72-304F36A02A3A}" presName="thinLine2b" presStyleLbl="callout" presStyleIdx="7" presStyleCnt="9"/>
      <dgm:spPr/>
    </dgm:pt>
    <dgm:pt modelId="{E0E2F47B-FC91-4BAC-BC6D-90A43E514BB1}" type="pres">
      <dgm:prSet presAssocID="{68401189-8081-4797-9F72-304F36A02A3A}" presName="vertSpace2b" presStyleCnt="0"/>
      <dgm:spPr/>
    </dgm:pt>
    <dgm:pt modelId="{F39B49E2-1D4B-4B58-9756-9E39D25E97C6}" type="pres">
      <dgm:prSet presAssocID="{8B73B553-794B-4525-9B34-E6541B67EC15}" presName="horz2" presStyleCnt="0"/>
      <dgm:spPr/>
    </dgm:pt>
    <dgm:pt modelId="{6238ADEC-164F-4925-97CB-92D1FB2DFE46}" type="pres">
      <dgm:prSet presAssocID="{8B73B553-794B-4525-9B34-E6541B67EC15}" presName="horzSpace2" presStyleCnt="0"/>
      <dgm:spPr/>
    </dgm:pt>
    <dgm:pt modelId="{145AF375-9AEF-4D0D-B512-FD95C468F2EE}" type="pres">
      <dgm:prSet presAssocID="{8B73B553-794B-4525-9B34-E6541B67EC15}" presName="tx2" presStyleLbl="revTx" presStyleIdx="11" presStyleCnt="12"/>
      <dgm:spPr/>
    </dgm:pt>
    <dgm:pt modelId="{3E0DDF3D-D3B8-4D05-8F1E-1D83AD563E9A}" type="pres">
      <dgm:prSet presAssocID="{8B73B553-794B-4525-9B34-E6541B67EC15}" presName="vert2" presStyleCnt="0"/>
      <dgm:spPr/>
    </dgm:pt>
    <dgm:pt modelId="{D3EB7E7E-0CC6-4074-B998-C6788BC029E2}" type="pres">
      <dgm:prSet presAssocID="{8B73B553-794B-4525-9B34-E6541B67EC15}" presName="thinLine2b" presStyleLbl="callout" presStyleIdx="8" presStyleCnt="9"/>
      <dgm:spPr/>
    </dgm:pt>
    <dgm:pt modelId="{F51C2016-F1AF-4654-B079-139CA8C96C21}" type="pres">
      <dgm:prSet presAssocID="{8B73B553-794B-4525-9B34-E6541B67EC15}" presName="vertSpace2b" presStyleCnt="0"/>
      <dgm:spPr/>
    </dgm:pt>
  </dgm:ptLst>
  <dgm:cxnLst>
    <dgm:cxn modelId="{E645D503-618C-4D7F-AA98-834A1F0E59C4}" srcId="{D281C553-6A6C-4E5C-9283-F8584407086D}" destId="{A83E685F-779E-479E-A814-93B74089C712}" srcOrd="2" destOrd="0" parTransId="{6BB3FC5A-236E-4720-9B87-B606941D4FCA}" sibTransId="{B4DFB434-CFB4-4E34-AB0E-ACD3A554013C}"/>
    <dgm:cxn modelId="{9481DE10-9D5A-4990-BC12-026572A1555D}" type="presOf" srcId="{A916C340-D56C-4778-B0A4-E3909F1AC5FD}" destId="{B19172E2-BFFD-417E-A675-8FC3D7EBA865}" srcOrd="0" destOrd="0" presId="urn:microsoft.com/office/officeart/2008/layout/LinedList"/>
    <dgm:cxn modelId="{B66D3C18-266D-49E7-86FF-2FE1A3BB6479}" srcId="{A916C340-D56C-4778-B0A4-E3909F1AC5FD}" destId="{2DFA1478-8BD0-494A-AF87-19209CCFBE7E}" srcOrd="0" destOrd="0" parTransId="{5AD0B5EE-2051-46D9-A2FC-5C5C9B881C8D}" sibTransId="{34B94417-B895-4EF2-A2C6-AE5B40A45D1A}"/>
    <dgm:cxn modelId="{E0EF6F26-772E-40D4-888C-1CC580DEE6F5}" type="presOf" srcId="{82B5FD50-23CB-4A53-90ED-74352287972A}" destId="{4BE07DA1-66AB-4CF4-AFF7-6A6B2A7CFED8}" srcOrd="0" destOrd="0" presId="urn:microsoft.com/office/officeart/2008/layout/LinedList"/>
    <dgm:cxn modelId="{C5C3F42F-0509-4D67-A4BC-6F0016CF35E0}" srcId="{D281C553-6A6C-4E5C-9283-F8584407086D}" destId="{767BCCBC-1C31-4E27-8D04-4E22867EF63D}" srcOrd="1" destOrd="0" parTransId="{072E6651-B97D-4F35-9756-91E605FC9A7B}" sibTransId="{EC0FC6BF-BBF2-4185-AE77-9B26BF937838}"/>
    <dgm:cxn modelId="{92DA6437-DDE8-430F-A33F-FA5E7BCA6BE3}" srcId="{A916C340-D56C-4778-B0A4-E3909F1AC5FD}" destId="{8B73B553-794B-4525-9B34-E6541B67EC15}" srcOrd="5" destOrd="0" parTransId="{676E8620-AEFF-4710-AE07-E96A574B2691}" sibTransId="{01EBDBFC-BED8-4879-AA95-C3AD59F0F3AE}"/>
    <dgm:cxn modelId="{99C65F38-B0F6-4F8D-A786-18EDA8B2CB10}" srcId="{77AED40F-7D32-4123-AEC2-0D6F7BCDB6F3}" destId="{D281C553-6A6C-4E5C-9283-F8584407086D}" srcOrd="1" destOrd="0" parTransId="{90529E35-12B7-4BD1-A67E-4CFB41FC88E6}" sibTransId="{AD514468-2C0B-48BF-86D0-16EDB3CF07F2}"/>
    <dgm:cxn modelId="{40DE4E38-92FA-4B84-951B-A997AEC11CD5}" srcId="{77AED40F-7D32-4123-AEC2-0D6F7BCDB6F3}" destId="{9AEFC597-E0EA-43C9-8E5E-63A7C2AF31D7}" srcOrd="0" destOrd="0" parTransId="{BED2CC8D-8114-482A-9AB2-DFE71D381E90}" sibTransId="{AC467A9B-31E1-4332-9DBA-F28F896D17FA}"/>
    <dgm:cxn modelId="{A4387741-8B24-4582-8084-E05B81DDE467}" type="presOf" srcId="{2DFA1478-8BD0-494A-AF87-19209CCFBE7E}" destId="{F9FD739A-80A5-4D34-AE37-2297C5704BD6}" srcOrd="0" destOrd="0" presId="urn:microsoft.com/office/officeart/2008/layout/LinedList"/>
    <dgm:cxn modelId="{14829048-0108-420C-8E5C-B34F4F31E9AC}" srcId="{A916C340-D56C-4778-B0A4-E3909F1AC5FD}" destId="{5238571E-924A-4DDB-A39D-2C29AA37E8B3}" srcOrd="2" destOrd="0" parTransId="{85E4F102-E814-49B1-9B81-3991E30B7148}" sibTransId="{32A55D12-DD8A-45DB-84BE-02EBADB67BB8}"/>
    <dgm:cxn modelId="{B52AD24B-2EAE-4B27-AC62-1E9E708573FE}" srcId="{77AED40F-7D32-4123-AEC2-0D6F7BCDB6F3}" destId="{A916C340-D56C-4778-B0A4-E3909F1AC5FD}" srcOrd="2" destOrd="0" parTransId="{9B260828-EBCB-443B-8AD5-AFEA852EA50B}" sibTransId="{871A231A-9EAA-4377-BE56-27DABED39D7B}"/>
    <dgm:cxn modelId="{6A38577A-0359-4474-B967-E7DE338FC30F}" type="presOf" srcId="{9AEFC597-E0EA-43C9-8E5E-63A7C2AF31D7}" destId="{43AB2324-9C98-4728-8E18-EC8BDA9DFD8E}" srcOrd="0" destOrd="0" presId="urn:microsoft.com/office/officeart/2008/layout/LinedList"/>
    <dgm:cxn modelId="{9E4B5E87-8477-4E25-8094-7940E6CC9123}" type="presOf" srcId="{77AED40F-7D32-4123-AEC2-0D6F7BCDB6F3}" destId="{4986185C-2490-4EB3-8CA5-0A83A9624821}" srcOrd="0" destOrd="0" presId="urn:microsoft.com/office/officeart/2008/layout/LinedList"/>
    <dgm:cxn modelId="{AFE83F8D-FAA6-445A-88C3-70864AEC1BB2}" srcId="{A916C340-D56C-4778-B0A4-E3909F1AC5FD}" destId="{68401189-8081-4797-9F72-304F36A02A3A}" srcOrd="4" destOrd="0" parTransId="{69C4B99F-E9BD-4728-AC12-A7C79BA19DDC}" sibTransId="{562CBE3E-8EB5-412C-B2D8-B0FFC6BE0095}"/>
    <dgm:cxn modelId="{63E0AFA8-94E8-422E-B4B2-046FEF853D8D}" type="presOf" srcId="{767BCCBC-1C31-4E27-8D04-4E22867EF63D}" destId="{C4ED7C10-91C0-4CB3-893A-202B822016BE}" srcOrd="0" destOrd="0" presId="urn:microsoft.com/office/officeart/2008/layout/LinedList"/>
    <dgm:cxn modelId="{1C50C1AE-95AE-4C5D-835A-2DD70AA9ACD7}" type="presOf" srcId="{5238571E-924A-4DDB-A39D-2C29AA37E8B3}" destId="{E77DAD59-C597-4346-A829-048BA7182920}" srcOrd="0" destOrd="0" presId="urn:microsoft.com/office/officeart/2008/layout/LinedList"/>
    <dgm:cxn modelId="{9C70D8B1-A9BA-426A-9BCA-5D198A91F64D}" type="presOf" srcId="{D6EB9AB3-EC96-427D-9D77-E4A4582D1898}" destId="{3B2C5955-8A59-4A94-9DC4-463748CEF9E9}" srcOrd="0" destOrd="0" presId="urn:microsoft.com/office/officeart/2008/layout/LinedList"/>
    <dgm:cxn modelId="{0E97BEC5-342F-4746-95AF-4C41CDED0A94}" srcId="{A916C340-D56C-4778-B0A4-E3909F1AC5FD}" destId="{82B5FD50-23CB-4A53-90ED-74352287972A}" srcOrd="1" destOrd="0" parTransId="{25F50CB0-CA0A-4DE7-BC59-77897BAF8D38}" sibTransId="{1A902E96-C4A0-4F75-955B-C411362A5C81}"/>
    <dgm:cxn modelId="{D6B173CE-21D7-4F7D-ACC4-B648E7B08DB1}" srcId="{A916C340-D56C-4778-B0A4-E3909F1AC5FD}" destId="{66976455-875C-41FF-AF44-600C44C03FA0}" srcOrd="3" destOrd="0" parTransId="{D4D21C3B-9F06-456F-8704-E81A01A48C39}" sibTransId="{00A1DFA2-0A88-4DC4-998F-F17A923D046B}"/>
    <dgm:cxn modelId="{E6DF0BD4-2948-4F5B-823B-0B3284989456}" type="presOf" srcId="{A83E685F-779E-479E-A814-93B74089C712}" destId="{8B28779D-8122-418A-AAC3-F7D0553ABBE8}" srcOrd="0" destOrd="0" presId="urn:microsoft.com/office/officeart/2008/layout/LinedList"/>
    <dgm:cxn modelId="{7D9D76E6-C8D4-4D92-B8E2-2F43D12D8D6B}" type="presOf" srcId="{66976455-875C-41FF-AF44-600C44C03FA0}" destId="{7A4ADB2D-7C4E-4D83-9794-D449EC42C5DD}" srcOrd="0" destOrd="0" presId="urn:microsoft.com/office/officeart/2008/layout/LinedList"/>
    <dgm:cxn modelId="{37AA05EF-FF14-44A3-9B8B-8177CBDEA86A}" type="presOf" srcId="{8B73B553-794B-4525-9B34-E6541B67EC15}" destId="{145AF375-9AEF-4D0D-B512-FD95C468F2EE}" srcOrd="0" destOrd="0" presId="urn:microsoft.com/office/officeart/2008/layout/LinedList"/>
    <dgm:cxn modelId="{8C6C1AF1-15AB-4F94-B6EA-8128BE217321}" type="presOf" srcId="{D281C553-6A6C-4E5C-9283-F8584407086D}" destId="{9C9B739A-20A2-4B7B-86B5-7C42B8B45F86}" srcOrd="0" destOrd="0" presId="urn:microsoft.com/office/officeart/2008/layout/LinedList"/>
    <dgm:cxn modelId="{9CB21CF2-9165-4F3A-9AF4-B73E31038D9C}" type="presOf" srcId="{68401189-8081-4797-9F72-304F36A02A3A}" destId="{29B370D4-6B4E-4FD3-8442-21FCD8934132}" srcOrd="0" destOrd="0" presId="urn:microsoft.com/office/officeart/2008/layout/LinedList"/>
    <dgm:cxn modelId="{D3673EF5-9E39-4624-A421-F4CE5BFDA9CA}" srcId="{D281C553-6A6C-4E5C-9283-F8584407086D}" destId="{D6EB9AB3-EC96-427D-9D77-E4A4582D1898}" srcOrd="0" destOrd="0" parTransId="{51ABD543-A89E-4FB9-BADE-EB6CB42A418B}" sibTransId="{CA3929E9-6810-46F8-B812-9F7E99412B0E}"/>
    <dgm:cxn modelId="{18C5B347-8CBB-433C-B164-61532FBC2501}" type="presParOf" srcId="{4986185C-2490-4EB3-8CA5-0A83A9624821}" destId="{A95F6C3D-8677-4F5A-B12D-71E78FD1D17E}" srcOrd="0" destOrd="0" presId="urn:microsoft.com/office/officeart/2008/layout/LinedList"/>
    <dgm:cxn modelId="{510F63FA-0691-4826-8DA3-E50C7A1D832C}" type="presParOf" srcId="{4986185C-2490-4EB3-8CA5-0A83A9624821}" destId="{863FC49E-9CD7-4E1E-8771-9ECEFA9CE68C}" srcOrd="1" destOrd="0" presId="urn:microsoft.com/office/officeart/2008/layout/LinedList"/>
    <dgm:cxn modelId="{B57AB445-199C-4B68-90DF-7B229B87DAFB}" type="presParOf" srcId="{863FC49E-9CD7-4E1E-8771-9ECEFA9CE68C}" destId="{43AB2324-9C98-4728-8E18-EC8BDA9DFD8E}" srcOrd="0" destOrd="0" presId="urn:microsoft.com/office/officeart/2008/layout/LinedList"/>
    <dgm:cxn modelId="{290F13C0-603C-40BC-9775-895CD378043A}" type="presParOf" srcId="{863FC49E-9CD7-4E1E-8771-9ECEFA9CE68C}" destId="{63B0A490-A909-4ACE-81F2-CD703FDF4728}" srcOrd="1" destOrd="0" presId="urn:microsoft.com/office/officeart/2008/layout/LinedList"/>
    <dgm:cxn modelId="{74C9F063-E0E2-4D65-A34B-29394EA1AAFC}" type="presParOf" srcId="{4986185C-2490-4EB3-8CA5-0A83A9624821}" destId="{EBC6A0F7-5442-4906-966C-C60E9534D712}" srcOrd="2" destOrd="0" presId="urn:microsoft.com/office/officeart/2008/layout/LinedList"/>
    <dgm:cxn modelId="{5800AF65-6FA6-41BC-82F7-985AF6E2A5B9}" type="presParOf" srcId="{4986185C-2490-4EB3-8CA5-0A83A9624821}" destId="{B2409B45-76F0-43B4-BAFD-12A767EC3076}" srcOrd="3" destOrd="0" presId="urn:microsoft.com/office/officeart/2008/layout/LinedList"/>
    <dgm:cxn modelId="{3E3FE556-CCCF-4653-B0D0-F047699F42F1}" type="presParOf" srcId="{B2409B45-76F0-43B4-BAFD-12A767EC3076}" destId="{9C9B739A-20A2-4B7B-86B5-7C42B8B45F86}" srcOrd="0" destOrd="0" presId="urn:microsoft.com/office/officeart/2008/layout/LinedList"/>
    <dgm:cxn modelId="{A647918C-60E5-42BD-80C5-8451709827C1}" type="presParOf" srcId="{B2409B45-76F0-43B4-BAFD-12A767EC3076}" destId="{DA45803F-BEE3-42A4-9FAF-7495939D0834}" srcOrd="1" destOrd="0" presId="urn:microsoft.com/office/officeart/2008/layout/LinedList"/>
    <dgm:cxn modelId="{309780E1-704A-4F7E-AADA-F58423046E99}" type="presParOf" srcId="{DA45803F-BEE3-42A4-9FAF-7495939D0834}" destId="{ED8546E4-57B8-4F81-B822-FAC78B2A7F2C}" srcOrd="0" destOrd="0" presId="urn:microsoft.com/office/officeart/2008/layout/LinedList"/>
    <dgm:cxn modelId="{495A471A-AF6B-4DB1-82F6-78A9879253D5}" type="presParOf" srcId="{DA45803F-BEE3-42A4-9FAF-7495939D0834}" destId="{8FD3D76B-E158-47EC-9ECB-34B951667D63}" srcOrd="1" destOrd="0" presId="urn:microsoft.com/office/officeart/2008/layout/LinedList"/>
    <dgm:cxn modelId="{C3740C4B-DE8D-416C-9C47-1483DDCD47A5}" type="presParOf" srcId="{8FD3D76B-E158-47EC-9ECB-34B951667D63}" destId="{3B74AC3A-9AF6-459C-8527-80A67945750A}" srcOrd="0" destOrd="0" presId="urn:microsoft.com/office/officeart/2008/layout/LinedList"/>
    <dgm:cxn modelId="{1E06BDFB-8599-4EF2-847A-D6A3119171F0}" type="presParOf" srcId="{8FD3D76B-E158-47EC-9ECB-34B951667D63}" destId="{3B2C5955-8A59-4A94-9DC4-463748CEF9E9}" srcOrd="1" destOrd="0" presId="urn:microsoft.com/office/officeart/2008/layout/LinedList"/>
    <dgm:cxn modelId="{52466CEB-3879-4526-8643-A59CE6BFAE87}" type="presParOf" srcId="{8FD3D76B-E158-47EC-9ECB-34B951667D63}" destId="{F5A7880A-8270-49C3-96EB-93A47889DE43}" srcOrd="2" destOrd="0" presId="urn:microsoft.com/office/officeart/2008/layout/LinedList"/>
    <dgm:cxn modelId="{4C25C487-A7CE-414C-AE8B-AD3374356664}" type="presParOf" srcId="{DA45803F-BEE3-42A4-9FAF-7495939D0834}" destId="{43A2E2B7-6D3C-4BF6-BB28-84FC0C0A68F6}" srcOrd="2" destOrd="0" presId="urn:microsoft.com/office/officeart/2008/layout/LinedList"/>
    <dgm:cxn modelId="{78F1ADDE-29A0-4F05-A13A-6E9544879CC1}" type="presParOf" srcId="{DA45803F-BEE3-42A4-9FAF-7495939D0834}" destId="{B7096375-EE32-43C1-8C93-6D01FD8997B0}" srcOrd="3" destOrd="0" presId="urn:microsoft.com/office/officeart/2008/layout/LinedList"/>
    <dgm:cxn modelId="{BEBCD2E2-13DA-45C7-80BC-90C4BF231CFA}" type="presParOf" srcId="{DA45803F-BEE3-42A4-9FAF-7495939D0834}" destId="{C4A18B5E-6127-4494-B93B-D934B6174013}" srcOrd="4" destOrd="0" presId="urn:microsoft.com/office/officeart/2008/layout/LinedList"/>
    <dgm:cxn modelId="{18CEE34C-7E54-4476-B51E-5EFB04151418}" type="presParOf" srcId="{C4A18B5E-6127-4494-B93B-D934B6174013}" destId="{BB63A49F-A9D1-49A0-B8C8-43FF6F2B35E8}" srcOrd="0" destOrd="0" presId="urn:microsoft.com/office/officeart/2008/layout/LinedList"/>
    <dgm:cxn modelId="{4F33E04F-1EC7-4F13-895B-D0DEF319D0F1}" type="presParOf" srcId="{C4A18B5E-6127-4494-B93B-D934B6174013}" destId="{C4ED7C10-91C0-4CB3-893A-202B822016BE}" srcOrd="1" destOrd="0" presId="urn:microsoft.com/office/officeart/2008/layout/LinedList"/>
    <dgm:cxn modelId="{FE6F3F49-C1C9-4EC7-AB2A-7CD53C6E7FCF}" type="presParOf" srcId="{C4A18B5E-6127-4494-B93B-D934B6174013}" destId="{56C2AA07-C147-49AF-A453-5ECE5A0E8718}" srcOrd="2" destOrd="0" presId="urn:microsoft.com/office/officeart/2008/layout/LinedList"/>
    <dgm:cxn modelId="{A22BF2B0-01EB-46B6-A396-CC4562254EA0}" type="presParOf" srcId="{DA45803F-BEE3-42A4-9FAF-7495939D0834}" destId="{7704034E-7052-4628-BB95-8646D1B7C155}" srcOrd="5" destOrd="0" presId="urn:microsoft.com/office/officeart/2008/layout/LinedList"/>
    <dgm:cxn modelId="{E0AE8DC4-D8A5-4F3F-92E8-9E24C578ADBF}" type="presParOf" srcId="{DA45803F-BEE3-42A4-9FAF-7495939D0834}" destId="{30EB0A62-D95D-472F-BAA5-E12929585896}" srcOrd="6" destOrd="0" presId="urn:microsoft.com/office/officeart/2008/layout/LinedList"/>
    <dgm:cxn modelId="{0F26CA9E-A5FD-4338-8AAB-8AC0649A7F95}" type="presParOf" srcId="{DA45803F-BEE3-42A4-9FAF-7495939D0834}" destId="{02DFF59D-7B2C-49F9-9010-62EBCB02BBCC}" srcOrd="7" destOrd="0" presId="urn:microsoft.com/office/officeart/2008/layout/LinedList"/>
    <dgm:cxn modelId="{D16EA82B-4FE8-46EB-9391-BBC443E619BE}" type="presParOf" srcId="{02DFF59D-7B2C-49F9-9010-62EBCB02BBCC}" destId="{4A933F70-7CD0-4A2D-956C-2579BC56EDAA}" srcOrd="0" destOrd="0" presId="urn:microsoft.com/office/officeart/2008/layout/LinedList"/>
    <dgm:cxn modelId="{3AF2F7B8-CC95-4470-AF8E-72CB2399B179}" type="presParOf" srcId="{02DFF59D-7B2C-49F9-9010-62EBCB02BBCC}" destId="{8B28779D-8122-418A-AAC3-F7D0553ABBE8}" srcOrd="1" destOrd="0" presId="urn:microsoft.com/office/officeart/2008/layout/LinedList"/>
    <dgm:cxn modelId="{94304A87-45C6-4B16-A265-E07790537C73}" type="presParOf" srcId="{02DFF59D-7B2C-49F9-9010-62EBCB02BBCC}" destId="{D21DCCE2-DC89-4665-BC67-53238D8E61FF}" srcOrd="2" destOrd="0" presId="urn:microsoft.com/office/officeart/2008/layout/LinedList"/>
    <dgm:cxn modelId="{B4BA88D8-B7A8-45C4-ACE5-DF46E5BA9496}" type="presParOf" srcId="{DA45803F-BEE3-42A4-9FAF-7495939D0834}" destId="{037E98FC-F2F1-4229-A2FB-2F0DA636A045}" srcOrd="8" destOrd="0" presId="urn:microsoft.com/office/officeart/2008/layout/LinedList"/>
    <dgm:cxn modelId="{90C30161-14FC-4337-B644-06897DCAE323}" type="presParOf" srcId="{DA45803F-BEE3-42A4-9FAF-7495939D0834}" destId="{28396DB6-5FE2-4EC9-B11F-A82AB09569A2}" srcOrd="9" destOrd="0" presId="urn:microsoft.com/office/officeart/2008/layout/LinedList"/>
    <dgm:cxn modelId="{46D252B1-1F87-4C72-83BE-73E9416BCF51}" type="presParOf" srcId="{4986185C-2490-4EB3-8CA5-0A83A9624821}" destId="{70F45C91-DA1B-4A41-AFBD-89BE45AE829E}" srcOrd="4" destOrd="0" presId="urn:microsoft.com/office/officeart/2008/layout/LinedList"/>
    <dgm:cxn modelId="{15F3BF7D-6367-4AAA-BC3C-E836EE94C11B}" type="presParOf" srcId="{4986185C-2490-4EB3-8CA5-0A83A9624821}" destId="{505F7EEA-F4B7-47A4-BF11-DDA7C3026588}" srcOrd="5" destOrd="0" presId="urn:microsoft.com/office/officeart/2008/layout/LinedList"/>
    <dgm:cxn modelId="{BBD807A9-2060-4CA8-85FD-41ACAD517D34}" type="presParOf" srcId="{505F7EEA-F4B7-47A4-BF11-DDA7C3026588}" destId="{B19172E2-BFFD-417E-A675-8FC3D7EBA865}" srcOrd="0" destOrd="0" presId="urn:microsoft.com/office/officeart/2008/layout/LinedList"/>
    <dgm:cxn modelId="{593F63D8-D9C0-4D85-B9BD-8D0C8E82530E}" type="presParOf" srcId="{505F7EEA-F4B7-47A4-BF11-DDA7C3026588}" destId="{689DC0F5-99E6-48F9-B8A6-70AA800B29EF}" srcOrd="1" destOrd="0" presId="urn:microsoft.com/office/officeart/2008/layout/LinedList"/>
    <dgm:cxn modelId="{23E826B1-FC56-4145-93ED-DF2ECB0632D6}" type="presParOf" srcId="{689DC0F5-99E6-48F9-B8A6-70AA800B29EF}" destId="{D0003FF4-8487-49B3-95CA-0CDE77661BE2}" srcOrd="0" destOrd="0" presId="urn:microsoft.com/office/officeart/2008/layout/LinedList"/>
    <dgm:cxn modelId="{C7846101-42B4-4251-BFCE-D833473DE02F}" type="presParOf" srcId="{689DC0F5-99E6-48F9-B8A6-70AA800B29EF}" destId="{6655F476-35B5-4771-B934-C8F3C3AA3E8A}" srcOrd="1" destOrd="0" presId="urn:microsoft.com/office/officeart/2008/layout/LinedList"/>
    <dgm:cxn modelId="{87C927B6-B199-4507-8DA9-5F77BC658B88}" type="presParOf" srcId="{6655F476-35B5-4771-B934-C8F3C3AA3E8A}" destId="{19D081F1-B48A-4F63-84B9-3B3D0EDE265F}" srcOrd="0" destOrd="0" presId="urn:microsoft.com/office/officeart/2008/layout/LinedList"/>
    <dgm:cxn modelId="{E740227D-51E4-482C-BB58-8636363FD3E2}" type="presParOf" srcId="{6655F476-35B5-4771-B934-C8F3C3AA3E8A}" destId="{F9FD739A-80A5-4D34-AE37-2297C5704BD6}" srcOrd="1" destOrd="0" presId="urn:microsoft.com/office/officeart/2008/layout/LinedList"/>
    <dgm:cxn modelId="{C758EDBB-8B5E-4C8C-B102-A8C929660355}" type="presParOf" srcId="{6655F476-35B5-4771-B934-C8F3C3AA3E8A}" destId="{36D83008-6765-4A1D-8567-1D6E9590AE5B}" srcOrd="2" destOrd="0" presId="urn:microsoft.com/office/officeart/2008/layout/LinedList"/>
    <dgm:cxn modelId="{CCF892AA-5F20-4030-BBE4-B7362B3C1942}" type="presParOf" srcId="{689DC0F5-99E6-48F9-B8A6-70AA800B29EF}" destId="{6C38488F-4EE8-4AE3-941B-75F2D99088B9}" srcOrd="2" destOrd="0" presId="urn:microsoft.com/office/officeart/2008/layout/LinedList"/>
    <dgm:cxn modelId="{FA11C3FF-0A4D-478C-A7EA-DC33BC0AF6C7}" type="presParOf" srcId="{689DC0F5-99E6-48F9-B8A6-70AA800B29EF}" destId="{23BABF10-80DA-4073-BDE1-82D533BC72A6}" srcOrd="3" destOrd="0" presId="urn:microsoft.com/office/officeart/2008/layout/LinedList"/>
    <dgm:cxn modelId="{0DCD00F7-660A-44A1-9BDF-EE95499E0B5C}" type="presParOf" srcId="{689DC0F5-99E6-48F9-B8A6-70AA800B29EF}" destId="{6AAEFAF1-C544-485F-8E89-45B37AE8557E}" srcOrd="4" destOrd="0" presId="urn:microsoft.com/office/officeart/2008/layout/LinedList"/>
    <dgm:cxn modelId="{C985538A-3BA6-4A52-8DA1-ECD4D91AE167}" type="presParOf" srcId="{6AAEFAF1-C544-485F-8E89-45B37AE8557E}" destId="{BA077D12-2AFD-4835-AFA5-BB8C839C0D2C}" srcOrd="0" destOrd="0" presId="urn:microsoft.com/office/officeart/2008/layout/LinedList"/>
    <dgm:cxn modelId="{A9C196FB-596C-4EBC-8E76-E44AD3E4D661}" type="presParOf" srcId="{6AAEFAF1-C544-485F-8E89-45B37AE8557E}" destId="{4BE07DA1-66AB-4CF4-AFF7-6A6B2A7CFED8}" srcOrd="1" destOrd="0" presId="urn:microsoft.com/office/officeart/2008/layout/LinedList"/>
    <dgm:cxn modelId="{2A8ABDF2-0CE1-4F92-9ACE-A58D910A392F}" type="presParOf" srcId="{6AAEFAF1-C544-485F-8E89-45B37AE8557E}" destId="{2D391789-7B29-48C1-AA23-B3D9A4A45D54}" srcOrd="2" destOrd="0" presId="urn:microsoft.com/office/officeart/2008/layout/LinedList"/>
    <dgm:cxn modelId="{6E74FB11-C819-43E8-8AE8-5237C20975A1}" type="presParOf" srcId="{689DC0F5-99E6-48F9-B8A6-70AA800B29EF}" destId="{9DDB4434-AD4B-48F9-B564-EEFF254B6A31}" srcOrd="5" destOrd="0" presId="urn:microsoft.com/office/officeart/2008/layout/LinedList"/>
    <dgm:cxn modelId="{EE12FBF9-3AFF-4D27-A950-98CE0D5ECDC6}" type="presParOf" srcId="{689DC0F5-99E6-48F9-B8A6-70AA800B29EF}" destId="{293BA13C-7D71-4674-A7DE-8AEF8D6B50FD}" srcOrd="6" destOrd="0" presId="urn:microsoft.com/office/officeart/2008/layout/LinedList"/>
    <dgm:cxn modelId="{FD83D440-7319-47E8-85DE-842DCDBF2202}" type="presParOf" srcId="{689DC0F5-99E6-48F9-B8A6-70AA800B29EF}" destId="{1F9C5C92-53B6-4A18-A620-C957912B0DBC}" srcOrd="7" destOrd="0" presId="urn:microsoft.com/office/officeart/2008/layout/LinedList"/>
    <dgm:cxn modelId="{A4A564AF-D373-4039-8915-118E0E409DFB}" type="presParOf" srcId="{1F9C5C92-53B6-4A18-A620-C957912B0DBC}" destId="{7F7B777F-D0C3-4D97-BF95-307F674CB8C6}" srcOrd="0" destOrd="0" presId="urn:microsoft.com/office/officeart/2008/layout/LinedList"/>
    <dgm:cxn modelId="{228EDB50-FCF1-4F54-A90B-EF8D1F64EF8D}" type="presParOf" srcId="{1F9C5C92-53B6-4A18-A620-C957912B0DBC}" destId="{E77DAD59-C597-4346-A829-048BA7182920}" srcOrd="1" destOrd="0" presId="urn:microsoft.com/office/officeart/2008/layout/LinedList"/>
    <dgm:cxn modelId="{4081B872-AA25-419E-A6C5-2A491D55C786}" type="presParOf" srcId="{1F9C5C92-53B6-4A18-A620-C957912B0DBC}" destId="{9200B74F-BC94-4BF3-83A9-0B9D24CA34B4}" srcOrd="2" destOrd="0" presId="urn:microsoft.com/office/officeart/2008/layout/LinedList"/>
    <dgm:cxn modelId="{1AA52686-A09E-4E76-A147-CF1F692B8E86}" type="presParOf" srcId="{689DC0F5-99E6-48F9-B8A6-70AA800B29EF}" destId="{D77212DE-E00D-4389-98E0-D8E76DD92606}" srcOrd="8" destOrd="0" presId="urn:microsoft.com/office/officeart/2008/layout/LinedList"/>
    <dgm:cxn modelId="{B3C2ABD7-5E48-4C49-8FA9-BE4DBD3C6E53}" type="presParOf" srcId="{689DC0F5-99E6-48F9-B8A6-70AA800B29EF}" destId="{92F84D49-B6EB-49C6-98F3-45AE138D885B}" srcOrd="9" destOrd="0" presId="urn:microsoft.com/office/officeart/2008/layout/LinedList"/>
    <dgm:cxn modelId="{4EF5DD12-B198-45BE-8BB7-4750041FAA01}" type="presParOf" srcId="{689DC0F5-99E6-48F9-B8A6-70AA800B29EF}" destId="{503A798F-953C-4523-9DEB-D3D9B3B7216D}" srcOrd="10" destOrd="0" presId="urn:microsoft.com/office/officeart/2008/layout/LinedList"/>
    <dgm:cxn modelId="{8176FD9E-E1F7-4E3D-9639-8FF451595C97}" type="presParOf" srcId="{503A798F-953C-4523-9DEB-D3D9B3B7216D}" destId="{50727A24-566B-4BF7-8A4B-CF8F32D7B4CD}" srcOrd="0" destOrd="0" presId="urn:microsoft.com/office/officeart/2008/layout/LinedList"/>
    <dgm:cxn modelId="{C738C541-D3D0-496A-BD89-ECDAEEDA7747}" type="presParOf" srcId="{503A798F-953C-4523-9DEB-D3D9B3B7216D}" destId="{7A4ADB2D-7C4E-4D83-9794-D449EC42C5DD}" srcOrd="1" destOrd="0" presId="urn:microsoft.com/office/officeart/2008/layout/LinedList"/>
    <dgm:cxn modelId="{81CD6CBF-CEFF-40D2-B982-D1E3AAE7F596}" type="presParOf" srcId="{503A798F-953C-4523-9DEB-D3D9B3B7216D}" destId="{8EE77FCB-253D-4A60-BEB3-E47D5BAE6F87}" srcOrd="2" destOrd="0" presId="urn:microsoft.com/office/officeart/2008/layout/LinedList"/>
    <dgm:cxn modelId="{767B3C14-E262-4147-AD98-EA3861D8D5F3}" type="presParOf" srcId="{689DC0F5-99E6-48F9-B8A6-70AA800B29EF}" destId="{A28D97D5-EA99-48CA-9587-72A97FD2D6C8}" srcOrd="11" destOrd="0" presId="urn:microsoft.com/office/officeart/2008/layout/LinedList"/>
    <dgm:cxn modelId="{CDA7361E-932A-45FE-91D5-E77056AF2963}" type="presParOf" srcId="{689DC0F5-99E6-48F9-B8A6-70AA800B29EF}" destId="{44046CAC-6CEA-48D4-ADCE-F6380E823CDA}" srcOrd="12" destOrd="0" presId="urn:microsoft.com/office/officeart/2008/layout/LinedList"/>
    <dgm:cxn modelId="{4C06649D-2EB2-4F0B-99FD-0481CE927C41}" type="presParOf" srcId="{689DC0F5-99E6-48F9-B8A6-70AA800B29EF}" destId="{E42560BC-3F42-4783-AC8F-F35D75584979}" srcOrd="13" destOrd="0" presId="urn:microsoft.com/office/officeart/2008/layout/LinedList"/>
    <dgm:cxn modelId="{C2138358-E29E-4934-AB72-2262D8625308}" type="presParOf" srcId="{E42560BC-3F42-4783-AC8F-F35D75584979}" destId="{79F82A12-7431-4541-9E9F-77B3126655C6}" srcOrd="0" destOrd="0" presId="urn:microsoft.com/office/officeart/2008/layout/LinedList"/>
    <dgm:cxn modelId="{5767C943-6541-4B4F-9BCB-CA3021AA31C1}" type="presParOf" srcId="{E42560BC-3F42-4783-AC8F-F35D75584979}" destId="{29B370D4-6B4E-4FD3-8442-21FCD8934132}" srcOrd="1" destOrd="0" presId="urn:microsoft.com/office/officeart/2008/layout/LinedList"/>
    <dgm:cxn modelId="{84213866-2DD6-4798-A28D-FBE48426AD13}" type="presParOf" srcId="{E42560BC-3F42-4783-AC8F-F35D75584979}" destId="{623E7ACE-1D6F-42A2-88D9-E8A31470DF57}" srcOrd="2" destOrd="0" presId="urn:microsoft.com/office/officeart/2008/layout/LinedList"/>
    <dgm:cxn modelId="{9BDDBBEB-DA6D-445F-B2B9-ED026667170C}" type="presParOf" srcId="{689DC0F5-99E6-48F9-B8A6-70AA800B29EF}" destId="{590EB6A5-D376-40EF-AB06-838182BA4DA6}" srcOrd="14" destOrd="0" presId="urn:microsoft.com/office/officeart/2008/layout/LinedList"/>
    <dgm:cxn modelId="{7FD6346E-4926-44FD-A4E0-FB1B6AD458D0}" type="presParOf" srcId="{689DC0F5-99E6-48F9-B8A6-70AA800B29EF}" destId="{E0E2F47B-FC91-4BAC-BC6D-90A43E514BB1}" srcOrd="15" destOrd="0" presId="urn:microsoft.com/office/officeart/2008/layout/LinedList"/>
    <dgm:cxn modelId="{EF7B7A5C-EC77-4C1C-8EC1-6AB75D248D9B}" type="presParOf" srcId="{689DC0F5-99E6-48F9-B8A6-70AA800B29EF}" destId="{F39B49E2-1D4B-4B58-9756-9E39D25E97C6}" srcOrd="16" destOrd="0" presId="urn:microsoft.com/office/officeart/2008/layout/LinedList"/>
    <dgm:cxn modelId="{FB821BA3-904F-4F9A-BCC9-01F2897FDAB2}" type="presParOf" srcId="{F39B49E2-1D4B-4B58-9756-9E39D25E97C6}" destId="{6238ADEC-164F-4925-97CB-92D1FB2DFE46}" srcOrd="0" destOrd="0" presId="urn:microsoft.com/office/officeart/2008/layout/LinedList"/>
    <dgm:cxn modelId="{86E5E52E-47BA-4FB3-8970-0867C4A2549B}" type="presParOf" srcId="{F39B49E2-1D4B-4B58-9756-9E39D25E97C6}" destId="{145AF375-9AEF-4D0D-B512-FD95C468F2EE}" srcOrd="1" destOrd="0" presId="urn:microsoft.com/office/officeart/2008/layout/LinedList"/>
    <dgm:cxn modelId="{C38F9C8E-C497-4762-983F-55FDF8B2462E}" type="presParOf" srcId="{F39B49E2-1D4B-4B58-9756-9E39D25E97C6}" destId="{3E0DDF3D-D3B8-4D05-8F1E-1D83AD563E9A}" srcOrd="2" destOrd="0" presId="urn:microsoft.com/office/officeart/2008/layout/LinedList"/>
    <dgm:cxn modelId="{3D76E328-D00B-4C8E-A079-7971907D80C5}" type="presParOf" srcId="{689DC0F5-99E6-48F9-B8A6-70AA800B29EF}" destId="{D3EB7E7E-0CC6-4074-B998-C6788BC029E2}" srcOrd="17" destOrd="0" presId="urn:microsoft.com/office/officeart/2008/layout/LinedList"/>
    <dgm:cxn modelId="{2B77F91E-32D4-4772-B296-3AF41E01EE1E}" type="presParOf" srcId="{689DC0F5-99E6-48F9-B8A6-70AA800B29EF}" destId="{F51C2016-F1AF-4654-B079-139CA8C96C21}" srcOrd="18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27D2C46A-9987-4CCD-A4E1-E98975B612F3}" type="doc">
      <dgm:prSet loTypeId="urn:microsoft.com/office/officeart/2005/8/layout/venn1" loCatId="relationship" qsTypeId="urn:microsoft.com/office/officeart/2005/8/quickstyle/simple3" qsCatId="simple" csTypeId="urn:microsoft.com/office/officeart/2005/8/colors/accent1_2" csCatId="accent1"/>
      <dgm:spPr/>
      <dgm:t>
        <a:bodyPr/>
        <a:lstStyle/>
        <a:p>
          <a:endParaRPr lang="fi-FI"/>
        </a:p>
      </dgm:t>
    </dgm:pt>
    <dgm:pt modelId="{449E7BCC-633A-452E-A0B6-06A0F7A59027}">
      <dgm:prSet/>
      <dgm:spPr/>
      <dgm:t>
        <a:bodyPr/>
        <a:lstStyle/>
        <a:p>
          <a:r>
            <a:rPr lang="fi-FI" b="1"/>
            <a:t>Kollektiivinen </a:t>
          </a:r>
          <a:endParaRPr lang="fi-FI"/>
        </a:p>
      </dgm:t>
    </dgm:pt>
    <dgm:pt modelId="{0832F2BD-A73A-45FD-81C2-D3D3E653245F}" type="parTrans" cxnId="{10D05EF2-CA46-441C-AB90-B109BEAA6C92}">
      <dgm:prSet/>
      <dgm:spPr/>
      <dgm:t>
        <a:bodyPr/>
        <a:lstStyle/>
        <a:p>
          <a:endParaRPr lang="fi-FI"/>
        </a:p>
      </dgm:t>
    </dgm:pt>
    <dgm:pt modelId="{388D463C-D79B-4F21-9548-4AF7062CD5DA}" type="sibTrans" cxnId="{10D05EF2-CA46-441C-AB90-B109BEAA6C92}">
      <dgm:prSet/>
      <dgm:spPr/>
      <dgm:t>
        <a:bodyPr/>
        <a:lstStyle/>
        <a:p>
          <a:endParaRPr lang="fi-FI"/>
        </a:p>
      </dgm:t>
    </dgm:pt>
    <dgm:pt modelId="{B870E2C2-09BB-41BC-9149-E8C9ED5B8ED3}">
      <dgm:prSet/>
      <dgm:spPr/>
      <dgm:t>
        <a:bodyPr/>
        <a:lstStyle/>
        <a:p>
          <a:r>
            <a:rPr lang="fi-FI" b="1"/>
            <a:t>Automatisoitu </a:t>
          </a:r>
          <a:endParaRPr lang="fi-FI"/>
        </a:p>
      </dgm:t>
    </dgm:pt>
    <dgm:pt modelId="{EBE4D9D3-0176-41AB-9414-CAB04777DF5D}" type="parTrans" cxnId="{77EFDE24-70A9-4C20-9463-1D57C78F821E}">
      <dgm:prSet/>
      <dgm:spPr/>
      <dgm:t>
        <a:bodyPr/>
        <a:lstStyle/>
        <a:p>
          <a:endParaRPr lang="fi-FI"/>
        </a:p>
      </dgm:t>
    </dgm:pt>
    <dgm:pt modelId="{18AB60D5-8743-40B2-B4C6-29EA8ADFEF8B}" type="sibTrans" cxnId="{77EFDE24-70A9-4C20-9463-1D57C78F821E}">
      <dgm:prSet/>
      <dgm:spPr/>
      <dgm:t>
        <a:bodyPr/>
        <a:lstStyle/>
        <a:p>
          <a:endParaRPr lang="fi-FI"/>
        </a:p>
      </dgm:t>
    </dgm:pt>
    <dgm:pt modelId="{1A26234B-144A-48C3-BF17-9B4822A7F321}">
      <dgm:prSet/>
      <dgm:spPr/>
      <dgm:t>
        <a:bodyPr/>
        <a:lstStyle/>
        <a:p>
          <a:r>
            <a:rPr lang="fi-FI"/>
            <a:t>Sähköinen järjestelmä </a:t>
          </a:r>
        </a:p>
      </dgm:t>
    </dgm:pt>
    <dgm:pt modelId="{B09B9A91-4F35-4C91-AAC8-67AA201FBD06}" type="parTrans" cxnId="{807AA57A-7900-4D92-B66A-9C939F9039D7}">
      <dgm:prSet/>
      <dgm:spPr/>
      <dgm:t>
        <a:bodyPr/>
        <a:lstStyle/>
        <a:p>
          <a:endParaRPr lang="fi-FI"/>
        </a:p>
      </dgm:t>
    </dgm:pt>
    <dgm:pt modelId="{F5900264-D095-4406-9855-18A32868B7CA}" type="sibTrans" cxnId="{807AA57A-7900-4D92-B66A-9C939F9039D7}">
      <dgm:prSet/>
      <dgm:spPr/>
      <dgm:t>
        <a:bodyPr/>
        <a:lstStyle/>
        <a:p>
          <a:endParaRPr lang="fi-FI"/>
        </a:p>
      </dgm:t>
    </dgm:pt>
    <dgm:pt modelId="{FDA9164E-64AB-47FF-A09F-BFB7615038B9}">
      <dgm:prSet/>
      <dgm:spPr/>
      <dgm:t>
        <a:bodyPr/>
        <a:lstStyle/>
        <a:p>
          <a:r>
            <a:rPr lang="fi-FI"/>
            <a:t>Kaupankäynti ja sen kohteet ovat elektronisia arvo-osuuksia arvo-osuustileillä </a:t>
          </a:r>
        </a:p>
      </dgm:t>
    </dgm:pt>
    <dgm:pt modelId="{C3D08BFA-EA33-4B2F-A588-78AD3880DE2E}" type="parTrans" cxnId="{F76C6230-741F-4850-8E22-7DED554BC808}">
      <dgm:prSet/>
      <dgm:spPr/>
      <dgm:t>
        <a:bodyPr/>
        <a:lstStyle/>
        <a:p>
          <a:endParaRPr lang="fi-FI"/>
        </a:p>
      </dgm:t>
    </dgm:pt>
    <dgm:pt modelId="{634C1ADC-1BED-43AE-90AB-3B19EA564281}" type="sibTrans" cxnId="{F76C6230-741F-4850-8E22-7DED554BC808}">
      <dgm:prSet/>
      <dgm:spPr/>
      <dgm:t>
        <a:bodyPr/>
        <a:lstStyle/>
        <a:p>
          <a:endParaRPr lang="fi-FI"/>
        </a:p>
      </dgm:t>
    </dgm:pt>
    <dgm:pt modelId="{4C7A662A-01CA-493B-89E3-15C3D3DD7A7F}">
      <dgm:prSet/>
      <dgm:spPr/>
      <dgm:t>
        <a:bodyPr/>
        <a:lstStyle/>
        <a:p>
          <a:r>
            <a:rPr lang="fi-FI" b="1"/>
            <a:t>Anonyymi </a:t>
          </a:r>
          <a:endParaRPr lang="fi-FI"/>
        </a:p>
      </dgm:t>
    </dgm:pt>
    <dgm:pt modelId="{BB021FF6-CDB9-4072-8B61-7B80C6FA58B2}" type="parTrans" cxnId="{A0F13F75-50BD-4870-A149-1FACC67C2CE4}">
      <dgm:prSet/>
      <dgm:spPr/>
      <dgm:t>
        <a:bodyPr/>
        <a:lstStyle/>
        <a:p>
          <a:endParaRPr lang="fi-FI"/>
        </a:p>
      </dgm:t>
    </dgm:pt>
    <dgm:pt modelId="{8A220B94-2348-4D71-B4F7-C31AE09B924A}" type="sibTrans" cxnId="{A0F13F75-50BD-4870-A149-1FACC67C2CE4}">
      <dgm:prSet/>
      <dgm:spPr/>
      <dgm:t>
        <a:bodyPr/>
        <a:lstStyle/>
        <a:p>
          <a:endParaRPr lang="fi-FI"/>
        </a:p>
      </dgm:t>
    </dgm:pt>
    <dgm:pt modelId="{8B6E705E-8C49-4071-903E-22317B548170}" type="pres">
      <dgm:prSet presAssocID="{27D2C46A-9987-4CCD-A4E1-E98975B612F3}" presName="compositeShape" presStyleCnt="0">
        <dgm:presLayoutVars>
          <dgm:chMax val="7"/>
          <dgm:dir/>
          <dgm:resizeHandles val="exact"/>
        </dgm:presLayoutVars>
      </dgm:prSet>
      <dgm:spPr/>
    </dgm:pt>
    <dgm:pt modelId="{AB42A779-7EBE-4D44-AC98-EF5EB48B18FC}" type="pres">
      <dgm:prSet presAssocID="{449E7BCC-633A-452E-A0B6-06A0F7A59027}" presName="circ1" presStyleLbl="vennNode1" presStyleIdx="0" presStyleCnt="3"/>
      <dgm:spPr/>
    </dgm:pt>
    <dgm:pt modelId="{9A0F8FDD-FFF6-443C-B9A6-470BDD9CC44E}" type="pres">
      <dgm:prSet presAssocID="{449E7BCC-633A-452E-A0B6-06A0F7A59027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D6377328-8345-4212-98C5-447DC543C0DC}" type="pres">
      <dgm:prSet presAssocID="{B870E2C2-09BB-41BC-9149-E8C9ED5B8ED3}" presName="circ2" presStyleLbl="vennNode1" presStyleIdx="1" presStyleCnt="3"/>
      <dgm:spPr/>
    </dgm:pt>
    <dgm:pt modelId="{4C055ECC-A765-4572-914E-DDA60C90C840}" type="pres">
      <dgm:prSet presAssocID="{B870E2C2-09BB-41BC-9149-E8C9ED5B8ED3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626075FA-BA7F-4D14-A7F4-B783C0A51A01}" type="pres">
      <dgm:prSet presAssocID="{4C7A662A-01CA-493B-89E3-15C3D3DD7A7F}" presName="circ3" presStyleLbl="vennNode1" presStyleIdx="2" presStyleCnt="3"/>
      <dgm:spPr/>
    </dgm:pt>
    <dgm:pt modelId="{6D8340EA-C9B5-40CA-ABDA-E65F8D416ACD}" type="pres">
      <dgm:prSet presAssocID="{4C7A662A-01CA-493B-89E3-15C3D3DD7A7F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</dgm:pt>
  </dgm:ptLst>
  <dgm:cxnLst>
    <dgm:cxn modelId="{5E0AFE0C-9AB6-40D1-B50C-0D3A13BAA998}" type="presOf" srcId="{449E7BCC-633A-452E-A0B6-06A0F7A59027}" destId="{9A0F8FDD-FFF6-443C-B9A6-470BDD9CC44E}" srcOrd="1" destOrd="0" presId="urn:microsoft.com/office/officeart/2005/8/layout/venn1"/>
    <dgm:cxn modelId="{C7C39C11-2929-4EBE-B4C8-72913E72B37A}" type="presOf" srcId="{4C7A662A-01CA-493B-89E3-15C3D3DD7A7F}" destId="{6D8340EA-C9B5-40CA-ABDA-E65F8D416ACD}" srcOrd="1" destOrd="0" presId="urn:microsoft.com/office/officeart/2005/8/layout/venn1"/>
    <dgm:cxn modelId="{77EFDE24-70A9-4C20-9463-1D57C78F821E}" srcId="{27D2C46A-9987-4CCD-A4E1-E98975B612F3}" destId="{B870E2C2-09BB-41BC-9149-E8C9ED5B8ED3}" srcOrd="1" destOrd="0" parTransId="{EBE4D9D3-0176-41AB-9414-CAB04777DF5D}" sibTransId="{18AB60D5-8743-40B2-B4C6-29EA8ADFEF8B}"/>
    <dgm:cxn modelId="{F76C6230-741F-4850-8E22-7DED554BC808}" srcId="{B870E2C2-09BB-41BC-9149-E8C9ED5B8ED3}" destId="{FDA9164E-64AB-47FF-A09F-BFB7615038B9}" srcOrd="1" destOrd="0" parTransId="{C3D08BFA-EA33-4B2F-A588-78AD3880DE2E}" sibTransId="{634C1ADC-1BED-43AE-90AB-3B19EA564281}"/>
    <dgm:cxn modelId="{F3CA9039-4DC3-4BF8-8F59-AFCDE88448AA}" type="presOf" srcId="{27D2C46A-9987-4CCD-A4E1-E98975B612F3}" destId="{8B6E705E-8C49-4071-903E-22317B548170}" srcOrd="0" destOrd="0" presId="urn:microsoft.com/office/officeart/2005/8/layout/venn1"/>
    <dgm:cxn modelId="{DFB6A639-DF7E-4703-A36B-79B8C9C54E88}" type="presOf" srcId="{FDA9164E-64AB-47FF-A09F-BFB7615038B9}" destId="{D6377328-8345-4212-98C5-447DC543C0DC}" srcOrd="0" destOrd="2" presId="urn:microsoft.com/office/officeart/2005/8/layout/venn1"/>
    <dgm:cxn modelId="{2DF83D72-259B-4CB4-A4BF-8D6E98DD5190}" type="presOf" srcId="{B870E2C2-09BB-41BC-9149-E8C9ED5B8ED3}" destId="{D6377328-8345-4212-98C5-447DC543C0DC}" srcOrd="0" destOrd="0" presId="urn:microsoft.com/office/officeart/2005/8/layout/venn1"/>
    <dgm:cxn modelId="{A0F13F75-50BD-4870-A149-1FACC67C2CE4}" srcId="{27D2C46A-9987-4CCD-A4E1-E98975B612F3}" destId="{4C7A662A-01CA-493B-89E3-15C3D3DD7A7F}" srcOrd="2" destOrd="0" parTransId="{BB021FF6-CDB9-4072-8B61-7B80C6FA58B2}" sibTransId="{8A220B94-2348-4D71-B4F7-C31AE09B924A}"/>
    <dgm:cxn modelId="{807AA57A-7900-4D92-B66A-9C939F9039D7}" srcId="{B870E2C2-09BB-41BC-9149-E8C9ED5B8ED3}" destId="{1A26234B-144A-48C3-BF17-9B4822A7F321}" srcOrd="0" destOrd="0" parTransId="{B09B9A91-4F35-4C91-AAC8-67AA201FBD06}" sibTransId="{F5900264-D095-4406-9855-18A32868B7CA}"/>
    <dgm:cxn modelId="{D4186A89-2BFB-4399-A421-53A7B6E5D2D3}" type="presOf" srcId="{B870E2C2-09BB-41BC-9149-E8C9ED5B8ED3}" destId="{4C055ECC-A765-4572-914E-DDA60C90C840}" srcOrd="1" destOrd="0" presId="urn:microsoft.com/office/officeart/2005/8/layout/venn1"/>
    <dgm:cxn modelId="{9E9E3CC1-C2F0-4BEB-A62D-C5916A5CF05D}" type="presOf" srcId="{1A26234B-144A-48C3-BF17-9B4822A7F321}" destId="{4C055ECC-A765-4572-914E-DDA60C90C840}" srcOrd="1" destOrd="1" presId="urn:microsoft.com/office/officeart/2005/8/layout/venn1"/>
    <dgm:cxn modelId="{4A9F8CD5-3379-4EBD-A6A6-C2ABE5820F0E}" type="presOf" srcId="{1A26234B-144A-48C3-BF17-9B4822A7F321}" destId="{D6377328-8345-4212-98C5-447DC543C0DC}" srcOrd="0" destOrd="1" presId="urn:microsoft.com/office/officeart/2005/8/layout/venn1"/>
    <dgm:cxn modelId="{D72638D7-EF9A-4050-A6F6-DD61FA8607CC}" type="presOf" srcId="{FDA9164E-64AB-47FF-A09F-BFB7615038B9}" destId="{4C055ECC-A765-4572-914E-DDA60C90C840}" srcOrd="1" destOrd="2" presId="urn:microsoft.com/office/officeart/2005/8/layout/venn1"/>
    <dgm:cxn modelId="{92B497D7-1D68-4F53-8B60-06DB1FDABB7B}" type="presOf" srcId="{449E7BCC-633A-452E-A0B6-06A0F7A59027}" destId="{AB42A779-7EBE-4D44-AC98-EF5EB48B18FC}" srcOrd="0" destOrd="0" presId="urn:microsoft.com/office/officeart/2005/8/layout/venn1"/>
    <dgm:cxn modelId="{F84F58EF-D589-45C1-BB16-0D47E734E493}" type="presOf" srcId="{4C7A662A-01CA-493B-89E3-15C3D3DD7A7F}" destId="{626075FA-BA7F-4D14-A7F4-B783C0A51A01}" srcOrd="0" destOrd="0" presId="urn:microsoft.com/office/officeart/2005/8/layout/venn1"/>
    <dgm:cxn modelId="{10D05EF2-CA46-441C-AB90-B109BEAA6C92}" srcId="{27D2C46A-9987-4CCD-A4E1-E98975B612F3}" destId="{449E7BCC-633A-452E-A0B6-06A0F7A59027}" srcOrd="0" destOrd="0" parTransId="{0832F2BD-A73A-45FD-81C2-D3D3E653245F}" sibTransId="{388D463C-D79B-4F21-9548-4AF7062CD5DA}"/>
    <dgm:cxn modelId="{438B330F-02E7-40DD-84ED-47FAF22E4536}" type="presParOf" srcId="{8B6E705E-8C49-4071-903E-22317B548170}" destId="{AB42A779-7EBE-4D44-AC98-EF5EB48B18FC}" srcOrd="0" destOrd="0" presId="urn:microsoft.com/office/officeart/2005/8/layout/venn1"/>
    <dgm:cxn modelId="{E34212E4-456F-4F69-A7AA-BB3589550DA1}" type="presParOf" srcId="{8B6E705E-8C49-4071-903E-22317B548170}" destId="{9A0F8FDD-FFF6-443C-B9A6-470BDD9CC44E}" srcOrd="1" destOrd="0" presId="urn:microsoft.com/office/officeart/2005/8/layout/venn1"/>
    <dgm:cxn modelId="{3D646177-5918-47BA-947E-25AC54F309AE}" type="presParOf" srcId="{8B6E705E-8C49-4071-903E-22317B548170}" destId="{D6377328-8345-4212-98C5-447DC543C0DC}" srcOrd="2" destOrd="0" presId="urn:microsoft.com/office/officeart/2005/8/layout/venn1"/>
    <dgm:cxn modelId="{0EB4385C-F72C-47E4-A090-661DDAA9D6B3}" type="presParOf" srcId="{8B6E705E-8C49-4071-903E-22317B548170}" destId="{4C055ECC-A765-4572-914E-DDA60C90C840}" srcOrd="3" destOrd="0" presId="urn:microsoft.com/office/officeart/2005/8/layout/venn1"/>
    <dgm:cxn modelId="{456A416F-59E2-4414-BDD2-72436F85B9E7}" type="presParOf" srcId="{8B6E705E-8C49-4071-903E-22317B548170}" destId="{626075FA-BA7F-4D14-A7F4-B783C0A51A01}" srcOrd="4" destOrd="0" presId="urn:microsoft.com/office/officeart/2005/8/layout/venn1"/>
    <dgm:cxn modelId="{7F37926C-9B0E-4BF1-9998-B8C3D2DAB1EB}" type="presParOf" srcId="{8B6E705E-8C49-4071-903E-22317B548170}" destId="{6D8340EA-C9B5-40CA-ABDA-E65F8D416ACD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FA0E5A36-DAA6-4CEF-9C5E-A397E907551D}" type="doc">
      <dgm:prSet loTypeId="urn:microsoft.com/office/officeart/2005/8/layout/hList1" loCatId="list" qsTypeId="urn:microsoft.com/office/officeart/2005/8/quickstyle/simple3" qsCatId="simple" csTypeId="urn:microsoft.com/office/officeart/2005/8/colors/colorful5" csCatId="colorful"/>
      <dgm:spPr/>
      <dgm:t>
        <a:bodyPr/>
        <a:lstStyle/>
        <a:p>
          <a:endParaRPr lang="fi-FI"/>
        </a:p>
      </dgm:t>
    </dgm:pt>
    <dgm:pt modelId="{58576FC3-512D-4227-94CE-50937B9BB34D}">
      <dgm:prSet/>
      <dgm:spPr/>
      <dgm:t>
        <a:bodyPr/>
        <a:lstStyle/>
        <a:p>
          <a:r>
            <a:rPr lang="fi-FI" b="1"/>
            <a:t>Suoramyynti</a:t>
          </a:r>
          <a:endParaRPr lang="fi-FI"/>
        </a:p>
      </dgm:t>
    </dgm:pt>
    <dgm:pt modelId="{06E8245F-3226-440D-80E0-9E538CE580EB}" type="parTrans" cxnId="{D9B3F706-30EC-44B2-8958-EFBE11DBE60B}">
      <dgm:prSet/>
      <dgm:spPr/>
      <dgm:t>
        <a:bodyPr/>
        <a:lstStyle/>
        <a:p>
          <a:endParaRPr lang="fi-FI"/>
        </a:p>
      </dgm:t>
    </dgm:pt>
    <dgm:pt modelId="{0CAA8058-BFFD-4B44-B9EB-56B87A8A134B}" type="sibTrans" cxnId="{D9B3F706-30EC-44B2-8958-EFBE11DBE60B}">
      <dgm:prSet/>
      <dgm:spPr/>
      <dgm:t>
        <a:bodyPr/>
        <a:lstStyle/>
        <a:p>
          <a:endParaRPr lang="fi-FI"/>
        </a:p>
      </dgm:t>
    </dgm:pt>
    <dgm:pt modelId="{4CC2B91D-4B1D-4192-8FEB-845CE320B94E}">
      <dgm:prSet/>
      <dgm:spPr/>
      <dgm:t>
        <a:bodyPr/>
        <a:lstStyle/>
        <a:p>
          <a:r>
            <a:rPr lang="fi-FI"/>
            <a:t>Sopimusoikeusperusteiset myyjän tiedonantovelvollisuudet ja ostajan selonottovelvollisuudet kohdistuvat vastapuoleen </a:t>
          </a:r>
        </a:p>
      </dgm:t>
    </dgm:pt>
    <dgm:pt modelId="{A169B7DD-9846-42D3-BC37-0FAB9B65401F}" type="parTrans" cxnId="{52F1031D-FF75-4BA4-A709-80CCB79B34F4}">
      <dgm:prSet/>
      <dgm:spPr/>
      <dgm:t>
        <a:bodyPr/>
        <a:lstStyle/>
        <a:p>
          <a:endParaRPr lang="fi-FI"/>
        </a:p>
      </dgm:t>
    </dgm:pt>
    <dgm:pt modelId="{DA49711F-3CF1-4CB5-9D75-084489393AD7}" type="sibTrans" cxnId="{52F1031D-FF75-4BA4-A709-80CCB79B34F4}">
      <dgm:prSet/>
      <dgm:spPr/>
      <dgm:t>
        <a:bodyPr/>
        <a:lstStyle/>
        <a:p>
          <a:endParaRPr lang="fi-FI"/>
        </a:p>
      </dgm:t>
    </dgm:pt>
    <dgm:pt modelId="{0470C0FB-BF37-47AF-8F34-2F70D098D80B}">
      <dgm:prSet/>
      <dgm:spPr/>
      <dgm:t>
        <a:bodyPr/>
        <a:lstStyle/>
        <a:p>
          <a:r>
            <a:rPr lang="fi-FI"/>
            <a:t>Velvoitteen rikkominen (sopimusrikkomus) on vahingon välttämätön ja riittävä edellytys </a:t>
          </a:r>
        </a:p>
      </dgm:t>
    </dgm:pt>
    <dgm:pt modelId="{EE0B52A6-F5DD-468D-A5E8-432086C6F054}" type="parTrans" cxnId="{9A01A7B0-9552-483C-9E3C-6AAD768072BD}">
      <dgm:prSet/>
      <dgm:spPr/>
      <dgm:t>
        <a:bodyPr/>
        <a:lstStyle/>
        <a:p>
          <a:endParaRPr lang="fi-FI"/>
        </a:p>
      </dgm:t>
    </dgm:pt>
    <dgm:pt modelId="{CAB4C9BC-8ABE-4F73-AAFA-67F939D17C66}" type="sibTrans" cxnId="{9A01A7B0-9552-483C-9E3C-6AAD768072BD}">
      <dgm:prSet/>
      <dgm:spPr/>
      <dgm:t>
        <a:bodyPr/>
        <a:lstStyle/>
        <a:p>
          <a:endParaRPr lang="fi-FI"/>
        </a:p>
      </dgm:t>
    </dgm:pt>
    <dgm:pt modelId="{5DFAA718-B119-4F33-B798-F7B72119F224}">
      <dgm:prSet/>
      <dgm:spPr/>
      <dgm:t>
        <a:bodyPr/>
        <a:lstStyle/>
        <a:p>
          <a:r>
            <a:rPr lang="fi-FI" b="1"/>
            <a:t>Kaupankäynti markkinoilla </a:t>
          </a:r>
          <a:endParaRPr lang="fi-FI"/>
        </a:p>
      </dgm:t>
    </dgm:pt>
    <dgm:pt modelId="{6E62A680-A3B9-4DD1-B6C7-24AA97CE5695}" type="parTrans" cxnId="{1C299209-ED3C-4933-826A-36FA004316BD}">
      <dgm:prSet/>
      <dgm:spPr/>
      <dgm:t>
        <a:bodyPr/>
        <a:lstStyle/>
        <a:p>
          <a:endParaRPr lang="fi-FI"/>
        </a:p>
      </dgm:t>
    </dgm:pt>
    <dgm:pt modelId="{9EA44535-2B48-4B2B-868F-2C50DE9424C1}" type="sibTrans" cxnId="{1C299209-ED3C-4933-826A-36FA004316BD}">
      <dgm:prSet/>
      <dgm:spPr/>
      <dgm:t>
        <a:bodyPr/>
        <a:lstStyle/>
        <a:p>
          <a:endParaRPr lang="fi-FI"/>
        </a:p>
      </dgm:t>
    </dgm:pt>
    <dgm:pt modelId="{B2FC31AE-B1E1-455D-8B59-B95992A830FE}">
      <dgm:prSet/>
      <dgm:spPr/>
      <dgm:t>
        <a:bodyPr/>
        <a:lstStyle/>
        <a:p>
          <a:r>
            <a:rPr lang="fi-FI"/>
            <a:t>Arvopaperimarkkinaoikeudelliset, markkinoille yleensä kohdistuvat tiedonantovelvollisuudet , </a:t>
          </a:r>
        </a:p>
      </dgm:t>
    </dgm:pt>
    <dgm:pt modelId="{0181BC5D-65A8-4E61-AA4D-86A3AB340D16}" type="parTrans" cxnId="{364BED56-9DFC-4AF0-A4AB-30F9119E8AE7}">
      <dgm:prSet/>
      <dgm:spPr/>
      <dgm:t>
        <a:bodyPr/>
        <a:lstStyle/>
        <a:p>
          <a:endParaRPr lang="fi-FI"/>
        </a:p>
      </dgm:t>
    </dgm:pt>
    <dgm:pt modelId="{EE25900C-9360-42A5-8FC4-2FC1AD64B347}" type="sibTrans" cxnId="{364BED56-9DFC-4AF0-A4AB-30F9119E8AE7}">
      <dgm:prSet/>
      <dgm:spPr/>
      <dgm:t>
        <a:bodyPr/>
        <a:lstStyle/>
        <a:p>
          <a:endParaRPr lang="fi-FI"/>
        </a:p>
      </dgm:t>
    </dgm:pt>
    <dgm:pt modelId="{6EF1D72D-43CB-4FA1-B6BA-65FBC69B417E}">
      <dgm:prSet/>
      <dgm:spPr/>
      <dgm:t>
        <a:bodyPr/>
        <a:lstStyle/>
        <a:p>
          <a:r>
            <a:rPr lang="fi-FI"/>
            <a:t>jotka eivät kohdistu mihinkään konkreettiseen transaktioon eivätkä vastapuoleen </a:t>
          </a:r>
        </a:p>
      </dgm:t>
    </dgm:pt>
    <dgm:pt modelId="{5DA884F8-7011-4372-AD30-20D0B63AE364}" type="parTrans" cxnId="{8A2FEF2B-42C4-42C0-87AA-E584C1D5D4BE}">
      <dgm:prSet/>
      <dgm:spPr/>
      <dgm:t>
        <a:bodyPr/>
        <a:lstStyle/>
        <a:p>
          <a:endParaRPr lang="fi-FI"/>
        </a:p>
      </dgm:t>
    </dgm:pt>
    <dgm:pt modelId="{3628D6C8-0DCB-4800-92C6-6E33EA3E8EBB}" type="sibTrans" cxnId="{8A2FEF2B-42C4-42C0-87AA-E584C1D5D4BE}">
      <dgm:prSet/>
      <dgm:spPr/>
      <dgm:t>
        <a:bodyPr/>
        <a:lstStyle/>
        <a:p>
          <a:endParaRPr lang="fi-FI"/>
        </a:p>
      </dgm:t>
    </dgm:pt>
    <dgm:pt modelId="{0915F768-2B88-41F5-BF48-E1159AF8746B}">
      <dgm:prSet/>
      <dgm:spPr/>
      <dgm:t>
        <a:bodyPr/>
        <a:lstStyle/>
        <a:p>
          <a:r>
            <a:rPr lang="fi-FI"/>
            <a:t>Vastapuolta voi olla mahdoton edes määrittää </a:t>
          </a:r>
        </a:p>
      </dgm:t>
    </dgm:pt>
    <dgm:pt modelId="{E382BBCA-35EF-4891-AA77-B85D8E501D4F}" type="parTrans" cxnId="{66D46E42-0D51-48F3-9C37-D6A55DA9EA9F}">
      <dgm:prSet/>
      <dgm:spPr/>
      <dgm:t>
        <a:bodyPr/>
        <a:lstStyle/>
        <a:p>
          <a:endParaRPr lang="fi-FI"/>
        </a:p>
      </dgm:t>
    </dgm:pt>
    <dgm:pt modelId="{53913A1D-D8AB-4EE1-8E7A-F86C7526CB30}" type="sibTrans" cxnId="{66D46E42-0D51-48F3-9C37-D6A55DA9EA9F}">
      <dgm:prSet/>
      <dgm:spPr/>
      <dgm:t>
        <a:bodyPr/>
        <a:lstStyle/>
        <a:p>
          <a:endParaRPr lang="fi-FI"/>
        </a:p>
      </dgm:t>
    </dgm:pt>
    <dgm:pt modelId="{FBAACBC6-27CD-47EB-BAA1-68074400ACDB}" type="pres">
      <dgm:prSet presAssocID="{FA0E5A36-DAA6-4CEF-9C5E-A397E907551D}" presName="Name0" presStyleCnt="0">
        <dgm:presLayoutVars>
          <dgm:dir/>
          <dgm:animLvl val="lvl"/>
          <dgm:resizeHandles val="exact"/>
        </dgm:presLayoutVars>
      </dgm:prSet>
      <dgm:spPr/>
    </dgm:pt>
    <dgm:pt modelId="{E828CF4A-F6A7-4BC2-9571-6D38EA3FD516}" type="pres">
      <dgm:prSet presAssocID="{58576FC3-512D-4227-94CE-50937B9BB34D}" presName="composite" presStyleCnt="0"/>
      <dgm:spPr/>
    </dgm:pt>
    <dgm:pt modelId="{5ABF8E23-C069-48C0-84ED-71244BEE71DB}" type="pres">
      <dgm:prSet presAssocID="{58576FC3-512D-4227-94CE-50937B9BB34D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</dgm:pt>
    <dgm:pt modelId="{0BF24310-7E47-443E-92C9-037D0244E1B6}" type="pres">
      <dgm:prSet presAssocID="{58576FC3-512D-4227-94CE-50937B9BB34D}" presName="desTx" presStyleLbl="alignAccFollowNode1" presStyleIdx="0" presStyleCnt="2">
        <dgm:presLayoutVars>
          <dgm:bulletEnabled val="1"/>
        </dgm:presLayoutVars>
      </dgm:prSet>
      <dgm:spPr/>
    </dgm:pt>
    <dgm:pt modelId="{148FCB66-68A6-44F8-8927-CD2D9EDA14CD}" type="pres">
      <dgm:prSet presAssocID="{0CAA8058-BFFD-4B44-B9EB-56B87A8A134B}" presName="space" presStyleCnt="0"/>
      <dgm:spPr/>
    </dgm:pt>
    <dgm:pt modelId="{77E61DBF-5079-4642-AD77-A40C7B2CE83E}" type="pres">
      <dgm:prSet presAssocID="{5DFAA718-B119-4F33-B798-F7B72119F224}" presName="composite" presStyleCnt="0"/>
      <dgm:spPr/>
    </dgm:pt>
    <dgm:pt modelId="{CB4586E2-1C2F-4BB9-AF97-DA669BE081B8}" type="pres">
      <dgm:prSet presAssocID="{5DFAA718-B119-4F33-B798-F7B72119F224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</dgm:pt>
    <dgm:pt modelId="{4364049A-A623-4644-833A-197AB9AFE045}" type="pres">
      <dgm:prSet presAssocID="{5DFAA718-B119-4F33-B798-F7B72119F224}" presName="desTx" presStyleLbl="alignAccFollowNode1" presStyleIdx="1" presStyleCnt="2">
        <dgm:presLayoutVars>
          <dgm:bulletEnabled val="1"/>
        </dgm:presLayoutVars>
      </dgm:prSet>
      <dgm:spPr/>
    </dgm:pt>
  </dgm:ptLst>
  <dgm:cxnLst>
    <dgm:cxn modelId="{D9B3F706-30EC-44B2-8958-EFBE11DBE60B}" srcId="{FA0E5A36-DAA6-4CEF-9C5E-A397E907551D}" destId="{58576FC3-512D-4227-94CE-50937B9BB34D}" srcOrd="0" destOrd="0" parTransId="{06E8245F-3226-440D-80E0-9E538CE580EB}" sibTransId="{0CAA8058-BFFD-4B44-B9EB-56B87A8A134B}"/>
    <dgm:cxn modelId="{1C299209-ED3C-4933-826A-36FA004316BD}" srcId="{FA0E5A36-DAA6-4CEF-9C5E-A397E907551D}" destId="{5DFAA718-B119-4F33-B798-F7B72119F224}" srcOrd="1" destOrd="0" parTransId="{6E62A680-A3B9-4DD1-B6C7-24AA97CE5695}" sibTransId="{9EA44535-2B48-4B2B-868F-2C50DE9424C1}"/>
    <dgm:cxn modelId="{52F1031D-FF75-4BA4-A709-80CCB79B34F4}" srcId="{58576FC3-512D-4227-94CE-50937B9BB34D}" destId="{4CC2B91D-4B1D-4192-8FEB-845CE320B94E}" srcOrd="0" destOrd="0" parTransId="{A169B7DD-9846-42D3-BC37-0FAB9B65401F}" sibTransId="{DA49711F-3CF1-4CB5-9D75-084489393AD7}"/>
    <dgm:cxn modelId="{8A2FEF2B-42C4-42C0-87AA-E584C1D5D4BE}" srcId="{5DFAA718-B119-4F33-B798-F7B72119F224}" destId="{6EF1D72D-43CB-4FA1-B6BA-65FBC69B417E}" srcOrd="1" destOrd="0" parTransId="{5DA884F8-7011-4372-AD30-20D0B63AE364}" sibTransId="{3628D6C8-0DCB-4800-92C6-6E33EA3E8EBB}"/>
    <dgm:cxn modelId="{66D46E42-0D51-48F3-9C37-D6A55DA9EA9F}" srcId="{5DFAA718-B119-4F33-B798-F7B72119F224}" destId="{0915F768-2B88-41F5-BF48-E1159AF8746B}" srcOrd="2" destOrd="0" parTransId="{E382BBCA-35EF-4891-AA77-B85D8E501D4F}" sibTransId="{53913A1D-D8AB-4EE1-8E7A-F86C7526CB30}"/>
    <dgm:cxn modelId="{E4673E4C-88C2-4F67-8567-CDCF79957F10}" type="presOf" srcId="{FA0E5A36-DAA6-4CEF-9C5E-A397E907551D}" destId="{FBAACBC6-27CD-47EB-BAA1-68074400ACDB}" srcOrd="0" destOrd="0" presId="urn:microsoft.com/office/officeart/2005/8/layout/hList1"/>
    <dgm:cxn modelId="{220B3374-8B7D-4ECF-A7AC-A533BBCCB384}" type="presOf" srcId="{6EF1D72D-43CB-4FA1-B6BA-65FBC69B417E}" destId="{4364049A-A623-4644-833A-197AB9AFE045}" srcOrd="0" destOrd="1" presId="urn:microsoft.com/office/officeart/2005/8/layout/hList1"/>
    <dgm:cxn modelId="{364BED56-9DFC-4AF0-A4AB-30F9119E8AE7}" srcId="{5DFAA718-B119-4F33-B798-F7B72119F224}" destId="{B2FC31AE-B1E1-455D-8B59-B95992A830FE}" srcOrd="0" destOrd="0" parTransId="{0181BC5D-65A8-4E61-AA4D-86A3AB340D16}" sibTransId="{EE25900C-9360-42A5-8FC4-2FC1AD64B347}"/>
    <dgm:cxn modelId="{1E266E7C-BEE6-46EC-9B7D-EDFCC1A7E031}" type="presOf" srcId="{0470C0FB-BF37-47AF-8F34-2F70D098D80B}" destId="{0BF24310-7E47-443E-92C9-037D0244E1B6}" srcOrd="0" destOrd="1" presId="urn:microsoft.com/office/officeart/2005/8/layout/hList1"/>
    <dgm:cxn modelId="{7AAE0496-6BDA-4DEA-A301-383E4039202F}" type="presOf" srcId="{B2FC31AE-B1E1-455D-8B59-B95992A830FE}" destId="{4364049A-A623-4644-833A-197AB9AFE045}" srcOrd="0" destOrd="0" presId="urn:microsoft.com/office/officeart/2005/8/layout/hList1"/>
    <dgm:cxn modelId="{1D4F1497-A240-4A5B-B7B4-80AEF04A0AAF}" type="presOf" srcId="{58576FC3-512D-4227-94CE-50937B9BB34D}" destId="{5ABF8E23-C069-48C0-84ED-71244BEE71DB}" srcOrd="0" destOrd="0" presId="urn:microsoft.com/office/officeart/2005/8/layout/hList1"/>
    <dgm:cxn modelId="{75869197-1DEB-408B-9289-D0182FD1B6EA}" type="presOf" srcId="{5DFAA718-B119-4F33-B798-F7B72119F224}" destId="{CB4586E2-1C2F-4BB9-AF97-DA669BE081B8}" srcOrd="0" destOrd="0" presId="urn:microsoft.com/office/officeart/2005/8/layout/hList1"/>
    <dgm:cxn modelId="{9A01A7B0-9552-483C-9E3C-6AAD768072BD}" srcId="{58576FC3-512D-4227-94CE-50937B9BB34D}" destId="{0470C0FB-BF37-47AF-8F34-2F70D098D80B}" srcOrd="1" destOrd="0" parTransId="{EE0B52A6-F5DD-468D-A5E8-432086C6F054}" sibTransId="{CAB4C9BC-8ABE-4F73-AAFA-67F939D17C66}"/>
    <dgm:cxn modelId="{6F3D86EB-21F7-4533-B62D-018993BF02EB}" type="presOf" srcId="{4CC2B91D-4B1D-4192-8FEB-845CE320B94E}" destId="{0BF24310-7E47-443E-92C9-037D0244E1B6}" srcOrd="0" destOrd="0" presId="urn:microsoft.com/office/officeart/2005/8/layout/hList1"/>
    <dgm:cxn modelId="{CD1F74F1-9496-4795-8333-D84CDC48CA6C}" type="presOf" srcId="{0915F768-2B88-41F5-BF48-E1159AF8746B}" destId="{4364049A-A623-4644-833A-197AB9AFE045}" srcOrd="0" destOrd="2" presId="urn:microsoft.com/office/officeart/2005/8/layout/hList1"/>
    <dgm:cxn modelId="{7DB31703-1D39-4FB7-AA66-AEDE8C88D100}" type="presParOf" srcId="{FBAACBC6-27CD-47EB-BAA1-68074400ACDB}" destId="{E828CF4A-F6A7-4BC2-9571-6D38EA3FD516}" srcOrd="0" destOrd="0" presId="urn:microsoft.com/office/officeart/2005/8/layout/hList1"/>
    <dgm:cxn modelId="{E68002F2-B3C4-45D2-AC50-1734D410CA08}" type="presParOf" srcId="{E828CF4A-F6A7-4BC2-9571-6D38EA3FD516}" destId="{5ABF8E23-C069-48C0-84ED-71244BEE71DB}" srcOrd="0" destOrd="0" presId="urn:microsoft.com/office/officeart/2005/8/layout/hList1"/>
    <dgm:cxn modelId="{98AC73A5-F819-49D8-80BF-A91C95B218C8}" type="presParOf" srcId="{E828CF4A-F6A7-4BC2-9571-6D38EA3FD516}" destId="{0BF24310-7E47-443E-92C9-037D0244E1B6}" srcOrd="1" destOrd="0" presId="urn:microsoft.com/office/officeart/2005/8/layout/hList1"/>
    <dgm:cxn modelId="{C780429A-8224-4472-8EF4-1389D441D581}" type="presParOf" srcId="{FBAACBC6-27CD-47EB-BAA1-68074400ACDB}" destId="{148FCB66-68A6-44F8-8927-CD2D9EDA14CD}" srcOrd="1" destOrd="0" presId="urn:microsoft.com/office/officeart/2005/8/layout/hList1"/>
    <dgm:cxn modelId="{1E52CF48-C70E-4C48-9410-E693E8CAB534}" type="presParOf" srcId="{FBAACBC6-27CD-47EB-BAA1-68074400ACDB}" destId="{77E61DBF-5079-4642-AD77-A40C7B2CE83E}" srcOrd="2" destOrd="0" presId="urn:microsoft.com/office/officeart/2005/8/layout/hList1"/>
    <dgm:cxn modelId="{27C63DA0-6417-43A0-B18B-60B6E187F3B6}" type="presParOf" srcId="{77E61DBF-5079-4642-AD77-A40C7B2CE83E}" destId="{CB4586E2-1C2F-4BB9-AF97-DA669BE081B8}" srcOrd="0" destOrd="0" presId="urn:microsoft.com/office/officeart/2005/8/layout/hList1"/>
    <dgm:cxn modelId="{1CF4FD42-5224-4B61-AE10-CCF06FC4B534}" type="presParOf" srcId="{77E61DBF-5079-4642-AD77-A40C7B2CE83E}" destId="{4364049A-A623-4644-833A-197AB9AFE045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E8E18B0A-BECE-4015-9E01-E4655E82DD1F}" type="doc">
      <dgm:prSet loTypeId="urn:microsoft.com/office/officeart/2005/8/layout/hList6" loCatId="list" qsTypeId="urn:microsoft.com/office/officeart/2005/8/quickstyle/simple1" qsCatId="simple" csTypeId="urn:microsoft.com/office/officeart/2005/8/colors/accent3_1" csCatId="accent3"/>
      <dgm:spPr/>
      <dgm:t>
        <a:bodyPr/>
        <a:lstStyle/>
        <a:p>
          <a:endParaRPr lang="fi-FI"/>
        </a:p>
      </dgm:t>
    </dgm:pt>
    <dgm:pt modelId="{CB253270-77F8-47D3-B2E5-07BFEFF84D2F}">
      <dgm:prSet/>
      <dgm:spPr/>
      <dgm:t>
        <a:bodyPr/>
        <a:lstStyle/>
        <a:p>
          <a:r>
            <a:rPr lang="fi-FI" b="1"/>
            <a:t>Sijoittajien kyky arvoida informaatiota vaihtelee ja on rajoittunut </a:t>
          </a:r>
          <a:endParaRPr lang="fi-FI"/>
        </a:p>
      </dgm:t>
    </dgm:pt>
    <dgm:pt modelId="{C43D5B23-BFA8-49BE-842D-3E5216C10092}" type="parTrans" cxnId="{BA43513B-9224-4780-8E17-372229DEDBA8}">
      <dgm:prSet/>
      <dgm:spPr/>
      <dgm:t>
        <a:bodyPr/>
        <a:lstStyle/>
        <a:p>
          <a:endParaRPr lang="fi-FI"/>
        </a:p>
      </dgm:t>
    </dgm:pt>
    <dgm:pt modelId="{A5043430-4693-449D-B0A9-6565AE319C55}" type="sibTrans" cxnId="{BA43513B-9224-4780-8E17-372229DEDBA8}">
      <dgm:prSet/>
      <dgm:spPr/>
      <dgm:t>
        <a:bodyPr/>
        <a:lstStyle/>
        <a:p>
          <a:endParaRPr lang="fi-FI"/>
        </a:p>
      </dgm:t>
    </dgm:pt>
    <dgm:pt modelId="{DA2E398E-C9E8-4E07-B2BE-9F00B3450F15}">
      <dgm:prSet/>
      <dgm:spPr/>
      <dgm:t>
        <a:bodyPr/>
        <a:lstStyle/>
        <a:p>
          <a:r>
            <a:rPr lang="fi-FI"/>
            <a:t>Esim. markkinapsykologian vaikutus </a:t>
          </a:r>
        </a:p>
      </dgm:t>
    </dgm:pt>
    <dgm:pt modelId="{6B1DCEB3-B2E0-40DF-AF8C-4138C96B22F2}" type="parTrans" cxnId="{4535B189-6FF3-46DB-B597-B7915FD6C130}">
      <dgm:prSet/>
      <dgm:spPr/>
      <dgm:t>
        <a:bodyPr/>
        <a:lstStyle/>
        <a:p>
          <a:endParaRPr lang="fi-FI"/>
        </a:p>
      </dgm:t>
    </dgm:pt>
    <dgm:pt modelId="{FA142817-5CB3-4532-81DD-E2984BD6C557}" type="sibTrans" cxnId="{4535B189-6FF3-46DB-B597-B7915FD6C130}">
      <dgm:prSet/>
      <dgm:spPr/>
      <dgm:t>
        <a:bodyPr/>
        <a:lstStyle/>
        <a:p>
          <a:endParaRPr lang="fi-FI"/>
        </a:p>
      </dgm:t>
    </dgm:pt>
    <dgm:pt modelId="{9EEFA56A-071E-4138-B023-C5EDB7B692C1}">
      <dgm:prSet/>
      <dgm:spPr/>
      <dgm:t>
        <a:bodyPr/>
        <a:lstStyle/>
        <a:p>
          <a:r>
            <a:rPr lang="fi-FI" b="1"/>
            <a:t>Markkinavoimat huolehtivat riittävän informaation tuottamisesta markkinoille hintamekanismin kautta (mitä riskipakoiset sijoittajat ovat valmiita maksamaan) </a:t>
          </a:r>
          <a:endParaRPr lang="fi-FI"/>
        </a:p>
      </dgm:t>
    </dgm:pt>
    <dgm:pt modelId="{E9E3361C-780B-4B75-BCAB-B1EFCFBCE5B6}" type="parTrans" cxnId="{B77E11C4-7489-409C-9501-4B27DFD7ACA6}">
      <dgm:prSet/>
      <dgm:spPr/>
      <dgm:t>
        <a:bodyPr/>
        <a:lstStyle/>
        <a:p>
          <a:endParaRPr lang="fi-FI"/>
        </a:p>
      </dgm:t>
    </dgm:pt>
    <dgm:pt modelId="{73183615-458A-46AD-8992-F8E9AF0F0CF7}" type="sibTrans" cxnId="{B77E11C4-7489-409C-9501-4B27DFD7ACA6}">
      <dgm:prSet/>
      <dgm:spPr/>
      <dgm:t>
        <a:bodyPr/>
        <a:lstStyle/>
        <a:p>
          <a:endParaRPr lang="fi-FI"/>
        </a:p>
      </dgm:t>
    </dgm:pt>
    <dgm:pt modelId="{17DAD60C-6AD1-4826-8A1B-4402CCC54350}">
      <dgm:prSet/>
      <dgm:spPr/>
      <dgm:t>
        <a:bodyPr/>
        <a:lstStyle/>
        <a:p>
          <a:r>
            <a:rPr lang="fi-FI" b="1"/>
            <a:t>Tehokkailla markkinoilla hinnat heijastavat kaikkea informaatiota </a:t>
          </a:r>
          <a:endParaRPr lang="fi-FI"/>
        </a:p>
      </dgm:t>
    </dgm:pt>
    <dgm:pt modelId="{16693796-E5BA-4691-A5F1-BEDF7BFDAAB3}" type="parTrans" cxnId="{35A96D1A-45BC-4C28-9025-3626A24A23B3}">
      <dgm:prSet/>
      <dgm:spPr/>
      <dgm:t>
        <a:bodyPr/>
        <a:lstStyle/>
        <a:p>
          <a:endParaRPr lang="fi-FI"/>
        </a:p>
      </dgm:t>
    </dgm:pt>
    <dgm:pt modelId="{4872A10E-2433-447D-9DC8-DD4E169C7858}" type="sibTrans" cxnId="{35A96D1A-45BC-4C28-9025-3626A24A23B3}">
      <dgm:prSet/>
      <dgm:spPr/>
      <dgm:t>
        <a:bodyPr/>
        <a:lstStyle/>
        <a:p>
          <a:endParaRPr lang="fi-FI"/>
        </a:p>
      </dgm:t>
    </dgm:pt>
    <dgm:pt modelId="{62EBDC13-83C4-4BA8-910A-17EF83E8CD36}">
      <dgm:prSet/>
      <dgm:spPr/>
      <dgm:t>
        <a:bodyPr/>
        <a:lstStyle/>
        <a:p>
          <a:r>
            <a:rPr lang="fi-FI" b="1"/>
            <a:t>ECMH, Market Model of Investment Behavior </a:t>
          </a:r>
          <a:endParaRPr lang="fi-FI"/>
        </a:p>
      </dgm:t>
    </dgm:pt>
    <dgm:pt modelId="{9D1D2586-D19F-48B9-809F-12472531F81A}" type="parTrans" cxnId="{8954BB73-9DA5-4240-92F0-24430F1A0D05}">
      <dgm:prSet/>
      <dgm:spPr/>
      <dgm:t>
        <a:bodyPr/>
        <a:lstStyle/>
        <a:p>
          <a:endParaRPr lang="fi-FI"/>
        </a:p>
      </dgm:t>
    </dgm:pt>
    <dgm:pt modelId="{9F349942-A002-465F-8158-074BF2915327}" type="sibTrans" cxnId="{8954BB73-9DA5-4240-92F0-24430F1A0D05}">
      <dgm:prSet/>
      <dgm:spPr/>
      <dgm:t>
        <a:bodyPr/>
        <a:lstStyle/>
        <a:p>
          <a:endParaRPr lang="fi-FI"/>
        </a:p>
      </dgm:t>
    </dgm:pt>
    <dgm:pt modelId="{CA1625C9-B8AF-488D-AB38-65F20D4D114D}">
      <dgm:prSet/>
      <dgm:spPr/>
      <dgm:t>
        <a:bodyPr/>
        <a:lstStyle/>
        <a:p>
          <a:r>
            <a:rPr lang="fi-FI" b="1"/>
            <a:t>Informatiivinen tehokkuus: sääntely / deregulaatio? </a:t>
          </a:r>
          <a:endParaRPr lang="fi-FI"/>
        </a:p>
      </dgm:t>
    </dgm:pt>
    <dgm:pt modelId="{EC94F7C5-9C21-4E0C-92EB-22782585B89D}" type="parTrans" cxnId="{96A00D16-8FE1-4B95-AE39-11052E3F8A73}">
      <dgm:prSet/>
      <dgm:spPr/>
      <dgm:t>
        <a:bodyPr/>
        <a:lstStyle/>
        <a:p>
          <a:endParaRPr lang="fi-FI"/>
        </a:p>
      </dgm:t>
    </dgm:pt>
    <dgm:pt modelId="{31D54377-2015-4563-8FC0-8475D005997F}" type="sibTrans" cxnId="{96A00D16-8FE1-4B95-AE39-11052E3F8A73}">
      <dgm:prSet/>
      <dgm:spPr/>
      <dgm:t>
        <a:bodyPr/>
        <a:lstStyle/>
        <a:p>
          <a:endParaRPr lang="fi-FI"/>
        </a:p>
      </dgm:t>
    </dgm:pt>
    <dgm:pt modelId="{7869CBA2-852B-435E-BAF6-CA45A339BDEC}">
      <dgm:prSet/>
      <dgm:spPr/>
      <dgm:t>
        <a:bodyPr/>
        <a:lstStyle/>
        <a:p>
          <a:r>
            <a:rPr lang="fi-FI"/>
            <a:t>Insentiivit informaation tuottamiseen ja hankkimiseen </a:t>
          </a:r>
        </a:p>
      </dgm:t>
    </dgm:pt>
    <dgm:pt modelId="{D2E7A54E-11B9-4571-A761-000381D9A8FF}" type="parTrans" cxnId="{FEA8860C-8E2C-42BD-8980-6D3A5F5A718E}">
      <dgm:prSet/>
      <dgm:spPr/>
      <dgm:t>
        <a:bodyPr/>
        <a:lstStyle/>
        <a:p>
          <a:endParaRPr lang="fi-FI"/>
        </a:p>
      </dgm:t>
    </dgm:pt>
    <dgm:pt modelId="{38610DC8-666F-4870-8C66-D9B7435DEEEC}" type="sibTrans" cxnId="{FEA8860C-8E2C-42BD-8980-6D3A5F5A718E}">
      <dgm:prSet/>
      <dgm:spPr/>
      <dgm:t>
        <a:bodyPr/>
        <a:lstStyle/>
        <a:p>
          <a:endParaRPr lang="fi-FI"/>
        </a:p>
      </dgm:t>
    </dgm:pt>
    <dgm:pt modelId="{F1FF6FC7-5F7E-401E-9D2A-08EF1FE8925C}">
      <dgm:prSet/>
      <dgm:spPr/>
      <dgm:t>
        <a:bodyPr/>
        <a:lstStyle/>
        <a:p>
          <a:r>
            <a:rPr lang="fi-FI"/>
            <a:t>Informaation ymmärtäminen </a:t>
          </a:r>
        </a:p>
      </dgm:t>
    </dgm:pt>
    <dgm:pt modelId="{0F04CE94-486C-4907-945F-61DFAC01BD5C}" type="parTrans" cxnId="{7E0388FB-59CF-4D3D-8795-48DB6BD9F348}">
      <dgm:prSet/>
      <dgm:spPr/>
      <dgm:t>
        <a:bodyPr/>
        <a:lstStyle/>
        <a:p>
          <a:endParaRPr lang="fi-FI"/>
        </a:p>
      </dgm:t>
    </dgm:pt>
    <dgm:pt modelId="{ED22911D-A95C-4B3E-9104-5C8484E67C30}" type="sibTrans" cxnId="{7E0388FB-59CF-4D3D-8795-48DB6BD9F348}">
      <dgm:prSet/>
      <dgm:spPr/>
      <dgm:t>
        <a:bodyPr/>
        <a:lstStyle/>
        <a:p>
          <a:endParaRPr lang="fi-FI"/>
        </a:p>
      </dgm:t>
    </dgm:pt>
    <dgm:pt modelId="{C20F0673-87C1-42C0-83AF-110235238537}">
      <dgm:prSet/>
      <dgm:spPr/>
      <dgm:t>
        <a:bodyPr/>
        <a:lstStyle/>
        <a:p>
          <a:r>
            <a:rPr lang="fi-FI"/>
            <a:t>Käyttäytymistaloustiede: informaatiotulva, erilaiset informaatioharhat </a:t>
          </a:r>
        </a:p>
      </dgm:t>
    </dgm:pt>
    <dgm:pt modelId="{CABC0923-B056-49DE-8387-0BFEB7DB4B45}" type="parTrans" cxnId="{3F17A5DF-8A2D-4C3D-8F59-7BB8BEF4FF33}">
      <dgm:prSet/>
      <dgm:spPr/>
      <dgm:t>
        <a:bodyPr/>
        <a:lstStyle/>
        <a:p>
          <a:endParaRPr lang="fi-FI"/>
        </a:p>
      </dgm:t>
    </dgm:pt>
    <dgm:pt modelId="{1CB9FB13-2BA8-4B09-A72E-D7802429E40A}" type="sibTrans" cxnId="{3F17A5DF-8A2D-4C3D-8F59-7BB8BEF4FF33}">
      <dgm:prSet/>
      <dgm:spPr/>
      <dgm:t>
        <a:bodyPr/>
        <a:lstStyle/>
        <a:p>
          <a:endParaRPr lang="fi-FI"/>
        </a:p>
      </dgm:t>
    </dgm:pt>
    <dgm:pt modelId="{63E000D8-67D5-4CDF-9ABC-1CC7DA749B96}" type="pres">
      <dgm:prSet presAssocID="{E8E18B0A-BECE-4015-9E01-E4655E82DD1F}" presName="Name0" presStyleCnt="0">
        <dgm:presLayoutVars>
          <dgm:dir/>
          <dgm:resizeHandles val="exact"/>
        </dgm:presLayoutVars>
      </dgm:prSet>
      <dgm:spPr/>
    </dgm:pt>
    <dgm:pt modelId="{A7183E0C-9867-4847-B884-86C66E51FBD2}" type="pres">
      <dgm:prSet presAssocID="{CB253270-77F8-47D3-B2E5-07BFEFF84D2F}" presName="node" presStyleLbl="node1" presStyleIdx="0" presStyleCnt="5">
        <dgm:presLayoutVars>
          <dgm:bulletEnabled val="1"/>
        </dgm:presLayoutVars>
      </dgm:prSet>
      <dgm:spPr/>
    </dgm:pt>
    <dgm:pt modelId="{7EDEBC21-044C-4C4F-95F6-9324CDE76088}" type="pres">
      <dgm:prSet presAssocID="{A5043430-4693-449D-B0A9-6565AE319C55}" presName="sibTrans" presStyleCnt="0"/>
      <dgm:spPr/>
    </dgm:pt>
    <dgm:pt modelId="{E06F5DD3-550E-4ED6-8823-D7AC45C2F35A}" type="pres">
      <dgm:prSet presAssocID="{9EEFA56A-071E-4138-B023-C5EDB7B692C1}" presName="node" presStyleLbl="node1" presStyleIdx="1" presStyleCnt="5">
        <dgm:presLayoutVars>
          <dgm:bulletEnabled val="1"/>
        </dgm:presLayoutVars>
      </dgm:prSet>
      <dgm:spPr/>
    </dgm:pt>
    <dgm:pt modelId="{4D56D478-1897-4F7D-9CFA-0C0007695C82}" type="pres">
      <dgm:prSet presAssocID="{73183615-458A-46AD-8992-F8E9AF0F0CF7}" presName="sibTrans" presStyleCnt="0"/>
      <dgm:spPr/>
    </dgm:pt>
    <dgm:pt modelId="{73F5C1B2-1DCB-4594-A993-7F2A29FD7E3B}" type="pres">
      <dgm:prSet presAssocID="{17DAD60C-6AD1-4826-8A1B-4402CCC54350}" presName="node" presStyleLbl="node1" presStyleIdx="2" presStyleCnt="5">
        <dgm:presLayoutVars>
          <dgm:bulletEnabled val="1"/>
        </dgm:presLayoutVars>
      </dgm:prSet>
      <dgm:spPr/>
    </dgm:pt>
    <dgm:pt modelId="{CAFEFD47-5431-40DC-ABB0-8DE6593D7649}" type="pres">
      <dgm:prSet presAssocID="{4872A10E-2433-447D-9DC8-DD4E169C7858}" presName="sibTrans" presStyleCnt="0"/>
      <dgm:spPr/>
    </dgm:pt>
    <dgm:pt modelId="{E358767B-6F13-4A9A-8216-A65D926805FB}" type="pres">
      <dgm:prSet presAssocID="{62EBDC13-83C4-4BA8-910A-17EF83E8CD36}" presName="node" presStyleLbl="node1" presStyleIdx="3" presStyleCnt="5">
        <dgm:presLayoutVars>
          <dgm:bulletEnabled val="1"/>
        </dgm:presLayoutVars>
      </dgm:prSet>
      <dgm:spPr/>
    </dgm:pt>
    <dgm:pt modelId="{E191B1C7-98C2-42FE-9B85-4AE77B736F29}" type="pres">
      <dgm:prSet presAssocID="{9F349942-A002-465F-8158-074BF2915327}" presName="sibTrans" presStyleCnt="0"/>
      <dgm:spPr/>
    </dgm:pt>
    <dgm:pt modelId="{30E6D19F-8980-443F-AAEA-C7E9641F7F13}" type="pres">
      <dgm:prSet presAssocID="{CA1625C9-B8AF-488D-AB38-65F20D4D114D}" presName="node" presStyleLbl="node1" presStyleIdx="4" presStyleCnt="5">
        <dgm:presLayoutVars>
          <dgm:bulletEnabled val="1"/>
        </dgm:presLayoutVars>
      </dgm:prSet>
      <dgm:spPr/>
    </dgm:pt>
  </dgm:ptLst>
  <dgm:cxnLst>
    <dgm:cxn modelId="{DEEDCD0B-DAA6-4E1A-B5F2-1D30E3B3FAA5}" type="presOf" srcId="{E8E18B0A-BECE-4015-9E01-E4655E82DD1F}" destId="{63E000D8-67D5-4CDF-9ABC-1CC7DA749B96}" srcOrd="0" destOrd="0" presId="urn:microsoft.com/office/officeart/2005/8/layout/hList6"/>
    <dgm:cxn modelId="{FEA8860C-8E2C-42BD-8980-6D3A5F5A718E}" srcId="{CA1625C9-B8AF-488D-AB38-65F20D4D114D}" destId="{7869CBA2-852B-435E-BAF6-CA45A339BDEC}" srcOrd="0" destOrd="0" parTransId="{D2E7A54E-11B9-4571-A761-000381D9A8FF}" sibTransId="{38610DC8-666F-4870-8C66-D9B7435DEEEC}"/>
    <dgm:cxn modelId="{96A00D16-8FE1-4B95-AE39-11052E3F8A73}" srcId="{E8E18B0A-BECE-4015-9E01-E4655E82DD1F}" destId="{CA1625C9-B8AF-488D-AB38-65F20D4D114D}" srcOrd="4" destOrd="0" parTransId="{EC94F7C5-9C21-4E0C-92EB-22782585B89D}" sibTransId="{31D54377-2015-4563-8FC0-8475D005997F}"/>
    <dgm:cxn modelId="{35A96D1A-45BC-4C28-9025-3626A24A23B3}" srcId="{E8E18B0A-BECE-4015-9E01-E4655E82DD1F}" destId="{17DAD60C-6AD1-4826-8A1B-4402CCC54350}" srcOrd="2" destOrd="0" parTransId="{16693796-E5BA-4691-A5F1-BEDF7BFDAAB3}" sibTransId="{4872A10E-2433-447D-9DC8-DD4E169C7858}"/>
    <dgm:cxn modelId="{BA43513B-9224-4780-8E17-372229DEDBA8}" srcId="{E8E18B0A-BECE-4015-9E01-E4655E82DD1F}" destId="{CB253270-77F8-47D3-B2E5-07BFEFF84D2F}" srcOrd="0" destOrd="0" parTransId="{C43D5B23-BFA8-49BE-842D-3E5216C10092}" sibTransId="{A5043430-4693-449D-B0A9-6565AE319C55}"/>
    <dgm:cxn modelId="{2694AF3E-60C5-420B-A96B-1CD8F7BFF67C}" type="presOf" srcId="{7869CBA2-852B-435E-BAF6-CA45A339BDEC}" destId="{30E6D19F-8980-443F-AAEA-C7E9641F7F13}" srcOrd="0" destOrd="1" presId="urn:microsoft.com/office/officeart/2005/8/layout/hList6"/>
    <dgm:cxn modelId="{4FF94F62-513A-4C9E-99C7-4D7509C7E695}" type="presOf" srcId="{CB253270-77F8-47D3-B2E5-07BFEFF84D2F}" destId="{A7183E0C-9867-4847-B884-86C66E51FBD2}" srcOrd="0" destOrd="0" presId="urn:microsoft.com/office/officeart/2005/8/layout/hList6"/>
    <dgm:cxn modelId="{71AB7A4C-EA0C-49A7-B260-E2DC2F8CC7FA}" type="presOf" srcId="{CA1625C9-B8AF-488D-AB38-65F20D4D114D}" destId="{30E6D19F-8980-443F-AAEA-C7E9641F7F13}" srcOrd="0" destOrd="0" presId="urn:microsoft.com/office/officeart/2005/8/layout/hList6"/>
    <dgm:cxn modelId="{A70CED51-C393-4278-8263-E2E6DE56F727}" type="presOf" srcId="{F1FF6FC7-5F7E-401E-9D2A-08EF1FE8925C}" destId="{30E6D19F-8980-443F-AAEA-C7E9641F7F13}" srcOrd="0" destOrd="2" presId="urn:microsoft.com/office/officeart/2005/8/layout/hList6"/>
    <dgm:cxn modelId="{8954BB73-9DA5-4240-92F0-24430F1A0D05}" srcId="{E8E18B0A-BECE-4015-9E01-E4655E82DD1F}" destId="{62EBDC13-83C4-4BA8-910A-17EF83E8CD36}" srcOrd="3" destOrd="0" parTransId="{9D1D2586-D19F-48B9-809F-12472531F81A}" sibTransId="{9F349942-A002-465F-8158-074BF2915327}"/>
    <dgm:cxn modelId="{3019CE81-80AE-49AC-9561-EC15842EE945}" type="presOf" srcId="{DA2E398E-C9E8-4E07-B2BE-9F00B3450F15}" destId="{A7183E0C-9867-4847-B884-86C66E51FBD2}" srcOrd="0" destOrd="1" presId="urn:microsoft.com/office/officeart/2005/8/layout/hList6"/>
    <dgm:cxn modelId="{A8097C89-8F8D-4D35-92C3-36EEF6C69476}" type="presOf" srcId="{C20F0673-87C1-42C0-83AF-110235238537}" destId="{30E6D19F-8980-443F-AAEA-C7E9641F7F13}" srcOrd="0" destOrd="3" presId="urn:microsoft.com/office/officeart/2005/8/layout/hList6"/>
    <dgm:cxn modelId="{4535B189-6FF3-46DB-B597-B7915FD6C130}" srcId="{CB253270-77F8-47D3-B2E5-07BFEFF84D2F}" destId="{DA2E398E-C9E8-4E07-B2BE-9F00B3450F15}" srcOrd="0" destOrd="0" parTransId="{6B1DCEB3-B2E0-40DF-AF8C-4138C96B22F2}" sibTransId="{FA142817-5CB3-4532-81DD-E2984BD6C557}"/>
    <dgm:cxn modelId="{0E871FA1-D38D-4EBE-9D4C-F57AF4A977F7}" type="presOf" srcId="{17DAD60C-6AD1-4826-8A1B-4402CCC54350}" destId="{73F5C1B2-1DCB-4594-A993-7F2A29FD7E3B}" srcOrd="0" destOrd="0" presId="urn:microsoft.com/office/officeart/2005/8/layout/hList6"/>
    <dgm:cxn modelId="{B77E11C4-7489-409C-9501-4B27DFD7ACA6}" srcId="{E8E18B0A-BECE-4015-9E01-E4655E82DD1F}" destId="{9EEFA56A-071E-4138-B023-C5EDB7B692C1}" srcOrd="1" destOrd="0" parTransId="{E9E3361C-780B-4B75-BCAB-B1EFCFBCE5B6}" sibTransId="{73183615-458A-46AD-8992-F8E9AF0F0CF7}"/>
    <dgm:cxn modelId="{3F17A5DF-8A2D-4C3D-8F59-7BB8BEF4FF33}" srcId="{CA1625C9-B8AF-488D-AB38-65F20D4D114D}" destId="{C20F0673-87C1-42C0-83AF-110235238537}" srcOrd="2" destOrd="0" parTransId="{CABC0923-B056-49DE-8387-0BFEB7DB4B45}" sibTransId="{1CB9FB13-2BA8-4B09-A72E-D7802429E40A}"/>
    <dgm:cxn modelId="{E8B9CDF1-D121-4E28-880E-7C844D99B79F}" type="presOf" srcId="{62EBDC13-83C4-4BA8-910A-17EF83E8CD36}" destId="{E358767B-6F13-4A9A-8216-A65D926805FB}" srcOrd="0" destOrd="0" presId="urn:microsoft.com/office/officeart/2005/8/layout/hList6"/>
    <dgm:cxn modelId="{7E0388FB-59CF-4D3D-8795-48DB6BD9F348}" srcId="{CA1625C9-B8AF-488D-AB38-65F20D4D114D}" destId="{F1FF6FC7-5F7E-401E-9D2A-08EF1FE8925C}" srcOrd="1" destOrd="0" parTransId="{0F04CE94-486C-4907-945F-61DFAC01BD5C}" sibTransId="{ED22911D-A95C-4B3E-9104-5C8484E67C30}"/>
    <dgm:cxn modelId="{9EAD35FD-C692-444C-ACFF-B85129FEE970}" type="presOf" srcId="{9EEFA56A-071E-4138-B023-C5EDB7B692C1}" destId="{E06F5DD3-550E-4ED6-8823-D7AC45C2F35A}" srcOrd="0" destOrd="0" presId="urn:microsoft.com/office/officeart/2005/8/layout/hList6"/>
    <dgm:cxn modelId="{C07E7923-7D7A-465A-9AB3-472F87CEC308}" type="presParOf" srcId="{63E000D8-67D5-4CDF-9ABC-1CC7DA749B96}" destId="{A7183E0C-9867-4847-B884-86C66E51FBD2}" srcOrd="0" destOrd="0" presId="urn:microsoft.com/office/officeart/2005/8/layout/hList6"/>
    <dgm:cxn modelId="{99E74603-3CC9-4136-B3FE-DC8F8D65EE0E}" type="presParOf" srcId="{63E000D8-67D5-4CDF-9ABC-1CC7DA749B96}" destId="{7EDEBC21-044C-4C4F-95F6-9324CDE76088}" srcOrd="1" destOrd="0" presId="urn:microsoft.com/office/officeart/2005/8/layout/hList6"/>
    <dgm:cxn modelId="{73E75F7F-6F10-44ED-A57E-72A14E3DCDFD}" type="presParOf" srcId="{63E000D8-67D5-4CDF-9ABC-1CC7DA749B96}" destId="{E06F5DD3-550E-4ED6-8823-D7AC45C2F35A}" srcOrd="2" destOrd="0" presId="urn:microsoft.com/office/officeart/2005/8/layout/hList6"/>
    <dgm:cxn modelId="{777857F5-2ADE-408B-8DC9-CFC741F67AA8}" type="presParOf" srcId="{63E000D8-67D5-4CDF-9ABC-1CC7DA749B96}" destId="{4D56D478-1897-4F7D-9CFA-0C0007695C82}" srcOrd="3" destOrd="0" presId="urn:microsoft.com/office/officeart/2005/8/layout/hList6"/>
    <dgm:cxn modelId="{873ACCD0-5C86-46D5-9967-51BF555EEF95}" type="presParOf" srcId="{63E000D8-67D5-4CDF-9ABC-1CC7DA749B96}" destId="{73F5C1B2-1DCB-4594-A993-7F2A29FD7E3B}" srcOrd="4" destOrd="0" presId="urn:microsoft.com/office/officeart/2005/8/layout/hList6"/>
    <dgm:cxn modelId="{5DF33E30-4EE7-4F48-A7E4-CD053BEBFE4D}" type="presParOf" srcId="{63E000D8-67D5-4CDF-9ABC-1CC7DA749B96}" destId="{CAFEFD47-5431-40DC-ABB0-8DE6593D7649}" srcOrd="5" destOrd="0" presId="urn:microsoft.com/office/officeart/2005/8/layout/hList6"/>
    <dgm:cxn modelId="{0CC18A77-73C7-4E55-8870-8C203D527259}" type="presParOf" srcId="{63E000D8-67D5-4CDF-9ABC-1CC7DA749B96}" destId="{E358767B-6F13-4A9A-8216-A65D926805FB}" srcOrd="6" destOrd="0" presId="urn:microsoft.com/office/officeart/2005/8/layout/hList6"/>
    <dgm:cxn modelId="{433F1AD9-2F07-4972-9E7C-FE1B4C39A8A4}" type="presParOf" srcId="{63E000D8-67D5-4CDF-9ABC-1CC7DA749B96}" destId="{E191B1C7-98C2-42FE-9B85-4AE77B736F29}" srcOrd="7" destOrd="0" presId="urn:microsoft.com/office/officeart/2005/8/layout/hList6"/>
    <dgm:cxn modelId="{55FF7D99-4C3F-4409-BA86-971FF767AC7B}" type="presParOf" srcId="{63E000D8-67D5-4CDF-9ABC-1CC7DA749B96}" destId="{30E6D19F-8980-443F-AAEA-C7E9641F7F13}" srcOrd="8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7DC52F59-398E-4DEE-AA66-5E209D1697C2}" type="doc">
      <dgm:prSet loTypeId="urn:microsoft.com/office/officeart/2005/8/layout/target3" loCatId="relationship" qsTypeId="urn:microsoft.com/office/officeart/2005/8/quickstyle/simple3" qsCatId="simple" csTypeId="urn:microsoft.com/office/officeart/2005/8/colors/accent1_2" csCatId="accent1"/>
      <dgm:spPr/>
      <dgm:t>
        <a:bodyPr/>
        <a:lstStyle/>
        <a:p>
          <a:endParaRPr lang="fi-FI"/>
        </a:p>
      </dgm:t>
    </dgm:pt>
    <dgm:pt modelId="{3D4A6AA8-35B0-487B-8027-B2A17E1D7F9D}">
      <dgm:prSet/>
      <dgm:spPr/>
      <dgm:t>
        <a:bodyPr/>
        <a:lstStyle/>
        <a:p>
          <a:r>
            <a:rPr lang="fi-FI" b="1"/>
            <a:t>Omistusoikeuksien näkökulmasta valvonnan tarkoituksena on selvittää, kuinka hyvin tieto ohjataan suurimman hyödyn omaavaan käyttöön.</a:t>
          </a:r>
          <a:endParaRPr lang="fi-FI"/>
        </a:p>
      </dgm:t>
    </dgm:pt>
    <dgm:pt modelId="{D3F523A5-940B-47A6-8FC3-C26AB310E4E9}" type="parTrans" cxnId="{3108E797-6DEC-4B13-ABF8-2B9CA5FE432E}">
      <dgm:prSet/>
      <dgm:spPr/>
      <dgm:t>
        <a:bodyPr/>
        <a:lstStyle/>
        <a:p>
          <a:endParaRPr lang="fi-FI"/>
        </a:p>
      </dgm:t>
    </dgm:pt>
    <dgm:pt modelId="{FBE2C595-ECFA-4258-A01A-FBF7C18548A8}" type="sibTrans" cxnId="{3108E797-6DEC-4B13-ABF8-2B9CA5FE432E}">
      <dgm:prSet/>
      <dgm:spPr/>
      <dgm:t>
        <a:bodyPr/>
        <a:lstStyle/>
        <a:p>
          <a:endParaRPr lang="fi-FI"/>
        </a:p>
      </dgm:t>
    </dgm:pt>
    <dgm:pt modelId="{2675BD55-4357-453F-84E5-8C879A633A19}">
      <dgm:prSet/>
      <dgm:spPr/>
      <dgm:t>
        <a:bodyPr/>
        <a:lstStyle/>
        <a:p>
          <a:r>
            <a:rPr lang="fi-FI" b="1"/>
            <a:t>Jokainen väärä, harhaanjohtava tieto, joka saavuttaa markkinat, tuottaa kustannuksia. Oikea tieto puolestaan ​​lisää allokointitehokkuutta</a:t>
          </a:r>
          <a:endParaRPr lang="fi-FI"/>
        </a:p>
      </dgm:t>
    </dgm:pt>
    <dgm:pt modelId="{385844DC-AE2E-4AA7-9244-19234BF991CF}" type="parTrans" cxnId="{E26D95A7-A148-446E-8218-FEB385E8A76B}">
      <dgm:prSet/>
      <dgm:spPr/>
      <dgm:t>
        <a:bodyPr/>
        <a:lstStyle/>
        <a:p>
          <a:endParaRPr lang="fi-FI"/>
        </a:p>
      </dgm:t>
    </dgm:pt>
    <dgm:pt modelId="{E6EBA514-9D43-4DDE-A91D-6E19022246CE}" type="sibTrans" cxnId="{E26D95A7-A148-446E-8218-FEB385E8A76B}">
      <dgm:prSet/>
      <dgm:spPr/>
      <dgm:t>
        <a:bodyPr/>
        <a:lstStyle/>
        <a:p>
          <a:endParaRPr lang="fi-FI"/>
        </a:p>
      </dgm:t>
    </dgm:pt>
    <dgm:pt modelId="{8B8D52A4-3BE1-4211-A0D2-CD9EBF58288E}">
      <dgm:prSet/>
      <dgm:spPr/>
      <dgm:t>
        <a:bodyPr/>
        <a:lstStyle/>
        <a:p>
          <a:r>
            <a:rPr lang="fi-FI" b="1"/>
            <a:t>Tietosuojan periaate: oikeus omistaa tietoja ja oikeus suojata niitä</a:t>
          </a:r>
          <a:endParaRPr lang="fi-FI"/>
        </a:p>
      </dgm:t>
    </dgm:pt>
    <dgm:pt modelId="{6864FA11-FD69-4069-B876-5646ADBB8525}" type="parTrans" cxnId="{9C636126-D02F-489F-B0B3-2D1863F68ED6}">
      <dgm:prSet/>
      <dgm:spPr/>
      <dgm:t>
        <a:bodyPr/>
        <a:lstStyle/>
        <a:p>
          <a:endParaRPr lang="fi-FI"/>
        </a:p>
      </dgm:t>
    </dgm:pt>
    <dgm:pt modelId="{1DEFBCA9-B33B-40CB-AFD1-790C22BBFA43}" type="sibTrans" cxnId="{9C636126-D02F-489F-B0B3-2D1863F68ED6}">
      <dgm:prSet/>
      <dgm:spPr/>
      <dgm:t>
        <a:bodyPr/>
        <a:lstStyle/>
        <a:p>
          <a:endParaRPr lang="fi-FI"/>
        </a:p>
      </dgm:t>
    </dgm:pt>
    <dgm:pt modelId="{567CF04A-CE68-467B-B2F0-D2C67EA6D32D}">
      <dgm:prSet/>
      <dgm:spPr/>
      <dgm:t>
        <a:bodyPr/>
        <a:lstStyle/>
        <a:p>
          <a:r>
            <a:rPr lang="fi-FI" b="1"/>
            <a:t>Yrityksen sisäisten tietojen luottamuksellisuus on suojattu lailla.</a:t>
          </a:r>
          <a:endParaRPr lang="fi-FI"/>
        </a:p>
      </dgm:t>
    </dgm:pt>
    <dgm:pt modelId="{4B700329-5715-4F65-A4E5-E2D9ACDF6D69}" type="parTrans" cxnId="{E5FCBEB4-28F2-475B-BC41-3E997B4CBB70}">
      <dgm:prSet/>
      <dgm:spPr/>
      <dgm:t>
        <a:bodyPr/>
        <a:lstStyle/>
        <a:p>
          <a:endParaRPr lang="fi-FI"/>
        </a:p>
      </dgm:t>
    </dgm:pt>
    <dgm:pt modelId="{189E0103-592A-4FA3-A3FF-C27E391FFD6F}" type="sibTrans" cxnId="{E5FCBEB4-28F2-475B-BC41-3E997B4CBB70}">
      <dgm:prSet/>
      <dgm:spPr/>
      <dgm:t>
        <a:bodyPr/>
        <a:lstStyle/>
        <a:p>
          <a:endParaRPr lang="fi-FI"/>
        </a:p>
      </dgm:t>
    </dgm:pt>
    <dgm:pt modelId="{FFDCDF90-0EF8-4FE6-A0D5-2BEE28452D56}">
      <dgm:prSet/>
      <dgm:spPr/>
      <dgm:t>
        <a:bodyPr/>
        <a:lstStyle/>
        <a:p>
          <a:r>
            <a:rPr lang="fi-FI" b="1"/>
            <a:t>Yhtiön julkaisemilla ja siten julkisessa omistuksessa olevilla tiedoilla on todenmukaisuusvaatimus (SMA), joka suojaa kaikkia osapuolia, ei vain sijoittajia, vaan suurta yleisöä.</a:t>
          </a:r>
          <a:endParaRPr lang="fi-FI"/>
        </a:p>
      </dgm:t>
    </dgm:pt>
    <dgm:pt modelId="{77DC440C-79E7-4681-BD78-6A7142D2E7F1}" type="parTrans" cxnId="{67BE87C0-0F9B-4F24-98D0-B11C6213AD9B}">
      <dgm:prSet/>
      <dgm:spPr/>
      <dgm:t>
        <a:bodyPr/>
        <a:lstStyle/>
        <a:p>
          <a:endParaRPr lang="fi-FI"/>
        </a:p>
      </dgm:t>
    </dgm:pt>
    <dgm:pt modelId="{820DC404-FBBC-4E78-9023-C7B4BC9A8832}" type="sibTrans" cxnId="{67BE87C0-0F9B-4F24-98D0-B11C6213AD9B}">
      <dgm:prSet/>
      <dgm:spPr/>
      <dgm:t>
        <a:bodyPr/>
        <a:lstStyle/>
        <a:p>
          <a:endParaRPr lang="fi-FI"/>
        </a:p>
      </dgm:t>
    </dgm:pt>
    <dgm:pt modelId="{E227ABE6-67BC-4F0C-AD34-6C8EE9EBE3C9}" type="pres">
      <dgm:prSet presAssocID="{7DC52F59-398E-4DEE-AA66-5E209D1697C2}" presName="Name0" presStyleCnt="0">
        <dgm:presLayoutVars>
          <dgm:chMax val="7"/>
          <dgm:dir/>
          <dgm:animLvl val="lvl"/>
          <dgm:resizeHandles val="exact"/>
        </dgm:presLayoutVars>
      </dgm:prSet>
      <dgm:spPr/>
    </dgm:pt>
    <dgm:pt modelId="{F2B8EF40-1BFA-47BE-A39A-FF72BF04A1C9}" type="pres">
      <dgm:prSet presAssocID="{3D4A6AA8-35B0-487B-8027-B2A17E1D7F9D}" presName="circle1" presStyleLbl="node1" presStyleIdx="0" presStyleCnt="5"/>
      <dgm:spPr/>
    </dgm:pt>
    <dgm:pt modelId="{9FA83467-CA1E-438E-9420-01D3FFD0EBA4}" type="pres">
      <dgm:prSet presAssocID="{3D4A6AA8-35B0-487B-8027-B2A17E1D7F9D}" presName="space" presStyleCnt="0"/>
      <dgm:spPr/>
    </dgm:pt>
    <dgm:pt modelId="{D988B7C8-F700-44B8-93C5-C39F79A2956E}" type="pres">
      <dgm:prSet presAssocID="{3D4A6AA8-35B0-487B-8027-B2A17E1D7F9D}" presName="rect1" presStyleLbl="alignAcc1" presStyleIdx="0" presStyleCnt="5"/>
      <dgm:spPr/>
    </dgm:pt>
    <dgm:pt modelId="{39D73044-274F-42F9-AAAD-CE87F6E05E3A}" type="pres">
      <dgm:prSet presAssocID="{2675BD55-4357-453F-84E5-8C879A633A19}" presName="vertSpace2" presStyleLbl="node1" presStyleIdx="0" presStyleCnt="5"/>
      <dgm:spPr/>
    </dgm:pt>
    <dgm:pt modelId="{9D2CBE15-4911-4588-8870-BB11EEFFAABE}" type="pres">
      <dgm:prSet presAssocID="{2675BD55-4357-453F-84E5-8C879A633A19}" presName="circle2" presStyleLbl="node1" presStyleIdx="1" presStyleCnt="5"/>
      <dgm:spPr/>
    </dgm:pt>
    <dgm:pt modelId="{3FF297E2-8CD2-4036-9F01-EBE9631647DD}" type="pres">
      <dgm:prSet presAssocID="{2675BD55-4357-453F-84E5-8C879A633A19}" presName="rect2" presStyleLbl="alignAcc1" presStyleIdx="1" presStyleCnt="5"/>
      <dgm:spPr/>
    </dgm:pt>
    <dgm:pt modelId="{2B779B54-3D89-4798-98B6-ECD115E4354D}" type="pres">
      <dgm:prSet presAssocID="{8B8D52A4-3BE1-4211-A0D2-CD9EBF58288E}" presName="vertSpace3" presStyleLbl="node1" presStyleIdx="1" presStyleCnt="5"/>
      <dgm:spPr/>
    </dgm:pt>
    <dgm:pt modelId="{D1C140E5-4079-4C77-B438-A79661A84D27}" type="pres">
      <dgm:prSet presAssocID="{8B8D52A4-3BE1-4211-A0D2-CD9EBF58288E}" presName="circle3" presStyleLbl="node1" presStyleIdx="2" presStyleCnt="5"/>
      <dgm:spPr/>
    </dgm:pt>
    <dgm:pt modelId="{40140B48-B17B-48C0-AEC0-BE117DA75A5B}" type="pres">
      <dgm:prSet presAssocID="{8B8D52A4-3BE1-4211-A0D2-CD9EBF58288E}" presName="rect3" presStyleLbl="alignAcc1" presStyleIdx="2" presStyleCnt="5"/>
      <dgm:spPr/>
    </dgm:pt>
    <dgm:pt modelId="{2E89EE2B-7698-48B1-B114-B167F1734623}" type="pres">
      <dgm:prSet presAssocID="{567CF04A-CE68-467B-B2F0-D2C67EA6D32D}" presName="vertSpace4" presStyleLbl="node1" presStyleIdx="2" presStyleCnt="5"/>
      <dgm:spPr/>
    </dgm:pt>
    <dgm:pt modelId="{498131C9-8DD1-4FE2-8B85-9B162A46EB55}" type="pres">
      <dgm:prSet presAssocID="{567CF04A-CE68-467B-B2F0-D2C67EA6D32D}" presName="circle4" presStyleLbl="node1" presStyleIdx="3" presStyleCnt="5"/>
      <dgm:spPr/>
    </dgm:pt>
    <dgm:pt modelId="{F13E4E7C-1838-457D-BB3A-C4B0C4DBB7B5}" type="pres">
      <dgm:prSet presAssocID="{567CF04A-CE68-467B-B2F0-D2C67EA6D32D}" presName="rect4" presStyleLbl="alignAcc1" presStyleIdx="3" presStyleCnt="5"/>
      <dgm:spPr/>
    </dgm:pt>
    <dgm:pt modelId="{0DA28CF9-655F-4E3E-8A79-85B50358FFA2}" type="pres">
      <dgm:prSet presAssocID="{FFDCDF90-0EF8-4FE6-A0D5-2BEE28452D56}" presName="vertSpace5" presStyleLbl="node1" presStyleIdx="3" presStyleCnt="5"/>
      <dgm:spPr/>
    </dgm:pt>
    <dgm:pt modelId="{163ECEAF-173F-4AA2-9923-CF84A695001A}" type="pres">
      <dgm:prSet presAssocID="{FFDCDF90-0EF8-4FE6-A0D5-2BEE28452D56}" presName="circle5" presStyleLbl="node1" presStyleIdx="4" presStyleCnt="5"/>
      <dgm:spPr/>
    </dgm:pt>
    <dgm:pt modelId="{126A3C7E-96C4-4238-BD28-620047A0CACF}" type="pres">
      <dgm:prSet presAssocID="{FFDCDF90-0EF8-4FE6-A0D5-2BEE28452D56}" presName="rect5" presStyleLbl="alignAcc1" presStyleIdx="4" presStyleCnt="5"/>
      <dgm:spPr/>
    </dgm:pt>
    <dgm:pt modelId="{A96A6132-6FEF-435D-8112-8AA662D93577}" type="pres">
      <dgm:prSet presAssocID="{3D4A6AA8-35B0-487B-8027-B2A17E1D7F9D}" presName="rect1ParTxNoCh" presStyleLbl="alignAcc1" presStyleIdx="4" presStyleCnt="5">
        <dgm:presLayoutVars>
          <dgm:chMax val="1"/>
          <dgm:bulletEnabled val="1"/>
        </dgm:presLayoutVars>
      </dgm:prSet>
      <dgm:spPr/>
    </dgm:pt>
    <dgm:pt modelId="{A49DCD50-2535-4D39-BACD-FD7EFA742B74}" type="pres">
      <dgm:prSet presAssocID="{2675BD55-4357-453F-84E5-8C879A633A19}" presName="rect2ParTxNoCh" presStyleLbl="alignAcc1" presStyleIdx="4" presStyleCnt="5">
        <dgm:presLayoutVars>
          <dgm:chMax val="1"/>
          <dgm:bulletEnabled val="1"/>
        </dgm:presLayoutVars>
      </dgm:prSet>
      <dgm:spPr/>
    </dgm:pt>
    <dgm:pt modelId="{B8112731-0EB1-47DE-843B-E0971F079DC5}" type="pres">
      <dgm:prSet presAssocID="{8B8D52A4-3BE1-4211-A0D2-CD9EBF58288E}" presName="rect3ParTxNoCh" presStyleLbl="alignAcc1" presStyleIdx="4" presStyleCnt="5">
        <dgm:presLayoutVars>
          <dgm:chMax val="1"/>
          <dgm:bulletEnabled val="1"/>
        </dgm:presLayoutVars>
      </dgm:prSet>
      <dgm:spPr/>
    </dgm:pt>
    <dgm:pt modelId="{7DE1ED7F-6C1D-4580-A7FE-353CA6653C73}" type="pres">
      <dgm:prSet presAssocID="{567CF04A-CE68-467B-B2F0-D2C67EA6D32D}" presName="rect4ParTxNoCh" presStyleLbl="alignAcc1" presStyleIdx="4" presStyleCnt="5">
        <dgm:presLayoutVars>
          <dgm:chMax val="1"/>
          <dgm:bulletEnabled val="1"/>
        </dgm:presLayoutVars>
      </dgm:prSet>
      <dgm:spPr/>
    </dgm:pt>
    <dgm:pt modelId="{9A2709E5-09EA-48E5-B663-07B226B741B3}" type="pres">
      <dgm:prSet presAssocID="{FFDCDF90-0EF8-4FE6-A0D5-2BEE28452D56}" presName="rect5ParTxNoCh" presStyleLbl="alignAcc1" presStyleIdx="4" presStyleCnt="5">
        <dgm:presLayoutVars>
          <dgm:chMax val="1"/>
          <dgm:bulletEnabled val="1"/>
        </dgm:presLayoutVars>
      </dgm:prSet>
      <dgm:spPr/>
    </dgm:pt>
  </dgm:ptLst>
  <dgm:cxnLst>
    <dgm:cxn modelId="{F43AFF12-818C-4725-9619-A7E71015BCCF}" type="presOf" srcId="{7DC52F59-398E-4DEE-AA66-5E209D1697C2}" destId="{E227ABE6-67BC-4F0C-AD34-6C8EE9EBE3C9}" srcOrd="0" destOrd="0" presId="urn:microsoft.com/office/officeart/2005/8/layout/target3"/>
    <dgm:cxn modelId="{9C636126-D02F-489F-B0B3-2D1863F68ED6}" srcId="{7DC52F59-398E-4DEE-AA66-5E209D1697C2}" destId="{8B8D52A4-3BE1-4211-A0D2-CD9EBF58288E}" srcOrd="2" destOrd="0" parTransId="{6864FA11-FD69-4069-B876-5646ADBB8525}" sibTransId="{1DEFBCA9-B33B-40CB-AFD1-790C22BBFA43}"/>
    <dgm:cxn modelId="{AE5AC75E-EA81-47CF-B114-95DE087E80B0}" type="presOf" srcId="{567CF04A-CE68-467B-B2F0-D2C67EA6D32D}" destId="{F13E4E7C-1838-457D-BB3A-C4B0C4DBB7B5}" srcOrd="0" destOrd="0" presId="urn:microsoft.com/office/officeart/2005/8/layout/target3"/>
    <dgm:cxn modelId="{21A24263-50BC-48D2-8E22-F148F5E03161}" type="presOf" srcId="{2675BD55-4357-453F-84E5-8C879A633A19}" destId="{A49DCD50-2535-4D39-BACD-FD7EFA742B74}" srcOrd="1" destOrd="0" presId="urn:microsoft.com/office/officeart/2005/8/layout/target3"/>
    <dgm:cxn modelId="{84970B6B-FF45-42F3-A478-234D0AD4684F}" type="presOf" srcId="{FFDCDF90-0EF8-4FE6-A0D5-2BEE28452D56}" destId="{9A2709E5-09EA-48E5-B663-07B226B741B3}" srcOrd="1" destOrd="0" presId="urn:microsoft.com/office/officeart/2005/8/layout/target3"/>
    <dgm:cxn modelId="{09A0A187-0BFD-4063-AD12-5538DB4AEAD8}" type="presOf" srcId="{FFDCDF90-0EF8-4FE6-A0D5-2BEE28452D56}" destId="{126A3C7E-96C4-4238-BD28-620047A0CACF}" srcOrd="0" destOrd="0" presId="urn:microsoft.com/office/officeart/2005/8/layout/target3"/>
    <dgm:cxn modelId="{3108E797-6DEC-4B13-ABF8-2B9CA5FE432E}" srcId="{7DC52F59-398E-4DEE-AA66-5E209D1697C2}" destId="{3D4A6AA8-35B0-487B-8027-B2A17E1D7F9D}" srcOrd="0" destOrd="0" parTransId="{D3F523A5-940B-47A6-8FC3-C26AB310E4E9}" sibTransId="{FBE2C595-ECFA-4258-A01A-FBF7C18548A8}"/>
    <dgm:cxn modelId="{C80C25A1-F5E3-4BDE-8FEF-B7D4C3B2F093}" type="presOf" srcId="{2675BD55-4357-453F-84E5-8C879A633A19}" destId="{3FF297E2-8CD2-4036-9F01-EBE9631647DD}" srcOrd="0" destOrd="0" presId="urn:microsoft.com/office/officeart/2005/8/layout/target3"/>
    <dgm:cxn modelId="{5779DEA3-7553-487C-A3EA-976C25C25FB9}" type="presOf" srcId="{567CF04A-CE68-467B-B2F0-D2C67EA6D32D}" destId="{7DE1ED7F-6C1D-4580-A7FE-353CA6653C73}" srcOrd="1" destOrd="0" presId="urn:microsoft.com/office/officeart/2005/8/layout/target3"/>
    <dgm:cxn modelId="{E26D95A7-A148-446E-8218-FEB385E8A76B}" srcId="{7DC52F59-398E-4DEE-AA66-5E209D1697C2}" destId="{2675BD55-4357-453F-84E5-8C879A633A19}" srcOrd="1" destOrd="0" parTransId="{385844DC-AE2E-4AA7-9244-19234BF991CF}" sibTransId="{E6EBA514-9D43-4DDE-A91D-6E19022246CE}"/>
    <dgm:cxn modelId="{72C0C2B1-E72E-440E-B3C6-E1F4D9A3A587}" type="presOf" srcId="{3D4A6AA8-35B0-487B-8027-B2A17E1D7F9D}" destId="{A96A6132-6FEF-435D-8112-8AA662D93577}" srcOrd="1" destOrd="0" presId="urn:microsoft.com/office/officeart/2005/8/layout/target3"/>
    <dgm:cxn modelId="{E5FCBEB4-28F2-475B-BC41-3E997B4CBB70}" srcId="{7DC52F59-398E-4DEE-AA66-5E209D1697C2}" destId="{567CF04A-CE68-467B-B2F0-D2C67EA6D32D}" srcOrd="3" destOrd="0" parTransId="{4B700329-5715-4F65-A4E5-E2D9ACDF6D69}" sibTransId="{189E0103-592A-4FA3-A3FF-C27E391FFD6F}"/>
    <dgm:cxn modelId="{67BE87C0-0F9B-4F24-98D0-B11C6213AD9B}" srcId="{7DC52F59-398E-4DEE-AA66-5E209D1697C2}" destId="{FFDCDF90-0EF8-4FE6-A0D5-2BEE28452D56}" srcOrd="4" destOrd="0" parTransId="{77DC440C-79E7-4681-BD78-6A7142D2E7F1}" sibTransId="{820DC404-FBBC-4E78-9023-C7B4BC9A8832}"/>
    <dgm:cxn modelId="{B45AD9D5-E71B-4245-8268-9AD621C80295}" type="presOf" srcId="{8B8D52A4-3BE1-4211-A0D2-CD9EBF58288E}" destId="{B8112731-0EB1-47DE-843B-E0971F079DC5}" srcOrd="1" destOrd="0" presId="urn:microsoft.com/office/officeart/2005/8/layout/target3"/>
    <dgm:cxn modelId="{3B993CE4-4101-495A-893F-836A82C66EE7}" type="presOf" srcId="{3D4A6AA8-35B0-487B-8027-B2A17E1D7F9D}" destId="{D988B7C8-F700-44B8-93C5-C39F79A2956E}" srcOrd="0" destOrd="0" presId="urn:microsoft.com/office/officeart/2005/8/layout/target3"/>
    <dgm:cxn modelId="{F326D3F7-4EB9-4B12-B943-1DE2D56981CE}" type="presOf" srcId="{8B8D52A4-3BE1-4211-A0D2-CD9EBF58288E}" destId="{40140B48-B17B-48C0-AEC0-BE117DA75A5B}" srcOrd="0" destOrd="0" presId="urn:microsoft.com/office/officeart/2005/8/layout/target3"/>
    <dgm:cxn modelId="{ACD65A58-B88D-4E38-A048-C07F9C2CB27E}" type="presParOf" srcId="{E227ABE6-67BC-4F0C-AD34-6C8EE9EBE3C9}" destId="{F2B8EF40-1BFA-47BE-A39A-FF72BF04A1C9}" srcOrd="0" destOrd="0" presId="urn:microsoft.com/office/officeart/2005/8/layout/target3"/>
    <dgm:cxn modelId="{BC4E404F-05D3-4EC6-8189-8ED523CEE2E8}" type="presParOf" srcId="{E227ABE6-67BC-4F0C-AD34-6C8EE9EBE3C9}" destId="{9FA83467-CA1E-438E-9420-01D3FFD0EBA4}" srcOrd="1" destOrd="0" presId="urn:microsoft.com/office/officeart/2005/8/layout/target3"/>
    <dgm:cxn modelId="{AABD815A-4F58-4971-82DA-61A728869504}" type="presParOf" srcId="{E227ABE6-67BC-4F0C-AD34-6C8EE9EBE3C9}" destId="{D988B7C8-F700-44B8-93C5-C39F79A2956E}" srcOrd="2" destOrd="0" presId="urn:microsoft.com/office/officeart/2005/8/layout/target3"/>
    <dgm:cxn modelId="{037CFE8F-9874-4B08-977A-4D62D9075BF0}" type="presParOf" srcId="{E227ABE6-67BC-4F0C-AD34-6C8EE9EBE3C9}" destId="{39D73044-274F-42F9-AAAD-CE87F6E05E3A}" srcOrd="3" destOrd="0" presId="urn:microsoft.com/office/officeart/2005/8/layout/target3"/>
    <dgm:cxn modelId="{B14000A1-D067-467C-87FE-01B2BB00B361}" type="presParOf" srcId="{E227ABE6-67BC-4F0C-AD34-6C8EE9EBE3C9}" destId="{9D2CBE15-4911-4588-8870-BB11EEFFAABE}" srcOrd="4" destOrd="0" presId="urn:microsoft.com/office/officeart/2005/8/layout/target3"/>
    <dgm:cxn modelId="{17498FA3-C7CB-4709-B0F1-811153A68F14}" type="presParOf" srcId="{E227ABE6-67BC-4F0C-AD34-6C8EE9EBE3C9}" destId="{3FF297E2-8CD2-4036-9F01-EBE9631647DD}" srcOrd="5" destOrd="0" presId="urn:microsoft.com/office/officeart/2005/8/layout/target3"/>
    <dgm:cxn modelId="{E9254B50-2CE1-41B0-9DC0-0279B067DBBC}" type="presParOf" srcId="{E227ABE6-67BC-4F0C-AD34-6C8EE9EBE3C9}" destId="{2B779B54-3D89-4798-98B6-ECD115E4354D}" srcOrd="6" destOrd="0" presId="urn:microsoft.com/office/officeart/2005/8/layout/target3"/>
    <dgm:cxn modelId="{502C2E1F-8463-4DFB-8F7A-94E9B8EE8BF1}" type="presParOf" srcId="{E227ABE6-67BC-4F0C-AD34-6C8EE9EBE3C9}" destId="{D1C140E5-4079-4C77-B438-A79661A84D27}" srcOrd="7" destOrd="0" presId="urn:microsoft.com/office/officeart/2005/8/layout/target3"/>
    <dgm:cxn modelId="{788CF75D-C8AB-4B5E-851F-B39A593D85CF}" type="presParOf" srcId="{E227ABE6-67BC-4F0C-AD34-6C8EE9EBE3C9}" destId="{40140B48-B17B-48C0-AEC0-BE117DA75A5B}" srcOrd="8" destOrd="0" presId="urn:microsoft.com/office/officeart/2005/8/layout/target3"/>
    <dgm:cxn modelId="{2B08CDD4-A6C4-45DB-BAF0-14EE4C766247}" type="presParOf" srcId="{E227ABE6-67BC-4F0C-AD34-6C8EE9EBE3C9}" destId="{2E89EE2B-7698-48B1-B114-B167F1734623}" srcOrd="9" destOrd="0" presId="urn:microsoft.com/office/officeart/2005/8/layout/target3"/>
    <dgm:cxn modelId="{B6C5F7AD-56A4-4536-AB14-279F68501588}" type="presParOf" srcId="{E227ABE6-67BC-4F0C-AD34-6C8EE9EBE3C9}" destId="{498131C9-8DD1-4FE2-8B85-9B162A46EB55}" srcOrd="10" destOrd="0" presId="urn:microsoft.com/office/officeart/2005/8/layout/target3"/>
    <dgm:cxn modelId="{4C3E7C52-0184-42F3-937C-9F478A968949}" type="presParOf" srcId="{E227ABE6-67BC-4F0C-AD34-6C8EE9EBE3C9}" destId="{F13E4E7C-1838-457D-BB3A-C4B0C4DBB7B5}" srcOrd="11" destOrd="0" presId="urn:microsoft.com/office/officeart/2005/8/layout/target3"/>
    <dgm:cxn modelId="{A3474CD8-DBAB-4744-96CE-89909827E71B}" type="presParOf" srcId="{E227ABE6-67BC-4F0C-AD34-6C8EE9EBE3C9}" destId="{0DA28CF9-655F-4E3E-8A79-85B50358FFA2}" srcOrd="12" destOrd="0" presId="urn:microsoft.com/office/officeart/2005/8/layout/target3"/>
    <dgm:cxn modelId="{7C427C9B-377C-42B9-B4A9-B339CCF25E0B}" type="presParOf" srcId="{E227ABE6-67BC-4F0C-AD34-6C8EE9EBE3C9}" destId="{163ECEAF-173F-4AA2-9923-CF84A695001A}" srcOrd="13" destOrd="0" presId="urn:microsoft.com/office/officeart/2005/8/layout/target3"/>
    <dgm:cxn modelId="{B11D0374-231C-4250-8D6A-380F1579B42F}" type="presParOf" srcId="{E227ABE6-67BC-4F0C-AD34-6C8EE9EBE3C9}" destId="{126A3C7E-96C4-4238-BD28-620047A0CACF}" srcOrd="14" destOrd="0" presId="urn:microsoft.com/office/officeart/2005/8/layout/target3"/>
    <dgm:cxn modelId="{23BA15E5-BC55-4CD5-9B95-F8C9AEA15F32}" type="presParOf" srcId="{E227ABE6-67BC-4F0C-AD34-6C8EE9EBE3C9}" destId="{A96A6132-6FEF-435D-8112-8AA662D93577}" srcOrd="15" destOrd="0" presId="urn:microsoft.com/office/officeart/2005/8/layout/target3"/>
    <dgm:cxn modelId="{A0FC70C7-399A-4E72-9CA4-72E21E4EF9C0}" type="presParOf" srcId="{E227ABE6-67BC-4F0C-AD34-6C8EE9EBE3C9}" destId="{A49DCD50-2535-4D39-BACD-FD7EFA742B74}" srcOrd="16" destOrd="0" presId="urn:microsoft.com/office/officeart/2005/8/layout/target3"/>
    <dgm:cxn modelId="{51D1C190-FEBA-4FF9-BBD1-1753B5357B49}" type="presParOf" srcId="{E227ABE6-67BC-4F0C-AD34-6C8EE9EBE3C9}" destId="{B8112731-0EB1-47DE-843B-E0971F079DC5}" srcOrd="17" destOrd="0" presId="urn:microsoft.com/office/officeart/2005/8/layout/target3"/>
    <dgm:cxn modelId="{D210BC2D-81D5-41C0-ADB8-2275CE84267F}" type="presParOf" srcId="{E227ABE6-67BC-4F0C-AD34-6C8EE9EBE3C9}" destId="{7DE1ED7F-6C1D-4580-A7FE-353CA6653C73}" srcOrd="18" destOrd="0" presId="urn:microsoft.com/office/officeart/2005/8/layout/target3"/>
    <dgm:cxn modelId="{65A99554-388E-494F-A232-72E2EEBDA02B}" type="presParOf" srcId="{E227ABE6-67BC-4F0C-AD34-6C8EE9EBE3C9}" destId="{9A2709E5-09EA-48E5-B663-07B226B741B3}" srcOrd="19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86B2ADF-EC31-4E34-A441-DA239DF33CFA}">
      <dsp:nvSpPr>
        <dsp:cNvPr id="0" name=""/>
        <dsp:cNvSpPr/>
      </dsp:nvSpPr>
      <dsp:spPr>
        <a:xfrm>
          <a:off x="0" y="5865"/>
          <a:ext cx="8085599" cy="57037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500" b="1" kern="1200"/>
            <a:t>Taloustiede: markkinat taloudellisena ilmiönä tai kansantalouden osa-alueena </a:t>
          </a:r>
          <a:endParaRPr lang="fi-FI" sz="1500" kern="1200"/>
        </a:p>
      </dsp:txBody>
      <dsp:txXfrm>
        <a:off x="27843" y="33708"/>
        <a:ext cx="8029913" cy="514689"/>
      </dsp:txXfrm>
    </dsp:sp>
    <dsp:sp modelId="{5A8D838E-7CF2-4479-BEB2-AA69D4CF1518}">
      <dsp:nvSpPr>
        <dsp:cNvPr id="0" name=""/>
        <dsp:cNvSpPr/>
      </dsp:nvSpPr>
      <dsp:spPr>
        <a:xfrm>
          <a:off x="0" y="619440"/>
          <a:ext cx="8085599" cy="57037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500" b="1" kern="1200"/>
            <a:t>Laskentatoimi ja rahoitus: esim. markkinoiden tehokkuus, sijoittajakäyttäytyminen, rahoitustuotteet, johdannaisten hinnoittelu, IFRS </a:t>
          </a:r>
          <a:endParaRPr lang="fi-FI" sz="1500" kern="1200"/>
        </a:p>
      </dsp:txBody>
      <dsp:txXfrm>
        <a:off x="27843" y="647283"/>
        <a:ext cx="8029913" cy="514689"/>
      </dsp:txXfrm>
    </dsp:sp>
    <dsp:sp modelId="{F3981A57-0428-416F-87D4-0F771D92F651}">
      <dsp:nvSpPr>
        <dsp:cNvPr id="0" name=""/>
        <dsp:cNvSpPr/>
      </dsp:nvSpPr>
      <dsp:spPr>
        <a:xfrm>
          <a:off x="0" y="1189815"/>
          <a:ext cx="8085599" cy="2484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6718" tIns="19050" rIns="106680" bIns="1905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fi-FI" sz="1200" kern="1200"/>
            <a:t>Taloustieteen ja liiketaloustieteen metodit </a:t>
          </a:r>
        </a:p>
      </dsp:txBody>
      <dsp:txXfrm>
        <a:off x="0" y="1189815"/>
        <a:ext cx="8085599" cy="248400"/>
      </dsp:txXfrm>
    </dsp:sp>
    <dsp:sp modelId="{032443D3-E47C-49E2-B2B1-A8B0158EAC85}">
      <dsp:nvSpPr>
        <dsp:cNvPr id="0" name=""/>
        <dsp:cNvSpPr/>
      </dsp:nvSpPr>
      <dsp:spPr>
        <a:xfrm>
          <a:off x="0" y="1438215"/>
          <a:ext cx="8085599" cy="57037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500" b="1" kern="1200" dirty="0"/>
            <a:t>Viestintätieteet: talouden representaatiot mediassa, taloudellinen viestintä ym. </a:t>
          </a:r>
          <a:endParaRPr lang="fi-FI" sz="1500" kern="1200" dirty="0"/>
        </a:p>
      </dsp:txBody>
      <dsp:txXfrm>
        <a:off x="27843" y="1466058"/>
        <a:ext cx="8029913" cy="514689"/>
      </dsp:txXfrm>
    </dsp:sp>
    <dsp:sp modelId="{CB9AB60F-6FD1-4094-BD68-BE7AF5647DDD}">
      <dsp:nvSpPr>
        <dsp:cNvPr id="0" name=""/>
        <dsp:cNvSpPr/>
      </dsp:nvSpPr>
      <dsp:spPr>
        <a:xfrm>
          <a:off x="0" y="2051790"/>
          <a:ext cx="8085599" cy="57037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500" b="1" kern="1200"/>
            <a:t>Sosiologia ja muut yhteiskuntatieteet</a:t>
          </a:r>
          <a:endParaRPr lang="fi-FI" sz="1500" kern="1200"/>
        </a:p>
      </dsp:txBody>
      <dsp:txXfrm>
        <a:off x="27843" y="2079633"/>
        <a:ext cx="8029913" cy="514689"/>
      </dsp:txXfrm>
    </dsp:sp>
    <dsp:sp modelId="{C4A302F6-9486-4C7C-AC74-E28A38708B8F}">
      <dsp:nvSpPr>
        <dsp:cNvPr id="0" name=""/>
        <dsp:cNvSpPr/>
      </dsp:nvSpPr>
      <dsp:spPr>
        <a:xfrm>
          <a:off x="0" y="2665366"/>
          <a:ext cx="8085599" cy="57037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500" b="1" kern="1200"/>
            <a:t>Oikeustutkimus: sääntelyn sisältö ja funktiot markkinoilla </a:t>
          </a:r>
          <a:endParaRPr lang="fi-FI" sz="1500" kern="1200"/>
        </a:p>
      </dsp:txBody>
      <dsp:txXfrm>
        <a:off x="27843" y="2693209"/>
        <a:ext cx="8029913" cy="514689"/>
      </dsp:txXfrm>
    </dsp:sp>
    <dsp:sp modelId="{27FECCB4-1FBA-4843-9161-7DC0EC1941E7}">
      <dsp:nvSpPr>
        <dsp:cNvPr id="0" name=""/>
        <dsp:cNvSpPr/>
      </dsp:nvSpPr>
      <dsp:spPr>
        <a:xfrm>
          <a:off x="0" y="3235741"/>
          <a:ext cx="8085599" cy="5899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6718" tIns="19050" rIns="106680" bIns="1905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fi-FI" sz="1200" kern="1200"/>
            <a:t>Miksi säännellä markkinoita? 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fi-FI" sz="1200" kern="1200"/>
            <a:t>Karl Marx – Adam Smith: näkyvä / näkymätön käsi; vrt. moderni kilpailuoikeus 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fi-FI" sz="1200" kern="1200"/>
            <a:t>Rahoitusmarkkinoiden erityinen sääntelytarve: finanssikriisi; heijastukset hyödykemarkkinoihin </a:t>
          </a:r>
        </a:p>
      </dsp:txBody>
      <dsp:txXfrm>
        <a:off x="0" y="3235741"/>
        <a:ext cx="8085599" cy="589950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84C7B58-0FC6-42A4-91D1-30B3C2078C97}">
      <dsp:nvSpPr>
        <dsp:cNvPr id="0" name=""/>
        <dsp:cNvSpPr/>
      </dsp:nvSpPr>
      <dsp:spPr>
        <a:xfrm>
          <a:off x="0" y="822233"/>
          <a:ext cx="3988079" cy="8892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marL="0" lvl="0" indent="0" algn="l" defTabSz="1689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3800" kern="1200" dirty="0"/>
            <a:t>Kauppapolitiikka</a:t>
          </a:r>
        </a:p>
      </dsp:txBody>
      <dsp:txXfrm>
        <a:off x="43407" y="865640"/>
        <a:ext cx="3901265" cy="802386"/>
      </dsp:txXfrm>
    </dsp:sp>
    <dsp:sp modelId="{9F040707-F4D1-4812-B59A-46A48016A313}">
      <dsp:nvSpPr>
        <dsp:cNvPr id="0" name=""/>
        <dsp:cNvSpPr/>
      </dsp:nvSpPr>
      <dsp:spPr>
        <a:xfrm>
          <a:off x="0" y="1711433"/>
          <a:ext cx="3988079" cy="12978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6622" tIns="48260" rIns="270256" bIns="48260" numCol="1" spcCol="1270" anchor="t" anchorCtr="0">
          <a:noAutofit/>
        </a:bodyPr>
        <a:lstStyle/>
        <a:p>
          <a:pPr marL="285750" lvl="1" indent="-285750" algn="l" defTabSz="13335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fi-FI" sz="3000" kern="1200" dirty="0"/>
            <a:t>Harmonisoitu WTO:n sääntöjen kanssa</a:t>
          </a:r>
        </a:p>
      </dsp:txBody>
      <dsp:txXfrm>
        <a:off x="0" y="1711433"/>
        <a:ext cx="3988079" cy="1297889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4E52896-A495-4FC2-92E7-29C0B5EE3D91}">
      <dsp:nvSpPr>
        <dsp:cNvPr id="0" name=""/>
        <dsp:cNvSpPr/>
      </dsp:nvSpPr>
      <dsp:spPr>
        <a:xfrm>
          <a:off x="0" y="1870"/>
          <a:ext cx="3988079" cy="0"/>
        </a:xfrm>
        <a:prstGeom prst="lin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9527FC2-D903-4D07-81F5-1195A9AA60E7}">
      <dsp:nvSpPr>
        <dsp:cNvPr id="0" name=""/>
        <dsp:cNvSpPr/>
      </dsp:nvSpPr>
      <dsp:spPr>
        <a:xfrm>
          <a:off x="0" y="1870"/>
          <a:ext cx="797615" cy="38278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400" b="1" kern="1200" dirty="0"/>
            <a:t>Kehitysyhteis-työpoli-</a:t>
          </a:r>
          <a:r>
            <a:rPr lang="fi-FI" sz="1400" b="1" kern="1200" dirty="0" err="1"/>
            <a:t>tiikka</a:t>
          </a:r>
          <a:endParaRPr lang="fi-FI" sz="900" kern="1200" dirty="0"/>
        </a:p>
      </dsp:txBody>
      <dsp:txXfrm>
        <a:off x="0" y="1870"/>
        <a:ext cx="797615" cy="3827815"/>
      </dsp:txXfrm>
    </dsp:sp>
    <dsp:sp modelId="{3D80130D-0346-4C20-925B-A103C6741327}">
      <dsp:nvSpPr>
        <dsp:cNvPr id="0" name=""/>
        <dsp:cNvSpPr/>
      </dsp:nvSpPr>
      <dsp:spPr>
        <a:xfrm>
          <a:off x="857436" y="46868"/>
          <a:ext cx="3130642" cy="89994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marL="0" lvl="0" indent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SEUT 2008 4(4), 208, 214, Treaty on the European Union SEU </a:t>
          </a:r>
          <a:r>
            <a:rPr lang="en-US" sz="1500" kern="1200" dirty="0" err="1"/>
            <a:t>eli</a:t>
          </a:r>
          <a:r>
            <a:rPr lang="en-US" sz="1500" kern="1200" dirty="0"/>
            <a:t> </a:t>
          </a:r>
          <a:r>
            <a:rPr lang="en-US" sz="1500" kern="1200" dirty="0" err="1"/>
            <a:t>Maastrichtin</a:t>
          </a:r>
          <a:r>
            <a:rPr lang="en-US" sz="1500" kern="1200" dirty="0"/>
            <a:t> </a:t>
          </a:r>
          <a:r>
            <a:rPr lang="en-US" sz="1500" kern="1200" dirty="0" err="1"/>
            <a:t>Sopimus</a:t>
          </a:r>
          <a:r>
            <a:rPr lang="en-US" sz="1500" kern="1200" dirty="0"/>
            <a:t> 3(5), 21 </a:t>
          </a:r>
          <a:endParaRPr lang="fi-FI" sz="1500" kern="1200" dirty="0"/>
        </a:p>
      </dsp:txBody>
      <dsp:txXfrm>
        <a:off x="857436" y="46868"/>
        <a:ext cx="3130642" cy="899947"/>
      </dsp:txXfrm>
    </dsp:sp>
    <dsp:sp modelId="{C6CDA121-EB66-4337-A4B5-D2CFC9879A1E}">
      <dsp:nvSpPr>
        <dsp:cNvPr id="0" name=""/>
        <dsp:cNvSpPr/>
      </dsp:nvSpPr>
      <dsp:spPr>
        <a:xfrm>
          <a:off x="797615" y="946816"/>
          <a:ext cx="3190463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53985DC-1D52-4C07-B859-186E1A722A03}">
      <dsp:nvSpPr>
        <dsp:cNvPr id="0" name=""/>
        <dsp:cNvSpPr/>
      </dsp:nvSpPr>
      <dsp:spPr>
        <a:xfrm>
          <a:off x="857436" y="991813"/>
          <a:ext cx="3130642" cy="89994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marL="0" lvl="0" indent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500" kern="1200" dirty="0"/>
            <a:t>Kestävä kehitys</a:t>
          </a:r>
        </a:p>
      </dsp:txBody>
      <dsp:txXfrm>
        <a:off x="857436" y="991813"/>
        <a:ext cx="3130642" cy="899947"/>
      </dsp:txXfrm>
    </dsp:sp>
    <dsp:sp modelId="{D866309C-C88B-4E4E-8F19-A372FF22D139}">
      <dsp:nvSpPr>
        <dsp:cNvPr id="0" name=""/>
        <dsp:cNvSpPr/>
      </dsp:nvSpPr>
      <dsp:spPr>
        <a:xfrm>
          <a:off x="797615" y="1891761"/>
          <a:ext cx="3190463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28F2928-3238-476D-B7C2-571B2901DB40}">
      <dsp:nvSpPr>
        <dsp:cNvPr id="0" name=""/>
        <dsp:cNvSpPr/>
      </dsp:nvSpPr>
      <dsp:spPr>
        <a:xfrm>
          <a:off x="857436" y="1936758"/>
          <a:ext cx="3130642" cy="89994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marL="0" lvl="0" indent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500" kern="1200" dirty="0"/>
            <a:t>Kehittyvien maiden edut</a:t>
          </a:r>
        </a:p>
      </dsp:txBody>
      <dsp:txXfrm>
        <a:off x="857436" y="1936758"/>
        <a:ext cx="3130642" cy="899947"/>
      </dsp:txXfrm>
    </dsp:sp>
    <dsp:sp modelId="{D0474C3A-C47A-4D8B-99AB-7A30497EE9A0}">
      <dsp:nvSpPr>
        <dsp:cNvPr id="0" name=""/>
        <dsp:cNvSpPr/>
      </dsp:nvSpPr>
      <dsp:spPr>
        <a:xfrm>
          <a:off x="797615" y="2836706"/>
          <a:ext cx="3190463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6689FCF-43AC-4AD3-9419-CB32E210A273}">
      <dsp:nvSpPr>
        <dsp:cNvPr id="0" name=""/>
        <dsp:cNvSpPr/>
      </dsp:nvSpPr>
      <dsp:spPr>
        <a:xfrm>
          <a:off x="857436" y="2881703"/>
          <a:ext cx="3130642" cy="89994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marL="0" lvl="0" indent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 err="1"/>
            <a:t>Köyhyyden</a:t>
          </a:r>
          <a:r>
            <a:rPr lang="en-US" sz="1500" kern="1200" dirty="0"/>
            <a:t> </a:t>
          </a:r>
          <a:r>
            <a:rPr lang="en-US" sz="1500" kern="1200" dirty="0" err="1"/>
            <a:t>kitkeminen</a:t>
          </a:r>
          <a:endParaRPr lang="fi-FI" sz="1500" kern="1200" dirty="0"/>
        </a:p>
      </dsp:txBody>
      <dsp:txXfrm>
        <a:off x="857436" y="2881703"/>
        <a:ext cx="3130642" cy="899947"/>
      </dsp:txXfrm>
    </dsp:sp>
    <dsp:sp modelId="{0C462031-4730-4A8B-8A50-114C22FEF6E6}">
      <dsp:nvSpPr>
        <dsp:cNvPr id="0" name=""/>
        <dsp:cNvSpPr/>
      </dsp:nvSpPr>
      <dsp:spPr>
        <a:xfrm>
          <a:off x="797615" y="3781651"/>
          <a:ext cx="3190463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F87DB09-5553-4CFE-B7AF-9B598DE826F2}">
      <dsp:nvSpPr>
        <dsp:cNvPr id="0" name=""/>
        <dsp:cNvSpPr/>
      </dsp:nvSpPr>
      <dsp:spPr>
        <a:xfrm>
          <a:off x="215168" y="1963"/>
          <a:ext cx="2187217" cy="109360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 err="1"/>
            <a:t>Reaktio</a:t>
          </a:r>
          <a:r>
            <a:rPr lang="en-US" sz="1800" b="1" kern="1200" dirty="0"/>
            <a:t> </a:t>
          </a:r>
          <a:r>
            <a:rPr lang="en-US" sz="1800" b="1" kern="1200" dirty="0" err="1"/>
            <a:t>hallitukselta</a:t>
          </a:r>
          <a:r>
            <a:rPr lang="en-US" sz="1800" b="1" kern="1200" dirty="0"/>
            <a:t> (</a:t>
          </a:r>
          <a:r>
            <a:rPr lang="en-US" sz="1800" b="1" kern="1200" dirty="0" err="1"/>
            <a:t>valtiolta</a:t>
          </a:r>
          <a:r>
            <a:rPr lang="en-US" sz="1800" b="1" kern="1200" dirty="0"/>
            <a:t>) </a:t>
          </a:r>
          <a:endParaRPr lang="fi-FI" sz="1800" kern="1200" dirty="0"/>
        </a:p>
      </dsp:txBody>
      <dsp:txXfrm>
        <a:off x="247199" y="33994"/>
        <a:ext cx="2123155" cy="1029546"/>
      </dsp:txXfrm>
    </dsp:sp>
    <dsp:sp modelId="{A080A679-3C27-4521-B2DD-494985CBA92C}">
      <dsp:nvSpPr>
        <dsp:cNvPr id="0" name=""/>
        <dsp:cNvSpPr/>
      </dsp:nvSpPr>
      <dsp:spPr>
        <a:xfrm>
          <a:off x="2949190" y="1963"/>
          <a:ext cx="2187217" cy="109360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/>
            <a:t>WTO : </a:t>
          </a:r>
          <a:r>
            <a:rPr lang="en-US" sz="1800" b="1" kern="1200" dirty="0" err="1"/>
            <a:t>kansallisten</a:t>
          </a:r>
          <a:r>
            <a:rPr lang="en-US" sz="1800" b="1" kern="1200" dirty="0"/>
            <a:t> ja </a:t>
          </a:r>
          <a:r>
            <a:rPr lang="en-US" sz="1800" b="1" kern="1200" dirty="0" err="1"/>
            <a:t>EU:n</a:t>
          </a:r>
          <a:r>
            <a:rPr lang="en-US" sz="1800" b="1" kern="1200" dirty="0"/>
            <a:t> </a:t>
          </a:r>
          <a:r>
            <a:rPr lang="en-US" sz="1800" b="1" kern="1200" dirty="0" err="1"/>
            <a:t>toimien</a:t>
          </a:r>
          <a:r>
            <a:rPr lang="en-US" sz="1800" b="1" kern="1200" dirty="0"/>
            <a:t> </a:t>
          </a:r>
          <a:r>
            <a:rPr lang="en-US" sz="1800" b="1" kern="1200" dirty="0" err="1"/>
            <a:t>harmonisointi</a:t>
          </a:r>
          <a:endParaRPr lang="fi-FI" sz="1800" kern="1200" dirty="0"/>
        </a:p>
      </dsp:txBody>
      <dsp:txXfrm>
        <a:off x="2981221" y="33994"/>
        <a:ext cx="2123155" cy="1029546"/>
      </dsp:txXfrm>
    </dsp:sp>
    <dsp:sp modelId="{CCF8A482-F1CE-4ACC-B3FB-7040ED3270AD}">
      <dsp:nvSpPr>
        <dsp:cNvPr id="0" name=""/>
        <dsp:cNvSpPr/>
      </dsp:nvSpPr>
      <dsp:spPr>
        <a:xfrm>
          <a:off x="3167912" y="1095571"/>
          <a:ext cx="218721" cy="82020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20206"/>
              </a:lnTo>
              <a:lnTo>
                <a:pt x="218721" y="82020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7839951-6CF1-4ED8-9037-4EE899A38237}">
      <dsp:nvSpPr>
        <dsp:cNvPr id="0" name=""/>
        <dsp:cNvSpPr/>
      </dsp:nvSpPr>
      <dsp:spPr>
        <a:xfrm>
          <a:off x="3386634" y="1368974"/>
          <a:ext cx="1749774" cy="109360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EU: </a:t>
          </a:r>
          <a:r>
            <a:rPr lang="en-US" sz="1800" kern="1200" dirty="0" err="1"/>
            <a:t>syrjäyttää</a:t>
          </a:r>
          <a:r>
            <a:rPr lang="en-US" sz="1800" kern="1200" dirty="0"/>
            <a:t> </a:t>
          </a:r>
          <a:r>
            <a:rPr lang="en-US" sz="1800" kern="1200" dirty="0" err="1"/>
            <a:t>kansalliset</a:t>
          </a:r>
          <a:r>
            <a:rPr lang="en-US" sz="1800" kern="1200" dirty="0"/>
            <a:t> </a:t>
          </a:r>
          <a:r>
            <a:rPr lang="en-US" sz="1800" kern="1200" dirty="0" err="1"/>
            <a:t>normit</a:t>
          </a:r>
          <a:endParaRPr lang="fi-FI" sz="1800" kern="1200" dirty="0"/>
        </a:p>
      </dsp:txBody>
      <dsp:txXfrm>
        <a:off x="3418665" y="1401005"/>
        <a:ext cx="1685712" cy="1029546"/>
      </dsp:txXfrm>
    </dsp:sp>
    <dsp:sp modelId="{6A9349D8-C172-4113-A7B7-3D80F91B4395}">
      <dsp:nvSpPr>
        <dsp:cNvPr id="0" name=""/>
        <dsp:cNvSpPr/>
      </dsp:nvSpPr>
      <dsp:spPr>
        <a:xfrm>
          <a:off x="5683212" y="1963"/>
          <a:ext cx="2187217" cy="109360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 err="1"/>
            <a:t>Sallitut</a:t>
          </a:r>
          <a:r>
            <a:rPr lang="en-US" sz="1800" b="1" kern="1200" dirty="0"/>
            <a:t> </a:t>
          </a:r>
          <a:r>
            <a:rPr lang="en-US" sz="1800" b="1" kern="1200" dirty="0" err="1"/>
            <a:t>perusteet</a:t>
          </a:r>
          <a:r>
            <a:rPr lang="en-US" sz="1800" b="1" kern="1200" dirty="0"/>
            <a:t> </a:t>
          </a:r>
          <a:endParaRPr lang="fi-FI" sz="1800" kern="1200" dirty="0"/>
        </a:p>
      </dsp:txBody>
      <dsp:txXfrm>
        <a:off x="5715243" y="33994"/>
        <a:ext cx="2123155" cy="1029546"/>
      </dsp:txXfrm>
    </dsp:sp>
    <dsp:sp modelId="{C2C89B88-5C90-461E-B071-EC41AD0D16A0}">
      <dsp:nvSpPr>
        <dsp:cNvPr id="0" name=""/>
        <dsp:cNvSpPr/>
      </dsp:nvSpPr>
      <dsp:spPr>
        <a:xfrm>
          <a:off x="5901934" y="1095571"/>
          <a:ext cx="218721" cy="82020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20206"/>
              </a:lnTo>
              <a:lnTo>
                <a:pt x="218721" y="82020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7A6565D-1765-4062-B461-39EB2B60897A}">
      <dsp:nvSpPr>
        <dsp:cNvPr id="0" name=""/>
        <dsp:cNvSpPr/>
      </dsp:nvSpPr>
      <dsp:spPr>
        <a:xfrm>
          <a:off x="6120656" y="1368974"/>
          <a:ext cx="1749774" cy="109360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 err="1"/>
            <a:t>Markkinahäiriöt</a:t>
          </a:r>
          <a:r>
            <a:rPr lang="en-US" sz="1800" kern="1200" dirty="0"/>
            <a:t>: GATT </a:t>
          </a:r>
          <a:r>
            <a:rPr lang="fi-FI" sz="1800" kern="1200" dirty="0"/>
            <a:t>art. </a:t>
          </a:r>
          <a:r>
            <a:rPr lang="en-US" sz="1800" kern="1200" dirty="0"/>
            <a:t>XI, XIX </a:t>
          </a:r>
          <a:endParaRPr lang="fi-FI" sz="1800" kern="1200" dirty="0"/>
        </a:p>
      </dsp:txBody>
      <dsp:txXfrm>
        <a:off x="6152687" y="1401005"/>
        <a:ext cx="1685712" cy="1029546"/>
      </dsp:txXfrm>
    </dsp:sp>
    <dsp:sp modelId="{8D535A5B-84EA-4829-84D6-5895AF962F19}">
      <dsp:nvSpPr>
        <dsp:cNvPr id="0" name=""/>
        <dsp:cNvSpPr/>
      </dsp:nvSpPr>
      <dsp:spPr>
        <a:xfrm>
          <a:off x="5901934" y="1095571"/>
          <a:ext cx="218721" cy="218721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87217"/>
              </a:lnTo>
              <a:lnTo>
                <a:pt x="218721" y="218721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B3B03FA-13EE-4B1D-B549-4413DE1D02D0}">
      <dsp:nvSpPr>
        <dsp:cNvPr id="0" name=""/>
        <dsp:cNvSpPr/>
      </dsp:nvSpPr>
      <dsp:spPr>
        <a:xfrm>
          <a:off x="6120656" y="2735985"/>
          <a:ext cx="1749774" cy="109360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marL="0" lvl="0" indent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100" kern="1200" dirty="0"/>
            <a:t>Kaupan esteet </a:t>
          </a:r>
        </a:p>
        <a:p>
          <a:pPr marL="0" lvl="0" indent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100" kern="1200" dirty="0"/>
            <a:t>Polkumyynti</a:t>
          </a:r>
        </a:p>
      </dsp:txBody>
      <dsp:txXfrm>
        <a:off x="6152687" y="2768016"/>
        <a:ext cx="1685712" cy="1029546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7312F6A-371C-4267-8984-62A1D7F0F18F}">
      <dsp:nvSpPr>
        <dsp:cNvPr id="0" name=""/>
        <dsp:cNvSpPr/>
      </dsp:nvSpPr>
      <dsp:spPr>
        <a:xfrm rot="5400000">
          <a:off x="4750604" y="-1652841"/>
          <a:ext cx="1495205" cy="5174783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2200" kern="1200" dirty="0"/>
            <a:t>Maksutaseen tasapaino</a:t>
          </a:r>
        </a:p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2200" kern="1200" dirty="0"/>
            <a:t>Ulkomaankaupan turvaaminen</a:t>
          </a:r>
        </a:p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2200" kern="1200" dirty="0"/>
            <a:t>Muut kansantaloudelliset tavoitteet: </a:t>
          </a:r>
          <a:r>
            <a:rPr lang="en-US" sz="2200" kern="1200" dirty="0"/>
            <a:t> </a:t>
          </a:r>
          <a:r>
            <a:rPr lang="en-US" sz="2200" kern="1200" dirty="0" err="1"/>
            <a:t>talouskasvu</a:t>
          </a:r>
          <a:r>
            <a:rPr lang="en-US" sz="2200" kern="1200" dirty="0"/>
            <a:t>, </a:t>
          </a:r>
          <a:r>
            <a:rPr lang="en-US" sz="2200" kern="1200" dirty="0" err="1"/>
            <a:t>tuotanto</a:t>
          </a:r>
          <a:r>
            <a:rPr lang="en-US" sz="2200" kern="1200" dirty="0"/>
            <a:t>, </a:t>
          </a:r>
          <a:r>
            <a:rPr lang="en-US" sz="2200" kern="1200" dirty="0" err="1"/>
            <a:t>työllisyys</a:t>
          </a:r>
          <a:endParaRPr lang="fi-FI" sz="2200" kern="1200" dirty="0"/>
        </a:p>
      </dsp:txBody>
      <dsp:txXfrm rot="-5400000">
        <a:off x="2910815" y="259938"/>
        <a:ext cx="5101793" cy="1349225"/>
      </dsp:txXfrm>
    </dsp:sp>
    <dsp:sp modelId="{31C3534A-40F0-41DE-BC11-A68C41CCEADB}">
      <dsp:nvSpPr>
        <dsp:cNvPr id="0" name=""/>
        <dsp:cNvSpPr/>
      </dsp:nvSpPr>
      <dsp:spPr>
        <a:xfrm>
          <a:off x="0" y="46"/>
          <a:ext cx="2910815" cy="186900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74295" rIns="148590" bIns="74295" numCol="1" spcCol="1270" anchor="ctr" anchorCtr="0">
          <a:noAutofit/>
        </a:bodyPr>
        <a:lstStyle/>
        <a:p>
          <a:pPr marL="0" lvl="0" indent="0" algn="ctr" defTabSz="17335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3900" b="1" kern="1200" dirty="0"/>
            <a:t>Tavoitteet </a:t>
          </a:r>
          <a:r>
            <a:rPr lang="en-US" sz="3900" b="1" kern="1200" dirty="0"/>
            <a:t> </a:t>
          </a:r>
          <a:endParaRPr lang="fi-FI" sz="3900" kern="1200" dirty="0"/>
        </a:p>
      </dsp:txBody>
      <dsp:txXfrm>
        <a:off x="91237" y="91283"/>
        <a:ext cx="2728341" cy="1686532"/>
      </dsp:txXfrm>
    </dsp:sp>
    <dsp:sp modelId="{6C90C439-CF29-4A10-ABB0-110603D01CA3}">
      <dsp:nvSpPr>
        <dsp:cNvPr id="0" name=""/>
        <dsp:cNvSpPr/>
      </dsp:nvSpPr>
      <dsp:spPr>
        <a:xfrm rot="5400000">
          <a:off x="4750604" y="309615"/>
          <a:ext cx="1495205" cy="5174783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2200" kern="1200" dirty="0"/>
            <a:t>Kaupan valvonta: lisenssit, tuontiluvat</a:t>
          </a:r>
        </a:p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2200" kern="1200" dirty="0"/>
            <a:t>Hintasitoumukset </a:t>
          </a:r>
          <a:r>
            <a:rPr lang="en-US" sz="2200" kern="1200" dirty="0"/>
            <a:t>/ </a:t>
          </a:r>
          <a:r>
            <a:rPr lang="en-US" sz="2200" kern="1200" dirty="0" err="1"/>
            <a:t>polkumyyntitullit</a:t>
          </a:r>
          <a:endParaRPr lang="fi-FI" sz="2200" kern="1200" dirty="0"/>
        </a:p>
      </dsp:txBody>
      <dsp:txXfrm rot="-5400000">
        <a:off x="2910815" y="2222394"/>
        <a:ext cx="5101793" cy="1349225"/>
      </dsp:txXfrm>
    </dsp:sp>
    <dsp:sp modelId="{C617DBFA-AB3B-4E1E-8CCF-ADD5B39C93BB}">
      <dsp:nvSpPr>
        <dsp:cNvPr id="0" name=""/>
        <dsp:cNvSpPr/>
      </dsp:nvSpPr>
      <dsp:spPr>
        <a:xfrm>
          <a:off x="0" y="1962503"/>
          <a:ext cx="2910815" cy="186900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74295" rIns="148590" bIns="74295" numCol="1" spcCol="1270" anchor="ctr" anchorCtr="0">
          <a:noAutofit/>
        </a:bodyPr>
        <a:lstStyle/>
        <a:p>
          <a:pPr marL="0" lvl="0" indent="0" algn="ctr" defTabSz="17335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3900" b="1" kern="1200" dirty="0"/>
            <a:t>Toimet  </a:t>
          </a:r>
          <a:endParaRPr lang="fi-FI" sz="3900" kern="1200" dirty="0"/>
        </a:p>
      </dsp:txBody>
      <dsp:txXfrm>
        <a:off x="91237" y="2053740"/>
        <a:ext cx="2728341" cy="1686532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5AB8B71-5CA9-4236-B059-F11BA88120B3}">
      <dsp:nvSpPr>
        <dsp:cNvPr id="0" name=""/>
        <dsp:cNvSpPr/>
      </dsp:nvSpPr>
      <dsp:spPr>
        <a:xfrm>
          <a:off x="0" y="97733"/>
          <a:ext cx="8085599" cy="94769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/>
            <a:t>GATT </a:t>
          </a:r>
          <a:r>
            <a:rPr lang="fi-FI" sz="1800" b="1" kern="1200" dirty="0"/>
            <a:t>art. </a:t>
          </a:r>
          <a:r>
            <a:rPr lang="en-US" sz="1800" b="1" kern="1200" dirty="0"/>
            <a:t>XI, XIX, </a:t>
          </a:r>
          <a:r>
            <a:rPr lang="fi-FI" sz="1800" kern="1200" dirty="0">
              <a:hlinkClick xmlns:r="http://schemas.openxmlformats.org/officeDocument/2006/relationships" r:id="rId1"/>
            </a:rPr>
            <a:t>EUROOPAN PARLAMENTIN JA NEUVOSTON ASETUS (EU) 2015/ 478, - annettu 11 päivänä maaliskuuta 2015, - tuontiin sovellettavasta yhteisestä järjestelmästä </a:t>
          </a:r>
          <a:endParaRPr lang="fi-FI" sz="1800" kern="1200" dirty="0"/>
        </a:p>
      </dsp:txBody>
      <dsp:txXfrm>
        <a:off x="46263" y="143996"/>
        <a:ext cx="7993073" cy="855173"/>
      </dsp:txXfrm>
    </dsp:sp>
    <dsp:sp modelId="{D7DB9698-5A51-49CA-A3CF-1D351F56F513}">
      <dsp:nvSpPr>
        <dsp:cNvPr id="0" name=""/>
        <dsp:cNvSpPr/>
      </dsp:nvSpPr>
      <dsp:spPr>
        <a:xfrm>
          <a:off x="0" y="1097273"/>
          <a:ext cx="8085599" cy="94769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 err="1"/>
            <a:t>Reaktiot</a:t>
          </a:r>
          <a:r>
            <a:rPr lang="en-US" sz="1800" b="1" kern="1200" dirty="0"/>
            <a:t>: </a:t>
          </a:r>
          <a:r>
            <a:rPr lang="en-US" sz="1800" b="1" kern="1200" dirty="0" err="1"/>
            <a:t>valvonta</a:t>
          </a:r>
          <a:r>
            <a:rPr lang="en-US" sz="1800" b="1" kern="1200" dirty="0"/>
            <a:t>, </a:t>
          </a:r>
          <a:r>
            <a:rPr lang="en-US" sz="1800" b="1" kern="1200" dirty="0" err="1"/>
            <a:t>turvatoimet</a:t>
          </a:r>
          <a:r>
            <a:rPr lang="en-US" sz="1800" b="1" kern="1200" dirty="0"/>
            <a:t>, (</a:t>
          </a:r>
          <a:r>
            <a:rPr lang="en-US" sz="1800" b="1" kern="1200" dirty="0" err="1"/>
            <a:t>kuten</a:t>
          </a:r>
          <a:r>
            <a:rPr lang="en-US" sz="1800" b="1" kern="1200" dirty="0"/>
            <a:t> </a:t>
          </a:r>
          <a:r>
            <a:rPr lang="en-US" sz="1800" b="1" kern="1200" dirty="0" err="1"/>
            <a:t>tuontikiintiöt</a:t>
          </a:r>
          <a:r>
            <a:rPr lang="en-US" sz="1800" b="1" kern="1200" dirty="0"/>
            <a:t> </a:t>
          </a:r>
          <a:r>
            <a:rPr lang="en-US" sz="1800" b="1" kern="1200" dirty="0" err="1"/>
            <a:t>WTO:n</a:t>
          </a:r>
          <a:r>
            <a:rPr lang="en-US" sz="1800" b="1" kern="1200" dirty="0"/>
            <a:t> </a:t>
          </a:r>
          <a:r>
            <a:rPr lang="en-US" sz="1800" b="1" kern="1200" dirty="0" err="1"/>
            <a:t>sääntöjen</a:t>
          </a:r>
          <a:r>
            <a:rPr lang="en-US" sz="1800" b="1" kern="1200" dirty="0"/>
            <a:t> </a:t>
          </a:r>
          <a:r>
            <a:rPr lang="en-US" sz="1800" b="1" kern="1200" dirty="0" err="1"/>
            <a:t>puitteissa</a:t>
          </a:r>
          <a:r>
            <a:rPr lang="en-US" sz="1800" b="1" kern="1200" dirty="0"/>
            <a:t>) </a:t>
          </a:r>
          <a:endParaRPr lang="fi-FI" sz="1800" kern="1200" dirty="0"/>
        </a:p>
      </dsp:txBody>
      <dsp:txXfrm>
        <a:off x="46263" y="1143536"/>
        <a:ext cx="7993073" cy="855173"/>
      </dsp:txXfrm>
    </dsp:sp>
    <dsp:sp modelId="{CB8EDDC3-A8DC-4342-9525-40FFF54199E4}">
      <dsp:nvSpPr>
        <dsp:cNvPr id="0" name=""/>
        <dsp:cNvSpPr/>
      </dsp:nvSpPr>
      <dsp:spPr>
        <a:xfrm>
          <a:off x="0" y="2096813"/>
          <a:ext cx="8085599" cy="94769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800" b="1" kern="1200" dirty="0"/>
            <a:t>Sallitut perusteet: </a:t>
          </a:r>
          <a:r>
            <a:rPr lang="en-US" sz="1800" b="1" kern="1200" dirty="0"/>
            <a:t> </a:t>
          </a:r>
          <a:endParaRPr lang="fi-FI" sz="1800" kern="1200" dirty="0"/>
        </a:p>
      </dsp:txBody>
      <dsp:txXfrm>
        <a:off x="46263" y="2143076"/>
        <a:ext cx="7993073" cy="855173"/>
      </dsp:txXfrm>
    </dsp:sp>
    <dsp:sp modelId="{F7FBFA57-A5FD-451D-A7BF-6737278D4DAF}">
      <dsp:nvSpPr>
        <dsp:cNvPr id="0" name=""/>
        <dsp:cNvSpPr/>
      </dsp:nvSpPr>
      <dsp:spPr>
        <a:xfrm>
          <a:off x="0" y="3044513"/>
          <a:ext cx="8085599" cy="6893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6718" tIns="22860" rIns="128016" bIns="22860" numCol="1" spcCol="1270" anchor="t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fi-FI" sz="1400" kern="1200" dirty="0"/>
            <a:t>Kotimainen maatalouden ylituotanto</a:t>
          </a:r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fi-FI" sz="1400" kern="1200" dirty="0"/>
            <a:t>Maksutaseen ongelmat</a:t>
          </a:r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fi-FI" sz="1400" kern="1200" dirty="0"/>
            <a:t>Kehittyvien maiden ulkomaankaupan edut </a:t>
          </a:r>
        </a:p>
      </dsp:txBody>
      <dsp:txXfrm>
        <a:off x="0" y="3044513"/>
        <a:ext cx="8085599" cy="689310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C175E29-A42E-4E62-8278-735FDBDDC3F3}">
      <dsp:nvSpPr>
        <dsp:cNvPr id="0" name=""/>
        <dsp:cNvSpPr/>
      </dsp:nvSpPr>
      <dsp:spPr>
        <a:xfrm>
          <a:off x="0" y="0"/>
          <a:ext cx="808559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85BDB37-E589-4047-BFB5-A94F9A385875}">
      <dsp:nvSpPr>
        <dsp:cNvPr id="0" name=""/>
        <dsp:cNvSpPr/>
      </dsp:nvSpPr>
      <dsp:spPr>
        <a:xfrm>
          <a:off x="0" y="0"/>
          <a:ext cx="1617119" cy="38315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1" kern="1200" dirty="0" err="1"/>
            <a:t>Tuonnin</a:t>
          </a:r>
          <a:r>
            <a:rPr lang="en-US" sz="1700" b="1" kern="1200" dirty="0"/>
            <a:t> </a:t>
          </a:r>
          <a:r>
            <a:rPr lang="en-US" sz="1700" b="1" kern="1200" dirty="0" err="1"/>
            <a:t>seuranta</a:t>
          </a:r>
          <a:r>
            <a:rPr lang="en-US" sz="1700" b="1" kern="1200" dirty="0"/>
            <a:t> </a:t>
          </a:r>
          <a:r>
            <a:rPr lang="en-US" sz="1700" b="1" kern="1200" dirty="0" err="1"/>
            <a:t>silmälläpitäen</a:t>
          </a:r>
          <a:r>
            <a:rPr lang="en-US" sz="1700" b="1" kern="1200" dirty="0"/>
            <a:t> </a:t>
          </a:r>
          <a:r>
            <a:rPr lang="en-US" sz="1700" b="1" kern="1200" dirty="0" err="1"/>
            <a:t>vakavaa</a:t>
          </a:r>
          <a:r>
            <a:rPr lang="en-US" sz="1700" b="1" kern="1200" dirty="0"/>
            <a:t> </a:t>
          </a:r>
          <a:r>
            <a:rPr lang="en-US" sz="1700" b="1" kern="1200" dirty="0" err="1"/>
            <a:t>uhkaa</a:t>
          </a:r>
          <a:r>
            <a:rPr lang="en-US" sz="1700" b="1" kern="1200" dirty="0"/>
            <a:t> </a:t>
          </a:r>
          <a:r>
            <a:rPr lang="en-US" sz="1700" b="1" kern="1200" dirty="0" err="1"/>
            <a:t>EU:n</a:t>
          </a:r>
          <a:r>
            <a:rPr lang="en-US" sz="1700" b="1" kern="1200" dirty="0"/>
            <a:t> </a:t>
          </a:r>
          <a:r>
            <a:rPr lang="en-US" sz="1700" b="1" kern="1200" dirty="0" err="1"/>
            <a:t>tuottajille</a:t>
          </a:r>
          <a:endParaRPr lang="fi-FI" sz="1700" kern="1200" dirty="0"/>
        </a:p>
      </dsp:txBody>
      <dsp:txXfrm>
        <a:off x="0" y="0"/>
        <a:ext cx="1617119" cy="3831557"/>
      </dsp:txXfrm>
    </dsp:sp>
    <dsp:sp modelId="{8565069A-0256-43D4-A6D9-52B858015CAE}">
      <dsp:nvSpPr>
        <dsp:cNvPr id="0" name=""/>
        <dsp:cNvSpPr/>
      </dsp:nvSpPr>
      <dsp:spPr>
        <a:xfrm>
          <a:off x="1738403" y="59868"/>
          <a:ext cx="3112955" cy="11973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(a) </a:t>
          </a:r>
          <a:r>
            <a:rPr lang="en-US" sz="1900" kern="1200" dirty="0" err="1"/>
            <a:t>Tuonnin</a:t>
          </a:r>
          <a:r>
            <a:rPr lang="en-US" sz="1900" kern="1200" dirty="0"/>
            <a:t> </a:t>
          </a:r>
          <a:r>
            <a:rPr lang="en-US" sz="1900" kern="1200" dirty="0" err="1"/>
            <a:t>volyymi</a:t>
          </a:r>
          <a:endParaRPr lang="fi-FI" sz="1900" kern="1200" dirty="0"/>
        </a:p>
      </dsp:txBody>
      <dsp:txXfrm>
        <a:off x="1738403" y="59868"/>
        <a:ext cx="3112955" cy="1197361"/>
      </dsp:txXfrm>
    </dsp:sp>
    <dsp:sp modelId="{F1BF2C0B-E961-48A0-AE55-1EBCF68953EC}">
      <dsp:nvSpPr>
        <dsp:cNvPr id="0" name=""/>
        <dsp:cNvSpPr/>
      </dsp:nvSpPr>
      <dsp:spPr>
        <a:xfrm>
          <a:off x="1617119" y="1257229"/>
          <a:ext cx="646847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A4D8669-381D-497C-AFE6-1B4B602F096B}">
      <dsp:nvSpPr>
        <dsp:cNvPr id="0" name=""/>
        <dsp:cNvSpPr/>
      </dsp:nvSpPr>
      <dsp:spPr>
        <a:xfrm>
          <a:off x="1738403" y="1317097"/>
          <a:ext cx="3112955" cy="11973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(b) </a:t>
          </a:r>
          <a:r>
            <a:rPr lang="en-US" sz="1900" kern="1200" dirty="0" err="1"/>
            <a:t>Tuontihinnat</a:t>
          </a:r>
          <a:endParaRPr lang="fi-FI" sz="1900" kern="1200" dirty="0"/>
        </a:p>
      </dsp:txBody>
      <dsp:txXfrm>
        <a:off x="1738403" y="1317097"/>
        <a:ext cx="3112955" cy="1197361"/>
      </dsp:txXfrm>
    </dsp:sp>
    <dsp:sp modelId="{61FCF140-116E-41A6-81E8-3E185D0A583F}">
      <dsp:nvSpPr>
        <dsp:cNvPr id="0" name=""/>
        <dsp:cNvSpPr/>
      </dsp:nvSpPr>
      <dsp:spPr>
        <a:xfrm>
          <a:off x="1617119" y="2514459"/>
          <a:ext cx="646847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3F7D9B4-042A-49A3-A5CA-69BBAC83BFE9}">
      <dsp:nvSpPr>
        <dsp:cNvPr id="0" name=""/>
        <dsp:cNvSpPr/>
      </dsp:nvSpPr>
      <dsp:spPr>
        <a:xfrm>
          <a:off x="1738403" y="2574327"/>
          <a:ext cx="3112955" cy="11973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(c) </a:t>
          </a:r>
          <a:r>
            <a:rPr lang="en-US" sz="1900" kern="1200" dirty="0" err="1"/>
            <a:t>Seuraukset</a:t>
          </a:r>
          <a:r>
            <a:rPr lang="en-US" sz="1900" kern="1200" dirty="0"/>
            <a:t> </a:t>
          </a:r>
          <a:r>
            <a:rPr lang="en-US" sz="1900" kern="1200" dirty="0" err="1"/>
            <a:t>EU:n</a:t>
          </a:r>
          <a:r>
            <a:rPr lang="en-US" sz="1900" kern="1200" dirty="0"/>
            <a:t> </a:t>
          </a:r>
          <a:r>
            <a:rPr lang="en-US" sz="1900" kern="1200" dirty="0" err="1"/>
            <a:t>tuottajille</a:t>
          </a:r>
          <a:r>
            <a:rPr lang="en-US" sz="1900" kern="1200" dirty="0"/>
            <a:t> </a:t>
          </a:r>
          <a:r>
            <a:rPr lang="en-US" sz="1900" kern="1200" dirty="0" err="1"/>
            <a:t>mitattuna</a:t>
          </a:r>
          <a:r>
            <a:rPr lang="en-US" sz="1900" kern="1200" dirty="0"/>
            <a:t> mm. </a:t>
          </a:r>
          <a:r>
            <a:rPr lang="en-US" sz="1900" kern="1200" dirty="0" err="1"/>
            <a:t>seuraavfilla</a:t>
          </a:r>
          <a:r>
            <a:rPr lang="en-US" sz="1900" kern="1200" dirty="0"/>
            <a:t> </a:t>
          </a:r>
          <a:r>
            <a:rPr lang="en-US" sz="1900" kern="1200" dirty="0" err="1"/>
            <a:t>taloudellisilla</a:t>
          </a:r>
          <a:r>
            <a:rPr lang="en-US" sz="1900" kern="1200" dirty="0"/>
            <a:t> </a:t>
          </a:r>
          <a:r>
            <a:rPr lang="en-US" sz="1900" kern="1200" dirty="0" err="1"/>
            <a:t>indikaattoreilla</a:t>
          </a:r>
          <a:endParaRPr lang="fi-FI" sz="1900" kern="1200" dirty="0"/>
        </a:p>
      </dsp:txBody>
      <dsp:txXfrm>
        <a:off x="1738403" y="2574327"/>
        <a:ext cx="3112955" cy="1197361"/>
      </dsp:txXfrm>
    </dsp:sp>
    <dsp:sp modelId="{484DEE05-4832-466E-BEC7-C212359FB846}">
      <dsp:nvSpPr>
        <dsp:cNvPr id="0" name=""/>
        <dsp:cNvSpPr/>
      </dsp:nvSpPr>
      <dsp:spPr>
        <a:xfrm>
          <a:off x="4972643" y="2574327"/>
          <a:ext cx="3112955" cy="2993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i="1" kern="1200" dirty="0" err="1"/>
            <a:t>Tuotanto</a:t>
          </a:r>
          <a:r>
            <a:rPr lang="en-US" sz="1400" i="1" kern="1200" dirty="0"/>
            <a:t>, </a:t>
          </a:r>
          <a:r>
            <a:rPr lang="en-US" sz="1400" i="1" kern="1200" dirty="0" err="1"/>
            <a:t>varastojen</a:t>
          </a:r>
          <a:r>
            <a:rPr lang="en-US" sz="1400" i="1" kern="1200" dirty="0"/>
            <a:t> </a:t>
          </a:r>
          <a:r>
            <a:rPr lang="en-US" sz="1400" i="1" kern="1200" dirty="0" err="1"/>
            <a:t>kiertonopeus</a:t>
          </a:r>
          <a:r>
            <a:rPr lang="en-US" sz="1400" i="1" kern="1200" dirty="0"/>
            <a:t>, </a:t>
          </a:r>
          <a:endParaRPr lang="fi-FI" sz="1400" kern="1200" dirty="0"/>
        </a:p>
      </dsp:txBody>
      <dsp:txXfrm>
        <a:off x="4972643" y="2574327"/>
        <a:ext cx="3112955" cy="299340"/>
      </dsp:txXfrm>
    </dsp:sp>
    <dsp:sp modelId="{78DCE9F6-8140-4202-8E6A-980E8D1E49BA}">
      <dsp:nvSpPr>
        <dsp:cNvPr id="0" name=""/>
        <dsp:cNvSpPr/>
      </dsp:nvSpPr>
      <dsp:spPr>
        <a:xfrm>
          <a:off x="4851359" y="2873667"/>
          <a:ext cx="311295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3FB896E-E6C3-48A0-ACA1-9EE7B4B2DBD4}">
      <dsp:nvSpPr>
        <dsp:cNvPr id="0" name=""/>
        <dsp:cNvSpPr/>
      </dsp:nvSpPr>
      <dsp:spPr>
        <a:xfrm>
          <a:off x="4972643" y="2873667"/>
          <a:ext cx="3112955" cy="2993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i="1" kern="1200" dirty="0" err="1"/>
            <a:t>Myynti</a:t>
          </a:r>
          <a:r>
            <a:rPr lang="en-US" sz="1400" i="1" kern="1200" dirty="0"/>
            <a:t> tai </a:t>
          </a:r>
          <a:r>
            <a:rPr lang="en-US" sz="1400" i="1" kern="1200" dirty="0" err="1"/>
            <a:t>markkinaosuus</a:t>
          </a:r>
          <a:r>
            <a:rPr lang="en-US" sz="1400" i="1" kern="1200" dirty="0"/>
            <a:t>, </a:t>
          </a:r>
          <a:endParaRPr lang="fi-FI" sz="1400" kern="1200" dirty="0"/>
        </a:p>
      </dsp:txBody>
      <dsp:txXfrm>
        <a:off x="4972643" y="2873667"/>
        <a:ext cx="3112955" cy="299340"/>
      </dsp:txXfrm>
    </dsp:sp>
    <dsp:sp modelId="{CDEA32F4-8338-44FF-90F0-31745A9DA919}">
      <dsp:nvSpPr>
        <dsp:cNvPr id="0" name=""/>
        <dsp:cNvSpPr/>
      </dsp:nvSpPr>
      <dsp:spPr>
        <a:xfrm>
          <a:off x="4851359" y="3173008"/>
          <a:ext cx="311295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D60B1E2-25AF-4198-B303-76BEAB3F3E26}">
      <dsp:nvSpPr>
        <dsp:cNvPr id="0" name=""/>
        <dsp:cNvSpPr/>
      </dsp:nvSpPr>
      <dsp:spPr>
        <a:xfrm>
          <a:off x="4972643" y="3173008"/>
          <a:ext cx="3112955" cy="2993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i="1" kern="1200" dirty="0" err="1"/>
            <a:t>Hinnat</a:t>
          </a:r>
          <a:r>
            <a:rPr lang="en-US" sz="1400" i="1" kern="1200" dirty="0"/>
            <a:t>, </a:t>
          </a:r>
          <a:r>
            <a:rPr lang="en-US" sz="1400" i="1" kern="1200" dirty="0" err="1"/>
            <a:t>voitot</a:t>
          </a:r>
          <a:r>
            <a:rPr lang="en-US" sz="1400" i="1" kern="1200" dirty="0"/>
            <a:t> tai </a:t>
          </a:r>
          <a:r>
            <a:rPr lang="en-US" sz="1400" i="1" kern="1200" dirty="0" err="1"/>
            <a:t>kassavirrat</a:t>
          </a:r>
          <a:r>
            <a:rPr lang="en-US" sz="1400" i="1" kern="1200" dirty="0"/>
            <a:t>, </a:t>
          </a:r>
          <a:endParaRPr lang="fi-FI" sz="1400" kern="1200" dirty="0"/>
        </a:p>
      </dsp:txBody>
      <dsp:txXfrm>
        <a:off x="4972643" y="3173008"/>
        <a:ext cx="3112955" cy="299340"/>
      </dsp:txXfrm>
    </dsp:sp>
    <dsp:sp modelId="{4BCFFB90-BC49-499C-B8F1-89E87BC59816}">
      <dsp:nvSpPr>
        <dsp:cNvPr id="0" name=""/>
        <dsp:cNvSpPr/>
      </dsp:nvSpPr>
      <dsp:spPr>
        <a:xfrm>
          <a:off x="4851359" y="3472348"/>
          <a:ext cx="311295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304904F-7B0C-48A3-861A-D135D6E438B7}">
      <dsp:nvSpPr>
        <dsp:cNvPr id="0" name=""/>
        <dsp:cNvSpPr/>
      </dsp:nvSpPr>
      <dsp:spPr>
        <a:xfrm>
          <a:off x="4972643" y="3472348"/>
          <a:ext cx="3112955" cy="2993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400" kern="1200" dirty="0"/>
            <a:t>Työllisyys </a:t>
          </a:r>
        </a:p>
      </dsp:txBody>
      <dsp:txXfrm>
        <a:off x="4972643" y="3472348"/>
        <a:ext cx="3112955" cy="299340"/>
      </dsp:txXfrm>
    </dsp:sp>
    <dsp:sp modelId="{E728C5E6-7EE1-4F36-8F9D-A38F043E1143}">
      <dsp:nvSpPr>
        <dsp:cNvPr id="0" name=""/>
        <dsp:cNvSpPr/>
      </dsp:nvSpPr>
      <dsp:spPr>
        <a:xfrm>
          <a:off x="1617119" y="3771688"/>
          <a:ext cx="646847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8AB25B4-F2E3-4907-B548-19D80F8B49B4}">
      <dsp:nvSpPr>
        <dsp:cNvPr id="0" name=""/>
        <dsp:cNvSpPr/>
      </dsp:nvSpPr>
      <dsp:spPr>
        <a:xfrm>
          <a:off x="0" y="1870"/>
          <a:ext cx="808559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2BD66D0-EFD7-4A03-B346-787EE795C665}">
      <dsp:nvSpPr>
        <dsp:cNvPr id="0" name=""/>
        <dsp:cNvSpPr/>
      </dsp:nvSpPr>
      <dsp:spPr>
        <a:xfrm>
          <a:off x="0" y="1870"/>
          <a:ext cx="1617119" cy="12759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400" b="1" kern="1200" dirty="0"/>
            <a:t>Kohde: kauppapoliittiset toimet</a:t>
          </a:r>
          <a:endParaRPr lang="fi-FI" sz="1400" kern="1200" dirty="0"/>
        </a:p>
      </dsp:txBody>
      <dsp:txXfrm>
        <a:off x="0" y="1870"/>
        <a:ext cx="1617119" cy="1275938"/>
      </dsp:txXfrm>
    </dsp:sp>
    <dsp:sp modelId="{7BC07EE4-07E2-44E5-BD11-C7EA4A20A217}">
      <dsp:nvSpPr>
        <dsp:cNvPr id="0" name=""/>
        <dsp:cNvSpPr/>
      </dsp:nvSpPr>
      <dsp:spPr>
        <a:xfrm>
          <a:off x="1738403" y="59811"/>
          <a:ext cx="6347195" cy="11588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t" anchorCtr="0">
          <a:noAutofit/>
        </a:bodyPr>
        <a:lstStyle/>
        <a:p>
          <a:pPr marL="0" lvl="0" indent="0" algn="l" defTabSz="4000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900" kern="1200" dirty="0"/>
            <a:t>jotka ovat kansainvälisen oikeuden tai kansainvälisen kaupan sääntöjen vastaisia</a:t>
          </a:r>
        </a:p>
      </dsp:txBody>
      <dsp:txXfrm>
        <a:off x="1738403" y="59811"/>
        <a:ext cx="6347195" cy="1158811"/>
      </dsp:txXfrm>
    </dsp:sp>
    <dsp:sp modelId="{8C626C16-5255-4EED-BC55-FFB72FB5FA40}">
      <dsp:nvSpPr>
        <dsp:cNvPr id="0" name=""/>
        <dsp:cNvSpPr/>
      </dsp:nvSpPr>
      <dsp:spPr>
        <a:xfrm>
          <a:off x="1617119" y="1218622"/>
          <a:ext cx="646847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7776CDB-FBE6-4A2B-9FDA-825A68D22412}">
      <dsp:nvSpPr>
        <dsp:cNvPr id="0" name=""/>
        <dsp:cNvSpPr/>
      </dsp:nvSpPr>
      <dsp:spPr>
        <a:xfrm>
          <a:off x="0" y="1277809"/>
          <a:ext cx="808559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ED7A48A-3088-4A8E-B851-E5215972985C}">
      <dsp:nvSpPr>
        <dsp:cNvPr id="0" name=""/>
        <dsp:cNvSpPr/>
      </dsp:nvSpPr>
      <dsp:spPr>
        <a:xfrm>
          <a:off x="0" y="1277809"/>
          <a:ext cx="1617119" cy="12759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 err="1"/>
            <a:t>kuten</a:t>
          </a:r>
          <a:r>
            <a:rPr lang="en-US" sz="1400" b="1" kern="1200" dirty="0"/>
            <a:t>:</a:t>
          </a:r>
          <a:endParaRPr lang="fi-FI" sz="1400" kern="1200" dirty="0"/>
        </a:p>
      </dsp:txBody>
      <dsp:txXfrm>
        <a:off x="0" y="1277809"/>
        <a:ext cx="1617119" cy="1275938"/>
      </dsp:txXfrm>
    </dsp:sp>
    <dsp:sp modelId="{5986ABBD-4824-4BB6-AC4E-BCF7DE0B9FF3}">
      <dsp:nvSpPr>
        <dsp:cNvPr id="0" name=""/>
        <dsp:cNvSpPr/>
      </dsp:nvSpPr>
      <dsp:spPr>
        <a:xfrm>
          <a:off x="1738403" y="1287855"/>
          <a:ext cx="6347195" cy="2009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t" anchorCtr="0">
          <a:noAutofit/>
        </a:bodyPr>
        <a:lstStyle/>
        <a:p>
          <a:pPr marL="0" lvl="0" indent="0" algn="l" defTabSz="4000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900" kern="1200" dirty="0"/>
            <a:t>Tullit ja muut maksut</a:t>
          </a:r>
        </a:p>
      </dsp:txBody>
      <dsp:txXfrm>
        <a:off x="1738403" y="1287855"/>
        <a:ext cx="6347195" cy="200922"/>
      </dsp:txXfrm>
    </dsp:sp>
    <dsp:sp modelId="{659E481D-7517-4A51-BEA8-2C5193745BC1}">
      <dsp:nvSpPr>
        <dsp:cNvPr id="0" name=""/>
        <dsp:cNvSpPr/>
      </dsp:nvSpPr>
      <dsp:spPr>
        <a:xfrm>
          <a:off x="1617119" y="1488778"/>
          <a:ext cx="646847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98ACD2E-8E51-4353-9BDB-1574AE3EC211}">
      <dsp:nvSpPr>
        <dsp:cNvPr id="0" name=""/>
        <dsp:cNvSpPr/>
      </dsp:nvSpPr>
      <dsp:spPr>
        <a:xfrm>
          <a:off x="1738403" y="1498824"/>
          <a:ext cx="6347195" cy="2009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t" anchorCtr="0">
          <a:noAutofit/>
        </a:bodyPr>
        <a:lstStyle/>
        <a:p>
          <a:pPr marL="0" lvl="0" indent="0" algn="l" defTabSz="4000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900" kern="1200" dirty="0"/>
            <a:t>Määrälliset rajoitukset </a:t>
          </a:r>
          <a:r>
            <a:rPr lang="en-US" sz="900" kern="1200" dirty="0"/>
            <a:t>(GATT XIX) </a:t>
          </a:r>
          <a:endParaRPr lang="fi-FI" sz="900" kern="1200" dirty="0"/>
        </a:p>
      </dsp:txBody>
      <dsp:txXfrm>
        <a:off x="1738403" y="1498824"/>
        <a:ext cx="6347195" cy="200922"/>
      </dsp:txXfrm>
    </dsp:sp>
    <dsp:sp modelId="{69EDB855-0183-4ECC-8027-0BDA5629DBD0}">
      <dsp:nvSpPr>
        <dsp:cNvPr id="0" name=""/>
        <dsp:cNvSpPr/>
      </dsp:nvSpPr>
      <dsp:spPr>
        <a:xfrm>
          <a:off x="1617119" y="1699747"/>
          <a:ext cx="646847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7086052-5273-48BC-B8A7-0420F41040C5}">
      <dsp:nvSpPr>
        <dsp:cNvPr id="0" name=""/>
        <dsp:cNvSpPr/>
      </dsp:nvSpPr>
      <dsp:spPr>
        <a:xfrm>
          <a:off x="1738403" y="1709793"/>
          <a:ext cx="6347195" cy="2009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t" anchorCtr="0">
          <a:noAutofit/>
        </a:bodyPr>
        <a:lstStyle/>
        <a:p>
          <a:pPr marL="0" lvl="0" indent="0" algn="l" defTabSz="4000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900" kern="1200" dirty="0"/>
            <a:t>Tekniset kaupanesteet </a:t>
          </a:r>
          <a:r>
            <a:rPr lang="en-US" sz="900" kern="1200" dirty="0"/>
            <a:t>(</a:t>
          </a:r>
          <a:r>
            <a:rPr lang="en-US" sz="900" kern="1200" dirty="0" err="1"/>
            <a:t>turva</a:t>
          </a:r>
          <a:r>
            <a:rPr lang="en-US" sz="900" kern="1200" dirty="0"/>
            <a:t>- ja </a:t>
          </a:r>
          <a:r>
            <a:rPr lang="en-US" sz="900" kern="1200" dirty="0" err="1"/>
            <a:t>muut</a:t>
          </a:r>
          <a:r>
            <a:rPr lang="en-US" sz="900" kern="1200" dirty="0"/>
            <a:t> </a:t>
          </a:r>
          <a:r>
            <a:rPr lang="en-US" sz="900" kern="1200" dirty="0" err="1"/>
            <a:t>määräykset</a:t>
          </a:r>
          <a:r>
            <a:rPr lang="en-US" sz="900" kern="1200" dirty="0"/>
            <a:t>)</a:t>
          </a:r>
          <a:endParaRPr lang="fi-FI" sz="900" kern="1200" dirty="0"/>
        </a:p>
      </dsp:txBody>
      <dsp:txXfrm>
        <a:off x="1738403" y="1709793"/>
        <a:ext cx="6347195" cy="200922"/>
      </dsp:txXfrm>
    </dsp:sp>
    <dsp:sp modelId="{F156628C-B3C6-485D-B189-8F00161BAA62}">
      <dsp:nvSpPr>
        <dsp:cNvPr id="0" name=""/>
        <dsp:cNvSpPr/>
      </dsp:nvSpPr>
      <dsp:spPr>
        <a:xfrm>
          <a:off x="1617119" y="1910716"/>
          <a:ext cx="646847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C039D6A-0398-4FEB-8DD4-B07DCBF0AE30}">
      <dsp:nvSpPr>
        <dsp:cNvPr id="0" name=""/>
        <dsp:cNvSpPr/>
      </dsp:nvSpPr>
      <dsp:spPr>
        <a:xfrm>
          <a:off x="1738403" y="1920762"/>
          <a:ext cx="6347195" cy="2009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t" anchorCtr="0">
          <a:noAutofit/>
        </a:bodyPr>
        <a:lstStyle/>
        <a:p>
          <a:pPr marL="0" lvl="0" indent="0" algn="l" defTabSz="4000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900" kern="1200" dirty="0"/>
            <a:t>Valtionavut </a:t>
          </a:r>
        </a:p>
      </dsp:txBody>
      <dsp:txXfrm>
        <a:off x="1738403" y="1920762"/>
        <a:ext cx="6347195" cy="200922"/>
      </dsp:txXfrm>
    </dsp:sp>
    <dsp:sp modelId="{A71B9D20-AA2F-42C8-98A6-4E6CF1518EC8}">
      <dsp:nvSpPr>
        <dsp:cNvPr id="0" name=""/>
        <dsp:cNvSpPr/>
      </dsp:nvSpPr>
      <dsp:spPr>
        <a:xfrm>
          <a:off x="1617119" y="2121685"/>
          <a:ext cx="646847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7C2B0E8-9C6C-41A0-AF9F-5488D8FAEF58}">
      <dsp:nvSpPr>
        <dsp:cNvPr id="0" name=""/>
        <dsp:cNvSpPr/>
      </dsp:nvSpPr>
      <dsp:spPr>
        <a:xfrm>
          <a:off x="1738403" y="2131731"/>
          <a:ext cx="6347195" cy="2009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t" anchorCtr="0">
          <a:noAutofit/>
        </a:bodyPr>
        <a:lstStyle/>
        <a:p>
          <a:pPr marL="0" lvl="0" indent="0" algn="l" defTabSz="4000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900" kern="1200" dirty="0"/>
            <a:t>Syrjintä julkisissa hankinnoissa </a:t>
          </a:r>
        </a:p>
      </dsp:txBody>
      <dsp:txXfrm>
        <a:off x="1738403" y="2131731"/>
        <a:ext cx="6347195" cy="200922"/>
      </dsp:txXfrm>
    </dsp:sp>
    <dsp:sp modelId="{312B52B6-A984-4A32-B220-C480B7BD890E}">
      <dsp:nvSpPr>
        <dsp:cNvPr id="0" name=""/>
        <dsp:cNvSpPr/>
      </dsp:nvSpPr>
      <dsp:spPr>
        <a:xfrm>
          <a:off x="1617119" y="2332654"/>
          <a:ext cx="646847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232F245-8590-4302-B350-631BD91DE1C3}">
      <dsp:nvSpPr>
        <dsp:cNvPr id="0" name=""/>
        <dsp:cNvSpPr/>
      </dsp:nvSpPr>
      <dsp:spPr>
        <a:xfrm>
          <a:off x="1738403" y="2342700"/>
          <a:ext cx="6347195" cy="2009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t" anchorCtr="0">
          <a:noAutofit/>
        </a:bodyPr>
        <a:lstStyle/>
        <a:p>
          <a:pPr marL="0" lvl="0" indent="0" algn="l" defTabSz="4000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900" kern="1200"/>
            <a:t>Poikkeava IPR-sääntely</a:t>
          </a:r>
          <a:endParaRPr lang="fi-FI" sz="900" kern="1200" dirty="0"/>
        </a:p>
      </dsp:txBody>
      <dsp:txXfrm>
        <a:off x="1738403" y="2342700"/>
        <a:ext cx="6347195" cy="200922"/>
      </dsp:txXfrm>
    </dsp:sp>
    <dsp:sp modelId="{2735ED60-E6ED-41F4-BF56-892694AE80E3}">
      <dsp:nvSpPr>
        <dsp:cNvPr id="0" name=""/>
        <dsp:cNvSpPr/>
      </dsp:nvSpPr>
      <dsp:spPr>
        <a:xfrm>
          <a:off x="1617119" y="2543623"/>
          <a:ext cx="646847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E7D087C-E2B3-445F-A334-A8F5BE7BD578}">
      <dsp:nvSpPr>
        <dsp:cNvPr id="0" name=""/>
        <dsp:cNvSpPr/>
      </dsp:nvSpPr>
      <dsp:spPr>
        <a:xfrm>
          <a:off x="0" y="2553747"/>
          <a:ext cx="808559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7CD7845-A0A8-4E26-AB76-21A8AE518374}">
      <dsp:nvSpPr>
        <dsp:cNvPr id="0" name=""/>
        <dsp:cNvSpPr/>
      </dsp:nvSpPr>
      <dsp:spPr>
        <a:xfrm>
          <a:off x="0" y="2553747"/>
          <a:ext cx="1617119" cy="12759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400" b="1" kern="1200" dirty="0"/>
            <a:t>Reaktio</a:t>
          </a:r>
          <a:r>
            <a:rPr lang="en-US" sz="1400" b="1" kern="1200" dirty="0"/>
            <a:t>: </a:t>
          </a:r>
          <a:r>
            <a:rPr lang="en-US" sz="1400" b="1" kern="1200" dirty="0" err="1"/>
            <a:t>vastatoimet</a:t>
          </a:r>
          <a:endParaRPr lang="fi-FI" sz="1400" kern="1200" dirty="0"/>
        </a:p>
      </dsp:txBody>
      <dsp:txXfrm>
        <a:off x="0" y="2553747"/>
        <a:ext cx="1617119" cy="1275938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4B0B008-DCAA-4831-9476-76AECC06CC6B}">
      <dsp:nvSpPr>
        <dsp:cNvPr id="0" name=""/>
        <dsp:cNvSpPr/>
      </dsp:nvSpPr>
      <dsp:spPr>
        <a:xfrm>
          <a:off x="0" y="203235"/>
          <a:ext cx="3988079" cy="18322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700" b="1" kern="1200" dirty="0"/>
            <a:t>Edellytykset </a:t>
          </a:r>
          <a:r>
            <a:rPr lang="fi-FI" sz="2700" b="1" kern="1200" dirty="0" err="1"/>
            <a:t>polkumyytitullien</a:t>
          </a:r>
          <a:r>
            <a:rPr lang="fi-FI" sz="2700" b="1" kern="1200" dirty="0"/>
            <a:t> asettamisella </a:t>
          </a:r>
          <a:r>
            <a:rPr lang="en-US" sz="2700" b="1" kern="1200" dirty="0"/>
            <a:t>(</a:t>
          </a:r>
          <a:r>
            <a:rPr lang="fi-FI" sz="2700" b="1" kern="1200" dirty="0"/>
            <a:t>EU:n asetus</a:t>
          </a:r>
          <a:r>
            <a:rPr lang="en-US" sz="2700" b="1" kern="1200" dirty="0"/>
            <a:t>)</a:t>
          </a:r>
          <a:r>
            <a:rPr lang="fi-FI" sz="2700" b="1" kern="1200" dirty="0"/>
            <a:t>:</a:t>
          </a:r>
          <a:endParaRPr lang="fi-FI" sz="2700" kern="1200" dirty="0"/>
        </a:p>
      </dsp:txBody>
      <dsp:txXfrm>
        <a:off x="89442" y="292677"/>
        <a:ext cx="3809195" cy="1653336"/>
      </dsp:txXfrm>
    </dsp:sp>
    <dsp:sp modelId="{359EC737-3B76-403E-9381-4E73BCC19479}">
      <dsp:nvSpPr>
        <dsp:cNvPr id="0" name=""/>
        <dsp:cNvSpPr/>
      </dsp:nvSpPr>
      <dsp:spPr>
        <a:xfrm>
          <a:off x="0" y="2035456"/>
          <a:ext cx="3988079" cy="15928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6622" tIns="34290" rIns="192024" bIns="34290" numCol="1" spcCol="1270" anchor="t" anchorCtr="0">
          <a:noAutofit/>
        </a:bodyPr>
        <a:lstStyle/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fi-FI" sz="2100" kern="1200" dirty="0"/>
            <a:t>Toteutunut tai välittömästi uhkaava olennainen vahinko </a:t>
          </a:r>
          <a:r>
            <a:rPr lang="en-US" sz="2100" kern="1200" dirty="0"/>
            <a:t>E</a:t>
          </a:r>
          <a:r>
            <a:rPr lang="fi-FI" sz="2100" kern="1200" dirty="0"/>
            <a:t>U:n vastaavalle tuotannolle</a:t>
          </a:r>
        </a:p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fi-FI" sz="2100" kern="1200" dirty="0"/>
            <a:t>Syy-yhteys vientiin </a:t>
          </a:r>
        </a:p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100" kern="1200" dirty="0" err="1"/>
            <a:t>EU:n</a:t>
          </a:r>
          <a:r>
            <a:rPr lang="en-US" sz="2100" kern="1200" dirty="0"/>
            <a:t> </a:t>
          </a:r>
          <a:r>
            <a:rPr lang="en-US" sz="2100" kern="1200" dirty="0" err="1"/>
            <a:t>etu</a:t>
          </a:r>
          <a:endParaRPr lang="fi-FI" sz="2100" kern="1200" dirty="0"/>
        </a:p>
      </dsp:txBody>
      <dsp:txXfrm>
        <a:off x="0" y="2035456"/>
        <a:ext cx="3988079" cy="1592864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521F3B4-6F42-49B2-8F88-F9C2970EABB4}">
      <dsp:nvSpPr>
        <dsp:cNvPr id="0" name=""/>
        <dsp:cNvSpPr/>
      </dsp:nvSpPr>
      <dsp:spPr>
        <a:xfrm>
          <a:off x="4897" y="1724"/>
          <a:ext cx="3143383" cy="180726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100" b="1" kern="1200" dirty="0"/>
            <a:t>Kauppapoliittiset instrumentit </a:t>
          </a:r>
          <a:endParaRPr lang="fi-FI" sz="2100" kern="1200" dirty="0"/>
        </a:p>
      </dsp:txBody>
      <dsp:txXfrm>
        <a:off x="57830" y="54657"/>
        <a:ext cx="3037517" cy="1701401"/>
      </dsp:txXfrm>
    </dsp:sp>
    <dsp:sp modelId="{58E4D3B6-1977-4159-8D95-3F4973A6B000}">
      <dsp:nvSpPr>
        <dsp:cNvPr id="0" name=""/>
        <dsp:cNvSpPr/>
      </dsp:nvSpPr>
      <dsp:spPr>
        <a:xfrm>
          <a:off x="4897" y="2022565"/>
          <a:ext cx="739271" cy="1807267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000" kern="1200" dirty="0"/>
            <a:t>Tullit, </a:t>
          </a:r>
          <a:r>
            <a:rPr lang="fi-FI" sz="1000" kern="1200" dirty="0" err="1"/>
            <a:t>tuontirajoi-tukset</a:t>
          </a:r>
          <a:r>
            <a:rPr lang="fi-FI" sz="1000" kern="1200" dirty="0"/>
            <a:t> ym. esteet</a:t>
          </a:r>
        </a:p>
      </dsp:txBody>
      <dsp:txXfrm>
        <a:off x="26550" y="2044218"/>
        <a:ext cx="695965" cy="1763961"/>
      </dsp:txXfrm>
    </dsp:sp>
    <dsp:sp modelId="{653CAA59-AF2C-4729-8E39-7F61F8E9C3AD}">
      <dsp:nvSpPr>
        <dsp:cNvPr id="0" name=""/>
        <dsp:cNvSpPr/>
      </dsp:nvSpPr>
      <dsp:spPr>
        <a:xfrm>
          <a:off x="826516" y="2024289"/>
          <a:ext cx="739271" cy="1807267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000" kern="1200" dirty="0"/>
            <a:t>Tekniset kaupan-esteet </a:t>
          </a:r>
        </a:p>
      </dsp:txBody>
      <dsp:txXfrm>
        <a:off x="848169" y="2045942"/>
        <a:ext cx="695965" cy="1763961"/>
      </dsp:txXfrm>
    </dsp:sp>
    <dsp:sp modelId="{B4F742A9-36D7-4436-8529-567B67A3FF15}">
      <dsp:nvSpPr>
        <dsp:cNvPr id="0" name=""/>
        <dsp:cNvSpPr/>
      </dsp:nvSpPr>
      <dsp:spPr>
        <a:xfrm>
          <a:off x="1627887" y="2024289"/>
          <a:ext cx="739271" cy="1807267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000" kern="1200"/>
            <a:t>Markkina- häiriöt </a:t>
          </a:r>
        </a:p>
      </dsp:txBody>
      <dsp:txXfrm>
        <a:off x="1649540" y="2045942"/>
        <a:ext cx="695965" cy="1763961"/>
      </dsp:txXfrm>
    </dsp:sp>
    <dsp:sp modelId="{5B730553-60D8-4B80-9272-1631E94627F2}">
      <dsp:nvSpPr>
        <dsp:cNvPr id="0" name=""/>
        <dsp:cNvSpPr/>
      </dsp:nvSpPr>
      <dsp:spPr>
        <a:xfrm>
          <a:off x="2429257" y="2024289"/>
          <a:ext cx="739271" cy="1807267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000" kern="1200" dirty="0"/>
            <a:t>Polku-myynti </a:t>
          </a:r>
        </a:p>
      </dsp:txBody>
      <dsp:txXfrm>
        <a:off x="2450910" y="2045942"/>
        <a:ext cx="695965" cy="1763961"/>
      </dsp:txXfrm>
    </dsp:sp>
    <dsp:sp modelId="{4AD2DBEC-0E61-4403-8173-974E948072BC}">
      <dsp:nvSpPr>
        <dsp:cNvPr id="0" name=""/>
        <dsp:cNvSpPr/>
      </dsp:nvSpPr>
      <dsp:spPr>
        <a:xfrm>
          <a:off x="3272478" y="1724"/>
          <a:ext cx="2342012" cy="180726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100" b="1" kern="1200"/>
            <a:t>Kilpailuoikeus</a:t>
          </a:r>
          <a:endParaRPr lang="fi-FI" sz="2100" kern="1200"/>
        </a:p>
      </dsp:txBody>
      <dsp:txXfrm>
        <a:off x="3325411" y="54657"/>
        <a:ext cx="2236146" cy="1701401"/>
      </dsp:txXfrm>
    </dsp:sp>
    <dsp:sp modelId="{F9B34EF9-9F6B-4937-8C23-97BD822505A6}">
      <dsp:nvSpPr>
        <dsp:cNvPr id="0" name=""/>
        <dsp:cNvSpPr/>
      </dsp:nvSpPr>
      <dsp:spPr>
        <a:xfrm>
          <a:off x="3292727" y="2024289"/>
          <a:ext cx="739271" cy="1807267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000" kern="1200"/>
            <a:t>Määrävä markkina-asema</a:t>
          </a:r>
        </a:p>
      </dsp:txBody>
      <dsp:txXfrm>
        <a:off x="3314380" y="2045942"/>
        <a:ext cx="695965" cy="1763961"/>
      </dsp:txXfrm>
    </dsp:sp>
    <dsp:sp modelId="{61AB6816-7B72-47DC-A143-1E63F77F167A}">
      <dsp:nvSpPr>
        <dsp:cNvPr id="0" name=""/>
        <dsp:cNvSpPr/>
      </dsp:nvSpPr>
      <dsp:spPr>
        <a:xfrm>
          <a:off x="4073848" y="2022565"/>
          <a:ext cx="739271" cy="1807267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000" kern="1200"/>
            <a:t>Kartellit</a:t>
          </a:r>
        </a:p>
      </dsp:txBody>
      <dsp:txXfrm>
        <a:off x="4095501" y="2044218"/>
        <a:ext cx="695965" cy="1763961"/>
      </dsp:txXfrm>
    </dsp:sp>
    <dsp:sp modelId="{B0605086-B197-4E7A-8E9B-66598063AAB0}">
      <dsp:nvSpPr>
        <dsp:cNvPr id="0" name=""/>
        <dsp:cNvSpPr/>
      </dsp:nvSpPr>
      <dsp:spPr>
        <a:xfrm>
          <a:off x="4875219" y="2022565"/>
          <a:ext cx="739271" cy="1807267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000" kern="1200" dirty="0"/>
            <a:t>Yritys-kauppa-valvonta </a:t>
          </a:r>
        </a:p>
      </dsp:txBody>
      <dsp:txXfrm>
        <a:off x="4896872" y="2044218"/>
        <a:ext cx="695965" cy="1763961"/>
      </dsp:txXfrm>
    </dsp:sp>
    <dsp:sp modelId="{A75B5B76-5F03-449A-8E26-F0D34A5C12F5}">
      <dsp:nvSpPr>
        <dsp:cNvPr id="0" name=""/>
        <dsp:cNvSpPr/>
      </dsp:nvSpPr>
      <dsp:spPr>
        <a:xfrm>
          <a:off x="5738688" y="1724"/>
          <a:ext cx="2342012" cy="180726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100" b="1" kern="1200"/>
            <a:t>Markkinaoikeus </a:t>
          </a:r>
          <a:endParaRPr lang="fi-FI" sz="2100" kern="1200"/>
        </a:p>
      </dsp:txBody>
      <dsp:txXfrm>
        <a:off x="5791621" y="54657"/>
        <a:ext cx="2236146" cy="1701401"/>
      </dsp:txXfrm>
    </dsp:sp>
    <dsp:sp modelId="{1F7AF8DE-B6F4-47D6-9758-AF358461100A}">
      <dsp:nvSpPr>
        <dsp:cNvPr id="0" name=""/>
        <dsp:cNvSpPr/>
      </dsp:nvSpPr>
      <dsp:spPr>
        <a:xfrm>
          <a:off x="5738688" y="2022565"/>
          <a:ext cx="739271" cy="1807267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000" kern="1200" dirty="0"/>
            <a:t>Kuluttajansuoja (</a:t>
          </a:r>
          <a:r>
            <a:rPr lang="fi-FI" sz="1000" kern="1200" dirty="0" err="1"/>
            <a:t>markki-nointi</a:t>
          </a:r>
          <a:r>
            <a:rPr lang="fi-FI" sz="1000" kern="1200" dirty="0"/>
            <a:t>) </a:t>
          </a:r>
        </a:p>
      </dsp:txBody>
      <dsp:txXfrm>
        <a:off x="5760341" y="2044218"/>
        <a:ext cx="695965" cy="1763961"/>
      </dsp:txXfrm>
    </dsp:sp>
    <dsp:sp modelId="{44EB5B29-ADB0-440F-8B12-D68AA2EECC0A}">
      <dsp:nvSpPr>
        <dsp:cNvPr id="0" name=""/>
        <dsp:cNvSpPr/>
      </dsp:nvSpPr>
      <dsp:spPr>
        <a:xfrm>
          <a:off x="6540059" y="2022565"/>
          <a:ext cx="739271" cy="1807267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000" kern="1200" dirty="0" err="1"/>
            <a:t>SopmenL</a:t>
          </a:r>
          <a:r>
            <a:rPr lang="fi-FI" sz="1000" kern="1200" dirty="0"/>
            <a:t> (</a:t>
          </a:r>
          <a:r>
            <a:rPr lang="fi-FI" sz="1000" kern="1200" dirty="0" err="1"/>
            <a:t>markki-nointi</a:t>
          </a:r>
          <a:r>
            <a:rPr lang="fi-FI" sz="1000" kern="1200" dirty="0"/>
            <a:t>) </a:t>
          </a:r>
        </a:p>
      </dsp:txBody>
      <dsp:txXfrm>
        <a:off x="6561712" y="2044218"/>
        <a:ext cx="695965" cy="1763961"/>
      </dsp:txXfrm>
    </dsp:sp>
    <dsp:sp modelId="{4B51BB26-9E40-4FD4-A241-33522EA1683A}">
      <dsp:nvSpPr>
        <dsp:cNvPr id="0" name=""/>
        <dsp:cNvSpPr/>
      </dsp:nvSpPr>
      <dsp:spPr>
        <a:xfrm>
          <a:off x="7341429" y="2022565"/>
          <a:ext cx="739271" cy="1807267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000" kern="1200" dirty="0"/>
            <a:t>Liike-salaisuus-laki</a:t>
          </a:r>
        </a:p>
      </dsp:txBody>
      <dsp:txXfrm>
        <a:off x="7363082" y="2044218"/>
        <a:ext cx="695965" cy="1763961"/>
      </dsp:txXfrm>
    </dsp:sp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188DCC-1F3C-4ABF-A792-033ABF759A8E}">
      <dsp:nvSpPr>
        <dsp:cNvPr id="0" name=""/>
        <dsp:cNvSpPr/>
      </dsp:nvSpPr>
      <dsp:spPr>
        <a:xfrm>
          <a:off x="2526" y="807824"/>
          <a:ext cx="2463580" cy="81595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69088" rIns="120904" bIns="69088" numCol="1" spcCol="1270" anchor="ctr" anchorCtr="0">
          <a:noAutofit/>
        </a:bodyPr>
        <a:lstStyle/>
        <a:p>
          <a:pPr marL="0" lvl="0" indent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1" kern="1200" dirty="0" err="1"/>
            <a:t>Sekä</a:t>
          </a:r>
          <a:r>
            <a:rPr lang="en-US" sz="1700" b="1" kern="1200" dirty="0"/>
            <a:t> </a:t>
          </a:r>
          <a:r>
            <a:rPr lang="en-US" sz="1700" b="1" kern="1200" dirty="0" err="1"/>
            <a:t>yksityiset</a:t>
          </a:r>
          <a:r>
            <a:rPr lang="en-US" sz="1700" b="1" kern="1200" dirty="0"/>
            <a:t> </a:t>
          </a:r>
          <a:r>
            <a:rPr lang="en-US" sz="1700" b="1" kern="1200" dirty="0" err="1"/>
            <a:t>että</a:t>
          </a:r>
          <a:r>
            <a:rPr lang="en-US" sz="1700" b="1" kern="1200" dirty="0"/>
            <a:t> </a:t>
          </a:r>
          <a:r>
            <a:rPr lang="en-US" sz="1700" b="1" kern="1200" dirty="0" err="1"/>
            <a:t>julkiset</a:t>
          </a:r>
          <a:r>
            <a:rPr lang="en-US" sz="1700" b="1" kern="1200" dirty="0"/>
            <a:t> </a:t>
          </a:r>
          <a:r>
            <a:rPr lang="en-US" sz="1700" b="1" kern="1200" dirty="0" err="1"/>
            <a:t>intressit</a:t>
          </a:r>
          <a:endParaRPr lang="fi-FI" sz="1700" kern="1200" dirty="0"/>
        </a:p>
      </dsp:txBody>
      <dsp:txXfrm>
        <a:off x="2526" y="807824"/>
        <a:ext cx="2463580" cy="815958"/>
      </dsp:txXfrm>
    </dsp:sp>
    <dsp:sp modelId="{99B244BE-80D3-47A5-8F4C-F468C23FAC09}">
      <dsp:nvSpPr>
        <dsp:cNvPr id="0" name=""/>
        <dsp:cNvSpPr/>
      </dsp:nvSpPr>
      <dsp:spPr>
        <a:xfrm>
          <a:off x="2526" y="1623782"/>
          <a:ext cx="2463580" cy="1399950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0678" tIns="90678" rIns="120904" bIns="136017" numCol="1" spcCol="1270" anchor="t" anchorCtr="0">
          <a:noAutofit/>
        </a:bodyPr>
        <a:lstStyle/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 dirty="0" err="1"/>
            <a:t>Terve</a:t>
          </a:r>
          <a:r>
            <a:rPr lang="en-US" sz="1700" kern="1200" dirty="0"/>
            <a:t> ja </a:t>
          </a:r>
          <a:r>
            <a:rPr lang="en-US" sz="1700" kern="1200" dirty="0" err="1"/>
            <a:t>tehokas</a:t>
          </a:r>
          <a:r>
            <a:rPr lang="en-US" sz="1700" kern="1200" dirty="0"/>
            <a:t> </a:t>
          </a:r>
          <a:r>
            <a:rPr lang="en-US" sz="1700" kern="1200" dirty="0" err="1"/>
            <a:t>kilpailu</a:t>
          </a:r>
          <a:endParaRPr lang="fi-FI" sz="1700" kern="1200" dirty="0"/>
        </a:p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 dirty="0" err="1"/>
            <a:t>Kuluttajien</a:t>
          </a:r>
          <a:r>
            <a:rPr lang="en-US" sz="1700" kern="1200" dirty="0"/>
            <a:t> ja (</a:t>
          </a:r>
          <a:r>
            <a:rPr lang="en-US" sz="1700" kern="1200" dirty="0" err="1"/>
            <a:t>toisinaan</a:t>
          </a:r>
          <a:r>
            <a:rPr lang="en-US" sz="1700" kern="1200" dirty="0"/>
            <a:t>) </a:t>
          </a:r>
          <a:r>
            <a:rPr lang="en-US" sz="1700" kern="1200" dirty="0" err="1"/>
            <a:t>kilpailijoiden</a:t>
          </a:r>
          <a:r>
            <a:rPr lang="en-US" sz="1700" kern="1200" dirty="0"/>
            <a:t> </a:t>
          </a:r>
          <a:r>
            <a:rPr lang="en-US" sz="1700" kern="1200" dirty="0" err="1"/>
            <a:t>edut</a:t>
          </a:r>
          <a:r>
            <a:rPr lang="en-US" sz="1700" kern="1200" dirty="0"/>
            <a:t> </a:t>
          </a:r>
          <a:endParaRPr lang="fi-FI" sz="1700" kern="1200" dirty="0"/>
        </a:p>
      </dsp:txBody>
      <dsp:txXfrm>
        <a:off x="2526" y="1623782"/>
        <a:ext cx="2463580" cy="1399950"/>
      </dsp:txXfrm>
    </dsp:sp>
    <dsp:sp modelId="{2C7D6EB7-84D9-4144-B68B-A99856E51D02}">
      <dsp:nvSpPr>
        <dsp:cNvPr id="0" name=""/>
        <dsp:cNvSpPr/>
      </dsp:nvSpPr>
      <dsp:spPr>
        <a:xfrm>
          <a:off x="2811009" y="807824"/>
          <a:ext cx="2463580" cy="81595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69088" rIns="120904" bIns="69088" numCol="1" spcCol="1270" anchor="ctr" anchorCtr="0">
          <a:noAutofit/>
        </a:bodyPr>
        <a:lstStyle/>
        <a:p>
          <a:pPr marL="0" lvl="0" indent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1" kern="1200" dirty="0" err="1"/>
            <a:t>Aloite</a:t>
          </a:r>
          <a:r>
            <a:rPr lang="en-US" sz="1700" b="1" kern="1200" dirty="0"/>
            <a:t> </a:t>
          </a:r>
          <a:r>
            <a:rPr lang="en-US" sz="1700" b="1" kern="1200" dirty="0" err="1"/>
            <a:t>reaktioihin</a:t>
          </a:r>
          <a:r>
            <a:rPr lang="en-US" sz="1700" b="1" kern="1200" dirty="0"/>
            <a:t> </a:t>
          </a:r>
          <a:r>
            <a:rPr lang="en-US" sz="1700" b="1" kern="1200" dirty="0" err="1"/>
            <a:t>yksityisiltä</a:t>
          </a:r>
          <a:r>
            <a:rPr lang="en-US" sz="1700" b="1" kern="1200" dirty="0"/>
            <a:t> / </a:t>
          </a:r>
          <a:r>
            <a:rPr lang="en-US" sz="1700" b="1" kern="1200" dirty="0" err="1"/>
            <a:t>kilpailuviranomaisilta</a:t>
          </a:r>
          <a:endParaRPr lang="fi-FI" sz="1700" kern="1200" dirty="0"/>
        </a:p>
      </dsp:txBody>
      <dsp:txXfrm>
        <a:off x="2811009" y="807824"/>
        <a:ext cx="2463580" cy="815958"/>
      </dsp:txXfrm>
    </dsp:sp>
    <dsp:sp modelId="{B568EF4F-237E-44C2-B7DF-B5404729CF41}">
      <dsp:nvSpPr>
        <dsp:cNvPr id="0" name=""/>
        <dsp:cNvSpPr/>
      </dsp:nvSpPr>
      <dsp:spPr>
        <a:xfrm>
          <a:off x="2811009" y="1623782"/>
          <a:ext cx="2463580" cy="1399950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1A98D1C-F264-4807-9499-CE3D71A3CF3A}">
      <dsp:nvSpPr>
        <dsp:cNvPr id="0" name=""/>
        <dsp:cNvSpPr/>
      </dsp:nvSpPr>
      <dsp:spPr>
        <a:xfrm>
          <a:off x="5619491" y="807824"/>
          <a:ext cx="2463580" cy="81595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69088" rIns="120904" bIns="69088" numCol="1" spcCol="1270" anchor="ctr" anchorCtr="0">
          <a:noAutofit/>
        </a:bodyPr>
        <a:lstStyle/>
        <a:p>
          <a:pPr marL="0" lvl="0" indent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1" kern="1200" dirty="0" err="1"/>
            <a:t>Viranomaiset</a:t>
          </a:r>
          <a:r>
            <a:rPr lang="en-US" sz="1700" b="1" kern="1200" dirty="0"/>
            <a:t> </a:t>
          </a:r>
          <a:r>
            <a:rPr lang="en-US" sz="1700" b="1" kern="1200" dirty="0" err="1"/>
            <a:t>toteuttavat</a:t>
          </a:r>
          <a:r>
            <a:rPr lang="en-US" sz="1700" b="1" kern="1200" dirty="0"/>
            <a:t> </a:t>
          </a:r>
          <a:r>
            <a:rPr lang="en-US" sz="1700" b="1" kern="1200" dirty="0" err="1"/>
            <a:t>sanktiot</a:t>
          </a:r>
          <a:endParaRPr lang="fi-FI" sz="1700" kern="1200" dirty="0"/>
        </a:p>
      </dsp:txBody>
      <dsp:txXfrm>
        <a:off x="5619491" y="807824"/>
        <a:ext cx="2463580" cy="815958"/>
      </dsp:txXfrm>
    </dsp:sp>
    <dsp:sp modelId="{4C020F12-022F-4BD5-A7CB-E32EC6330DAA}">
      <dsp:nvSpPr>
        <dsp:cNvPr id="0" name=""/>
        <dsp:cNvSpPr/>
      </dsp:nvSpPr>
      <dsp:spPr>
        <a:xfrm>
          <a:off x="5619491" y="1623782"/>
          <a:ext cx="2463580" cy="1399950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0678" tIns="90678" rIns="120904" bIns="136017" numCol="1" spcCol="1270" anchor="t" anchorCtr="0">
          <a:noAutofit/>
        </a:bodyPr>
        <a:lstStyle/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 dirty="0" err="1"/>
            <a:t>Kiellot</a:t>
          </a:r>
          <a:r>
            <a:rPr lang="en-US" sz="1700" kern="1200" dirty="0"/>
            <a:t>, </a:t>
          </a:r>
          <a:r>
            <a:rPr lang="en-US" sz="1700" kern="1200" dirty="0" err="1"/>
            <a:t>seuraamusmaksut</a:t>
          </a:r>
          <a:endParaRPr lang="fi-FI" sz="1700" kern="1200" dirty="0"/>
        </a:p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 dirty="0" err="1"/>
            <a:t>Vahingonkorvaus</a:t>
          </a:r>
          <a:r>
            <a:rPr lang="en-US" sz="1700" kern="1200" dirty="0"/>
            <a:t>, </a:t>
          </a:r>
          <a:r>
            <a:rPr lang="en-US" sz="1700" kern="1200" dirty="0" err="1"/>
            <a:t>sopimusten</a:t>
          </a:r>
          <a:r>
            <a:rPr lang="en-US" sz="1700" kern="1200" dirty="0"/>
            <a:t> </a:t>
          </a:r>
          <a:r>
            <a:rPr lang="en-US" sz="1700" kern="1200" dirty="0" err="1"/>
            <a:t>pätemättömyys</a:t>
          </a:r>
          <a:endParaRPr lang="fi-FI" sz="1700" kern="1200" dirty="0"/>
        </a:p>
      </dsp:txBody>
      <dsp:txXfrm>
        <a:off x="5619491" y="1623782"/>
        <a:ext cx="2463580" cy="139995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F8AEFB6-F29E-4E11-958B-9DF7FFEFE1A4}">
      <dsp:nvSpPr>
        <dsp:cNvPr id="0" name=""/>
        <dsp:cNvSpPr/>
      </dsp:nvSpPr>
      <dsp:spPr>
        <a:xfrm>
          <a:off x="0" y="36803"/>
          <a:ext cx="3988079" cy="164092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000" b="1" kern="1200" dirty="0"/>
            <a:t>Talouskasvu (tehokkuus; </a:t>
          </a:r>
          <a:r>
            <a:rPr lang="fi-FI" sz="2000" b="1" kern="1200" dirty="0" err="1"/>
            <a:t>Coasen</a:t>
          </a:r>
          <a:r>
            <a:rPr lang="fi-FI" sz="2000" b="1" kern="1200" dirty="0"/>
            <a:t> teoreema) </a:t>
          </a:r>
          <a:endParaRPr lang="fi-FI" sz="2000" kern="1200" dirty="0"/>
        </a:p>
      </dsp:txBody>
      <dsp:txXfrm>
        <a:off x="80103" y="116906"/>
        <a:ext cx="3827873" cy="1480719"/>
      </dsp:txXfrm>
    </dsp:sp>
    <dsp:sp modelId="{2559BC9B-2353-46F2-AC17-B49A60E1BC67}">
      <dsp:nvSpPr>
        <dsp:cNvPr id="0" name=""/>
        <dsp:cNvSpPr/>
      </dsp:nvSpPr>
      <dsp:spPr>
        <a:xfrm>
          <a:off x="0" y="1677728"/>
          <a:ext cx="3988079" cy="4761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6622" tIns="25400" rIns="142240" bIns="25400" numCol="1" spcCol="1270" anchor="t" anchorCtr="0">
          <a:noAutofit/>
        </a:bodyPr>
        <a:lstStyle/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fi-FI" sz="1600" kern="1200" dirty="0"/>
            <a:t>Globaali hyvinvointi ja kehittyvien maiden edut?</a:t>
          </a:r>
        </a:p>
      </dsp:txBody>
      <dsp:txXfrm>
        <a:off x="0" y="1677728"/>
        <a:ext cx="3988079" cy="476100"/>
      </dsp:txXfrm>
    </dsp:sp>
    <dsp:sp modelId="{41E6C858-B595-415A-821C-CD3AE363692D}">
      <dsp:nvSpPr>
        <dsp:cNvPr id="0" name=""/>
        <dsp:cNvSpPr/>
      </dsp:nvSpPr>
      <dsp:spPr>
        <a:xfrm>
          <a:off x="0" y="2153828"/>
          <a:ext cx="3988079" cy="164092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000" b="1" kern="1200" dirty="0"/>
            <a:t>Poliittis-kulttuuriset vaikutteet ja </a:t>
          </a:r>
          <a:r>
            <a:rPr lang="fi-FI" sz="2000" b="1" kern="1200" dirty="0" err="1"/>
            <a:t>lisäresursssit</a:t>
          </a:r>
          <a:r>
            <a:rPr lang="fi-FI" sz="2000" b="1" kern="1200" dirty="0"/>
            <a:t> voivat vahvistaa demokratiaa ja parantaa sosiaalisia rakenteita</a:t>
          </a:r>
          <a:endParaRPr lang="fi-FI" sz="2000" kern="1200" dirty="0"/>
        </a:p>
      </dsp:txBody>
      <dsp:txXfrm>
        <a:off x="80103" y="2233931"/>
        <a:ext cx="3827873" cy="1480719"/>
      </dsp:txXfrm>
    </dsp:sp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50E3FAB-F001-4182-9DC0-24B5905AE979}">
      <dsp:nvSpPr>
        <dsp:cNvPr id="0" name=""/>
        <dsp:cNvSpPr/>
      </dsp:nvSpPr>
      <dsp:spPr>
        <a:xfrm>
          <a:off x="0" y="0"/>
          <a:ext cx="3831557" cy="3831557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64D7D1E6-4DC0-4718-A245-75F739B22EE6}">
      <dsp:nvSpPr>
        <dsp:cNvPr id="0" name=""/>
        <dsp:cNvSpPr/>
      </dsp:nvSpPr>
      <dsp:spPr>
        <a:xfrm>
          <a:off x="1915778" y="0"/>
          <a:ext cx="6169820" cy="383155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400" kern="1200" dirty="0"/>
            <a:t>Yksityiset edut</a:t>
          </a:r>
        </a:p>
      </dsp:txBody>
      <dsp:txXfrm>
        <a:off x="1915778" y="0"/>
        <a:ext cx="3084910" cy="1149469"/>
      </dsp:txXfrm>
    </dsp:sp>
    <dsp:sp modelId="{0263A329-A957-4A5A-845C-9BD2FF3537B1}">
      <dsp:nvSpPr>
        <dsp:cNvPr id="0" name=""/>
        <dsp:cNvSpPr/>
      </dsp:nvSpPr>
      <dsp:spPr>
        <a:xfrm>
          <a:off x="670523" y="1149469"/>
          <a:ext cx="2490509" cy="2490509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0C1A2845-8B29-4178-A3DE-CF4F16BDE56A}">
      <dsp:nvSpPr>
        <dsp:cNvPr id="0" name=""/>
        <dsp:cNvSpPr/>
      </dsp:nvSpPr>
      <dsp:spPr>
        <a:xfrm>
          <a:off x="1915778" y="1149469"/>
          <a:ext cx="6169820" cy="249050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 err="1"/>
            <a:t>Aloite</a:t>
          </a:r>
          <a:r>
            <a:rPr lang="en-US" sz="2400" b="1" kern="1200" dirty="0"/>
            <a:t> </a:t>
          </a:r>
          <a:r>
            <a:rPr lang="en-US" sz="2400" b="1" kern="1200" dirty="0" err="1"/>
            <a:t>yksityiseltä</a:t>
          </a:r>
          <a:r>
            <a:rPr lang="en-US" sz="2400" b="1" kern="1200" dirty="0"/>
            <a:t> </a:t>
          </a:r>
          <a:r>
            <a:rPr lang="en-US" sz="2400" b="1" kern="1200" dirty="0" err="1"/>
            <a:t>toimijalta</a:t>
          </a:r>
          <a:r>
            <a:rPr lang="en-US" sz="2400" b="1" kern="1200" dirty="0"/>
            <a:t> tai </a:t>
          </a:r>
          <a:r>
            <a:rPr lang="en-US" sz="2400" b="1" kern="1200" dirty="0" err="1"/>
            <a:t>viranomaiselta</a:t>
          </a:r>
          <a:endParaRPr lang="fi-FI" sz="2400" kern="1200" dirty="0"/>
        </a:p>
      </dsp:txBody>
      <dsp:txXfrm>
        <a:off x="1915778" y="1149469"/>
        <a:ext cx="3084910" cy="1149465"/>
      </dsp:txXfrm>
    </dsp:sp>
    <dsp:sp modelId="{CDBCEFFF-788E-4074-9016-94638238C98D}">
      <dsp:nvSpPr>
        <dsp:cNvPr id="0" name=""/>
        <dsp:cNvSpPr/>
      </dsp:nvSpPr>
      <dsp:spPr>
        <a:xfrm>
          <a:off x="1341045" y="2298935"/>
          <a:ext cx="1149465" cy="1149465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CF5BB38F-A985-49CB-9943-A4A70D63317B}">
      <dsp:nvSpPr>
        <dsp:cNvPr id="0" name=""/>
        <dsp:cNvSpPr/>
      </dsp:nvSpPr>
      <dsp:spPr>
        <a:xfrm>
          <a:off x="1915778" y="2298935"/>
          <a:ext cx="6169820" cy="114946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400" b="1" kern="1200" dirty="0"/>
            <a:t>Viranomainen toteuttaa sanktion</a:t>
          </a:r>
          <a:endParaRPr lang="fi-FI" sz="2400" kern="1200" dirty="0"/>
        </a:p>
      </dsp:txBody>
      <dsp:txXfrm>
        <a:off x="1915778" y="2298935"/>
        <a:ext cx="3084910" cy="1149465"/>
      </dsp:txXfrm>
    </dsp:sp>
    <dsp:sp modelId="{FEDE4CC1-F725-4379-B667-360FEF36F648}">
      <dsp:nvSpPr>
        <dsp:cNvPr id="0" name=""/>
        <dsp:cNvSpPr/>
      </dsp:nvSpPr>
      <dsp:spPr>
        <a:xfrm>
          <a:off x="5000688" y="0"/>
          <a:ext cx="3084910" cy="1149469"/>
        </a:xfrm>
        <a:prstGeom prst="rect">
          <a:avLst/>
        </a:prstGeom>
        <a:noFill/>
        <a:ln w="9525" cap="flat" cmpd="sng" algn="ctr">
          <a:noFill/>
          <a:prstDash val="solid"/>
        </a:ln>
        <a:effectLst/>
        <a:sp3d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 err="1"/>
            <a:t>Kuluttajien</a:t>
          </a:r>
          <a:r>
            <a:rPr lang="en-US" sz="1800" kern="1200" dirty="0"/>
            <a:t> / </a:t>
          </a:r>
          <a:r>
            <a:rPr lang="en-US" sz="1800" kern="1200" dirty="0" err="1"/>
            <a:t>kilpailijoiden</a:t>
          </a:r>
          <a:r>
            <a:rPr lang="en-US" sz="1800" kern="1200" dirty="0"/>
            <a:t> </a:t>
          </a:r>
          <a:r>
            <a:rPr lang="en-US" sz="1800" kern="1200" dirty="0" err="1"/>
            <a:t>suoja</a:t>
          </a:r>
          <a:endParaRPr lang="fi-FI" sz="180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KSL, </a:t>
          </a:r>
          <a:r>
            <a:rPr lang="en-US" sz="1800" kern="1200" dirty="0" err="1"/>
            <a:t>SopMenL</a:t>
          </a:r>
          <a:r>
            <a:rPr lang="en-US" sz="1800" kern="1200" dirty="0"/>
            <a:t>, </a:t>
          </a:r>
          <a:r>
            <a:rPr lang="en-US" sz="1800" kern="1200" dirty="0" err="1"/>
            <a:t>Liikesalaisuuslaki</a:t>
          </a:r>
          <a:endParaRPr lang="fi-FI" sz="1800" kern="1200" dirty="0"/>
        </a:p>
      </dsp:txBody>
      <dsp:txXfrm>
        <a:off x="5000688" y="0"/>
        <a:ext cx="3084910" cy="1149469"/>
      </dsp:txXfrm>
    </dsp:sp>
    <dsp:sp modelId="{5B6FF8FF-4939-47B5-A5BA-6CCDA2147593}">
      <dsp:nvSpPr>
        <dsp:cNvPr id="0" name=""/>
        <dsp:cNvSpPr/>
      </dsp:nvSpPr>
      <dsp:spPr>
        <a:xfrm>
          <a:off x="5000688" y="2298935"/>
          <a:ext cx="3084910" cy="1149465"/>
        </a:xfrm>
        <a:prstGeom prst="rect">
          <a:avLst/>
        </a:prstGeom>
        <a:noFill/>
        <a:ln w="9525" cap="flat" cmpd="sng" algn="ctr">
          <a:noFill/>
          <a:prstDash val="solid"/>
        </a:ln>
        <a:effectLst/>
        <a:sp3d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1800" kern="1200" dirty="0"/>
            <a:t>Markkinointikeinon tai sopimusehdon kielto / seuraamusmaksu</a:t>
          </a:r>
        </a:p>
      </dsp:txBody>
      <dsp:txXfrm>
        <a:off x="5000688" y="2298935"/>
        <a:ext cx="3084910" cy="1149465"/>
      </dsp:txXfrm>
    </dsp:sp>
  </dsp:spTree>
</dsp:drawing>
</file>

<file path=ppt/diagrams/drawing2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E67B794-A65C-4EF5-93CF-7C51D8BD2869}">
      <dsp:nvSpPr>
        <dsp:cNvPr id="0" name=""/>
        <dsp:cNvSpPr/>
      </dsp:nvSpPr>
      <dsp:spPr>
        <a:xfrm>
          <a:off x="3039" y="673475"/>
          <a:ext cx="1827945" cy="672906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8232" tIns="44704" rIns="78232" bIns="44704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1" kern="1200"/>
            <a:t>Määrittelee sitovan sopimuksen kriteerit ja syntymisen</a:t>
          </a:r>
          <a:r>
            <a:rPr lang="fi-FI" sz="1100" b="1" kern="1200"/>
            <a:t> </a:t>
          </a:r>
          <a:endParaRPr lang="fi-FI" sz="1100" kern="1200"/>
        </a:p>
      </dsp:txBody>
      <dsp:txXfrm>
        <a:off x="3039" y="673475"/>
        <a:ext cx="1827945" cy="672906"/>
      </dsp:txXfrm>
    </dsp:sp>
    <dsp:sp modelId="{0B984500-2F37-432D-A9D9-9D6669F1DF16}">
      <dsp:nvSpPr>
        <dsp:cNvPr id="0" name=""/>
        <dsp:cNvSpPr/>
      </dsp:nvSpPr>
      <dsp:spPr>
        <a:xfrm>
          <a:off x="3039" y="1346381"/>
          <a:ext cx="1827945" cy="1811700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081A567-78C0-4D89-9B89-22E4B6E7478E}">
      <dsp:nvSpPr>
        <dsp:cNvPr id="0" name=""/>
        <dsp:cNvSpPr/>
      </dsp:nvSpPr>
      <dsp:spPr>
        <a:xfrm>
          <a:off x="2086897" y="673475"/>
          <a:ext cx="1827945" cy="672906"/>
        </a:xfrm>
        <a:prstGeom prst="rect">
          <a:avLst/>
        </a:prstGeom>
        <a:solidFill>
          <a:schemeClr val="accent5">
            <a:hueOff val="-4454009"/>
            <a:satOff val="16519"/>
            <a:lumOff val="-1895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8232" tIns="44704" rIns="78232" bIns="44704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100" b="1" kern="1200"/>
            <a:t>Määrittelee sopimuksen pätevyyden </a:t>
          </a:r>
          <a:endParaRPr lang="fi-FI" sz="1100" kern="1200"/>
        </a:p>
      </dsp:txBody>
      <dsp:txXfrm>
        <a:off x="2086897" y="673475"/>
        <a:ext cx="1827945" cy="672906"/>
      </dsp:txXfrm>
    </dsp:sp>
    <dsp:sp modelId="{EA968646-06EF-4FD2-8938-A90FACE95A99}">
      <dsp:nvSpPr>
        <dsp:cNvPr id="0" name=""/>
        <dsp:cNvSpPr/>
      </dsp:nvSpPr>
      <dsp:spPr>
        <a:xfrm>
          <a:off x="2086897" y="1346381"/>
          <a:ext cx="1827945" cy="1811700"/>
        </a:xfrm>
        <a:prstGeom prst="rect">
          <a:avLst/>
        </a:prstGeom>
        <a:solidFill>
          <a:schemeClr val="accent5">
            <a:tint val="40000"/>
            <a:alpha val="90000"/>
            <a:hueOff val="-4620593"/>
            <a:satOff val="20349"/>
            <a:lumOff val="974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8674" tIns="58674" rIns="78232" bIns="88011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1100" b="0" i="0" kern="1200" baseline="0"/>
            <a:t>Pätemättömyysperusteet: vajaavaltaisuus, OiTL:n mukaiset pakko, harhaanjohtaminen, erehdys ym. </a:t>
          </a:r>
          <a:endParaRPr lang="fi-FI" sz="1100" kern="120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1100" b="0" i="0" kern="1200" baseline="0"/>
            <a:t>Sopimuksen edellytysperustan pettäminen: esim. OikTL 33 § </a:t>
          </a:r>
          <a:endParaRPr lang="fi-FI" sz="1100" kern="120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1100" b="0" i="0" kern="1200" baseline="0"/>
            <a:t>Sopimuksen kohtuullisuus ja sovittelu OikTL 36 §</a:t>
          </a:r>
          <a:endParaRPr lang="fi-FI" sz="1100" kern="1200"/>
        </a:p>
      </dsp:txBody>
      <dsp:txXfrm>
        <a:off x="2086897" y="1346381"/>
        <a:ext cx="1827945" cy="1811700"/>
      </dsp:txXfrm>
    </dsp:sp>
    <dsp:sp modelId="{907F5D38-0124-4423-A711-A7172C3ED320}">
      <dsp:nvSpPr>
        <dsp:cNvPr id="0" name=""/>
        <dsp:cNvSpPr/>
      </dsp:nvSpPr>
      <dsp:spPr>
        <a:xfrm>
          <a:off x="4170755" y="673475"/>
          <a:ext cx="1827945" cy="672906"/>
        </a:xfrm>
        <a:prstGeom prst="rect">
          <a:avLst/>
        </a:prstGeom>
        <a:solidFill>
          <a:schemeClr val="accent5">
            <a:hueOff val="-8908018"/>
            <a:satOff val="33039"/>
            <a:lumOff val="-3791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8232" tIns="44704" rIns="78232" bIns="44704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100" b="1" kern="1200"/>
            <a:t>Toteuttaa sopimuksen sitovuuden vastuusäännöillä ja määrittelee ne </a:t>
          </a:r>
          <a:endParaRPr lang="fi-FI" sz="1100" kern="1200"/>
        </a:p>
      </dsp:txBody>
      <dsp:txXfrm>
        <a:off x="4170755" y="673475"/>
        <a:ext cx="1827945" cy="672906"/>
      </dsp:txXfrm>
    </dsp:sp>
    <dsp:sp modelId="{3BC95370-3E40-4555-BA15-9B03EBEE6758}">
      <dsp:nvSpPr>
        <dsp:cNvPr id="0" name=""/>
        <dsp:cNvSpPr/>
      </dsp:nvSpPr>
      <dsp:spPr>
        <a:xfrm>
          <a:off x="4170755" y="1346381"/>
          <a:ext cx="1827945" cy="1811700"/>
        </a:xfrm>
        <a:prstGeom prst="rect">
          <a:avLst/>
        </a:prstGeom>
        <a:solidFill>
          <a:schemeClr val="accent5">
            <a:tint val="40000"/>
            <a:alpha val="90000"/>
            <a:hueOff val="-9241187"/>
            <a:satOff val="40698"/>
            <a:lumOff val="1947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8674" tIns="58674" rIns="78232" bIns="88011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1100" kern="1200"/>
            <a:t>Sopimusrikkomuksen seuraamukset: vahingonkorvaus, purku, viivästyssakko ym. </a:t>
          </a:r>
        </a:p>
      </dsp:txBody>
      <dsp:txXfrm>
        <a:off x="4170755" y="1346381"/>
        <a:ext cx="1827945" cy="1811700"/>
      </dsp:txXfrm>
    </dsp:sp>
    <dsp:sp modelId="{C2B419B8-3560-4602-8D7D-33BD3C237CC6}">
      <dsp:nvSpPr>
        <dsp:cNvPr id="0" name=""/>
        <dsp:cNvSpPr/>
      </dsp:nvSpPr>
      <dsp:spPr>
        <a:xfrm>
          <a:off x="6254613" y="673475"/>
          <a:ext cx="1827945" cy="672906"/>
        </a:xfrm>
        <a:prstGeom prst="rect">
          <a:avLst/>
        </a:prstGeom>
        <a:solidFill>
          <a:schemeClr val="accent5">
            <a:hueOff val="-13362026"/>
            <a:satOff val="49558"/>
            <a:lumOff val="-5686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8232" tIns="44704" rIns="78232" bIns="44704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100" b="1" kern="1200"/>
            <a:t>Rajoittaa sopimuksen sisältövapautta ja muita sopimusvapauksia </a:t>
          </a:r>
          <a:endParaRPr lang="fi-FI" sz="1100" kern="1200"/>
        </a:p>
      </dsp:txBody>
      <dsp:txXfrm>
        <a:off x="6254613" y="673475"/>
        <a:ext cx="1827945" cy="672906"/>
      </dsp:txXfrm>
    </dsp:sp>
    <dsp:sp modelId="{7DD526A8-1DF0-4A31-90CD-0C46557E9876}">
      <dsp:nvSpPr>
        <dsp:cNvPr id="0" name=""/>
        <dsp:cNvSpPr/>
      </dsp:nvSpPr>
      <dsp:spPr>
        <a:xfrm>
          <a:off x="6254613" y="1346381"/>
          <a:ext cx="1827945" cy="1811700"/>
        </a:xfrm>
        <a:prstGeom prst="rect">
          <a:avLst/>
        </a:prstGeom>
        <a:solidFill>
          <a:schemeClr val="accent5">
            <a:tint val="40000"/>
            <a:alpha val="90000"/>
            <a:hueOff val="-13861780"/>
            <a:satOff val="61047"/>
            <a:lumOff val="2921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8674" tIns="58674" rIns="78232" bIns="88011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1100" kern="1200"/>
            <a:t>Erityisesti kuluttajansuoja, työoikeus ja kilpailuoikeus </a:t>
          </a:r>
        </a:p>
      </dsp:txBody>
      <dsp:txXfrm>
        <a:off x="6254613" y="1346381"/>
        <a:ext cx="1827945" cy="1811700"/>
      </dsp:txXfrm>
    </dsp:sp>
  </dsp:spTree>
</dsp:drawing>
</file>

<file path=ppt/diagrams/drawing2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AD7CED9-9037-4F8A-9400-43C1EFB947AC}">
      <dsp:nvSpPr>
        <dsp:cNvPr id="0" name=""/>
        <dsp:cNvSpPr/>
      </dsp:nvSpPr>
      <dsp:spPr>
        <a:xfrm>
          <a:off x="5032" y="221971"/>
          <a:ext cx="2582022" cy="1032808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6985" rIns="0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1" kern="1200"/>
            <a:t>Oikeudellinen merkitys</a:t>
          </a:r>
          <a:endParaRPr lang="fi-FI" sz="1100" kern="1200"/>
        </a:p>
      </dsp:txBody>
      <dsp:txXfrm>
        <a:off x="521436" y="221971"/>
        <a:ext cx="1549214" cy="1032808"/>
      </dsp:txXfrm>
    </dsp:sp>
    <dsp:sp modelId="{A3E3E28D-93E3-4EBB-B2FA-058CDE4165F0}">
      <dsp:nvSpPr>
        <dsp:cNvPr id="0" name=""/>
        <dsp:cNvSpPr/>
      </dsp:nvSpPr>
      <dsp:spPr>
        <a:xfrm>
          <a:off x="2251392" y="309760"/>
          <a:ext cx="2143078" cy="857231"/>
        </a:xfrm>
        <a:prstGeom prst="chevron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6350" rIns="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/>
            <a:t>Kahden samansisältöisen tahdonilmaisun yhtyminen</a:t>
          </a:r>
          <a:endParaRPr lang="fi-FI" sz="1000" kern="1200"/>
        </a:p>
      </dsp:txBody>
      <dsp:txXfrm>
        <a:off x="2680008" y="309760"/>
        <a:ext cx="1285847" cy="857231"/>
      </dsp:txXfrm>
    </dsp:sp>
    <dsp:sp modelId="{07BF6346-E592-4873-9B88-C935884A9BEC}">
      <dsp:nvSpPr>
        <dsp:cNvPr id="0" name=""/>
        <dsp:cNvSpPr/>
      </dsp:nvSpPr>
      <dsp:spPr>
        <a:xfrm>
          <a:off x="4094439" y="309760"/>
          <a:ext cx="2143078" cy="857231"/>
        </a:xfrm>
        <a:prstGeom prst="chevron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6350" rIns="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/>
            <a:t>Yksipuoliset oikeustoimet ja sopimukset </a:t>
          </a:r>
          <a:endParaRPr lang="fi-FI" sz="1000" kern="1200"/>
        </a:p>
      </dsp:txBody>
      <dsp:txXfrm>
        <a:off x="4523055" y="309760"/>
        <a:ext cx="1285847" cy="857231"/>
      </dsp:txXfrm>
    </dsp:sp>
    <dsp:sp modelId="{6CF2EFD6-97EC-4325-AD8E-EC65DD33E600}">
      <dsp:nvSpPr>
        <dsp:cNvPr id="0" name=""/>
        <dsp:cNvSpPr/>
      </dsp:nvSpPr>
      <dsp:spPr>
        <a:xfrm>
          <a:off x="5937487" y="309760"/>
          <a:ext cx="2143078" cy="857231"/>
        </a:xfrm>
        <a:prstGeom prst="chevron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6350" rIns="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/>
            <a:t>Sopimusten sitovuuden periaate (pacta sunt servanda) </a:t>
          </a:r>
          <a:endParaRPr lang="fi-FI" sz="1000" kern="1200"/>
        </a:p>
      </dsp:txBody>
      <dsp:txXfrm>
        <a:off x="6366103" y="309760"/>
        <a:ext cx="1285847" cy="857231"/>
      </dsp:txXfrm>
    </dsp:sp>
    <dsp:sp modelId="{FE22807A-0C26-4217-917C-06DC767D4290}">
      <dsp:nvSpPr>
        <dsp:cNvPr id="0" name=""/>
        <dsp:cNvSpPr/>
      </dsp:nvSpPr>
      <dsp:spPr>
        <a:xfrm>
          <a:off x="5032" y="1399374"/>
          <a:ext cx="2582022" cy="1032808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6985" rIns="0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1" kern="1200"/>
            <a:t>Liiketaloudellinen merkitys  </a:t>
          </a:r>
          <a:endParaRPr lang="fi-FI" sz="1100" kern="1200"/>
        </a:p>
      </dsp:txBody>
      <dsp:txXfrm>
        <a:off x="521436" y="1399374"/>
        <a:ext cx="1549214" cy="1032808"/>
      </dsp:txXfrm>
    </dsp:sp>
    <dsp:sp modelId="{F01A6F62-EAF5-4FA9-918C-E12379A76752}">
      <dsp:nvSpPr>
        <dsp:cNvPr id="0" name=""/>
        <dsp:cNvSpPr/>
      </dsp:nvSpPr>
      <dsp:spPr>
        <a:xfrm>
          <a:off x="2251392" y="1487162"/>
          <a:ext cx="2143078" cy="857231"/>
        </a:xfrm>
        <a:prstGeom prst="chevron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6350" rIns="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/>
            <a:t>Sopimuksilla toteutetaan liiketoimintapäätöksiä </a:t>
          </a:r>
          <a:endParaRPr lang="fi-FI" sz="1000" kern="1200"/>
        </a:p>
      </dsp:txBody>
      <dsp:txXfrm>
        <a:off x="2680008" y="1487162"/>
        <a:ext cx="1285847" cy="857231"/>
      </dsp:txXfrm>
    </dsp:sp>
    <dsp:sp modelId="{B591A4B4-6907-4329-B858-837045FB1F43}">
      <dsp:nvSpPr>
        <dsp:cNvPr id="0" name=""/>
        <dsp:cNvSpPr/>
      </dsp:nvSpPr>
      <dsp:spPr>
        <a:xfrm>
          <a:off x="4094439" y="1487162"/>
          <a:ext cx="2143078" cy="857231"/>
        </a:xfrm>
        <a:prstGeom prst="chevron">
          <a:avLst/>
        </a:prstGeom>
        <a:solidFill>
          <a:schemeClr val="accent6">
            <a:tint val="40000"/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6350" rIns="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/>
            <a:t>Riskienhallinan keino (ennakoitavuus) </a:t>
          </a:r>
          <a:endParaRPr lang="fi-FI" sz="1000" kern="1200"/>
        </a:p>
      </dsp:txBody>
      <dsp:txXfrm>
        <a:off x="4523055" y="1487162"/>
        <a:ext cx="1285847" cy="857231"/>
      </dsp:txXfrm>
    </dsp:sp>
    <dsp:sp modelId="{5764E993-D2B2-4966-A0A8-A90172797251}">
      <dsp:nvSpPr>
        <dsp:cNvPr id="0" name=""/>
        <dsp:cNvSpPr/>
      </dsp:nvSpPr>
      <dsp:spPr>
        <a:xfrm>
          <a:off x="5937487" y="1487162"/>
          <a:ext cx="2143078" cy="857231"/>
        </a:xfrm>
        <a:prstGeom prst="chevron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6350" rIns="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/>
            <a:t>Yrityksen sopimuskanta on (immateriaalinen) varallisuuserä </a:t>
          </a:r>
          <a:endParaRPr lang="fi-FI" sz="1000" kern="1200"/>
        </a:p>
      </dsp:txBody>
      <dsp:txXfrm>
        <a:off x="6366103" y="1487162"/>
        <a:ext cx="1285847" cy="857231"/>
      </dsp:txXfrm>
    </dsp:sp>
    <dsp:sp modelId="{B6337288-63E1-4B57-8F1D-B01B2B93E256}">
      <dsp:nvSpPr>
        <dsp:cNvPr id="0" name=""/>
        <dsp:cNvSpPr/>
      </dsp:nvSpPr>
      <dsp:spPr>
        <a:xfrm>
          <a:off x="5032" y="2576776"/>
          <a:ext cx="2582022" cy="1032808"/>
        </a:xfrm>
        <a:prstGeom prst="chevr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6985" rIns="0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1" kern="1200"/>
            <a:t>Taloustieteellinen tehokkuusnäkökulma  </a:t>
          </a:r>
          <a:endParaRPr lang="fi-FI" sz="1100" kern="1200"/>
        </a:p>
      </dsp:txBody>
      <dsp:txXfrm>
        <a:off x="521436" y="2576776"/>
        <a:ext cx="1549214" cy="1032808"/>
      </dsp:txXfrm>
    </dsp:sp>
    <dsp:sp modelId="{B39B7D46-76E8-4E3F-8CBE-B336AFD378F0}">
      <dsp:nvSpPr>
        <dsp:cNvPr id="0" name=""/>
        <dsp:cNvSpPr/>
      </dsp:nvSpPr>
      <dsp:spPr>
        <a:xfrm>
          <a:off x="2251392" y="2664564"/>
          <a:ext cx="2143078" cy="857231"/>
        </a:xfrm>
        <a:prstGeom prst="chevron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6350" rIns="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/>
            <a:t>Sopimuksen nettohyöty on positiivinen </a:t>
          </a:r>
          <a:endParaRPr lang="fi-FI" sz="1000" kern="1200"/>
        </a:p>
      </dsp:txBody>
      <dsp:txXfrm>
        <a:off x="2680008" y="2664564"/>
        <a:ext cx="1285847" cy="857231"/>
      </dsp:txXfrm>
    </dsp:sp>
  </dsp:spTree>
</dsp:drawing>
</file>

<file path=ppt/diagrams/drawing2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FDEA6F6-3468-4CF9-A384-ED3FC0A8A7AD}">
      <dsp:nvSpPr>
        <dsp:cNvPr id="0" name=""/>
        <dsp:cNvSpPr/>
      </dsp:nvSpPr>
      <dsp:spPr>
        <a:xfrm>
          <a:off x="0" y="0"/>
          <a:ext cx="808559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AD61D87-3270-4CE4-B47B-364E92C68351}">
      <dsp:nvSpPr>
        <dsp:cNvPr id="0" name=""/>
        <dsp:cNvSpPr/>
      </dsp:nvSpPr>
      <dsp:spPr>
        <a:xfrm>
          <a:off x="0" y="0"/>
          <a:ext cx="1617119" cy="19157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b="1" kern="1200"/>
            <a:t>Yksityisautonomia (sopimusvapaus) on oikeus päättää </a:t>
          </a:r>
          <a:endParaRPr lang="fi-FI" sz="1300" kern="1200"/>
        </a:p>
      </dsp:txBody>
      <dsp:txXfrm>
        <a:off x="0" y="0"/>
        <a:ext cx="1617119" cy="1915778"/>
      </dsp:txXfrm>
    </dsp:sp>
    <dsp:sp modelId="{83E9587D-2F97-422F-B7B5-BE455ABF0FFA}">
      <dsp:nvSpPr>
        <dsp:cNvPr id="0" name=""/>
        <dsp:cNvSpPr/>
      </dsp:nvSpPr>
      <dsp:spPr>
        <a:xfrm>
          <a:off x="1738403" y="29934"/>
          <a:ext cx="3112955" cy="5986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t" anchorCtr="0">
          <a:noAutofit/>
        </a:bodyPr>
        <a:lstStyle/>
        <a:p>
          <a:pPr marL="0" lvl="0" indent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/>
            <a:t>Sopimuksen muodosta ja sisällöstä</a:t>
          </a:r>
          <a:endParaRPr lang="fi-FI" sz="900" kern="1200"/>
        </a:p>
      </dsp:txBody>
      <dsp:txXfrm>
        <a:off x="1738403" y="29934"/>
        <a:ext cx="3112955" cy="598680"/>
      </dsp:txXfrm>
    </dsp:sp>
    <dsp:sp modelId="{5853B2FC-56D3-46FD-8F79-E3D81D7B11B0}">
      <dsp:nvSpPr>
        <dsp:cNvPr id="0" name=""/>
        <dsp:cNvSpPr/>
      </dsp:nvSpPr>
      <dsp:spPr>
        <a:xfrm>
          <a:off x="1617119" y="628614"/>
          <a:ext cx="646847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82CB67A-F439-47F5-B355-C8C98280DB32}">
      <dsp:nvSpPr>
        <dsp:cNvPr id="0" name=""/>
        <dsp:cNvSpPr/>
      </dsp:nvSpPr>
      <dsp:spPr>
        <a:xfrm>
          <a:off x="1738403" y="658548"/>
          <a:ext cx="3112955" cy="5986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t" anchorCtr="0">
          <a:noAutofit/>
        </a:bodyPr>
        <a:lstStyle/>
        <a:p>
          <a:pPr marL="0" lvl="0" indent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/>
            <a:t>Sopimuskumppanista</a:t>
          </a:r>
          <a:endParaRPr lang="fi-FI" sz="900" kern="1200"/>
        </a:p>
      </dsp:txBody>
      <dsp:txXfrm>
        <a:off x="1738403" y="658548"/>
        <a:ext cx="3112955" cy="598680"/>
      </dsp:txXfrm>
    </dsp:sp>
    <dsp:sp modelId="{4F28E0D3-50ED-48A0-9E30-8DB7CA84AA20}">
      <dsp:nvSpPr>
        <dsp:cNvPr id="0" name=""/>
        <dsp:cNvSpPr/>
      </dsp:nvSpPr>
      <dsp:spPr>
        <a:xfrm>
          <a:off x="1617119" y="1257229"/>
          <a:ext cx="646847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2D17793-0328-4F18-A5AE-8CDCD6AFC45B}">
      <dsp:nvSpPr>
        <dsp:cNvPr id="0" name=""/>
        <dsp:cNvSpPr/>
      </dsp:nvSpPr>
      <dsp:spPr>
        <a:xfrm>
          <a:off x="1738403" y="1287163"/>
          <a:ext cx="3112955" cy="5986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t" anchorCtr="0">
          <a:noAutofit/>
        </a:bodyPr>
        <a:lstStyle/>
        <a:p>
          <a:pPr marL="0" lvl="0" indent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/>
            <a:t>Sopimussuhteen päättämisestä (purkamisesta / irtisanomisesta)  </a:t>
          </a:r>
          <a:endParaRPr lang="fi-FI" sz="900" kern="1200"/>
        </a:p>
      </dsp:txBody>
      <dsp:txXfrm>
        <a:off x="1738403" y="1287163"/>
        <a:ext cx="3112955" cy="598680"/>
      </dsp:txXfrm>
    </dsp:sp>
    <dsp:sp modelId="{AD41FD82-CC8B-4A8A-879A-C17ACFE0BDC0}">
      <dsp:nvSpPr>
        <dsp:cNvPr id="0" name=""/>
        <dsp:cNvSpPr/>
      </dsp:nvSpPr>
      <dsp:spPr>
        <a:xfrm>
          <a:off x="1617119" y="1885844"/>
          <a:ext cx="646847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007A46F-8BB1-4CDD-9A08-0FAD03D52A4B}">
      <dsp:nvSpPr>
        <dsp:cNvPr id="0" name=""/>
        <dsp:cNvSpPr/>
      </dsp:nvSpPr>
      <dsp:spPr>
        <a:xfrm>
          <a:off x="0" y="1915778"/>
          <a:ext cx="808559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9DC98EC-B648-4F0C-99BC-ABD77D09CF7A}">
      <dsp:nvSpPr>
        <dsp:cNvPr id="0" name=""/>
        <dsp:cNvSpPr/>
      </dsp:nvSpPr>
      <dsp:spPr>
        <a:xfrm>
          <a:off x="0" y="1915778"/>
          <a:ext cx="1617119" cy="19157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300" b="1" kern="1200"/>
            <a:t>Sopimusvapauden sääntely (Suomessa), esim. </a:t>
          </a:r>
          <a:endParaRPr lang="fi-FI" sz="1300" kern="1200"/>
        </a:p>
      </dsp:txBody>
      <dsp:txXfrm>
        <a:off x="0" y="1915778"/>
        <a:ext cx="1617119" cy="1915778"/>
      </dsp:txXfrm>
    </dsp:sp>
    <dsp:sp modelId="{4CFDA287-635D-42C6-A94D-F1D4E2F59DF8}">
      <dsp:nvSpPr>
        <dsp:cNvPr id="0" name=""/>
        <dsp:cNvSpPr/>
      </dsp:nvSpPr>
      <dsp:spPr>
        <a:xfrm>
          <a:off x="1738403" y="1938299"/>
          <a:ext cx="3112955" cy="4504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t" anchorCtr="0">
          <a:noAutofit/>
        </a:bodyPr>
        <a:lstStyle/>
        <a:p>
          <a:pPr marL="0" lvl="0" indent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/>
            <a:t>Oikeustoimilaki 1929 </a:t>
          </a:r>
          <a:endParaRPr lang="fi-FI" sz="900" kern="1200"/>
        </a:p>
      </dsp:txBody>
      <dsp:txXfrm>
        <a:off x="1738403" y="1938299"/>
        <a:ext cx="3112955" cy="450413"/>
      </dsp:txXfrm>
    </dsp:sp>
    <dsp:sp modelId="{8ADE4A15-2673-4C53-B80A-1EDDB5C12F14}">
      <dsp:nvSpPr>
        <dsp:cNvPr id="0" name=""/>
        <dsp:cNvSpPr/>
      </dsp:nvSpPr>
      <dsp:spPr>
        <a:xfrm>
          <a:off x="4972643" y="1938299"/>
          <a:ext cx="3112955" cy="1499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t" anchorCtr="0">
          <a:noAutofit/>
        </a:bodyPr>
        <a:lstStyle/>
        <a:p>
          <a:pPr marL="0" lvl="0" indent="0" algn="l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700" i="1" kern="1200"/>
            <a:t>Miten sopimus syntyy </a:t>
          </a:r>
          <a:endParaRPr lang="fi-FI" sz="700" kern="1200"/>
        </a:p>
      </dsp:txBody>
      <dsp:txXfrm>
        <a:off x="4972643" y="1938299"/>
        <a:ext cx="3112955" cy="149991"/>
      </dsp:txXfrm>
    </dsp:sp>
    <dsp:sp modelId="{1B68F149-B714-4285-850B-A8E2BDA7EE3D}">
      <dsp:nvSpPr>
        <dsp:cNvPr id="0" name=""/>
        <dsp:cNvSpPr/>
      </dsp:nvSpPr>
      <dsp:spPr>
        <a:xfrm>
          <a:off x="4851359" y="2088290"/>
          <a:ext cx="311295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384A9E9-A0E6-4BF0-99A8-98BAA88487DF}">
      <dsp:nvSpPr>
        <dsp:cNvPr id="0" name=""/>
        <dsp:cNvSpPr/>
      </dsp:nvSpPr>
      <dsp:spPr>
        <a:xfrm>
          <a:off x="4972643" y="2088290"/>
          <a:ext cx="3112955" cy="1499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t" anchorCtr="0">
          <a:noAutofit/>
        </a:bodyPr>
        <a:lstStyle/>
        <a:p>
          <a:pPr marL="0" lvl="0" indent="0" algn="l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700" i="1" kern="1200"/>
            <a:t>Valtuutus </a:t>
          </a:r>
          <a:endParaRPr lang="fi-FI" sz="700" kern="1200"/>
        </a:p>
      </dsp:txBody>
      <dsp:txXfrm>
        <a:off x="4972643" y="2088290"/>
        <a:ext cx="3112955" cy="149991"/>
      </dsp:txXfrm>
    </dsp:sp>
    <dsp:sp modelId="{CA2029EE-2ECE-4577-8328-4E7D6E4504B7}">
      <dsp:nvSpPr>
        <dsp:cNvPr id="0" name=""/>
        <dsp:cNvSpPr/>
      </dsp:nvSpPr>
      <dsp:spPr>
        <a:xfrm>
          <a:off x="4851359" y="2238281"/>
          <a:ext cx="311295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BD24AEA-DE1B-4194-9491-E28AADC654BD}">
      <dsp:nvSpPr>
        <dsp:cNvPr id="0" name=""/>
        <dsp:cNvSpPr/>
      </dsp:nvSpPr>
      <dsp:spPr>
        <a:xfrm>
          <a:off x="4972643" y="2238281"/>
          <a:ext cx="3112955" cy="1499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t" anchorCtr="0">
          <a:noAutofit/>
        </a:bodyPr>
        <a:lstStyle/>
        <a:p>
          <a:pPr marL="0" lvl="0" indent="0" algn="l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700" i="1" kern="1200"/>
            <a:t>Sopimuksen pätemättömyys ja sovittelu (pakottavia säännöksiä) </a:t>
          </a:r>
          <a:endParaRPr lang="fi-FI" sz="700" kern="1200"/>
        </a:p>
      </dsp:txBody>
      <dsp:txXfrm>
        <a:off x="4972643" y="2238281"/>
        <a:ext cx="3112955" cy="149991"/>
      </dsp:txXfrm>
    </dsp:sp>
    <dsp:sp modelId="{60DD94DF-8543-41AE-BAB5-0A2806297718}">
      <dsp:nvSpPr>
        <dsp:cNvPr id="0" name=""/>
        <dsp:cNvSpPr/>
      </dsp:nvSpPr>
      <dsp:spPr>
        <a:xfrm>
          <a:off x="1617119" y="2388712"/>
          <a:ext cx="646847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EEF639A-C3E8-4F8C-9114-CBCC740FECFA}">
      <dsp:nvSpPr>
        <dsp:cNvPr id="0" name=""/>
        <dsp:cNvSpPr/>
      </dsp:nvSpPr>
      <dsp:spPr>
        <a:xfrm>
          <a:off x="1738403" y="2411233"/>
          <a:ext cx="3112955" cy="4504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t" anchorCtr="0">
          <a:noAutofit/>
        </a:bodyPr>
        <a:lstStyle/>
        <a:p>
          <a:pPr marL="0" lvl="0" indent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/>
            <a:t>Kauppalaki (KL Act 1987; tahdonvaltainen) </a:t>
          </a:r>
          <a:endParaRPr lang="fi-FI" sz="900" kern="1200"/>
        </a:p>
      </dsp:txBody>
      <dsp:txXfrm>
        <a:off x="1738403" y="2411233"/>
        <a:ext cx="3112955" cy="450413"/>
      </dsp:txXfrm>
    </dsp:sp>
    <dsp:sp modelId="{6D81C4EF-1759-4131-A1E1-0CC74BDB584C}">
      <dsp:nvSpPr>
        <dsp:cNvPr id="0" name=""/>
        <dsp:cNvSpPr/>
      </dsp:nvSpPr>
      <dsp:spPr>
        <a:xfrm>
          <a:off x="4972643" y="2411233"/>
          <a:ext cx="3112955" cy="4504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t" anchorCtr="0">
          <a:noAutofit/>
        </a:bodyPr>
        <a:lstStyle/>
        <a:p>
          <a:pPr marL="0" lvl="0" indent="0" algn="l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700" i="1" kern="1200"/>
            <a:t>Ostajan ja myyjän oikeudet ja velvollisuudet, sopimusrikkomukset ja vastuusäännöt </a:t>
          </a:r>
          <a:endParaRPr lang="fi-FI" sz="700" kern="1200"/>
        </a:p>
      </dsp:txBody>
      <dsp:txXfrm>
        <a:off x="4972643" y="2411233"/>
        <a:ext cx="3112955" cy="450413"/>
      </dsp:txXfrm>
    </dsp:sp>
    <dsp:sp modelId="{FFF13795-EFFD-43ED-BCAB-95BA5FB4250A}">
      <dsp:nvSpPr>
        <dsp:cNvPr id="0" name=""/>
        <dsp:cNvSpPr/>
      </dsp:nvSpPr>
      <dsp:spPr>
        <a:xfrm>
          <a:off x="1617119" y="2861647"/>
          <a:ext cx="646847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9DB883A-C335-4594-A626-E3C05439071F}">
      <dsp:nvSpPr>
        <dsp:cNvPr id="0" name=""/>
        <dsp:cNvSpPr/>
      </dsp:nvSpPr>
      <dsp:spPr>
        <a:xfrm>
          <a:off x="1738403" y="2884168"/>
          <a:ext cx="3112955" cy="4504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t" anchorCtr="0">
          <a:noAutofit/>
        </a:bodyPr>
        <a:lstStyle/>
        <a:p>
          <a:pPr marL="0" lvl="0" indent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/>
            <a:t>Kuluttajansuojalaki (KL 1978 (pakottava) </a:t>
          </a:r>
          <a:endParaRPr lang="fi-FI" sz="900" kern="1200"/>
        </a:p>
      </dsp:txBody>
      <dsp:txXfrm>
        <a:off x="1738403" y="2884168"/>
        <a:ext cx="3112955" cy="450413"/>
      </dsp:txXfrm>
    </dsp:sp>
    <dsp:sp modelId="{1F269CF4-2893-4CB2-9AEB-090EC0521686}">
      <dsp:nvSpPr>
        <dsp:cNvPr id="0" name=""/>
        <dsp:cNvSpPr/>
      </dsp:nvSpPr>
      <dsp:spPr>
        <a:xfrm>
          <a:off x="1617119" y="3334581"/>
          <a:ext cx="646847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5499EAA-C5D3-4A78-8CB6-C717F8DF934B}">
      <dsp:nvSpPr>
        <dsp:cNvPr id="0" name=""/>
        <dsp:cNvSpPr/>
      </dsp:nvSpPr>
      <dsp:spPr>
        <a:xfrm>
          <a:off x="1738403" y="3357102"/>
          <a:ext cx="3112955" cy="4504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t" anchorCtr="0">
          <a:noAutofit/>
        </a:bodyPr>
        <a:lstStyle/>
        <a:p>
          <a:pPr marL="0" lvl="0" indent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/>
            <a:t>Erityislakeja (myös pakottavia säännöksiä): asuntokauppa, vuokra, työsopimus, vakuutusssopimus </a:t>
          </a:r>
          <a:endParaRPr lang="fi-FI" sz="900" kern="1200"/>
        </a:p>
      </dsp:txBody>
      <dsp:txXfrm>
        <a:off x="1738403" y="3357102"/>
        <a:ext cx="3112955" cy="450413"/>
      </dsp:txXfrm>
    </dsp:sp>
    <dsp:sp modelId="{4BD8BFEE-BE76-4BF4-9BAE-DC0B7BAA6549}">
      <dsp:nvSpPr>
        <dsp:cNvPr id="0" name=""/>
        <dsp:cNvSpPr/>
      </dsp:nvSpPr>
      <dsp:spPr>
        <a:xfrm>
          <a:off x="1617119" y="3807516"/>
          <a:ext cx="646847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D156B33-7211-4C57-87D2-606D13FD2B22}">
      <dsp:nvSpPr>
        <dsp:cNvPr id="0" name=""/>
        <dsp:cNvSpPr/>
      </dsp:nvSpPr>
      <dsp:spPr>
        <a:xfrm>
          <a:off x="1040" y="230625"/>
          <a:ext cx="2078159" cy="831263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5715" rIns="0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900" b="1" i="0" kern="1200" baseline="0"/>
            <a:t>Valtaosa sääntelystä on tahdonvaltaista</a:t>
          </a:r>
          <a:endParaRPr lang="fi-FI" sz="900" kern="1200"/>
        </a:p>
      </dsp:txBody>
      <dsp:txXfrm>
        <a:off x="416672" y="230625"/>
        <a:ext cx="1246896" cy="831263"/>
      </dsp:txXfrm>
    </dsp:sp>
    <dsp:sp modelId="{2A5FB4FB-6A51-46BE-9054-7605EA2D5290}">
      <dsp:nvSpPr>
        <dsp:cNvPr id="0" name=""/>
        <dsp:cNvSpPr/>
      </dsp:nvSpPr>
      <dsp:spPr>
        <a:xfrm>
          <a:off x="1040" y="1178266"/>
          <a:ext cx="2078159" cy="831263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5715" rIns="0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900" b="1" i="0" kern="1200" baseline="0"/>
            <a:t>Säädöshierarkia (yksityisautonomiset säännökset (sopimusehdot) – lainsäädäntö)  </a:t>
          </a:r>
          <a:endParaRPr lang="fi-FI" sz="900" kern="1200"/>
        </a:p>
      </dsp:txBody>
      <dsp:txXfrm>
        <a:off x="416672" y="1178266"/>
        <a:ext cx="1246896" cy="831263"/>
      </dsp:txXfrm>
    </dsp:sp>
    <dsp:sp modelId="{8A5988AC-B878-4F58-96E3-3324BFEC5CDB}">
      <dsp:nvSpPr>
        <dsp:cNvPr id="0" name=""/>
        <dsp:cNvSpPr/>
      </dsp:nvSpPr>
      <dsp:spPr>
        <a:xfrm>
          <a:off x="1809039" y="1248923"/>
          <a:ext cx="1724872" cy="689949"/>
        </a:xfrm>
        <a:prstGeom prst="chevron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5715" rIns="0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b="0" i="0" kern="1200" baseline="0"/>
            <a:t>1. Pakottavat (sopimusvapautta rajoittavat) säännökset </a:t>
          </a:r>
          <a:endParaRPr lang="fi-FI" sz="900" kern="1200"/>
        </a:p>
      </dsp:txBody>
      <dsp:txXfrm>
        <a:off x="2154014" y="1248923"/>
        <a:ext cx="1034923" cy="689949"/>
      </dsp:txXfrm>
    </dsp:sp>
    <dsp:sp modelId="{8D52845F-9CFC-4EC6-9194-BC741B5D505B}">
      <dsp:nvSpPr>
        <dsp:cNvPr id="0" name=""/>
        <dsp:cNvSpPr/>
      </dsp:nvSpPr>
      <dsp:spPr>
        <a:xfrm>
          <a:off x="3292430" y="1248923"/>
          <a:ext cx="1724872" cy="689949"/>
        </a:xfrm>
        <a:prstGeom prst="chevron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5715" rIns="0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900" b="0" i="0" kern="1200" baseline="0"/>
            <a:t>2. Sopimuksen ehdot</a:t>
          </a:r>
          <a:endParaRPr lang="fi-FI" sz="900" kern="1200"/>
        </a:p>
      </dsp:txBody>
      <dsp:txXfrm>
        <a:off x="3637405" y="1248923"/>
        <a:ext cx="1034923" cy="689949"/>
      </dsp:txXfrm>
    </dsp:sp>
    <dsp:sp modelId="{965EFAA1-6CAF-43D5-B671-33E4FBC5B788}">
      <dsp:nvSpPr>
        <dsp:cNvPr id="0" name=""/>
        <dsp:cNvSpPr/>
      </dsp:nvSpPr>
      <dsp:spPr>
        <a:xfrm>
          <a:off x="4775820" y="1248923"/>
          <a:ext cx="1724872" cy="689949"/>
        </a:xfrm>
        <a:prstGeom prst="chevron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5715" rIns="0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b="0" i="0" kern="1200" baseline="0"/>
            <a:t>3. Osapuolten vakiintunut käytäntö ja yleinen liiketapa</a:t>
          </a:r>
          <a:endParaRPr lang="fi-FI" sz="900" kern="1200"/>
        </a:p>
      </dsp:txBody>
      <dsp:txXfrm>
        <a:off x="5120795" y="1248923"/>
        <a:ext cx="1034923" cy="689949"/>
      </dsp:txXfrm>
    </dsp:sp>
    <dsp:sp modelId="{83AB1D0F-7956-4E45-BACA-A8761A3FE726}">
      <dsp:nvSpPr>
        <dsp:cNvPr id="0" name=""/>
        <dsp:cNvSpPr/>
      </dsp:nvSpPr>
      <dsp:spPr>
        <a:xfrm>
          <a:off x="6259211" y="1248923"/>
          <a:ext cx="1724872" cy="689949"/>
        </a:xfrm>
        <a:prstGeom prst="chevron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5715" rIns="0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900" b="0" i="0" kern="1200" baseline="0"/>
            <a:t>4. Tahdonvaltaiset säännökset </a:t>
          </a:r>
          <a:endParaRPr lang="fi-FI" sz="900" kern="1200"/>
        </a:p>
      </dsp:txBody>
      <dsp:txXfrm>
        <a:off x="6604186" y="1248923"/>
        <a:ext cx="1034923" cy="689949"/>
      </dsp:txXfrm>
    </dsp:sp>
    <dsp:sp modelId="{47ACCB17-9661-4345-A2B4-F22445CA282A}">
      <dsp:nvSpPr>
        <dsp:cNvPr id="0" name=""/>
        <dsp:cNvSpPr/>
      </dsp:nvSpPr>
      <dsp:spPr>
        <a:xfrm>
          <a:off x="1040" y="2125906"/>
          <a:ext cx="2078159" cy="831263"/>
        </a:xfrm>
        <a:prstGeom prst="chevr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5715" rIns="0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b="1" i="0" kern="1200" baseline="0"/>
            <a:t>Esimerkki: toimitusaika kauppasopimuksessa  </a:t>
          </a:r>
          <a:endParaRPr lang="fi-FI" sz="900" kern="1200"/>
        </a:p>
      </dsp:txBody>
      <dsp:txXfrm>
        <a:off x="416672" y="2125906"/>
        <a:ext cx="1246896" cy="831263"/>
      </dsp:txXfrm>
    </dsp:sp>
    <dsp:sp modelId="{12AE85B4-D43F-4ACD-8BF8-2F67C358839A}">
      <dsp:nvSpPr>
        <dsp:cNvPr id="0" name=""/>
        <dsp:cNvSpPr/>
      </dsp:nvSpPr>
      <dsp:spPr>
        <a:xfrm>
          <a:off x="1809039" y="2196564"/>
          <a:ext cx="1724872" cy="689949"/>
        </a:xfrm>
        <a:prstGeom prst="chevron">
          <a:avLst/>
        </a:prstGeom>
        <a:solidFill>
          <a:schemeClr val="accent6">
            <a:tint val="40000"/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5715" rIns="0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b="0" i="0" kern="1200" baseline="0"/>
            <a:t>1. Onko pakottavaa sääntelyä? Ei. </a:t>
          </a:r>
          <a:endParaRPr lang="fi-FI" sz="900" kern="1200"/>
        </a:p>
      </dsp:txBody>
      <dsp:txXfrm>
        <a:off x="2154014" y="2196564"/>
        <a:ext cx="1034923" cy="689949"/>
      </dsp:txXfrm>
    </dsp:sp>
    <dsp:sp modelId="{4F6EE7BE-3385-4D20-81E4-300BE480A577}">
      <dsp:nvSpPr>
        <dsp:cNvPr id="0" name=""/>
        <dsp:cNvSpPr/>
      </dsp:nvSpPr>
      <dsp:spPr>
        <a:xfrm>
          <a:off x="3292430" y="2196564"/>
          <a:ext cx="1724872" cy="689949"/>
        </a:xfrm>
        <a:prstGeom prst="chevron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5715" rIns="0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b="0" i="0" kern="1200" baseline="0"/>
            <a:t>2. Onko sopimusehtoja? Ei. </a:t>
          </a:r>
          <a:endParaRPr lang="fi-FI" sz="900" kern="1200"/>
        </a:p>
      </dsp:txBody>
      <dsp:txXfrm>
        <a:off x="3637405" y="2196564"/>
        <a:ext cx="1034923" cy="689949"/>
      </dsp:txXfrm>
    </dsp:sp>
    <dsp:sp modelId="{D9FB700D-3DBF-4B10-881E-43A1942F012A}">
      <dsp:nvSpPr>
        <dsp:cNvPr id="0" name=""/>
        <dsp:cNvSpPr/>
      </dsp:nvSpPr>
      <dsp:spPr>
        <a:xfrm>
          <a:off x="4775820" y="2196564"/>
          <a:ext cx="1724872" cy="689949"/>
        </a:xfrm>
        <a:prstGeom prst="chevron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5715" rIns="0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b="0" i="0" kern="1200" baseline="0"/>
            <a:t>Tahdonvaltaiset lainsäännökset määrittävät toimitusajan</a:t>
          </a:r>
          <a:endParaRPr lang="fi-FI" sz="900" kern="1200"/>
        </a:p>
      </dsp:txBody>
      <dsp:txXfrm>
        <a:off x="5120795" y="2196564"/>
        <a:ext cx="1034923" cy="689949"/>
      </dsp:txXfrm>
    </dsp:sp>
    <dsp:sp modelId="{E235D5EA-1DDC-40A9-929D-3CC5A0BAF460}">
      <dsp:nvSpPr>
        <dsp:cNvPr id="0" name=""/>
        <dsp:cNvSpPr/>
      </dsp:nvSpPr>
      <dsp:spPr>
        <a:xfrm>
          <a:off x="1040" y="3073547"/>
          <a:ext cx="2078159" cy="831263"/>
        </a:xfrm>
        <a:prstGeom prst="chevron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5715" rIns="0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b="1" i="0" kern="1200" baseline="0"/>
            <a:t>Esimerkki: suullinen sopimus kiinteistönkaupasta</a:t>
          </a:r>
          <a:endParaRPr lang="fi-FI" sz="900" kern="1200"/>
        </a:p>
      </dsp:txBody>
      <dsp:txXfrm>
        <a:off x="416672" y="3073547"/>
        <a:ext cx="1246896" cy="831263"/>
      </dsp:txXfrm>
    </dsp:sp>
    <dsp:sp modelId="{2DB60F41-A193-445F-8BA6-4D8B2DAC4151}">
      <dsp:nvSpPr>
        <dsp:cNvPr id="0" name=""/>
        <dsp:cNvSpPr/>
      </dsp:nvSpPr>
      <dsp:spPr>
        <a:xfrm>
          <a:off x="1809039" y="3144205"/>
          <a:ext cx="1724872" cy="689949"/>
        </a:xfrm>
        <a:prstGeom prst="chevron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5715" rIns="0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b="0" i="0" kern="1200" baseline="0"/>
            <a:t>1. Onko pakottavaa sääntelyä. Kyllä: Maakaaren mukaan pakottava määrämuoto. </a:t>
          </a:r>
          <a:endParaRPr lang="fi-FI" sz="900" kern="1200"/>
        </a:p>
      </dsp:txBody>
      <dsp:txXfrm>
        <a:off x="2154014" y="3144205"/>
        <a:ext cx="1034923" cy="689949"/>
      </dsp:txXfrm>
    </dsp:sp>
    <dsp:sp modelId="{6145977B-C422-4792-97EB-6E7F7311629A}">
      <dsp:nvSpPr>
        <dsp:cNvPr id="0" name=""/>
        <dsp:cNvSpPr/>
      </dsp:nvSpPr>
      <dsp:spPr>
        <a:xfrm>
          <a:off x="3292430" y="3144205"/>
          <a:ext cx="1724872" cy="689949"/>
        </a:xfrm>
        <a:prstGeom prst="chevron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5715" rIns="0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b="0" i="0" kern="1200" baseline="0"/>
            <a:t>Sopimus on pätemätön</a:t>
          </a:r>
          <a:r>
            <a:rPr lang="en-US" sz="900" kern="1200"/>
            <a:t> (koska tämä on säädetty seuraamus tästä muotovirheestä)</a:t>
          </a:r>
          <a:endParaRPr lang="fi-FI" sz="900" kern="1200"/>
        </a:p>
      </dsp:txBody>
      <dsp:txXfrm>
        <a:off x="3637405" y="3144205"/>
        <a:ext cx="1034923" cy="689949"/>
      </dsp:txXfrm>
    </dsp:sp>
  </dsp:spTree>
</dsp:drawing>
</file>

<file path=ppt/diagrams/drawing2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72BADA9-654A-4FD6-86D9-03048E3D6E7E}">
      <dsp:nvSpPr>
        <dsp:cNvPr id="0" name=""/>
        <dsp:cNvSpPr/>
      </dsp:nvSpPr>
      <dsp:spPr>
        <a:xfrm>
          <a:off x="927" y="2457"/>
          <a:ext cx="8083743" cy="118239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b="1" kern="1200" dirty="0" err="1"/>
            <a:t>Yleistä</a:t>
          </a:r>
          <a:r>
            <a:rPr lang="en-US" sz="3200" b="1" kern="1200" dirty="0"/>
            <a:t> </a:t>
          </a:r>
          <a:r>
            <a:rPr lang="en-US" sz="3200" b="1" kern="1200" dirty="0" err="1"/>
            <a:t>etua</a:t>
          </a:r>
          <a:r>
            <a:rPr lang="en-US" sz="3200" b="1" kern="1200" dirty="0"/>
            <a:t> tai </a:t>
          </a:r>
          <a:r>
            <a:rPr lang="en-US" sz="3200" b="1" kern="1200" dirty="0" err="1"/>
            <a:t>heikompaa</a:t>
          </a:r>
          <a:r>
            <a:rPr lang="en-US" sz="3200" b="1" kern="1200" dirty="0"/>
            <a:t> </a:t>
          </a:r>
          <a:r>
            <a:rPr lang="en-US" sz="3200" b="1" kern="1200" dirty="0" err="1"/>
            <a:t>osapuolta</a:t>
          </a:r>
          <a:r>
            <a:rPr lang="en-US" sz="3200" b="1" kern="1200" dirty="0"/>
            <a:t> </a:t>
          </a:r>
          <a:r>
            <a:rPr lang="en-US" sz="3200" b="1" kern="1200" dirty="0" err="1"/>
            <a:t>suojaava</a:t>
          </a:r>
          <a:r>
            <a:rPr lang="en-US" sz="3200" b="1" kern="1200" dirty="0"/>
            <a:t> </a:t>
          </a:r>
          <a:r>
            <a:rPr lang="en-US" sz="3200" b="1" kern="1200" dirty="0" err="1"/>
            <a:t>pakottava</a:t>
          </a:r>
          <a:r>
            <a:rPr lang="en-US" sz="3200" b="1" kern="1200" dirty="0"/>
            <a:t> </a:t>
          </a:r>
          <a:r>
            <a:rPr lang="en-US" sz="3200" b="1" kern="1200" dirty="0" err="1"/>
            <a:t>sääntely</a:t>
          </a:r>
          <a:r>
            <a:rPr lang="en-US" sz="3200" b="1" kern="1200" dirty="0"/>
            <a:t> </a:t>
          </a:r>
          <a:endParaRPr lang="fi-FI" sz="3200" kern="1200" dirty="0"/>
        </a:p>
      </dsp:txBody>
      <dsp:txXfrm>
        <a:off x="35558" y="37088"/>
        <a:ext cx="8014481" cy="1113132"/>
      </dsp:txXfrm>
    </dsp:sp>
    <dsp:sp modelId="{3665E9E7-CA43-496A-8410-08DA448D3F8E}">
      <dsp:nvSpPr>
        <dsp:cNvPr id="0" name=""/>
        <dsp:cNvSpPr/>
      </dsp:nvSpPr>
      <dsp:spPr>
        <a:xfrm>
          <a:off x="927" y="1324581"/>
          <a:ext cx="1292985" cy="118239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1" kern="1200"/>
            <a:t>Muotovapauden rajoitukset </a:t>
          </a:r>
          <a:endParaRPr lang="fi-FI" sz="1100" kern="1200"/>
        </a:p>
      </dsp:txBody>
      <dsp:txXfrm>
        <a:off x="35558" y="1359212"/>
        <a:ext cx="1223723" cy="1113132"/>
      </dsp:txXfrm>
    </dsp:sp>
    <dsp:sp modelId="{847B8302-B412-4AEE-BCA1-2197AA7CA334}">
      <dsp:nvSpPr>
        <dsp:cNvPr id="0" name=""/>
        <dsp:cNvSpPr/>
      </dsp:nvSpPr>
      <dsp:spPr>
        <a:xfrm>
          <a:off x="927" y="2646705"/>
          <a:ext cx="1292985" cy="118239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b="1" i="1" kern="1200"/>
            <a:t>Esim. kiinteistönkauppa  </a:t>
          </a:r>
          <a:endParaRPr lang="fi-FI" sz="900" kern="1200"/>
        </a:p>
      </dsp:txBody>
      <dsp:txXfrm>
        <a:off x="35558" y="2681336"/>
        <a:ext cx="1223723" cy="1113132"/>
      </dsp:txXfrm>
    </dsp:sp>
    <dsp:sp modelId="{3822B4F2-EFC8-42A6-B57A-B3C4C6CF4534}">
      <dsp:nvSpPr>
        <dsp:cNvPr id="0" name=""/>
        <dsp:cNvSpPr/>
      </dsp:nvSpPr>
      <dsp:spPr>
        <a:xfrm>
          <a:off x="1402523" y="1324581"/>
          <a:ext cx="6682147" cy="118239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1" kern="1200"/>
            <a:t>Sisältövapauden rajoitukset  </a:t>
          </a:r>
          <a:endParaRPr lang="fi-FI" sz="1100" kern="1200"/>
        </a:p>
      </dsp:txBody>
      <dsp:txXfrm>
        <a:off x="1437154" y="1359212"/>
        <a:ext cx="6612885" cy="1113132"/>
      </dsp:txXfrm>
    </dsp:sp>
    <dsp:sp modelId="{7C42BDA2-DD27-4D63-A922-3F503547225D}">
      <dsp:nvSpPr>
        <dsp:cNvPr id="0" name=""/>
        <dsp:cNvSpPr/>
      </dsp:nvSpPr>
      <dsp:spPr>
        <a:xfrm>
          <a:off x="1402523" y="2646705"/>
          <a:ext cx="1292985" cy="118239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i="1" kern="1200"/>
            <a:t>Työoikeus ja kuluttajaoikeus: heikomman suoja</a:t>
          </a:r>
          <a:endParaRPr lang="fi-FI" sz="900" kern="1200"/>
        </a:p>
      </dsp:txBody>
      <dsp:txXfrm>
        <a:off x="1437154" y="2681336"/>
        <a:ext cx="1223723" cy="1113132"/>
      </dsp:txXfrm>
    </dsp:sp>
    <dsp:sp modelId="{4169B025-A515-4620-8819-BDCFD0272C13}">
      <dsp:nvSpPr>
        <dsp:cNvPr id="0" name=""/>
        <dsp:cNvSpPr/>
      </dsp:nvSpPr>
      <dsp:spPr>
        <a:xfrm>
          <a:off x="2749814" y="2646705"/>
          <a:ext cx="1292985" cy="118239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i="1" kern="1200"/>
            <a:t>Hyvän tavan vastaiset sopimukset</a:t>
          </a:r>
          <a:endParaRPr lang="fi-FI" sz="900" kern="1200"/>
        </a:p>
      </dsp:txBody>
      <dsp:txXfrm>
        <a:off x="2784445" y="2681336"/>
        <a:ext cx="1223723" cy="1113132"/>
      </dsp:txXfrm>
    </dsp:sp>
    <dsp:sp modelId="{F4820B19-6924-443F-9DD0-C0FC2B42999C}">
      <dsp:nvSpPr>
        <dsp:cNvPr id="0" name=""/>
        <dsp:cNvSpPr/>
      </dsp:nvSpPr>
      <dsp:spPr>
        <a:xfrm>
          <a:off x="4097104" y="2646705"/>
          <a:ext cx="1292985" cy="118239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i="1" kern="1200"/>
            <a:t>Kolmannen (ulkopuolisen) oikeudet: sopimus kolmannen vahingoksi ei yleensä mahdollinen (vrt. Työehtosopimus)  </a:t>
          </a:r>
          <a:endParaRPr lang="fi-FI" sz="900" kern="1200"/>
        </a:p>
      </dsp:txBody>
      <dsp:txXfrm>
        <a:off x="4131735" y="2681336"/>
        <a:ext cx="1223723" cy="1113132"/>
      </dsp:txXfrm>
    </dsp:sp>
    <dsp:sp modelId="{5BD9FB9D-EC5B-44D7-9210-C39366668F79}">
      <dsp:nvSpPr>
        <dsp:cNvPr id="0" name=""/>
        <dsp:cNvSpPr/>
      </dsp:nvSpPr>
      <dsp:spPr>
        <a:xfrm>
          <a:off x="5444395" y="2646705"/>
          <a:ext cx="1292985" cy="118239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i="1" kern="1200"/>
            <a:t>Kilpailuoikeudelliset sopimusvapauden rajoitukset</a:t>
          </a:r>
          <a:endParaRPr lang="fi-FI" sz="900" kern="1200"/>
        </a:p>
      </dsp:txBody>
      <dsp:txXfrm>
        <a:off x="5479026" y="2681336"/>
        <a:ext cx="1223723" cy="1113132"/>
      </dsp:txXfrm>
    </dsp:sp>
    <dsp:sp modelId="{09FF51F2-B36B-48BB-8015-7D6F2C35714B}">
      <dsp:nvSpPr>
        <dsp:cNvPr id="0" name=""/>
        <dsp:cNvSpPr/>
      </dsp:nvSpPr>
      <dsp:spPr>
        <a:xfrm>
          <a:off x="6791686" y="2646705"/>
          <a:ext cx="1292985" cy="118239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i="1" kern="1200"/>
            <a:t>Sopimusten sovittelu </a:t>
          </a:r>
          <a:endParaRPr lang="fi-FI" sz="900" kern="1200"/>
        </a:p>
      </dsp:txBody>
      <dsp:txXfrm>
        <a:off x="6826317" y="2681336"/>
        <a:ext cx="1223723" cy="1113132"/>
      </dsp:txXfrm>
    </dsp:sp>
  </dsp:spTree>
</dsp:drawing>
</file>

<file path=ppt/diagrams/drawing2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1BA74EF-8827-4B61-9445-3A9299EFD7B4}">
      <dsp:nvSpPr>
        <dsp:cNvPr id="0" name=""/>
        <dsp:cNvSpPr/>
      </dsp:nvSpPr>
      <dsp:spPr>
        <a:xfrm>
          <a:off x="821" y="2303"/>
          <a:ext cx="2172120" cy="1182489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/>
            <a:t>Sopimuspakko (oikeus sopimukseen (poikkeus sopimuskumppanin valintavapaudesta</a:t>
          </a:r>
          <a:r>
            <a:rPr lang="fi-FI" sz="1400" b="1" i="1" kern="1200"/>
            <a:t>) </a:t>
          </a:r>
          <a:endParaRPr lang="fi-FI" sz="1400" kern="1200"/>
        </a:p>
      </dsp:txBody>
      <dsp:txXfrm>
        <a:off x="35455" y="36937"/>
        <a:ext cx="2102852" cy="1113221"/>
      </dsp:txXfrm>
    </dsp:sp>
    <dsp:sp modelId="{F958E4E7-0304-4EF5-B8E4-BD7A9F9BCAB7}">
      <dsp:nvSpPr>
        <dsp:cNvPr id="0" name=""/>
        <dsp:cNvSpPr/>
      </dsp:nvSpPr>
      <dsp:spPr>
        <a:xfrm>
          <a:off x="821" y="1324533"/>
          <a:ext cx="1042284" cy="1182489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 err="1"/>
            <a:t>Jokapäiväiset</a:t>
          </a:r>
          <a:r>
            <a:rPr lang="en-US" sz="1100" kern="1200" dirty="0"/>
            <a:t> </a:t>
          </a:r>
          <a:r>
            <a:rPr lang="en-US" sz="1100" kern="1200" dirty="0" err="1"/>
            <a:t>välttämättö-myyshyödyk-keet</a:t>
          </a:r>
          <a:r>
            <a:rPr lang="en-US" sz="1100" kern="1200" dirty="0"/>
            <a:t> (</a:t>
          </a:r>
          <a:r>
            <a:rPr lang="en-US" sz="1100" kern="1200" dirty="0" err="1"/>
            <a:t>vesi</a:t>
          </a:r>
          <a:r>
            <a:rPr lang="en-US" sz="1100" kern="1200" dirty="0"/>
            <a:t>, </a:t>
          </a:r>
          <a:r>
            <a:rPr lang="en-US" sz="1100" kern="1200" dirty="0" err="1"/>
            <a:t>sähkö</a:t>
          </a:r>
          <a:r>
            <a:rPr lang="en-US" sz="1100" kern="1200" dirty="0"/>
            <a:t>, </a:t>
          </a:r>
          <a:r>
            <a:rPr lang="en-US" sz="1100" kern="1200" dirty="0" err="1"/>
            <a:t>posti</a:t>
          </a:r>
          <a:r>
            <a:rPr lang="en-US" sz="1100" kern="1200" dirty="0"/>
            <a:t>, </a:t>
          </a:r>
          <a:r>
            <a:rPr lang="en-US" sz="1100" kern="1200" dirty="0" err="1"/>
            <a:t>pankkitili</a:t>
          </a:r>
          <a:r>
            <a:rPr lang="en-US" sz="1100" kern="1200" dirty="0"/>
            <a:t>) </a:t>
          </a:r>
          <a:endParaRPr lang="fi-FI" sz="1100" kern="1200" dirty="0"/>
        </a:p>
      </dsp:txBody>
      <dsp:txXfrm>
        <a:off x="31348" y="1355060"/>
        <a:ext cx="981230" cy="1121435"/>
      </dsp:txXfrm>
    </dsp:sp>
    <dsp:sp modelId="{E436AFC5-20BC-4218-A3EB-BDDD45CBCE5C}">
      <dsp:nvSpPr>
        <dsp:cNvPr id="0" name=""/>
        <dsp:cNvSpPr/>
      </dsp:nvSpPr>
      <dsp:spPr>
        <a:xfrm>
          <a:off x="1130657" y="1324533"/>
          <a:ext cx="1042284" cy="1182489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 err="1"/>
            <a:t>Velvollisuus</a:t>
          </a:r>
          <a:r>
            <a:rPr lang="en-US" sz="1100" kern="1200" dirty="0"/>
            <a:t> </a:t>
          </a:r>
          <a:r>
            <a:rPr lang="en-US" sz="1100" kern="1200" dirty="0" err="1"/>
            <a:t>koskee</a:t>
          </a:r>
          <a:r>
            <a:rPr lang="en-US" sz="1100" kern="1200" dirty="0"/>
            <a:t> </a:t>
          </a:r>
          <a:r>
            <a:rPr lang="en-US" sz="1100" kern="1200" dirty="0" err="1"/>
            <a:t>yleensä</a:t>
          </a:r>
          <a:r>
            <a:rPr lang="en-US" sz="1100" kern="1200" dirty="0"/>
            <a:t> </a:t>
          </a:r>
          <a:r>
            <a:rPr lang="en-US" sz="1100" kern="1200" dirty="0" err="1"/>
            <a:t>luonnollisia</a:t>
          </a:r>
          <a:r>
            <a:rPr lang="en-US" sz="1100" kern="1200" dirty="0"/>
            <a:t> </a:t>
          </a:r>
          <a:r>
            <a:rPr lang="en-US" sz="1100" kern="1200" dirty="0" err="1"/>
            <a:t>monopoleja</a:t>
          </a:r>
          <a:r>
            <a:rPr lang="en-US" sz="1100" kern="1200" dirty="0"/>
            <a:t> tai </a:t>
          </a:r>
          <a:r>
            <a:rPr lang="en-US" sz="1100" kern="1200" dirty="0" err="1"/>
            <a:t>valtio-omisteisia</a:t>
          </a:r>
          <a:r>
            <a:rPr lang="en-US" sz="1100" kern="1200" dirty="0"/>
            <a:t> </a:t>
          </a:r>
          <a:r>
            <a:rPr lang="en-US" sz="1100" kern="1200" dirty="0" err="1"/>
            <a:t>yhtiöitä</a:t>
          </a:r>
          <a:r>
            <a:rPr lang="fi-FI" sz="1100" kern="1200" dirty="0"/>
            <a:t> </a:t>
          </a:r>
        </a:p>
      </dsp:txBody>
      <dsp:txXfrm>
        <a:off x="1161184" y="1355060"/>
        <a:ext cx="981230" cy="1121435"/>
      </dsp:txXfrm>
    </dsp:sp>
    <dsp:sp modelId="{86054EDD-4C4E-45F8-A496-C1280AC3F722}">
      <dsp:nvSpPr>
        <dsp:cNvPr id="0" name=""/>
        <dsp:cNvSpPr/>
      </dsp:nvSpPr>
      <dsp:spPr>
        <a:xfrm>
          <a:off x="2348045" y="2303"/>
          <a:ext cx="1042284" cy="1182489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1" kern="1200" dirty="0" err="1"/>
            <a:t>Määräävästä</a:t>
          </a:r>
          <a:r>
            <a:rPr lang="en-US" sz="1100" b="1" kern="1200" dirty="0"/>
            <a:t> </a:t>
          </a:r>
          <a:r>
            <a:rPr lang="en-US" sz="1100" b="1" kern="1200" dirty="0" err="1"/>
            <a:t>markkina-asemasta</a:t>
          </a:r>
          <a:r>
            <a:rPr lang="en-US" sz="1100" b="1" kern="1200" dirty="0"/>
            <a:t> </a:t>
          </a:r>
          <a:r>
            <a:rPr lang="en-US" sz="1100" b="1" kern="1200" dirty="0" err="1"/>
            <a:t>johtuvat</a:t>
          </a:r>
          <a:r>
            <a:rPr lang="en-US" sz="1100" b="1" kern="1200" dirty="0"/>
            <a:t> </a:t>
          </a:r>
          <a:r>
            <a:rPr lang="en-US" sz="1100" b="1" kern="1200" dirty="0" err="1"/>
            <a:t>rajoitukset</a:t>
          </a:r>
          <a:r>
            <a:rPr lang="en-US" sz="1100" b="1" kern="1200" dirty="0"/>
            <a:t> (</a:t>
          </a:r>
          <a:r>
            <a:rPr lang="en-US" sz="1100" b="1" kern="1200" dirty="0" err="1"/>
            <a:t>kilpailu-oikeus</a:t>
          </a:r>
          <a:r>
            <a:rPr lang="en-US" sz="1100" b="1" kern="1200" dirty="0"/>
            <a:t>) </a:t>
          </a:r>
          <a:endParaRPr lang="fi-FI" sz="1100" kern="1200" dirty="0"/>
        </a:p>
      </dsp:txBody>
      <dsp:txXfrm>
        <a:off x="2378572" y="32830"/>
        <a:ext cx="981230" cy="1121435"/>
      </dsp:txXfrm>
    </dsp:sp>
    <dsp:sp modelId="{4B20B41B-E68E-4699-8F5A-F0F42846A4D6}">
      <dsp:nvSpPr>
        <dsp:cNvPr id="0" name=""/>
        <dsp:cNvSpPr/>
      </dsp:nvSpPr>
      <dsp:spPr>
        <a:xfrm>
          <a:off x="2348045" y="1324533"/>
          <a:ext cx="1042284" cy="1182489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/>
            <a:t>Määräävän aseman väärinkäyttö kielletty</a:t>
          </a:r>
          <a:endParaRPr lang="fi-FI" sz="1200" kern="1200"/>
        </a:p>
      </dsp:txBody>
      <dsp:txXfrm>
        <a:off x="2378572" y="1355060"/>
        <a:ext cx="981230" cy="1121435"/>
      </dsp:txXfrm>
    </dsp:sp>
    <dsp:sp modelId="{CF814CC7-A8CB-48FD-9BCD-429A9FA8C67D}">
      <dsp:nvSpPr>
        <dsp:cNvPr id="0" name=""/>
        <dsp:cNvSpPr/>
      </dsp:nvSpPr>
      <dsp:spPr>
        <a:xfrm>
          <a:off x="2348045" y="2646763"/>
          <a:ext cx="1042284" cy="1182489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i="1" kern="1200" dirty="0" err="1"/>
            <a:t>Sopimuksen-teosta</a:t>
          </a:r>
          <a:r>
            <a:rPr lang="en-US" sz="1000" i="1" kern="1200" dirty="0"/>
            <a:t> </a:t>
          </a:r>
          <a:r>
            <a:rPr lang="en-US" sz="1000" i="1" kern="1200" dirty="0" err="1"/>
            <a:t>kieltäytyvä</a:t>
          </a:r>
          <a:r>
            <a:rPr lang="en-US" sz="1000" i="1" kern="1200" dirty="0"/>
            <a:t> </a:t>
          </a:r>
          <a:r>
            <a:rPr lang="en-US" sz="1000" i="1" kern="1200" dirty="0" err="1"/>
            <a:t>yhtiö</a:t>
          </a:r>
          <a:r>
            <a:rPr lang="en-US" sz="1000" i="1" kern="1200" dirty="0"/>
            <a:t> on </a:t>
          </a:r>
          <a:r>
            <a:rPr lang="en-US" sz="1000" i="1" kern="1200" dirty="0" err="1"/>
            <a:t>vahingonkor-vausvelvollinen</a:t>
          </a:r>
          <a:endParaRPr lang="fi-FI" sz="1000" kern="1200" dirty="0"/>
        </a:p>
      </dsp:txBody>
      <dsp:txXfrm>
        <a:off x="2378572" y="2677290"/>
        <a:ext cx="981230" cy="1121435"/>
      </dsp:txXfrm>
    </dsp:sp>
    <dsp:sp modelId="{97E27F97-DBE9-4E64-A0C2-4EF58F27E923}">
      <dsp:nvSpPr>
        <dsp:cNvPr id="0" name=""/>
        <dsp:cNvSpPr/>
      </dsp:nvSpPr>
      <dsp:spPr>
        <a:xfrm>
          <a:off x="3565433" y="2303"/>
          <a:ext cx="1042284" cy="1182489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100" b="1" kern="1200" dirty="0"/>
            <a:t>Julkiset hankinnat (valtion ja kuntien hyödyke-hankinnat)</a:t>
          </a:r>
          <a:r>
            <a:rPr lang="en-US" sz="1100" b="1" kern="1200" dirty="0"/>
            <a:t> </a:t>
          </a:r>
          <a:endParaRPr lang="fi-FI" sz="1100" kern="1200" dirty="0"/>
        </a:p>
      </dsp:txBody>
      <dsp:txXfrm>
        <a:off x="3595960" y="32830"/>
        <a:ext cx="981230" cy="1121435"/>
      </dsp:txXfrm>
    </dsp:sp>
    <dsp:sp modelId="{C3FCD3D5-3E50-44CF-A1A7-7016371EA577}">
      <dsp:nvSpPr>
        <dsp:cNvPr id="0" name=""/>
        <dsp:cNvSpPr/>
      </dsp:nvSpPr>
      <dsp:spPr>
        <a:xfrm>
          <a:off x="3565433" y="1324533"/>
          <a:ext cx="1042284" cy="1182489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50" kern="1200"/>
            <a:t>Kokonaisedullisin tarjous valittava</a:t>
          </a:r>
          <a:endParaRPr lang="fi-FI" sz="1050" kern="1200"/>
        </a:p>
      </dsp:txBody>
      <dsp:txXfrm>
        <a:off x="3595960" y="1355060"/>
        <a:ext cx="981230" cy="1121435"/>
      </dsp:txXfrm>
    </dsp:sp>
    <dsp:sp modelId="{85CEC906-6027-45E9-AB22-E44B02CCCA36}">
      <dsp:nvSpPr>
        <dsp:cNvPr id="0" name=""/>
        <dsp:cNvSpPr/>
      </dsp:nvSpPr>
      <dsp:spPr>
        <a:xfrm>
          <a:off x="4782821" y="2303"/>
          <a:ext cx="3301956" cy="1182489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800" b="1" kern="1200" dirty="0"/>
            <a:t>Syrjintäkiellot</a:t>
          </a:r>
          <a:endParaRPr lang="fi-FI" sz="1800" kern="1200" dirty="0"/>
        </a:p>
      </dsp:txBody>
      <dsp:txXfrm>
        <a:off x="4817455" y="36937"/>
        <a:ext cx="3232688" cy="1113221"/>
      </dsp:txXfrm>
    </dsp:sp>
    <dsp:sp modelId="{4E55D725-0C85-4207-8CCC-9287964BBBB5}">
      <dsp:nvSpPr>
        <dsp:cNvPr id="0" name=""/>
        <dsp:cNvSpPr/>
      </dsp:nvSpPr>
      <dsp:spPr>
        <a:xfrm>
          <a:off x="4782821" y="1324533"/>
          <a:ext cx="1042284" cy="1182489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050" kern="1200"/>
            <a:t>Rikoslaki (RL) 11:11 </a:t>
          </a:r>
        </a:p>
      </dsp:txBody>
      <dsp:txXfrm>
        <a:off x="4813348" y="1355060"/>
        <a:ext cx="981230" cy="1121435"/>
      </dsp:txXfrm>
    </dsp:sp>
    <dsp:sp modelId="{DE988BF5-5556-4993-A060-0625F26FA06C}">
      <dsp:nvSpPr>
        <dsp:cNvPr id="0" name=""/>
        <dsp:cNvSpPr/>
      </dsp:nvSpPr>
      <dsp:spPr>
        <a:xfrm>
          <a:off x="5912657" y="1324533"/>
          <a:ext cx="1042284" cy="1182489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000" kern="1200" dirty="0" err="1"/>
            <a:t>Yhdenvertai-suuslaki</a:t>
          </a:r>
          <a:r>
            <a:rPr lang="fi-FI" sz="1000" kern="1200" dirty="0"/>
            <a:t> (1325/2014)8 – 13 , Laki naisten ja miesten tasa-arvosta (609/1986) </a:t>
          </a:r>
        </a:p>
      </dsp:txBody>
      <dsp:txXfrm>
        <a:off x="5943184" y="1355060"/>
        <a:ext cx="981230" cy="1121435"/>
      </dsp:txXfrm>
    </dsp:sp>
    <dsp:sp modelId="{3F030BBF-AEB9-4BB2-AE4A-A4A4AFDF5685}">
      <dsp:nvSpPr>
        <dsp:cNvPr id="0" name=""/>
        <dsp:cNvSpPr/>
      </dsp:nvSpPr>
      <dsp:spPr>
        <a:xfrm>
          <a:off x="7042493" y="1324533"/>
          <a:ext cx="1042284" cy="1182489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000" kern="1200"/>
            <a:t>Työsopimuslaki (TSL) 2:2 </a:t>
          </a:r>
        </a:p>
      </dsp:txBody>
      <dsp:txXfrm>
        <a:off x="7073020" y="1355060"/>
        <a:ext cx="981230" cy="1121435"/>
      </dsp:txXfrm>
    </dsp:sp>
  </dsp:spTree>
</dsp:drawing>
</file>

<file path=ppt/diagrams/drawing2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32E669-DDA1-4F49-B38A-4DA56538B307}">
      <dsp:nvSpPr>
        <dsp:cNvPr id="0" name=""/>
        <dsp:cNvSpPr/>
      </dsp:nvSpPr>
      <dsp:spPr>
        <a:xfrm>
          <a:off x="0" y="488"/>
          <a:ext cx="820737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41789D2-92E7-4079-9102-4DACE0C119AC}">
      <dsp:nvSpPr>
        <dsp:cNvPr id="0" name=""/>
        <dsp:cNvSpPr/>
      </dsp:nvSpPr>
      <dsp:spPr>
        <a:xfrm>
          <a:off x="0" y="488"/>
          <a:ext cx="1641474" cy="8004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000" b="1" kern="1200"/>
            <a:t>Sääntelyllä ei saa poistaa markkinariskiä </a:t>
          </a:r>
          <a:endParaRPr lang="fi-FI" sz="1000" kern="1200"/>
        </a:p>
      </dsp:txBody>
      <dsp:txXfrm>
        <a:off x="0" y="488"/>
        <a:ext cx="1641474" cy="800464"/>
      </dsp:txXfrm>
    </dsp:sp>
    <dsp:sp modelId="{6B8F9383-7E2B-44D3-99DD-9E1A393797A4}">
      <dsp:nvSpPr>
        <dsp:cNvPr id="0" name=""/>
        <dsp:cNvSpPr/>
      </dsp:nvSpPr>
      <dsp:spPr>
        <a:xfrm>
          <a:off x="1764585" y="36837"/>
          <a:ext cx="6442788" cy="7269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300" kern="1200" dirty="0"/>
            <a:t>Pakottava sääntely: lainsäätäjän puuttumisvallan rajat </a:t>
          </a:r>
        </a:p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300" kern="1200" dirty="0"/>
            <a:t>Sijoittajien korvausrahasto (Sijoituspalvelulaki 747/2012 11 luku) suojaa sijoittajien varoja </a:t>
          </a:r>
          <a:r>
            <a:rPr lang="fi-FI" sz="1300" kern="1200" dirty="0" err="1"/>
            <a:t>sijoituspalvelyrityksen</a:t>
          </a:r>
          <a:r>
            <a:rPr lang="fi-FI" sz="1300" kern="1200" dirty="0"/>
            <a:t> insolvenssitilanteessa </a:t>
          </a:r>
        </a:p>
      </dsp:txBody>
      <dsp:txXfrm>
        <a:off x="1764585" y="36837"/>
        <a:ext cx="6442788" cy="726984"/>
      </dsp:txXfrm>
    </dsp:sp>
    <dsp:sp modelId="{6E9D6E51-6D44-4E9C-949B-513875C294D2}">
      <dsp:nvSpPr>
        <dsp:cNvPr id="0" name=""/>
        <dsp:cNvSpPr/>
      </dsp:nvSpPr>
      <dsp:spPr>
        <a:xfrm>
          <a:off x="1641474" y="763822"/>
          <a:ext cx="656589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BB8242F-8D02-454D-9579-569E2495A5E3}">
      <dsp:nvSpPr>
        <dsp:cNvPr id="0" name=""/>
        <dsp:cNvSpPr/>
      </dsp:nvSpPr>
      <dsp:spPr>
        <a:xfrm>
          <a:off x="0" y="800953"/>
          <a:ext cx="820737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8484640-D571-4DEF-B82B-64EF0165CC7F}">
      <dsp:nvSpPr>
        <dsp:cNvPr id="0" name=""/>
        <dsp:cNvSpPr/>
      </dsp:nvSpPr>
      <dsp:spPr>
        <a:xfrm>
          <a:off x="0" y="800953"/>
          <a:ext cx="1641474" cy="8004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000" b="1" kern="1200"/>
            <a:t>Sääntelyn kustannukset, mm. mahdolliset tehokkuusvaikutukset </a:t>
          </a:r>
          <a:endParaRPr lang="fi-FI" sz="1000" kern="1200"/>
        </a:p>
      </dsp:txBody>
      <dsp:txXfrm>
        <a:off x="0" y="800953"/>
        <a:ext cx="1641474" cy="800464"/>
      </dsp:txXfrm>
    </dsp:sp>
    <dsp:sp modelId="{EE7D5AAD-9C5F-4B15-8715-CFD5BFEA5A64}">
      <dsp:nvSpPr>
        <dsp:cNvPr id="0" name=""/>
        <dsp:cNvSpPr/>
      </dsp:nvSpPr>
      <dsp:spPr>
        <a:xfrm>
          <a:off x="1764585" y="837302"/>
          <a:ext cx="6442788" cy="7269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300" kern="1200"/>
            <a:t>Useita näkökulmia kuten taloustieteet, psykologia, tekniikka, oikeustiede </a:t>
          </a:r>
        </a:p>
      </dsp:txBody>
      <dsp:txXfrm>
        <a:off x="1764585" y="837302"/>
        <a:ext cx="6442788" cy="726984"/>
      </dsp:txXfrm>
    </dsp:sp>
    <dsp:sp modelId="{15D8BF43-B506-4A55-8796-B911D7396B07}">
      <dsp:nvSpPr>
        <dsp:cNvPr id="0" name=""/>
        <dsp:cNvSpPr/>
      </dsp:nvSpPr>
      <dsp:spPr>
        <a:xfrm>
          <a:off x="1641474" y="1564286"/>
          <a:ext cx="656589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E03662E-5008-4C3C-96BE-80B39B4A8815}">
      <dsp:nvSpPr>
        <dsp:cNvPr id="0" name=""/>
        <dsp:cNvSpPr/>
      </dsp:nvSpPr>
      <dsp:spPr>
        <a:xfrm>
          <a:off x="0" y="1601417"/>
          <a:ext cx="820737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1354BE3-1170-4719-BE92-671CF49D28DE}">
      <dsp:nvSpPr>
        <dsp:cNvPr id="0" name=""/>
        <dsp:cNvSpPr/>
      </dsp:nvSpPr>
      <dsp:spPr>
        <a:xfrm>
          <a:off x="0" y="1601417"/>
          <a:ext cx="1641474" cy="8004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000" b="1" kern="1200"/>
            <a:t>Moraalinen riski (moral hazard) tulee minimoida (esim. sisäpiirisääntely) </a:t>
          </a:r>
          <a:endParaRPr lang="fi-FI" sz="1000" kern="1200"/>
        </a:p>
      </dsp:txBody>
      <dsp:txXfrm>
        <a:off x="0" y="1601417"/>
        <a:ext cx="1641474" cy="800464"/>
      </dsp:txXfrm>
    </dsp:sp>
    <dsp:sp modelId="{77C5BD9F-595D-4000-9289-DB4CA2B5F537}">
      <dsp:nvSpPr>
        <dsp:cNvPr id="0" name=""/>
        <dsp:cNvSpPr/>
      </dsp:nvSpPr>
      <dsp:spPr>
        <a:xfrm>
          <a:off x="0" y="2401882"/>
          <a:ext cx="820737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066BCDF-E394-4BD6-AB93-B3894644EA71}">
      <dsp:nvSpPr>
        <dsp:cNvPr id="0" name=""/>
        <dsp:cNvSpPr/>
      </dsp:nvSpPr>
      <dsp:spPr>
        <a:xfrm>
          <a:off x="0" y="2401882"/>
          <a:ext cx="1641474" cy="8004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000" b="1" kern="1200" dirty="0"/>
            <a:t>Ilman kansainvälistä sääntelyä ”kilpailu pohjalle” suojantasossa voi kiihtyä </a:t>
          </a:r>
          <a:endParaRPr lang="fi-FI" sz="1000" kern="1200" dirty="0"/>
        </a:p>
      </dsp:txBody>
      <dsp:txXfrm>
        <a:off x="0" y="2401882"/>
        <a:ext cx="1641474" cy="800464"/>
      </dsp:txXfrm>
    </dsp:sp>
    <dsp:sp modelId="{91D7C69F-DA9E-4595-8EE5-EE9D970EBAF4}">
      <dsp:nvSpPr>
        <dsp:cNvPr id="0" name=""/>
        <dsp:cNvSpPr/>
      </dsp:nvSpPr>
      <dsp:spPr>
        <a:xfrm>
          <a:off x="0" y="3202346"/>
          <a:ext cx="820737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EC3FD7C-8441-4B32-BC5E-2EB7E01C2BE3}">
      <dsp:nvSpPr>
        <dsp:cNvPr id="0" name=""/>
        <dsp:cNvSpPr/>
      </dsp:nvSpPr>
      <dsp:spPr>
        <a:xfrm>
          <a:off x="0" y="3202346"/>
          <a:ext cx="1641474" cy="8004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000" b="1" kern="1200"/>
            <a:t>Globaalistuminen ja siitä johtuva toimijoiden kuten välittäjien keskittyminen voi lisätä intressikonflikteja </a:t>
          </a:r>
          <a:endParaRPr lang="fi-FI" sz="1000" kern="1200"/>
        </a:p>
      </dsp:txBody>
      <dsp:txXfrm>
        <a:off x="0" y="3202346"/>
        <a:ext cx="1641474" cy="800464"/>
      </dsp:txXfrm>
    </dsp:sp>
    <dsp:sp modelId="{EE346400-9719-4BCE-9EF4-ED79DD1ECE39}">
      <dsp:nvSpPr>
        <dsp:cNvPr id="0" name=""/>
        <dsp:cNvSpPr/>
      </dsp:nvSpPr>
      <dsp:spPr>
        <a:xfrm>
          <a:off x="1764585" y="3220951"/>
          <a:ext cx="6442788" cy="3720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300" kern="1200"/>
            <a:t>Avoimuus ja hyvien käytänteiden sääntely (codes of conduct) </a:t>
          </a:r>
        </a:p>
      </dsp:txBody>
      <dsp:txXfrm>
        <a:off x="1764585" y="3220951"/>
        <a:ext cx="6442788" cy="372090"/>
      </dsp:txXfrm>
    </dsp:sp>
    <dsp:sp modelId="{049FBCA4-7D6F-4154-9DA7-9BD87F26168C}">
      <dsp:nvSpPr>
        <dsp:cNvPr id="0" name=""/>
        <dsp:cNvSpPr/>
      </dsp:nvSpPr>
      <dsp:spPr>
        <a:xfrm>
          <a:off x="1641474" y="3593042"/>
          <a:ext cx="656589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62AE29F-721F-455B-9E23-79844CEF202E}">
      <dsp:nvSpPr>
        <dsp:cNvPr id="0" name=""/>
        <dsp:cNvSpPr/>
      </dsp:nvSpPr>
      <dsp:spPr>
        <a:xfrm>
          <a:off x="1764585" y="3611646"/>
          <a:ext cx="6442788" cy="3720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300" kern="1200"/>
            <a:t>Kilpailuoikeus </a:t>
          </a:r>
        </a:p>
      </dsp:txBody>
      <dsp:txXfrm>
        <a:off x="1764585" y="3611646"/>
        <a:ext cx="6442788" cy="372090"/>
      </dsp:txXfrm>
    </dsp:sp>
    <dsp:sp modelId="{6125340F-524D-4D11-8E85-897828E65C49}">
      <dsp:nvSpPr>
        <dsp:cNvPr id="0" name=""/>
        <dsp:cNvSpPr/>
      </dsp:nvSpPr>
      <dsp:spPr>
        <a:xfrm>
          <a:off x="1641474" y="3983737"/>
          <a:ext cx="656589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8DA46E0-C2D1-4582-B9A1-64094DFFD1E0}">
      <dsp:nvSpPr>
        <dsp:cNvPr id="0" name=""/>
        <dsp:cNvSpPr/>
      </dsp:nvSpPr>
      <dsp:spPr>
        <a:xfrm>
          <a:off x="0" y="296318"/>
          <a:ext cx="8085599" cy="4563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200" b="1" kern="1200"/>
            <a:t>Kauppalaki: </a:t>
          </a:r>
          <a:r>
            <a:rPr lang="fi-FI" sz="1200" b="1" kern="1200">
              <a:hlinkClick xmlns:r="http://schemas.openxmlformats.org/officeDocument/2006/relationships" r:id="rId1"/>
            </a:rPr>
            <a:t>https://www.edilex.fi/lainsaadanto/19870355</a:t>
          </a:r>
          <a:r>
            <a:rPr lang="fi-FI" sz="1200" b="1" kern="1200"/>
            <a:t> </a:t>
          </a:r>
          <a:endParaRPr lang="fi-FI" sz="1200" kern="1200"/>
        </a:p>
      </dsp:txBody>
      <dsp:txXfrm>
        <a:off x="22275" y="318593"/>
        <a:ext cx="8041049" cy="411750"/>
      </dsp:txXfrm>
    </dsp:sp>
    <dsp:sp modelId="{901363B3-5362-4087-8AC9-299C97B81F76}">
      <dsp:nvSpPr>
        <dsp:cNvPr id="0" name=""/>
        <dsp:cNvSpPr/>
      </dsp:nvSpPr>
      <dsp:spPr>
        <a:xfrm>
          <a:off x="0" y="752618"/>
          <a:ext cx="8085599" cy="1987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6718" tIns="15240" rIns="85344" bIns="15240" numCol="1" spcCol="1270" anchor="t" anchorCtr="0">
          <a:noAutofit/>
        </a:bodyPr>
        <a:lstStyle/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fi-FI" sz="900" kern="1200"/>
            <a:t>The Finnish Sale of Goods Act: </a:t>
          </a:r>
          <a:r>
            <a:rPr lang="fi-FI" sz="900" kern="1200">
              <a:hlinkClick xmlns:r="http://schemas.openxmlformats.org/officeDocument/2006/relationships" r:id="rId2"/>
            </a:rPr>
            <a:t>http://www.finlex.fi/en/laki/kaannokset/1987/en19870355.pdf</a:t>
          </a:r>
          <a:r>
            <a:rPr lang="fi-FI" sz="900" kern="1200"/>
            <a:t> </a:t>
          </a:r>
        </a:p>
      </dsp:txBody>
      <dsp:txXfrm>
        <a:off x="0" y="752618"/>
        <a:ext cx="8085599" cy="198720"/>
      </dsp:txXfrm>
    </dsp:sp>
    <dsp:sp modelId="{EDF0A208-496F-461D-9AC2-88377AB2DB25}">
      <dsp:nvSpPr>
        <dsp:cNvPr id="0" name=""/>
        <dsp:cNvSpPr/>
      </dsp:nvSpPr>
      <dsp:spPr>
        <a:xfrm>
          <a:off x="0" y="951338"/>
          <a:ext cx="8085599" cy="4563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200" b="1" kern="1200"/>
            <a:t>Oikeustoimilaki: </a:t>
          </a:r>
          <a:r>
            <a:rPr lang="fi-FI" sz="1200" b="1" kern="1200">
              <a:hlinkClick xmlns:r="http://schemas.openxmlformats.org/officeDocument/2006/relationships" r:id="rId3"/>
            </a:rPr>
            <a:t>https://www.edilex.fi/lainsaadanto/19290228</a:t>
          </a:r>
          <a:r>
            <a:rPr lang="fi-FI" sz="1200" b="1" kern="1200"/>
            <a:t> </a:t>
          </a:r>
          <a:endParaRPr lang="fi-FI" sz="1200" kern="1200"/>
        </a:p>
      </dsp:txBody>
      <dsp:txXfrm>
        <a:off x="22275" y="973613"/>
        <a:ext cx="8041049" cy="411750"/>
      </dsp:txXfrm>
    </dsp:sp>
    <dsp:sp modelId="{7D074D90-C2E2-4177-9F72-28DA8F2DD3AE}">
      <dsp:nvSpPr>
        <dsp:cNvPr id="0" name=""/>
        <dsp:cNvSpPr/>
      </dsp:nvSpPr>
      <dsp:spPr>
        <a:xfrm>
          <a:off x="0" y="1407638"/>
          <a:ext cx="8085599" cy="1987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6718" tIns="15240" rIns="85344" bIns="15240" numCol="1" spcCol="1270" anchor="t" anchorCtr="0">
          <a:noAutofit/>
        </a:bodyPr>
        <a:lstStyle/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fi-FI" sz="900" kern="1200"/>
            <a:t>The Finnish Contracts Act: </a:t>
          </a:r>
          <a:r>
            <a:rPr lang="fi-FI" sz="900" kern="1200">
              <a:hlinkClick xmlns:r="http://schemas.openxmlformats.org/officeDocument/2006/relationships" r:id="rId4"/>
            </a:rPr>
            <a:t>http://www.finlex.fi/fi/laki/kaannokset/1929/en19290228.pdf</a:t>
          </a:r>
          <a:r>
            <a:rPr lang="fi-FI" sz="900" kern="1200"/>
            <a:t> </a:t>
          </a:r>
        </a:p>
      </dsp:txBody>
      <dsp:txXfrm>
        <a:off x="0" y="1407638"/>
        <a:ext cx="8085599" cy="198720"/>
      </dsp:txXfrm>
    </dsp:sp>
    <dsp:sp modelId="{76A9E151-C8CB-42BB-A89F-6D840E144167}">
      <dsp:nvSpPr>
        <dsp:cNvPr id="0" name=""/>
        <dsp:cNvSpPr/>
      </dsp:nvSpPr>
      <dsp:spPr>
        <a:xfrm>
          <a:off x="0" y="1606358"/>
          <a:ext cx="8085599" cy="4563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200" b="1" kern="1200"/>
            <a:t>CISG: </a:t>
          </a:r>
          <a:r>
            <a:rPr lang="fi-FI" sz="1200" b="1" kern="1200">
              <a:hlinkClick xmlns:r="http://schemas.openxmlformats.org/officeDocument/2006/relationships" r:id="rId5"/>
            </a:rPr>
            <a:t>https://www.edilex.fi/lainsaadanto/19880795</a:t>
          </a:r>
          <a:r>
            <a:rPr lang="fi-FI" sz="1200" b="1" kern="1200"/>
            <a:t> </a:t>
          </a:r>
          <a:endParaRPr lang="fi-FI" sz="1200" kern="1200"/>
        </a:p>
      </dsp:txBody>
      <dsp:txXfrm>
        <a:off x="22275" y="1628633"/>
        <a:ext cx="8041049" cy="411750"/>
      </dsp:txXfrm>
    </dsp:sp>
    <dsp:sp modelId="{8479E16A-35D3-4E8F-BFB2-19E1BA5316FF}">
      <dsp:nvSpPr>
        <dsp:cNvPr id="0" name=""/>
        <dsp:cNvSpPr/>
      </dsp:nvSpPr>
      <dsp:spPr>
        <a:xfrm>
          <a:off x="0" y="2097218"/>
          <a:ext cx="8085599" cy="4563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200" b="1" kern="1200"/>
            <a:t>Laki kansainvälisluontoiseen irtainten esineiden kauppaan sovellettavasta laista 26.6.1964/387 </a:t>
          </a:r>
          <a:r>
            <a:rPr lang="fi-FI" sz="1200" b="1" kern="1200">
              <a:hlinkClick xmlns:r="http://schemas.openxmlformats.org/officeDocument/2006/relationships" r:id="rId6"/>
            </a:rPr>
            <a:t>https://www.edilex.fi/lainsaadanto/19640387</a:t>
          </a:r>
          <a:r>
            <a:rPr lang="fi-FI" sz="1200" b="1" kern="1200"/>
            <a:t> </a:t>
          </a:r>
          <a:endParaRPr lang="fi-FI" sz="1200" kern="1200"/>
        </a:p>
      </dsp:txBody>
      <dsp:txXfrm>
        <a:off x="22275" y="2119493"/>
        <a:ext cx="8041049" cy="411750"/>
      </dsp:txXfrm>
    </dsp:sp>
    <dsp:sp modelId="{14BFCC51-5DE2-4513-AA09-BB8D13A0FFA6}">
      <dsp:nvSpPr>
        <dsp:cNvPr id="0" name=""/>
        <dsp:cNvSpPr/>
      </dsp:nvSpPr>
      <dsp:spPr>
        <a:xfrm>
          <a:off x="0" y="2588078"/>
          <a:ext cx="8085599" cy="4563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200" b="1" kern="1200"/>
            <a:t>Unidroit Principles: </a:t>
          </a:r>
          <a:r>
            <a:rPr lang="fi-FI" sz="1200" b="1" kern="1200">
              <a:hlinkClick xmlns:r="http://schemas.openxmlformats.org/officeDocument/2006/relationships" r:id="rId7"/>
            </a:rPr>
            <a:t>http://www.unidroit.org/english/principles/contracts/principles2010/integralversionprinciples2010-e.pdf</a:t>
          </a:r>
          <a:r>
            <a:rPr lang="fi-FI" sz="1200" b="1" kern="1200"/>
            <a:t> </a:t>
          </a:r>
          <a:endParaRPr lang="fi-FI" sz="1200" kern="1200"/>
        </a:p>
      </dsp:txBody>
      <dsp:txXfrm>
        <a:off x="22275" y="2610353"/>
        <a:ext cx="8041049" cy="411750"/>
      </dsp:txXfrm>
    </dsp:sp>
    <dsp:sp modelId="{ACC5C0E2-E491-43BF-9E81-9C246806FB33}">
      <dsp:nvSpPr>
        <dsp:cNvPr id="0" name=""/>
        <dsp:cNvSpPr/>
      </dsp:nvSpPr>
      <dsp:spPr>
        <a:xfrm>
          <a:off x="0" y="3078938"/>
          <a:ext cx="8085599" cy="4563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200" b="1" kern="1200"/>
            <a:t>Linkkejä EU:n lainsäädäntöön: </a:t>
          </a:r>
          <a:r>
            <a:rPr lang="fi-FI" sz="1200" b="1" kern="1200">
              <a:hlinkClick xmlns:r="http://schemas.openxmlformats.org/officeDocument/2006/relationships" r:id="rId8"/>
            </a:rPr>
            <a:t>http://eur-lex.europa.eu/collection/eu-law/legislation/recent.html</a:t>
          </a:r>
          <a:r>
            <a:rPr lang="fi-FI" sz="1200" b="1" kern="1200"/>
            <a:t> (by indicated search keys, e.g. document number) </a:t>
          </a:r>
          <a:endParaRPr lang="fi-FI" sz="1200" kern="1200"/>
        </a:p>
      </dsp:txBody>
      <dsp:txXfrm>
        <a:off x="22275" y="3101213"/>
        <a:ext cx="8041049" cy="411750"/>
      </dsp:txXfrm>
    </dsp:sp>
  </dsp:spTree>
</dsp:drawing>
</file>

<file path=ppt/diagrams/drawing2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A309EA2-DFF4-48D1-B5AE-63E54742FD4B}">
      <dsp:nvSpPr>
        <dsp:cNvPr id="0" name=""/>
        <dsp:cNvSpPr/>
      </dsp:nvSpPr>
      <dsp:spPr>
        <a:xfrm>
          <a:off x="0" y="1031708"/>
          <a:ext cx="8085599" cy="41827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1" kern="1200"/>
            <a:t>Principles of European Contract Law, Part 2 (Ole Lando,Hugh Beale) </a:t>
          </a:r>
          <a:endParaRPr lang="fi-FI" sz="1100" kern="1200"/>
        </a:p>
      </dsp:txBody>
      <dsp:txXfrm>
        <a:off x="20419" y="1052127"/>
        <a:ext cx="8044761" cy="377437"/>
      </dsp:txXfrm>
    </dsp:sp>
    <dsp:sp modelId="{DE8C9B41-3952-4300-B03F-0C5E1B739743}">
      <dsp:nvSpPr>
        <dsp:cNvPr id="0" name=""/>
        <dsp:cNvSpPr/>
      </dsp:nvSpPr>
      <dsp:spPr>
        <a:xfrm>
          <a:off x="0" y="1481663"/>
          <a:ext cx="8085599" cy="41827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1" kern="1200">
              <a:hlinkClick xmlns:r="http://schemas.openxmlformats.org/officeDocument/2006/relationships" r:id="rId1"/>
            </a:rPr>
            <a:t>https://www.trans-lex.org/400200/_/pecl/#head_32</a:t>
          </a:r>
          <a:r>
            <a:rPr lang="en-US" sz="1100" b="1" kern="1200"/>
            <a:t> </a:t>
          </a:r>
          <a:endParaRPr lang="fi-FI" sz="1100" kern="1200"/>
        </a:p>
      </dsp:txBody>
      <dsp:txXfrm>
        <a:off x="20419" y="1502082"/>
        <a:ext cx="8044761" cy="377437"/>
      </dsp:txXfrm>
    </dsp:sp>
    <dsp:sp modelId="{614DBAA0-FFE0-4C93-97DC-30BE9E033CCD}">
      <dsp:nvSpPr>
        <dsp:cNvPr id="0" name=""/>
        <dsp:cNvSpPr/>
      </dsp:nvSpPr>
      <dsp:spPr>
        <a:xfrm>
          <a:off x="0" y="1931618"/>
          <a:ext cx="8085599" cy="41827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1" kern="1200">
              <a:hlinkClick xmlns:r="http://schemas.openxmlformats.org/officeDocument/2006/relationships" r:id="rId2"/>
            </a:rPr>
            <a:t>http://ec.europa.eu/justice/news/consulting_public/rome_i/contributions/private_law_university_amsterdam_en.pdf</a:t>
          </a:r>
          <a:r>
            <a:rPr lang="en-US" sz="1100" b="1" kern="1200"/>
            <a:t> </a:t>
          </a:r>
          <a:endParaRPr lang="fi-FI" sz="1100" kern="1200"/>
        </a:p>
      </dsp:txBody>
      <dsp:txXfrm>
        <a:off x="20419" y="1952037"/>
        <a:ext cx="8044761" cy="377437"/>
      </dsp:txXfrm>
    </dsp:sp>
    <dsp:sp modelId="{3635C9D5-B916-4431-BAD6-6FE0FA2565EB}">
      <dsp:nvSpPr>
        <dsp:cNvPr id="0" name=""/>
        <dsp:cNvSpPr/>
      </dsp:nvSpPr>
      <dsp:spPr>
        <a:xfrm>
          <a:off x="0" y="2381573"/>
          <a:ext cx="8085599" cy="41827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100" b="1" kern="1200"/>
            <a:t>Ehdotettu asetus yhteisestä eurooppalaisesta kauppalaista (Common European Sales Law; KOM(2011) 635 lopullinen): </a:t>
          </a:r>
          <a:r>
            <a:rPr lang="fi-FI" sz="1100" b="1" kern="1200">
              <a:hlinkClick xmlns:r="http://schemas.openxmlformats.org/officeDocument/2006/relationships" r:id="rId3"/>
            </a:rPr>
            <a:t>http://eur-lex.europa.eu/legal-content/EN/TXT/?uri=CELEX:52011PC0635</a:t>
          </a:r>
          <a:r>
            <a:rPr lang="fi-FI" sz="1100" b="1" kern="1200"/>
            <a:t> </a:t>
          </a:r>
          <a:endParaRPr lang="fi-FI" sz="1100" kern="1200"/>
        </a:p>
      </dsp:txBody>
      <dsp:txXfrm>
        <a:off x="20419" y="2401992"/>
        <a:ext cx="8044761" cy="37743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502CC4A-1DD0-4180-A4ED-75C1780380FF}">
      <dsp:nvSpPr>
        <dsp:cNvPr id="0" name=""/>
        <dsp:cNvSpPr/>
      </dsp:nvSpPr>
      <dsp:spPr>
        <a:xfrm>
          <a:off x="0" y="18657"/>
          <a:ext cx="3988079" cy="955597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800" b="1" kern="1200" dirty="0"/>
            <a:t>”</a:t>
          </a:r>
          <a:r>
            <a:rPr lang="fi-FI" sz="1800" b="1" kern="1200" dirty="0" err="1"/>
            <a:t>Race</a:t>
          </a:r>
          <a:r>
            <a:rPr lang="fi-FI" sz="1800" b="1" kern="1200" dirty="0"/>
            <a:t> to </a:t>
          </a:r>
          <a:r>
            <a:rPr lang="fi-FI" sz="1800" b="1" kern="1200" dirty="0" err="1"/>
            <a:t>the</a:t>
          </a:r>
          <a:r>
            <a:rPr lang="fi-FI" sz="1800" b="1" kern="1200" dirty="0"/>
            <a:t> </a:t>
          </a:r>
          <a:r>
            <a:rPr lang="fi-FI" sz="1800" b="1" kern="1200" dirty="0" err="1"/>
            <a:t>bottom</a:t>
          </a:r>
          <a:r>
            <a:rPr lang="fi-FI" sz="1800" b="1" kern="1200" dirty="0"/>
            <a:t>” sosiaalisessa suojelussa </a:t>
          </a:r>
          <a:endParaRPr lang="fi-FI" sz="1800" kern="1200" dirty="0"/>
        </a:p>
      </dsp:txBody>
      <dsp:txXfrm>
        <a:off x="46648" y="65305"/>
        <a:ext cx="3894783" cy="862301"/>
      </dsp:txXfrm>
    </dsp:sp>
    <dsp:sp modelId="{FB174B81-3DD2-4090-83E2-DABD871464D1}">
      <dsp:nvSpPr>
        <dsp:cNvPr id="0" name=""/>
        <dsp:cNvSpPr/>
      </dsp:nvSpPr>
      <dsp:spPr>
        <a:xfrm>
          <a:off x="0" y="1026094"/>
          <a:ext cx="3988079" cy="955597"/>
        </a:xfrm>
        <a:prstGeom prst="roundRect">
          <a:avLst/>
        </a:prstGeom>
        <a:gradFill rotWithShape="0">
          <a:gsLst>
            <a:gs pos="0">
              <a:schemeClr val="accent2">
                <a:hueOff val="-4395050"/>
                <a:satOff val="7272"/>
                <a:lumOff val="-10392"/>
                <a:alphaOff val="0"/>
                <a:tint val="50000"/>
                <a:satMod val="300000"/>
              </a:schemeClr>
            </a:gs>
            <a:gs pos="35000">
              <a:schemeClr val="accent2">
                <a:hueOff val="-4395050"/>
                <a:satOff val="7272"/>
                <a:lumOff val="-10392"/>
                <a:alphaOff val="0"/>
                <a:tint val="37000"/>
                <a:satMod val="300000"/>
              </a:schemeClr>
            </a:gs>
            <a:gs pos="100000">
              <a:schemeClr val="accent2">
                <a:hueOff val="-4395050"/>
                <a:satOff val="7272"/>
                <a:lumOff val="-10392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800" b="1" kern="1200" dirty="0"/>
            <a:t>Vapaakauppa usein lisää hyvinvointia sinne, missä sitä jo on eniten</a:t>
          </a:r>
          <a:endParaRPr lang="fi-FI" sz="1800" kern="1200" dirty="0"/>
        </a:p>
      </dsp:txBody>
      <dsp:txXfrm>
        <a:off x="46648" y="1072742"/>
        <a:ext cx="3894783" cy="862301"/>
      </dsp:txXfrm>
    </dsp:sp>
    <dsp:sp modelId="{962DAB8C-A1A0-42B5-AB41-5ED7C8891864}">
      <dsp:nvSpPr>
        <dsp:cNvPr id="0" name=""/>
        <dsp:cNvSpPr/>
      </dsp:nvSpPr>
      <dsp:spPr>
        <a:xfrm>
          <a:off x="0" y="1981692"/>
          <a:ext cx="3988079" cy="8756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6622" tIns="22860" rIns="128016" bIns="22860" numCol="1" spcCol="1270" anchor="t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fi-FI" sz="1400" kern="1200" dirty="0"/>
            <a:t>Monikansalliset yritykset</a:t>
          </a:r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fi-FI" sz="1400" kern="1200" dirty="0"/>
            <a:t>Teollisuusmaat </a:t>
          </a:r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fi-FI" sz="1400" kern="1200" dirty="0"/>
            <a:t>(Epädemokraattiset) hallitukset, usein kehittyvissä maissa </a:t>
          </a:r>
        </a:p>
      </dsp:txBody>
      <dsp:txXfrm>
        <a:off x="0" y="1981692"/>
        <a:ext cx="3988079" cy="875610"/>
      </dsp:txXfrm>
    </dsp:sp>
    <dsp:sp modelId="{16BA6B90-CA01-4E65-AAC9-094B0667040D}">
      <dsp:nvSpPr>
        <dsp:cNvPr id="0" name=""/>
        <dsp:cNvSpPr/>
      </dsp:nvSpPr>
      <dsp:spPr>
        <a:xfrm>
          <a:off x="0" y="2857302"/>
          <a:ext cx="3988079" cy="955597"/>
        </a:xfrm>
        <a:prstGeom prst="roundRect">
          <a:avLst/>
        </a:prstGeom>
        <a:gradFill rotWithShape="0">
          <a:gsLst>
            <a:gs pos="0">
              <a:schemeClr val="accent2">
                <a:hueOff val="-8790100"/>
                <a:satOff val="14545"/>
                <a:lumOff val="-20784"/>
                <a:alphaOff val="0"/>
                <a:tint val="50000"/>
                <a:satMod val="300000"/>
              </a:schemeClr>
            </a:gs>
            <a:gs pos="35000">
              <a:schemeClr val="accent2">
                <a:hueOff val="-8790100"/>
                <a:satOff val="14545"/>
                <a:lumOff val="-20784"/>
                <a:alphaOff val="0"/>
                <a:tint val="37000"/>
                <a:satMod val="300000"/>
              </a:schemeClr>
            </a:gs>
            <a:gs pos="100000">
              <a:schemeClr val="accent2">
                <a:hueOff val="-8790100"/>
                <a:satOff val="14545"/>
                <a:lumOff val="-20784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800" b="1" kern="1200" dirty="0"/>
            <a:t>Vrt. </a:t>
          </a:r>
          <a:r>
            <a:rPr lang="fi-FI" sz="1800" b="1" kern="1200" dirty="0" err="1"/>
            <a:t>rawlsilainen</a:t>
          </a:r>
          <a:r>
            <a:rPr lang="fi-FI" sz="1800" b="1" kern="1200" dirty="0"/>
            <a:t> oikeudenmukaisuuskäsitys</a:t>
          </a:r>
          <a:endParaRPr lang="fi-FI" sz="1800" kern="1200" dirty="0"/>
        </a:p>
      </dsp:txBody>
      <dsp:txXfrm>
        <a:off x="46648" y="2903950"/>
        <a:ext cx="3894783" cy="86230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2BA9C25-089D-4904-A141-575177AE1898}">
      <dsp:nvSpPr>
        <dsp:cNvPr id="0" name=""/>
        <dsp:cNvSpPr/>
      </dsp:nvSpPr>
      <dsp:spPr>
        <a:xfrm>
          <a:off x="1053" y="55569"/>
          <a:ext cx="2104308" cy="841723"/>
        </a:xfrm>
        <a:prstGeom prst="chevron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5715" rIns="0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900" b="1" kern="1200"/>
            <a:t>Markkinasääntely </a:t>
          </a:r>
          <a:endParaRPr lang="fi-FI" sz="900" kern="1200"/>
        </a:p>
      </dsp:txBody>
      <dsp:txXfrm>
        <a:off x="421915" y="55569"/>
        <a:ext cx="1262585" cy="841723"/>
      </dsp:txXfrm>
    </dsp:sp>
    <dsp:sp modelId="{4251A322-D0C2-4853-994C-E13E161F1B85}">
      <dsp:nvSpPr>
        <dsp:cNvPr id="0" name=""/>
        <dsp:cNvSpPr/>
      </dsp:nvSpPr>
      <dsp:spPr>
        <a:xfrm>
          <a:off x="1831802" y="127116"/>
          <a:ext cx="1746576" cy="698630"/>
        </a:xfrm>
        <a:prstGeom prst="chevron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4445" rIns="0" bIns="4445" numCol="1" spcCol="1270" anchor="t" anchorCtr="0">
          <a:noAutofit/>
        </a:bodyPr>
        <a:lstStyle/>
        <a:p>
          <a:pPr marL="0" lvl="0" indent="0" algn="l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700" kern="1200"/>
            <a:t>Kilpailuoikeus (EU, kansallinen) </a:t>
          </a:r>
        </a:p>
        <a:p>
          <a:pPr marL="57150" lvl="1" indent="-57150" algn="l" defTabSz="222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500" i="1" kern="1200"/>
            <a:t>Kartellit ja monopolit</a:t>
          </a:r>
          <a:endParaRPr lang="fi-FI" sz="500" kern="1200"/>
        </a:p>
        <a:p>
          <a:pPr marL="57150" lvl="1" indent="-57150" algn="l" defTabSz="222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500" i="1" kern="1200"/>
            <a:t>Yrityskauppavalvonta</a:t>
          </a:r>
          <a:endParaRPr lang="fi-FI" sz="500" kern="1200"/>
        </a:p>
      </dsp:txBody>
      <dsp:txXfrm>
        <a:off x="2181117" y="127116"/>
        <a:ext cx="1047946" cy="698630"/>
      </dsp:txXfrm>
    </dsp:sp>
    <dsp:sp modelId="{7FD0CE5F-C2A9-4BBD-8F0C-0DB3506CDA4C}">
      <dsp:nvSpPr>
        <dsp:cNvPr id="0" name=""/>
        <dsp:cNvSpPr/>
      </dsp:nvSpPr>
      <dsp:spPr>
        <a:xfrm>
          <a:off x="1053" y="1015134"/>
          <a:ext cx="2104308" cy="841723"/>
        </a:xfrm>
        <a:prstGeom prst="chevron">
          <a:avLst/>
        </a:prstGeom>
        <a:solidFill>
          <a:schemeClr val="accent5">
            <a:hueOff val="-4454009"/>
            <a:satOff val="16519"/>
            <a:lumOff val="-189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5715" rIns="0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900" b="1" kern="1200"/>
            <a:t>Kv. kaupan toimintaympäristön sääntely</a:t>
          </a:r>
          <a:endParaRPr lang="fi-FI" sz="900" kern="1200"/>
        </a:p>
      </dsp:txBody>
      <dsp:txXfrm>
        <a:off x="421915" y="1015134"/>
        <a:ext cx="1262585" cy="841723"/>
      </dsp:txXfrm>
    </dsp:sp>
    <dsp:sp modelId="{696F949C-3BA9-4DB8-9FA0-4787912D82EA}">
      <dsp:nvSpPr>
        <dsp:cNvPr id="0" name=""/>
        <dsp:cNvSpPr/>
      </dsp:nvSpPr>
      <dsp:spPr>
        <a:xfrm>
          <a:off x="1831802" y="1086680"/>
          <a:ext cx="1746576" cy="698630"/>
        </a:xfrm>
        <a:prstGeom prst="chevron">
          <a:avLst/>
        </a:prstGeom>
        <a:solidFill>
          <a:schemeClr val="accent5">
            <a:tint val="40000"/>
            <a:alpha val="90000"/>
            <a:hueOff val="-2772356"/>
            <a:satOff val="12209"/>
            <a:lumOff val="584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-2772356"/>
              <a:satOff val="12209"/>
              <a:lumOff val="58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4445" rIns="0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700" kern="1200"/>
            <a:t>WTO ja muut järjestöt (monenkeskiset sopimukset)</a:t>
          </a:r>
        </a:p>
      </dsp:txBody>
      <dsp:txXfrm>
        <a:off x="2181117" y="1086680"/>
        <a:ext cx="1047946" cy="698630"/>
      </dsp:txXfrm>
    </dsp:sp>
    <dsp:sp modelId="{D4A8171E-8AB9-4CCE-8722-68343DAEEABB}">
      <dsp:nvSpPr>
        <dsp:cNvPr id="0" name=""/>
        <dsp:cNvSpPr/>
      </dsp:nvSpPr>
      <dsp:spPr>
        <a:xfrm>
          <a:off x="1053" y="1974699"/>
          <a:ext cx="2104308" cy="841723"/>
        </a:xfrm>
        <a:prstGeom prst="chevron">
          <a:avLst/>
        </a:prstGeom>
        <a:solidFill>
          <a:schemeClr val="accent5">
            <a:hueOff val="-8908018"/>
            <a:satOff val="33039"/>
            <a:lumOff val="-379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5715" rIns="0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900" b="1" kern="1200"/>
            <a:t>Sopimus- ja markkinointioikeus (Kansallinen, EU, kansainvälinen) </a:t>
          </a:r>
          <a:endParaRPr lang="fi-FI" sz="900" kern="1200"/>
        </a:p>
      </dsp:txBody>
      <dsp:txXfrm>
        <a:off x="421915" y="1974699"/>
        <a:ext cx="1262585" cy="841723"/>
      </dsp:txXfrm>
    </dsp:sp>
    <dsp:sp modelId="{06324344-A103-4917-8B08-A63452D6CF14}">
      <dsp:nvSpPr>
        <dsp:cNvPr id="0" name=""/>
        <dsp:cNvSpPr/>
      </dsp:nvSpPr>
      <dsp:spPr>
        <a:xfrm>
          <a:off x="1831802" y="2046245"/>
          <a:ext cx="1746576" cy="698630"/>
        </a:xfrm>
        <a:prstGeom prst="chevron">
          <a:avLst/>
        </a:prstGeom>
        <a:solidFill>
          <a:schemeClr val="accent5">
            <a:tint val="40000"/>
            <a:alpha val="90000"/>
            <a:hueOff val="-5544712"/>
            <a:satOff val="24419"/>
            <a:lumOff val="1168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-5544712"/>
              <a:satOff val="24419"/>
              <a:lumOff val="116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4445" rIns="0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700" kern="1200"/>
            <a:t>Kansallinen sopimusoikeussääntely: esim. kauppalaki, kv. kauppalaki </a:t>
          </a:r>
        </a:p>
      </dsp:txBody>
      <dsp:txXfrm>
        <a:off x="2181117" y="2046245"/>
        <a:ext cx="1047946" cy="698630"/>
      </dsp:txXfrm>
    </dsp:sp>
    <dsp:sp modelId="{E143FC3C-9617-484D-B491-2FBF67AA0443}">
      <dsp:nvSpPr>
        <dsp:cNvPr id="0" name=""/>
        <dsp:cNvSpPr/>
      </dsp:nvSpPr>
      <dsp:spPr>
        <a:xfrm>
          <a:off x="3333857" y="2046245"/>
          <a:ext cx="1746576" cy="698630"/>
        </a:xfrm>
        <a:prstGeom prst="chevron">
          <a:avLst/>
        </a:prstGeom>
        <a:solidFill>
          <a:schemeClr val="accent5">
            <a:tint val="40000"/>
            <a:alpha val="90000"/>
            <a:hueOff val="-8317068"/>
            <a:satOff val="36628"/>
            <a:lumOff val="1753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-8317068"/>
              <a:satOff val="36628"/>
              <a:lumOff val="175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4445" rIns="0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700" kern="1200"/>
            <a:t>CISG, Unidroit, PECL, DCFR </a:t>
          </a:r>
        </a:p>
      </dsp:txBody>
      <dsp:txXfrm>
        <a:off x="3683172" y="2046245"/>
        <a:ext cx="1047946" cy="698630"/>
      </dsp:txXfrm>
    </dsp:sp>
    <dsp:sp modelId="{1E57F42D-463C-46A0-B9C8-51D8373DBFCC}">
      <dsp:nvSpPr>
        <dsp:cNvPr id="0" name=""/>
        <dsp:cNvSpPr/>
      </dsp:nvSpPr>
      <dsp:spPr>
        <a:xfrm>
          <a:off x="4835913" y="2046245"/>
          <a:ext cx="1746576" cy="698630"/>
        </a:xfrm>
        <a:prstGeom prst="chevron">
          <a:avLst/>
        </a:prstGeom>
        <a:solidFill>
          <a:schemeClr val="accent5">
            <a:tint val="40000"/>
            <a:alpha val="90000"/>
            <a:hueOff val="-11089424"/>
            <a:satOff val="48838"/>
            <a:lumOff val="2337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-11089424"/>
              <a:satOff val="48838"/>
              <a:lumOff val="233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4445" rIns="0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700" kern="1200"/>
            <a:t>Markkinoinnin kansainväliset säännöt</a:t>
          </a:r>
        </a:p>
      </dsp:txBody>
      <dsp:txXfrm>
        <a:off x="5185228" y="2046245"/>
        <a:ext cx="1047946" cy="698630"/>
      </dsp:txXfrm>
    </dsp:sp>
    <dsp:sp modelId="{EB5D9417-BD14-482B-A30B-604DDA4D0825}">
      <dsp:nvSpPr>
        <dsp:cNvPr id="0" name=""/>
        <dsp:cNvSpPr/>
      </dsp:nvSpPr>
      <dsp:spPr>
        <a:xfrm>
          <a:off x="6337969" y="2046245"/>
          <a:ext cx="1746576" cy="698630"/>
        </a:xfrm>
        <a:prstGeom prst="chevron">
          <a:avLst/>
        </a:prstGeom>
        <a:solidFill>
          <a:schemeClr val="accent5">
            <a:tint val="40000"/>
            <a:alpha val="90000"/>
            <a:hueOff val="-13861780"/>
            <a:satOff val="61047"/>
            <a:lumOff val="2921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-13861780"/>
              <a:satOff val="61047"/>
              <a:lumOff val="292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4445" rIns="0" bIns="4445" numCol="1" spcCol="1270" anchor="t" anchorCtr="0">
          <a:noAutofit/>
        </a:bodyPr>
        <a:lstStyle/>
        <a:p>
          <a:pPr marL="0" lvl="0" indent="0" algn="l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700" kern="1200"/>
            <a:t>Kohde: sopimussuhde, markkinointi</a:t>
          </a:r>
        </a:p>
        <a:p>
          <a:pPr marL="57150" lvl="1" indent="-57150" algn="l" defTabSz="222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500" i="1" kern="1200"/>
            <a:t>Sopimuksen synty, sopimusvastuu</a:t>
          </a:r>
          <a:endParaRPr lang="fi-FI" sz="500" kern="1200"/>
        </a:p>
      </dsp:txBody>
      <dsp:txXfrm>
        <a:off x="6687284" y="2046245"/>
        <a:ext cx="1047946" cy="698630"/>
      </dsp:txXfrm>
    </dsp:sp>
    <dsp:sp modelId="{0516EF7C-7BAA-4C2C-987F-7346D4D70D47}">
      <dsp:nvSpPr>
        <dsp:cNvPr id="0" name=""/>
        <dsp:cNvSpPr/>
      </dsp:nvSpPr>
      <dsp:spPr>
        <a:xfrm>
          <a:off x="1053" y="2934263"/>
          <a:ext cx="2104308" cy="841723"/>
        </a:xfrm>
        <a:prstGeom prst="chevron">
          <a:avLst/>
        </a:prstGeom>
        <a:solidFill>
          <a:schemeClr val="accent5">
            <a:hueOff val="-13362026"/>
            <a:satOff val="49558"/>
            <a:lumOff val="-568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5715" rIns="0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900" b="1" kern="1200"/>
            <a:t>Rahoitusmarkkinoiden sääntely (kansallinen, EU) </a:t>
          </a:r>
          <a:endParaRPr lang="fi-FI" sz="900" kern="1200"/>
        </a:p>
      </dsp:txBody>
      <dsp:txXfrm>
        <a:off x="421915" y="2934263"/>
        <a:ext cx="1262585" cy="84172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95F6C3D-8677-4F5A-B12D-71E78FD1D17E}">
      <dsp:nvSpPr>
        <dsp:cNvPr id="0" name=""/>
        <dsp:cNvSpPr/>
      </dsp:nvSpPr>
      <dsp:spPr>
        <a:xfrm>
          <a:off x="0" y="1870"/>
          <a:ext cx="808559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3AB2324-9C98-4728-8E18-EC8BDA9DFD8E}">
      <dsp:nvSpPr>
        <dsp:cNvPr id="0" name=""/>
        <dsp:cNvSpPr/>
      </dsp:nvSpPr>
      <dsp:spPr>
        <a:xfrm>
          <a:off x="0" y="1870"/>
          <a:ext cx="1617119" cy="12759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t" anchorCtr="0">
          <a:noAutofit/>
        </a:bodyPr>
        <a:lstStyle/>
        <a:p>
          <a:pPr marL="0" lvl="0" indent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900" b="1" kern="1200"/>
            <a:t>Sääntely on yleensä kahdenlaista: menettelytapa- tai ohjaussääntelyä </a:t>
          </a:r>
          <a:endParaRPr lang="fi-FI" sz="900" kern="1200"/>
        </a:p>
      </dsp:txBody>
      <dsp:txXfrm>
        <a:off x="0" y="1870"/>
        <a:ext cx="1617119" cy="1275938"/>
      </dsp:txXfrm>
    </dsp:sp>
    <dsp:sp modelId="{EBC6A0F7-5442-4906-966C-C60E9534D712}">
      <dsp:nvSpPr>
        <dsp:cNvPr id="0" name=""/>
        <dsp:cNvSpPr/>
      </dsp:nvSpPr>
      <dsp:spPr>
        <a:xfrm>
          <a:off x="0" y="1277809"/>
          <a:ext cx="808559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C9B739A-20A2-4B7B-86B5-7C42B8B45F86}">
      <dsp:nvSpPr>
        <dsp:cNvPr id="0" name=""/>
        <dsp:cNvSpPr/>
      </dsp:nvSpPr>
      <dsp:spPr>
        <a:xfrm>
          <a:off x="0" y="1277809"/>
          <a:ext cx="1617119" cy="12759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t" anchorCtr="0">
          <a:noAutofit/>
        </a:bodyPr>
        <a:lstStyle/>
        <a:p>
          <a:pPr marL="0" lvl="0" indent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900" b="1" kern="1200"/>
            <a:t>Menettelytapasääntely (policy regulation): edistää yhdenvertaisia mahdollisuuksia toimia markkinoilla: </a:t>
          </a:r>
          <a:endParaRPr lang="fi-FI" sz="900" kern="1200"/>
        </a:p>
      </dsp:txBody>
      <dsp:txXfrm>
        <a:off x="0" y="1277809"/>
        <a:ext cx="1617119" cy="1275938"/>
      </dsp:txXfrm>
    </dsp:sp>
    <dsp:sp modelId="{3B2C5955-8A59-4A94-9DC4-463748CEF9E9}">
      <dsp:nvSpPr>
        <dsp:cNvPr id="0" name=""/>
        <dsp:cNvSpPr/>
      </dsp:nvSpPr>
      <dsp:spPr>
        <a:xfrm>
          <a:off x="1738403" y="1297745"/>
          <a:ext cx="6347195" cy="3987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t" anchorCtr="0">
          <a:noAutofit/>
        </a:bodyPr>
        <a:lstStyle/>
        <a:p>
          <a:pPr marL="0" lvl="0" indent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900" kern="1200"/>
            <a:t>Sopimusoikeus, erityisesti tahdonvaltaiset säännökset </a:t>
          </a:r>
        </a:p>
      </dsp:txBody>
      <dsp:txXfrm>
        <a:off x="1738403" y="1297745"/>
        <a:ext cx="6347195" cy="398730"/>
      </dsp:txXfrm>
    </dsp:sp>
    <dsp:sp modelId="{43A2E2B7-6D3C-4BF6-BB28-84FC0C0A68F6}">
      <dsp:nvSpPr>
        <dsp:cNvPr id="0" name=""/>
        <dsp:cNvSpPr/>
      </dsp:nvSpPr>
      <dsp:spPr>
        <a:xfrm>
          <a:off x="1617119" y="1696476"/>
          <a:ext cx="646847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4ED7C10-91C0-4CB3-893A-202B822016BE}">
      <dsp:nvSpPr>
        <dsp:cNvPr id="0" name=""/>
        <dsp:cNvSpPr/>
      </dsp:nvSpPr>
      <dsp:spPr>
        <a:xfrm>
          <a:off x="1738403" y="1716413"/>
          <a:ext cx="6347195" cy="3987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t" anchorCtr="0">
          <a:noAutofit/>
        </a:bodyPr>
        <a:lstStyle/>
        <a:p>
          <a:pPr marL="0" lvl="0" indent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900" kern="1200"/>
            <a:t>Tiedonantovelvollisuudet, kaupankäynti- ja käytännesäännöt, vastuut, sijoitustuotteiden laatu </a:t>
          </a:r>
        </a:p>
      </dsp:txBody>
      <dsp:txXfrm>
        <a:off x="1738403" y="1716413"/>
        <a:ext cx="6347195" cy="398730"/>
      </dsp:txXfrm>
    </dsp:sp>
    <dsp:sp modelId="{7704034E-7052-4628-BB95-8646D1B7C155}">
      <dsp:nvSpPr>
        <dsp:cNvPr id="0" name=""/>
        <dsp:cNvSpPr/>
      </dsp:nvSpPr>
      <dsp:spPr>
        <a:xfrm>
          <a:off x="1617119" y="2115143"/>
          <a:ext cx="646847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B28779D-8122-418A-AAC3-F7D0553ABBE8}">
      <dsp:nvSpPr>
        <dsp:cNvPr id="0" name=""/>
        <dsp:cNvSpPr/>
      </dsp:nvSpPr>
      <dsp:spPr>
        <a:xfrm>
          <a:off x="1738403" y="2135080"/>
          <a:ext cx="6347195" cy="3987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t" anchorCtr="0">
          <a:noAutofit/>
        </a:bodyPr>
        <a:lstStyle/>
        <a:p>
          <a:pPr marL="0" lvl="0" indent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900" kern="1200"/>
            <a:t>Tavoitteena tehokkuus ja sopimusoikeudellinen suoja (tai kuluttajan- / sijoittajansuoja) </a:t>
          </a:r>
        </a:p>
      </dsp:txBody>
      <dsp:txXfrm>
        <a:off x="1738403" y="2135080"/>
        <a:ext cx="6347195" cy="398730"/>
      </dsp:txXfrm>
    </dsp:sp>
    <dsp:sp modelId="{037E98FC-F2F1-4229-A2FB-2F0DA636A045}">
      <dsp:nvSpPr>
        <dsp:cNvPr id="0" name=""/>
        <dsp:cNvSpPr/>
      </dsp:nvSpPr>
      <dsp:spPr>
        <a:xfrm>
          <a:off x="1617119" y="2533811"/>
          <a:ext cx="646847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0F45C91-DA1B-4A41-AFBD-89BE45AE829E}">
      <dsp:nvSpPr>
        <dsp:cNvPr id="0" name=""/>
        <dsp:cNvSpPr/>
      </dsp:nvSpPr>
      <dsp:spPr>
        <a:xfrm>
          <a:off x="0" y="2553747"/>
          <a:ext cx="808559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19172E2-BFFD-417E-A675-8FC3D7EBA865}">
      <dsp:nvSpPr>
        <dsp:cNvPr id="0" name=""/>
        <dsp:cNvSpPr/>
      </dsp:nvSpPr>
      <dsp:spPr>
        <a:xfrm>
          <a:off x="0" y="2553747"/>
          <a:ext cx="1617119" cy="12759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t" anchorCtr="0">
          <a:noAutofit/>
        </a:bodyPr>
        <a:lstStyle/>
        <a:p>
          <a:pPr marL="0" lvl="0" indent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900" b="1" kern="1200"/>
            <a:t>Ohjaussääntely (guidance regulation): vaikuttaa markkinoiden rakenteisiin ja laajuuteen: kaupankäynnin määrän tai kohteiden rajoittaminen toimija-, ajanjakso- tai transaktiokohtaisesti </a:t>
          </a:r>
          <a:endParaRPr lang="fi-FI" sz="900" kern="1200"/>
        </a:p>
      </dsp:txBody>
      <dsp:txXfrm>
        <a:off x="0" y="2553747"/>
        <a:ext cx="1617119" cy="1275938"/>
      </dsp:txXfrm>
    </dsp:sp>
    <dsp:sp modelId="{F9FD739A-80A5-4D34-AE37-2297C5704BD6}">
      <dsp:nvSpPr>
        <dsp:cNvPr id="0" name=""/>
        <dsp:cNvSpPr/>
      </dsp:nvSpPr>
      <dsp:spPr>
        <a:xfrm>
          <a:off x="1738403" y="2563793"/>
          <a:ext cx="6347195" cy="2009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t" anchorCtr="0">
          <a:noAutofit/>
        </a:bodyPr>
        <a:lstStyle/>
        <a:p>
          <a:pPr marL="0" lvl="0" indent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900" b="0" i="0" kern="1200" baseline="0"/>
            <a:t>Kilpailuoikeus: kartellit, määräävä markkina-asema ja yrityskaupat </a:t>
          </a:r>
          <a:endParaRPr lang="fi-FI" sz="900" kern="1200"/>
        </a:p>
      </dsp:txBody>
      <dsp:txXfrm>
        <a:off x="1738403" y="2563793"/>
        <a:ext cx="6347195" cy="200922"/>
      </dsp:txXfrm>
    </dsp:sp>
    <dsp:sp modelId="{6C38488F-4EE8-4AE3-941B-75F2D99088B9}">
      <dsp:nvSpPr>
        <dsp:cNvPr id="0" name=""/>
        <dsp:cNvSpPr/>
      </dsp:nvSpPr>
      <dsp:spPr>
        <a:xfrm>
          <a:off x="1617119" y="2764716"/>
          <a:ext cx="646847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BE07DA1-66AB-4CF4-AFF7-6A6B2A7CFED8}">
      <dsp:nvSpPr>
        <dsp:cNvPr id="0" name=""/>
        <dsp:cNvSpPr/>
      </dsp:nvSpPr>
      <dsp:spPr>
        <a:xfrm>
          <a:off x="1738403" y="2774762"/>
          <a:ext cx="6347195" cy="2009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t" anchorCtr="0">
          <a:noAutofit/>
        </a:bodyPr>
        <a:lstStyle/>
        <a:p>
          <a:pPr marL="0" lvl="0" indent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900" b="0" i="0" kern="1200" baseline="0"/>
            <a:t>Kuluttajansuoja: esim. kulutusluottojen korot (KSL 7:17c) </a:t>
          </a:r>
          <a:endParaRPr lang="fi-FI" sz="900" kern="1200"/>
        </a:p>
      </dsp:txBody>
      <dsp:txXfrm>
        <a:off x="1738403" y="2774762"/>
        <a:ext cx="6347195" cy="200922"/>
      </dsp:txXfrm>
    </dsp:sp>
    <dsp:sp modelId="{9DDB4434-AD4B-48F9-B564-EEFF254B6A31}">
      <dsp:nvSpPr>
        <dsp:cNvPr id="0" name=""/>
        <dsp:cNvSpPr/>
      </dsp:nvSpPr>
      <dsp:spPr>
        <a:xfrm>
          <a:off x="1617119" y="2975685"/>
          <a:ext cx="646847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77DAD59-C597-4346-A829-048BA7182920}">
      <dsp:nvSpPr>
        <dsp:cNvPr id="0" name=""/>
        <dsp:cNvSpPr/>
      </dsp:nvSpPr>
      <dsp:spPr>
        <a:xfrm>
          <a:off x="1738403" y="2985731"/>
          <a:ext cx="6347195" cy="2009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t" anchorCtr="0">
          <a:noAutofit/>
        </a:bodyPr>
        <a:lstStyle/>
        <a:p>
          <a:pPr marL="0" lvl="0" indent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900" b="0" i="0" kern="1200" baseline="0"/>
            <a:t>Tulli- ym. julkisoikeudelliset maksut; tuonti- ja vientirajoitukset </a:t>
          </a:r>
          <a:r>
            <a:rPr lang="en-US" sz="900" b="0" i="0" kern="1200" baseline="0"/>
            <a:t>(esim. GATT XIX) </a:t>
          </a:r>
          <a:endParaRPr lang="fi-FI" sz="900" kern="1200"/>
        </a:p>
      </dsp:txBody>
      <dsp:txXfrm>
        <a:off x="1738403" y="2985731"/>
        <a:ext cx="6347195" cy="200922"/>
      </dsp:txXfrm>
    </dsp:sp>
    <dsp:sp modelId="{D77212DE-E00D-4389-98E0-D8E76DD92606}">
      <dsp:nvSpPr>
        <dsp:cNvPr id="0" name=""/>
        <dsp:cNvSpPr/>
      </dsp:nvSpPr>
      <dsp:spPr>
        <a:xfrm>
          <a:off x="1617119" y="3186654"/>
          <a:ext cx="646847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A4ADB2D-7C4E-4D83-9794-D449EC42C5DD}">
      <dsp:nvSpPr>
        <dsp:cNvPr id="0" name=""/>
        <dsp:cNvSpPr/>
      </dsp:nvSpPr>
      <dsp:spPr>
        <a:xfrm>
          <a:off x="1738403" y="3196701"/>
          <a:ext cx="6347195" cy="2009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t" anchorCtr="0">
          <a:noAutofit/>
        </a:bodyPr>
        <a:lstStyle/>
        <a:p>
          <a:pPr marL="0" lvl="0" indent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900" b="0" i="0" kern="1200" baseline="0"/>
            <a:t>Tekniset esteet </a:t>
          </a:r>
          <a:r>
            <a:rPr lang="en-US" sz="900" b="0" i="0" kern="1200" baseline="0"/>
            <a:t>(turvallisuusnormit ja muu vastaava sääntely)</a:t>
          </a:r>
          <a:endParaRPr lang="fi-FI" sz="900" kern="1200"/>
        </a:p>
      </dsp:txBody>
      <dsp:txXfrm>
        <a:off x="1738403" y="3196701"/>
        <a:ext cx="6347195" cy="200922"/>
      </dsp:txXfrm>
    </dsp:sp>
    <dsp:sp modelId="{A28D97D5-EA99-48CA-9587-72A97FD2D6C8}">
      <dsp:nvSpPr>
        <dsp:cNvPr id="0" name=""/>
        <dsp:cNvSpPr/>
      </dsp:nvSpPr>
      <dsp:spPr>
        <a:xfrm>
          <a:off x="1617119" y="3397623"/>
          <a:ext cx="646847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9B370D4-6B4E-4FD3-8442-21FCD8934132}">
      <dsp:nvSpPr>
        <dsp:cNvPr id="0" name=""/>
        <dsp:cNvSpPr/>
      </dsp:nvSpPr>
      <dsp:spPr>
        <a:xfrm>
          <a:off x="1738403" y="3407670"/>
          <a:ext cx="6347195" cy="2009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t" anchorCtr="0">
          <a:noAutofit/>
        </a:bodyPr>
        <a:lstStyle/>
        <a:p>
          <a:pPr marL="0" lvl="0" indent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900" b="0" i="0" kern="1200" baseline="0"/>
            <a:t>Valtiontuet; </a:t>
          </a:r>
          <a:r>
            <a:rPr lang="en-US" sz="900" b="0" i="0" kern="1200" baseline="0"/>
            <a:t>Syrjintä julkisissa hankinnoissa </a:t>
          </a:r>
          <a:endParaRPr lang="fi-FI" sz="900" kern="1200"/>
        </a:p>
      </dsp:txBody>
      <dsp:txXfrm>
        <a:off x="1738403" y="3407670"/>
        <a:ext cx="6347195" cy="200922"/>
      </dsp:txXfrm>
    </dsp:sp>
    <dsp:sp modelId="{590EB6A5-D376-40EF-AB06-838182BA4DA6}">
      <dsp:nvSpPr>
        <dsp:cNvPr id="0" name=""/>
        <dsp:cNvSpPr/>
      </dsp:nvSpPr>
      <dsp:spPr>
        <a:xfrm>
          <a:off x="1617119" y="3608593"/>
          <a:ext cx="646847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45AF375-9AEF-4D0D-B512-FD95C468F2EE}">
      <dsp:nvSpPr>
        <dsp:cNvPr id="0" name=""/>
        <dsp:cNvSpPr/>
      </dsp:nvSpPr>
      <dsp:spPr>
        <a:xfrm>
          <a:off x="1738403" y="3618639"/>
          <a:ext cx="6347195" cy="2009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t" anchorCtr="0">
          <a:noAutofit/>
        </a:bodyPr>
        <a:lstStyle/>
        <a:p>
          <a:pPr marL="0" lvl="0" indent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900" b="0" i="0" kern="1200" baseline="0"/>
            <a:t>Poikkeava IPR-suoja </a:t>
          </a:r>
          <a:endParaRPr lang="fi-FI" sz="900" kern="1200"/>
        </a:p>
      </dsp:txBody>
      <dsp:txXfrm>
        <a:off x="1738403" y="3618639"/>
        <a:ext cx="6347195" cy="200922"/>
      </dsp:txXfrm>
    </dsp:sp>
    <dsp:sp modelId="{D3EB7E7E-0CC6-4074-B998-C6788BC029E2}">
      <dsp:nvSpPr>
        <dsp:cNvPr id="0" name=""/>
        <dsp:cNvSpPr/>
      </dsp:nvSpPr>
      <dsp:spPr>
        <a:xfrm>
          <a:off x="1617119" y="3819562"/>
          <a:ext cx="646847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42A779-7EBE-4D44-AC98-EF5EB48B18FC}">
      <dsp:nvSpPr>
        <dsp:cNvPr id="0" name=""/>
        <dsp:cNvSpPr/>
      </dsp:nvSpPr>
      <dsp:spPr>
        <a:xfrm>
          <a:off x="2893332" y="47894"/>
          <a:ext cx="2298934" cy="2298934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alpha val="5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300" b="1" kern="1200"/>
            <a:t>Kollektiivinen </a:t>
          </a:r>
          <a:endParaRPr lang="fi-FI" sz="1300" kern="1200"/>
        </a:p>
      </dsp:txBody>
      <dsp:txXfrm>
        <a:off x="3199856" y="450207"/>
        <a:ext cx="1685885" cy="1034520"/>
      </dsp:txXfrm>
    </dsp:sp>
    <dsp:sp modelId="{D6377328-8345-4212-98C5-447DC543C0DC}">
      <dsp:nvSpPr>
        <dsp:cNvPr id="0" name=""/>
        <dsp:cNvSpPr/>
      </dsp:nvSpPr>
      <dsp:spPr>
        <a:xfrm>
          <a:off x="3722864" y="1484728"/>
          <a:ext cx="2298934" cy="2298934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alpha val="5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1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300" b="1" kern="1200"/>
            <a:t>Automatisoitu </a:t>
          </a:r>
          <a:endParaRPr lang="fi-FI" sz="1300" kern="120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1000" kern="1200"/>
            <a:t>Sähköinen järjestelmä 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1000" kern="1200"/>
            <a:t>Kaupankäynti ja sen kohteet ovat elektronisia arvo-osuuksia arvo-osuustileillä </a:t>
          </a:r>
        </a:p>
      </dsp:txBody>
      <dsp:txXfrm>
        <a:off x="4425955" y="2078619"/>
        <a:ext cx="1379360" cy="1264413"/>
      </dsp:txXfrm>
    </dsp:sp>
    <dsp:sp modelId="{626075FA-BA7F-4D14-A7F4-B783C0A51A01}">
      <dsp:nvSpPr>
        <dsp:cNvPr id="0" name=""/>
        <dsp:cNvSpPr/>
      </dsp:nvSpPr>
      <dsp:spPr>
        <a:xfrm>
          <a:off x="2063800" y="1484728"/>
          <a:ext cx="2298934" cy="2298934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alpha val="5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300" b="1" kern="1200"/>
            <a:t>Anonyymi </a:t>
          </a:r>
          <a:endParaRPr lang="fi-FI" sz="1300" kern="1200"/>
        </a:p>
      </dsp:txBody>
      <dsp:txXfrm>
        <a:off x="2280283" y="2078619"/>
        <a:ext cx="1379360" cy="1264413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ABF8E23-C069-48C0-84ED-71244BEE71DB}">
      <dsp:nvSpPr>
        <dsp:cNvPr id="0" name=""/>
        <dsp:cNvSpPr/>
      </dsp:nvSpPr>
      <dsp:spPr>
        <a:xfrm>
          <a:off x="39" y="544853"/>
          <a:ext cx="3778280" cy="518400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800" b="1" kern="1200"/>
            <a:t>Suoramyynti</a:t>
          </a:r>
          <a:endParaRPr lang="fi-FI" sz="1800" kern="1200"/>
        </a:p>
      </dsp:txBody>
      <dsp:txXfrm>
        <a:off x="39" y="544853"/>
        <a:ext cx="3778280" cy="518400"/>
      </dsp:txXfrm>
    </dsp:sp>
    <dsp:sp modelId="{0BF24310-7E47-443E-92C9-037D0244E1B6}">
      <dsp:nvSpPr>
        <dsp:cNvPr id="0" name=""/>
        <dsp:cNvSpPr/>
      </dsp:nvSpPr>
      <dsp:spPr>
        <a:xfrm>
          <a:off x="39" y="1063253"/>
          <a:ext cx="3778280" cy="2223450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1800" kern="1200"/>
            <a:t>Sopimusoikeusperusteiset myyjän tiedonantovelvollisuudet ja ostajan selonottovelvollisuudet kohdistuvat vastapuoleen 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1800" kern="1200"/>
            <a:t>Velvoitteen rikkominen (sopimusrikkomus) on vahingon välttämätön ja riittävä edellytys </a:t>
          </a:r>
        </a:p>
      </dsp:txBody>
      <dsp:txXfrm>
        <a:off x="39" y="1063253"/>
        <a:ext cx="3778280" cy="2223450"/>
      </dsp:txXfrm>
    </dsp:sp>
    <dsp:sp modelId="{CB4586E2-1C2F-4BB9-AF97-DA669BE081B8}">
      <dsp:nvSpPr>
        <dsp:cNvPr id="0" name=""/>
        <dsp:cNvSpPr/>
      </dsp:nvSpPr>
      <dsp:spPr>
        <a:xfrm>
          <a:off x="4307279" y="544853"/>
          <a:ext cx="3778280" cy="518400"/>
        </a:xfrm>
        <a:prstGeom prst="rect">
          <a:avLst/>
        </a:prstGeom>
        <a:gradFill rotWithShape="0">
          <a:gsLst>
            <a:gs pos="0">
              <a:schemeClr val="accent5">
                <a:hueOff val="-13362026"/>
                <a:satOff val="49558"/>
                <a:lumOff val="-5686"/>
                <a:alphaOff val="0"/>
                <a:tint val="50000"/>
                <a:satMod val="300000"/>
              </a:schemeClr>
            </a:gs>
            <a:gs pos="35000">
              <a:schemeClr val="accent5">
                <a:hueOff val="-13362026"/>
                <a:satOff val="49558"/>
                <a:lumOff val="-5686"/>
                <a:alphaOff val="0"/>
                <a:tint val="37000"/>
                <a:satMod val="300000"/>
              </a:schemeClr>
            </a:gs>
            <a:gs pos="100000">
              <a:schemeClr val="accent5">
                <a:hueOff val="-13362026"/>
                <a:satOff val="49558"/>
                <a:lumOff val="-5686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hueOff val="-13362026"/>
              <a:satOff val="49558"/>
              <a:lumOff val="-5686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800" b="1" kern="1200"/>
            <a:t>Kaupankäynti markkinoilla </a:t>
          </a:r>
          <a:endParaRPr lang="fi-FI" sz="1800" kern="1200"/>
        </a:p>
      </dsp:txBody>
      <dsp:txXfrm>
        <a:off x="4307279" y="544853"/>
        <a:ext cx="3778280" cy="518400"/>
      </dsp:txXfrm>
    </dsp:sp>
    <dsp:sp modelId="{4364049A-A623-4644-833A-197AB9AFE045}">
      <dsp:nvSpPr>
        <dsp:cNvPr id="0" name=""/>
        <dsp:cNvSpPr/>
      </dsp:nvSpPr>
      <dsp:spPr>
        <a:xfrm>
          <a:off x="4307279" y="1063253"/>
          <a:ext cx="3778280" cy="2223450"/>
        </a:xfrm>
        <a:prstGeom prst="rect">
          <a:avLst/>
        </a:prstGeom>
        <a:solidFill>
          <a:schemeClr val="accent5">
            <a:tint val="40000"/>
            <a:alpha val="90000"/>
            <a:hueOff val="-13861780"/>
            <a:satOff val="61047"/>
            <a:lumOff val="2921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-13861780"/>
              <a:satOff val="61047"/>
              <a:lumOff val="2921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1800" kern="1200"/>
            <a:t>Arvopaperimarkkinaoikeudelliset, markkinoille yleensä kohdistuvat tiedonantovelvollisuudet , 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1800" kern="1200"/>
            <a:t>jotka eivät kohdistu mihinkään konkreettiseen transaktioon eivätkä vastapuoleen 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1800" kern="1200"/>
            <a:t>Vastapuolta voi olla mahdoton edes määrittää </a:t>
          </a:r>
        </a:p>
      </dsp:txBody>
      <dsp:txXfrm>
        <a:off x="4307279" y="1063253"/>
        <a:ext cx="3778280" cy="2223450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7183E0C-9867-4847-B884-86C66E51FBD2}">
      <dsp:nvSpPr>
        <dsp:cNvPr id="0" name=""/>
        <dsp:cNvSpPr/>
      </dsp:nvSpPr>
      <dsp:spPr>
        <a:xfrm rot="16200000">
          <a:off x="-1149462" y="1153805"/>
          <a:ext cx="3831557" cy="1523945"/>
        </a:xfrm>
        <a:prstGeom prst="flowChartManualOperati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0" rIns="75726" bIns="0" numCol="1" spcCol="1270" anchor="t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200" b="1" kern="1200"/>
            <a:t>Sijoittajien kyky arvoida informaatiota vaihtelee ja on rajoittunut </a:t>
          </a:r>
          <a:endParaRPr lang="fi-FI" sz="1200" kern="120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900" kern="1200"/>
            <a:t>Esim. markkinapsykologian vaikutus </a:t>
          </a:r>
        </a:p>
      </dsp:txBody>
      <dsp:txXfrm rot="5400000">
        <a:off x="4344" y="766310"/>
        <a:ext cx="1523945" cy="2298935"/>
      </dsp:txXfrm>
    </dsp:sp>
    <dsp:sp modelId="{E06F5DD3-550E-4ED6-8823-D7AC45C2F35A}">
      <dsp:nvSpPr>
        <dsp:cNvPr id="0" name=""/>
        <dsp:cNvSpPr/>
      </dsp:nvSpPr>
      <dsp:spPr>
        <a:xfrm rot="16200000">
          <a:off x="488779" y="1153805"/>
          <a:ext cx="3831557" cy="1523945"/>
        </a:xfrm>
        <a:prstGeom prst="flowChartManualOperati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0" rIns="75726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200" b="1" kern="1200"/>
            <a:t>Markkinavoimat huolehtivat riittävän informaation tuottamisesta markkinoille hintamekanismin kautta (mitä riskipakoiset sijoittajat ovat valmiita maksamaan) </a:t>
          </a:r>
          <a:endParaRPr lang="fi-FI" sz="1200" kern="1200"/>
        </a:p>
      </dsp:txBody>
      <dsp:txXfrm rot="5400000">
        <a:off x="1642585" y="766310"/>
        <a:ext cx="1523945" cy="2298935"/>
      </dsp:txXfrm>
    </dsp:sp>
    <dsp:sp modelId="{73F5C1B2-1DCB-4594-A993-7F2A29FD7E3B}">
      <dsp:nvSpPr>
        <dsp:cNvPr id="0" name=""/>
        <dsp:cNvSpPr/>
      </dsp:nvSpPr>
      <dsp:spPr>
        <a:xfrm rot="16200000">
          <a:off x="2127021" y="1153805"/>
          <a:ext cx="3831557" cy="1523945"/>
        </a:xfrm>
        <a:prstGeom prst="flowChartManualOperati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0" rIns="75726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200" b="1" kern="1200"/>
            <a:t>Tehokkailla markkinoilla hinnat heijastavat kaikkea informaatiota </a:t>
          </a:r>
          <a:endParaRPr lang="fi-FI" sz="1200" kern="1200"/>
        </a:p>
      </dsp:txBody>
      <dsp:txXfrm rot="5400000">
        <a:off x="3280827" y="766310"/>
        <a:ext cx="1523945" cy="2298935"/>
      </dsp:txXfrm>
    </dsp:sp>
    <dsp:sp modelId="{E358767B-6F13-4A9A-8216-A65D926805FB}">
      <dsp:nvSpPr>
        <dsp:cNvPr id="0" name=""/>
        <dsp:cNvSpPr/>
      </dsp:nvSpPr>
      <dsp:spPr>
        <a:xfrm rot="16200000">
          <a:off x="3765262" y="1153805"/>
          <a:ext cx="3831557" cy="1523945"/>
        </a:xfrm>
        <a:prstGeom prst="flowChartManualOperati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0" rIns="75726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200" b="1" kern="1200"/>
            <a:t>ECMH, Market Model of Investment Behavior </a:t>
          </a:r>
          <a:endParaRPr lang="fi-FI" sz="1200" kern="1200"/>
        </a:p>
      </dsp:txBody>
      <dsp:txXfrm rot="5400000">
        <a:off x="4919068" y="766310"/>
        <a:ext cx="1523945" cy="2298935"/>
      </dsp:txXfrm>
    </dsp:sp>
    <dsp:sp modelId="{30E6D19F-8980-443F-AAEA-C7E9641F7F13}">
      <dsp:nvSpPr>
        <dsp:cNvPr id="0" name=""/>
        <dsp:cNvSpPr/>
      </dsp:nvSpPr>
      <dsp:spPr>
        <a:xfrm rot="16200000">
          <a:off x="5403504" y="1153805"/>
          <a:ext cx="3831557" cy="1523945"/>
        </a:xfrm>
        <a:prstGeom prst="flowChartManualOperati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0" rIns="75726" bIns="0" numCol="1" spcCol="1270" anchor="t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200" b="1" kern="1200"/>
            <a:t>Informatiivinen tehokkuus: sääntely / deregulaatio? </a:t>
          </a:r>
          <a:endParaRPr lang="fi-FI" sz="1200" kern="120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900" kern="1200"/>
            <a:t>Insentiivit informaation tuottamiseen ja hankkimiseen 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900" kern="1200"/>
            <a:t>Informaation ymmärtäminen 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900" kern="1200"/>
            <a:t>Käyttäytymistaloustiede: informaatiotulva, erilaiset informaatioharhat </a:t>
          </a:r>
        </a:p>
      </dsp:txBody>
      <dsp:txXfrm rot="5400000">
        <a:off x="6557310" y="766310"/>
        <a:ext cx="1523945" cy="2298935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2B8EF40-1BFA-47BE-A39A-FF72BF04A1C9}">
      <dsp:nvSpPr>
        <dsp:cNvPr id="0" name=""/>
        <dsp:cNvSpPr/>
      </dsp:nvSpPr>
      <dsp:spPr>
        <a:xfrm>
          <a:off x="0" y="0"/>
          <a:ext cx="3831557" cy="3831557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D988B7C8-F700-44B8-93C5-C39F79A2956E}">
      <dsp:nvSpPr>
        <dsp:cNvPr id="0" name=""/>
        <dsp:cNvSpPr/>
      </dsp:nvSpPr>
      <dsp:spPr>
        <a:xfrm>
          <a:off x="1915778" y="0"/>
          <a:ext cx="6169820" cy="383155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300" b="1" kern="1200"/>
            <a:t>Omistusoikeuksien näkökulmasta valvonnan tarkoituksena on selvittää, kuinka hyvin tieto ohjataan suurimman hyödyn omaavaan käyttöön.</a:t>
          </a:r>
          <a:endParaRPr lang="fi-FI" sz="1300" kern="1200"/>
        </a:p>
      </dsp:txBody>
      <dsp:txXfrm>
        <a:off x="1915778" y="0"/>
        <a:ext cx="6169820" cy="613049"/>
      </dsp:txXfrm>
    </dsp:sp>
    <dsp:sp modelId="{9D2CBE15-4911-4588-8870-BB11EEFFAABE}">
      <dsp:nvSpPr>
        <dsp:cNvPr id="0" name=""/>
        <dsp:cNvSpPr/>
      </dsp:nvSpPr>
      <dsp:spPr>
        <a:xfrm>
          <a:off x="402313" y="613049"/>
          <a:ext cx="3026930" cy="3026930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3FF297E2-8CD2-4036-9F01-EBE9631647DD}">
      <dsp:nvSpPr>
        <dsp:cNvPr id="0" name=""/>
        <dsp:cNvSpPr/>
      </dsp:nvSpPr>
      <dsp:spPr>
        <a:xfrm>
          <a:off x="1915778" y="613049"/>
          <a:ext cx="6169820" cy="302693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300" b="1" kern="1200"/>
            <a:t>Jokainen väärä, harhaanjohtava tieto, joka saavuttaa markkinat, tuottaa kustannuksia. Oikea tieto puolestaan ​​lisää allokointitehokkuutta</a:t>
          </a:r>
          <a:endParaRPr lang="fi-FI" sz="1300" kern="1200"/>
        </a:p>
      </dsp:txBody>
      <dsp:txXfrm>
        <a:off x="1915778" y="613049"/>
        <a:ext cx="6169820" cy="613049"/>
      </dsp:txXfrm>
    </dsp:sp>
    <dsp:sp modelId="{D1C140E5-4079-4C77-B438-A79661A84D27}">
      <dsp:nvSpPr>
        <dsp:cNvPr id="0" name=""/>
        <dsp:cNvSpPr/>
      </dsp:nvSpPr>
      <dsp:spPr>
        <a:xfrm>
          <a:off x="804626" y="1226098"/>
          <a:ext cx="2222303" cy="2222303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40140B48-B17B-48C0-AEC0-BE117DA75A5B}">
      <dsp:nvSpPr>
        <dsp:cNvPr id="0" name=""/>
        <dsp:cNvSpPr/>
      </dsp:nvSpPr>
      <dsp:spPr>
        <a:xfrm>
          <a:off x="1915778" y="1226098"/>
          <a:ext cx="6169820" cy="222230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300" b="1" kern="1200"/>
            <a:t>Tietosuojan periaate: oikeus omistaa tietoja ja oikeus suojata niitä</a:t>
          </a:r>
          <a:endParaRPr lang="fi-FI" sz="1300" kern="1200"/>
        </a:p>
      </dsp:txBody>
      <dsp:txXfrm>
        <a:off x="1915778" y="1226098"/>
        <a:ext cx="6169820" cy="613049"/>
      </dsp:txXfrm>
    </dsp:sp>
    <dsp:sp modelId="{498131C9-8DD1-4FE2-8B85-9B162A46EB55}">
      <dsp:nvSpPr>
        <dsp:cNvPr id="0" name=""/>
        <dsp:cNvSpPr/>
      </dsp:nvSpPr>
      <dsp:spPr>
        <a:xfrm>
          <a:off x="1206940" y="1839147"/>
          <a:ext cx="1417676" cy="1417676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F13E4E7C-1838-457D-BB3A-C4B0C4DBB7B5}">
      <dsp:nvSpPr>
        <dsp:cNvPr id="0" name=""/>
        <dsp:cNvSpPr/>
      </dsp:nvSpPr>
      <dsp:spPr>
        <a:xfrm>
          <a:off x="1915778" y="1839147"/>
          <a:ext cx="6169820" cy="141767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300" b="1" kern="1200"/>
            <a:t>Yrityksen sisäisten tietojen luottamuksellisuus on suojattu lailla.</a:t>
          </a:r>
          <a:endParaRPr lang="fi-FI" sz="1300" kern="1200"/>
        </a:p>
      </dsp:txBody>
      <dsp:txXfrm>
        <a:off x="1915778" y="1839147"/>
        <a:ext cx="6169820" cy="613049"/>
      </dsp:txXfrm>
    </dsp:sp>
    <dsp:sp modelId="{163ECEAF-173F-4AA2-9923-CF84A695001A}">
      <dsp:nvSpPr>
        <dsp:cNvPr id="0" name=""/>
        <dsp:cNvSpPr/>
      </dsp:nvSpPr>
      <dsp:spPr>
        <a:xfrm>
          <a:off x="1609253" y="2452196"/>
          <a:ext cx="613049" cy="613049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126A3C7E-96C4-4238-BD28-620047A0CACF}">
      <dsp:nvSpPr>
        <dsp:cNvPr id="0" name=""/>
        <dsp:cNvSpPr/>
      </dsp:nvSpPr>
      <dsp:spPr>
        <a:xfrm>
          <a:off x="1915778" y="2452196"/>
          <a:ext cx="6169820" cy="61304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300" b="1" kern="1200"/>
            <a:t>Yhtiön julkaisemilla ja siten julkisessa omistuksessa olevilla tiedoilla on todenmukaisuusvaatimus (SMA), joka suojaa kaikkia osapuolia, ei vain sijoittajia, vaan suurta yleisöä.</a:t>
          </a:r>
          <a:endParaRPr lang="fi-FI" sz="1300" kern="1200"/>
        </a:p>
      </dsp:txBody>
      <dsp:txXfrm>
        <a:off x="1915778" y="2452196"/>
        <a:ext cx="6169820" cy="61304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2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2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4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25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26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27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4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6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>
            <a:extLst>
              <a:ext uri="{FF2B5EF4-FFF2-40B4-BE49-F238E27FC236}">
                <a16:creationId xmlns:a16="http://schemas.microsoft.com/office/drawing/2014/main" id="{64DD57CB-E89B-4C8B-9936-16ACCE4D2E4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DE79C7FE-C5F5-4211-B5C8-0D7050C8268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FD7B8B-59E4-4835-9804-C1FCC5E91C05}" type="datetimeFigureOut">
              <a:rPr lang="fi-FI" smtClean="0"/>
              <a:t>11.1.2021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7172B744-7A0F-42A7-B695-7A5EC8B9D24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A9C58C09-4884-497D-AB59-097AD5CE372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29A090-757B-49AD-9387-3ACD486AB41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7381400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5E782B-06FE-4665-9081-43FC14383CEE}" type="datetimeFigureOut">
              <a:rPr lang="fi-FI" smtClean="0"/>
              <a:t>11.1.2021</a:t>
            </a:fld>
            <a:endParaRPr lang="fi-F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C9AB67-BB56-4088-95A9-164E28EB51B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0984123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5.xml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5.xml"/></Relationships>
</file>

<file path=ppt/slideLayouts/_rels/slideLayout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Master" Target="../slideMasters/slideMaster5.xml"/></Relationships>
</file>

<file path=ppt/slideLayouts/_rels/slideLayout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Master" Target="../slideMasters/slideMaster5.xml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406400" y="1712913"/>
            <a:ext cx="8324850" cy="3919537"/>
          </a:xfrm>
          <a:prstGeom prst="rect">
            <a:avLst/>
          </a:prstGeom>
          <a:solidFill>
            <a:srgbClr val="ED293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fi-FI" altLang="fi-FI">
              <a:solidFill>
                <a:srgbClr val="000000"/>
              </a:solidFill>
            </a:endParaRPr>
          </a:p>
        </p:txBody>
      </p:sp>
      <p:pic>
        <p:nvPicPr>
          <p:cNvPr id="5" name="Picture 10" descr="aalto_HSE_e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120900" cy="163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71500" y="1770063"/>
            <a:ext cx="7769225" cy="1331912"/>
          </a:xfrm>
        </p:spPr>
        <p:txBody>
          <a:bodyPr/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71500" y="3141663"/>
            <a:ext cx="6283325" cy="2339975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chemeClr val="bg1"/>
                </a:solidFill>
                <a:latin typeface="Georgia" pitchFamily="18" charset="0"/>
              </a:defRPr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2860675" y="5959475"/>
            <a:ext cx="2025650" cy="176213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928B81"/>
                </a:solidFill>
              </a:defRPr>
            </a:lvl1pPr>
          </a:lstStyle>
          <a:p>
            <a:pPr>
              <a:defRPr/>
            </a:pPr>
            <a:fld id="{41110078-6ECC-40D2-8924-9DA988941CDF}" type="datetime1">
              <a:rPr lang="fi-FI" smtClean="0"/>
              <a:t>11.1.2021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6809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59FDD6E7-C100-4995-99C7-A7BAE4AEB903}" type="datetime1">
              <a:rPr lang="fi-FI" smtClean="0"/>
              <a:t>11.1.2021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Kansainväliset sopimukset luento 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908E9564-FABD-43F8-97EF-6462AE199A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1241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1138" y="488950"/>
            <a:ext cx="1995487" cy="52292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1500" y="488950"/>
            <a:ext cx="5837238" cy="52292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6D530511-7F42-4949-BCA9-A67CAB5C9507}" type="datetime1">
              <a:rPr lang="fi-FI" smtClean="0"/>
              <a:t>11.1.2021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Kansainväliset sopimukset luento 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7D4E0A4F-5660-4408-96C8-DF1D6F8488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6299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Otsikko sekä kaaviokuva tai organisaatiokaavi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martArt-paikkamerkki 2"/>
          <p:cNvSpPr>
            <a:spLocks noGrp="1"/>
          </p:cNvSpPr>
          <p:nvPr>
            <p:ph type="dgm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fi-FI" noProof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4A0A7E9E-F74D-4CA4-ACF2-D58E28361F89}" type="datetime1">
              <a:rPr lang="fi-FI" smtClean="0"/>
              <a:t>11.1.2021</a:t>
            </a:fld>
            <a:endParaRPr lang="en-US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Kansainväliset sopimukset luento 1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B819B86B-5EC9-45C2-8A11-E9BF295CDE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5852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nsi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584309" y="5454200"/>
            <a:ext cx="5379423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200" i="1">
                <a:solidFill>
                  <a:schemeClr val="bg1"/>
                </a:solidFill>
                <a:latin typeface="Georgia"/>
                <a:cs typeface="Georgia"/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Click to edit Master subtitle style</a:t>
            </a:r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584309" y="2740334"/>
            <a:ext cx="7975385" cy="263600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5400" b="1" spc="-150">
                <a:solidFill>
                  <a:srgbClr val="FFFFFF"/>
                </a:solidFill>
              </a:defRPr>
            </a:lvl1pPr>
          </a:lstStyle>
          <a:p>
            <a:r>
              <a:rPr lang="fi-FI"/>
              <a:t>Click to edit Master title style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" y="290"/>
            <a:ext cx="2623278" cy="2280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49341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nsi taustakuvalla">
    <p:bg>
      <p:bgPr>
        <a:solidFill>
          <a:schemeClr val="tx1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584309" y="5454200"/>
            <a:ext cx="5379423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200" i="1">
                <a:solidFill>
                  <a:schemeClr val="bg1"/>
                </a:solidFill>
                <a:latin typeface="Georgia"/>
                <a:cs typeface="Georgia"/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Click to edit Master subtitle style</a:t>
            </a:r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584309" y="2740334"/>
            <a:ext cx="7975385" cy="263600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5400" b="1" spc="-150">
                <a:solidFill>
                  <a:schemeClr val="bg1"/>
                </a:solidFill>
              </a:defRPr>
            </a:lvl1pPr>
          </a:lstStyle>
          <a:p>
            <a:r>
              <a:rPr lang="fi-FI"/>
              <a:t>Click to edit Master title style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" y="290"/>
            <a:ext cx="2623278" cy="2280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71903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lkotaustainen kans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584309" y="2740334"/>
            <a:ext cx="7975385" cy="263600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5400" b="1" spc="-150">
                <a:solidFill>
                  <a:schemeClr val="accent1"/>
                </a:solidFill>
              </a:defRPr>
            </a:lvl1pPr>
          </a:lstStyle>
          <a:p>
            <a:r>
              <a:rPr lang="fi-FI"/>
              <a:t>Click to edit Master title style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584309" y="5504997"/>
            <a:ext cx="5379423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200" i="1">
                <a:solidFill>
                  <a:srgbClr val="928B81"/>
                </a:solidFill>
                <a:latin typeface="Georgia"/>
                <a:cs typeface="Georgia"/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Click to edit Master subtitle style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37" y="0"/>
            <a:ext cx="2585474" cy="2281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93395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nsi kuv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49263" y="180000"/>
            <a:ext cx="4629692" cy="6498000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fi-FI" noProof="0"/>
              <a:t>Drag picture to placeholder or click icon to add</a:t>
            </a:r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584311" y="2435535"/>
            <a:ext cx="3319477" cy="32329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4500" b="1" spc="-150">
                <a:solidFill>
                  <a:schemeClr val="accent1"/>
                </a:solidFill>
              </a:defRPr>
            </a:lvl1pPr>
          </a:lstStyle>
          <a:p>
            <a:r>
              <a:rPr lang="fi-FI"/>
              <a:t>Click to edit Master title style</a:t>
            </a:r>
            <a:endParaRPr lang="en-US" dirty="0"/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584311" y="5884335"/>
            <a:ext cx="3319477" cy="5832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200" i="1">
                <a:solidFill>
                  <a:srgbClr val="928B81"/>
                </a:solidFill>
                <a:latin typeface="Georgia"/>
                <a:cs typeface="Georgia"/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Click to edit Master subtitle style</a:t>
            </a:r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37" y="0"/>
            <a:ext cx="2585474" cy="2281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673041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>
            <a:off x="539750" y="5765800"/>
            <a:ext cx="8085138" cy="0"/>
          </a:xfrm>
          <a:prstGeom prst="line">
            <a:avLst/>
          </a:prstGeom>
          <a:ln w="12700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584309" y="1912266"/>
            <a:ext cx="7975385" cy="26360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5400" b="1" spc="-150">
                <a:solidFill>
                  <a:schemeClr val="bg1"/>
                </a:solidFill>
              </a:defRPr>
            </a:lvl1pPr>
          </a:lstStyle>
          <a:p>
            <a:r>
              <a:rPr lang="fi-FI"/>
              <a:t>Click to edit Master title style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544" y="5599324"/>
            <a:ext cx="2828527" cy="11942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661232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>
            <a:off x="539750" y="5765800"/>
            <a:ext cx="8085138" cy="0"/>
          </a:xfrm>
          <a:prstGeom prst="line">
            <a:avLst/>
          </a:prstGeom>
          <a:ln w="12700" cmpd="sng"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540002" y="381000"/>
            <a:ext cx="8085599" cy="11957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2700" b="1" spc="-75">
                <a:solidFill>
                  <a:schemeClr val="accent1"/>
                </a:solidFill>
              </a:defRPr>
            </a:lvl1pPr>
          </a:lstStyle>
          <a:p>
            <a:r>
              <a:rPr lang="fi-FI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40002" y="1685677"/>
            <a:ext cx="8085599" cy="383155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1575" b="1">
                <a:latin typeface="+mj-lt"/>
              </a:defRPr>
            </a:lvl1pPr>
            <a:lvl2pPr marL="178200" indent="-159300">
              <a:buFont typeface="Arial"/>
              <a:buChar char="•"/>
              <a:defRPr sz="1500">
                <a:latin typeface="Georgia"/>
              </a:defRPr>
            </a:lvl2pPr>
            <a:lvl3pPr marL="345600" indent="-172800">
              <a:buFont typeface="Lucida Grande"/>
              <a:buChar char="-"/>
              <a:defRPr sz="1200" i="1">
                <a:latin typeface="Georgia"/>
                <a:cs typeface="Georgia"/>
              </a:defRPr>
            </a:lvl3pPr>
            <a:lvl4pPr marL="594000" indent="-145800">
              <a:buFont typeface="Arial"/>
              <a:buChar char="•"/>
              <a:defRPr sz="1050" baseline="0">
                <a:latin typeface="Georgia"/>
              </a:defRPr>
            </a:lvl4pPr>
            <a:lvl5pPr marL="815400" indent="-171450">
              <a:buFont typeface="Courier New"/>
              <a:buChar char="o"/>
              <a:defRPr sz="975" baseline="0"/>
            </a:lvl5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</a:p>
        </p:txBody>
      </p:sp>
      <p:sp>
        <p:nvSpPr>
          <p:cNvPr id="6" name="Date Placeholder 7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B3249E-2F7D-44E0-94A3-F5D18D7C572A}" type="datetime1">
              <a:rPr lang="fi-FI" smtClean="0">
                <a:solidFill>
                  <a:prstClr val="black">
                    <a:tint val="75000"/>
                  </a:prstClr>
                </a:solidFill>
              </a:rPr>
              <a:t>11.1.2021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oter Placeholder 8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>
                <a:solidFill>
                  <a:prstClr val="black">
                    <a:tint val="75000"/>
                  </a:prstClr>
                </a:solidFill>
              </a:rPr>
              <a:t>Kansainväliset sopimukset luento 1</a:t>
            </a:r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07628F-9402-FB47-93B5-FC3C3BFEEBE0}" type="slidenum">
              <a:rPr lang="fi-FI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009" y="5598248"/>
            <a:ext cx="2825594" cy="1196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166497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 - Kaksi palst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>
            <a:off x="539750" y="5765800"/>
            <a:ext cx="8085138" cy="0"/>
          </a:xfrm>
          <a:prstGeom prst="line">
            <a:avLst/>
          </a:prstGeom>
          <a:ln w="12700" cmpd="sng"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540002" y="381000"/>
            <a:ext cx="8085599" cy="11957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2700" b="1" spc="-75">
                <a:solidFill>
                  <a:schemeClr val="accent1"/>
                </a:solidFill>
              </a:defRPr>
            </a:lvl1pPr>
          </a:lstStyle>
          <a:p>
            <a:r>
              <a:rPr lang="fi-FI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40002" y="1685677"/>
            <a:ext cx="3988079" cy="383155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1575" b="1">
                <a:latin typeface="+mj-lt"/>
              </a:defRPr>
            </a:lvl1pPr>
            <a:lvl2pPr marL="178200" indent="-159300">
              <a:buFont typeface="Arial"/>
              <a:buChar char="•"/>
              <a:defRPr sz="1500">
                <a:latin typeface="Georgia"/>
              </a:defRPr>
            </a:lvl2pPr>
            <a:lvl3pPr marL="345600" indent="-172800">
              <a:buFont typeface="Lucida Grande"/>
              <a:buChar char="-"/>
              <a:defRPr sz="1200" i="1">
                <a:latin typeface="Georgia"/>
                <a:cs typeface="Georgia"/>
              </a:defRPr>
            </a:lvl3pPr>
            <a:lvl4pPr marL="594000" indent="-145800">
              <a:buFont typeface="Arial"/>
              <a:buChar char="•"/>
              <a:defRPr sz="1050" baseline="0">
                <a:latin typeface="Georgia"/>
              </a:defRPr>
            </a:lvl4pPr>
            <a:lvl5pPr marL="815400" indent="-171450">
              <a:buFont typeface="Courier New"/>
              <a:buChar char="o"/>
              <a:defRPr sz="975" baseline="0"/>
            </a:lvl5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</a:p>
        </p:txBody>
      </p:sp>
      <p:sp>
        <p:nvSpPr>
          <p:cNvPr id="12" name="Content Placeholder 10"/>
          <p:cNvSpPr>
            <a:spLocks noGrp="1"/>
          </p:cNvSpPr>
          <p:nvPr>
            <p:ph sz="quarter" idx="18"/>
          </p:nvPr>
        </p:nvSpPr>
        <p:spPr>
          <a:xfrm>
            <a:off x="4637522" y="1685677"/>
            <a:ext cx="3988079" cy="383155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1575" b="1">
                <a:latin typeface="+mj-lt"/>
              </a:defRPr>
            </a:lvl1pPr>
            <a:lvl2pPr marL="178200" indent="-159300">
              <a:buFont typeface="Arial"/>
              <a:buChar char="•"/>
              <a:defRPr sz="1500">
                <a:latin typeface="Georgia"/>
              </a:defRPr>
            </a:lvl2pPr>
            <a:lvl3pPr marL="345600" indent="-172800">
              <a:buFont typeface="Lucida Grande"/>
              <a:buChar char="-"/>
              <a:defRPr sz="1200" i="1">
                <a:latin typeface="Georgia"/>
                <a:cs typeface="Georgia"/>
              </a:defRPr>
            </a:lvl3pPr>
            <a:lvl4pPr marL="594000" indent="-145800">
              <a:buFont typeface="Arial"/>
              <a:buChar char="•"/>
              <a:defRPr sz="1050" baseline="0">
                <a:latin typeface="Georgia"/>
              </a:defRPr>
            </a:lvl4pPr>
            <a:lvl5pPr marL="815400" indent="-171450">
              <a:buFont typeface="Courier New"/>
              <a:buChar char="o"/>
              <a:defRPr sz="975" baseline="0"/>
            </a:lvl5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34C167-AD3C-44A4-92A0-A6967D4412ED}" type="datetime1">
              <a:rPr lang="fi-FI" smtClean="0">
                <a:solidFill>
                  <a:prstClr val="black">
                    <a:tint val="75000"/>
                  </a:prstClr>
                </a:solidFill>
              </a:rPr>
              <a:t>11.1.2021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>
                <a:solidFill>
                  <a:prstClr val="black">
                    <a:tint val="75000"/>
                  </a:prstClr>
                </a:solidFill>
              </a:rPr>
              <a:t>Kansainväliset sopimukset luento 1</a:t>
            </a:r>
          </a:p>
        </p:txBody>
      </p:sp>
      <p:sp>
        <p:nvSpPr>
          <p:cNvPr id="9" name="Slide Number Placeholder 13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B6B250-F217-B84A-8E10-659CA258BA50}" type="slidenum">
              <a:rPr lang="fi-FI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009" y="5598248"/>
            <a:ext cx="2825594" cy="1196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64320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1BF072B4-D12E-4AFF-A605-C70A4AFCCA49}" type="datetime1">
              <a:rPr lang="fi-FI" smtClean="0"/>
              <a:t>11.1.2021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Kansainväliset sopimukset luento 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4DC74067-3E18-49C5-A177-70BF794C5D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50073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406400" y="1712915"/>
            <a:ext cx="8324850" cy="3919537"/>
          </a:xfrm>
          <a:prstGeom prst="rect">
            <a:avLst/>
          </a:prstGeom>
          <a:solidFill>
            <a:srgbClr val="ED293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fi-FI" altLang="fi-FI" sz="1350">
              <a:solidFill>
                <a:srgbClr val="000000"/>
              </a:solidFill>
            </a:endParaRPr>
          </a:p>
        </p:txBody>
      </p:sp>
      <p:pic>
        <p:nvPicPr>
          <p:cNvPr id="5" name="Picture 10" descr="aalto_HSE_e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2"/>
            <a:ext cx="2120900" cy="163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71501" y="1770063"/>
            <a:ext cx="7769225" cy="1331912"/>
          </a:xfrm>
          <a:prstGeom prst="rect">
            <a:avLst/>
          </a:prstGeom>
        </p:spPr>
        <p:txBody>
          <a:bodyPr/>
          <a:lstStyle>
            <a:lvl1pPr>
              <a:defRPr sz="3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71501" y="3141665"/>
            <a:ext cx="6283325" cy="2339975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>
                <a:solidFill>
                  <a:schemeClr val="bg1"/>
                </a:solidFill>
                <a:latin typeface="Georgia" pitchFamily="18" charset="0"/>
              </a:defRPr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2860675" y="5959477"/>
            <a:ext cx="2025650" cy="176213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900">
                <a:solidFill>
                  <a:srgbClr val="928B81"/>
                </a:solidFill>
              </a:defRPr>
            </a:lvl1pPr>
          </a:lstStyle>
          <a:p>
            <a:pPr>
              <a:defRPr/>
            </a:pPr>
            <a:fld id="{5A31B838-D02F-498B-8177-5AB39A61C30E}" type="datetime1">
              <a:rPr lang="fi-FI" smtClean="0"/>
              <a:t>11.1.2021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50386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1" y="488950"/>
            <a:ext cx="7985125" cy="10795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71501" y="1582740"/>
            <a:ext cx="3916363" cy="4135437"/>
          </a:xfrm>
          <a:prstGeom prst="rect">
            <a:avLst/>
          </a:prstGeo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0263" y="1582740"/>
            <a:ext cx="3916362" cy="4135437"/>
          </a:xfrm>
          <a:prstGeom prst="rect">
            <a:avLst/>
          </a:prstGeo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C9D40B3C-BFA4-43B8-A05C-5D8ED7241D23}" type="datetime1">
              <a:rPr lang="fi-FI" smtClean="0">
                <a:solidFill>
                  <a:prstClr val="black">
                    <a:tint val="75000"/>
                  </a:prstClr>
                </a:solidFill>
              </a:rPr>
              <a:t>11.1.2021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Kansainväliset sopimukset luento 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B509C7AA-28C5-4F02-8F5F-D4D060D24B2C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691982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1" y="488950"/>
            <a:ext cx="7985125" cy="10795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1" y="1582740"/>
            <a:ext cx="7985125" cy="413543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3365733A-F782-47B9-BB5B-764A73284E97}" type="datetime1">
              <a:rPr lang="fi-FI" smtClean="0">
                <a:solidFill>
                  <a:prstClr val="black">
                    <a:tint val="75000"/>
                  </a:prstClr>
                </a:solidFill>
              </a:rPr>
              <a:t>11.1.2021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Kansainväliset sopimukset luento 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4DC74067-3E18-49C5-A177-70BF794C5DB3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07102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>
            <a:extLst>
              <a:ext uri="{FF2B5EF4-FFF2-40B4-BE49-F238E27FC236}">
                <a16:creationId xmlns:a16="http://schemas.microsoft.com/office/drawing/2014/main" id="{1823BEEE-75D9-411E-BF5D-DCA653E8144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63" y="2"/>
            <a:ext cx="1809750" cy="1928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468315" y="1700810"/>
            <a:ext cx="8207375" cy="3542792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algn="l">
              <a:lnSpc>
                <a:spcPct val="80000"/>
              </a:lnSpc>
              <a:defRPr sz="5400" b="1" spc="-150">
                <a:solidFill>
                  <a:schemeClr val="bg1"/>
                </a:solidFill>
              </a:defRPr>
            </a:lvl1pPr>
          </a:lstStyle>
          <a:p>
            <a:r>
              <a:rPr lang="fi-FI"/>
              <a:t>Click to edit Master title style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468315" y="5315698"/>
            <a:ext cx="5495420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200" i="1">
                <a:solidFill>
                  <a:schemeClr val="bg1"/>
                </a:solidFill>
                <a:latin typeface="Georgia"/>
                <a:cs typeface="Georgia"/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</a:t>
            </a:r>
            <a:r>
              <a:rPr lang="fi-FI" dirty="0" err="1"/>
              <a:t>Master</a:t>
            </a:r>
            <a:r>
              <a:rPr lang="fi-FI" dirty="0"/>
              <a:t> </a:t>
            </a:r>
            <a:r>
              <a:rPr lang="fi-FI" dirty="0" err="1"/>
              <a:t>subtitle</a:t>
            </a:r>
            <a:r>
              <a:rPr lang="fi-FI" dirty="0"/>
              <a:t> </a:t>
            </a:r>
            <a:r>
              <a:rPr lang="fi-FI" dirty="0" err="1"/>
              <a:t>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864545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with BG image">
    <p:bg>
      <p:bgPr>
        <a:solidFill>
          <a:srgbClr val="7F7F7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>
            <a:extLst>
              <a:ext uri="{FF2B5EF4-FFF2-40B4-BE49-F238E27FC236}">
                <a16:creationId xmlns:a16="http://schemas.microsoft.com/office/drawing/2014/main" id="{A8F13A27-4D79-494B-8C48-F8B516D1D2A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63" y="2"/>
            <a:ext cx="1809750" cy="1928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468315" y="1701163"/>
            <a:ext cx="8207375" cy="3542438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algn="l">
              <a:lnSpc>
                <a:spcPct val="80000"/>
              </a:lnSpc>
              <a:defRPr sz="5400" b="1" spc="-150">
                <a:solidFill>
                  <a:schemeClr val="bg1"/>
                </a:solidFill>
              </a:defRPr>
            </a:lvl1pPr>
          </a:lstStyle>
          <a:p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</a:t>
            </a:r>
            <a:r>
              <a:rPr lang="fi-FI" dirty="0" err="1"/>
              <a:t>Master</a:t>
            </a:r>
            <a:r>
              <a:rPr lang="fi-FI" dirty="0"/>
              <a:t> </a:t>
            </a:r>
            <a:r>
              <a:rPr lang="fi-FI" dirty="0" err="1"/>
              <a:t>title</a:t>
            </a:r>
            <a:r>
              <a:rPr lang="fi-FI" dirty="0"/>
              <a:t> </a:t>
            </a:r>
            <a:r>
              <a:rPr lang="fi-FI" dirty="0" err="1"/>
              <a:t>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468315" y="5315698"/>
            <a:ext cx="5495420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200" i="1">
                <a:solidFill>
                  <a:schemeClr val="bg1"/>
                </a:solidFill>
                <a:latin typeface="Georgia"/>
                <a:cs typeface="Georgia"/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</a:t>
            </a:r>
            <a:r>
              <a:rPr lang="fi-FI" dirty="0" err="1"/>
              <a:t>Master</a:t>
            </a:r>
            <a:r>
              <a:rPr lang="fi-FI" dirty="0"/>
              <a:t> </a:t>
            </a:r>
            <a:r>
              <a:rPr lang="fi-FI" dirty="0" err="1"/>
              <a:t>subtitle</a:t>
            </a:r>
            <a:r>
              <a:rPr lang="fi-FI" dirty="0"/>
              <a:t> </a:t>
            </a:r>
            <a:r>
              <a:rPr lang="fi-FI" dirty="0" err="1"/>
              <a:t>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835081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>
            <a:extLst>
              <a:ext uri="{FF2B5EF4-FFF2-40B4-BE49-F238E27FC236}">
                <a16:creationId xmlns:a16="http://schemas.microsoft.com/office/drawing/2014/main" id="{448BC8AA-D5C0-458E-9CFA-2607DFB7418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63" y="2"/>
            <a:ext cx="1809750" cy="192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Title 1"/>
          <p:cNvSpPr>
            <a:spLocks noGrp="1"/>
          </p:cNvSpPr>
          <p:nvPr>
            <p:ph type="ctrTitle"/>
          </p:nvPr>
        </p:nvSpPr>
        <p:spPr>
          <a:xfrm>
            <a:off x="468312" y="1702080"/>
            <a:ext cx="8208000" cy="354240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5400" b="1" spc="-150">
                <a:solidFill>
                  <a:schemeClr val="tx2"/>
                </a:solidFill>
              </a:defRPr>
            </a:lvl1pPr>
          </a:lstStyle>
          <a:p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</a:t>
            </a:r>
            <a:r>
              <a:rPr lang="fi-FI" dirty="0" err="1"/>
              <a:t>Master</a:t>
            </a:r>
            <a:r>
              <a:rPr lang="fi-FI" dirty="0"/>
              <a:t> </a:t>
            </a:r>
            <a:r>
              <a:rPr lang="fi-FI" dirty="0" err="1"/>
              <a:t>title</a:t>
            </a:r>
            <a:r>
              <a:rPr lang="fi-FI" dirty="0"/>
              <a:t> </a:t>
            </a:r>
            <a:r>
              <a:rPr lang="fi-FI" dirty="0" err="1"/>
              <a:t>style</a:t>
            </a:r>
            <a:endParaRPr lang="en-US" dirty="0"/>
          </a:p>
        </p:txBody>
      </p:sp>
      <p:sp>
        <p:nvSpPr>
          <p:cNvPr id="17" name="Subtitle 2"/>
          <p:cNvSpPr>
            <a:spLocks noGrp="1"/>
          </p:cNvSpPr>
          <p:nvPr>
            <p:ph type="subTitle" idx="1"/>
          </p:nvPr>
        </p:nvSpPr>
        <p:spPr>
          <a:xfrm>
            <a:off x="468315" y="5315698"/>
            <a:ext cx="5388448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200" i="1">
                <a:solidFill>
                  <a:srgbClr val="928B81"/>
                </a:solidFill>
                <a:latin typeface="Georgia"/>
                <a:cs typeface="Georgia"/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</a:t>
            </a:r>
            <a:r>
              <a:rPr lang="fi-FI" dirty="0" err="1"/>
              <a:t>Master</a:t>
            </a:r>
            <a:r>
              <a:rPr lang="fi-FI" dirty="0"/>
              <a:t> </a:t>
            </a:r>
            <a:r>
              <a:rPr lang="fi-FI" dirty="0" err="1"/>
              <a:t>subtitle</a:t>
            </a:r>
            <a:r>
              <a:rPr lang="fi-FI" dirty="0"/>
              <a:t> </a:t>
            </a:r>
            <a:r>
              <a:rPr lang="fi-FI" dirty="0" err="1"/>
              <a:t>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527598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F6E9835D-8691-4E93-8D20-DA52DA8445F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63" y="2"/>
            <a:ext cx="1809750" cy="192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Title 1"/>
          <p:cNvSpPr>
            <a:spLocks noGrp="1"/>
          </p:cNvSpPr>
          <p:nvPr>
            <p:ph type="ctrTitle"/>
          </p:nvPr>
        </p:nvSpPr>
        <p:spPr>
          <a:xfrm>
            <a:off x="468315" y="1989288"/>
            <a:ext cx="3319477" cy="32329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4500" b="1" spc="-150">
                <a:solidFill>
                  <a:schemeClr val="tx2"/>
                </a:solidFill>
              </a:defRPr>
            </a:lvl1pPr>
          </a:lstStyle>
          <a:p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</a:t>
            </a:r>
            <a:r>
              <a:rPr lang="fi-FI" dirty="0" err="1"/>
              <a:t>Master</a:t>
            </a:r>
            <a:r>
              <a:rPr lang="fi-FI" dirty="0"/>
              <a:t> </a:t>
            </a:r>
            <a:r>
              <a:rPr lang="fi-FI" dirty="0" err="1"/>
              <a:t>title</a:t>
            </a:r>
            <a:r>
              <a:rPr lang="fi-FI" dirty="0"/>
              <a:t> </a:t>
            </a:r>
            <a:r>
              <a:rPr lang="fi-FI" dirty="0" err="1"/>
              <a:t>style</a:t>
            </a:r>
            <a:endParaRPr lang="en-US" dirty="0"/>
          </a:p>
        </p:txBody>
      </p:sp>
      <p:sp>
        <p:nvSpPr>
          <p:cNvPr id="17" name="Subtitle 2"/>
          <p:cNvSpPr>
            <a:spLocks noGrp="1"/>
          </p:cNvSpPr>
          <p:nvPr>
            <p:ph type="subTitle" idx="1"/>
          </p:nvPr>
        </p:nvSpPr>
        <p:spPr>
          <a:xfrm>
            <a:off x="468315" y="5438088"/>
            <a:ext cx="3319477" cy="5832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200" i="1">
                <a:solidFill>
                  <a:srgbClr val="928B81"/>
                </a:solidFill>
                <a:latin typeface="Georgia"/>
                <a:cs typeface="Georgia"/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</a:t>
            </a:r>
            <a:r>
              <a:rPr lang="fi-FI" dirty="0" err="1"/>
              <a:t>Master</a:t>
            </a:r>
            <a:r>
              <a:rPr lang="fi-FI" dirty="0"/>
              <a:t> </a:t>
            </a:r>
            <a:r>
              <a:rPr lang="fi-FI" dirty="0" err="1"/>
              <a:t>subtitle</a:t>
            </a:r>
            <a:r>
              <a:rPr lang="fi-FI" dirty="0"/>
              <a:t> </a:t>
            </a:r>
            <a:r>
              <a:rPr lang="fi-FI" dirty="0" err="1"/>
              <a:t>style</a:t>
            </a:r>
            <a:endParaRPr lang="en-US" dirty="0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49263" y="180000"/>
            <a:ext cx="4629692" cy="6498000"/>
          </a:xfrm>
          <a:prstGeom prst="rect">
            <a:avLst/>
          </a:prstGeom>
        </p:spPr>
        <p:txBody>
          <a:bodyPr vert="horz"/>
          <a:lstStyle/>
          <a:p>
            <a:pPr lvl="0"/>
            <a:endParaRPr lang="fi-FI" noProof="0"/>
          </a:p>
        </p:txBody>
      </p:sp>
    </p:spTree>
    <p:extLst>
      <p:ext uri="{BB962C8B-B14F-4D97-AF65-F5344CB8AC3E}">
        <p14:creationId xmlns:p14="http://schemas.microsoft.com/office/powerpoint/2010/main" val="118340471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4">
            <a:extLst>
              <a:ext uri="{FF2B5EF4-FFF2-40B4-BE49-F238E27FC236}">
                <a16:creationId xmlns:a16="http://schemas.microsoft.com/office/drawing/2014/main" id="{E82FBBC3-50CF-4F4B-A774-C10AD3359D28}"/>
              </a:ext>
            </a:extLst>
          </p:cNvPr>
          <p:cNvCxnSpPr/>
          <p:nvPr userDrawn="1"/>
        </p:nvCxnSpPr>
        <p:spPr>
          <a:xfrm>
            <a:off x="468314" y="5848350"/>
            <a:ext cx="8207375" cy="0"/>
          </a:xfrm>
          <a:prstGeom prst="line">
            <a:avLst/>
          </a:prstGeom>
          <a:ln w="12700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4" name="Picture 1">
            <a:extLst>
              <a:ext uri="{FF2B5EF4-FFF2-40B4-BE49-F238E27FC236}">
                <a16:creationId xmlns:a16="http://schemas.microsoft.com/office/drawing/2014/main" id="{38EAF6CD-AAEB-4CE3-BB8F-579591E29A3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463" y="5654675"/>
            <a:ext cx="2227262" cy="1149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468315" y="1912267"/>
            <a:ext cx="8207375" cy="26360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5400" b="1" spc="-150">
                <a:solidFill>
                  <a:schemeClr val="bg1"/>
                </a:solidFill>
              </a:defRPr>
            </a:lvl1pPr>
          </a:lstStyle>
          <a:p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</a:t>
            </a:r>
            <a:r>
              <a:rPr lang="fi-FI" dirty="0" err="1"/>
              <a:t>Master</a:t>
            </a:r>
            <a:r>
              <a:rPr lang="fi-FI" dirty="0"/>
              <a:t> </a:t>
            </a:r>
            <a:r>
              <a:rPr lang="fi-FI" dirty="0" err="1"/>
              <a:t>title</a:t>
            </a:r>
            <a:r>
              <a:rPr lang="fi-FI" dirty="0"/>
              <a:t> </a:t>
            </a:r>
            <a:r>
              <a:rPr lang="fi-FI" dirty="0" err="1"/>
              <a:t>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600706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4">
            <a:extLst>
              <a:ext uri="{FF2B5EF4-FFF2-40B4-BE49-F238E27FC236}">
                <a16:creationId xmlns:a16="http://schemas.microsoft.com/office/drawing/2014/main" id="{86CD81F8-4C43-4183-A506-4EED865AEF41}"/>
              </a:ext>
            </a:extLst>
          </p:cNvPr>
          <p:cNvCxnSpPr/>
          <p:nvPr userDrawn="1"/>
        </p:nvCxnSpPr>
        <p:spPr>
          <a:xfrm>
            <a:off x="468314" y="5848350"/>
            <a:ext cx="8207375" cy="0"/>
          </a:xfrm>
          <a:prstGeom prst="line">
            <a:avLst/>
          </a:prstGeom>
          <a:ln w="12700" cmpd="sng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" name="Picture 9">
            <a:extLst>
              <a:ext uri="{FF2B5EF4-FFF2-40B4-BE49-F238E27FC236}">
                <a16:creationId xmlns:a16="http://schemas.microsoft.com/office/drawing/2014/main" id="{6A21C426-6ECC-42D3-AF5C-B57A8B930B3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463" y="5654675"/>
            <a:ext cx="2227262" cy="1149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8315" y="318135"/>
            <a:ext cx="8207375" cy="11957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2700" b="1" spc="-75">
                <a:solidFill>
                  <a:schemeClr val="tx2"/>
                </a:solidFill>
              </a:defRPr>
            </a:lvl1pPr>
          </a:lstStyle>
          <a:p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</a:t>
            </a:r>
            <a:r>
              <a:rPr lang="fi-FI" dirty="0" err="1"/>
              <a:t>Master</a:t>
            </a:r>
            <a:r>
              <a:rPr lang="fi-FI" dirty="0"/>
              <a:t> </a:t>
            </a:r>
            <a:r>
              <a:rPr lang="fi-FI" dirty="0" err="1"/>
              <a:t>title</a:t>
            </a:r>
            <a:r>
              <a:rPr lang="fi-FI" dirty="0"/>
              <a:t> </a:t>
            </a:r>
            <a:r>
              <a:rPr lang="fi-FI" dirty="0" err="1"/>
              <a:t>style</a:t>
            </a:r>
            <a:endParaRPr lang="en-US" dirty="0"/>
          </a:p>
        </p:txBody>
      </p:sp>
      <p:sp>
        <p:nvSpPr>
          <p:cNvPr id="10" name="Content Placeholder 10"/>
          <p:cNvSpPr>
            <a:spLocks noGrp="1"/>
          </p:cNvSpPr>
          <p:nvPr>
            <p:ph sz="quarter" idx="14"/>
          </p:nvPr>
        </p:nvSpPr>
        <p:spPr>
          <a:xfrm>
            <a:off x="468315" y="1513934"/>
            <a:ext cx="8207374" cy="4003300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1575" b="1">
                <a:latin typeface="+mj-lt"/>
              </a:defRPr>
            </a:lvl1pPr>
            <a:lvl2pPr marL="178200" indent="-159300">
              <a:buFont typeface="Arial"/>
              <a:buChar char="•"/>
              <a:defRPr sz="1500">
                <a:latin typeface="Georgia"/>
              </a:defRPr>
            </a:lvl2pPr>
            <a:lvl3pPr marL="345600" indent="-172800">
              <a:buFont typeface="Lucida Grande"/>
              <a:buChar char="-"/>
              <a:defRPr sz="1200" i="1">
                <a:latin typeface="Georgia"/>
                <a:cs typeface="Georgia"/>
              </a:defRPr>
            </a:lvl3pPr>
            <a:lvl4pPr marL="594000" indent="-145800">
              <a:buFont typeface="Arial"/>
              <a:buChar char="•"/>
              <a:defRPr sz="1050" baseline="0">
                <a:latin typeface="Georgia"/>
              </a:defRPr>
            </a:lvl4pPr>
            <a:lvl5pPr marL="815400" indent="-171450">
              <a:buFont typeface="Courier New"/>
              <a:buChar char="o"/>
              <a:defRPr sz="975" baseline="0"/>
            </a:lvl5pPr>
          </a:lstStyle>
          <a:p>
            <a:pPr lvl="0"/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</a:t>
            </a:r>
            <a:r>
              <a:rPr lang="fi-FI" dirty="0" err="1"/>
              <a:t>Master</a:t>
            </a:r>
            <a:r>
              <a:rPr lang="fi-FI" dirty="0"/>
              <a:t> </a:t>
            </a:r>
            <a:r>
              <a:rPr lang="fi-FI" dirty="0" err="1"/>
              <a:t>text</a:t>
            </a:r>
            <a:r>
              <a:rPr lang="fi-FI" dirty="0"/>
              <a:t> </a:t>
            </a:r>
            <a:r>
              <a:rPr lang="fi-FI" dirty="0" err="1"/>
              <a:t>styles</a:t>
            </a:r>
            <a:endParaRPr lang="fi-FI" dirty="0"/>
          </a:p>
          <a:p>
            <a:pPr lvl="1"/>
            <a:r>
              <a:rPr lang="fi-FI" dirty="0"/>
              <a:t>Second </a:t>
            </a:r>
            <a:r>
              <a:rPr lang="fi-FI" dirty="0" err="1"/>
              <a:t>level</a:t>
            </a:r>
            <a:endParaRPr lang="fi-FI" dirty="0"/>
          </a:p>
          <a:p>
            <a:pPr lvl="2"/>
            <a:r>
              <a:rPr lang="fi-FI" dirty="0"/>
              <a:t>Third </a:t>
            </a:r>
            <a:r>
              <a:rPr lang="fi-FI" dirty="0" err="1"/>
              <a:t>level</a:t>
            </a:r>
            <a:endParaRPr lang="fi-FI" dirty="0"/>
          </a:p>
          <a:p>
            <a:pPr lvl="3"/>
            <a:r>
              <a:rPr lang="fi-FI" dirty="0" err="1"/>
              <a:t>Fourth</a:t>
            </a:r>
            <a:r>
              <a:rPr lang="fi-FI" dirty="0"/>
              <a:t> </a:t>
            </a:r>
            <a:r>
              <a:rPr lang="fi-FI" dirty="0" err="1"/>
              <a:t>level</a:t>
            </a:r>
            <a:endParaRPr lang="fi-FI" dirty="0"/>
          </a:p>
          <a:p>
            <a:pPr lvl="4"/>
            <a:r>
              <a:rPr lang="fi-FI" dirty="0" err="1"/>
              <a:t>Fifth</a:t>
            </a:r>
            <a:r>
              <a:rPr lang="fi-FI" dirty="0"/>
              <a:t> </a:t>
            </a:r>
            <a:r>
              <a:rPr lang="fi-FI" dirty="0" err="1"/>
              <a:t>level</a:t>
            </a:r>
            <a:endParaRPr lang="fi-FI" dirty="0"/>
          </a:p>
        </p:txBody>
      </p:sp>
      <p:sp>
        <p:nvSpPr>
          <p:cNvPr id="6" name="Date Placeholder 12">
            <a:extLst>
              <a:ext uri="{FF2B5EF4-FFF2-40B4-BE49-F238E27FC236}">
                <a16:creationId xmlns:a16="http://schemas.microsoft.com/office/drawing/2014/main" id="{E0370BBB-110D-43BB-A95E-30A5092A04A8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 defTabSz="685800">
              <a:defRPr>
                <a:latin typeface="Arial" panose="020B0604020202020204" pitchFamily="34" charset="0"/>
                <a:ea typeface="+mn-ea"/>
              </a:defRPr>
            </a:lvl1pPr>
          </a:lstStyle>
          <a:p>
            <a:pPr>
              <a:defRPr/>
            </a:pPr>
            <a:fld id="{DB2A2676-5DE9-4501-9ED6-048F9FC9FB70}" type="datetime1">
              <a:rPr lang="fi-FI" smtClean="0"/>
              <a:t>11.1.2021</a:t>
            </a:fld>
            <a:endParaRPr lang="fi-FI"/>
          </a:p>
        </p:txBody>
      </p:sp>
      <p:sp>
        <p:nvSpPr>
          <p:cNvPr id="7" name="Footer Placeholder 13">
            <a:extLst>
              <a:ext uri="{FF2B5EF4-FFF2-40B4-BE49-F238E27FC236}">
                <a16:creationId xmlns:a16="http://schemas.microsoft.com/office/drawing/2014/main" id="{22DD0481-5961-4832-AB79-9D7F5B7C976B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 defTabSz="685800">
              <a:defRPr>
                <a:latin typeface="Arial" panose="020B0604020202020204" pitchFamily="34" charset="0"/>
                <a:ea typeface="+mn-ea"/>
              </a:defRPr>
            </a:lvl1pPr>
          </a:lstStyle>
          <a:p>
            <a:pPr>
              <a:defRPr/>
            </a:pPr>
            <a:r>
              <a:rPr lang="fi-FI"/>
              <a:t>Kansainväliset sopimukset luento 1</a:t>
            </a:r>
          </a:p>
        </p:txBody>
      </p:sp>
      <p:sp>
        <p:nvSpPr>
          <p:cNvPr id="8" name="Slide Number Placeholder 14">
            <a:extLst>
              <a:ext uri="{FF2B5EF4-FFF2-40B4-BE49-F238E27FC236}">
                <a16:creationId xmlns:a16="http://schemas.microsoft.com/office/drawing/2014/main" id="{569CB021-61F7-434F-932A-92205344F6F2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 defTabSz="685800">
              <a:defRPr/>
            </a:lvl1pPr>
          </a:lstStyle>
          <a:p>
            <a:fld id="{65810741-6F94-4AF4-8C10-E6F9B638C322}" type="slidenum">
              <a:rPr lang="fi-FI" altLang="fi-FI"/>
              <a:pPr/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46348692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DFF6C702-9426-4A6A-87F7-C9BA58D115AB}"/>
              </a:ext>
            </a:extLst>
          </p:cNvPr>
          <p:cNvCxnSpPr/>
          <p:nvPr userDrawn="1"/>
        </p:nvCxnSpPr>
        <p:spPr>
          <a:xfrm>
            <a:off x="468314" y="5848350"/>
            <a:ext cx="8207375" cy="0"/>
          </a:xfrm>
          <a:prstGeom prst="line">
            <a:avLst/>
          </a:prstGeom>
          <a:ln w="12700" cmpd="sng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Picture 9">
            <a:extLst>
              <a:ext uri="{FF2B5EF4-FFF2-40B4-BE49-F238E27FC236}">
                <a16:creationId xmlns:a16="http://schemas.microsoft.com/office/drawing/2014/main" id="{B21920A8-62BD-4638-9FD2-153C79E9D6D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463" y="5654675"/>
            <a:ext cx="2227262" cy="1149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463308" y="318135"/>
            <a:ext cx="8212380" cy="11957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2700" b="1" spc="-75">
                <a:solidFill>
                  <a:schemeClr val="tx2"/>
                </a:solidFill>
              </a:defRPr>
            </a:lvl1pPr>
          </a:lstStyle>
          <a:p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</a:t>
            </a:r>
            <a:r>
              <a:rPr lang="fi-FI" dirty="0" err="1"/>
              <a:t>Master</a:t>
            </a:r>
            <a:r>
              <a:rPr lang="fi-FI" dirty="0"/>
              <a:t> </a:t>
            </a:r>
            <a:r>
              <a:rPr lang="fi-FI" dirty="0" err="1"/>
              <a:t>title</a:t>
            </a:r>
            <a:r>
              <a:rPr lang="fi-FI" dirty="0"/>
              <a:t> </a:t>
            </a:r>
            <a:r>
              <a:rPr lang="fi-FI" dirty="0" err="1"/>
              <a:t>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3310" y="1513934"/>
            <a:ext cx="3988079" cy="4003300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1575" b="1">
                <a:latin typeface="+mj-lt"/>
              </a:defRPr>
            </a:lvl1pPr>
            <a:lvl2pPr marL="178200" indent="-159300">
              <a:buFont typeface="Arial"/>
              <a:buChar char="•"/>
              <a:defRPr sz="1500">
                <a:latin typeface="Georgia"/>
              </a:defRPr>
            </a:lvl2pPr>
            <a:lvl3pPr marL="345600" indent="-172800">
              <a:buFont typeface="Lucida Grande"/>
              <a:buChar char="-"/>
              <a:defRPr sz="1200" i="1">
                <a:latin typeface="Georgia"/>
                <a:cs typeface="Georgia"/>
              </a:defRPr>
            </a:lvl3pPr>
            <a:lvl4pPr marL="594000" indent="-145800">
              <a:buFont typeface="Arial"/>
              <a:buChar char="•"/>
              <a:defRPr sz="1050" baseline="0">
                <a:latin typeface="Georgia"/>
              </a:defRPr>
            </a:lvl4pPr>
            <a:lvl5pPr marL="815400" indent="-171450">
              <a:buFont typeface="Courier New"/>
              <a:buChar char="o"/>
              <a:defRPr sz="975" baseline="0"/>
            </a:lvl5pPr>
          </a:lstStyle>
          <a:p>
            <a:pPr lvl="0"/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</a:t>
            </a:r>
            <a:r>
              <a:rPr lang="fi-FI" dirty="0" err="1"/>
              <a:t>Master</a:t>
            </a:r>
            <a:r>
              <a:rPr lang="fi-FI" dirty="0"/>
              <a:t> </a:t>
            </a:r>
            <a:r>
              <a:rPr lang="fi-FI" dirty="0" err="1"/>
              <a:t>text</a:t>
            </a:r>
            <a:r>
              <a:rPr lang="fi-FI" dirty="0"/>
              <a:t> </a:t>
            </a:r>
            <a:r>
              <a:rPr lang="fi-FI" dirty="0" err="1"/>
              <a:t>styles</a:t>
            </a:r>
            <a:endParaRPr lang="fi-FI" dirty="0"/>
          </a:p>
          <a:p>
            <a:pPr lvl="1"/>
            <a:r>
              <a:rPr lang="fi-FI" dirty="0"/>
              <a:t>Second </a:t>
            </a:r>
            <a:r>
              <a:rPr lang="fi-FI" dirty="0" err="1"/>
              <a:t>level</a:t>
            </a:r>
            <a:endParaRPr lang="fi-FI" dirty="0"/>
          </a:p>
          <a:p>
            <a:pPr lvl="2"/>
            <a:r>
              <a:rPr lang="fi-FI" dirty="0"/>
              <a:t>Third </a:t>
            </a:r>
            <a:r>
              <a:rPr lang="fi-FI" dirty="0" err="1"/>
              <a:t>level</a:t>
            </a:r>
            <a:endParaRPr lang="fi-FI" dirty="0"/>
          </a:p>
          <a:p>
            <a:pPr lvl="3"/>
            <a:r>
              <a:rPr lang="fi-FI" dirty="0" err="1"/>
              <a:t>Fourth</a:t>
            </a:r>
            <a:r>
              <a:rPr lang="fi-FI" dirty="0"/>
              <a:t> </a:t>
            </a:r>
            <a:r>
              <a:rPr lang="fi-FI" dirty="0" err="1"/>
              <a:t>level</a:t>
            </a:r>
            <a:endParaRPr lang="fi-FI" dirty="0"/>
          </a:p>
          <a:p>
            <a:pPr lvl="4"/>
            <a:r>
              <a:rPr lang="fi-FI" dirty="0" err="1"/>
              <a:t>Fifth</a:t>
            </a:r>
            <a:r>
              <a:rPr lang="fi-FI" dirty="0"/>
              <a:t> </a:t>
            </a:r>
            <a:r>
              <a:rPr lang="fi-FI" dirty="0" err="1"/>
              <a:t>level</a:t>
            </a:r>
            <a:endParaRPr lang="fi-FI" dirty="0"/>
          </a:p>
        </p:txBody>
      </p:sp>
      <p:sp>
        <p:nvSpPr>
          <p:cNvPr id="40" name="Content Placeholder 10"/>
          <p:cNvSpPr>
            <a:spLocks noGrp="1"/>
          </p:cNvSpPr>
          <p:nvPr>
            <p:ph sz="quarter" idx="18"/>
          </p:nvPr>
        </p:nvSpPr>
        <p:spPr>
          <a:xfrm>
            <a:off x="4687611" y="1513934"/>
            <a:ext cx="3988079" cy="4003300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1575" b="1">
                <a:latin typeface="+mj-lt"/>
              </a:defRPr>
            </a:lvl1pPr>
            <a:lvl2pPr marL="178200" indent="-159300">
              <a:buFont typeface="Arial"/>
              <a:buChar char="•"/>
              <a:defRPr sz="1500">
                <a:latin typeface="Georgia"/>
              </a:defRPr>
            </a:lvl2pPr>
            <a:lvl3pPr marL="345600" indent="-172800">
              <a:buFont typeface="Lucida Grande"/>
              <a:buChar char="-"/>
              <a:defRPr sz="1200" i="1">
                <a:latin typeface="Georgia"/>
                <a:cs typeface="Georgia"/>
              </a:defRPr>
            </a:lvl3pPr>
            <a:lvl4pPr marL="594000" indent="-145800">
              <a:buFont typeface="Arial"/>
              <a:buChar char="•"/>
              <a:defRPr sz="1050" baseline="0">
                <a:latin typeface="Georgia"/>
              </a:defRPr>
            </a:lvl4pPr>
            <a:lvl5pPr marL="815400" indent="-171450">
              <a:buFont typeface="Courier New"/>
              <a:buChar char="o"/>
              <a:defRPr sz="975" baseline="0"/>
            </a:lvl5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</a:p>
        </p:txBody>
      </p:sp>
      <p:sp>
        <p:nvSpPr>
          <p:cNvPr id="7" name="Date Placeholder 10">
            <a:extLst>
              <a:ext uri="{FF2B5EF4-FFF2-40B4-BE49-F238E27FC236}">
                <a16:creationId xmlns:a16="http://schemas.microsoft.com/office/drawing/2014/main" id="{BFC74C2B-E810-44CF-8E7A-D9717DEDBA7F}"/>
              </a:ext>
            </a:extLst>
          </p:cNvPr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 defTabSz="685800">
              <a:defRPr>
                <a:latin typeface="Arial" panose="020B0604020202020204" pitchFamily="34" charset="0"/>
                <a:ea typeface="+mn-ea"/>
              </a:defRPr>
            </a:lvl1pPr>
          </a:lstStyle>
          <a:p>
            <a:pPr>
              <a:defRPr/>
            </a:pPr>
            <a:fld id="{AA03447A-BB71-410B-8D11-70BEE868AE90}" type="datetime1">
              <a:rPr lang="fi-FI" smtClean="0"/>
              <a:t>11.1.2021</a:t>
            </a:fld>
            <a:endParaRPr lang="fi-FI"/>
          </a:p>
        </p:txBody>
      </p:sp>
      <p:sp>
        <p:nvSpPr>
          <p:cNvPr id="8" name="Footer Placeholder 11">
            <a:extLst>
              <a:ext uri="{FF2B5EF4-FFF2-40B4-BE49-F238E27FC236}">
                <a16:creationId xmlns:a16="http://schemas.microsoft.com/office/drawing/2014/main" id="{861E1D9B-8F72-493C-B82D-221D39DE73EA}"/>
              </a:ext>
            </a:extLst>
          </p:cNvPr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 defTabSz="685800">
              <a:defRPr>
                <a:latin typeface="Arial" panose="020B0604020202020204" pitchFamily="34" charset="0"/>
                <a:ea typeface="+mn-ea"/>
              </a:defRPr>
            </a:lvl1pPr>
          </a:lstStyle>
          <a:p>
            <a:pPr>
              <a:defRPr/>
            </a:pPr>
            <a:r>
              <a:rPr lang="fi-FI"/>
              <a:t>Kansainväliset sopimukset luento 1</a:t>
            </a:r>
          </a:p>
        </p:txBody>
      </p:sp>
      <p:sp>
        <p:nvSpPr>
          <p:cNvPr id="9" name="Slide Number Placeholder 12">
            <a:extLst>
              <a:ext uri="{FF2B5EF4-FFF2-40B4-BE49-F238E27FC236}">
                <a16:creationId xmlns:a16="http://schemas.microsoft.com/office/drawing/2014/main" id="{3D515529-7137-4328-9365-68CFA0D62AA5}"/>
              </a:ext>
            </a:extLst>
          </p:cNvPr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 defTabSz="685800">
              <a:defRPr/>
            </a:lvl1pPr>
          </a:lstStyle>
          <a:p>
            <a:fld id="{8110E6CE-9AAB-4E71-BB49-D5CF60D6D5B6}" type="slidenum">
              <a:rPr lang="fi-FI" altLang="fi-FI"/>
              <a:pPr/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1197753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11F4B616-3F1E-4689-A931-4D0FA1DA523B}" type="datetime1">
              <a:rPr lang="fi-FI" smtClean="0"/>
              <a:t>11.1.2021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Kansainväliset sopimukset luento 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27115318-B184-4D96-8B12-AEF30C0C8D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82702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8DE6C8-AB1D-4204-BC9C-3366B0BF04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08819" y="889820"/>
            <a:ext cx="7492181" cy="3598606"/>
          </a:xfrm>
        </p:spPr>
        <p:txBody>
          <a:bodyPr anchor="t">
            <a:normAutofit/>
          </a:bodyPr>
          <a:lstStyle>
            <a:lvl1pPr algn="l">
              <a:defRPr sz="405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A7B9009-EE50-4EE5-B6EB-CD6EC83D3F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08820" y="4488426"/>
            <a:ext cx="5243832" cy="1302774"/>
          </a:xfrm>
        </p:spPr>
        <p:txBody>
          <a:bodyPr anchor="b">
            <a:normAutofit/>
          </a:bodyPr>
          <a:lstStyle>
            <a:lvl1pPr marL="0" indent="0" algn="l">
              <a:buNone/>
              <a:defRPr sz="15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C8667E-058A-436F-B8EA-5B3A99D43D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374D7-09C2-429A-BD9F-413CD720D872}" type="datetime1">
              <a:rPr lang="fi-FI" smtClean="0"/>
              <a:t>11.1.2021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680305-1AD7-482D-BFFD-6CDB83AB39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Kansainväliset sopimukset luento 1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5762A1-52E9-402D-B65E-DF193E44CE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02453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987CA6-BFD9-4CB1-8892-F6B062E824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CDA8C3-9C0C-4E52-9A62-E4DB159E6B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C3EC35-E02F-41FF-9232-F90692A902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CC2FC-A642-4EA7-98A9-5495B8E9C8D0}" type="datetime1">
              <a:rPr lang="fi-FI" smtClean="0"/>
              <a:t>11.1.2021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D13D38-5DF1-443B-8A12-71E834FDC6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Kansainväliset sopimukset luento 1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5E644A-4A37-4757-9809-5B035E2874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77876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E6578B-CD85-4BF1-A729-E8E8079B59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6538" y="1709739"/>
            <a:ext cx="797405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8448C1-C13F-4826-8347-EEB00A6643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6538" y="4589464"/>
            <a:ext cx="797405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06546A-957F-4C4D-9744-1177AD258E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68998-D84D-43B2-9F40-F51F643FF40F}" type="datetime1">
              <a:rPr lang="fi-FI" smtClean="0"/>
              <a:t>11.1.2021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DB149C-CC63-4E3A-A83D-EF637EB519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Kansainväliset sopimukset luento 1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B94775-7982-41EC-B584-D51224D38F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23511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CE4BD8-507D-48E4-A624-F16A741C36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5477" y="922096"/>
            <a:ext cx="8018449" cy="11279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0A07E4-3A39-457C-A059-7DFB6039D9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36538" y="2128684"/>
            <a:ext cx="3978313" cy="384441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B141E17-47CE-4A78-B0FA-0E9786DA67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2128684"/>
            <a:ext cx="3914775" cy="384441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F02C13-D3ED-4044-9716-F29D79A184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72436-747F-4222-B4F8-0C4167A8EB72}" type="datetime1">
              <a:rPr lang="fi-FI" smtClean="0"/>
              <a:t>11.1.2021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F334AD-FB29-4355-B5CF-85E61B4F34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Kansainväliset sopimukset luento 1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5AA154-790C-4774-9C21-8C543E733F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76725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07DD35-7673-4F88-86B0-634883B5E3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4416" y="929148"/>
            <a:ext cx="7980004" cy="76154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C820D7-3E0B-47C6-A583-C4C839C5AF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6538" y="1681164"/>
            <a:ext cx="3961644" cy="657225"/>
          </a:xfrm>
        </p:spPr>
        <p:txBody>
          <a:bodyPr anchor="b">
            <a:normAutofit/>
          </a:bodyPr>
          <a:lstStyle>
            <a:lvl1pPr marL="0" indent="0">
              <a:buNone/>
              <a:defRPr sz="1200" b="1">
                <a:latin typeface="+mj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839A7B-97D5-400F-B802-A0FF28FE9F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36538" y="2505076"/>
            <a:ext cx="3961644" cy="3423777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2E0ECA2-DBF1-4681-9DFA-93AFD1B371D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4"/>
            <a:ext cx="3887391" cy="657225"/>
          </a:xfrm>
        </p:spPr>
        <p:txBody>
          <a:bodyPr anchor="b">
            <a:normAutofit/>
          </a:bodyPr>
          <a:lstStyle>
            <a:lvl1pPr marL="0" indent="0">
              <a:buNone/>
              <a:defRPr sz="1200" b="1">
                <a:latin typeface="+mj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90EBBBB-517F-4ED7-9E51-CF0F7590B4D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6"/>
            <a:ext cx="3887391" cy="342377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511B5C7-1E37-478F-B4B0-C7202FFE41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FE53F-1E9A-4962-94CD-4F0FEC441C5D}" type="datetime1">
              <a:rPr lang="fi-FI" smtClean="0"/>
              <a:t>11.1.2021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153F7EF-507C-4CB3-86C5-8B34FFFC1D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Kansainväliset sopimukset luento 1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8E3DEA6-E4EB-4C2A-8B4F-55EC965B62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49578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032964-A933-4B98-A141-A4B316DAFA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D684C9D-23DA-42B0-9DD3-7592F72E8D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65C14-9357-40E7-BAE4-BB340DB9EE44}" type="datetime1">
              <a:rPr lang="fi-FI" smtClean="0"/>
              <a:t>11.1.2021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8BF8F05-876F-49D8-AE30-5BB2A91ECD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Kansainväliset sopimukset luento 1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53D20DA-9260-4577-BB51-789570A243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858275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D2C1F24-E0A1-45A7-8EF5-92CD979934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F15CF-C64F-4DA7-A9AB-5E1B5F9267FC}" type="datetime1">
              <a:rPr lang="fi-FI" smtClean="0"/>
              <a:t>11.1.2021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E021C19-210E-46B0-9036-5D8AECC926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Kansainväliset sopimukset luento 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A880FEF-487E-44DF-8615-DF22104196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08137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A568EE-74C8-43A6-90BC-2DDD965CF6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820" y="781665"/>
            <a:ext cx="3070199" cy="1223452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1C35AC-CAE3-48CF-A3E4-A075C9FDD7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D9D03EA-5FAD-4609-A2B8-624E426847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16194" y="2315498"/>
            <a:ext cx="3070199" cy="35534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58D2EA-2191-4216-B64D-067BDFE123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95649-9B15-40EE-B21D-EF5A0BDE5B92}" type="datetime1">
              <a:rPr lang="fi-FI" smtClean="0"/>
              <a:t>11.1.2021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042128-DAB4-481C-BEE6-3523E8E88B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Kansainväliset sopimukset luento 1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50E382-C500-4A4C-A7C6-43860383AB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39567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9FE98B-EACF-4251-A8AF-0D9EDD17C6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2507" y="1066801"/>
            <a:ext cx="3077573" cy="1317523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905F473-761A-4002-AF70-9FF878D0139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1066800"/>
            <a:ext cx="4629150" cy="47942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A0C2E6A-F834-4540-BB00-E13CB45DC3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12507" y="2552700"/>
            <a:ext cx="3077573" cy="33162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0C38EAB-AD63-415C-B263-BA1D8FBE3C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608A9-1B86-429B-858E-E513EBB205DB}" type="datetime1">
              <a:rPr lang="fi-FI" smtClean="0"/>
              <a:t>11.1.2021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2E5541-B6DE-45E8-BCFE-0DFC4F5740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Kansainväliset sopimukset luento 1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B78D45-289B-46AF-8CB9-E6150BEA17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74086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6359C1-C098-4BF4-A55D-782F4E606B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D343C7E-1E8B-4D38-9B81-1AA2A8978E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A70B00-53AE-4D3F-91BE-A8D789ED98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2A087-DE61-4B57-B2D6-EBD40832D43C}" type="datetime1">
              <a:rPr lang="fi-FI" smtClean="0"/>
              <a:t>11.1.2021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647FC7-8124-4F70-A849-B6BCC5189C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Kansainväliset sopimukset luento 1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7CEBE4-50DC-47DB-B699-CCC024336C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08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71500" y="1582738"/>
            <a:ext cx="3916363" cy="4135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0263" y="1582738"/>
            <a:ext cx="3916362" cy="4135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41481EC1-2555-492C-84B0-FCFFB9486925}" type="datetime1">
              <a:rPr lang="fi-FI" smtClean="0"/>
              <a:t>11.1.2021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Kansainväliset sopimukset luento 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B509C7AA-28C5-4F02-8F5F-D4D060D24B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08745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B418279-D3B8-4C6A-AB74-9DE37777127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931742" y="997974"/>
            <a:ext cx="1761782" cy="4984956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28F733C-9309-4197-BACA-207CDC8935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997973"/>
            <a:ext cx="6303092" cy="4984956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ACD4D0-5BE6-412D-B08B-5DFFD59351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C8211-774D-4627-8E51-9D6B5DC9E5FF}" type="datetime1">
              <a:rPr lang="fi-FI" smtClean="0"/>
              <a:t>11.1.2021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021651-B786-4A39-A10F-F5231D0A2C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Kansainväliset sopimukset luento 1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504D2D-9379-40DE-9F45-3004BE54F1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826530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nsi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584309" y="5454200"/>
            <a:ext cx="5379423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200" i="1">
                <a:solidFill>
                  <a:schemeClr val="bg1"/>
                </a:solidFill>
                <a:latin typeface="Georgia"/>
                <a:cs typeface="Georgia"/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Click to edit Master subtitle style</a:t>
            </a:r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584309" y="2740334"/>
            <a:ext cx="7975385" cy="263600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5400" b="1" spc="-150">
                <a:solidFill>
                  <a:srgbClr val="FFFFFF"/>
                </a:solidFill>
              </a:defRPr>
            </a:lvl1pPr>
          </a:lstStyle>
          <a:p>
            <a:r>
              <a:rPr lang="fi-FI"/>
              <a:t>Click to edit Master title style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" y="290"/>
            <a:ext cx="2623278" cy="2280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017059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nsi taustakuvalla">
    <p:bg>
      <p:bgPr>
        <a:solidFill>
          <a:schemeClr val="tx1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584309" y="5454200"/>
            <a:ext cx="5379423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200" i="1">
                <a:solidFill>
                  <a:schemeClr val="bg1"/>
                </a:solidFill>
                <a:latin typeface="Georgia"/>
                <a:cs typeface="Georgia"/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Click to edit Master subtitle style</a:t>
            </a:r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584309" y="2740334"/>
            <a:ext cx="7975385" cy="263600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5400" b="1" spc="-150">
                <a:solidFill>
                  <a:schemeClr val="bg1"/>
                </a:solidFill>
              </a:defRPr>
            </a:lvl1pPr>
          </a:lstStyle>
          <a:p>
            <a:r>
              <a:rPr lang="fi-FI"/>
              <a:t>Click to edit Master title style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" y="290"/>
            <a:ext cx="2623278" cy="2280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468766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lkotaustainen kans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584309" y="2740334"/>
            <a:ext cx="7975385" cy="263600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5400" b="1" spc="-150">
                <a:solidFill>
                  <a:schemeClr val="accent1"/>
                </a:solidFill>
              </a:defRPr>
            </a:lvl1pPr>
          </a:lstStyle>
          <a:p>
            <a:r>
              <a:rPr lang="fi-FI"/>
              <a:t>Click to edit Master title style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584309" y="5504997"/>
            <a:ext cx="5379423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200" i="1">
                <a:solidFill>
                  <a:srgbClr val="928B81"/>
                </a:solidFill>
                <a:latin typeface="Georgia"/>
                <a:cs typeface="Georgia"/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Click to edit Master subtitle style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37" y="0"/>
            <a:ext cx="2585474" cy="2281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3116770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nsi kuv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49263" y="180000"/>
            <a:ext cx="4629692" cy="6498000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fi-FI" noProof="0"/>
              <a:t>Drag picture to placeholder or click icon to add</a:t>
            </a:r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584311" y="2435535"/>
            <a:ext cx="3319477" cy="32329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4500" b="1" spc="-150">
                <a:solidFill>
                  <a:schemeClr val="accent1"/>
                </a:solidFill>
              </a:defRPr>
            </a:lvl1pPr>
          </a:lstStyle>
          <a:p>
            <a:r>
              <a:rPr lang="fi-FI"/>
              <a:t>Click to edit Master title style</a:t>
            </a:r>
            <a:endParaRPr lang="en-US" dirty="0"/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584311" y="5884335"/>
            <a:ext cx="3319477" cy="5832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200" i="1">
                <a:solidFill>
                  <a:srgbClr val="928B81"/>
                </a:solidFill>
                <a:latin typeface="Georgia"/>
                <a:cs typeface="Georgia"/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Click to edit Master subtitle style</a:t>
            </a:r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37" y="0"/>
            <a:ext cx="2585474" cy="2281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2737547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>
            <a:off x="539750" y="5765800"/>
            <a:ext cx="8085138" cy="0"/>
          </a:xfrm>
          <a:prstGeom prst="line">
            <a:avLst/>
          </a:prstGeom>
          <a:ln w="12700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584309" y="1912266"/>
            <a:ext cx="7975385" cy="26360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5400" b="1" spc="-150">
                <a:solidFill>
                  <a:schemeClr val="bg1"/>
                </a:solidFill>
              </a:defRPr>
            </a:lvl1pPr>
          </a:lstStyle>
          <a:p>
            <a:r>
              <a:rPr lang="fi-FI"/>
              <a:t>Click to edit Master title style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544" y="5599324"/>
            <a:ext cx="2828527" cy="11942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1849114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>
            <a:off x="539750" y="5765800"/>
            <a:ext cx="8085138" cy="0"/>
          </a:xfrm>
          <a:prstGeom prst="line">
            <a:avLst/>
          </a:prstGeom>
          <a:ln w="12700" cmpd="sng"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540002" y="381000"/>
            <a:ext cx="8085599" cy="11957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2700" b="1" spc="-75">
                <a:solidFill>
                  <a:schemeClr val="accent1"/>
                </a:solidFill>
              </a:defRPr>
            </a:lvl1pPr>
          </a:lstStyle>
          <a:p>
            <a:r>
              <a:rPr lang="fi-FI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40002" y="1685677"/>
            <a:ext cx="8085599" cy="383155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1575" b="1">
                <a:latin typeface="+mj-lt"/>
              </a:defRPr>
            </a:lvl1pPr>
            <a:lvl2pPr marL="178200" indent="-159300">
              <a:buFont typeface="Arial"/>
              <a:buChar char="•"/>
              <a:defRPr sz="1500">
                <a:latin typeface="Georgia"/>
              </a:defRPr>
            </a:lvl2pPr>
            <a:lvl3pPr marL="345600" indent="-172800">
              <a:buFont typeface="Lucida Grande"/>
              <a:buChar char="-"/>
              <a:defRPr sz="1200" i="1">
                <a:latin typeface="Georgia"/>
                <a:cs typeface="Georgia"/>
              </a:defRPr>
            </a:lvl3pPr>
            <a:lvl4pPr marL="594000" indent="-145800">
              <a:buFont typeface="Arial"/>
              <a:buChar char="•"/>
              <a:defRPr sz="1050" baseline="0">
                <a:latin typeface="Georgia"/>
              </a:defRPr>
            </a:lvl4pPr>
            <a:lvl5pPr marL="815400" indent="-171450">
              <a:buFont typeface="Courier New"/>
              <a:buChar char="o"/>
              <a:defRPr sz="975" baseline="0"/>
            </a:lvl5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</a:p>
        </p:txBody>
      </p:sp>
      <p:sp>
        <p:nvSpPr>
          <p:cNvPr id="6" name="Date Placeholder 7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6819FB-795C-44F7-B988-9165602A3D6F}" type="datetime1">
              <a:rPr lang="fi-FI" smtClean="0">
                <a:solidFill>
                  <a:prstClr val="black">
                    <a:tint val="75000"/>
                  </a:prstClr>
                </a:solidFill>
              </a:rPr>
              <a:t>11.1.2021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oter Placeholder 8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>
                <a:solidFill>
                  <a:prstClr val="black">
                    <a:tint val="75000"/>
                  </a:prstClr>
                </a:solidFill>
              </a:rPr>
              <a:t>Kansainväliset sopimukset luento 1</a:t>
            </a:r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07628F-9402-FB47-93B5-FC3C3BFEEBE0}" type="slidenum">
              <a:rPr lang="fi-FI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009" y="5598248"/>
            <a:ext cx="2825594" cy="1196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32506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 - Kaksi palst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>
            <a:off x="539750" y="5765800"/>
            <a:ext cx="8085138" cy="0"/>
          </a:xfrm>
          <a:prstGeom prst="line">
            <a:avLst/>
          </a:prstGeom>
          <a:ln w="12700" cmpd="sng"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540002" y="381000"/>
            <a:ext cx="8085599" cy="11957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2700" b="1" spc="-75">
                <a:solidFill>
                  <a:schemeClr val="accent1"/>
                </a:solidFill>
              </a:defRPr>
            </a:lvl1pPr>
          </a:lstStyle>
          <a:p>
            <a:r>
              <a:rPr lang="fi-FI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40002" y="1685677"/>
            <a:ext cx="3988079" cy="383155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1575" b="1">
                <a:latin typeface="+mj-lt"/>
              </a:defRPr>
            </a:lvl1pPr>
            <a:lvl2pPr marL="178200" indent="-159300">
              <a:buFont typeface="Arial"/>
              <a:buChar char="•"/>
              <a:defRPr sz="1500">
                <a:latin typeface="Georgia"/>
              </a:defRPr>
            </a:lvl2pPr>
            <a:lvl3pPr marL="345600" indent="-172800">
              <a:buFont typeface="Lucida Grande"/>
              <a:buChar char="-"/>
              <a:defRPr sz="1200" i="1">
                <a:latin typeface="Georgia"/>
                <a:cs typeface="Georgia"/>
              </a:defRPr>
            </a:lvl3pPr>
            <a:lvl4pPr marL="594000" indent="-145800">
              <a:buFont typeface="Arial"/>
              <a:buChar char="•"/>
              <a:defRPr sz="1050" baseline="0">
                <a:latin typeface="Georgia"/>
              </a:defRPr>
            </a:lvl4pPr>
            <a:lvl5pPr marL="815400" indent="-171450">
              <a:buFont typeface="Courier New"/>
              <a:buChar char="o"/>
              <a:defRPr sz="975" baseline="0"/>
            </a:lvl5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</a:p>
        </p:txBody>
      </p:sp>
      <p:sp>
        <p:nvSpPr>
          <p:cNvPr id="12" name="Content Placeholder 10"/>
          <p:cNvSpPr>
            <a:spLocks noGrp="1"/>
          </p:cNvSpPr>
          <p:nvPr>
            <p:ph sz="quarter" idx="18"/>
          </p:nvPr>
        </p:nvSpPr>
        <p:spPr>
          <a:xfrm>
            <a:off x="4637522" y="1685677"/>
            <a:ext cx="3988079" cy="383155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1575" b="1">
                <a:latin typeface="+mj-lt"/>
              </a:defRPr>
            </a:lvl1pPr>
            <a:lvl2pPr marL="178200" indent="-159300">
              <a:buFont typeface="Arial"/>
              <a:buChar char="•"/>
              <a:defRPr sz="1500">
                <a:latin typeface="Georgia"/>
              </a:defRPr>
            </a:lvl2pPr>
            <a:lvl3pPr marL="345600" indent="-172800">
              <a:buFont typeface="Lucida Grande"/>
              <a:buChar char="-"/>
              <a:defRPr sz="1200" i="1">
                <a:latin typeface="Georgia"/>
                <a:cs typeface="Georgia"/>
              </a:defRPr>
            </a:lvl3pPr>
            <a:lvl4pPr marL="594000" indent="-145800">
              <a:buFont typeface="Arial"/>
              <a:buChar char="•"/>
              <a:defRPr sz="1050" baseline="0">
                <a:latin typeface="Georgia"/>
              </a:defRPr>
            </a:lvl4pPr>
            <a:lvl5pPr marL="815400" indent="-171450">
              <a:buFont typeface="Courier New"/>
              <a:buChar char="o"/>
              <a:defRPr sz="975" baseline="0"/>
            </a:lvl5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89E45D-5479-4220-82CA-F3003C433A91}" type="datetime1">
              <a:rPr lang="fi-FI" smtClean="0">
                <a:solidFill>
                  <a:prstClr val="black">
                    <a:tint val="75000"/>
                  </a:prstClr>
                </a:solidFill>
              </a:rPr>
              <a:t>11.1.2021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>
                <a:solidFill>
                  <a:prstClr val="black">
                    <a:tint val="75000"/>
                  </a:prstClr>
                </a:solidFill>
              </a:rPr>
              <a:t>Kansainväliset sopimukset luento 1</a:t>
            </a:r>
          </a:p>
        </p:txBody>
      </p:sp>
      <p:sp>
        <p:nvSpPr>
          <p:cNvPr id="9" name="Slide Number Placeholder 13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B6B250-F217-B84A-8E10-659CA258BA50}" type="slidenum">
              <a:rPr lang="fi-FI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009" y="5598248"/>
            <a:ext cx="2825594" cy="1196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2718004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406400" y="1712915"/>
            <a:ext cx="8324850" cy="3919537"/>
          </a:xfrm>
          <a:prstGeom prst="rect">
            <a:avLst/>
          </a:prstGeom>
          <a:solidFill>
            <a:srgbClr val="ED293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fi-FI" altLang="fi-FI" sz="1350">
              <a:solidFill>
                <a:srgbClr val="000000"/>
              </a:solidFill>
            </a:endParaRPr>
          </a:p>
        </p:txBody>
      </p:sp>
      <p:pic>
        <p:nvPicPr>
          <p:cNvPr id="5" name="Picture 10" descr="aalto_HSE_e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2"/>
            <a:ext cx="2120900" cy="163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71501" y="1770063"/>
            <a:ext cx="7769225" cy="1331912"/>
          </a:xfrm>
          <a:prstGeom prst="rect">
            <a:avLst/>
          </a:prstGeom>
        </p:spPr>
        <p:txBody>
          <a:bodyPr/>
          <a:lstStyle>
            <a:lvl1pPr>
              <a:defRPr sz="3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71501" y="3141665"/>
            <a:ext cx="6283325" cy="2339975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>
                <a:solidFill>
                  <a:schemeClr val="bg1"/>
                </a:solidFill>
                <a:latin typeface="Georgia" pitchFamily="18" charset="0"/>
              </a:defRPr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2860675" y="5959477"/>
            <a:ext cx="2025650" cy="176213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900">
                <a:solidFill>
                  <a:srgbClr val="928B81"/>
                </a:solidFill>
              </a:defRPr>
            </a:lvl1pPr>
          </a:lstStyle>
          <a:p>
            <a:pPr>
              <a:defRPr/>
            </a:pPr>
            <a:fld id="{BBDC6C8C-EFE6-4742-B027-701FC36677DE}" type="datetime1">
              <a:rPr lang="fi-FI" smtClean="0"/>
              <a:t>11.1.2021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967779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1" y="488950"/>
            <a:ext cx="7985125" cy="10795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71501" y="1582740"/>
            <a:ext cx="3916363" cy="4135437"/>
          </a:xfrm>
          <a:prstGeom prst="rect">
            <a:avLst/>
          </a:prstGeo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0263" y="1582740"/>
            <a:ext cx="3916362" cy="4135437"/>
          </a:xfrm>
          <a:prstGeom prst="rect">
            <a:avLst/>
          </a:prstGeo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FBDD9AB7-BD2F-4549-A8F2-D8D9EE94A5EA}" type="datetime1">
              <a:rPr lang="fi-FI" smtClean="0">
                <a:solidFill>
                  <a:prstClr val="black">
                    <a:tint val="75000"/>
                  </a:prstClr>
                </a:solidFill>
              </a:rPr>
              <a:t>11.1.2021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Kansainväliset sopimukset luento 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B509C7AA-28C5-4F02-8F5F-D4D060D24B2C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5700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F170D9E9-3F01-4FF9-A029-5E3F54997FBB}" type="datetime1">
              <a:rPr lang="fi-FI" smtClean="0"/>
              <a:t>11.1.2021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Kansainväliset sopimukset luento 1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E8BD3956-B28E-498E-B1FC-030A16B57A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4297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DD0F1023-D621-4542-A694-2BF8531F2B7F}" type="datetime1">
              <a:rPr lang="fi-FI" smtClean="0"/>
              <a:t>11.1.2021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Kansainväliset sopimukset luento 1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8F55807F-5274-428D-A4B1-17364F3173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8276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B0979CBC-C011-4C23-BA65-42872059A821}" type="datetime1">
              <a:rPr lang="fi-FI" smtClean="0"/>
              <a:t>11.1.2021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Kansainväliset sopimukset luento 1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A1ED0E83-65B2-4A6D-9710-CE05D101F9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9806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E25D4155-AF3F-408C-B65A-47F9C2A0BF9C}" type="datetime1">
              <a:rPr lang="fi-FI" smtClean="0"/>
              <a:t>11.1.2021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Kansainväliset sopimukset luento 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BD05DAD0-B55E-4760-9A82-D872D199EB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80705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i-FI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CAD8A3FA-339C-44E6-8FCE-ED80F7152A62}" type="datetime1">
              <a:rPr lang="fi-FI" smtClean="0"/>
              <a:t>11.1.2021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Kansainväliset sopimukset luento 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4FBDC196-98CA-46B3-B060-2F8AF42782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644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theme" Target="../theme/theme3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6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7.xml"/><Relationship Id="rId3" Type="http://schemas.openxmlformats.org/officeDocument/2006/relationships/slideLayout" Target="../slideLayouts/slideLayout32.xml"/><Relationship Id="rId7" Type="http://schemas.openxmlformats.org/officeDocument/2006/relationships/slideLayout" Target="../slideLayouts/slideLayout36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1.xml"/><Relationship Id="rId1" Type="http://schemas.openxmlformats.org/officeDocument/2006/relationships/slideLayout" Target="../slideLayouts/slideLayout30.xml"/><Relationship Id="rId6" Type="http://schemas.openxmlformats.org/officeDocument/2006/relationships/slideLayout" Target="../slideLayouts/slideLayout35.xml"/><Relationship Id="rId11" Type="http://schemas.openxmlformats.org/officeDocument/2006/relationships/slideLayout" Target="../slideLayouts/slideLayout40.xml"/><Relationship Id="rId5" Type="http://schemas.openxmlformats.org/officeDocument/2006/relationships/slideLayout" Target="../slideLayouts/slideLayout34.xml"/><Relationship Id="rId10" Type="http://schemas.openxmlformats.org/officeDocument/2006/relationships/slideLayout" Target="../slideLayouts/slideLayout39.xml"/><Relationship Id="rId4" Type="http://schemas.openxmlformats.org/officeDocument/2006/relationships/slideLayout" Target="../slideLayouts/slideLayout33.xml"/><Relationship Id="rId9" Type="http://schemas.openxmlformats.org/officeDocument/2006/relationships/slideLayout" Target="../slideLayouts/slideLayout38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8.xml"/><Relationship Id="rId3" Type="http://schemas.openxmlformats.org/officeDocument/2006/relationships/slideLayout" Target="../slideLayouts/slideLayout43.xml"/><Relationship Id="rId7" Type="http://schemas.openxmlformats.org/officeDocument/2006/relationships/slideLayout" Target="../slideLayouts/slideLayout47.xml"/><Relationship Id="rId2" Type="http://schemas.openxmlformats.org/officeDocument/2006/relationships/slideLayout" Target="../slideLayouts/slideLayout42.xml"/><Relationship Id="rId1" Type="http://schemas.openxmlformats.org/officeDocument/2006/relationships/slideLayout" Target="../slideLayouts/slideLayout41.xml"/><Relationship Id="rId6" Type="http://schemas.openxmlformats.org/officeDocument/2006/relationships/slideLayout" Target="../slideLayouts/slideLayout46.xml"/><Relationship Id="rId5" Type="http://schemas.openxmlformats.org/officeDocument/2006/relationships/slideLayout" Target="../slideLayouts/slideLayout45.xml"/><Relationship Id="rId10" Type="http://schemas.openxmlformats.org/officeDocument/2006/relationships/theme" Target="../theme/theme5.xml"/><Relationship Id="rId4" Type="http://schemas.openxmlformats.org/officeDocument/2006/relationships/slideLayout" Target="../slideLayouts/slideLayout44.xml"/><Relationship Id="rId9" Type="http://schemas.openxmlformats.org/officeDocument/2006/relationships/slideLayout" Target="../slideLayouts/slideLayout4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1500" y="488950"/>
            <a:ext cx="7985125" cy="1079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i-FI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71500" y="1582738"/>
            <a:ext cx="7985125" cy="4135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i-FI"/>
              <a:t>Click to edit Master text styles</a:t>
            </a:r>
          </a:p>
          <a:p>
            <a:pPr lvl="1"/>
            <a:r>
              <a:rPr lang="en-US" altLang="fi-FI"/>
              <a:t>Second level</a:t>
            </a:r>
          </a:p>
          <a:p>
            <a:pPr lvl="2"/>
            <a:r>
              <a:rPr lang="en-US" altLang="fi-FI"/>
              <a:t>Third level</a:t>
            </a:r>
          </a:p>
          <a:p>
            <a:pPr lvl="3"/>
            <a:r>
              <a:rPr lang="en-US" altLang="fi-FI"/>
              <a:t>Fourth level</a:t>
            </a:r>
          </a:p>
          <a:p>
            <a:pPr lvl="4"/>
            <a:r>
              <a:rPr lang="en-US" altLang="fi-FI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0" y="6272213"/>
            <a:ext cx="1544638" cy="125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900" b="1">
                <a:solidFill>
                  <a:srgbClr val="898989"/>
                </a:solidFill>
                <a:latin typeface="+mn-lt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25BF9E5-4626-42B9-8801-20B1ABA001DB}" type="datetime1">
              <a:rPr lang="fi-FI" smtClean="0"/>
              <a:t>11.1.2021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142038"/>
            <a:ext cx="1544638" cy="125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900" b="1">
                <a:solidFill>
                  <a:srgbClr val="898989"/>
                </a:solidFill>
                <a:latin typeface="+mn-lt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/>
              <a:t>Kansainväliset sopimukset luento 1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429000" y="6397625"/>
            <a:ext cx="1544638" cy="125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900" b="1">
                <a:solidFill>
                  <a:srgbClr val="898989"/>
                </a:solidFill>
                <a:latin typeface="+mn-lt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5A1C212-E281-4095-9C8D-343556E33EF5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  <p:sp>
        <p:nvSpPr>
          <p:cNvPr id="4103" name="Rectangle 8"/>
          <p:cNvSpPr>
            <a:spLocks noChangeArrowheads="1"/>
          </p:cNvSpPr>
          <p:nvPr/>
        </p:nvSpPr>
        <p:spPr bwMode="auto">
          <a:xfrm>
            <a:off x="571500" y="5811838"/>
            <a:ext cx="7985125" cy="65087"/>
          </a:xfrm>
          <a:prstGeom prst="rect">
            <a:avLst/>
          </a:prstGeom>
          <a:solidFill>
            <a:srgbClr val="ED293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fi-FI" altLang="fi-FI">
              <a:solidFill>
                <a:srgbClr val="000000"/>
              </a:solidFill>
            </a:endParaRPr>
          </a:p>
        </p:txBody>
      </p:sp>
      <p:pic>
        <p:nvPicPr>
          <p:cNvPr id="1032" name="Picture 10" descr="aalto_HSE_eng_alakulma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59475"/>
            <a:ext cx="2879725" cy="89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25072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ED2939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ED2939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ED2939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ED2939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ED2939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rgbClr val="ED2939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rgbClr val="ED2939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rgbClr val="ED2939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rgbClr val="ED2939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940300" y="5953125"/>
            <a:ext cx="3619500" cy="158750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3429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i-FI">
                <a:solidFill>
                  <a:prstClr val="black">
                    <a:tint val="75000"/>
                  </a:prstClr>
                </a:solidFill>
                <a:ea typeface="ＭＳ Ｐゴシック" charset="0"/>
              </a:rPr>
              <a:t>Kansainväliset sopimukset luento 1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2"/>
          </p:nvPr>
        </p:nvSpPr>
        <p:spPr>
          <a:xfrm>
            <a:off x="4940300" y="6111875"/>
            <a:ext cx="3619500" cy="185738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342900" fontAlgn="base">
              <a:spcBef>
                <a:spcPct val="0"/>
              </a:spcBef>
              <a:spcAft>
                <a:spcPct val="0"/>
              </a:spcAft>
              <a:defRPr/>
            </a:pPr>
            <a:fld id="{7B506CB0-78B8-4C01-8AB6-3BA14FBFFD88}" type="datetime1">
              <a:rPr lang="fi-FI" smtClean="0">
                <a:solidFill>
                  <a:prstClr val="black">
                    <a:tint val="75000"/>
                  </a:prstClr>
                </a:solidFill>
                <a:ea typeface="ＭＳ Ｐゴシック" charset="0"/>
              </a:rPr>
              <a:t>11.1.2021</a:t>
            </a:fld>
            <a:endParaRPr lang="fi-FI">
              <a:solidFill>
                <a:prstClr val="black">
                  <a:tint val="75000"/>
                </a:prstClr>
              </a:solidFill>
              <a:ea typeface="ＭＳ Ｐゴシック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>
          <a:xfrm>
            <a:off x="4940300" y="6297615"/>
            <a:ext cx="3619500" cy="161925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342900" fontAlgn="base">
              <a:spcBef>
                <a:spcPct val="0"/>
              </a:spcBef>
              <a:spcAft>
                <a:spcPct val="0"/>
              </a:spcAft>
              <a:defRPr/>
            </a:pPr>
            <a:fld id="{865DB13D-24FD-0641-8100-A6CD964B88B6}" type="slidenum">
              <a:rPr lang="fi-FI" smtClean="0">
                <a:solidFill>
                  <a:prstClr val="black">
                    <a:tint val="75000"/>
                  </a:prstClr>
                </a:solidFill>
                <a:ea typeface="ＭＳ Ｐゴシック" charset="0"/>
              </a:rPr>
              <a:pPr defTabSz="3429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fi-FI">
              <a:solidFill>
                <a:prstClr val="black">
                  <a:tint val="75000"/>
                </a:prstClr>
              </a:solidFill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29579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</p:sldLayoutIdLst>
  <p:hf hdr="0" dt="0"/>
  <p:txStyles>
    <p:titleStyle>
      <a:lvl1pPr algn="ctr" defTabSz="342900" rtl="0" eaLnBrk="1" fontAlgn="base" hangingPunct="1"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ＭＳ Ｐゴシック" charset="0"/>
          <a:cs typeface="MS PGothic" pitchFamily="34" charset="-128"/>
        </a:defRPr>
      </a:lvl1pPr>
      <a:lvl2pPr algn="ctr" defTabSz="342900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2pPr>
      <a:lvl3pPr algn="ctr" defTabSz="342900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3pPr>
      <a:lvl4pPr algn="ctr" defTabSz="342900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4pPr>
      <a:lvl5pPr algn="ctr" defTabSz="342900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5pPr>
      <a:lvl6pPr marL="342900" algn="ctr" defTabSz="342900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6pPr>
      <a:lvl7pPr marL="685800" algn="ctr" defTabSz="342900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7pPr>
      <a:lvl8pPr marL="1028700" algn="ctr" defTabSz="342900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8pPr>
      <a:lvl9pPr marL="1371600" algn="ctr" defTabSz="342900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9pPr>
    </p:titleStyle>
    <p:bodyStyle>
      <a:lvl1pPr marL="257175" indent="-257175" algn="l" defTabSz="3429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MS PGothic" pitchFamily="34" charset="-128"/>
        </a:defRPr>
      </a:lvl1pPr>
      <a:lvl2pPr marL="557213" indent="-214313" algn="l" defTabSz="3429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1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857250" indent="-171450" algn="l" defTabSz="3429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800" kern="1200">
          <a:solidFill>
            <a:schemeClr val="tx1"/>
          </a:solidFill>
          <a:latin typeface="+mn-lt"/>
          <a:ea typeface="ヒラギノ角ゴ Pro W3" charset="-128"/>
          <a:cs typeface="ヒラギノ角ゴ Pro W3" charset="-128"/>
        </a:defRPr>
      </a:lvl3pPr>
      <a:lvl4pPr marL="1200150" indent="-171450" algn="l" defTabSz="3429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5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4pPr>
      <a:lvl5pPr marL="1543050" indent="-171450" algn="l" defTabSz="3429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500" kern="1200">
          <a:solidFill>
            <a:schemeClr val="tx1"/>
          </a:solidFill>
          <a:latin typeface="+mn-lt"/>
          <a:ea typeface="ＭＳ Ｐゴシック" charset="0"/>
          <a:cs typeface="MS PGothic" pitchFamily="34" charset="-128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F04CA34-073E-455D-AC0C-23BE273B12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056188" y="6021388"/>
            <a:ext cx="3619500" cy="158750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 defTabSz="342900" eaLnBrk="1" hangingPunct="1">
              <a:defRPr sz="675">
                <a:solidFill>
                  <a:prstClr val="black">
                    <a:tint val="75000"/>
                  </a:prstClr>
                </a:solidFill>
                <a:latin typeface="Arial" charset="0"/>
                <a:ea typeface="ＭＳ Ｐゴシック" charset="0"/>
              </a:defRPr>
            </a:lvl1pPr>
          </a:lstStyle>
          <a:p>
            <a:pPr>
              <a:defRPr/>
            </a:pPr>
            <a:r>
              <a:rPr lang="fi-FI"/>
              <a:t>Kansainväliset sopimukset luento 1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AE71555E-5AC4-4690-A139-3F87F151BC2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056188" y="6180140"/>
            <a:ext cx="3619500" cy="185737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 defTabSz="342900" eaLnBrk="1" hangingPunct="1">
              <a:defRPr sz="675">
                <a:solidFill>
                  <a:prstClr val="black">
                    <a:tint val="75000"/>
                  </a:prstClr>
                </a:solidFill>
                <a:latin typeface="Arial" charset="0"/>
                <a:ea typeface="ＭＳ Ｐゴシック" charset="0"/>
              </a:defRPr>
            </a:lvl1pPr>
          </a:lstStyle>
          <a:p>
            <a:pPr>
              <a:defRPr/>
            </a:pPr>
            <a:fld id="{45C82853-C2AD-4B31-A106-2C490C8B6C12}" type="datetime1">
              <a:rPr lang="fi-FI" smtClean="0"/>
              <a:t>11.1.2021</a:t>
            </a:fld>
            <a:endParaRPr lang="fi-FI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04B13D4-8178-4FD0-A56C-9B56149489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056188" y="6365877"/>
            <a:ext cx="3619500" cy="161925"/>
          </a:xfrm>
          <a:prstGeom prst="rect">
            <a:avLst/>
          </a:prstGeom>
        </p:spPr>
        <p:txBody>
          <a:bodyPr vert="horz" wrap="square" lIns="91440" tIns="45720" rIns="0" bIns="45720" numCol="1" anchor="ctr" anchorCtr="0" compatLnSpc="1">
            <a:prstTxWarp prst="textNoShape">
              <a:avLst/>
            </a:prstTxWarp>
          </a:bodyPr>
          <a:lstStyle>
            <a:lvl1pPr algn="r" defTabSz="342900" eaLnBrk="1" hangingPunct="1">
              <a:defRPr sz="675">
                <a:solidFill>
                  <a:srgbClr val="898989"/>
                </a:solidFill>
                <a:ea typeface="ＭＳ Ｐゴシック" panose="020B0600070205080204" pitchFamily="34" charset="-128"/>
              </a:defRPr>
            </a:lvl1pPr>
          </a:lstStyle>
          <a:p>
            <a:fld id="{D5319AAA-B99E-43C5-A463-1D02749B9B1F}" type="slidenum">
              <a:rPr lang="fi-FI" altLang="fi-FI"/>
              <a:pPr/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7739156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</p:sldLayoutIdLst>
  <p:hf hdr="0" dt="0"/>
  <p:txStyles>
    <p:titleStyle>
      <a:lvl1pPr algn="ctr" defTabSz="342900" rtl="0" eaLnBrk="0" fontAlgn="base" hangingPunct="0"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ＭＳ Ｐゴシック" charset="0"/>
          <a:cs typeface="MS PGothic" pitchFamily="34" charset="-128"/>
        </a:defRPr>
      </a:lvl1pPr>
      <a:lvl2pPr algn="ctr" defTabSz="342900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2pPr>
      <a:lvl3pPr algn="ctr" defTabSz="342900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3pPr>
      <a:lvl4pPr algn="ctr" defTabSz="342900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4pPr>
      <a:lvl5pPr algn="ctr" defTabSz="342900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5pPr>
      <a:lvl6pPr marL="342900" algn="ctr" defTabSz="342900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6pPr>
      <a:lvl7pPr marL="685800" algn="ctr" defTabSz="342900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7pPr>
      <a:lvl8pPr marL="1028700" algn="ctr" defTabSz="342900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8pPr>
      <a:lvl9pPr marL="1371600" algn="ctr" defTabSz="342900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9pPr>
    </p:titleStyle>
    <p:bodyStyle>
      <a:lvl1pPr marL="257175" indent="-257175" algn="l" defTabSz="3429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ＭＳ Ｐゴシック" panose="020B0600070205080204" pitchFamily="34" charset="-128"/>
        </a:defRPr>
      </a:lvl1pPr>
      <a:lvl2pPr marL="557213" indent="-214313" algn="l" defTabSz="3429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ＭＳ Ｐゴシック" panose="020B0600070205080204" pitchFamily="34" charset="-128"/>
        </a:defRPr>
      </a:lvl2pPr>
      <a:lvl3pPr marL="857250" indent="-171450" algn="l" defTabSz="3429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ヒラギノ角ゴ Pro W3" charset="-128"/>
          <a:cs typeface="ヒラギノ角ゴ Pro W3" charset="-128"/>
        </a:defRPr>
      </a:lvl3pPr>
      <a:lvl4pPr marL="1200150" indent="-171450" algn="l" defTabSz="3429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4pPr>
      <a:lvl5pPr marL="1543050" indent="-171450" algn="l" defTabSz="3429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ＭＳ Ｐゴシック" charset="0"/>
          <a:cs typeface="ヒラギノ角ゴ Pro W3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7A362AC-B59F-4AC7-B279-57DDD5336B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5477" y="922096"/>
            <a:ext cx="8018449" cy="137103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6042DB-75BD-4EC1-B6D9-8A72EF940C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25477" y="2293126"/>
            <a:ext cx="8018449" cy="3636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DD1378-7C96-4079-B44C-3D86B465759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77086" y="6356351"/>
            <a:ext cx="194444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88">
                <a:solidFill>
                  <a:schemeClr val="tx1"/>
                </a:solidFill>
                <a:latin typeface="+mj-lt"/>
              </a:defRPr>
            </a:lvl1pPr>
          </a:lstStyle>
          <a:p>
            <a:fld id="{D2F3C054-67D0-4F76-9F17-4F6C627C8227}" type="datetime1">
              <a:rPr lang="fi-FI" smtClean="0"/>
              <a:t>11.1.2021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9B6B78-577F-43F5-BAEE-BF72484C985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36538" y="6356351"/>
            <a:ext cx="34047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88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Kansainväliset sopimukset luento 1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CC75B8-AF8F-4D8A-9B3D-D1951A64BA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189259" y="6356351"/>
            <a:ext cx="50426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50">
                <a:solidFill>
                  <a:schemeClr val="tx1"/>
                </a:solidFill>
              </a:defRPr>
            </a:lvl1pPr>
          </a:lstStyle>
          <a:p>
            <a:fld id="{C3DB2ADC-AF19-4574-8C10-79B5B04FCA27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64F9B95-9045-48D2-B9F3-2927E98F54AA}"/>
              </a:ext>
            </a:extLst>
          </p:cNvPr>
          <p:cNvCxnSpPr>
            <a:cxnSpLocks/>
          </p:cNvCxnSpPr>
          <p:nvPr/>
        </p:nvCxnSpPr>
        <p:spPr>
          <a:xfrm>
            <a:off x="600075" y="723900"/>
            <a:ext cx="7943850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85AA86F-6A4D-4BCB-A045-D992CDC2959B}"/>
              </a:ext>
            </a:extLst>
          </p:cNvPr>
          <p:cNvCxnSpPr>
            <a:cxnSpLocks/>
          </p:cNvCxnSpPr>
          <p:nvPr/>
        </p:nvCxnSpPr>
        <p:spPr>
          <a:xfrm>
            <a:off x="600075" y="6142781"/>
            <a:ext cx="794385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612241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</p:sldLayoutIdLst>
  <p:hf hdr="0" dt="0"/>
  <p:txStyles>
    <p:titleStyle>
      <a:lvl1pPr algn="l" defTabSz="685800" rtl="0" eaLnBrk="1" latinLnBrk="0" hangingPunct="1">
        <a:lnSpc>
          <a:spcPct val="100000"/>
        </a:lnSpc>
        <a:spcBef>
          <a:spcPct val="0"/>
        </a:spcBef>
        <a:buNone/>
        <a:defRPr sz="3000" kern="1200" cap="all" spc="23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120000"/>
        </a:lnSpc>
        <a:spcBef>
          <a:spcPts val="75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12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120000"/>
        </a:lnSpc>
        <a:spcBef>
          <a:spcPts val="375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120000"/>
        </a:lnSpc>
        <a:spcBef>
          <a:spcPts val="375"/>
        </a:spcBef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120000"/>
        </a:lnSpc>
        <a:spcBef>
          <a:spcPts val="375"/>
        </a:spcBef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940300" y="5953125"/>
            <a:ext cx="3619500" cy="158750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3429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i-FI">
                <a:solidFill>
                  <a:prstClr val="black">
                    <a:tint val="75000"/>
                  </a:prstClr>
                </a:solidFill>
                <a:ea typeface="ＭＳ Ｐゴシック" charset="0"/>
              </a:rPr>
              <a:t>Kansainväliset sopimukset luento 1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2"/>
          </p:nvPr>
        </p:nvSpPr>
        <p:spPr>
          <a:xfrm>
            <a:off x="4940300" y="6111875"/>
            <a:ext cx="3619500" cy="185738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342900" fontAlgn="base">
              <a:spcBef>
                <a:spcPct val="0"/>
              </a:spcBef>
              <a:spcAft>
                <a:spcPct val="0"/>
              </a:spcAft>
              <a:defRPr/>
            </a:pPr>
            <a:fld id="{2F6B78B5-2E41-4200-9DB9-1C48F904632E}" type="datetime1">
              <a:rPr lang="fi-FI" smtClean="0">
                <a:solidFill>
                  <a:prstClr val="black">
                    <a:tint val="75000"/>
                  </a:prstClr>
                </a:solidFill>
                <a:ea typeface="ＭＳ Ｐゴシック" charset="0"/>
              </a:rPr>
              <a:t>11.1.2021</a:t>
            </a:fld>
            <a:endParaRPr lang="fi-FI">
              <a:solidFill>
                <a:prstClr val="black">
                  <a:tint val="75000"/>
                </a:prstClr>
              </a:solidFill>
              <a:ea typeface="ＭＳ Ｐゴシック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>
          <a:xfrm>
            <a:off x="4940300" y="6297615"/>
            <a:ext cx="3619500" cy="161925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342900" fontAlgn="base">
              <a:spcBef>
                <a:spcPct val="0"/>
              </a:spcBef>
              <a:spcAft>
                <a:spcPct val="0"/>
              </a:spcAft>
              <a:defRPr/>
            </a:pPr>
            <a:fld id="{865DB13D-24FD-0641-8100-A6CD964B88B6}" type="slidenum">
              <a:rPr lang="fi-FI" smtClean="0">
                <a:solidFill>
                  <a:prstClr val="black">
                    <a:tint val="75000"/>
                  </a:prstClr>
                </a:solidFill>
                <a:ea typeface="ＭＳ Ｐゴシック" charset="0"/>
              </a:rPr>
              <a:pPr defTabSz="3429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fi-FI">
              <a:solidFill>
                <a:prstClr val="black">
                  <a:tint val="75000"/>
                </a:prstClr>
              </a:solidFill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7131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</p:sldLayoutIdLst>
  <p:hf hdr="0" dt="0"/>
  <p:txStyles>
    <p:titleStyle>
      <a:lvl1pPr algn="ctr" defTabSz="342900" rtl="0" eaLnBrk="1" fontAlgn="base" hangingPunct="1"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ＭＳ Ｐゴシック" charset="0"/>
          <a:cs typeface="MS PGothic" pitchFamily="34" charset="-128"/>
        </a:defRPr>
      </a:lvl1pPr>
      <a:lvl2pPr algn="ctr" defTabSz="342900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2pPr>
      <a:lvl3pPr algn="ctr" defTabSz="342900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3pPr>
      <a:lvl4pPr algn="ctr" defTabSz="342900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4pPr>
      <a:lvl5pPr algn="ctr" defTabSz="342900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5pPr>
      <a:lvl6pPr marL="342900" algn="ctr" defTabSz="342900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6pPr>
      <a:lvl7pPr marL="685800" algn="ctr" defTabSz="342900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7pPr>
      <a:lvl8pPr marL="1028700" algn="ctr" defTabSz="342900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8pPr>
      <a:lvl9pPr marL="1371600" algn="ctr" defTabSz="342900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9pPr>
    </p:titleStyle>
    <p:bodyStyle>
      <a:lvl1pPr marL="257175" indent="-257175" algn="l" defTabSz="3429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MS PGothic" pitchFamily="34" charset="-128"/>
        </a:defRPr>
      </a:lvl1pPr>
      <a:lvl2pPr marL="557213" indent="-214313" algn="l" defTabSz="3429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1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857250" indent="-171450" algn="l" defTabSz="3429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800" kern="1200">
          <a:solidFill>
            <a:schemeClr val="tx1"/>
          </a:solidFill>
          <a:latin typeface="+mn-lt"/>
          <a:ea typeface="ヒラギノ角ゴ Pro W3" charset="-128"/>
          <a:cs typeface="ヒラギノ角ゴ Pro W3" charset="-128"/>
        </a:defRPr>
      </a:lvl3pPr>
      <a:lvl4pPr marL="1200150" indent="-171450" algn="l" defTabSz="3429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5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4pPr>
      <a:lvl5pPr marL="1543050" indent="-171450" algn="l" defTabSz="3429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500" kern="1200">
          <a:solidFill>
            <a:schemeClr val="tx1"/>
          </a:solidFill>
          <a:latin typeface="+mn-lt"/>
          <a:ea typeface="ＭＳ Ｐゴシック" charset="0"/>
          <a:cs typeface="MS PGothic" pitchFamily="34" charset="-128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30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dilex.fi/eu-lainsaadanto/32016R1036" TargetMode="External"/><Relationship Id="rId2" Type="http://schemas.openxmlformats.org/officeDocument/2006/relationships/hyperlink" Target="https://eur-lex.europa.eu/legal-content/FI/TXT/PDF/?uri=CELEX:32015R0478&amp;from=en" TargetMode="External"/><Relationship Id="rId1" Type="http://schemas.openxmlformats.org/officeDocument/2006/relationships/slideLayout" Target="../slideLayouts/slideLayout22.xml"/><Relationship Id="rId4" Type="http://schemas.openxmlformats.org/officeDocument/2006/relationships/hyperlink" Target="https://www.edilex.fi/eu-lainsaadanto/32019R0515" TargetMode="Externa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1.xml"/><Relationship Id="rId3" Type="http://schemas.openxmlformats.org/officeDocument/2006/relationships/diagramLayout" Target="../diagrams/layout10.xml"/><Relationship Id="rId7" Type="http://schemas.openxmlformats.org/officeDocument/2006/relationships/diagramData" Target="../diagrams/data11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19.xml"/><Relationship Id="rId6" Type="http://schemas.microsoft.com/office/2007/relationships/diagramDrawing" Target="../diagrams/drawing10.xml"/><Relationship Id="rId11" Type="http://schemas.microsoft.com/office/2007/relationships/diagramDrawing" Target="../diagrams/drawing11.xml"/><Relationship Id="rId5" Type="http://schemas.openxmlformats.org/officeDocument/2006/relationships/diagramColors" Target="../diagrams/colors10.xml"/><Relationship Id="rId10" Type="http://schemas.openxmlformats.org/officeDocument/2006/relationships/diagramColors" Target="../diagrams/colors11.xml"/><Relationship Id="rId4" Type="http://schemas.openxmlformats.org/officeDocument/2006/relationships/diagramQuickStyle" Target="../diagrams/quickStyle10.xml"/><Relationship Id="rId9" Type="http://schemas.openxmlformats.org/officeDocument/2006/relationships/diagramQuickStyle" Target="../diagrams/quickStyle1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7.xml"/><Relationship Id="rId2" Type="http://schemas.openxmlformats.org/officeDocument/2006/relationships/diagramData" Target="../diagrams/data17.xml"/><Relationship Id="rId1" Type="http://schemas.openxmlformats.org/officeDocument/2006/relationships/slideLayout" Target="../slideLayouts/slideLayout19.xml"/><Relationship Id="rId6" Type="http://schemas.microsoft.com/office/2007/relationships/diagramDrawing" Target="../diagrams/drawing17.xml"/><Relationship Id="rId5" Type="http://schemas.openxmlformats.org/officeDocument/2006/relationships/diagramColors" Target="../diagrams/colors17.xml"/><Relationship Id="rId4" Type="http://schemas.openxmlformats.org/officeDocument/2006/relationships/diagramQuickStyle" Target="../diagrams/quickStyle1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18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8.xml"/><Relationship Id="rId2" Type="http://schemas.openxmlformats.org/officeDocument/2006/relationships/diagramData" Target="../diagrams/data18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18.xml"/><Relationship Id="rId5" Type="http://schemas.openxmlformats.org/officeDocument/2006/relationships/diagramColors" Target="../diagrams/colors18.xml"/><Relationship Id="rId4" Type="http://schemas.openxmlformats.org/officeDocument/2006/relationships/diagramQuickStyle" Target="../diagrams/quickStyle18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9.xml"/><Relationship Id="rId2" Type="http://schemas.openxmlformats.org/officeDocument/2006/relationships/diagramData" Target="../diagrams/data19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19.xml"/><Relationship Id="rId5" Type="http://schemas.openxmlformats.org/officeDocument/2006/relationships/diagramColors" Target="../diagrams/colors19.xml"/><Relationship Id="rId4" Type="http://schemas.openxmlformats.org/officeDocument/2006/relationships/diagramQuickStyle" Target="../diagrams/quickStyle19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0.xml"/><Relationship Id="rId2" Type="http://schemas.openxmlformats.org/officeDocument/2006/relationships/diagramData" Target="../diagrams/data20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20.xml"/><Relationship Id="rId5" Type="http://schemas.openxmlformats.org/officeDocument/2006/relationships/diagramColors" Target="../diagrams/colors20.xml"/><Relationship Id="rId4" Type="http://schemas.openxmlformats.org/officeDocument/2006/relationships/diagramQuickStyle" Target="../diagrams/quickStyle20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1.xml"/><Relationship Id="rId2" Type="http://schemas.openxmlformats.org/officeDocument/2006/relationships/diagramData" Target="../diagrams/data21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21.xml"/><Relationship Id="rId5" Type="http://schemas.openxmlformats.org/officeDocument/2006/relationships/diagramColors" Target="../diagrams/colors21.xml"/><Relationship Id="rId4" Type="http://schemas.openxmlformats.org/officeDocument/2006/relationships/diagramQuickStyle" Target="../diagrams/quickStyle2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2.xml"/><Relationship Id="rId2" Type="http://schemas.openxmlformats.org/officeDocument/2006/relationships/diagramData" Target="../diagrams/data22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22.xml"/><Relationship Id="rId5" Type="http://schemas.openxmlformats.org/officeDocument/2006/relationships/diagramColors" Target="../diagrams/colors22.xml"/><Relationship Id="rId4" Type="http://schemas.openxmlformats.org/officeDocument/2006/relationships/diagramQuickStyle" Target="../diagrams/quickStyle2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3.xml"/><Relationship Id="rId2" Type="http://schemas.openxmlformats.org/officeDocument/2006/relationships/diagramData" Target="../diagrams/data23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23.xml"/><Relationship Id="rId5" Type="http://schemas.openxmlformats.org/officeDocument/2006/relationships/diagramColors" Target="../diagrams/colors23.xml"/><Relationship Id="rId4" Type="http://schemas.openxmlformats.org/officeDocument/2006/relationships/diagramQuickStyle" Target="../diagrams/quickStyle23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4.xml"/><Relationship Id="rId2" Type="http://schemas.openxmlformats.org/officeDocument/2006/relationships/diagramData" Target="../diagrams/data24.xml"/><Relationship Id="rId1" Type="http://schemas.openxmlformats.org/officeDocument/2006/relationships/slideLayout" Target="../slideLayouts/slideLayout22.xml"/><Relationship Id="rId6" Type="http://schemas.microsoft.com/office/2007/relationships/diagramDrawing" Target="../diagrams/drawing24.xml"/><Relationship Id="rId5" Type="http://schemas.openxmlformats.org/officeDocument/2006/relationships/diagramColors" Target="../diagrams/colors24.xml"/><Relationship Id="rId4" Type="http://schemas.openxmlformats.org/officeDocument/2006/relationships/diagramQuickStyle" Target="../diagrams/quickStyle24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9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5.xml"/><Relationship Id="rId2" Type="http://schemas.openxmlformats.org/officeDocument/2006/relationships/diagramData" Target="../diagrams/data25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25.xml"/><Relationship Id="rId5" Type="http://schemas.openxmlformats.org/officeDocument/2006/relationships/diagramColors" Target="../diagrams/colors25.xml"/><Relationship Id="rId4" Type="http://schemas.openxmlformats.org/officeDocument/2006/relationships/diagramQuickStyle" Target="../diagrams/quickStyle25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6.xml"/><Relationship Id="rId2" Type="http://schemas.openxmlformats.org/officeDocument/2006/relationships/diagramData" Target="../diagrams/data26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26.xml"/><Relationship Id="rId5" Type="http://schemas.openxmlformats.org/officeDocument/2006/relationships/diagramColors" Target="../diagrams/colors26.xml"/><Relationship Id="rId4" Type="http://schemas.openxmlformats.org/officeDocument/2006/relationships/diagramQuickStyle" Target="../diagrams/quickStyle26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7.xml"/><Relationship Id="rId2" Type="http://schemas.openxmlformats.org/officeDocument/2006/relationships/diagramData" Target="../diagrams/data27.xml"/><Relationship Id="rId1" Type="http://schemas.openxmlformats.org/officeDocument/2006/relationships/slideLayout" Target="../slideLayouts/slideLayout28.xml"/><Relationship Id="rId6" Type="http://schemas.microsoft.com/office/2007/relationships/diagramDrawing" Target="../diagrams/drawing27.xml"/><Relationship Id="rId5" Type="http://schemas.openxmlformats.org/officeDocument/2006/relationships/diagramColors" Target="../diagrams/colors27.xml"/><Relationship Id="rId4" Type="http://schemas.openxmlformats.org/officeDocument/2006/relationships/diagramQuickStyle" Target="../diagrams/quickStyle2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8.xml"/><Relationship Id="rId2" Type="http://schemas.openxmlformats.org/officeDocument/2006/relationships/diagramData" Target="../diagrams/data28.xml"/><Relationship Id="rId1" Type="http://schemas.openxmlformats.org/officeDocument/2006/relationships/slideLayout" Target="../slideLayouts/slideLayout46.xml"/><Relationship Id="rId6" Type="http://schemas.microsoft.com/office/2007/relationships/diagramDrawing" Target="../diagrams/drawing28.xml"/><Relationship Id="rId5" Type="http://schemas.openxmlformats.org/officeDocument/2006/relationships/diagramColors" Target="../diagrams/colors28.xml"/><Relationship Id="rId4" Type="http://schemas.openxmlformats.org/officeDocument/2006/relationships/diagramQuickStyle" Target="../diagrams/quickStyle28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9.xml"/><Relationship Id="rId2" Type="http://schemas.openxmlformats.org/officeDocument/2006/relationships/diagramData" Target="../diagrams/data29.xml"/><Relationship Id="rId1" Type="http://schemas.openxmlformats.org/officeDocument/2006/relationships/slideLayout" Target="../slideLayouts/slideLayout46.xml"/><Relationship Id="rId6" Type="http://schemas.microsoft.com/office/2007/relationships/diagramDrawing" Target="../diagrams/drawing29.xml"/><Relationship Id="rId5" Type="http://schemas.openxmlformats.org/officeDocument/2006/relationships/diagramColors" Target="../diagrams/colors29.xml"/><Relationship Id="rId4" Type="http://schemas.openxmlformats.org/officeDocument/2006/relationships/diagramQuickStyle" Target="../diagrams/quickStyle2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46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33E93247-6229-44AB-A550-739E971E69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7E76012-E24A-4586-A1DF-1BC7E525823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3927" r="5738" b="-1"/>
          <a:stretch/>
        </p:blipFill>
        <p:spPr>
          <a:xfrm>
            <a:off x="20" y="10"/>
            <a:ext cx="9143980" cy="685799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6BB6B482-ACCA-4938-8AEA-49D525C172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893323" y="893322"/>
            <a:ext cx="6865150" cy="5078507"/>
          </a:xfrm>
          <a:prstGeom prst="rect">
            <a:avLst/>
          </a:prstGeom>
          <a:gradFill>
            <a:gsLst>
              <a:gs pos="42000">
                <a:srgbClr val="000000">
                  <a:alpha val="18000"/>
                </a:srgbClr>
              </a:gs>
              <a:gs pos="0">
                <a:srgbClr val="000000">
                  <a:alpha val="0"/>
                </a:srgbClr>
              </a:gs>
              <a:gs pos="100000">
                <a:srgbClr val="000000">
                  <a:alpha val="39000"/>
                </a:srgb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352A6734-C8F3-4191-A496-DF3B8C3C9D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5775" y="871759"/>
            <a:ext cx="3800475" cy="3497042"/>
          </a:xfrm>
        </p:spPr>
        <p:txBody>
          <a:bodyPr anchor="t">
            <a:normAutofit/>
          </a:bodyPr>
          <a:lstStyle/>
          <a:p>
            <a:r>
              <a:rPr lang="fi-FI" dirty="0">
                <a:solidFill>
                  <a:srgbClr val="FFFFFF"/>
                </a:solidFill>
              </a:rPr>
              <a:t>Kansain-väliset sopimukset</a:t>
            </a:r>
            <a:br>
              <a:rPr lang="fi-FI" dirty="0">
                <a:solidFill>
                  <a:srgbClr val="FFFFFF"/>
                </a:solidFill>
              </a:rPr>
            </a:br>
            <a:r>
              <a:rPr lang="fi-FI" sz="3200" cap="none" dirty="0">
                <a:solidFill>
                  <a:srgbClr val="FFFFFF"/>
                </a:solidFill>
              </a:rPr>
              <a:t>Luento 1</a:t>
            </a:r>
            <a:endParaRPr lang="fi-FI" sz="3200" dirty="0">
              <a:solidFill>
                <a:srgbClr val="FFFFFF"/>
              </a:solidFill>
            </a:endParaRP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7918E32F-0AE1-4CFC-9A85-55028F3B10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21493" y="5157694"/>
            <a:ext cx="3764757" cy="976406"/>
          </a:xfrm>
        </p:spPr>
        <p:txBody>
          <a:bodyPr anchor="t">
            <a:normAutofit/>
          </a:bodyPr>
          <a:lstStyle/>
          <a:p>
            <a:r>
              <a:rPr lang="fi-FI" dirty="0">
                <a:solidFill>
                  <a:srgbClr val="FFFFFF"/>
                </a:solidFill>
              </a:rPr>
              <a:t>Kansainvälisen kaupan markkinat</a:t>
            </a:r>
          </a:p>
          <a:p>
            <a:r>
              <a:rPr lang="fi-FI" dirty="0">
                <a:solidFill>
                  <a:srgbClr val="FFFFFF"/>
                </a:solidFill>
              </a:rPr>
              <a:t>Markkinoiden ja sopimussuhteiden sääntely 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EE2E603F-4A95-4FE8-BB06-211DFD75DB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00075" y="723900"/>
            <a:ext cx="1228725" cy="0"/>
          </a:xfrm>
          <a:prstGeom prst="line">
            <a:avLst/>
          </a:prstGeom>
          <a:ln w="44450">
            <a:solidFill>
              <a:srgbClr val="FFFFFF"/>
            </a:solidFill>
          </a:ln>
          <a:effectLst>
            <a:outerShdw blurRad="50800" dist="38100" dir="2700000" algn="tl" rotWithShape="0">
              <a:prstClr val="black">
                <a:alpha val="13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207888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E0ED886-D1BB-4030-B76C-7EAFB928B63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fi-FI" dirty="0"/>
              <a:t>Markkinoiden ominaispiirteet </a:t>
            </a:r>
          </a:p>
        </p:txBody>
      </p:sp>
      <p:graphicFrame>
        <p:nvGraphicFramePr>
          <p:cNvPr id="6" name="Sisällön paikkamerkki 5">
            <a:extLst>
              <a:ext uri="{FF2B5EF4-FFF2-40B4-BE49-F238E27FC236}">
                <a16:creationId xmlns:a16="http://schemas.microsoft.com/office/drawing/2014/main" id="{2A58476D-350C-4E48-B685-BD6807914A19}"/>
              </a:ext>
            </a:extLst>
          </p:cNvPr>
          <p:cNvGraphicFramePr>
            <a:graphicFrameLocks noGrp="1"/>
          </p:cNvGraphicFramePr>
          <p:nvPr>
            <p:ph sz="quarter" idx="14"/>
          </p:nvPr>
        </p:nvGraphicFramePr>
        <p:xfrm>
          <a:off x="540002" y="1685677"/>
          <a:ext cx="8085599" cy="38315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09FFC1A1-D139-4448-AD9A-EA3C25D50C84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fi-FI">
                <a:solidFill>
                  <a:prstClr val="black">
                    <a:tint val="75000"/>
                  </a:prstClr>
                </a:solidFill>
              </a:rPr>
              <a:t>Kansainväliset sopimukset luento 1</a:t>
            </a:r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FD055CDD-00CE-4D81-B94C-614BBA5C965F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1C07628F-9402-FB47-93B5-FC3C3BFEEBE0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287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B42A779-7EBE-4D44-AC98-EF5EB48B18F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6377328-8345-4212-98C5-447DC543C0D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26075FA-BA7F-4D14-A7F4-B783C0A51A0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EFC236A-0955-4A77-BD42-B98D123B53F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fi-FI" dirty="0"/>
              <a:t>Suoramyynti – markkinatransaktiot </a:t>
            </a:r>
          </a:p>
        </p:txBody>
      </p:sp>
      <p:graphicFrame>
        <p:nvGraphicFramePr>
          <p:cNvPr id="6" name="Sisällön paikkamerkki 5">
            <a:extLst>
              <a:ext uri="{FF2B5EF4-FFF2-40B4-BE49-F238E27FC236}">
                <a16:creationId xmlns:a16="http://schemas.microsoft.com/office/drawing/2014/main" id="{1818986A-6303-4611-9EE9-FD8EE2AF4826}"/>
              </a:ext>
            </a:extLst>
          </p:cNvPr>
          <p:cNvGraphicFramePr>
            <a:graphicFrameLocks noGrp="1"/>
          </p:cNvGraphicFramePr>
          <p:nvPr>
            <p:ph sz="quarter" idx="14"/>
          </p:nvPr>
        </p:nvGraphicFramePr>
        <p:xfrm>
          <a:off x="540002" y="1685677"/>
          <a:ext cx="8085599" cy="38315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8933843B-4E9A-4A15-BC89-C6A939C9D7B7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fi-FI">
                <a:solidFill>
                  <a:prstClr val="black">
                    <a:tint val="75000"/>
                  </a:prstClr>
                </a:solidFill>
              </a:rPr>
              <a:t>Kansainväliset sopimukset luento 1</a:t>
            </a:r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5E25ADD0-4BE6-4F7C-9D2E-4F11E0E36640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1C07628F-9402-FB47-93B5-FC3C3BFEEBE0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9639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ABF8E23-C069-48C0-84ED-71244BEE71D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BF24310-7E47-443E-92C9-037D0244E1B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B4586E2-1C2F-4BB9-AF97-DA669BE081B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364049A-A623-4644-833A-197AB9AFE0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FC0A2A5-EDBB-4C63-83A1-41FCE5509BA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fi-FI" dirty="0"/>
              <a:t>Tiedonantosääntelyn informatiivinen tehokkuus </a:t>
            </a:r>
          </a:p>
        </p:txBody>
      </p:sp>
      <p:graphicFrame>
        <p:nvGraphicFramePr>
          <p:cNvPr id="6" name="Sisällön paikkamerkki 5">
            <a:extLst>
              <a:ext uri="{FF2B5EF4-FFF2-40B4-BE49-F238E27FC236}">
                <a16:creationId xmlns:a16="http://schemas.microsoft.com/office/drawing/2014/main" id="{7EFFEC2C-6111-44A6-968B-41FC445C6962}"/>
              </a:ext>
            </a:extLst>
          </p:cNvPr>
          <p:cNvGraphicFramePr>
            <a:graphicFrameLocks noGrp="1"/>
          </p:cNvGraphicFramePr>
          <p:nvPr>
            <p:ph sz="quarter" idx="14"/>
          </p:nvPr>
        </p:nvGraphicFramePr>
        <p:xfrm>
          <a:off x="540002" y="1685677"/>
          <a:ext cx="8085599" cy="38315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4B816DE7-5865-4951-9242-233533342E89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fi-FI">
                <a:solidFill>
                  <a:prstClr val="black">
                    <a:tint val="75000"/>
                  </a:prstClr>
                </a:solidFill>
              </a:rPr>
              <a:t>Kansainväliset sopimukset luento 1</a:t>
            </a:r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39A564EA-9C04-4135-848C-8FE0FA9B5703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1C07628F-9402-FB47-93B5-FC3C3BFEEBE0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9277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7183E0C-9867-4847-B884-86C66E51FBD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06F5DD3-550E-4ED6-8823-D7AC45C2F35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3F5C1B2-1DCB-4594-A993-7F2A29FD7E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358767B-6F13-4A9A-8216-A65D926805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0E6D19F-8980-443F-AAEA-C7E9641F7F1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38974C1-D363-439A-9203-73BD97824C6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fi-FI" dirty="0"/>
              <a:t>Informaatio varallisuutena </a:t>
            </a:r>
          </a:p>
        </p:txBody>
      </p:sp>
      <p:graphicFrame>
        <p:nvGraphicFramePr>
          <p:cNvPr id="6" name="Sisällön paikkamerkki 5">
            <a:extLst>
              <a:ext uri="{FF2B5EF4-FFF2-40B4-BE49-F238E27FC236}">
                <a16:creationId xmlns:a16="http://schemas.microsoft.com/office/drawing/2014/main" id="{5ED5F609-B8EB-4247-A2F1-492BBC7B8520}"/>
              </a:ext>
            </a:extLst>
          </p:cNvPr>
          <p:cNvGraphicFramePr>
            <a:graphicFrameLocks noGrp="1"/>
          </p:cNvGraphicFramePr>
          <p:nvPr>
            <p:ph sz="quarter" idx="14"/>
          </p:nvPr>
        </p:nvGraphicFramePr>
        <p:xfrm>
          <a:off x="540002" y="1685677"/>
          <a:ext cx="8085599" cy="38315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696417EA-5868-41D1-A2C3-600A7863DA06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fi-FI">
                <a:solidFill>
                  <a:prstClr val="black">
                    <a:tint val="75000"/>
                  </a:prstClr>
                </a:solidFill>
              </a:rPr>
              <a:t>Kansainväliset sopimukset luento 1</a:t>
            </a:r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66C8A71D-433F-4C10-BF57-E3F61D2500D4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1C07628F-9402-FB47-93B5-FC3C3BFEEBE0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0441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2B8EF40-1BFA-47BE-A39A-FF72BF04A1C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988B7C8-F700-44B8-93C5-C39F79A2956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D2CBE15-4911-4588-8870-BB11EEFFAAB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FF297E2-8CD2-4036-9F01-EBE9631647D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1C140E5-4079-4C77-B438-A79661A84D2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0140B48-B17B-48C0-AEC0-BE117DA75A5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98131C9-8DD1-4FE2-8B85-9B162A46EB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13E4E7C-1838-457D-BB3A-C4B0C4DBB7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63ECEAF-173F-4AA2-9923-CF84A695001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26A3C7E-96C4-4238-BD28-620047A0CAC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279234B-E20D-463F-9A67-D183806979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Kauppapoliittiset instrumentit 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86596EC-DA01-4098-973C-622B230066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>
                <a:hlinkClick r:id="rId2"/>
              </a:rPr>
              <a:t>EUROOPAN PARLAMENTIN JA NEUVOSTON ASETUS (EU) 2015/ 478, - annettu 11 päivänä maaliskuuta 2015, - tuontiin sovellettavasta yhteisestä järjestelmästä (europa.eu)</a:t>
            </a:r>
            <a:endParaRPr lang="fi-FI" b="1" dirty="0"/>
          </a:p>
          <a:p>
            <a:r>
              <a:rPr lang="fi-FI" b="1" dirty="0" err="1"/>
              <a:t>EPNAs</a:t>
            </a:r>
            <a:r>
              <a:rPr lang="fi-FI" b="1" dirty="0"/>
              <a:t> (EU) 2016/1036 polkumyynnillä muista kuin Euroopan unionin jäsenvaltioista tapahtuvalta tuonnilta suojautumisesta 8.6.2016 </a:t>
            </a:r>
            <a:r>
              <a:rPr lang="fi-FI" b="1" dirty="0">
                <a:hlinkClick r:id="rId3"/>
              </a:rPr>
              <a:t>https://www.edilex.fi/eu-lainsaadanto/32016R1036</a:t>
            </a:r>
            <a:r>
              <a:rPr lang="fi-FI" b="1" dirty="0"/>
              <a:t> </a:t>
            </a:r>
          </a:p>
          <a:p>
            <a:r>
              <a:rPr lang="fi-FI" b="1" dirty="0" err="1"/>
              <a:t>EPNAs</a:t>
            </a:r>
            <a:r>
              <a:rPr lang="fi-FI" b="1" dirty="0"/>
              <a:t> (EU) 2019/515 toisessa jäsenvaltiossa laillisesti kaupan pidettyjen tavaroiden vastavuoroisesta tunnustamisesta ja asetuksen (EY) N:o 764/2008 kumoamisesta 19.3.2019 </a:t>
            </a:r>
            <a:r>
              <a:rPr lang="fi-FI" b="1" dirty="0">
                <a:hlinkClick r:id="rId4"/>
              </a:rPr>
              <a:t>https://www.edilex.fi/eu-lainsaadanto/32019R0515</a:t>
            </a:r>
            <a:r>
              <a:rPr lang="fi-FI" b="1" dirty="0"/>
              <a:t>? </a:t>
            </a:r>
          </a:p>
          <a:p>
            <a:endParaRPr lang="fi-FI" b="1" dirty="0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76787D65-8182-4F60-B40C-39154D1F07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Kansainväliset sopimukset luento 1</a:t>
            </a:r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30632D93-99BE-4A73-891B-10B8AEA0C6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C74067-3E18-49C5-A177-70BF794C5DB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13710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fi-FI" altLang="fi-FI" dirty="0"/>
              <a:t>EU:n yhteiset politiikat</a:t>
            </a:r>
            <a:endParaRPr lang="en-US" altLang="fi-FI" dirty="0"/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sz="quarter" idx="14"/>
          </p:nvPr>
        </p:nvGraphicFramePr>
        <p:xfrm>
          <a:off x="540002" y="1685677"/>
          <a:ext cx="3988079" cy="38315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4" name="Content Placeholder 3"/>
          <p:cNvGraphicFramePr>
            <a:graphicFrameLocks noGrp="1"/>
          </p:cNvGraphicFramePr>
          <p:nvPr>
            <p:ph sz="quarter" idx="18"/>
          </p:nvPr>
        </p:nvGraphicFramePr>
        <p:xfrm>
          <a:off x="4637522" y="1685677"/>
          <a:ext cx="3988079" cy="38315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2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Kansainväliset sopimukset luento 1</a:t>
            </a:r>
          </a:p>
        </p:txBody>
      </p:sp>
      <p:sp>
        <p:nvSpPr>
          <p:cNvPr id="5" name="Slide Number Placeholder 6"/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fld id="{18B2BFFC-92AF-407F-AD4C-AE9CEDCEA4CE}" type="slidenum">
              <a:rPr lang="en-US" altLang="fi-FI"/>
              <a:pPr/>
              <a:t>15</a:t>
            </a:fld>
            <a:endParaRPr lang="en-US" altLang="fi-FI"/>
          </a:p>
        </p:txBody>
      </p:sp>
    </p:spTree>
    <p:extLst>
      <p:ext uri="{BB962C8B-B14F-4D97-AF65-F5344CB8AC3E}">
        <p14:creationId xmlns:p14="http://schemas.microsoft.com/office/powerpoint/2010/main" val="887657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84C7B58-0FC6-42A4-91D1-30B3C2078C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F040707-F4D1-4812-B59A-46A48016A31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4E52896-A495-4FC2-92E7-29C0B5EE3D9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9527FC2-D903-4D07-81F5-1195A9AA60E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6CDA121-EB66-4337-A4B5-D2CFC9879A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D80130D-0346-4C20-925B-A103C674132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866309C-C88B-4E4E-8F19-A372FF22D13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53985DC-1D52-4C07-B859-186E1A722A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0474C3A-C47A-4D8B-99AB-7A30497EE9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28F2928-3238-476D-B7C2-571B2901DB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C462031-4730-4A8B-8A50-114C22FEF6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6689FCF-43AC-4AD3-9419-CB32E210A27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Sub>
          <a:bldDgm bld="one"/>
        </p:bldSub>
      </p:bldGraphic>
      <p:bldGraphic spid="4" grpId="0">
        <p:bldSub>
          <a:bldDgm bld="one"/>
        </p:bldSub>
      </p:bldGraphic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fi-FI" altLang="fi-FI" dirty="0"/>
              <a:t>Kauppapoliittiset instrumentit </a:t>
            </a:r>
            <a:r>
              <a:rPr lang="en-US" altLang="fi-FI" dirty="0"/>
              <a:t>I</a:t>
            </a:r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1261490470"/>
              </p:ext>
            </p:extLst>
          </p:nvPr>
        </p:nvGraphicFramePr>
        <p:xfrm>
          <a:off x="540002" y="1685677"/>
          <a:ext cx="8085599" cy="38315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Kansainväliset sopimukset luento 1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C2AA9BBF-D567-4C12-8A06-F8D03A414C58}" type="slidenum">
              <a:rPr lang="en-US" altLang="fi-FI"/>
              <a:pPr/>
              <a:t>16</a:t>
            </a:fld>
            <a:endParaRPr lang="en-US" altLang="fi-FI"/>
          </a:p>
        </p:txBody>
      </p:sp>
    </p:spTree>
    <p:extLst>
      <p:ext uri="{BB962C8B-B14F-4D97-AF65-F5344CB8AC3E}">
        <p14:creationId xmlns:p14="http://schemas.microsoft.com/office/powerpoint/2010/main" val="2068459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F87DB09-5553-4CFE-B7AF-9B598DE826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A080A679-3C27-4521-B2DD-494985CBA92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CF8A482-F1CE-4ACC-B3FB-7040ED3270A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7839951-6CF1-4ED8-9037-4EE899A3823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A9349D8-C172-4113-A7B7-3D80F91B43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2C89B88-5C90-461E-B071-EC41AD0D16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7A6565D-1765-4062-B461-39EB2B60897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D535A5B-84EA-4829-84D6-5895AF962F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4B3B03FA-13EE-4B1D-B549-4413DE1D02D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Sub>
          <a:bldDgm bld="one"/>
        </p:bldSub>
      </p:bldGraphic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kumimoji="0" lang="fi-FI" altLang="fi-FI" sz="2700" b="1" i="0" u="none" strike="noStrike" kern="1200" cap="none" spc="-75" normalizeH="0" baseline="0" noProof="0" dirty="0">
                <a:ln>
                  <a:noFill/>
                </a:ln>
                <a:solidFill>
                  <a:srgbClr val="78BE20"/>
                </a:solidFill>
                <a:effectLst/>
                <a:uLnTx/>
                <a:uFillTx/>
                <a:latin typeface="Arial"/>
                <a:ea typeface="ＭＳ Ｐゴシック" charset="0"/>
              </a:rPr>
              <a:t>Kauppapoliittiset instrumentit </a:t>
            </a:r>
            <a:r>
              <a:rPr kumimoji="0" lang="en-US" altLang="fi-FI" sz="2700" b="1" i="0" u="none" strike="noStrike" kern="1200" cap="none" spc="-75" normalizeH="0" baseline="0" noProof="0" dirty="0">
                <a:ln>
                  <a:noFill/>
                </a:ln>
                <a:solidFill>
                  <a:srgbClr val="78BE20"/>
                </a:solidFill>
                <a:effectLst/>
                <a:uLnTx/>
                <a:uFillTx/>
                <a:latin typeface="Arial"/>
                <a:ea typeface="ＭＳ Ｐゴシック" charset="0"/>
              </a:rPr>
              <a:t>I</a:t>
            </a:r>
            <a:endParaRPr lang="en-US" altLang="fi-FI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213407679"/>
              </p:ext>
            </p:extLst>
          </p:nvPr>
        </p:nvGraphicFramePr>
        <p:xfrm>
          <a:off x="540002" y="1685677"/>
          <a:ext cx="8085599" cy="38315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Kansainväliset sopimukset luento 1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9244FD72-3B6D-4079-96F5-684AE301FD37}" type="slidenum">
              <a:rPr lang="en-US" altLang="fi-FI"/>
              <a:pPr/>
              <a:t>17</a:t>
            </a:fld>
            <a:endParaRPr lang="en-US" altLang="fi-FI"/>
          </a:p>
        </p:txBody>
      </p:sp>
    </p:spTree>
    <p:extLst>
      <p:ext uri="{BB962C8B-B14F-4D97-AF65-F5344CB8AC3E}">
        <p14:creationId xmlns:p14="http://schemas.microsoft.com/office/powerpoint/2010/main" val="356601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1C3534A-40F0-41DE-BC11-A68C41CCEAD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7312F6A-371C-4267-8984-62A1D7F0F1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617DBFA-AB3B-4E1E-8CCF-ADD5B39C93B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C90C439-CF29-4A10-ABB0-110603D01CA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altLang="fi-FI" dirty="0" err="1"/>
              <a:t>Tuonnin</a:t>
            </a:r>
            <a:r>
              <a:rPr lang="en-US" altLang="fi-FI" dirty="0"/>
              <a:t> </a:t>
            </a:r>
            <a:r>
              <a:rPr lang="en-US" altLang="fi-FI" dirty="0" err="1"/>
              <a:t>säännöt</a:t>
            </a:r>
            <a:r>
              <a:rPr lang="en-US" altLang="fi-FI" dirty="0"/>
              <a:t> 1</a:t>
            </a:r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1689427092"/>
              </p:ext>
            </p:extLst>
          </p:nvPr>
        </p:nvGraphicFramePr>
        <p:xfrm>
          <a:off x="540002" y="1685677"/>
          <a:ext cx="8085599" cy="38315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Kansainväliset sopimukset luento 1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04D588E6-2BCE-4CA2-92B5-3465F748F292}" type="slidenum">
              <a:rPr lang="en-US" altLang="fi-FI"/>
              <a:pPr/>
              <a:t>18</a:t>
            </a:fld>
            <a:endParaRPr lang="en-US" altLang="fi-FI"/>
          </a:p>
        </p:txBody>
      </p:sp>
    </p:spTree>
    <p:extLst>
      <p:ext uri="{BB962C8B-B14F-4D97-AF65-F5344CB8AC3E}">
        <p14:creationId xmlns:p14="http://schemas.microsoft.com/office/powerpoint/2010/main" val="3055949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5AB8B71-5CA9-4236-B059-F11BA88120B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7DB9698-5A51-49CA-A3CF-1D351F56F51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B8EDDC3-A8DC-4342-9525-40FFF54199E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7FBFA57-A5FD-451D-A7BF-6737278D4DA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Sub>
          <a:bldDgm bld="one"/>
        </p:bldSub>
      </p:bldGraphic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kumimoji="0" lang="en-US" altLang="fi-FI" sz="2700" b="1" i="0" u="none" strike="noStrike" kern="1200" cap="none" spc="-75" normalizeH="0" baseline="0" noProof="0" dirty="0" err="1">
                <a:ln>
                  <a:noFill/>
                </a:ln>
                <a:solidFill>
                  <a:srgbClr val="78BE20"/>
                </a:solidFill>
                <a:effectLst/>
                <a:uLnTx/>
                <a:uFillTx/>
                <a:latin typeface="Arial"/>
                <a:ea typeface="ＭＳ Ｐゴシック" charset="0"/>
              </a:rPr>
              <a:t>Tuonnin</a:t>
            </a:r>
            <a:r>
              <a:rPr kumimoji="0" lang="en-US" altLang="fi-FI" sz="2700" b="1" i="0" u="none" strike="noStrike" kern="1200" cap="none" spc="-75" normalizeH="0" baseline="0" noProof="0" dirty="0">
                <a:ln>
                  <a:noFill/>
                </a:ln>
                <a:solidFill>
                  <a:srgbClr val="78BE20"/>
                </a:solidFill>
                <a:effectLst/>
                <a:uLnTx/>
                <a:uFillTx/>
                <a:latin typeface="Arial"/>
                <a:ea typeface="ＭＳ Ｐゴシック" charset="0"/>
              </a:rPr>
              <a:t> </a:t>
            </a:r>
            <a:r>
              <a:rPr kumimoji="0" lang="en-US" altLang="fi-FI" sz="2700" b="1" i="0" u="none" strike="noStrike" kern="1200" cap="none" spc="-75" normalizeH="0" baseline="0" noProof="0" dirty="0" err="1">
                <a:ln>
                  <a:noFill/>
                </a:ln>
                <a:solidFill>
                  <a:srgbClr val="78BE20"/>
                </a:solidFill>
                <a:effectLst/>
                <a:uLnTx/>
                <a:uFillTx/>
                <a:latin typeface="Arial"/>
                <a:ea typeface="ＭＳ Ｐゴシック" charset="0"/>
              </a:rPr>
              <a:t>säännöt</a:t>
            </a:r>
            <a:r>
              <a:rPr kumimoji="0" lang="en-US" altLang="fi-FI" sz="2700" b="1" i="0" u="none" strike="noStrike" kern="1200" cap="none" spc="-75" normalizeH="0" baseline="0" noProof="0" dirty="0">
                <a:ln>
                  <a:noFill/>
                </a:ln>
                <a:solidFill>
                  <a:srgbClr val="78BE20"/>
                </a:solidFill>
                <a:effectLst/>
                <a:uLnTx/>
                <a:uFillTx/>
                <a:latin typeface="Arial"/>
                <a:ea typeface="ＭＳ Ｐゴシック" charset="0"/>
              </a:rPr>
              <a:t> 2</a:t>
            </a:r>
            <a:r>
              <a:rPr lang="fi-FI" dirty="0"/>
              <a:t> 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3530458509"/>
              </p:ext>
            </p:extLst>
          </p:nvPr>
        </p:nvGraphicFramePr>
        <p:xfrm>
          <a:off x="540002" y="1685677"/>
          <a:ext cx="8085599" cy="38315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Kansainväliset sopimukset luento 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4DC74067-3E18-49C5-A177-70BF794C5DB3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333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8C175E29-A42E-4E62-8278-735FDBDDC3F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C85BDB37-E589-4047-BFB5-A94F9A38587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F1BF2C0B-E961-48A0-AE55-1EBCF68953E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8565069A-0256-43D4-A6D9-52B858015CA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61FCF140-116E-41A6-81E8-3E185D0A58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EA4D8669-381D-497C-AFE6-1B4B602F096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E728C5E6-7EE1-4F36-8F9D-A38F043E114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D3F7D9B4-042A-49A3-A5CA-69BBAC83BF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484DEE05-4832-466E-BEC7-C212359FB84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78DCE9F6-8140-4202-8E6A-980E8D1E49B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53FB896E-E6C3-48A0-ACA1-9EE7B4B2DB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CDEA32F4-8338-44FF-90F0-31745A9DA9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4D60B1E2-25AF-4198-B303-76BEAB3F3E2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4BCFFB90-BC49-499C-B8F1-89E87BC5981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8304904F-7B0C-48A3-861A-D135D6E438B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Sub>
          <a:bldDgm bld="one"/>
        </p:bldSub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8298" y="398460"/>
            <a:ext cx="8085599" cy="1195798"/>
          </a:xfrm>
        </p:spPr>
        <p:txBody>
          <a:bodyPr/>
          <a:lstStyle/>
          <a:p>
            <a:pPr algn="ctr"/>
            <a:r>
              <a:rPr lang="fi-FI" dirty="0"/>
              <a:t>Näkökulmia markkinoihin  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Kansainväliset sopimukset luento 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4DC74067-3E18-49C5-A177-70BF794C5DB3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graphicFrame>
        <p:nvGraphicFramePr>
          <p:cNvPr id="7" name="Sisällön paikkamerkki 6">
            <a:extLst>
              <a:ext uri="{FF2B5EF4-FFF2-40B4-BE49-F238E27FC236}">
                <a16:creationId xmlns:a16="http://schemas.microsoft.com/office/drawing/2014/main" id="{DB214226-9AA2-45AC-8119-750D1FB050A6}"/>
              </a:ext>
            </a:extLst>
          </p:cNvPr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452348867"/>
              </p:ext>
            </p:extLst>
          </p:nvPr>
        </p:nvGraphicFramePr>
        <p:xfrm>
          <a:off x="540002" y="1685677"/>
          <a:ext cx="8085599" cy="38315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45446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086B2ADF-EC31-4E34-A441-DA239DF33CF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5A8D838E-7CF2-4479-BEB2-AA69D4CF151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F3981A57-0428-416F-87D4-0F771D92F65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032443D3-E47C-49E2-B2B1-A8B0158EAC8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CB9AB60F-6FD1-4094-BD68-BE7AF5647DD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C4A302F6-9486-4C7C-AC74-E28A38708B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27FECCB4-1FBA-4843-9161-7DC0EC1941E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Sub>
          <a:bldDgm bld="one"/>
        </p:bldSub>
      </p:bldGraphic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altLang="fi-FI" dirty="0" err="1"/>
              <a:t>Kaupanesteiden</a:t>
            </a:r>
            <a:r>
              <a:rPr lang="en-US" altLang="fi-FI" dirty="0"/>
              <a:t> </a:t>
            </a:r>
            <a:r>
              <a:rPr lang="en-US" altLang="fi-FI" dirty="0" err="1"/>
              <a:t>valvonta</a:t>
            </a:r>
            <a:r>
              <a:rPr lang="en-US" altLang="fi-FI" dirty="0"/>
              <a:t> </a:t>
            </a:r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2871503941"/>
              </p:ext>
            </p:extLst>
          </p:nvPr>
        </p:nvGraphicFramePr>
        <p:xfrm>
          <a:off x="540002" y="1685677"/>
          <a:ext cx="8085599" cy="38315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Kansainväliset sopimukset luento 1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B48B60DC-7429-4D67-99BA-D9C716002DC8}" type="slidenum">
              <a:rPr lang="en-US" altLang="fi-FI"/>
              <a:pPr/>
              <a:t>20</a:t>
            </a:fld>
            <a:endParaRPr lang="en-US" altLang="fi-FI"/>
          </a:p>
        </p:txBody>
      </p:sp>
    </p:spTree>
    <p:extLst>
      <p:ext uri="{BB962C8B-B14F-4D97-AF65-F5344CB8AC3E}">
        <p14:creationId xmlns:p14="http://schemas.microsoft.com/office/powerpoint/2010/main" val="861987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8AB25B4-F2E3-4907-B548-19D80F8B49B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2BD66D0-EFD7-4A03-B346-787EE795C66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C626C16-5255-4EED-BC55-FFB72FB5FA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BC07EE4-07E2-44E5-BD11-C7EA4A20A21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7776CDB-FBE6-4A2B-9FDA-825A68D2241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ED7A48A-3088-4A8E-B851-E5215972985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59E481D-7517-4A51-BEA8-2C5193745B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986ABBD-4824-4BB6-AC4E-BCF7DE0B9FF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9EDB855-0183-4ECC-8027-0BDA5629DBD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98ACD2E-8E51-4353-9BDB-1574AE3EC21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156628C-B3C6-485D-B189-8F00161BAA6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7086052-5273-48BC-B8A7-0420F41040C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A71B9D20-AA2F-42C8-98A6-4E6CF1518EC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C039D6A-0398-4FEB-8DD4-B07DCBF0AE3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12B52B6-A984-4A32-B220-C480B7BD890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7C2B0E8-9C6C-41A0-AF9F-5488D8FAEF5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735ED60-E6ED-41F4-BF56-892694AE80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232F245-8590-4302-B350-631BD91DE1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E7D087C-E2B3-445F-A334-A8F5BE7BD5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7CD7845-A0A8-4E26-AB76-21A8AE51837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Sub>
          <a:bldDgm bld="one"/>
        </p:bldSub>
      </p:bldGraphic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026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fi-FI" altLang="fi-FI" dirty="0"/>
              <a:t>	Polkumyynnin valvonta</a:t>
            </a:r>
            <a:endParaRPr lang="en-US" altLang="fi-FI" dirty="0"/>
          </a:p>
        </p:txBody>
      </p:sp>
      <p:sp>
        <p:nvSpPr>
          <p:cNvPr id="12302" name="Text Box 1038"/>
          <p:cNvSpPr txBox="1">
            <a:spLocks noGrp="1" noChangeArrowheads="1"/>
          </p:cNvSpPr>
          <p:nvPr>
            <p:ph sz="quarter" idx="14"/>
          </p:nvPr>
        </p:nvSpPr>
        <p:spPr>
          <a:xfrm>
            <a:off x="540482" y="1685676"/>
            <a:ext cx="3988079" cy="3831557"/>
          </a:xfrm>
          <a:noFill/>
          <a:ln/>
        </p:spPr>
        <p:txBody>
          <a:bodyPr/>
          <a:lstStyle/>
          <a:p>
            <a:r>
              <a:rPr lang="fi-FI" altLang="fi-FI" sz="2400" dirty="0"/>
              <a:t>Polkumyyntitullit</a:t>
            </a:r>
            <a:endParaRPr lang="en-US" altLang="fi-FI" sz="2400" dirty="0"/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sz="quarter" idx="18"/>
            <p:extLst>
              <p:ext uri="{D42A27DB-BD31-4B8C-83A1-F6EECF244321}">
                <p14:modId xmlns:p14="http://schemas.microsoft.com/office/powerpoint/2010/main" val="1819148340"/>
              </p:ext>
            </p:extLst>
          </p:nvPr>
        </p:nvGraphicFramePr>
        <p:xfrm>
          <a:off x="4637522" y="1685677"/>
          <a:ext cx="3988079" cy="38315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2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Kansainväliset sopimukset luento 1</a:t>
            </a:r>
          </a:p>
        </p:txBody>
      </p:sp>
      <p:sp>
        <p:nvSpPr>
          <p:cNvPr id="12" name="Slide Number Placeholder 6"/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fld id="{46D0B0B1-3632-409E-8558-AE4B9B574585}" type="slidenum">
              <a:rPr lang="en-US" altLang="fi-FI"/>
              <a:pPr/>
              <a:t>21</a:t>
            </a:fld>
            <a:endParaRPr lang="en-US" altLang="fi-FI"/>
          </a:p>
        </p:txBody>
      </p:sp>
      <p:sp>
        <p:nvSpPr>
          <p:cNvPr id="12299" name="Rectangle 1035"/>
          <p:cNvSpPr>
            <a:spLocks noChangeArrowheads="1"/>
          </p:cNvSpPr>
          <p:nvPr/>
        </p:nvSpPr>
        <p:spPr bwMode="auto">
          <a:xfrm>
            <a:off x="3048000" y="2800716"/>
            <a:ext cx="1371600" cy="2590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fi-FI" altLang="fi-FI" sz="2400"/>
          </a:p>
        </p:txBody>
      </p:sp>
      <p:sp>
        <p:nvSpPr>
          <p:cNvPr id="12301" name="Text Box 1037"/>
          <p:cNvSpPr txBox="1">
            <a:spLocks noChangeArrowheads="1"/>
          </p:cNvSpPr>
          <p:nvPr/>
        </p:nvSpPr>
        <p:spPr bwMode="auto">
          <a:xfrm>
            <a:off x="2952750" y="2814210"/>
            <a:ext cx="1518364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i-FI" altLang="fi-FI" dirty="0"/>
              <a:t>normaaliarvo</a:t>
            </a:r>
            <a:endParaRPr lang="en-US" altLang="fi-FI" dirty="0"/>
          </a:p>
          <a:p>
            <a:r>
              <a:rPr lang="en-US" altLang="fi-FI" dirty="0"/>
              <a:t>=</a:t>
            </a:r>
            <a:r>
              <a:rPr lang="en-US" altLang="fi-FI" dirty="0" err="1"/>
              <a:t>myyntihinta</a:t>
            </a:r>
            <a:endParaRPr lang="en-US" altLang="fi-FI" dirty="0"/>
          </a:p>
          <a:p>
            <a:r>
              <a:rPr lang="en-US" altLang="fi-FI" dirty="0" err="1"/>
              <a:t>vientimaan</a:t>
            </a:r>
            <a:r>
              <a:rPr lang="en-US" altLang="fi-FI" dirty="0"/>
              <a:t> </a:t>
            </a:r>
          </a:p>
          <a:p>
            <a:r>
              <a:rPr lang="en-US" altLang="fi-FI" dirty="0" err="1"/>
              <a:t>kotimarkki</a:t>
            </a:r>
            <a:r>
              <a:rPr lang="en-US" altLang="fi-FI" dirty="0"/>
              <a:t>-</a:t>
            </a:r>
          </a:p>
          <a:p>
            <a:r>
              <a:rPr lang="en-US" altLang="fi-FI" dirty="0" err="1"/>
              <a:t>noilla</a:t>
            </a:r>
            <a:r>
              <a:rPr lang="en-US" altLang="fi-FI" dirty="0"/>
              <a:t> tai </a:t>
            </a:r>
          </a:p>
          <a:p>
            <a:r>
              <a:rPr lang="en-US" altLang="fi-FI" dirty="0" err="1"/>
              <a:t>vientihinta</a:t>
            </a:r>
            <a:r>
              <a:rPr lang="en-US" altLang="fi-FI" dirty="0"/>
              <a:t> </a:t>
            </a:r>
          </a:p>
          <a:p>
            <a:r>
              <a:rPr lang="en-US" altLang="fi-FI" dirty="0" err="1"/>
              <a:t>muuhun</a:t>
            </a:r>
            <a:r>
              <a:rPr lang="en-US" altLang="fi-FI" dirty="0"/>
              <a:t> </a:t>
            </a:r>
          </a:p>
          <a:p>
            <a:r>
              <a:rPr lang="en-US" altLang="fi-FI" dirty="0" err="1"/>
              <a:t>maahan</a:t>
            </a:r>
            <a:r>
              <a:rPr lang="en-US" altLang="fi-FI" dirty="0"/>
              <a:t> </a:t>
            </a:r>
          </a:p>
        </p:txBody>
      </p:sp>
      <p:sp>
        <p:nvSpPr>
          <p:cNvPr id="12293" name="Rectangle 1029"/>
          <p:cNvSpPr>
            <a:spLocks noChangeArrowheads="1"/>
          </p:cNvSpPr>
          <p:nvPr/>
        </p:nvSpPr>
        <p:spPr bwMode="auto">
          <a:xfrm>
            <a:off x="653746" y="2857500"/>
            <a:ext cx="1371600" cy="2514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fi-FI" altLang="fi-FI" sz="2400"/>
          </a:p>
        </p:txBody>
      </p:sp>
      <p:sp>
        <p:nvSpPr>
          <p:cNvPr id="12294" name="Line 1030"/>
          <p:cNvSpPr>
            <a:spLocks noChangeShapeType="1"/>
          </p:cNvSpPr>
          <p:nvPr/>
        </p:nvSpPr>
        <p:spPr bwMode="auto">
          <a:xfrm>
            <a:off x="653746" y="41148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i-FI"/>
          </a:p>
        </p:txBody>
      </p:sp>
      <p:sp>
        <p:nvSpPr>
          <p:cNvPr id="12297" name="Text Box 1033"/>
          <p:cNvSpPr txBox="1">
            <a:spLocks noChangeArrowheads="1"/>
          </p:cNvSpPr>
          <p:nvPr/>
        </p:nvSpPr>
        <p:spPr bwMode="auto">
          <a:xfrm>
            <a:off x="639756" y="4180145"/>
            <a:ext cx="125771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fi-FI" dirty="0" err="1"/>
              <a:t>Vientihinta</a:t>
            </a:r>
            <a:endParaRPr lang="en-US" altLang="fi-FI" dirty="0"/>
          </a:p>
        </p:txBody>
      </p:sp>
      <p:sp>
        <p:nvSpPr>
          <p:cNvPr id="12298" name="AutoShape 1034"/>
          <p:cNvSpPr>
            <a:spLocks/>
          </p:cNvSpPr>
          <p:nvPr/>
        </p:nvSpPr>
        <p:spPr bwMode="auto">
          <a:xfrm>
            <a:off x="2378379" y="2857500"/>
            <a:ext cx="381000" cy="2590800"/>
          </a:xfrm>
          <a:prstGeom prst="rightBrace">
            <a:avLst>
              <a:gd name="adj1" fmla="val 5666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i-FI"/>
          </a:p>
        </p:txBody>
      </p:sp>
      <p:sp>
        <p:nvSpPr>
          <p:cNvPr id="12303" name="Text Box 1039"/>
          <p:cNvSpPr txBox="1">
            <a:spLocks noChangeArrowheads="1"/>
          </p:cNvSpPr>
          <p:nvPr/>
        </p:nvSpPr>
        <p:spPr bwMode="auto">
          <a:xfrm>
            <a:off x="571500" y="3429917"/>
            <a:ext cx="150554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fi-FI" dirty="0" err="1"/>
              <a:t>Polkumyynti</a:t>
            </a:r>
            <a:r>
              <a:rPr lang="en-US" altLang="fi-FI" dirty="0"/>
              <a:t>-</a:t>
            </a:r>
          </a:p>
          <a:p>
            <a:r>
              <a:rPr lang="en-US" altLang="fi-FI" dirty="0" err="1"/>
              <a:t>tulli</a:t>
            </a:r>
            <a:endParaRPr lang="en-US" altLang="fi-FI" dirty="0"/>
          </a:p>
        </p:txBody>
      </p:sp>
    </p:spTree>
    <p:extLst>
      <p:ext uri="{BB962C8B-B14F-4D97-AF65-F5344CB8AC3E}">
        <p14:creationId xmlns:p14="http://schemas.microsoft.com/office/powerpoint/2010/main" val="3051891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4B0B008-DCAA-4831-9476-76AECC06CC6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59EC737-3B76-403E-9381-4E73BCC194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Sub>
          <a:bldDgm bld="one"/>
        </p:bldSub>
      </p:bldGraphic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altLang="fi-FI" dirty="0" err="1"/>
              <a:t>Sallittu</a:t>
            </a:r>
            <a:r>
              <a:rPr lang="en-US" altLang="fi-FI" dirty="0"/>
              <a:t> </a:t>
            </a:r>
            <a:r>
              <a:rPr lang="en-US" altLang="fi-FI" dirty="0" err="1"/>
              <a:t>kansallinen</a:t>
            </a:r>
            <a:r>
              <a:rPr lang="en-US" altLang="fi-FI" dirty="0"/>
              <a:t> </a:t>
            </a:r>
            <a:r>
              <a:rPr lang="en-US" altLang="fi-FI" dirty="0" err="1"/>
              <a:t>suojelu</a:t>
            </a:r>
            <a:r>
              <a:rPr lang="en-US" altLang="fi-FI" dirty="0"/>
              <a:t> ja </a:t>
            </a:r>
            <a:r>
              <a:rPr lang="en-US" altLang="fi-FI" dirty="0" err="1"/>
              <a:t>kielletty</a:t>
            </a:r>
            <a:r>
              <a:rPr lang="en-US" altLang="fi-FI" dirty="0"/>
              <a:t> </a:t>
            </a:r>
            <a:r>
              <a:rPr lang="en-US" altLang="fi-FI" dirty="0" err="1"/>
              <a:t>protektionismi</a:t>
            </a:r>
            <a:endParaRPr lang="en-US" altLang="fi-FI" dirty="0"/>
          </a:p>
        </p:txBody>
      </p:sp>
      <p:graphicFrame>
        <p:nvGraphicFramePr>
          <p:cNvPr id="16387" name="Object 3"/>
          <p:cNvGraphicFramePr>
            <a:graphicFrameLocks noGrp="1" noChangeAspect="1"/>
          </p:cNvGraphicFramePr>
          <p:nvPr>
            <p:ph sz="quarter" idx="14"/>
          </p:nvPr>
        </p:nvGraphicFramePr>
        <p:xfrm>
          <a:off x="1806880" y="1685925"/>
          <a:ext cx="5550878" cy="3830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MS Org Chart" r:id="rId2" imgW="5835600" imgH="4114800" progId="OrgPlusWOPX.4">
                  <p:embed followColorScheme="full"/>
                </p:oleObj>
              </mc:Choice>
              <mc:Fallback>
                <p:oleObj name="MS Org Chart" r:id="rId2" imgW="5835600" imgH="4114800" progId="OrgPlusWOPX.4">
                  <p:embed followColorScheme="full"/>
                  <p:pic>
                    <p:nvPicPr>
                      <p:cNvPr id="16387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06880" y="1685925"/>
                        <a:ext cx="5550878" cy="38306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Kansainväliset sopimukset luento 1</a:t>
            </a:r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4B5FF2D4-B72E-4C51-88D4-4FBF88BE71AD}" type="slidenum">
              <a:rPr lang="en-US" altLang="fi-FI"/>
              <a:pPr/>
              <a:t>22</a:t>
            </a:fld>
            <a:endParaRPr lang="en-US" altLang="fi-FI"/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3048000" y="1752600"/>
            <a:ext cx="3429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fi-FI" altLang="fi-FI" sz="2400"/>
          </a:p>
        </p:txBody>
      </p:sp>
    </p:spTree>
    <p:extLst>
      <p:ext uri="{BB962C8B-B14F-4D97-AF65-F5344CB8AC3E}">
        <p14:creationId xmlns:p14="http://schemas.microsoft.com/office/powerpoint/2010/main" val="90809224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5220091-DAC6-40BB-87E6-A5E6DA98531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kumimoji="0" lang="fi-FI" altLang="fi-FI" sz="2700" b="1" i="0" u="none" strike="noStrike" kern="1200" cap="none" spc="-75" normalizeH="0" baseline="0" noProof="0" dirty="0">
                <a:ln>
                  <a:noFill/>
                </a:ln>
                <a:solidFill>
                  <a:srgbClr val="78BE20"/>
                </a:solidFill>
                <a:effectLst/>
                <a:uLnTx/>
                <a:uFillTx/>
                <a:latin typeface="Arial"/>
                <a:ea typeface="ＭＳ Ｐゴシック" charset="0"/>
              </a:rPr>
              <a:t>Kansainvälisten ja kansallisten markkinoiden sääntelylinkitys </a:t>
            </a:r>
            <a:endParaRPr lang="fi-FI" dirty="0"/>
          </a:p>
        </p:txBody>
      </p:sp>
      <p:graphicFrame>
        <p:nvGraphicFramePr>
          <p:cNvPr id="6" name="Sisällön paikkamerkki 5">
            <a:extLst>
              <a:ext uri="{FF2B5EF4-FFF2-40B4-BE49-F238E27FC236}">
                <a16:creationId xmlns:a16="http://schemas.microsoft.com/office/drawing/2014/main" id="{10C5A3A5-4D5E-4ED0-9931-3E5B2BE31493}"/>
              </a:ext>
            </a:extLst>
          </p:cNvPr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1279040704"/>
              </p:ext>
            </p:extLst>
          </p:nvPr>
        </p:nvGraphicFramePr>
        <p:xfrm>
          <a:off x="540002" y="1685677"/>
          <a:ext cx="8085599" cy="38315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F76616EA-C279-413F-9D53-CE002E74C5D6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fi-FI">
                <a:solidFill>
                  <a:prstClr val="black">
                    <a:tint val="75000"/>
                  </a:prstClr>
                </a:solidFill>
              </a:rPr>
              <a:t>Kansainväliset sopimukset luento 1</a:t>
            </a:r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E0BCE2B0-EC61-43B9-ADB0-FEC28FA757CA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1C07628F-9402-FB47-93B5-FC3C3BFEEBE0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936918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altLang="fi-FI" dirty="0" err="1"/>
              <a:t>Kilpailuoikeus</a:t>
            </a:r>
            <a:r>
              <a:rPr lang="en-US" altLang="fi-FI" dirty="0"/>
              <a:t> </a:t>
            </a:r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sz="quarter" idx="14"/>
          </p:nvPr>
        </p:nvGraphicFramePr>
        <p:xfrm>
          <a:off x="540002" y="1685677"/>
          <a:ext cx="8085599" cy="38315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Kansainväliset sopimukset luento 1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5DDDF840-857D-472C-85C7-2F697E416F1E}" type="slidenum">
              <a:rPr lang="en-US" altLang="fi-FI"/>
              <a:pPr/>
              <a:t>24</a:t>
            </a:fld>
            <a:endParaRPr lang="en-US" altLang="fi-FI"/>
          </a:p>
        </p:txBody>
      </p:sp>
    </p:spTree>
    <p:extLst>
      <p:ext uri="{BB962C8B-B14F-4D97-AF65-F5344CB8AC3E}">
        <p14:creationId xmlns:p14="http://schemas.microsoft.com/office/powerpoint/2010/main" val="511675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B188DCC-1F3C-4ABF-A792-033ABF759A8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9B244BE-80D3-47A5-8F4C-F468C23FAC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C7D6EB7-84D9-4144-B68B-A99856E51D0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568EF4F-237E-44C2-B7DF-B5404729CF4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1A98D1C-F264-4807-9499-CE3D71A3CF3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4C020F12-022F-4BD5-A7CB-E32EC6330DA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Sub>
          <a:bldDgm bld="one"/>
        </p:bldSub>
      </p:bldGraphic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altLang="fi-FI" dirty="0" err="1"/>
              <a:t>Markkinointioikeus</a:t>
            </a:r>
            <a:endParaRPr lang="en-US" altLang="fi-FI" dirty="0"/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sz="quarter" idx="14"/>
          </p:nvPr>
        </p:nvGraphicFramePr>
        <p:xfrm>
          <a:off x="540002" y="1685677"/>
          <a:ext cx="8085599" cy="38315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Kansainväliset sopimukset luento 1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6015BD79-5C71-401D-A7C2-E295E4961343}" type="slidenum">
              <a:rPr lang="en-US" altLang="fi-FI"/>
              <a:pPr/>
              <a:t>25</a:t>
            </a:fld>
            <a:endParaRPr lang="en-US" altLang="fi-FI"/>
          </a:p>
        </p:txBody>
      </p:sp>
    </p:spTree>
    <p:extLst>
      <p:ext uri="{BB962C8B-B14F-4D97-AF65-F5344CB8AC3E}">
        <p14:creationId xmlns:p14="http://schemas.microsoft.com/office/powerpoint/2010/main" val="3361114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A50E3FAB-F001-4182-9DC0-24B5905AE9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4D7D1E6-4DC0-4718-A245-75F739B22E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EDE4CC1-F725-4379-B667-360FEF36F64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263A329-A957-4A5A-845C-9BD2FF3537B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C1A2845-8B29-4178-A3DE-CF4F16BDE56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DBCEFFF-788E-4074-9016-94638238C9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F5BB38F-A985-49CB-9943-A4A70D63317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B6FF8FF-4939-47B5-A5BA-6CCDA214759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Sub>
          <a:bldDgm bld="one"/>
        </p:bldSub>
      </p:bldGraphic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fi-FI" dirty="0"/>
              <a:t>Sopimusoikeussääntelyn tarkoitukset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Kansainväliset sopimukset kalvot 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4DC74067-3E18-49C5-A177-70BF794C5DB3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graphicFrame>
        <p:nvGraphicFramePr>
          <p:cNvPr id="9" name="Sisällön paikkamerkki 8">
            <a:extLst>
              <a:ext uri="{FF2B5EF4-FFF2-40B4-BE49-F238E27FC236}">
                <a16:creationId xmlns:a16="http://schemas.microsoft.com/office/drawing/2014/main" id="{1A53A9C0-141F-44FD-A33D-4AAB602FF0AC}"/>
              </a:ext>
            </a:extLst>
          </p:cNvPr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4157445454"/>
              </p:ext>
            </p:extLst>
          </p:nvPr>
        </p:nvGraphicFramePr>
        <p:xfrm>
          <a:off x="540002" y="1685677"/>
          <a:ext cx="8085599" cy="38315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66144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5E67B794-A65C-4EF5-93CF-7C51D8BD286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0B984500-2F37-432D-A9D9-9D6669F1DF1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5081A567-78C0-4D89-9B89-22E4B6E7478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EA968646-06EF-4FD2-8938-A90FACE95A9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907F5D38-0124-4423-A711-A7172C3ED32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3BC95370-3E40-4555-BA15-9B03EBEE675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C2B419B8-3560-4602-8D7D-33BD3C237C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7DD526A8-1DF0-4A31-90CD-0C46557E98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>
        <p:bldSub>
          <a:bldDgm bld="one"/>
        </p:bldSub>
      </p:bldGraphic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fi-FI" dirty="0"/>
              <a:t>Sopimus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Kansainväliset sopimukset kalvot 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4DC74067-3E18-49C5-A177-70BF794C5DB3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  <p:graphicFrame>
        <p:nvGraphicFramePr>
          <p:cNvPr id="6" name="Sisällön paikkamerkki 5">
            <a:extLst>
              <a:ext uri="{FF2B5EF4-FFF2-40B4-BE49-F238E27FC236}">
                <a16:creationId xmlns:a16="http://schemas.microsoft.com/office/drawing/2014/main" id="{C835BE70-C3F1-4D53-96BB-6B9C0DC0B23C}"/>
              </a:ext>
            </a:extLst>
          </p:cNvPr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200472383"/>
              </p:ext>
            </p:extLst>
          </p:nvPr>
        </p:nvGraphicFramePr>
        <p:xfrm>
          <a:off x="540002" y="1685677"/>
          <a:ext cx="8085599" cy="38315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76279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AD7CED9-9037-4F8A-9400-43C1EFB947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3E3E28D-93E3-4EBB-B2FA-058CDE4165F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7BF6346-E592-4873-9B88-C935884A9BE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CF2EFD6-97EC-4325-AD8E-EC65DD33E60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E22807A-0C26-4217-917C-06DC767D429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01A6F62-EAF5-4FA9-918C-E12379A7675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591A4B4-6907-4329-B858-837045FB1F4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764E993-D2B2-4966-A0A8-A9017279725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6337288-63E1-4B57-8F1D-B01B2B93E25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39B7D46-76E8-4E3F-8CBE-B336AFD378F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fi-FI" dirty="0"/>
              <a:t>Sopimusvapauden elementtejä ja lakisääteisiä rajoituksia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Kansainväliset sopimukset kalvot 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4DC74067-3E18-49C5-A177-70BF794C5DB3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  <p:graphicFrame>
        <p:nvGraphicFramePr>
          <p:cNvPr id="7" name="Sisällön paikkamerkki 6">
            <a:extLst>
              <a:ext uri="{FF2B5EF4-FFF2-40B4-BE49-F238E27FC236}">
                <a16:creationId xmlns:a16="http://schemas.microsoft.com/office/drawing/2014/main" id="{F8352BCC-3ADA-4448-9D12-0D114B10542B}"/>
              </a:ext>
            </a:extLst>
          </p:cNvPr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3485799886"/>
              </p:ext>
            </p:extLst>
          </p:nvPr>
        </p:nvGraphicFramePr>
        <p:xfrm>
          <a:off x="540002" y="1685677"/>
          <a:ext cx="8085599" cy="38315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35097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9FDEA6F6-3468-4CF9-A384-ED3FC0A8A7A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2AD61D87-3270-4CE4-B47B-364E92C6835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5853B2FC-56D3-46FD-8F79-E3D81D7B11B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83E9587D-2F97-422F-B7B5-BE455ABF0FF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4F28E0D3-50ED-48A0-9E30-8DB7CA84AA2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882CB67A-F439-47F5-B355-C8C98280DB3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AD41FD82-CC8B-4A8A-879A-C17ACFE0BDC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92D17793-0328-4F18-A5AE-8CDCD6AFC45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2007A46F-8BB1-4CDD-9A08-0FAD03D52A4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B9DC98EC-B648-4F0C-99BC-ABD77D09CF7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60DD94DF-8543-41AE-BAB5-0A280629771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4CFDA287-635D-42C6-A94D-F1D4E2F59DF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8ADE4A15-2673-4C53-B80A-1EDDB5C12F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1B68F149-B714-4285-850B-A8E2BDA7EE3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5384A9E9-A0E6-4BF0-99A8-98BAA88487D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CA2029EE-2ECE-4577-8328-4E7D6E4504B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DBD24AEA-DE1B-4194-9491-E28AADC654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FFF13795-EFFD-43ED-BCAB-95BA5FB4250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2EEF639A-C3E8-4F8C-9114-CBCC740FECF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6D81C4EF-1759-4131-A1E1-0CC74BDB58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1F269CF4-2893-4CB2-9AEB-090EC052168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19DB883A-C335-4594-A626-E3C05439071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4BD8BFEE-BE76-4BF4-9BAE-DC0B7BAA654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35499EAA-C5D3-4A78-8CB6-C717F8DF934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Sub>
          <a:bldDgm bld="one"/>
        </p:bldSub>
      </p:bldGraphic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72B8FBE-02EC-4155-81BE-985281FFA2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i-FI" sz="2700" b="1" i="0" u="none" strike="noStrike" kern="1200" cap="none" spc="-75" normalizeH="0" baseline="0" noProof="0" dirty="0">
                <a:ln>
                  <a:noFill/>
                </a:ln>
                <a:solidFill>
                  <a:srgbClr val="78BE20"/>
                </a:solidFill>
                <a:effectLst/>
                <a:uLnTx/>
                <a:uFillTx/>
                <a:latin typeface="Arial"/>
                <a:ea typeface="ＭＳ Ｐゴシック" charset="0"/>
              </a:rPr>
              <a:t>Sopimusoikeussääntelyn tahdonvaltaisuus ja pakottavuus</a:t>
            </a:r>
            <a:endParaRPr lang="fi-FI" dirty="0"/>
          </a:p>
        </p:txBody>
      </p:sp>
      <p:graphicFrame>
        <p:nvGraphicFramePr>
          <p:cNvPr id="6" name="Sisällön paikkamerkki 5">
            <a:extLst>
              <a:ext uri="{FF2B5EF4-FFF2-40B4-BE49-F238E27FC236}">
                <a16:creationId xmlns:a16="http://schemas.microsoft.com/office/drawing/2014/main" id="{2423F5FA-0344-469F-A312-BE69648BB49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37291373"/>
              </p:ext>
            </p:extLst>
          </p:nvPr>
        </p:nvGraphicFramePr>
        <p:xfrm>
          <a:off x="571501" y="1582740"/>
          <a:ext cx="7985125" cy="4135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20CA44DB-2A30-4136-B1FB-506CCF6811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Kansainväliset sopimukset luento 1</a:t>
            </a:r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A9018BC1-CF56-47C7-A7DB-9013B1D3AB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C74067-3E18-49C5-A177-70BF794C5DB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4485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D156B33-7211-4C57-87D2-606D13FD2B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A5FB4FB-6A51-46BE-9054-7605EA2D529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A5988AC-B878-4F58-96E3-3324BFEC5CD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D52845F-9CFC-4EC6-9194-BC741B5D505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65EFAA1-6CAF-43D5-B671-33E4FBC5B78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3AB1D0F-7956-4E45-BACA-A8761A3FE72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7ACCB17-9661-4345-A2B4-F22445CA282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2AE85B4-D43F-4ACD-8BF8-2F67C358839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F6EE7BE-3385-4D20-81E4-300BE480A57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9FB700D-3DBF-4B10-881E-43A1942F012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235D5EA-1DDC-40A9-929D-3CC5A0BAF4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DB60F41-A193-445F-8BA6-4D8B2DAC415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145977B-C422-4792-97EB-6E7F7311629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fi-FI" altLang="fi-FI" dirty="0"/>
              <a:t>Vapaakaupan etuja ja haittoja</a:t>
            </a:r>
            <a:endParaRPr lang="en-US" altLang="fi-FI" dirty="0"/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sz="quarter" idx="14"/>
          </p:nvPr>
        </p:nvGraphicFramePr>
        <p:xfrm>
          <a:off x="540002" y="1685677"/>
          <a:ext cx="3988079" cy="38315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4" name="Content Placeholder 3"/>
          <p:cNvGraphicFramePr>
            <a:graphicFrameLocks noGrp="1"/>
          </p:cNvGraphicFramePr>
          <p:nvPr>
            <p:ph sz="quarter" idx="18"/>
          </p:nvPr>
        </p:nvGraphicFramePr>
        <p:xfrm>
          <a:off x="4637522" y="1685677"/>
          <a:ext cx="3988079" cy="38315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2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75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Kansainväliset sopimukset luento 1</a:t>
            </a:r>
          </a:p>
        </p:txBody>
      </p:sp>
      <p:sp>
        <p:nvSpPr>
          <p:cNvPr id="5" name="Slide Number Placeholder 6"/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D7F0240-8C17-4E47-BB18-92A01FF94173}" type="slidenum">
              <a:rPr kumimoji="0" lang="en-US" altLang="fi-FI" sz="675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altLang="fi-FI" sz="675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87703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F8AEFB6-F29E-4E11-958B-9DF7FFEFE1A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559BC9B-2353-46F2-AC17-B49A60E1BC6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41E6C858-B595-415A-821C-CD3AE363692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502CC4A-1DD0-4180-A4ED-75C1780380F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B174B81-3DD2-4090-83E2-DABD871464D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62DAB8C-A1A0-42B5-AB41-5ED7C889186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6BA6B90-CA01-4E65-AAC9-094B0667040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Sub>
          <a:bldDgm bld="one"/>
        </p:bldSub>
      </p:bldGraphic>
      <p:bldGraphic spid="4" grpId="0">
        <p:bldSub>
          <a:bldDgm bld="one"/>
        </p:bldSub>
      </p:bldGraphic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fi-FI" dirty="0"/>
              <a:t>Sopimusvapauden lakisääteisiä rajoituksia 1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Kansainväliset sopimukset kalvot 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4DC74067-3E18-49C5-A177-70BF794C5DB3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  <p:graphicFrame>
        <p:nvGraphicFramePr>
          <p:cNvPr id="6" name="Sisällön paikkamerkki 5">
            <a:extLst>
              <a:ext uri="{FF2B5EF4-FFF2-40B4-BE49-F238E27FC236}">
                <a16:creationId xmlns:a16="http://schemas.microsoft.com/office/drawing/2014/main" id="{D3D9C183-AB1C-4EC8-9664-E8A269991F27}"/>
              </a:ext>
            </a:extLst>
          </p:cNvPr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2202419379"/>
              </p:ext>
            </p:extLst>
          </p:nvPr>
        </p:nvGraphicFramePr>
        <p:xfrm>
          <a:off x="540002" y="1685677"/>
          <a:ext cx="8085599" cy="38315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50386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72BADA9-654A-4FD6-86D9-03048E3D6E7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665E9E7-CA43-496A-8410-08DA448D3F8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47B8302-B412-4AEE-BCA1-2197AA7CA3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822B4F2-EFC8-42A6-B57A-B3C4C6CF45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C42BDA2-DD27-4D63-A922-3F503547225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169B025-A515-4620-8819-BDCFD0272C1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4820B19-6924-443F-9DD0-C0FC2B42999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BD9FB9D-EC5B-44D7-9210-C39366668F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9FF51F2-B36B-48BB-8015-7D6F2C35714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kumimoji="0" lang="fi-FI" sz="2700" b="1" i="0" u="none" strike="noStrike" kern="1200" cap="none" spc="-75" normalizeH="0" baseline="0" noProof="0" dirty="0">
                <a:ln>
                  <a:noFill/>
                </a:ln>
                <a:solidFill>
                  <a:srgbClr val="78BE20"/>
                </a:solidFill>
                <a:effectLst/>
                <a:uLnTx/>
                <a:uFillTx/>
                <a:latin typeface="Arial"/>
                <a:ea typeface="ＭＳ Ｐゴシック" charset="0"/>
              </a:rPr>
              <a:t>Sopimusvapauden lakisääteisiä rajoituksia 2</a:t>
            </a:r>
            <a:endParaRPr lang="fi-FI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Kansainväliset sopimukset kalvot 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4DC74067-3E18-49C5-A177-70BF794C5DB3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  <p:graphicFrame>
        <p:nvGraphicFramePr>
          <p:cNvPr id="7" name="Sisällön paikkamerkki 6">
            <a:extLst>
              <a:ext uri="{FF2B5EF4-FFF2-40B4-BE49-F238E27FC236}">
                <a16:creationId xmlns:a16="http://schemas.microsoft.com/office/drawing/2014/main" id="{72B0E42D-9916-4ACE-874C-CEDF8D6ADB03}"/>
              </a:ext>
            </a:extLst>
          </p:cNvPr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3084492551"/>
              </p:ext>
            </p:extLst>
          </p:nvPr>
        </p:nvGraphicFramePr>
        <p:xfrm>
          <a:off x="540002" y="1685677"/>
          <a:ext cx="8085599" cy="38315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51225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61BA74EF-8827-4B61-9445-3A9299EFD7B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F958E4E7-0304-4EF5-B8E4-BD7A9F9BCAB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E436AFC5-20BC-4218-A3EB-BDDD45CBCE5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86054EDD-4C4E-45F8-A496-C1280AC3F7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4B20B41B-E68E-4699-8F5A-F0F42846A4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CF814CC7-A8CB-48FD-9BCD-429A9FA8C67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97E27F97-DBE9-4E64-A0C2-4EF58F27E92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C3FCD3D5-3E50-44CF-A1A7-7016371EA57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85CEC906-6027-45E9-AB22-E44B02CCCA3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4E55D725-0C85-4207-8CCC-9287964BBB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DE988BF5-5556-4993-A060-0625F26FA06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3F030BBF-AEB9-4BB2-AE4A-A4A4AFDF568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Sub>
          <a:bldDgm bld="one"/>
        </p:bldSub>
      </p:bldGraphic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D4A3070-A0A9-4C3E-BE21-9073A9A7811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fi-FI" dirty="0"/>
              <a:t>Johtopäätöksiä sääntelyn kannalta </a:t>
            </a:r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628CD2E3-7BE7-4523-98AE-5B24B253C714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65810741-6F94-4AF4-8C10-E6F9B638C322}" type="slidenum">
              <a:rPr lang="fi-FI" altLang="fi-FI" smtClean="0"/>
              <a:pPr/>
              <a:t>32</a:t>
            </a:fld>
            <a:endParaRPr lang="fi-FI" altLang="fi-FI"/>
          </a:p>
        </p:txBody>
      </p:sp>
      <p:graphicFrame>
        <p:nvGraphicFramePr>
          <p:cNvPr id="8" name="Sisällön paikkamerkki 7">
            <a:extLst>
              <a:ext uri="{FF2B5EF4-FFF2-40B4-BE49-F238E27FC236}">
                <a16:creationId xmlns:a16="http://schemas.microsoft.com/office/drawing/2014/main" id="{6EDFEBA3-FDA7-447B-BFF5-E95A60CB4F05}"/>
              </a:ext>
            </a:extLst>
          </p:cNvPr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886301838"/>
              </p:ext>
            </p:extLst>
          </p:nvPr>
        </p:nvGraphicFramePr>
        <p:xfrm>
          <a:off x="468315" y="1513934"/>
          <a:ext cx="8207374" cy="40033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F74B40FC-AC63-4311-9AD9-D0E67E50F0AE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fi-FI"/>
              <a:t>Kansainväliset sopimukset luento 1</a:t>
            </a:r>
          </a:p>
        </p:txBody>
      </p:sp>
    </p:spTree>
    <p:extLst>
      <p:ext uri="{BB962C8B-B14F-4D97-AF65-F5344CB8AC3E}">
        <p14:creationId xmlns:p14="http://schemas.microsoft.com/office/powerpoint/2010/main" val="1039007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A332E669-DDA1-4F49-B38A-4DA56538B30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641789D2-92E7-4079-9102-4DACE0C119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6E9D6E51-6D44-4E9C-949B-513875C294D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6B8F9383-7E2B-44D3-99DD-9E1A393797A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1BB8242F-8D02-454D-9579-569E2495A5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98484640-D571-4DEF-B82B-64EF0165CC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15D8BF43-B506-4A55-8796-B911D7396B0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EE7D5AAD-9C5F-4B15-8715-CFD5BFEA5A6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CE03662E-5008-4C3C-96BE-80B39B4A881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51354BE3-1170-4719-BE92-671CF49D28D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77C5BD9F-595D-4000-9289-DB4CA2B5F53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7066BCDF-E394-4BD6-AB93-B3894644EA7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91D7C69F-DA9E-4595-8EE5-EE9D970EBA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6EC3FD7C-8441-4B32-BC5E-2EB7E01C2B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049FBCA4-7D6F-4154-9DA7-9BD87F26168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EE346400-9719-4BCE-9EF4-ED79DD1ECE3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6125340F-524D-4D11-8E85-897828E65C4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162AE29F-721F-455B-9E23-79844CEF20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Sub>
          <a:bldDgm bld="one"/>
        </p:bldSub>
      </p:bldGraphic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fi-FI" dirty="0"/>
              <a:t>Sääntelymateriaalia</a:t>
            </a:r>
          </a:p>
        </p:txBody>
      </p:sp>
      <p:graphicFrame>
        <p:nvGraphicFramePr>
          <p:cNvPr id="6" name="Sisällön paikkamerkki 5">
            <a:extLst>
              <a:ext uri="{FF2B5EF4-FFF2-40B4-BE49-F238E27FC236}">
                <a16:creationId xmlns:a16="http://schemas.microsoft.com/office/drawing/2014/main" id="{7A3B59AE-2611-4CB5-9166-71DC12427FEF}"/>
              </a:ext>
            </a:extLst>
          </p:cNvPr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2523122897"/>
              </p:ext>
            </p:extLst>
          </p:nvPr>
        </p:nvGraphicFramePr>
        <p:xfrm>
          <a:off x="539552" y="1628800"/>
          <a:ext cx="8085599" cy="38315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75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Kansainväliset sopimukset luento 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DC74067-3E18-49C5-A177-70BF794C5DB3}" type="slidenum">
              <a:rPr kumimoji="0" lang="en-US" sz="675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33</a:t>
            </a:fld>
            <a:endParaRPr kumimoji="0" lang="en-US" sz="675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4392550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fi-FI"/>
              <a:t>Euroopan sopimusoikeuden </a:t>
            </a:r>
            <a:r>
              <a:rPr lang="fi-FI" dirty="0"/>
              <a:t>harmonisointi </a:t>
            </a:r>
          </a:p>
        </p:txBody>
      </p:sp>
      <p:graphicFrame>
        <p:nvGraphicFramePr>
          <p:cNvPr id="6" name="Sisällön paikkamerkki 5">
            <a:extLst>
              <a:ext uri="{FF2B5EF4-FFF2-40B4-BE49-F238E27FC236}">
                <a16:creationId xmlns:a16="http://schemas.microsoft.com/office/drawing/2014/main" id="{5B6DBCAF-EBB6-4D14-B053-330FBACC831F}"/>
              </a:ext>
            </a:extLst>
          </p:cNvPr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474692624"/>
              </p:ext>
            </p:extLst>
          </p:nvPr>
        </p:nvGraphicFramePr>
        <p:xfrm>
          <a:off x="540002" y="1685677"/>
          <a:ext cx="8085599" cy="38315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75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Kansainväliset sopimukset luento 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DC74067-3E18-49C5-A177-70BF794C5DB3}" type="slidenum">
              <a:rPr kumimoji="0" lang="en-US" sz="675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34</a:t>
            </a:fld>
            <a:endParaRPr kumimoji="0" lang="en-US" sz="675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190131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fi-FI" altLang="fi-FI" dirty="0"/>
              <a:t>Yritysten näkökulma</a:t>
            </a:r>
            <a:endParaRPr lang="en-US" altLang="fi-FI" dirty="0"/>
          </a:p>
        </p:txBody>
      </p:sp>
      <p:sp>
        <p:nvSpPr>
          <p:cNvPr id="4100" name="Rectangle 4"/>
          <p:cNvSpPr>
            <a:spLocks noGrp="1" noChangeArrowheads="1"/>
          </p:cNvSpPr>
          <p:nvPr>
            <p:ph sz="quarter" idx="18"/>
          </p:nvPr>
        </p:nvSpPr>
        <p:spPr/>
        <p:txBody>
          <a:bodyPr/>
          <a:lstStyle/>
          <a:p>
            <a:r>
              <a:rPr lang="fi-FI" altLang="fi-FI" sz="2800" dirty="0"/>
              <a:t>Yhtenäiset  globaalit markkinat</a:t>
            </a:r>
          </a:p>
          <a:p>
            <a:pPr lvl="1"/>
            <a:r>
              <a:rPr lang="fi-FI" altLang="fi-FI" sz="2400" dirty="0"/>
              <a:t>Ulkomaisiin markkinoihin liittyvien riskien väheneminen</a:t>
            </a:r>
          </a:p>
          <a:p>
            <a:r>
              <a:rPr lang="fi-FI" altLang="fi-FI" sz="2800" dirty="0"/>
              <a:t>Markkinastrategioiden helpottuminen</a:t>
            </a:r>
            <a:r>
              <a:rPr lang="en-US" altLang="fi-FI" sz="2800" dirty="0"/>
              <a:t>, </a:t>
            </a:r>
            <a:r>
              <a:rPr lang="en-US" altLang="fi-FI" sz="2800" dirty="0" err="1"/>
              <a:t>esim</a:t>
            </a:r>
            <a:r>
              <a:rPr lang="en-US" altLang="fi-FI" sz="2800" dirty="0"/>
              <a:t>. </a:t>
            </a:r>
          </a:p>
          <a:p>
            <a:pPr lvl="1"/>
            <a:r>
              <a:rPr lang="fi-FI" altLang="fi-FI" sz="2400" dirty="0"/>
              <a:t>Hinnoittelu</a:t>
            </a:r>
            <a:endParaRPr lang="en-US" altLang="fi-FI" sz="2400" dirty="0"/>
          </a:p>
          <a:p>
            <a:pPr lvl="1"/>
            <a:r>
              <a:rPr lang="en-US" altLang="fi-FI" sz="2400" dirty="0" err="1"/>
              <a:t>Markkinointi</a:t>
            </a:r>
            <a:r>
              <a:rPr lang="en-US" altLang="fi-FI" sz="2400" dirty="0"/>
              <a:t> </a:t>
            </a:r>
          </a:p>
          <a:p>
            <a:pPr lvl="1"/>
            <a:r>
              <a:rPr lang="en-US" altLang="fi-FI" sz="2400" dirty="0" err="1"/>
              <a:t>Etabloituminen</a:t>
            </a:r>
            <a:r>
              <a:rPr lang="en-US" altLang="fi-FI" sz="2400" dirty="0"/>
              <a:t> 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2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fi-FI" sz="675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Kansainväliset sopimukset luento 1</a:t>
            </a:r>
          </a:p>
        </p:txBody>
      </p:sp>
      <p:sp>
        <p:nvSpPr>
          <p:cNvPr id="5" name="Slide Number Placeholder 6"/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72E7DFB-3193-4B1B-8472-9323BD39A269}" type="slidenum">
              <a:rPr kumimoji="0" lang="en-US" altLang="fi-FI" sz="675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altLang="fi-FI" sz="675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4"/>
          </p:nvPr>
        </p:nvPicPr>
        <p:blipFill>
          <a:blip r:embed="rId2"/>
          <a:stretch>
            <a:fillRect/>
          </a:stretch>
        </p:blipFill>
        <p:spPr>
          <a:xfrm>
            <a:off x="539750" y="2587678"/>
            <a:ext cx="3987800" cy="20271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9924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1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1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1026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fi-FI" altLang="fi-FI" dirty="0"/>
              <a:t>Maailmankaupan toimijat ja rakenteet</a:t>
            </a:r>
            <a:endParaRPr lang="en-US" altLang="fi-FI" dirty="0"/>
          </a:p>
        </p:txBody>
      </p:sp>
      <p:sp>
        <p:nvSpPr>
          <p:cNvPr id="58373" name="Text Box 1029"/>
          <p:cNvSpPr txBox="1">
            <a:spLocks noGrp="1" noChangeArrowheads="1"/>
          </p:cNvSpPr>
          <p:nvPr>
            <p:ph sz="quarter" idx="14"/>
          </p:nvPr>
        </p:nvSpPr>
        <p:spPr>
          <a:noFill/>
          <a:ln/>
        </p:spPr>
        <p:txBody>
          <a:bodyPr/>
          <a:lstStyle/>
          <a:p>
            <a:endParaRPr lang="en-US" altLang="fi-FI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Kansainväliset sopimukset luento 1</a:t>
            </a:r>
          </a:p>
        </p:txBody>
      </p:sp>
      <p:sp>
        <p:nvSpPr>
          <p:cNvPr id="3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C6E8A1AE-5188-4CCC-BA61-1F5F3E42DA75}" type="slidenum">
              <a:rPr lang="en-US" altLang="fi-FI"/>
              <a:pPr/>
              <a:t>5</a:t>
            </a:fld>
            <a:endParaRPr lang="en-US" altLang="fi-FI"/>
          </a:p>
        </p:txBody>
      </p:sp>
      <p:sp>
        <p:nvSpPr>
          <p:cNvPr id="58371" name="Oval 1027"/>
          <p:cNvSpPr>
            <a:spLocks noChangeArrowheads="1"/>
          </p:cNvSpPr>
          <p:nvPr/>
        </p:nvSpPr>
        <p:spPr bwMode="auto">
          <a:xfrm>
            <a:off x="2590800" y="3352800"/>
            <a:ext cx="3657600" cy="16764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fi-FI" sz="2400" b="1"/>
              <a:t>World Trade</a:t>
            </a:r>
          </a:p>
        </p:txBody>
      </p:sp>
      <p:sp>
        <p:nvSpPr>
          <p:cNvPr id="58372" name="Text Box 1028"/>
          <p:cNvSpPr txBox="1">
            <a:spLocks noChangeArrowheads="1"/>
          </p:cNvSpPr>
          <p:nvPr/>
        </p:nvSpPr>
        <p:spPr bwMode="auto">
          <a:xfrm>
            <a:off x="3336925" y="3470275"/>
            <a:ext cx="8778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fi-FI" sz="2400"/>
              <a:t>WTO</a:t>
            </a:r>
          </a:p>
        </p:txBody>
      </p:sp>
      <p:sp>
        <p:nvSpPr>
          <p:cNvPr id="58374" name="Text Box 1030"/>
          <p:cNvSpPr txBox="1">
            <a:spLocks noChangeArrowheads="1"/>
          </p:cNvSpPr>
          <p:nvPr/>
        </p:nvSpPr>
        <p:spPr bwMode="auto">
          <a:xfrm>
            <a:off x="4403725" y="3470275"/>
            <a:ext cx="10144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fi-FI" sz="2400"/>
              <a:t>OECD</a:t>
            </a:r>
          </a:p>
        </p:txBody>
      </p:sp>
      <p:sp>
        <p:nvSpPr>
          <p:cNvPr id="58375" name="Text Box 1031"/>
          <p:cNvSpPr txBox="1">
            <a:spLocks noChangeArrowheads="1"/>
          </p:cNvSpPr>
          <p:nvPr/>
        </p:nvSpPr>
        <p:spPr bwMode="auto">
          <a:xfrm>
            <a:off x="3565525" y="4384675"/>
            <a:ext cx="14557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fi-FI" sz="2400"/>
              <a:t>UNCTAD</a:t>
            </a:r>
          </a:p>
        </p:txBody>
      </p:sp>
      <p:sp>
        <p:nvSpPr>
          <p:cNvPr id="58376" name="Text Box 1032"/>
          <p:cNvSpPr txBox="1">
            <a:spLocks noChangeArrowheads="1"/>
          </p:cNvSpPr>
          <p:nvPr/>
        </p:nvSpPr>
        <p:spPr bwMode="auto">
          <a:xfrm>
            <a:off x="5410200" y="4191000"/>
            <a:ext cx="6651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fi-FI" sz="2400"/>
              <a:t>Etc.</a:t>
            </a:r>
          </a:p>
        </p:txBody>
      </p:sp>
      <p:sp>
        <p:nvSpPr>
          <p:cNvPr id="58377" name="Oval 1033"/>
          <p:cNvSpPr>
            <a:spLocks noChangeArrowheads="1"/>
          </p:cNvSpPr>
          <p:nvPr/>
        </p:nvSpPr>
        <p:spPr bwMode="auto">
          <a:xfrm>
            <a:off x="1219200" y="2667000"/>
            <a:ext cx="2133600" cy="7620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fi-FI" sz="2400" dirty="0" err="1"/>
              <a:t>Teollisuusmaat</a:t>
            </a:r>
            <a:endParaRPr lang="en-US" altLang="fi-FI" sz="2400" dirty="0"/>
          </a:p>
        </p:txBody>
      </p:sp>
      <p:sp>
        <p:nvSpPr>
          <p:cNvPr id="58378" name="Oval 1034"/>
          <p:cNvSpPr>
            <a:spLocks noChangeArrowheads="1"/>
          </p:cNvSpPr>
          <p:nvPr/>
        </p:nvSpPr>
        <p:spPr bwMode="auto">
          <a:xfrm>
            <a:off x="3657600" y="2286000"/>
            <a:ext cx="2514600" cy="9144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fi-FI" sz="2400" dirty="0" err="1"/>
              <a:t>Monikansalliset</a:t>
            </a:r>
            <a:r>
              <a:rPr lang="en-US" altLang="fi-FI" sz="2400" dirty="0"/>
              <a:t> </a:t>
            </a:r>
          </a:p>
          <a:p>
            <a:pPr algn="ctr"/>
            <a:r>
              <a:rPr lang="en-US" altLang="fi-FI" sz="2400" dirty="0" err="1"/>
              <a:t>yhtiöt</a:t>
            </a:r>
            <a:endParaRPr lang="en-US" altLang="fi-FI" sz="2400" dirty="0"/>
          </a:p>
        </p:txBody>
      </p:sp>
      <p:sp>
        <p:nvSpPr>
          <p:cNvPr id="58379" name="Oval 1035"/>
          <p:cNvSpPr>
            <a:spLocks noChangeArrowheads="1"/>
          </p:cNvSpPr>
          <p:nvPr/>
        </p:nvSpPr>
        <p:spPr bwMode="auto">
          <a:xfrm>
            <a:off x="6858000" y="3048000"/>
            <a:ext cx="1295400" cy="17526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fi-FI" sz="2400" dirty="0" err="1"/>
              <a:t>SME:t</a:t>
            </a:r>
            <a:endParaRPr lang="en-US" altLang="fi-FI" sz="2400" dirty="0"/>
          </a:p>
        </p:txBody>
      </p:sp>
      <p:sp>
        <p:nvSpPr>
          <p:cNvPr id="58380" name="Oval 1036"/>
          <p:cNvSpPr>
            <a:spLocks noChangeArrowheads="1"/>
          </p:cNvSpPr>
          <p:nvPr/>
        </p:nvSpPr>
        <p:spPr bwMode="auto">
          <a:xfrm>
            <a:off x="609600" y="4267200"/>
            <a:ext cx="1752600" cy="16764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fi-FI" sz="2400" dirty="0" err="1"/>
              <a:t>Kehittyvät</a:t>
            </a:r>
            <a:r>
              <a:rPr lang="en-US" altLang="fi-FI" sz="2400" dirty="0"/>
              <a:t> </a:t>
            </a:r>
          </a:p>
          <a:p>
            <a:pPr algn="ctr"/>
            <a:r>
              <a:rPr lang="en-US" altLang="fi-FI" sz="2400" dirty="0" err="1"/>
              <a:t>maat</a:t>
            </a:r>
            <a:endParaRPr lang="en-US" altLang="fi-FI" sz="2400" dirty="0"/>
          </a:p>
        </p:txBody>
      </p:sp>
      <p:sp>
        <p:nvSpPr>
          <p:cNvPr id="58381" name="Oval 1037"/>
          <p:cNvSpPr>
            <a:spLocks noChangeArrowheads="1"/>
          </p:cNvSpPr>
          <p:nvPr/>
        </p:nvSpPr>
        <p:spPr bwMode="auto">
          <a:xfrm>
            <a:off x="4648200" y="5334000"/>
            <a:ext cx="2362200" cy="685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fi-FI" sz="2400" dirty="0"/>
              <a:t>“´</a:t>
            </a:r>
            <a:r>
              <a:rPr lang="en-US" altLang="fi-FI" sz="2400" dirty="0" err="1"/>
              <a:t>Kansat</a:t>
            </a:r>
            <a:r>
              <a:rPr lang="en-US" altLang="fi-FI" sz="2400" dirty="0"/>
              <a:t>”</a:t>
            </a:r>
          </a:p>
        </p:txBody>
      </p:sp>
      <p:sp>
        <p:nvSpPr>
          <p:cNvPr id="58393" name="Text Box 1049"/>
          <p:cNvSpPr txBox="1">
            <a:spLocks noChangeArrowheads="1"/>
          </p:cNvSpPr>
          <p:nvPr/>
        </p:nvSpPr>
        <p:spPr bwMode="auto">
          <a:xfrm>
            <a:off x="2743200" y="5791200"/>
            <a:ext cx="19050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fi-FI" sz="2000" dirty="0" err="1"/>
              <a:t>Hallitukset</a:t>
            </a:r>
            <a:endParaRPr lang="en-US" altLang="fi-FI" sz="2000" dirty="0"/>
          </a:p>
        </p:txBody>
      </p:sp>
      <p:sp>
        <p:nvSpPr>
          <p:cNvPr id="58397" name="Text Box 1053"/>
          <p:cNvSpPr txBox="1">
            <a:spLocks noChangeArrowheads="1"/>
          </p:cNvSpPr>
          <p:nvPr/>
        </p:nvSpPr>
        <p:spPr bwMode="auto">
          <a:xfrm>
            <a:off x="6629400" y="2133600"/>
            <a:ext cx="25146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fi-FI" sz="2400" dirty="0" err="1"/>
              <a:t>Kansalais-järjestöt</a:t>
            </a:r>
            <a:endParaRPr lang="en-US" altLang="fi-FI" sz="2400" dirty="0"/>
          </a:p>
        </p:txBody>
      </p:sp>
      <p:sp>
        <p:nvSpPr>
          <p:cNvPr id="58400" name="Text Box 1056"/>
          <p:cNvSpPr txBox="1">
            <a:spLocks noChangeArrowheads="1"/>
          </p:cNvSpPr>
          <p:nvPr/>
        </p:nvSpPr>
        <p:spPr bwMode="auto">
          <a:xfrm>
            <a:off x="6994525" y="4841875"/>
            <a:ext cx="194636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i-FI" altLang="fi-FI" sz="2400" dirty="0"/>
              <a:t>Ammattiliitot </a:t>
            </a:r>
            <a:endParaRPr lang="fi-FI" altLang="fi-FI" dirty="0"/>
          </a:p>
        </p:txBody>
      </p:sp>
      <p:sp>
        <p:nvSpPr>
          <p:cNvPr id="58392" name="Oval 1048"/>
          <p:cNvSpPr>
            <a:spLocks noChangeArrowheads="1"/>
          </p:cNvSpPr>
          <p:nvPr/>
        </p:nvSpPr>
        <p:spPr bwMode="auto">
          <a:xfrm>
            <a:off x="2667000" y="5410200"/>
            <a:ext cx="1828800" cy="990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i-FI"/>
          </a:p>
        </p:txBody>
      </p:sp>
      <p:sp>
        <p:nvSpPr>
          <p:cNvPr id="58396" name="Oval 1052"/>
          <p:cNvSpPr>
            <a:spLocks noChangeArrowheads="1"/>
          </p:cNvSpPr>
          <p:nvPr/>
        </p:nvSpPr>
        <p:spPr bwMode="auto">
          <a:xfrm>
            <a:off x="6172200" y="2133600"/>
            <a:ext cx="2743200" cy="838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i-FI"/>
          </a:p>
        </p:txBody>
      </p:sp>
      <p:sp>
        <p:nvSpPr>
          <p:cNvPr id="58402" name="Oval 1058"/>
          <p:cNvSpPr>
            <a:spLocks noChangeArrowheads="1"/>
          </p:cNvSpPr>
          <p:nvPr/>
        </p:nvSpPr>
        <p:spPr bwMode="auto">
          <a:xfrm>
            <a:off x="6781800" y="4800600"/>
            <a:ext cx="2133600" cy="685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i-FI"/>
          </a:p>
        </p:txBody>
      </p:sp>
      <p:grpSp>
        <p:nvGrpSpPr>
          <p:cNvPr id="58405" name="Group 1061"/>
          <p:cNvGrpSpPr>
            <a:grpSpLocks/>
          </p:cNvGrpSpPr>
          <p:nvPr/>
        </p:nvGrpSpPr>
        <p:grpSpPr bwMode="auto">
          <a:xfrm>
            <a:off x="2362200" y="2895600"/>
            <a:ext cx="4572000" cy="2514600"/>
            <a:chOff x="1488" y="1824"/>
            <a:chExt cx="2880" cy="1584"/>
          </a:xfrm>
        </p:grpSpPr>
        <p:sp>
          <p:nvSpPr>
            <p:cNvPr id="58382" name="Line 1038"/>
            <p:cNvSpPr>
              <a:spLocks noChangeShapeType="1"/>
            </p:cNvSpPr>
            <p:nvPr/>
          </p:nvSpPr>
          <p:spPr bwMode="auto">
            <a:xfrm flipV="1">
              <a:off x="1584" y="3024"/>
              <a:ext cx="384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i-FI"/>
            </a:p>
          </p:txBody>
        </p:sp>
        <p:sp>
          <p:nvSpPr>
            <p:cNvPr id="58383" name="Line 1039"/>
            <p:cNvSpPr>
              <a:spLocks noChangeShapeType="1"/>
            </p:cNvSpPr>
            <p:nvPr/>
          </p:nvSpPr>
          <p:spPr bwMode="auto">
            <a:xfrm flipH="1">
              <a:off x="1488" y="2880"/>
              <a:ext cx="192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i-FI"/>
            </a:p>
          </p:txBody>
        </p:sp>
        <p:sp>
          <p:nvSpPr>
            <p:cNvPr id="58384" name="Line 1040"/>
            <p:cNvSpPr>
              <a:spLocks noChangeShapeType="1"/>
            </p:cNvSpPr>
            <p:nvPr/>
          </p:nvSpPr>
          <p:spPr bwMode="auto">
            <a:xfrm>
              <a:off x="1680" y="2208"/>
              <a:ext cx="144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i-FI"/>
            </a:p>
          </p:txBody>
        </p:sp>
        <p:sp>
          <p:nvSpPr>
            <p:cNvPr id="58385" name="Line 1041"/>
            <p:cNvSpPr>
              <a:spLocks noChangeShapeType="1"/>
            </p:cNvSpPr>
            <p:nvPr/>
          </p:nvSpPr>
          <p:spPr bwMode="auto">
            <a:xfrm flipH="1" flipV="1">
              <a:off x="1872" y="2112"/>
              <a:ext cx="144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i-FI"/>
            </a:p>
          </p:txBody>
        </p:sp>
        <p:sp>
          <p:nvSpPr>
            <p:cNvPr id="58386" name="Line 1042"/>
            <p:cNvSpPr>
              <a:spLocks noChangeShapeType="1"/>
            </p:cNvSpPr>
            <p:nvPr/>
          </p:nvSpPr>
          <p:spPr bwMode="auto">
            <a:xfrm flipH="1">
              <a:off x="2544" y="1968"/>
              <a:ext cx="48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i-FI"/>
            </a:p>
          </p:txBody>
        </p:sp>
        <p:sp>
          <p:nvSpPr>
            <p:cNvPr id="58387" name="Line 1043"/>
            <p:cNvSpPr>
              <a:spLocks noChangeShapeType="1"/>
            </p:cNvSpPr>
            <p:nvPr/>
          </p:nvSpPr>
          <p:spPr bwMode="auto">
            <a:xfrm flipV="1">
              <a:off x="3456" y="1968"/>
              <a:ext cx="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i-FI"/>
            </a:p>
          </p:txBody>
        </p:sp>
        <p:sp>
          <p:nvSpPr>
            <p:cNvPr id="58388" name="Line 1044"/>
            <p:cNvSpPr>
              <a:spLocks noChangeShapeType="1"/>
            </p:cNvSpPr>
            <p:nvPr/>
          </p:nvSpPr>
          <p:spPr bwMode="auto">
            <a:xfrm>
              <a:off x="3888" y="2400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i-FI"/>
            </a:p>
          </p:txBody>
        </p:sp>
        <p:sp>
          <p:nvSpPr>
            <p:cNvPr id="58389" name="Line 1045"/>
            <p:cNvSpPr>
              <a:spLocks noChangeShapeType="1"/>
            </p:cNvSpPr>
            <p:nvPr/>
          </p:nvSpPr>
          <p:spPr bwMode="auto">
            <a:xfrm flipH="1">
              <a:off x="3936" y="2640"/>
              <a:ext cx="384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i-FI"/>
            </a:p>
          </p:txBody>
        </p:sp>
        <p:sp>
          <p:nvSpPr>
            <p:cNvPr id="58390" name="Line 1046"/>
            <p:cNvSpPr>
              <a:spLocks noChangeShapeType="1"/>
            </p:cNvSpPr>
            <p:nvPr/>
          </p:nvSpPr>
          <p:spPr bwMode="auto">
            <a:xfrm flipH="1" flipV="1">
              <a:off x="3168" y="3216"/>
              <a:ext cx="96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i-FI"/>
            </a:p>
          </p:txBody>
        </p:sp>
        <p:sp>
          <p:nvSpPr>
            <p:cNvPr id="58391" name="Line 1047"/>
            <p:cNvSpPr>
              <a:spLocks noChangeShapeType="1"/>
            </p:cNvSpPr>
            <p:nvPr/>
          </p:nvSpPr>
          <p:spPr bwMode="auto">
            <a:xfrm>
              <a:off x="3504" y="3168"/>
              <a:ext cx="96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i-FI"/>
            </a:p>
          </p:txBody>
        </p:sp>
        <p:sp>
          <p:nvSpPr>
            <p:cNvPr id="58394" name="Line 1050"/>
            <p:cNvSpPr>
              <a:spLocks noChangeShapeType="1"/>
            </p:cNvSpPr>
            <p:nvPr/>
          </p:nvSpPr>
          <p:spPr bwMode="auto">
            <a:xfrm flipV="1">
              <a:off x="2496" y="3216"/>
              <a:ext cx="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i-FI"/>
            </a:p>
          </p:txBody>
        </p:sp>
        <p:sp>
          <p:nvSpPr>
            <p:cNvPr id="58395" name="Line 1051"/>
            <p:cNvSpPr>
              <a:spLocks noChangeShapeType="1"/>
            </p:cNvSpPr>
            <p:nvPr/>
          </p:nvSpPr>
          <p:spPr bwMode="auto">
            <a:xfrm flipH="1">
              <a:off x="2304" y="3168"/>
              <a:ext cx="96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i-FI"/>
            </a:p>
          </p:txBody>
        </p:sp>
        <p:sp>
          <p:nvSpPr>
            <p:cNvPr id="58398" name="Line 1054"/>
            <p:cNvSpPr>
              <a:spLocks noChangeShapeType="1"/>
            </p:cNvSpPr>
            <p:nvPr/>
          </p:nvSpPr>
          <p:spPr bwMode="auto">
            <a:xfrm flipH="1">
              <a:off x="3648" y="1824"/>
              <a:ext cx="480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i-FI"/>
            </a:p>
          </p:txBody>
        </p:sp>
        <p:sp>
          <p:nvSpPr>
            <p:cNvPr id="58399" name="Line 1055"/>
            <p:cNvSpPr>
              <a:spLocks noChangeShapeType="1"/>
            </p:cNvSpPr>
            <p:nvPr/>
          </p:nvSpPr>
          <p:spPr bwMode="auto">
            <a:xfrm flipV="1">
              <a:off x="3792" y="1872"/>
              <a:ext cx="528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i-FI"/>
            </a:p>
          </p:txBody>
        </p:sp>
        <p:sp>
          <p:nvSpPr>
            <p:cNvPr id="58403" name="Line 1059"/>
            <p:cNvSpPr>
              <a:spLocks noChangeShapeType="1"/>
            </p:cNvSpPr>
            <p:nvPr/>
          </p:nvSpPr>
          <p:spPr bwMode="auto">
            <a:xfrm>
              <a:off x="3888" y="2832"/>
              <a:ext cx="48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i-FI"/>
            </a:p>
          </p:txBody>
        </p:sp>
        <p:sp>
          <p:nvSpPr>
            <p:cNvPr id="58404" name="Line 1060"/>
            <p:cNvSpPr>
              <a:spLocks noChangeShapeType="1"/>
            </p:cNvSpPr>
            <p:nvPr/>
          </p:nvSpPr>
          <p:spPr bwMode="auto">
            <a:xfrm flipH="1" flipV="1">
              <a:off x="3792" y="2976"/>
              <a:ext cx="432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i-FI"/>
            </a:p>
          </p:txBody>
        </p:sp>
      </p:grpSp>
    </p:spTree>
    <p:extLst>
      <p:ext uri="{BB962C8B-B14F-4D97-AF65-F5344CB8AC3E}">
        <p14:creationId xmlns:p14="http://schemas.microsoft.com/office/powerpoint/2010/main" val="3393828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83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83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83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83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84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84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84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84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83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83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83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83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83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83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83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83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83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83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83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83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83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83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583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583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583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583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583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583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583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583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583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583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584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584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583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583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3" grpId="0" build="p" autoUpdateAnimBg="0"/>
      <p:bldP spid="58371" grpId="0" animBg="1" autoUpdateAnimBg="0"/>
      <p:bldP spid="58372" grpId="0" autoUpdateAnimBg="0"/>
      <p:bldP spid="58374" grpId="0" autoUpdateAnimBg="0"/>
      <p:bldP spid="58375" grpId="0" autoUpdateAnimBg="0"/>
      <p:bldP spid="58376" grpId="0" autoUpdateAnimBg="0"/>
      <p:bldP spid="58377" grpId="0" animBg="1" autoUpdateAnimBg="0"/>
      <p:bldP spid="58378" grpId="0" animBg="1" autoUpdateAnimBg="0"/>
      <p:bldP spid="58379" grpId="0" animBg="1" autoUpdateAnimBg="0"/>
      <p:bldP spid="58380" grpId="0" animBg="1" autoUpdateAnimBg="0"/>
      <p:bldP spid="58381" grpId="0" animBg="1" autoUpdateAnimBg="0"/>
      <p:bldP spid="58393" grpId="0" autoUpdateAnimBg="0"/>
      <p:bldP spid="58397" grpId="0" autoUpdateAnimBg="0"/>
      <p:bldP spid="58400" grpId="0" autoUpdateAnimBg="0"/>
      <p:bldP spid="58392" grpId="0" animBg="1"/>
      <p:bldP spid="58396" grpId="0" animBg="1"/>
      <p:bldP spid="5840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 eaLnBrk="1" hangingPunct="1"/>
            <a:r>
              <a:rPr lang="fi-FI" altLang="fi-FI" dirty="0"/>
              <a:t>Kv. kaupan sääntelyn näkökulmia ja kohteita</a:t>
            </a:r>
          </a:p>
        </p:txBody>
      </p:sp>
      <p:sp>
        <p:nvSpPr>
          <p:cNvPr id="16388" name="Footer Placeholder 3"/>
          <p:cNvSpPr>
            <a:spLocks noGrp="1"/>
          </p:cNvSpPr>
          <p:nvPr>
            <p:ph type="ftr" sz="quarter" idx="16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fi-FI" sz="9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Kansainväliset sopimukset luento 1</a:t>
            </a:r>
          </a:p>
        </p:txBody>
      </p:sp>
      <p:sp>
        <p:nvSpPr>
          <p:cNvPr id="16389" name="Slide Number Placeholder 4"/>
          <p:cNvSpPr>
            <a:spLocks noGrp="1"/>
          </p:cNvSpPr>
          <p:nvPr>
            <p:ph type="sldNum" sz="quarter" idx="17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68AFEE0-7B63-431B-A1A3-271D2ED2EEA2}" type="slidenum">
              <a:rPr kumimoji="0" lang="en-US" altLang="fi-FI" sz="9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altLang="fi-FI" sz="9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graphicFrame>
        <p:nvGraphicFramePr>
          <p:cNvPr id="3" name="Sisällön paikkamerkki 2">
            <a:extLst>
              <a:ext uri="{FF2B5EF4-FFF2-40B4-BE49-F238E27FC236}">
                <a16:creationId xmlns:a16="http://schemas.microsoft.com/office/drawing/2014/main" id="{A90C55E2-1FC0-4F74-9901-CF1709F43D68}"/>
              </a:ext>
            </a:extLst>
          </p:cNvPr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2078262546"/>
              </p:ext>
            </p:extLst>
          </p:nvPr>
        </p:nvGraphicFramePr>
        <p:xfrm>
          <a:off x="540002" y="1685677"/>
          <a:ext cx="8085599" cy="38315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84585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2BA9C25-089D-4904-A141-575177AE189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4251A322-D0C2-4853-994C-E13E161F1B8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FD0CE5F-C2A9-4BBD-8F0C-0DB3506CDA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96F949C-3BA9-4DB8-9FA0-4787912D82E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4A8171E-8AB9-4CCE-8722-68343DAEEAB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6324344-A103-4917-8B08-A63452D6CF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143FC3C-9617-484D-B491-2FBF67AA044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E57F42D-463C-46A0-B9C8-51D8373DBF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B5D9417-BD14-482B-A30B-604DDA4D082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516EF7C-7BAA-4C2C-987F-7346D4D70D4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Sub>
          <a:bldDgm bld="one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7B6A940-53E1-4022-9C95-67C5F9C9E7A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fi-FI" dirty="0"/>
              <a:t>Markkinasääntelyn tyyppejä </a:t>
            </a:r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5A9FCBAB-DE61-445D-89E3-1D69CEBA8118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fi-FI">
                <a:solidFill>
                  <a:prstClr val="black">
                    <a:tint val="75000"/>
                  </a:prstClr>
                </a:solidFill>
              </a:rPr>
              <a:t>Kansainväliset sopimukset luento 1</a:t>
            </a:r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B5C75C10-4388-4AFF-B082-0E2C3853456B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1C07628F-9402-FB47-93B5-FC3C3BFEEBE0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6" name="Sisällön paikkamerkki 5">
            <a:extLst>
              <a:ext uri="{FF2B5EF4-FFF2-40B4-BE49-F238E27FC236}">
                <a16:creationId xmlns:a16="http://schemas.microsoft.com/office/drawing/2014/main" id="{5658EFC3-D725-4078-93F7-2D2F11D9F2FD}"/>
              </a:ext>
            </a:extLst>
          </p:cNvPr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44517441"/>
              </p:ext>
            </p:extLst>
          </p:nvPr>
        </p:nvGraphicFramePr>
        <p:xfrm>
          <a:off x="540002" y="1685677"/>
          <a:ext cx="8085599" cy="38315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02245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95F6C3D-8677-4F5A-B12D-71E78FD1D17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3AB2324-9C98-4728-8E18-EC8BDA9DFD8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BC6A0F7-5442-4906-966C-C60E9534D71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C9B739A-20A2-4B7B-86B5-7C42B8B45F8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3A2E2B7-6D3C-4BF6-BB28-84FC0C0A68F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B2C5955-8A59-4A94-9DC4-463748CEF9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704034E-7052-4628-BB95-8646D1B7C1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4ED7C10-91C0-4CB3-893A-202B822016B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37E98FC-F2F1-4229-A2FB-2F0DA636A0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B28779D-8122-418A-AAC3-F7D0553ABBE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0F45C91-DA1B-4A41-AFBD-89BE45AE829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19172E2-BFFD-417E-A675-8FC3D7EBA86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C38488F-4EE8-4AE3-941B-75F2D99088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9FD739A-80A5-4D34-AE37-2297C5704B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DDB4434-AD4B-48F9-B564-EEFF254B6A3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BE07DA1-66AB-4CF4-AFF7-6A6B2A7CFED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77212DE-E00D-4389-98E0-D8E76DD926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77DAD59-C597-4346-A829-048BA718292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28D97D5-EA99-48CA-9587-72A97FD2D6C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A4ADB2D-7C4E-4D83-9794-D449EC42C5D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90EB6A5-D376-40EF-AB06-838182BA4D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9B370D4-6B4E-4FD3-8442-21FCD893413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3EB7E7E-0CC6-4074-B998-C6788BC029E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45AF375-9AEF-4D0D-B512-FD95C468F2E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B4EE56B-EAE8-4E71-81E8-83F5A70B8E7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fi-FI" sz="2400" dirty="0"/>
              <a:t>Sopimussuhdeperusteinen ja markkinasuuntautunut sääntely: esimerkkinä arvopaperikauppa: 1. suoramyynti (markkinoiden ulkopuolella) 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3AE1CEC-1A89-42C1-BDFA-48CB576EFBA2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811776" y="1549735"/>
            <a:ext cx="8085599" cy="3831557"/>
          </a:xfrm>
        </p:spPr>
        <p:txBody>
          <a:bodyPr/>
          <a:lstStyle/>
          <a:p>
            <a:endParaRPr lang="fi-FI" dirty="0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33A77B51-EB37-4210-96A5-941DF67D888B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fi-FI">
                <a:solidFill>
                  <a:prstClr val="black">
                    <a:tint val="75000"/>
                  </a:prstClr>
                </a:solidFill>
              </a:rPr>
              <a:t>Kansainväliset sopimukset luento 1</a:t>
            </a:r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A8AC7AEE-66C7-4B3F-84B3-C845D8A31B25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1C07628F-9402-FB47-93B5-FC3C3BFEEBE0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grpSp>
        <p:nvGrpSpPr>
          <p:cNvPr id="6" name="Group 18">
            <a:extLst>
              <a:ext uri="{FF2B5EF4-FFF2-40B4-BE49-F238E27FC236}">
                <a16:creationId xmlns:a16="http://schemas.microsoft.com/office/drawing/2014/main" id="{2B5C728C-B714-475B-B4B5-F31D815DFA8A}"/>
              </a:ext>
            </a:extLst>
          </p:cNvPr>
          <p:cNvGrpSpPr>
            <a:grpSpLocks/>
          </p:cNvGrpSpPr>
          <p:nvPr/>
        </p:nvGrpSpPr>
        <p:grpSpPr bwMode="auto">
          <a:xfrm>
            <a:off x="968311" y="1525871"/>
            <a:ext cx="6819400" cy="4302125"/>
            <a:chOff x="876800" y="2022475"/>
            <a:chExt cx="6819400" cy="4302125"/>
          </a:xfrm>
        </p:grpSpPr>
        <p:sp>
          <p:nvSpPr>
            <p:cNvPr id="7" name="Rectangle 4">
              <a:extLst>
                <a:ext uri="{FF2B5EF4-FFF2-40B4-BE49-F238E27FC236}">
                  <a16:creationId xmlns:a16="http://schemas.microsoft.com/office/drawing/2014/main" id="{F4D9F0A6-5A25-4369-9D7D-4C567D0CEF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90600" y="2057400"/>
              <a:ext cx="1828800" cy="914400"/>
            </a:xfrm>
            <a:prstGeom prst="rect">
              <a:avLst/>
            </a:prstGeom>
            <a:solidFill>
              <a:srgbClr val="FFFFFF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•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None/>
              </a:pPr>
              <a:r>
                <a:rPr lang="en-US" altLang="fi-FI" dirty="0" err="1">
                  <a:solidFill>
                    <a:prstClr val="black"/>
                  </a:solidFill>
                  <a:latin typeface="Times New Roman" pitchFamily="18" charset="0"/>
                </a:rPr>
                <a:t>Päämies</a:t>
              </a:r>
              <a:r>
                <a:rPr lang="en-US" altLang="fi-FI" dirty="0">
                  <a:solidFill>
                    <a:prstClr val="black"/>
                  </a:solidFill>
                  <a:latin typeface="Times New Roman" pitchFamily="18" charset="0"/>
                </a:rPr>
                <a:t> 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  <a:buNone/>
              </a:pPr>
              <a:r>
                <a:rPr lang="en-US" altLang="fi-FI" dirty="0">
                  <a:solidFill>
                    <a:prstClr val="black"/>
                  </a:solidFill>
                  <a:latin typeface="Times New Roman" pitchFamily="18" charset="0"/>
                </a:rPr>
                <a:t>(</a:t>
              </a:r>
              <a:r>
                <a:rPr lang="en-US" altLang="fi-FI" dirty="0" err="1">
                  <a:solidFill>
                    <a:prstClr val="black"/>
                  </a:solidFill>
                  <a:latin typeface="Times New Roman" pitchFamily="18" charset="0"/>
                </a:rPr>
                <a:t>ostaja</a:t>
              </a:r>
              <a:r>
                <a:rPr lang="en-US" altLang="fi-FI" dirty="0">
                  <a:solidFill>
                    <a:prstClr val="black"/>
                  </a:solidFill>
                  <a:latin typeface="Times New Roman" pitchFamily="18" charset="0"/>
                </a:rPr>
                <a:t>/</a:t>
              </a:r>
              <a:r>
                <a:rPr lang="en-US" altLang="fi-FI" dirty="0" err="1">
                  <a:solidFill>
                    <a:prstClr val="black"/>
                  </a:solidFill>
                  <a:latin typeface="Times New Roman" pitchFamily="18" charset="0"/>
                </a:rPr>
                <a:t>myyjä</a:t>
              </a:r>
              <a:r>
                <a:rPr lang="en-US" altLang="fi-FI" dirty="0">
                  <a:solidFill>
                    <a:prstClr val="black"/>
                  </a:solidFill>
                  <a:latin typeface="Times New Roman" pitchFamily="18" charset="0"/>
                </a:rPr>
                <a:t>)</a:t>
              </a:r>
            </a:p>
          </p:txBody>
        </p:sp>
        <p:sp>
          <p:nvSpPr>
            <p:cNvPr id="8" name="Rectangle 5">
              <a:extLst>
                <a:ext uri="{FF2B5EF4-FFF2-40B4-BE49-F238E27FC236}">
                  <a16:creationId xmlns:a16="http://schemas.microsoft.com/office/drawing/2014/main" id="{0E17C9C2-ED00-4274-9FA8-4CBDBD9A0D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66800" y="5486400"/>
              <a:ext cx="1752600" cy="838200"/>
            </a:xfrm>
            <a:prstGeom prst="rect">
              <a:avLst/>
            </a:prstGeom>
            <a:solidFill>
              <a:srgbClr val="FFFFFF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•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None/>
              </a:pPr>
              <a:r>
                <a:rPr lang="en-US" altLang="fi-FI" dirty="0" err="1">
                  <a:solidFill>
                    <a:prstClr val="black"/>
                  </a:solidFill>
                  <a:latin typeface="Times New Roman" pitchFamily="18" charset="0"/>
                </a:rPr>
                <a:t>Vastapuoli</a:t>
              </a:r>
              <a:r>
                <a:rPr lang="en-US" altLang="fi-FI" dirty="0">
                  <a:solidFill>
                    <a:prstClr val="black"/>
                  </a:solidFill>
                  <a:latin typeface="Times New Roman" pitchFamily="18" charset="0"/>
                </a:rPr>
                <a:t> 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  <a:buNone/>
              </a:pPr>
              <a:r>
                <a:rPr lang="en-US" altLang="fi-FI" dirty="0">
                  <a:solidFill>
                    <a:prstClr val="black"/>
                  </a:solidFill>
                  <a:latin typeface="Times New Roman" pitchFamily="18" charset="0"/>
                </a:rPr>
                <a:t>(</a:t>
              </a:r>
              <a:r>
                <a:rPr lang="en-US" altLang="fi-FI" dirty="0" err="1">
                  <a:solidFill>
                    <a:prstClr val="black"/>
                  </a:solidFill>
                  <a:latin typeface="Times New Roman" pitchFamily="18" charset="0"/>
                </a:rPr>
                <a:t>ostaja</a:t>
              </a:r>
              <a:r>
                <a:rPr lang="en-US" altLang="fi-FI" dirty="0">
                  <a:solidFill>
                    <a:prstClr val="black"/>
                  </a:solidFill>
                  <a:latin typeface="Times New Roman" pitchFamily="18" charset="0"/>
                </a:rPr>
                <a:t> /</a:t>
              </a:r>
              <a:r>
                <a:rPr lang="en-US" altLang="fi-FI" dirty="0" err="1">
                  <a:solidFill>
                    <a:prstClr val="black"/>
                  </a:solidFill>
                  <a:latin typeface="Times New Roman" pitchFamily="18" charset="0"/>
                </a:rPr>
                <a:t>myyjä</a:t>
              </a:r>
              <a:r>
                <a:rPr lang="en-US" altLang="fi-FI" dirty="0">
                  <a:solidFill>
                    <a:prstClr val="black"/>
                  </a:solidFill>
                  <a:latin typeface="Times New Roman" pitchFamily="18" charset="0"/>
                </a:rPr>
                <a:t>)</a:t>
              </a:r>
            </a:p>
          </p:txBody>
        </p:sp>
        <p:sp>
          <p:nvSpPr>
            <p:cNvPr id="9" name="Rectangle 6">
              <a:extLst>
                <a:ext uri="{FF2B5EF4-FFF2-40B4-BE49-F238E27FC236}">
                  <a16:creationId xmlns:a16="http://schemas.microsoft.com/office/drawing/2014/main" id="{EDD557AB-849A-440C-8D45-91C62F075B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53000" y="4114800"/>
              <a:ext cx="2743200" cy="8382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•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None/>
              </a:pPr>
              <a:r>
                <a:rPr lang="en-US" altLang="fi-FI" dirty="0" err="1">
                  <a:solidFill>
                    <a:prstClr val="black"/>
                  </a:solidFill>
                  <a:latin typeface="Times New Roman" pitchFamily="18" charset="0"/>
                </a:rPr>
                <a:t>Välittäjä</a:t>
              </a:r>
              <a:endParaRPr lang="en-US" altLang="fi-FI" dirty="0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0" name="Line 7">
              <a:extLst>
                <a:ext uri="{FF2B5EF4-FFF2-40B4-BE49-F238E27FC236}">
                  <a16:creationId xmlns:a16="http://schemas.microsoft.com/office/drawing/2014/main" id="{AA3802FF-73D8-40B5-AE95-4D1FF9DE489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28800" y="3124200"/>
              <a:ext cx="0" cy="990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fi-FI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11" name="Line 8">
              <a:extLst>
                <a:ext uri="{FF2B5EF4-FFF2-40B4-BE49-F238E27FC236}">
                  <a16:creationId xmlns:a16="http://schemas.microsoft.com/office/drawing/2014/main" id="{3B2639D5-1A6A-4274-80DF-52C230943E0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28800" y="4648200"/>
              <a:ext cx="0" cy="685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fi-FI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12" name="Text Box 9">
              <a:extLst>
                <a:ext uri="{FF2B5EF4-FFF2-40B4-BE49-F238E27FC236}">
                  <a16:creationId xmlns:a16="http://schemas.microsoft.com/office/drawing/2014/main" id="{A0C7CE51-A20B-4639-AF11-A1D92799D4D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76800" y="4003675"/>
              <a:ext cx="2326278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•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None/>
              </a:pPr>
              <a:r>
                <a:rPr lang="en-US" altLang="fi-FI" dirty="0" err="1">
                  <a:solidFill>
                    <a:prstClr val="black"/>
                  </a:solidFill>
                  <a:latin typeface="Times New Roman" pitchFamily="18" charset="0"/>
                </a:rPr>
                <a:t>Irtaimen</a:t>
              </a:r>
              <a:r>
                <a:rPr lang="en-US" altLang="fi-FI" dirty="0">
                  <a:solidFill>
                    <a:prstClr val="black"/>
                  </a:solidFill>
                  <a:latin typeface="Times New Roman" pitchFamily="18" charset="0"/>
                </a:rPr>
                <a:t> </a:t>
              </a:r>
              <a:r>
                <a:rPr lang="en-US" altLang="fi-FI" dirty="0" err="1">
                  <a:solidFill>
                    <a:prstClr val="black"/>
                  </a:solidFill>
                  <a:latin typeface="Times New Roman" pitchFamily="18" charset="0"/>
                </a:rPr>
                <a:t>kauppa</a:t>
              </a:r>
              <a:r>
                <a:rPr lang="en-US" altLang="fi-FI" dirty="0">
                  <a:solidFill>
                    <a:prstClr val="black"/>
                  </a:solidFill>
                  <a:latin typeface="Times New Roman" pitchFamily="18" charset="0"/>
                </a:rPr>
                <a:t>?</a:t>
              </a:r>
            </a:p>
          </p:txBody>
        </p:sp>
        <p:sp>
          <p:nvSpPr>
            <p:cNvPr id="13" name="Line 10">
              <a:extLst>
                <a:ext uri="{FF2B5EF4-FFF2-40B4-BE49-F238E27FC236}">
                  <a16:creationId xmlns:a16="http://schemas.microsoft.com/office/drawing/2014/main" id="{88AD31A5-D7D7-454B-A66C-F063C79B1BB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2971800" y="2514600"/>
              <a:ext cx="1524000" cy="609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fi-FI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14" name="Line 11">
              <a:extLst>
                <a:ext uri="{FF2B5EF4-FFF2-40B4-BE49-F238E27FC236}">
                  <a16:creationId xmlns:a16="http://schemas.microsoft.com/office/drawing/2014/main" id="{7BF2DF26-AB18-4E74-89BF-8E70E13B017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105400" y="3352800"/>
              <a:ext cx="137160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fi-FI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15" name="Text Box 12">
              <a:extLst>
                <a:ext uri="{FF2B5EF4-FFF2-40B4-BE49-F238E27FC236}">
                  <a16:creationId xmlns:a16="http://schemas.microsoft.com/office/drawing/2014/main" id="{286F6DCC-E198-45E1-BD5A-89BB600E7C6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75295" y="3013075"/>
              <a:ext cx="3055645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•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None/>
              </a:pPr>
              <a:r>
                <a:rPr lang="en-US" altLang="fi-FI" dirty="0" err="1">
                  <a:solidFill>
                    <a:prstClr val="black"/>
                  </a:solidFill>
                  <a:latin typeface="Times New Roman" pitchFamily="18" charset="0"/>
                </a:rPr>
                <a:t>Myynti</a:t>
              </a:r>
              <a:r>
                <a:rPr lang="en-US" altLang="fi-FI" dirty="0">
                  <a:solidFill>
                    <a:prstClr val="black"/>
                  </a:solidFill>
                  <a:latin typeface="Times New Roman" pitchFamily="18" charset="0"/>
                </a:rPr>
                <a:t>- / </a:t>
              </a:r>
              <a:r>
                <a:rPr lang="en-US" altLang="fi-FI" dirty="0" err="1">
                  <a:solidFill>
                    <a:prstClr val="black"/>
                  </a:solidFill>
                  <a:latin typeface="Times New Roman" pitchFamily="18" charset="0"/>
                </a:rPr>
                <a:t>ostokomissio</a:t>
              </a:r>
              <a:endParaRPr lang="en-US" altLang="fi-FI" dirty="0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6" name="Line 13">
              <a:extLst>
                <a:ext uri="{FF2B5EF4-FFF2-40B4-BE49-F238E27FC236}">
                  <a16:creationId xmlns:a16="http://schemas.microsoft.com/office/drawing/2014/main" id="{BD8A7B32-2DB0-4022-B6FC-50E82848645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800600" y="5105400"/>
              <a:ext cx="1447800" cy="38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fi-FI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17" name="Text Box 14">
              <a:extLst>
                <a:ext uri="{FF2B5EF4-FFF2-40B4-BE49-F238E27FC236}">
                  <a16:creationId xmlns:a16="http://schemas.microsoft.com/office/drawing/2014/main" id="{DC8CAA3C-0C42-47CE-98CB-276D7B99F9A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63458" y="5375275"/>
              <a:ext cx="2190023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•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None/>
              </a:pPr>
              <a:r>
                <a:rPr lang="en-US" altLang="fi-FI" dirty="0" err="1">
                  <a:solidFill>
                    <a:prstClr val="black"/>
                  </a:solidFill>
                  <a:latin typeface="Times New Roman" pitchFamily="18" charset="0"/>
                </a:rPr>
                <a:t>Irtaimen</a:t>
              </a:r>
              <a:r>
                <a:rPr lang="en-US" altLang="fi-FI" dirty="0">
                  <a:solidFill>
                    <a:prstClr val="black"/>
                  </a:solidFill>
                  <a:latin typeface="Times New Roman" pitchFamily="18" charset="0"/>
                </a:rPr>
                <a:t> </a:t>
              </a:r>
              <a:r>
                <a:rPr lang="en-US" altLang="fi-FI" dirty="0" err="1">
                  <a:solidFill>
                    <a:prstClr val="black"/>
                  </a:solidFill>
                  <a:latin typeface="Times New Roman" pitchFamily="18" charset="0"/>
                </a:rPr>
                <a:t>kauppa</a:t>
              </a:r>
              <a:endParaRPr lang="en-US" altLang="fi-FI" dirty="0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8" name="Line 15">
              <a:extLst>
                <a:ext uri="{FF2B5EF4-FFF2-40B4-BE49-F238E27FC236}">
                  <a16:creationId xmlns:a16="http://schemas.microsoft.com/office/drawing/2014/main" id="{5F373CDE-D5C8-4663-BC61-ABA198AD960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971800" y="5791200"/>
              <a:ext cx="53340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fi-FI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19" name="Text Box 16">
              <a:extLst>
                <a:ext uri="{FF2B5EF4-FFF2-40B4-BE49-F238E27FC236}">
                  <a16:creationId xmlns:a16="http://schemas.microsoft.com/office/drawing/2014/main" id="{79508B85-CD84-4ABB-AE59-DC2CA7C8FFD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31643" y="2022475"/>
              <a:ext cx="3539752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•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None/>
              </a:pPr>
              <a:r>
                <a:rPr lang="en-US" altLang="fi-FI" dirty="0" err="1">
                  <a:solidFill>
                    <a:srgbClr val="FF0066"/>
                  </a:solidFill>
                  <a:latin typeface="Times New Roman" pitchFamily="18" charset="0"/>
                </a:rPr>
                <a:t>Markkinoiden</a:t>
              </a:r>
              <a:r>
                <a:rPr lang="en-US" altLang="fi-FI" dirty="0">
                  <a:solidFill>
                    <a:srgbClr val="FF0066"/>
                  </a:solidFill>
                  <a:latin typeface="Times New Roman" pitchFamily="18" charset="0"/>
                </a:rPr>
                <a:t> </a:t>
              </a:r>
              <a:r>
                <a:rPr lang="en-US" altLang="fi-FI" dirty="0" err="1">
                  <a:solidFill>
                    <a:srgbClr val="FF0066"/>
                  </a:solidFill>
                  <a:latin typeface="Times New Roman" pitchFamily="18" charset="0"/>
                </a:rPr>
                <a:t>ulkopuolella</a:t>
              </a:r>
              <a:endParaRPr lang="en-US" altLang="fi-FI" dirty="0">
                <a:solidFill>
                  <a:srgbClr val="FF0066"/>
                </a:solidFill>
                <a:latin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707473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63B34F0-0B11-4684-8FC6-465FD95BFB3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kumimoji="0" lang="fi-FI" sz="2400" b="1" i="0" u="none" strike="noStrike" kern="1200" cap="none" spc="-75" normalizeH="0" baseline="0" noProof="0" dirty="0">
                <a:ln>
                  <a:noFill/>
                </a:ln>
                <a:solidFill>
                  <a:srgbClr val="78BE20"/>
                </a:solidFill>
                <a:effectLst/>
                <a:uLnTx/>
                <a:uFillTx/>
                <a:latin typeface="Arial"/>
                <a:ea typeface="ＭＳ Ｐゴシック" charset="0"/>
              </a:rPr>
              <a:t>Sopimussuhdeperusteinen ja markkinasuuntautunut sääntely: esimerkkinä arvopaperikauppa: 2. kaupankäynti markkinoilla 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4FE86E7-8DFC-4133-8ECE-52D7B0CF5C95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B4758EBF-309F-4827-A27C-E795277A08E3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fi-FI">
                <a:solidFill>
                  <a:prstClr val="black">
                    <a:tint val="75000"/>
                  </a:prstClr>
                </a:solidFill>
              </a:rPr>
              <a:t>Kansainväliset sopimukset luento 1</a:t>
            </a:r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3B763FE1-5CD7-4B77-9FAC-8A7BF99ED751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1C07628F-9402-FB47-93B5-FC3C3BFEEBE0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grpSp>
        <p:nvGrpSpPr>
          <p:cNvPr id="6" name="Ryhmä 5">
            <a:extLst>
              <a:ext uri="{FF2B5EF4-FFF2-40B4-BE49-F238E27FC236}">
                <a16:creationId xmlns:a16="http://schemas.microsoft.com/office/drawing/2014/main" id="{301BA3E9-CC49-437D-A63F-C52F503FA943}"/>
              </a:ext>
            </a:extLst>
          </p:cNvPr>
          <p:cNvGrpSpPr/>
          <p:nvPr/>
        </p:nvGrpSpPr>
        <p:grpSpPr>
          <a:xfrm>
            <a:off x="952500" y="2012689"/>
            <a:ext cx="7239000" cy="3834957"/>
            <a:chOff x="2432622" y="1948306"/>
            <a:chExt cx="7239000" cy="3834957"/>
          </a:xfrm>
        </p:grpSpPr>
        <p:sp>
          <p:nvSpPr>
            <p:cNvPr id="7" name="Rectangle 4">
              <a:extLst>
                <a:ext uri="{FF2B5EF4-FFF2-40B4-BE49-F238E27FC236}">
                  <a16:creationId xmlns:a16="http://schemas.microsoft.com/office/drawing/2014/main" id="{AC1A535E-FDDB-4C7E-B3EC-40AED16087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32622" y="1948306"/>
              <a:ext cx="7239000" cy="838200"/>
            </a:xfrm>
            <a:prstGeom prst="rect">
              <a:avLst/>
            </a:prstGeom>
            <a:solidFill>
              <a:srgbClr val="FFFFFF">
                <a:alpha val="50195"/>
              </a:srgbClr>
            </a:solidFill>
            <a:ln w="9525">
              <a:solidFill>
                <a:sysClr val="windowText" lastClr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•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altLang="fi-FI" kern="0" dirty="0" err="1">
                  <a:solidFill>
                    <a:prstClr val="black"/>
                  </a:solidFill>
                  <a:latin typeface="Times New Roman" pitchFamily="18" charset="0"/>
                </a:rPr>
                <a:t>Päämiehet</a:t>
              </a:r>
              <a:endParaRPr kumimoji="0" lang="en-US" altLang="fi-FI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</a:endParaRPr>
            </a:p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fi-FI" sz="2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</a:rPr>
                <a:t>A  B  C  D  E  </a:t>
              </a:r>
              <a:r>
                <a:rPr kumimoji="0" lang="en-US" altLang="fi-FI" sz="2400" b="0" i="0" u="none" strike="noStrike" kern="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</a:rPr>
                <a:t>jne</a:t>
              </a:r>
              <a:r>
                <a:rPr kumimoji="0" lang="en-US" altLang="fi-FI" sz="2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</a:rPr>
                <a:t>.</a:t>
              </a:r>
            </a:p>
          </p:txBody>
        </p:sp>
        <p:sp>
          <p:nvSpPr>
            <p:cNvPr id="8" name="Rectangle 5">
              <a:extLst>
                <a:ext uri="{FF2B5EF4-FFF2-40B4-BE49-F238E27FC236}">
                  <a16:creationId xmlns:a16="http://schemas.microsoft.com/office/drawing/2014/main" id="{E6C6C2EA-5096-4C01-B86D-D6C5AD6BE8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95550" y="4868863"/>
              <a:ext cx="7162800" cy="914400"/>
            </a:xfrm>
            <a:prstGeom prst="rect">
              <a:avLst/>
            </a:prstGeom>
            <a:solidFill>
              <a:srgbClr val="FFFFFF">
                <a:alpha val="50195"/>
              </a:srgbClr>
            </a:solidFill>
            <a:ln w="9525">
              <a:solidFill>
                <a:sysClr val="windowText" lastClr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•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fi-FI" sz="2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</a:rPr>
                <a:t>X  Y  Z  </a:t>
              </a:r>
              <a:r>
                <a:rPr lang="en-US" altLang="fi-FI" kern="0" dirty="0" err="1">
                  <a:solidFill>
                    <a:prstClr val="black"/>
                  </a:solidFill>
                  <a:latin typeface="Times New Roman" pitchFamily="18" charset="0"/>
                </a:rPr>
                <a:t>jne</a:t>
              </a:r>
              <a:r>
                <a:rPr kumimoji="0" lang="en-US" altLang="fi-FI" sz="2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</a:rPr>
                <a:t>.</a:t>
              </a:r>
            </a:p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altLang="fi-FI" kern="0" dirty="0" err="1">
                  <a:solidFill>
                    <a:prstClr val="black"/>
                  </a:solidFill>
                  <a:latin typeface="Times New Roman" pitchFamily="18" charset="0"/>
                </a:rPr>
                <a:t>Vastapuolet</a:t>
              </a:r>
              <a:endParaRPr kumimoji="0" lang="en-US" altLang="fi-FI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9" name="Rectangle 6">
              <a:extLst>
                <a:ext uri="{FF2B5EF4-FFF2-40B4-BE49-F238E27FC236}">
                  <a16:creationId xmlns:a16="http://schemas.microsoft.com/office/drawing/2014/main" id="{B862C664-EEDA-4F91-8BEF-4F5F5D0FC9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95550" y="3573463"/>
              <a:ext cx="1676400" cy="609600"/>
            </a:xfrm>
            <a:prstGeom prst="rect">
              <a:avLst/>
            </a:prstGeom>
            <a:solidFill>
              <a:srgbClr val="FFFFFF">
                <a:alpha val="50195"/>
              </a:srgbClr>
            </a:solidFill>
            <a:ln w="9525">
              <a:solidFill>
                <a:sysClr val="windowText" lastClr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•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altLang="fi-FI" kern="0" dirty="0" err="1">
                  <a:solidFill>
                    <a:prstClr val="black"/>
                  </a:solidFill>
                  <a:latin typeface="Times New Roman" pitchFamily="18" charset="0"/>
                </a:rPr>
                <a:t>Välittäjät</a:t>
              </a:r>
              <a:endParaRPr kumimoji="0" lang="en-US" altLang="fi-FI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10" name="Rectangle 7">
              <a:extLst>
                <a:ext uri="{FF2B5EF4-FFF2-40B4-BE49-F238E27FC236}">
                  <a16:creationId xmlns:a16="http://schemas.microsoft.com/office/drawing/2014/main" id="{C6180ACF-EDA0-4590-8893-6B2EEA3E7C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64425" y="3573463"/>
              <a:ext cx="2057400" cy="685800"/>
            </a:xfrm>
            <a:prstGeom prst="rect">
              <a:avLst/>
            </a:prstGeom>
            <a:solidFill>
              <a:sysClr val="window" lastClr="FFFFFF"/>
            </a:solidFill>
            <a:ln w="9525">
              <a:solidFill>
                <a:sysClr val="windowText" lastClr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•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altLang="fi-FI" kern="0" dirty="0" err="1">
                  <a:solidFill>
                    <a:prstClr val="black"/>
                  </a:solidFill>
                  <a:latin typeface="Times New Roman" pitchFamily="18" charset="0"/>
                </a:rPr>
                <a:t>Välittäjät</a:t>
              </a:r>
              <a:endParaRPr kumimoji="0" lang="en-US" altLang="fi-FI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cxnSp>
          <p:nvCxnSpPr>
            <p:cNvPr id="11" name="AutoShape 8">
              <a:extLst>
                <a:ext uri="{FF2B5EF4-FFF2-40B4-BE49-F238E27FC236}">
                  <a16:creationId xmlns:a16="http://schemas.microsoft.com/office/drawing/2014/main" id="{F1A976D4-EEED-493E-B9B7-36C182A42B12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3575050" y="2924175"/>
              <a:ext cx="0" cy="533400"/>
            </a:xfrm>
            <a:prstGeom prst="straightConnector1">
              <a:avLst/>
            </a:prstGeom>
            <a:noFill/>
            <a:ln w="9525">
              <a:solidFill>
                <a:sysClr val="windowText" lastClr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" name="AutoShape 9">
              <a:extLst>
                <a:ext uri="{FF2B5EF4-FFF2-40B4-BE49-F238E27FC236}">
                  <a16:creationId xmlns:a16="http://schemas.microsoft.com/office/drawing/2014/main" id="{2E62BB64-AED4-4291-8BB6-E420D633D7DA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3503613" y="4365625"/>
              <a:ext cx="0" cy="457200"/>
            </a:xfrm>
            <a:prstGeom prst="straightConnector1">
              <a:avLst/>
            </a:prstGeom>
            <a:noFill/>
            <a:ln w="9525">
              <a:solidFill>
                <a:sysClr val="windowText" lastClr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3" name="AutoShape 10">
              <a:extLst>
                <a:ext uri="{FF2B5EF4-FFF2-40B4-BE49-F238E27FC236}">
                  <a16:creationId xmlns:a16="http://schemas.microsoft.com/office/drawing/2014/main" id="{80C65E12-1EB9-4F4B-B815-2A6B04EC5293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8401050" y="2924175"/>
              <a:ext cx="0" cy="533400"/>
            </a:xfrm>
            <a:prstGeom prst="straightConnector1">
              <a:avLst/>
            </a:prstGeom>
            <a:noFill/>
            <a:ln w="9525">
              <a:solidFill>
                <a:sysClr val="windowText" lastClr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4" name="AutoShape 11">
              <a:extLst>
                <a:ext uri="{FF2B5EF4-FFF2-40B4-BE49-F238E27FC236}">
                  <a16:creationId xmlns:a16="http://schemas.microsoft.com/office/drawing/2014/main" id="{412BF5E6-2CA1-47E7-8CE5-CB4A3664BF02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8401050" y="4437063"/>
              <a:ext cx="0" cy="381000"/>
            </a:xfrm>
            <a:prstGeom prst="straightConnector1">
              <a:avLst/>
            </a:prstGeom>
            <a:noFill/>
            <a:ln w="9525">
              <a:solidFill>
                <a:sysClr val="windowText" lastClr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15" name="AutoShape 12">
            <a:extLst>
              <a:ext uri="{FF2B5EF4-FFF2-40B4-BE49-F238E27FC236}">
                <a16:creationId xmlns:a16="http://schemas.microsoft.com/office/drawing/2014/main" id="{77F6CF32-E5A1-42BB-987C-FE6E5E1F6B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50628" y="3014689"/>
            <a:ext cx="2514600" cy="1752600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0 h 21600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5400 w 21600"/>
              <a:gd name="T13" fmla="*/ 5400 h 21600"/>
              <a:gd name="T14" fmla="*/ 162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5400" y="5400"/>
                </a:moveTo>
                <a:lnTo>
                  <a:pt x="9450" y="5400"/>
                </a:lnTo>
                <a:lnTo>
                  <a:pt x="9450" y="2700"/>
                </a:lnTo>
                <a:lnTo>
                  <a:pt x="8100" y="2700"/>
                </a:lnTo>
                <a:lnTo>
                  <a:pt x="10800" y="0"/>
                </a:lnTo>
                <a:lnTo>
                  <a:pt x="13500" y="2700"/>
                </a:lnTo>
                <a:lnTo>
                  <a:pt x="12150" y="2700"/>
                </a:lnTo>
                <a:lnTo>
                  <a:pt x="12150" y="5400"/>
                </a:lnTo>
                <a:lnTo>
                  <a:pt x="16200" y="5400"/>
                </a:lnTo>
                <a:lnTo>
                  <a:pt x="16200" y="9450"/>
                </a:lnTo>
                <a:lnTo>
                  <a:pt x="18900" y="9450"/>
                </a:lnTo>
                <a:lnTo>
                  <a:pt x="18900" y="8100"/>
                </a:lnTo>
                <a:lnTo>
                  <a:pt x="21600" y="10800"/>
                </a:lnTo>
                <a:lnTo>
                  <a:pt x="18900" y="13500"/>
                </a:lnTo>
                <a:lnTo>
                  <a:pt x="18900" y="12150"/>
                </a:lnTo>
                <a:lnTo>
                  <a:pt x="16200" y="12150"/>
                </a:lnTo>
                <a:lnTo>
                  <a:pt x="16200" y="16200"/>
                </a:lnTo>
                <a:lnTo>
                  <a:pt x="12150" y="16200"/>
                </a:lnTo>
                <a:lnTo>
                  <a:pt x="12150" y="18900"/>
                </a:lnTo>
                <a:lnTo>
                  <a:pt x="13500" y="18900"/>
                </a:lnTo>
                <a:lnTo>
                  <a:pt x="10800" y="21600"/>
                </a:lnTo>
                <a:lnTo>
                  <a:pt x="8100" y="18900"/>
                </a:lnTo>
                <a:lnTo>
                  <a:pt x="9450" y="18900"/>
                </a:lnTo>
                <a:lnTo>
                  <a:pt x="9450" y="16200"/>
                </a:lnTo>
                <a:lnTo>
                  <a:pt x="5400" y="16200"/>
                </a:lnTo>
                <a:lnTo>
                  <a:pt x="5400" y="12150"/>
                </a:lnTo>
                <a:lnTo>
                  <a:pt x="2700" y="12150"/>
                </a:lnTo>
                <a:lnTo>
                  <a:pt x="2700" y="13500"/>
                </a:lnTo>
                <a:lnTo>
                  <a:pt x="0" y="10800"/>
                </a:lnTo>
                <a:lnTo>
                  <a:pt x="2700" y="8100"/>
                </a:lnTo>
                <a:lnTo>
                  <a:pt x="2700" y="9450"/>
                </a:lnTo>
                <a:lnTo>
                  <a:pt x="5400" y="9450"/>
                </a:lnTo>
                <a:lnTo>
                  <a:pt x="5400" y="5400"/>
                </a:lnTo>
                <a:close/>
              </a:path>
            </a:pathLst>
          </a:custGeom>
          <a:solidFill>
            <a:srgbClr val="FFFFFF">
              <a:alpha val="50195"/>
            </a:srgbClr>
          </a:solidFill>
          <a:ln w="9525">
            <a:solidFill>
              <a:sysClr val="windowText" lastClr="000000"/>
            </a:solidFill>
            <a:miter lim="800000"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fi-FI" kern="0" dirty="0" err="1">
                <a:solidFill>
                  <a:prstClr val="black"/>
                </a:solidFill>
                <a:latin typeface="Times New Roman" pitchFamily="18" charset="0"/>
              </a:rPr>
              <a:t>Irtaimen</a:t>
            </a:r>
            <a:r>
              <a:rPr lang="en-US" altLang="fi-FI" kern="0" dirty="0">
                <a:solidFill>
                  <a:prstClr val="black"/>
                </a:solidFill>
                <a:latin typeface="Times New Roman" pitchFamily="18" charset="0"/>
              </a:rPr>
              <a:t> </a:t>
            </a:r>
          </a:p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fi-FI" sz="24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</a:rPr>
              <a:t>kauppa</a:t>
            </a:r>
            <a:endParaRPr kumimoji="0" lang="en-US" altLang="fi-FI" sz="2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3036548"/>
      </p:ext>
    </p:extLst>
  </p:cSld>
  <p:clrMapOvr>
    <a:masterClrMapping/>
  </p:clrMapOvr>
</p:sld>
</file>

<file path=ppt/theme/theme1.xml><?xml version="1.0" encoding="utf-8"?>
<a:theme xmlns:a="http://schemas.openxmlformats.org/drawingml/2006/main" name="aalto_economics">
  <a:themeElements>
    <a:clrScheme name="aalto_economics 1">
      <a:dk1>
        <a:srgbClr val="000000"/>
      </a:dk1>
      <a:lt1>
        <a:srgbClr val="FFFFFF"/>
      </a:lt1>
      <a:dk2>
        <a:srgbClr val="6639B7"/>
      </a:dk2>
      <a:lt2>
        <a:srgbClr val="FECB00"/>
      </a:lt2>
      <a:accent1>
        <a:srgbClr val="009B3A"/>
      </a:accent1>
      <a:accent2>
        <a:srgbClr val="FF7900"/>
      </a:accent2>
      <a:accent3>
        <a:srgbClr val="FFFFFF"/>
      </a:accent3>
      <a:accent4>
        <a:srgbClr val="000000"/>
      </a:accent4>
      <a:accent5>
        <a:srgbClr val="AACBAE"/>
      </a:accent5>
      <a:accent6>
        <a:srgbClr val="E76D00"/>
      </a:accent6>
      <a:hlink>
        <a:srgbClr val="0065BD"/>
      </a:hlink>
      <a:folHlink>
        <a:srgbClr val="ED2939"/>
      </a:folHlink>
    </a:clrScheme>
    <a:fontScheme name="aalto_economic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107763" dir="2700000" algn="ctr" rotWithShape="0">
                  <a:srgbClr val="928B81">
                    <a:alpha val="50000"/>
                  </a:srgbClr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i-FI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107763" dir="2700000" algn="ctr" rotWithShape="0">
                  <a:srgbClr val="928B81">
                    <a:alpha val="50000"/>
                  </a:srgbClr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i-FI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aalto_economics 1">
        <a:dk1>
          <a:srgbClr val="000000"/>
        </a:dk1>
        <a:lt1>
          <a:srgbClr val="FFFFFF"/>
        </a:lt1>
        <a:dk2>
          <a:srgbClr val="6639B7"/>
        </a:dk2>
        <a:lt2>
          <a:srgbClr val="FECB00"/>
        </a:lt2>
        <a:accent1>
          <a:srgbClr val="009B3A"/>
        </a:accent1>
        <a:accent2>
          <a:srgbClr val="FF7900"/>
        </a:accent2>
        <a:accent3>
          <a:srgbClr val="FFFFFF"/>
        </a:accent3>
        <a:accent4>
          <a:srgbClr val="000000"/>
        </a:accent4>
        <a:accent5>
          <a:srgbClr val="AACBAE"/>
        </a:accent5>
        <a:accent6>
          <a:srgbClr val="E76D00"/>
        </a:accent6>
        <a:hlink>
          <a:srgbClr val="0065BD"/>
        </a:hlink>
        <a:folHlink>
          <a:srgbClr val="ED293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Aalto_BIZ_121031">
  <a:themeElements>
    <a:clrScheme name="AALTO - Yliopisto">
      <a:dk1>
        <a:sysClr val="windowText" lastClr="000000"/>
      </a:dk1>
      <a:lt1>
        <a:sysClr val="window" lastClr="FFFFFF"/>
      </a:lt1>
      <a:dk2>
        <a:srgbClr val="1F497D"/>
      </a:dk2>
      <a:lt2>
        <a:srgbClr val="928B81"/>
      </a:lt2>
      <a:accent1>
        <a:srgbClr val="78BE20"/>
      </a:accent1>
      <a:accent2>
        <a:srgbClr val="EF3340"/>
      </a:accent2>
      <a:accent3>
        <a:srgbClr val="005EB8"/>
      </a:accent3>
      <a:accent4>
        <a:srgbClr val="00965E"/>
      </a:accent4>
      <a:accent5>
        <a:srgbClr val="7D55C7"/>
      </a:accent5>
      <a:accent6>
        <a:srgbClr val="FFA300"/>
      </a:accent6>
      <a:hlink>
        <a:srgbClr val="000000"/>
      </a:hlink>
      <a:folHlink>
        <a:srgbClr val="928B81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2000" b="1"/>
        </a:defPPr>
      </a:lstStyle>
    </a:txDef>
  </a:objectDefaults>
  <a:extraClrSchemeLst/>
</a:theme>
</file>

<file path=ppt/theme/theme3.xml><?xml version="1.0" encoding="utf-8"?>
<a:theme xmlns:a="http://schemas.openxmlformats.org/drawingml/2006/main" name="3_Aalto University">
  <a:themeElements>
    <a:clrScheme name="Aalto-kauppa">
      <a:dk1>
        <a:sysClr val="windowText" lastClr="000000"/>
      </a:dk1>
      <a:lt1>
        <a:sysClr val="window" lastClr="FFFFFF"/>
      </a:lt1>
      <a:dk2>
        <a:srgbClr val="78BE20"/>
      </a:dk2>
      <a:lt2>
        <a:srgbClr val="8C857B"/>
      </a:lt2>
      <a:accent1>
        <a:srgbClr val="78BE20"/>
      </a:accent1>
      <a:accent2>
        <a:srgbClr val="FFCD00"/>
      </a:accent2>
      <a:accent3>
        <a:srgbClr val="EF3340"/>
      </a:accent3>
      <a:accent4>
        <a:srgbClr val="005EB8"/>
      </a:accent4>
      <a:accent5>
        <a:srgbClr val="8C857B"/>
      </a:accent5>
      <a:accent6>
        <a:srgbClr val="00965E"/>
      </a:accent6>
      <a:hlink>
        <a:srgbClr val="000000"/>
      </a:hlink>
      <a:folHlink>
        <a:srgbClr val="928B81"/>
      </a:folHlink>
    </a:clrScheme>
    <a:fontScheme name="Aalto-yliopist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2000" b="1"/>
        </a:defPPr>
      </a:lstStyle>
    </a:txDef>
  </a:objectDefaults>
  <a:extraClrSchemeLst/>
</a:theme>
</file>

<file path=ppt/theme/theme4.xml><?xml version="1.0" encoding="utf-8"?>
<a:theme xmlns:a="http://schemas.openxmlformats.org/drawingml/2006/main" name="ChronicleVTI">
  <a:themeElements>
    <a:clrScheme name="AnalogousFromLightSeedLeftStep">
      <a:dk1>
        <a:srgbClr val="000000"/>
      </a:dk1>
      <a:lt1>
        <a:srgbClr val="FFFFFF"/>
      </a:lt1>
      <a:dk2>
        <a:srgbClr val="41243C"/>
      </a:dk2>
      <a:lt2>
        <a:srgbClr val="E7E2E8"/>
      </a:lt2>
      <a:accent1>
        <a:srgbClr val="87AB81"/>
      </a:accent1>
      <a:accent2>
        <a:srgbClr val="92A973"/>
      </a:accent2>
      <a:accent3>
        <a:srgbClr val="A3A37B"/>
      </a:accent3>
      <a:accent4>
        <a:srgbClr val="B59E7A"/>
      </a:accent4>
      <a:accent5>
        <a:srgbClr val="C2988E"/>
      </a:accent5>
      <a:accent6>
        <a:srgbClr val="BA7F8D"/>
      </a:accent6>
      <a:hlink>
        <a:srgbClr val="A469AE"/>
      </a:hlink>
      <a:folHlink>
        <a:srgbClr val="7F7F7F"/>
      </a:folHlink>
    </a:clrScheme>
    <a:fontScheme name="Univers Calisto">
      <a:majorFont>
        <a:latin typeface="Univers Condensed"/>
        <a:ea typeface=""/>
        <a:cs typeface=""/>
      </a:majorFont>
      <a:minorFont>
        <a:latin typeface="Calisto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hronicleVTI" id="{508E4D90-5116-4BF0-876B-3F422DD1F65F}" vid="{AA21DC3D-92A8-43A4-8358-ED428371CD55}"/>
    </a:ext>
  </a:extLst>
</a:theme>
</file>

<file path=ppt/theme/theme5.xml><?xml version="1.0" encoding="utf-8"?>
<a:theme xmlns:a="http://schemas.openxmlformats.org/drawingml/2006/main" name="1_Aalto_BIZ_121031">
  <a:themeElements>
    <a:clrScheme name="AALTO - Yliopisto">
      <a:dk1>
        <a:sysClr val="windowText" lastClr="000000"/>
      </a:dk1>
      <a:lt1>
        <a:sysClr val="window" lastClr="FFFFFF"/>
      </a:lt1>
      <a:dk2>
        <a:srgbClr val="1F497D"/>
      </a:dk2>
      <a:lt2>
        <a:srgbClr val="928B81"/>
      </a:lt2>
      <a:accent1>
        <a:srgbClr val="78BE20"/>
      </a:accent1>
      <a:accent2>
        <a:srgbClr val="EF3340"/>
      </a:accent2>
      <a:accent3>
        <a:srgbClr val="005EB8"/>
      </a:accent3>
      <a:accent4>
        <a:srgbClr val="00965E"/>
      </a:accent4>
      <a:accent5>
        <a:srgbClr val="7D55C7"/>
      </a:accent5>
      <a:accent6>
        <a:srgbClr val="FFA300"/>
      </a:accent6>
      <a:hlink>
        <a:srgbClr val="000000"/>
      </a:hlink>
      <a:folHlink>
        <a:srgbClr val="928B81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2000" b="1"/>
        </a:defPPr>
      </a:lstStyle>
    </a:txDef>
  </a:objectDefaults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599</TotalTime>
  <Words>2108</Words>
  <Application>Microsoft Office PowerPoint</Application>
  <PresentationFormat>Näytössä katseltava diaesitys (4:3)</PresentationFormat>
  <Paragraphs>387</Paragraphs>
  <Slides>34</Slides>
  <Notes>0</Notes>
  <HiddenSlides>0</HiddenSlides>
  <MMClips>0</MMClips>
  <ScaleCrop>false</ScaleCrop>
  <HeadingPairs>
    <vt:vector size="8" baseType="variant">
      <vt:variant>
        <vt:lpstr>Käytetyt fontit</vt:lpstr>
      </vt:variant>
      <vt:variant>
        <vt:i4>8</vt:i4>
      </vt:variant>
      <vt:variant>
        <vt:lpstr>Teema</vt:lpstr>
      </vt:variant>
      <vt:variant>
        <vt:i4>5</vt:i4>
      </vt:variant>
      <vt:variant>
        <vt:lpstr>Upotetut OLE-palvelimet</vt:lpstr>
      </vt:variant>
      <vt:variant>
        <vt:i4>1</vt:i4>
      </vt:variant>
      <vt:variant>
        <vt:lpstr>Dian otsikot</vt:lpstr>
      </vt:variant>
      <vt:variant>
        <vt:i4>34</vt:i4>
      </vt:variant>
    </vt:vector>
  </HeadingPairs>
  <TitlesOfParts>
    <vt:vector size="48" baseType="lpstr">
      <vt:lpstr>Arial</vt:lpstr>
      <vt:lpstr>Calibri</vt:lpstr>
      <vt:lpstr>Calisto MT</vt:lpstr>
      <vt:lpstr>Courier New</vt:lpstr>
      <vt:lpstr>Georgia</vt:lpstr>
      <vt:lpstr>Lucida Grande</vt:lpstr>
      <vt:lpstr>Times New Roman</vt:lpstr>
      <vt:lpstr>Univers Condensed</vt:lpstr>
      <vt:lpstr>aalto_economics</vt:lpstr>
      <vt:lpstr>Aalto_BIZ_121031</vt:lpstr>
      <vt:lpstr>3_Aalto University</vt:lpstr>
      <vt:lpstr>ChronicleVTI</vt:lpstr>
      <vt:lpstr>1_Aalto_BIZ_121031</vt:lpstr>
      <vt:lpstr>MS Org Chart</vt:lpstr>
      <vt:lpstr>Kansain-väliset sopimukset Luento 1</vt:lpstr>
      <vt:lpstr>Näkökulmia markkinoihin  </vt:lpstr>
      <vt:lpstr>Vapaakaupan etuja ja haittoja</vt:lpstr>
      <vt:lpstr>Yritysten näkökulma</vt:lpstr>
      <vt:lpstr>Maailmankaupan toimijat ja rakenteet</vt:lpstr>
      <vt:lpstr>Kv. kaupan sääntelyn näkökulmia ja kohteita</vt:lpstr>
      <vt:lpstr>Markkinasääntelyn tyyppejä </vt:lpstr>
      <vt:lpstr>Sopimussuhdeperusteinen ja markkinasuuntautunut sääntely: esimerkkinä arvopaperikauppa: 1. suoramyynti (markkinoiden ulkopuolella) </vt:lpstr>
      <vt:lpstr>Sopimussuhdeperusteinen ja markkinasuuntautunut sääntely: esimerkkinä arvopaperikauppa: 2. kaupankäynti markkinoilla </vt:lpstr>
      <vt:lpstr>Markkinoiden ominaispiirteet </vt:lpstr>
      <vt:lpstr>Suoramyynti – markkinatransaktiot </vt:lpstr>
      <vt:lpstr>Tiedonantosääntelyn informatiivinen tehokkuus </vt:lpstr>
      <vt:lpstr>Informaatio varallisuutena </vt:lpstr>
      <vt:lpstr>Kauppapoliittiset instrumentit </vt:lpstr>
      <vt:lpstr>EU:n yhteiset politiikat</vt:lpstr>
      <vt:lpstr>Kauppapoliittiset instrumentit I</vt:lpstr>
      <vt:lpstr>Kauppapoliittiset instrumentit I</vt:lpstr>
      <vt:lpstr>Tuonnin säännöt 1</vt:lpstr>
      <vt:lpstr>Tuonnin säännöt 2 </vt:lpstr>
      <vt:lpstr>Kaupanesteiden valvonta </vt:lpstr>
      <vt:lpstr> Polkumyynnin valvonta</vt:lpstr>
      <vt:lpstr>Sallittu kansallinen suojelu ja kielletty protektionismi</vt:lpstr>
      <vt:lpstr>Kansainvälisten ja kansallisten markkinoiden sääntelylinkitys </vt:lpstr>
      <vt:lpstr>Kilpailuoikeus </vt:lpstr>
      <vt:lpstr>Markkinointioikeus</vt:lpstr>
      <vt:lpstr>Sopimusoikeussääntelyn tarkoitukset</vt:lpstr>
      <vt:lpstr>Sopimus</vt:lpstr>
      <vt:lpstr>Sopimusvapauden elementtejä ja lakisääteisiä rajoituksia </vt:lpstr>
      <vt:lpstr>Sopimusoikeussääntelyn tahdonvaltaisuus ja pakottavuus</vt:lpstr>
      <vt:lpstr>Sopimusvapauden lakisääteisiä rajoituksia 1</vt:lpstr>
      <vt:lpstr>Sopimusvapauden lakisääteisiä rajoituksia 2</vt:lpstr>
      <vt:lpstr>Johtopäätöksiä sääntelyn kannalta </vt:lpstr>
      <vt:lpstr>Sääntelymateriaalia</vt:lpstr>
      <vt:lpstr>Euroopan sopimusoikeuden harmonisointi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Kansain-väliset sopimukset Luento 1</dc:title>
  <dc:creator>Matti Rudanko</dc:creator>
  <cp:lastModifiedBy>Matti Rudanko</cp:lastModifiedBy>
  <cp:revision>54</cp:revision>
  <dcterms:created xsi:type="dcterms:W3CDTF">2021-01-09T17:37:44Z</dcterms:created>
  <dcterms:modified xsi:type="dcterms:W3CDTF">2021-01-11T11:45:41Z</dcterms:modified>
</cp:coreProperties>
</file>