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1" r:id="rId3"/>
  </p:sldMasterIdLst>
  <p:notesMasterIdLst>
    <p:notesMasterId r:id="rId31"/>
  </p:notesMasterIdLst>
  <p:sldIdLst>
    <p:sldId id="288" r:id="rId4"/>
    <p:sldId id="289" r:id="rId5"/>
    <p:sldId id="311" r:id="rId6"/>
    <p:sldId id="312" r:id="rId7"/>
    <p:sldId id="313" r:id="rId8"/>
    <p:sldId id="314"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290" r:id="rId3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A3674-D1B9-48AF-8FC1-1CF075F160A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2945BABF-547D-419E-AA8E-2AC7E74CA88C}">
      <dgm:prSet/>
      <dgm:spPr/>
      <dgm:t>
        <a:bodyPr/>
        <a:lstStyle/>
        <a:p>
          <a:pPr rtl="0"/>
          <a:r>
            <a:rPr lang="fi-FI" dirty="0" smtClean="0"/>
            <a:t>Access to </a:t>
          </a:r>
          <a:r>
            <a:rPr lang="fi-FI" dirty="0" err="1" smtClean="0"/>
            <a:t>justice</a:t>
          </a:r>
          <a:endParaRPr lang="fi-FI" dirty="0"/>
        </a:p>
      </dgm:t>
    </dgm:pt>
    <dgm:pt modelId="{6DC59891-2A60-497D-BF1A-5C0E66F2E580}" type="parTrans" cxnId="{0AD8FB5B-557D-4F1A-8BC5-36EAC0B07CAB}">
      <dgm:prSet/>
      <dgm:spPr/>
      <dgm:t>
        <a:bodyPr/>
        <a:lstStyle/>
        <a:p>
          <a:endParaRPr lang="fi-FI"/>
        </a:p>
      </dgm:t>
    </dgm:pt>
    <dgm:pt modelId="{8BD11AB5-E23E-4D47-8CA9-1C6300E7334E}" type="sibTrans" cxnId="{0AD8FB5B-557D-4F1A-8BC5-36EAC0B07CAB}">
      <dgm:prSet/>
      <dgm:spPr/>
      <dgm:t>
        <a:bodyPr/>
        <a:lstStyle/>
        <a:p>
          <a:endParaRPr lang="fi-FI"/>
        </a:p>
      </dgm:t>
    </dgm:pt>
    <dgm:pt modelId="{101456AE-E985-4649-A5AA-E651007C022C}">
      <dgm:prSet/>
      <dgm:spPr/>
      <dgm:t>
        <a:bodyPr/>
        <a:lstStyle/>
        <a:p>
          <a:pPr rtl="0"/>
          <a:r>
            <a:rPr lang="fi-FI" dirty="0" smtClean="0"/>
            <a:t>Oikeusjärjestelmien vuorovaikutus</a:t>
          </a:r>
          <a:endParaRPr lang="fi-FI" dirty="0"/>
        </a:p>
      </dgm:t>
    </dgm:pt>
    <dgm:pt modelId="{9054EB6D-2266-4B72-BAF7-850DB2FB82C8}" type="parTrans" cxnId="{A9FA58EB-66C5-4FAD-91A0-553EBF81EE8B}">
      <dgm:prSet/>
      <dgm:spPr/>
      <dgm:t>
        <a:bodyPr/>
        <a:lstStyle/>
        <a:p>
          <a:endParaRPr lang="fi-FI"/>
        </a:p>
      </dgm:t>
    </dgm:pt>
    <dgm:pt modelId="{EA838EF1-B462-48A2-9569-CC5FA5ECBC43}" type="sibTrans" cxnId="{A9FA58EB-66C5-4FAD-91A0-553EBF81EE8B}">
      <dgm:prSet/>
      <dgm:spPr/>
      <dgm:t>
        <a:bodyPr/>
        <a:lstStyle/>
        <a:p>
          <a:endParaRPr lang="fi-FI"/>
        </a:p>
      </dgm:t>
    </dgm:pt>
    <dgm:pt modelId="{4C3AD254-5E61-4642-9F35-47DA35A5DB09}">
      <dgm:prSet/>
      <dgm:spPr/>
      <dgm:t>
        <a:bodyPr/>
        <a:lstStyle/>
        <a:p>
          <a:pPr rtl="0"/>
          <a:r>
            <a:rPr lang="fi-FI" dirty="0" smtClean="0"/>
            <a:t>Tuomioistuimen tutkimisvalta</a:t>
          </a:r>
          <a:endParaRPr lang="fi-FI" dirty="0"/>
        </a:p>
      </dgm:t>
    </dgm:pt>
    <dgm:pt modelId="{B7F5360B-35AB-4AF4-B2DE-72DA93F3CCDC}" type="parTrans" cxnId="{488DA853-3EE1-47FA-A94C-F6F59869A65F}">
      <dgm:prSet/>
      <dgm:spPr/>
      <dgm:t>
        <a:bodyPr/>
        <a:lstStyle/>
        <a:p>
          <a:endParaRPr lang="fi-FI"/>
        </a:p>
      </dgm:t>
    </dgm:pt>
    <dgm:pt modelId="{F411B501-245B-41E3-B075-DE35543CC0C4}" type="sibTrans" cxnId="{488DA853-3EE1-47FA-A94C-F6F59869A65F}">
      <dgm:prSet/>
      <dgm:spPr/>
      <dgm:t>
        <a:bodyPr/>
        <a:lstStyle/>
        <a:p>
          <a:endParaRPr lang="fi-FI"/>
        </a:p>
      </dgm:t>
    </dgm:pt>
    <dgm:pt modelId="{D36CE0EA-467B-4D9A-863B-000DB8941599}">
      <dgm:prSet/>
      <dgm:spPr/>
      <dgm:t>
        <a:bodyPr/>
        <a:lstStyle/>
        <a:p>
          <a:pPr rtl="0"/>
          <a:r>
            <a:rPr lang="fi-FI" dirty="0" smtClean="0"/>
            <a:t>Väittämistaakka ja muut prosessiperiaatteet </a:t>
          </a:r>
          <a:endParaRPr lang="fi-FI" dirty="0"/>
        </a:p>
      </dgm:t>
    </dgm:pt>
    <dgm:pt modelId="{D3A7B5BA-FFA8-4E4B-B10E-47AEE8AD39A0}" type="parTrans" cxnId="{FD415A0E-1A3C-476E-8881-EE2CCF07BC60}">
      <dgm:prSet/>
      <dgm:spPr/>
      <dgm:t>
        <a:bodyPr/>
        <a:lstStyle/>
        <a:p>
          <a:endParaRPr lang="fi-FI"/>
        </a:p>
      </dgm:t>
    </dgm:pt>
    <dgm:pt modelId="{993055AA-BFEA-4835-B36F-3D1624FC51D6}" type="sibTrans" cxnId="{FD415A0E-1A3C-476E-8881-EE2CCF07BC60}">
      <dgm:prSet/>
      <dgm:spPr/>
      <dgm:t>
        <a:bodyPr/>
        <a:lstStyle/>
        <a:p>
          <a:endParaRPr lang="fi-FI"/>
        </a:p>
      </dgm:t>
    </dgm:pt>
    <dgm:pt modelId="{F4F5B63E-0250-4BAF-B48F-B8959AA76A72}">
      <dgm:prSet/>
      <dgm:spPr/>
      <dgm:t>
        <a:bodyPr/>
        <a:lstStyle/>
        <a:p>
          <a:pPr rtl="0"/>
          <a:r>
            <a:rPr lang="fi-FI" dirty="0" smtClean="0"/>
            <a:t>Oikeussuojajärjestelmien merkitys ja</a:t>
          </a:r>
          <a:endParaRPr lang="fi-FI" dirty="0"/>
        </a:p>
      </dgm:t>
    </dgm:pt>
    <dgm:pt modelId="{4D9FB78D-F389-4526-AA27-521B11EEFFD0}" type="parTrans" cxnId="{7A905678-C70E-47A6-BF92-9EF5B78F6BE0}">
      <dgm:prSet/>
      <dgm:spPr/>
      <dgm:t>
        <a:bodyPr/>
        <a:lstStyle/>
        <a:p>
          <a:endParaRPr lang="en-US"/>
        </a:p>
      </dgm:t>
    </dgm:pt>
    <dgm:pt modelId="{352954FB-5FAE-4BE7-A08D-D346BF02C8B6}" type="sibTrans" cxnId="{7A905678-C70E-47A6-BF92-9EF5B78F6BE0}">
      <dgm:prSet/>
      <dgm:spPr/>
      <dgm:t>
        <a:bodyPr/>
        <a:lstStyle/>
        <a:p>
          <a:endParaRPr lang="en-US"/>
        </a:p>
      </dgm:t>
    </dgm:pt>
    <dgm:pt modelId="{96799869-43E8-40E3-B308-A6196C7AF57F}">
      <dgm:prSet/>
      <dgm:spPr/>
      <dgm:t>
        <a:bodyPr/>
        <a:lstStyle/>
        <a:p>
          <a:pPr rtl="0"/>
          <a:r>
            <a:rPr lang="fi-FI" dirty="0" smtClean="0"/>
            <a:t>Sopimusoikeus, kuluttajaoikeus, prosessioikeus ja rikosoikeus</a:t>
          </a:r>
          <a:endParaRPr lang="fi-FI" dirty="0"/>
        </a:p>
      </dgm:t>
    </dgm:pt>
    <dgm:pt modelId="{57991BEF-8FC1-4B53-B645-FFFCF9197EB7}" type="parTrans" cxnId="{A6C15F5D-5D0B-4E2A-BF6A-203B7C0CAC16}">
      <dgm:prSet/>
      <dgm:spPr/>
      <dgm:t>
        <a:bodyPr/>
        <a:lstStyle/>
        <a:p>
          <a:endParaRPr lang="en-US"/>
        </a:p>
      </dgm:t>
    </dgm:pt>
    <dgm:pt modelId="{A34DA941-B893-4C2C-A437-86803446F1E0}" type="sibTrans" cxnId="{A6C15F5D-5D0B-4E2A-BF6A-203B7C0CAC16}">
      <dgm:prSet/>
      <dgm:spPr/>
      <dgm:t>
        <a:bodyPr/>
        <a:lstStyle/>
        <a:p>
          <a:endParaRPr lang="en-US"/>
        </a:p>
      </dgm:t>
    </dgm:pt>
    <dgm:pt modelId="{1A38B91A-0FA4-40AB-A681-6D26FF1D1A19}">
      <dgm:prSet/>
      <dgm:spPr/>
      <dgm:t>
        <a:bodyPr/>
        <a:lstStyle/>
        <a:p>
          <a:pPr rtl="0"/>
          <a:r>
            <a:rPr lang="fi-FI" dirty="0" smtClean="0"/>
            <a:t>Niiden väärinkäytön estäminen </a:t>
          </a:r>
          <a:endParaRPr lang="fi-FI" dirty="0"/>
        </a:p>
      </dgm:t>
    </dgm:pt>
    <dgm:pt modelId="{243C67B5-7F33-451A-9D15-9F5CEF86D543}" type="parTrans" cxnId="{5A1944A5-B480-47AA-85AC-C9659A7F3D15}">
      <dgm:prSet/>
      <dgm:spPr/>
      <dgm:t>
        <a:bodyPr/>
        <a:lstStyle/>
        <a:p>
          <a:endParaRPr lang="en-US"/>
        </a:p>
      </dgm:t>
    </dgm:pt>
    <dgm:pt modelId="{D12ADFD6-D43E-41DF-B0BC-6C21C2DB2E7C}" type="sibTrans" cxnId="{5A1944A5-B480-47AA-85AC-C9659A7F3D15}">
      <dgm:prSet/>
      <dgm:spPr/>
      <dgm:t>
        <a:bodyPr/>
        <a:lstStyle/>
        <a:p>
          <a:endParaRPr lang="en-US"/>
        </a:p>
      </dgm:t>
    </dgm:pt>
    <dgm:pt modelId="{ED24B21F-A869-4FE6-BCD5-F3886762C81D}">
      <dgm:prSet/>
      <dgm:spPr/>
      <dgm:t>
        <a:bodyPr/>
        <a:lstStyle/>
        <a:p>
          <a:pPr rtl="0"/>
          <a:r>
            <a:rPr lang="fi-FI" dirty="0" smtClean="0"/>
            <a:t>Kuluttajien erityissuojelu </a:t>
          </a:r>
          <a:endParaRPr lang="fi-FI" dirty="0"/>
        </a:p>
      </dgm:t>
    </dgm:pt>
    <dgm:pt modelId="{1FDA82BF-89E3-4BEB-9301-B7350F6B8607}" type="parTrans" cxnId="{5001CF06-D42C-47D0-831F-679EFF5F00E8}">
      <dgm:prSet/>
      <dgm:spPr/>
      <dgm:t>
        <a:bodyPr/>
        <a:lstStyle/>
        <a:p>
          <a:endParaRPr lang="en-US"/>
        </a:p>
      </dgm:t>
    </dgm:pt>
    <dgm:pt modelId="{B435960E-FC38-49CD-A00D-F259701C6338}" type="sibTrans" cxnId="{5001CF06-D42C-47D0-831F-679EFF5F00E8}">
      <dgm:prSet/>
      <dgm:spPr/>
      <dgm:t>
        <a:bodyPr/>
        <a:lstStyle/>
        <a:p>
          <a:endParaRPr lang="en-US"/>
        </a:p>
      </dgm:t>
    </dgm:pt>
    <dgm:pt modelId="{9F87711A-A1D8-484B-A4D4-561485B4FEDD}">
      <dgm:prSet/>
      <dgm:spPr/>
      <dgm:t>
        <a:bodyPr/>
        <a:lstStyle/>
        <a:p>
          <a:pPr rtl="0"/>
          <a:r>
            <a:rPr lang="fi-FI" dirty="0" smtClean="0"/>
            <a:t>EU-tuomioistuimen linjaukset </a:t>
          </a:r>
          <a:endParaRPr lang="fi-FI" dirty="0"/>
        </a:p>
      </dgm:t>
    </dgm:pt>
    <dgm:pt modelId="{D7C13519-40D6-4194-84CB-06383DB95903}" type="parTrans" cxnId="{38EBC2F5-7F8F-4FA3-997D-37FBFC5D94D3}">
      <dgm:prSet/>
      <dgm:spPr/>
      <dgm:t>
        <a:bodyPr/>
        <a:lstStyle/>
        <a:p>
          <a:endParaRPr lang="en-US"/>
        </a:p>
      </dgm:t>
    </dgm:pt>
    <dgm:pt modelId="{6FD87A03-B185-433B-891B-0C83F1DC2F21}" type="sibTrans" cxnId="{38EBC2F5-7F8F-4FA3-997D-37FBFC5D94D3}">
      <dgm:prSet/>
      <dgm:spPr/>
      <dgm:t>
        <a:bodyPr/>
        <a:lstStyle/>
        <a:p>
          <a:endParaRPr lang="en-US"/>
        </a:p>
      </dgm:t>
    </dgm:pt>
    <dgm:pt modelId="{90F9B33D-FA43-4D3B-B6A3-B047D8FE5665}">
      <dgm:prSet/>
      <dgm:spPr/>
      <dgm:t>
        <a:bodyPr/>
        <a:lstStyle/>
        <a:p>
          <a:pPr rtl="0"/>
          <a:r>
            <a:rPr lang="fi-FI" dirty="0" smtClean="0"/>
            <a:t>Kuluttajaprosessioikeuden tarve? </a:t>
          </a:r>
          <a:endParaRPr lang="fi-FI" dirty="0"/>
        </a:p>
      </dgm:t>
    </dgm:pt>
    <dgm:pt modelId="{EF7BEF15-4C23-4166-8BA8-995AD01847D3}" type="parTrans" cxnId="{CA877CFD-C763-4C33-A3B0-9CD8C64EBF1F}">
      <dgm:prSet/>
      <dgm:spPr/>
      <dgm:t>
        <a:bodyPr/>
        <a:lstStyle/>
        <a:p>
          <a:endParaRPr lang="en-US"/>
        </a:p>
      </dgm:t>
    </dgm:pt>
    <dgm:pt modelId="{4D834C6D-D4ED-4141-8675-9ED1AC971108}" type="sibTrans" cxnId="{CA877CFD-C763-4C33-A3B0-9CD8C64EBF1F}">
      <dgm:prSet/>
      <dgm:spPr/>
      <dgm:t>
        <a:bodyPr/>
        <a:lstStyle/>
        <a:p>
          <a:endParaRPr lang="en-US"/>
        </a:p>
      </dgm:t>
    </dgm:pt>
    <dgm:pt modelId="{030450CD-7737-4889-B64B-087E1A9017D5}">
      <dgm:prSet/>
      <dgm:spPr/>
      <dgm:t>
        <a:bodyPr/>
        <a:lstStyle/>
        <a:p>
          <a:pPr rtl="0"/>
          <a:r>
            <a:rPr lang="fi-FI" dirty="0" smtClean="0"/>
            <a:t>EU-oikeuden vaikutus </a:t>
          </a:r>
          <a:endParaRPr lang="fi-FI" dirty="0"/>
        </a:p>
      </dgm:t>
    </dgm:pt>
    <dgm:pt modelId="{E17F0797-3A3B-4E6A-9747-298F42E3BFE5}" type="parTrans" cxnId="{0BEBA8BF-A854-4D16-80C8-5777FB6013C4}">
      <dgm:prSet/>
      <dgm:spPr/>
      <dgm:t>
        <a:bodyPr/>
        <a:lstStyle/>
        <a:p>
          <a:endParaRPr lang="en-US"/>
        </a:p>
      </dgm:t>
    </dgm:pt>
    <dgm:pt modelId="{1BF3714A-5A1A-4B1A-A71E-1DB14D77074F}" type="sibTrans" cxnId="{0BEBA8BF-A854-4D16-80C8-5777FB6013C4}">
      <dgm:prSet/>
      <dgm:spPr/>
      <dgm:t>
        <a:bodyPr/>
        <a:lstStyle/>
        <a:p>
          <a:endParaRPr lang="en-US"/>
        </a:p>
      </dgm:t>
    </dgm:pt>
    <dgm:pt modelId="{BBDAE78A-C173-457B-B2BD-828ECCA1D933}">
      <dgm:prSet/>
      <dgm:spPr/>
      <dgm:t>
        <a:bodyPr/>
        <a:lstStyle/>
        <a:p>
          <a:pPr rtl="0"/>
          <a:r>
            <a:rPr lang="fi-FI" dirty="0" smtClean="0"/>
            <a:t>Pikaluotot </a:t>
          </a:r>
          <a:endParaRPr lang="fi-FI" dirty="0"/>
        </a:p>
      </dgm:t>
    </dgm:pt>
    <dgm:pt modelId="{0D2443B7-7CE9-45D9-97AF-3A06CA9D17F2}" type="parTrans" cxnId="{642FFB53-A746-477A-B6C6-B5A9EE90009E}">
      <dgm:prSet/>
      <dgm:spPr/>
      <dgm:t>
        <a:bodyPr/>
        <a:lstStyle/>
        <a:p>
          <a:endParaRPr lang="en-US"/>
        </a:p>
      </dgm:t>
    </dgm:pt>
    <dgm:pt modelId="{4E0C2324-4068-4182-A34D-319113E04FEF}" type="sibTrans" cxnId="{642FFB53-A746-477A-B6C6-B5A9EE90009E}">
      <dgm:prSet/>
      <dgm:spPr/>
      <dgm:t>
        <a:bodyPr/>
        <a:lstStyle/>
        <a:p>
          <a:endParaRPr lang="en-US"/>
        </a:p>
      </dgm:t>
    </dgm:pt>
    <dgm:pt modelId="{645799E7-5672-4281-9C43-A888C3578E38}" type="pres">
      <dgm:prSet presAssocID="{EA1A3674-D1B9-48AF-8FC1-1CF075F160AA}" presName="vert0" presStyleCnt="0">
        <dgm:presLayoutVars>
          <dgm:dir/>
          <dgm:animOne val="branch"/>
          <dgm:animLvl val="lvl"/>
        </dgm:presLayoutVars>
      </dgm:prSet>
      <dgm:spPr/>
      <dgm:t>
        <a:bodyPr/>
        <a:lstStyle/>
        <a:p>
          <a:endParaRPr lang="fi-FI"/>
        </a:p>
      </dgm:t>
    </dgm:pt>
    <dgm:pt modelId="{5DA07F4D-4356-48A3-859F-807D171CB338}" type="pres">
      <dgm:prSet presAssocID="{2945BABF-547D-419E-AA8E-2AC7E74CA88C}" presName="thickLine" presStyleLbl="alignNode1" presStyleIdx="0" presStyleCnt="3"/>
      <dgm:spPr/>
    </dgm:pt>
    <dgm:pt modelId="{2D4662FC-5170-424A-96C1-523425CAB5A1}" type="pres">
      <dgm:prSet presAssocID="{2945BABF-547D-419E-AA8E-2AC7E74CA88C}" presName="horz1" presStyleCnt="0"/>
      <dgm:spPr/>
    </dgm:pt>
    <dgm:pt modelId="{4FFF8D95-B00D-476A-807A-1159A7E565C2}" type="pres">
      <dgm:prSet presAssocID="{2945BABF-547D-419E-AA8E-2AC7E74CA88C}" presName="tx1" presStyleLbl="revTx" presStyleIdx="0" presStyleCnt="12"/>
      <dgm:spPr/>
      <dgm:t>
        <a:bodyPr/>
        <a:lstStyle/>
        <a:p>
          <a:endParaRPr lang="fi-FI"/>
        </a:p>
      </dgm:t>
    </dgm:pt>
    <dgm:pt modelId="{82D34132-8FB9-4D96-98D7-6DF1C0685F18}" type="pres">
      <dgm:prSet presAssocID="{2945BABF-547D-419E-AA8E-2AC7E74CA88C}" presName="vert1" presStyleCnt="0"/>
      <dgm:spPr/>
    </dgm:pt>
    <dgm:pt modelId="{CC4C745F-F810-4A1F-B12A-318F01C55685}" type="pres">
      <dgm:prSet presAssocID="{F4F5B63E-0250-4BAF-B48F-B8959AA76A72}" presName="vertSpace2a" presStyleCnt="0"/>
      <dgm:spPr/>
    </dgm:pt>
    <dgm:pt modelId="{C3A4690D-A2F5-476E-8FB2-F6311C355CD5}" type="pres">
      <dgm:prSet presAssocID="{F4F5B63E-0250-4BAF-B48F-B8959AA76A72}" presName="horz2" presStyleCnt="0"/>
      <dgm:spPr/>
    </dgm:pt>
    <dgm:pt modelId="{A8DF1BFF-47FE-43B8-BA10-6A6370583F50}" type="pres">
      <dgm:prSet presAssocID="{F4F5B63E-0250-4BAF-B48F-B8959AA76A72}" presName="horzSpace2" presStyleCnt="0"/>
      <dgm:spPr/>
    </dgm:pt>
    <dgm:pt modelId="{480CC3B6-604E-4C6B-AE6C-7F439B7C8339}" type="pres">
      <dgm:prSet presAssocID="{F4F5B63E-0250-4BAF-B48F-B8959AA76A72}" presName="tx2" presStyleLbl="revTx" presStyleIdx="1" presStyleCnt="12"/>
      <dgm:spPr/>
      <dgm:t>
        <a:bodyPr/>
        <a:lstStyle/>
        <a:p>
          <a:endParaRPr lang="fi-FI"/>
        </a:p>
      </dgm:t>
    </dgm:pt>
    <dgm:pt modelId="{6B2C9977-D923-4B03-B1D5-E39D7F0AE4B2}" type="pres">
      <dgm:prSet presAssocID="{F4F5B63E-0250-4BAF-B48F-B8959AA76A72}" presName="vert2" presStyleCnt="0"/>
      <dgm:spPr/>
    </dgm:pt>
    <dgm:pt modelId="{5BCB4D3B-03D5-41AF-B6DB-8E8AFE3116B0}" type="pres">
      <dgm:prSet presAssocID="{F4F5B63E-0250-4BAF-B48F-B8959AA76A72}" presName="thinLine2b" presStyleLbl="callout" presStyleIdx="0" presStyleCnt="9"/>
      <dgm:spPr/>
    </dgm:pt>
    <dgm:pt modelId="{AF5E08A9-F30B-4A90-AD59-D5D11E7481C1}" type="pres">
      <dgm:prSet presAssocID="{F4F5B63E-0250-4BAF-B48F-B8959AA76A72}" presName="vertSpace2b" presStyleCnt="0"/>
      <dgm:spPr/>
    </dgm:pt>
    <dgm:pt modelId="{99214A5B-F84B-43C8-9261-5687C68F9B1A}" type="pres">
      <dgm:prSet presAssocID="{1A38B91A-0FA4-40AB-A681-6D26FF1D1A19}" presName="horz2" presStyleCnt="0"/>
      <dgm:spPr/>
    </dgm:pt>
    <dgm:pt modelId="{A9FC4127-8448-4807-86F9-1B68298A4FBC}" type="pres">
      <dgm:prSet presAssocID="{1A38B91A-0FA4-40AB-A681-6D26FF1D1A19}" presName="horzSpace2" presStyleCnt="0"/>
      <dgm:spPr/>
    </dgm:pt>
    <dgm:pt modelId="{33312172-A150-4831-8D77-BCFB55319BB3}" type="pres">
      <dgm:prSet presAssocID="{1A38B91A-0FA4-40AB-A681-6D26FF1D1A19}" presName="tx2" presStyleLbl="revTx" presStyleIdx="2" presStyleCnt="12"/>
      <dgm:spPr/>
      <dgm:t>
        <a:bodyPr/>
        <a:lstStyle/>
        <a:p>
          <a:endParaRPr lang="fi-FI"/>
        </a:p>
      </dgm:t>
    </dgm:pt>
    <dgm:pt modelId="{4526FF85-55CC-4E87-A7FC-2A2FDC957029}" type="pres">
      <dgm:prSet presAssocID="{1A38B91A-0FA4-40AB-A681-6D26FF1D1A19}" presName="vert2" presStyleCnt="0"/>
      <dgm:spPr/>
    </dgm:pt>
    <dgm:pt modelId="{C62E851E-8B6A-48D6-B761-171C4751BF08}" type="pres">
      <dgm:prSet presAssocID="{1A38B91A-0FA4-40AB-A681-6D26FF1D1A19}" presName="thinLine2b" presStyleLbl="callout" presStyleIdx="1" presStyleCnt="9"/>
      <dgm:spPr/>
    </dgm:pt>
    <dgm:pt modelId="{7261A0F7-228B-4C83-8F1A-5011D4BEEF3A}" type="pres">
      <dgm:prSet presAssocID="{1A38B91A-0FA4-40AB-A681-6D26FF1D1A19}" presName="vertSpace2b" presStyleCnt="0"/>
      <dgm:spPr/>
    </dgm:pt>
    <dgm:pt modelId="{BBF755AE-1803-4E30-95A6-6E9B949BFE54}" type="pres">
      <dgm:prSet presAssocID="{ED24B21F-A869-4FE6-BCD5-F3886762C81D}" presName="horz2" presStyleCnt="0"/>
      <dgm:spPr/>
    </dgm:pt>
    <dgm:pt modelId="{7FCD70FC-23E1-415A-86C9-9CF9E9383B78}" type="pres">
      <dgm:prSet presAssocID="{ED24B21F-A869-4FE6-BCD5-F3886762C81D}" presName="horzSpace2" presStyleCnt="0"/>
      <dgm:spPr/>
    </dgm:pt>
    <dgm:pt modelId="{8A1E5DCE-3985-4860-86E5-B2636B53A71C}" type="pres">
      <dgm:prSet presAssocID="{ED24B21F-A869-4FE6-BCD5-F3886762C81D}" presName="tx2" presStyleLbl="revTx" presStyleIdx="3" presStyleCnt="12"/>
      <dgm:spPr/>
      <dgm:t>
        <a:bodyPr/>
        <a:lstStyle/>
        <a:p>
          <a:endParaRPr lang="fi-FI"/>
        </a:p>
      </dgm:t>
    </dgm:pt>
    <dgm:pt modelId="{D866C38F-0E59-42AF-8662-14A5B7AEFFBA}" type="pres">
      <dgm:prSet presAssocID="{ED24B21F-A869-4FE6-BCD5-F3886762C81D}" presName="vert2" presStyleCnt="0"/>
      <dgm:spPr/>
    </dgm:pt>
    <dgm:pt modelId="{71DD8492-5273-40C9-BF3E-970AD3516B12}" type="pres">
      <dgm:prSet presAssocID="{ED24B21F-A869-4FE6-BCD5-F3886762C81D}" presName="thinLine2b" presStyleLbl="callout" presStyleIdx="2" presStyleCnt="9"/>
      <dgm:spPr/>
    </dgm:pt>
    <dgm:pt modelId="{E6A8A1FD-42BA-439A-A82B-1F8C959DD20D}" type="pres">
      <dgm:prSet presAssocID="{ED24B21F-A869-4FE6-BCD5-F3886762C81D}" presName="vertSpace2b" presStyleCnt="0"/>
      <dgm:spPr/>
    </dgm:pt>
    <dgm:pt modelId="{99E0AA01-6DE5-4609-B466-CD9F29D317D1}" type="pres">
      <dgm:prSet presAssocID="{4C3AD254-5E61-4642-9F35-47DA35A5DB09}" presName="thickLine" presStyleLbl="alignNode1" presStyleIdx="1" presStyleCnt="3"/>
      <dgm:spPr/>
    </dgm:pt>
    <dgm:pt modelId="{923BF9FF-23B4-458C-931D-06B6D823D10C}" type="pres">
      <dgm:prSet presAssocID="{4C3AD254-5E61-4642-9F35-47DA35A5DB09}" presName="horz1" presStyleCnt="0"/>
      <dgm:spPr/>
    </dgm:pt>
    <dgm:pt modelId="{BA40B242-0093-4E3E-9168-385A3EBF59DB}" type="pres">
      <dgm:prSet presAssocID="{4C3AD254-5E61-4642-9F35-47DA35A5DB09}" presName="tx1" presStyleLbl="revTx" presStyleIdx="4" presStyleCnt="12"/>
      <dgm:spPr/>
      <dgm:t>
        <a:bodyPr/>
        <a:lstStyle/>
        <a:p>
          <a:endParaRPr lang="fi-FI"/>
        </a:p>
      </dgm:t>
    </dgm:pt>
    <dgm:pt modelId="{F8DE0F73-6B04-4B35-9BB4-24E9E4F7F811}" type="pres">
      <dgm:prSet presAssocID="{4C3AD254-5E61-4642-9F35-47DA35A5DB09}" presName="vert1" presStyleCnt="0"/>
      <dgm:spPr/>
    </dgm:pt>
    <dgm:pt modelId="{FAC15377-942A-4EAE-A39A-FA71951B1450}" type="pres">
      <dgm:prSet presAssocID="{D36CE0EA-467B-4D9A-863B-000DB8941599}" presName="vertSpace2a" presStyleCnt="0"/>
      <dgm:spPr/>
    </dgm:pt>
    <dgm:pt modelId="{E081AE74-58D2-4D74-8584-0225F46939E5}" type="pres">
      <dgm:prSet presAssocID="{D36CE0EA-467B-4D9A-863B-000DB8941599}" presName="horz2" presStyleCnt="0"/>
      <dgm:spPr/>
    </dgm:pt>
    <dgm:pt modelId="{81A863F1-4B53-4A18-B9A3-6623DF3FE32E}" type="pres">
      <dgm:prSet presAssocID="{D36CE0EA-467B-4D9A-863B-000DB8941599}" presName="horzSpace2" presStyleCnt="0"/>
      <dgm:spPr/>
    </dgm:pt>
    <dgm:pt modelId="{C193910D-0B99-4369-8A96-D5968D162624}" type="pres">
      <dgm:prSet presAssocID="{D36CE0EA-467B-4D9A-863B-000DB8941599}" presName="tx2" presStyleLbl="revTx" presStyleIdx="5" presStyleCnt="12"/>
      <dgm:spPr/>
      <dgm:t>
        <a:bodyPr/>
        <a:lstStyle/>
        <a:p>
          <a:endParaRPr lang="fi-FI"/>
        </a:p>
      </dgm:t>
    </dgm:pt>
    <dgm:pt modelId="{1586CA3B-E60A-48D1-82CF-90A6EC155397}" type="pres">
      <dgm:prSet presAssocID="{D36CE0EA-467B-4D9A-863B-000DB8941599}" presName="vert2" presStyleCnt="0"/>
      <dgm:spPr/>
    </dgm:pt>
    <dgm:pt modelId="{9D99B102-2CAB-41C1-B87B-6B74002D6D15}" type="pres">
      <dgm:prSet presAssocID="{D36CE0EA-467B-4D9A-863B-000DB8941599}" presName="thinLine2b" presStyleLbl="callout" presStyleIdx="3" presStyleCnt="9"/>
      <dgm:spPr/>
    </dgm:pt>
    <dgm:pt modelId="{136B0498-AE38-44F4-BD2E-00CB72476517}" type="pres">
      <dgm:prSet presAssocID="{D36CE0EA-467B-4D9A-863B-000DB8941599}" presName="vertSpace2b" presStyleCnt="0"/>
      <dgm:spPr/>
    </dgm:pt>
    <dgm:pt modelId="{2555A095-3775-420B-BA59-8775F0E44541}" type="pres">
      <dgm:prSet presAssocID="{9F87711A-A1D8-484B-A4D4-561485B4FEDD}" presName="horz2" presStyleCnt="0"/>
      <dgm:spPr/>
    </dgm:pt>
    <dgm:pt modelId="{C0F1CA29-B58C-43D3-B5F0-CD334F49D4C3}" type="pres">
      <dgm:prSet presAssocID="{9F87711A-A1D8-484B-A4D4-561485B4FEDD}" presName="horzSpace2" presStyleCnt="0"/>
      <dgm:spPr/>
    </dgm:pt>
    <dgm:pt modelId="{19A59F97-097D-40B5-B848-700F7F200CF9}" type="pres">
      <dgm:prSet presAssocID="{9F87711A-A1D8-484B-A4D4-561485B4FEDD}" presName="tx2" presStyleLbl="revTx" presStyleIdx="6" presStyleCnt="12"/>
      <dgm:spPr/>
      <dgm:t>
        <a:bodyPr/>
        <a:lstStyle/>
        <a:p>
          <a:endParaRPr lang="fi-FI"/>
        </a:p>
      </dgm:t>
    </dgm:pt>
    <dgm:pt modelId="{A8B83584-1F0E-44D8-8F58-F9166B274EA0}" type="pres">
      <dgm:prSet presAssocID="{9F87711A-A1D8-484B-A4D4-561485B4FEDD}" presName="vert2" presStyleCnt="0"/>
      <dgm:spPr/>
    </dgm:pt>
    <dgm:pt modelId="{EC40734D-1C4D-4529-B105-4EBBBD0375E7}" type="pres">
      <dgm:prSet presAssocID="{9F87711A-A1D8-484B-A4D4-561485B4FEDD}" presName="thinLine2b" presStyleLbl="callout" presStyleIdx="4" presStyleCnt="9"/>
      <dgm:spPr/>
    </dgm:pt>
    <dgm:pt modelId="{4A113DD7-F6EF-439E-B7AA-5C6F9762463D}" type="pres">
      <dgm:prSet presAssocID="{9F87711A-A1D8-484B-A4D4-561485B4FEDD}" presName="vertSpace2b" presStyleCnt="0"/>
      <dgm:spPr/>
    </dgm:pt>
    <dgm:pt modelId="{D912FE5E-8EB6-46C2-A80A-731E55DE932C}" type="pres">
      <dgm:prSet presAssocID="{90F9B33D-FA43-4D3B-B6A3-B047D8FE5665}" presName="horz2" presStyleCnt="0"/>
      <dgm:spPr/>
    </dgm:pt>
    <dgm:pt modelId="{D2A85016-4A63-4A12-8CFA-20AC06A93E09}" type="pres">
      <dgm:prSet presAssocID="{90F9B33D-FA43-4D3B-B6A3-B047D8FE5665}" presName="horzSpace2" presStyleCnt="0"/>
      <dgm:spPr/>
    </dgm:pt>
    <dgm:pt modelId="{9B58770D-BD60-4E96-9751-E4A2623ACEBA}" type="pres">
      <dgm:prSet presAssocID="{90F9B33D-FA43-4D3B-B6A3-B047D8FE5665}" presName="tx2" presStyleLbl="revTx" presStyleIdx="7" presStyleCnt="12"/>
      <dgm:spPr/>
      <dgm:t>
        <a:bodyPr/>
        <a:lstStyle/>
        <a:p>
          <a:endParaRPr lang="fi-FI"/>
        </a:p>
      </dgm:t>
    </dgm:pt>
    <dgm:pt modelId="{3C2D4F1D-CC36-4900-B751-866A484BF684}" type="pres">
      <dgm:prSet presAssocID="{90F9B33D-FA43-4D3B-B6A3-B047D8FE5665}" presName="vert2" presStyleCnt="0"/>
      <dgm:spPr/>
    </dgm:pt>
    <dgm:pt modelId="{70C1CF1F-32A1-43B7-B630-FC11D4FE8DB5}" type="pres">
      <dgm:prSet presAssocID="{90F9B33D-FA43-4D3B-B6A3-B047D8FE5665}" presName="thinLine2b" presStyleLbl="callout" presStyleIdx="5" presStyleCnt="9"/>
      <dgm:spPr/>
    </dgm:pt>
    <dgm:pt modelId="{1CFA1222-47DD-415D-B813-C6D4FFAEE848}" type="pres">
      <dgm:prSet presAssocID="{90F9B33D-FA43-4D3B-B6A3-B047D8FE5665}" presName="vertSpace2b" presStyleCnt="0"/>
      <dgm:spPr/>
    </dgm:pt>
    <dgm:pt modelId="{FA7A4BCA-A6C8-46D9-B868-312D31850B35}" type="pres">
      <dgm:prSet presAssocID="{101456AE-E985-4649-A5AA-E651007C022C}" presName="thickLine" presStyleLbl="alignNode1" presStyleIdx="2" presStyleCnt="3"/>
      <dgm:spPr/>
    </dgm:pt>
    <dgm:pt modelId="{732C0025-6B8E-47BB-85B4-76DC42720037}" type="pres">
      <dgm:prSet presAssocID="{101456AE-E985-4649-A5AA-E651007C022C}" presName="horz1" presStyleCnt="0"/>
      <dgm:spPr/>
    </dgm:pt>
    <dgm:pt modelId="{3F5CBDDE-3274-4445-B06D-638C54FF74D0}" type="pres">
      <dgm:prSet presAssocID="{101456AE-E985-4649-A5AA-E651007C022C}" presName="tx1" presStyleLbl="revTx" presStyleIdx="8" presStyleCnt="12"/>
      <dgm:spPr/>
      <dgm:t>
        <a:bodyPr/>
        <a:lstStyle/>
        <a:p>
          <a:endParaRPr lang="fi-FI"/>
        </a:p>
      </dgm:t>
    </dgm:pt>
    <dgm:pt modelId="{D1956E2C-D51A-4372-8A11-7FF1CDC68ACE}" type="pres">
      <dgm:prSet presAssocID="{101456AE-E985-4649-A5AA-E651007C022C}" presName="vert1" presStyleCnt="0"/>
      <dgm:spPr/>
    </dgm:pt>
    <dgm:pt modelId="{31F95A53-2555-4E07-8EB5-73F7147ADA62}" type="pres">
      <dgm:prSet presAssocID="{96799869-43E8-40E3-B308-A6196C7AF57F}" presName="vertSpace2a" presStyleCnt="0"/>
      <dgm:spPr/>
    </dgm:pt>
    <dgm:pt modelId="{CAE7A1AF-9068-4102-ADF9-11202725351D}" type="pres">
      <dgm:prSet presAssocID="{96799869-43E8-40E3-B308-A6196C7AF57F}" presName="horz2" presStyleCnt="0"/>
      <dgm:spPr/>
    </dgm:pt>
    <dgm:pt modelId="{BCA94F87-9625-426E-A75D-58664FD045F1}" type="pres">
      <dgm:prSet presAssocID="{96799869-43E8-40E3-B308-A6196C7AF57F}" presName="horzSpace2" presStyleCnt="0"/>
      <dgm:spPr/>
    </dgm:pt>
    <dgm:pt modelId="{55709324-52CD-47B8-837C-3780178FE5DD}" type="pres">
      <dgm:prSet presAssocID="{96799869-43E8-40E3-B308-A6196C7AF57F}" presName="tx2" presStyleLbl="revTx" presStyleIdx="9" presStyleCnt="12"/>
      <dgm:spPr/>
      <dgm:t>
        <a:bodyPr/>
        <a:lstStyle/>
        <a:p>
          <a:endParaRPr lang="fi-FI"/>
        </a:p>
      </dgm:t>
    </dgm:pt>
    <dgm:pt modelId="{0F3DA979-28EE-49FA-AE57-9333C63150F3}" type="pres">
      <dgm:prSet presAssocID="{96799869-43E8-40E3-B308-A6196C7AF57F}" presName="vert2" presStyleCnt="0"/>
      <dgm:spPr/>
    </dgm:pt>
    <dgm:pt modelId="{C85EF588-7816-4962-AE5F-7397C86E4184}" type="pres">
      <dgm:prSet presAssocID="{96799869-43E8-40E3-B308-A6196C7AF57F}" presName="thinLine2b" presStyleLbl="callout" presStyleIdx="6" presStyleCnt="9"/>
      <dgm:spPr/>
    </dgm:pt>
    <dgm:pt modelId="{F7474973-1B33-465C-A657-9BDA99271DF3}" type="pres">
      <dgm:prSet presAssocID="{96799869-43E8-40E3-B308-A6196C7AF57F}" presName="vertSpace2b" presStyleCnt="0"/>
      <dgm:spPr/>
    </dgm:pt>
    <dgm:pt modelId="{AEB39266-55B9-4C19-97D3-3E8199992D4C}" type="pres">
      <dgm:prSet presAssocID="{030450CD-7737-4889-B64B-087E1A9017D5}" presName="horz2" presStyleCnt="0"/>
      <dgm:spPr/>
    </dgm:pt>
    <dgm:pt modelId="{687EF517-930D-45E4-823F-014CDA84E138}" type="pres">
      <dgm:prSet presAssocID="{030450CD-7737-4889-B64B-087E1A9017D5}" presName="horzSpace2" presStyleCnt="0"/>
      <dgm:spPr/>
    </dgm:pt>
    <dgm:pt modelId="{2974DB9A-6C18-44F2-8BB8-93E8FE120DDC}" type="pres">
      <dgm:prSet presAssocID="{030450CD-7737-4889-B64B-087E1A9017D5}" presName="tx2" presStyleLbl="revTx" presStyleIdx="10" presStyleCnt="12"/>
      <dgm:spPr/>
      <dgm:t>
        <a:bodyPr/>
        <a:lstStyle/>
        <a:p>
          <a:endParaRPr lang="fi-FI"/>
        </a:p>
      </dgm:t>
    </dgm:pt>
    <dgm:pt modelId="{A14F587E-09AF-48E4-B808-1093E62C1CE6}" type="pres">
      <dgm:prSet presAssocID="{030450CD-7737-4889-B64B-087E1A9017D5}" presName="vert2" presStyleCnt="0"/>
      <dgm:spPr/>
    </dgm:pt>
    <dgm:pt modelId="{77D42C46-A2CC-45A7-9AD8-8E4002B64B9D}" type="pres">
      <dgm:prSet presAssocID="{030450CD-7737-4889-B64B-087E1A9017D5}" presName="thinLine2b" presStyleLbl="callout" presStyleIdx="7" presStyleCnt="9"/>
      <dgm:spPr/>
    </dgm:pt>
    <dgm:pt modelId="{9310BAAF-9129-4D9F-8A03-6BAF65413850}" type="pres">
      <dgm:prSet presAssocID="{030450CD-7737-4889-B64B-087E1A9017D5}" presName="vertSpace2b" presStyleCnt="0"/>
      <dgm:spPr/>
    </dgm:pt>
    <dgm:pt modelId="{EE70CFAC-1446-46B4-8EDC-5814075F0D2E}" type="pres">
      <dgm:prSet presAssocID="{BBDAE78A-C173-457B-B2BD-828ECCA1D933}" presName="horz2" presStyleCnt="0"/>
      <dgm:spPr/>
    </dgm:pt>
    <dgm:pt modelId="{F4D7ED1D-D95A-4175-930D-66447D6791D4}" type="pres">
      <dgm:prSet presAssocID="{BBDAE78A-C173-457B-B2BD-828ECCA1D933}" presName="horzSpace2" presStyleCnt="0"/>
      <dgm:spPr/>
    </dgm:pt>
    <dgm:pt modelId="{510496FF-9408-42DB-9000-9C81040A392C}" type="pres">
      <dgm:prSet presAssocID="{BBDAE78A-C173-457B-B2BD-828ECCA1D933}" presName="tx2" presStyleLbl="revTx" presStyleIdx="11" presStyleCnt="12"/>
      <dgm:spPr/>
      <dgm:t>
        <a:bodyPr/>
        <a:lstStyle/>
        <a:p>
          <a:endParaRPr lang="fi-FI"/>
        </a:p>
      </dgm:t>
    </dgm:pt>
    <dgm:pt modelId="{4454DAF9-A1E5-42E5-AE99-6299189DA3EC}" type="pres">
      <dgm:prSet presAssocID="{BBDAE78A-C173-457B-B2BD-828ECCA1D933}" presName="vert2" presStyleCnt="0"/>
      <dgm:spPr/>
    </dgm:pt>
    <dgm:pt modelId="{2A98C95E-3E49-4B71-8F9A-4D8E64EA9AE7}" type="pres">
      <dgm:prSet presAssocID="{BBDAE78A-C173-457B-B2BD-828ECCA1D933}" presName="thinLine2b" presStyleLbl="callout" presStyleIdx="8" presStyleCnt="9"/>
      <dgm:spPr/>
    </dgm:pt>
    <dgm:pt modelId="{45680F43-295D-4B08-81D5-31570E54F32A}" type="pres">
      <dgm:prSet presAssocID="{BBDAE78A-C173-457B-B2BD-828ECCA1D933}" presName="vertSpace2b" presStyleCnt="0"/>
      <dgm:spPr/>
    </dgm:pt>
  </dgm:ptLst>
  <dgm:cxnLst>
    <dgm:cxn modelId="{06B290A3-A957-40C6-9E8D-C5C421E8DA73}" type="presOf" srcId="{D36CE0EA-467B-4D9A-863B-000DB8941599}" destId="{C193910D-0B99-4369-8A96-D5968D162624}" srcOrd="0" destOrd="0" presId="urn:microsoft.com/office/officeart/2008/layout/LinedList"/>
    <dgm:cxn modelId="{7A905678-C70E-47A6-BF92-9EF5B78F6BE0}" srcId="{2945BABF-547D-419E-AA8E-2AC7E74CA88C}" destId="{F4F5B63E-0250-4BAF-B48F-B8959AA76A72}" srcOrd="0" destOrd="0" parTransId="{4D9FB78D-F389-4526-AA27-521B11EEFFD0}" sibTransId="{352954FB-5FAE-4BE7-A08D-D346BF02C8B6}"/>
    <dgm:cxn modelId="{E94A31DD-4480-4889-B98A-FA47BA592DA4}" type="presOf" srcId="{2945BABF-547D-419E-AA8E-2AC7E74CA88C}" destId="{4FFF8D95-B00D-476A-807A-1159A7E565C2}" srcOrd="0" destOrd="0" presId="urn:microsoft.com/office/officeart/2008/layout/LinedList"/>
    <dgm:cxn modelId="{FD415A0E-1A3C-476E-8881-EE2CCF07BC60}" srcId="{4C3AD254-5E61-4642-9F35-47DA35A5DB09}" destId="{D36CE0EA-467B-4D9A-863B-000DB8941599}" srcOrd="0" destOrd="0" parTransId="{D3A7B5BA-FFA8-4E4B-B10E-47AEE8AD39A0}" sibTransId="{993055AA-BFEA-4835-B36F-3D1624FC51D6}"/>
    <dgm:cxn modelId="{A6C15F5D-5D0B-4E2A-BF6A-203B7C0CAC16}" srcId="{101456AE-E985-4649-A5AA-E651007C022C}" destId="{96799869-43E8-40E3-B308-A6196C7AF57F}" srcOrd="0" destOrd="0" parTransId="{57991BEF-8FC1-4B53-B645-FFFCF9197EB7}" sibTransId="{A34DA941-B893-4C2C-A437-86803446F1E0}"/>
    <dgm:cxn modelId="{642FFB53-A746-477A-B6C6-B5A9EE90009E}" srcId="{101456AE-E985-4649-A5AA-E651007C022C}" destId="{BBDAE78A-C173-457B-B2BD-828ECCA1D933}" srcOrd="2" destOrd="0" parTransId="{0D2443B7-7CE9-45D9-97AF-3A06CA9D17F2}" sibTransId="{4E0C2324-4068-4182-A34D-319113E04FEF}"/>
    <dgm:cxn modelId="{5A1944A5-B480-47AA-85AC-C9659A7F3D15}" srcId="{2945BABF-547D-419E-AA8E-2AC7E74CA88C}" destId="{1A38B91A-0FA4-40AB-A681-6D26FF1D1A19}" srcOrd="1" destOrd="0" parTransId="{243C67B5-7F33-451A-9D15-9F5CEF86D543}" sibTransId="{D12ADFD6-D43E-41DF-B0BC-6C21C2DB2E7C}"/>
    <dgm:cxn modelId="{BC443C38-3936-4795-8193-717A8FEC47D1}" type="presOf" srcId="{F4F5B63E-0250-4BAF-B48F-B8959AA76A72}" destId="{480CC3B6-604E-4C6B-AE6C-7F439B7C8339}" srcOrd="0" destOrd="0" presId="urn:microsoft.com/office/officeart/2008/layout/LinedList"/>
    <dgm:cxn modelId="{0BEBA8BF-A854-4D16-80C8-5777FB6013C4}" srcId="{101456AE-E985-4649-A5AA-E651007C022C}" destId="{030450CD-7737-4889-B64B-087E1A9017D5}" srcOrd="1" destOrd="0" parTransId="{E17F0797-3A3B-4E6A-9747-298F42E3BFE5}" sibTransId="{1BF3714A-5A1A-4B1A-A71E-1DB14D77074F}"/>
    <dgm:cxn modelId="{0AD8FB5B-557D-4F1A-8BC5-36EAC0B07CAB}" srcId="{EA1A3674-D1B9-48AF-8FC1-1CF075F160AA}" destId="{2945BABF-547D-419E-AA8E-2AC7E74CA88C}" srcOrd="0" destOrd="0" parTransId="{6DC59891-2A60-497D-BF1A-5C0E66F2E580}" sibTransId="{8BD11AB5-E23E-4D47-8CA9-1C6300E7334E}"/>
    <dgm:cxn modelId="{C0264354-332A-43F3-A4EC-F86F30598A57}" type="presOf" srcId="{4C3AD254-5E61-4642-9F35-47DA35A5DB09}" destId="{BA40B242-0093-4E3E-9168-385A3EBF59DB}" srcOrd="0" destOrd="0" presId="urn:microsoft.com/office/officeart/2008/layout/LinedList"/>
    <dgm:cxn modelId="{36A4EB94-69EF-4303-AA82-CEE79EC98AF0}" type="presOf" srcId="{030450CD-7737-4889-B64B-087E1A9017D5}" destId="{2974DB9A-6C18-44F2-8BB8-93E8FE120DDC}" srcOrd="0" destOrd="0" presId="urn:microsoft.com/office/officeart/2008/layout/LinedList"/>
    <dgm:cxn modelId="{1C06E58D-3160-44EF-997F-7BC638559196}" type="presOf" srcId="{96799869-43E8-40E3-B308-A6196C7AF57F}" destId="{55709324-52CD-47B8-837C-3780178FE5DD}" srcOrd="0" destOrd="0" presId="urn:microsoft.com/office/officeart/2008/layout/LinedList"/>
    <dgm:cxn modelId="{38EBC2F5-7F8F-4FA3-997D-37FBFC5D94D3}" srcId="{4C3AD254-5E61-4642-9F35-47DA35A5DB09}" destId="{9F87711A-A1D8-484B-A4D4-561485B4FEDD}" srcOrd="1" destOrd="0" parTransId="{D7C13519-40D6-4194-84CB-06383DB95903}" sibTransId="{6FD87A03-B185-433B-891B-0C83F1DC2F21}"/>
    <dgm:cxn modelId="{5001CF06-D42C-47D0-831F-679EFF5F00E8}" srcId="{2945BABF-547D-419E-AA8E-2AC7E74CA88C}" destId="{ED24B21F-A869-4FE6-BCD5-F3886762C81D}" srcOrd="2" destOrd="0" parTransId="{1FDA82BF-89E3-4BEB-9301-B7350F6B8607}" sibTransId="{B435960E-FC38-49CD-A00D-F259701C6338}"/>
    <dgm:cxn modelId="{CA877CFD-C763-4C33-A3B0-9CD8C64EBF1F}" srcId="{4C3AD254-5E61-4642-9F35-47DA35A5DB09}" destId="{90F9B33D-FA43-4D3B-B6A3-B047D8FE5665}" srcOrd="2" destOrd="0" parTransId="{EF7BEF15-4C23-4166-8BA8-995AD01847D3}" sibTransId="{4D834C6D-D4ED-4141-8675-9ED1AC971108}"/>
    <dgm:cxn modelId="{1E8BFBF6-1FD5-40A7-903C-6FC122EF2F62}" type="presOf" srcId="{EA1A3674-D1B9-48AF-8FC1-1CF075F160AA}" destId="{645799E7-5672-4281-9C43-A888C3578E38}" srcOrd="0" destOrd="0" presId="urn:microsoft.com/office/officeart/2008/layout/LinedList"/>
    <dgm:cxn modelId="{B1AF1B20-0A25-40CA-A763-2F7BA2672B25}" type="presOf" srcId="{1A38B91A-0FA4-40AB-A681-6D26FF1D1A19}" destId="{33312172-A150-4831-8D77-BCFB55319BB3}" srcOrd="0" destOrd="0" presId="urn:microsoft.com/office/officeart/2008/layout/LinedList"/>
    <dgm:cxn modelId="{A9FA58EB-66C5-4FAD-91A0-553EBF81EE8B}" srcId="{EA1A3674-D1B9-48AF-8FC1-1CF075F160AA}" destId="{101456AE-E985-4649-A5AA-E651007C022C}" srcOrd="2" destOrd="0" parTransId="{9054EB6D-2266-4B72-BAF7-850DB2FB82C8}" sibTransId="{EA838EF1-B462-48A2-9569-CC5FA5ECBC43}"/>
    <dgm:cxn modelId="{2CFD4F4A-4D11-4E3A-9360-3E965ACD83EC}" type="presOf" srcId="{BBDAE78A-C173-457B-B2BD-828ECCA1D933}" destId="{510496FF-9408-42DB-9000-9C81040A392C}" srcOrd="0" destOrd="0" presId="urn:microsoft.com/office/officeart/2008/layout/LinedList"/>
    <dgm:cxn modelId="{7BC96774-4587-4182-9BBC-5477D4017DA9}" type="presOf" srcId="{101456AE-E985-4649-A5AA-E651007C022C}" destId="{3F5CBDDE-3274-4445-B06D-638C54FF74D0}" srcOrd="0" destOrd="0" presId="urn:microsoft.com/office/officeart/2008/layout/LinedList"/>
    <dgm:cxn modelId="{12B207E5-2E34-4EB8-BE7A-3E3BE05F70CE}" type="presOf" srcId="{9F87711A-A1D8-484B-A4D4-561485B4FEDD}" destId="{19A59F97-097D-40B5-B848-700F7F200CF9}" srcOrd="0" destOrd="0" presId="urn:microsoft.com/office/officeart/2008/layout/LinedList"/>
    <dgm:cxn modelId="{78EC901D-08E2-47AB-95DB-D99355D7840C}" type="presOf" srcId="{90F9B33D-FA43-4D3B-B6A3-B047D8FE5665}" destId="{9B58770D-BD60-4E96-9751-E4A2623ACEBA}" srcOrd="0" destOrd="0" presId="urn:microsoft.com/office/officeart/2008/layout/LinedList"/>
    <dgm:cxn modelId="{488DA853-3EE1-47FA-A94C-F6F59869A65F}" srcId="{EA1A3674-D1B9-48AF-8FC1-1CF075F160AA}" destId="{4C3AD254-5E61-4642-9F35-47DA35A5DB09}" srcOrd="1" destOrd="0" parTransId="{B7F5360B-35AB-4AF4-B2DE-72DA93F3CCDC}" sibTransId="{F411B501-245B-41E3-B075-DE35543CC0C4}"/>
    <dgm:cxn modelId="{573CBC19-AAD0-4CA3-B337-3E264C7C6434}" type="presOf" srcId="{ED24B21F-A869-4FE6-BCD5-F3886762C81D}" destId="{8A1E5DCE-3985-4860-86E5-B2636B53A71C}" srcOrd="0" destOrd="0" presId="urn:microsoft.com/office/officeart/2008/layout/LinedList"/>
    <dgm:cxn modelId="{319B2D7F-117C-472B-AB7B-25CDDB8077E8}" type="presParOf" srcId="{645799E7-5672-4281-9C43-A888C3578E38}" destId="{5DA07F4D-4356-48A3-859F-807D171CB338}" srcOrd="0" destOrd="0" presId="urn:microsoft.com/office/officeart/2008/layout/LinedList"/>
    <dgm:cxn modelId="{7C7ACB9F-6987-47C6-B83B-AB62BBFCA1FC}" type="presParOf" srcId="{645799E7-5672-4281-9C43-A888C3578E38}" destId="{2D4662FC-5170-424A-96C1-523425CAB5A1}" srcOrd="1" destOrd="0" presId="urn:microsoft.com/office/officeart/2008/layout/LinedList"/>
    <dgm:cxn modelId="{93085304-AC40-4D95-B269-57312F07A584}" type="presParOf" srcId="{2D4662FC-5170-424A-96C1-523425CAB5A1}" destId="{4FFF8D95-B00D-476A-807A-1159A7E565C2}" srcOrd="0" destOrd="0" presId="urn:microsoft.com/office/officeart/2008/layout/LinedList"/>
    <dgm:cxn modelId="{9027E693-3432-4638-B08D-1EB4C8611761}" type="presParOf" srcId="{2D4662FC-5170-424A-96C1-523425CAB5A1}" destId="{82D34132-8FB9-4D96-98D7-6DF1C0685F18}" srcOrd="1" destOrd="0" presId="urn:microsoft.com/office/officeart/2008/layout/LinedList"/>
    <dgm:cxn modelId="{30489CF4-5316-46BA-B973-C5895191B771}" type="presParOf" srcId="{82D34132-8FB9-4D96-98D7-6DF1C0685F18}" destId="{CC4C745F-F810-4A1F-B12A-318F01C55685}" srcOrd="0" destOrd="0" presId="urn:microsoft.com/office/officeart/2008/layout/LinedList"/>
    <dgm:cxn modelId="{544DC3ED-F494-4CEF-BDB8-624A95A61570}" type="presParOf" srcId="{82D34132-8FB9-4D96-98D7-6DF1C0685F18}" destId="{C3A4690D-A2F5-476E-8FB2-F6311C355CD5}" srcOrd="1" destOrd="0" presId="urn:microsoft.com/office/officeart/2008/layout/LinedList"/>
    <dgm:cxn modelId="{67CEA36E-F2F2-4C22-9570-FCEDF7587B89}" type="presParOf" srcId="{C3A4690D-A2F5-476E-8FB2-F6311C355CD5}" destId="{A8DF1BFF-47FE-43B8-BA10-6A6370583F50}" srcOrd="0" destOrd="0" presId="urn:microsoft.com/office/officeart/2008/layout/LinedList"/>
    <dgm:cxn modelId="{81FDF8AE-791A-4824-98E2-7C1B17FA201B}" type="presParOf" srcId="{C3A4690D-A2F5-476E-8FB2-F6311C355CD5}" destId="{480CC3B6-604E-4C6B-AE6C-7F439B7C8339}" srcOrd="1" destOrd="0" presId="urn:microsoft.com/office/officeart/2008/layout/LinedList"/>
    <dgm:cxn modelId="{7CEC4410-8186-4045-9009-06BDA6A2D9A9}" type="presParOf" srcId="{C3A4690D-A2F5-476E-8FB2-F6311C355CD5}" destId="{6B2C9977-D923-4B03-B1D5-E39D7F0AE4B2}" srcOrd="2" destOrd="0" presId="urn:microsoft.com/office/officeart/2008/layout/LinedList"/>
    <dgm:cxn modelId="{7B5547B9-34D7-456F-90E1-24C6491D29B6}" type="presParOf" srcId="{82D34132-8FB9-4D96-98D7-6DF1C0685F18}" destId="{5BCB4D3B-03D5-41AF-B6DB-8E8AFE3116B0}" srcOrd="2" destOrd="0" presId="urn:microsoft.com/office/officeart/2008/layout/LinedList"/>
    <dgm:cxn modelId="{6693795B-4A83-473F-8325-D051955CE97E}" type="presParOf" srcId="{82D34132-8FB9-4D96-98D7-6DF1C0685F18}" destId="{AF5E08A9-F30B-4A90-AD59-D5D11E7481C1}" srcOrd="3" destOrd="0" presId="urn:microsoft.com/office/officeart/2008/layout/LinedList"/>
    <dgm:cxn modelId="{61D65459-99E2-4DD5-BAD3-C8451C730CFE}" type="presParOf" srcId="{82D34132-8FB9-4D96-98D7-6DF1C0685F18}" destId="{99214A5B-F84B-43C8-9261-5687C68F9B1A}" srcOrd="4" destOrd="0" presId="urn:microsoft.com/office/officeart/2008/layout/LinedList"/>
    <dgm:cxn modelId="{0A79D855-C399-4874-9CC5-001DF3EB2590}" type="presParOf" srcId="{99214A5B-F84B-43C8-9261-5687C68F9B1A}" destId="{A9FC4127-8448-4807-86F9-1B68298A4FBC}" srcOrd="0" destOrd="0" presId="urn:microsoft.com/office/officeart/2008/layout/LinedList"/>
    <dgm:cxn modelId="{F9FC1E00-B40F-433F-8155-099C3632F5D2}" type="presParOf" srcId="{99214A5B-F84B-43C8-9261-5687C68F9B1A}" destId="{33312172-A150-4831-8D77-BCFB55319BB3}" srcOrd="1" destOrd="0" presId="urn:microsoft.com/office/officeart/2008/layout/LinedList"/>
    <dgm:cxn modelId="{02A17BAB-2D82-4F3C-AE93-22594B5F8A8A}" type="presParOf" srcId="{99214A5B-F84B-43C8-9261-5687C68F9B1A}" destId="{4526FF85-55CC-4E87-A7FC-2A2FDC957029}" srcOrd="2" destOrd="0" presId="urn:microsoft.com/office/officeart/2008/layout/LinedList"/>
    <dgm:cxn modelId="{0FD84A13-49D2-4F83-BC0E-56FEF198A9F0}" type="presParOf" srcId="{82D34132-8FB9-4D96-98D7-6DF1C0685F18}" destId="{C62E851E-8B6A-48D6-B761-171C4751BF08}" srcOrd="5" destOrd="0" presId="urn:microsoft.com/office/officeart/2008/layout/LinedList"/>
    <dgm:cxn modelId="{38EE0CB0-5C65-4A30-A7B8-478F7FD17740}" type="presParOf" srcId="{82D34132-8FB9-4D96-98D7-6DF1C0685F18}" destId="{7261A0F7-228B-4C83-8F1A-5011D4BEEF3A}" srcOrd="6" destOrd="0" presId="urn:microsoft.com/office/officeart/2008/layout/LinedList"/>
    <dgm:cxn modelId="{B2653A5B-A699-4B9D-9816-89403FE2B48A}" type="presParOf" srcId="{82D34132-8FB9-4D96-98D7-6DF1C0685F18}" destId="{BBF755AE-1803-4E30-95A6-6E9B949BFE54}" srcOrd="7" destOrd="0" presId="urn:microsoft.com/office/officeart/2008/layout/LinedList"/>
    <dgm:cxn modelId="{E86497C4-41F6-4B15-9473-5FF7C4289115}" type="presParOf" srcId="{BBF755AE-1803-4E30-95A6-6E9B949BFE54}" destId="{7FCD70FC-23E1-415A-86C9-9CF9E9383B78}" srcOrd="0" destOrd="0" presId="urn:microsoft.com/office/officeart/2008/layout/LinedList"/>
    <dgm:cxn modelId="{DB5A5A8C-5838-4106-A1DB-B5C0C541DB02}" type="presParOf" srcId="{BBF755AE-1803-4E30-95A6-6E9B949BFE54}" destId="{8A1E5DCE-3985-4860-86E5-B2636B53A71C}" srcOrd="1" destOrd="0" presId="urn:microsoft.com/office/officeart/2008/layout/LinedList"/>
    <dgm:cxn modelId="{377BBFB8-7DBD-49CA-9FF3-290C80339EC1}" type="presParOf" srcId="{BBF755AE-1803-4E30-95A6-6E9B949BFE54}" destId="{D866C38F-0E59-42AF-8662-14A5B7AEFFBA}" srcOrd="2" destOrd="0" presId="urn:microsoft.com/office/officeart/2008/layout/LinedList"/>
    <dgm:cxn modelId="{A2C6CF50-5C64-42DA-9B22-239FA0876C92}" type="presParOf" srcId="{82D34132-8FB9-4D96-98D7-6DF1C0685F18}" destId="{71DD8492-5273-40C9-BF3E-970AD3516B12}" srcOrd="8" destOrd="0" presId="urn:microsoft.com/office/officeart/2008/layout/LinedList"/>
    <dgm:cxn modelId="{41EFFB38-AEBA-4DFC-A520-57BF84F91ABE}" type="presParOf" srcId="{82D34132-8FB9-4D96-98D7-6DF1C0685F18}" destId="{E6A8A1FD-42BA-439A-A82B-1F8C959DD20D}" srcOrd="9" destOrd="0" presId="urn:microsoft.com/office/officeart/2008/layout/LinedList"/>
    <dgm:cxn modelId="{FA9E251A-A535-44F6-A864-15889591850B}" type="presParOf" srcId="{645799E7-5672-4281-9C43-A888C3578E38}" destId="{99E0AA01-6DE5-4609-B466-CD9F29D317D1}" srcOrd="2" destOrd="0" presId="urn:microsoft.com/office/officeart/2008/layout/LinedList"/>
    <dgm:cxn modelId="{414036F3-084D-43CF-89EE-A8CFCF5DB7E8}" type="presParOf" srcId="{645799E7-5672-4281-9C43-A888C3578E38}" destId="{923BF9FF-23B4-458C-931D-06B6D823D10C}" srcOrd="3" destOrd="0" presId="urn:microsoft.com/office/officeart/2008/layout/LinedList"/>
    <dgm:cxn modelId="{11C41732-C3F2-4FEF-8079-3A7807971B37}" type="presParOf" srcId="{923BF9FF-23B4-458C-931D-06B6D823D10C}" destId="{BA40B242-0093-4E3E-9168-385A3EBF59DB}" srcOrd="0" destOrd="0" presId="urn:microsoft.com/office/officeart/2008/layout/LinedList"/>
    <dgm:cxn modelId="{40CDFEC6-2E7C-4269-8EB4-42FC8501933B}" type="presParOf" srcId="{923BF9FF-23B4-458C-931D-06B6D823D10C}" destId="{F8DE0F73-6B04-4B35-9BB4-24E9E4F7F811}" srcOrd="1" destOrd="0" presId="urn:microsoft.com/office/officeart/2008/layout/LinedList"/>
    <dgm:cxn modelId="{EDB7C3EA-C0F9-43BD-9B27-1EAE790158B6}" type="presParOf" srcId="{F8DE0F73-6B04-4B35-9BB4-24E9E4F7F811}" destId="{FAC15377-942A-4EAE-A39A-FA71951B1450}" srcOrd="0" destOrd="0" presId="urn:microsoft.com/office/officeart/2008/layout/LinedList"/>
    <dgm:cxn modelId="{CB53FF8F-94A5-476D-9B1B-92EFCC3C4976}" type="presParOf" srcId="{F8DE0F73-6B04-4B35-9BB4-24E9E4F7F811}" destId="{E081AE74-58D2-4D74-8584-0225F46939E5}" srcOrd="1" destOrd="0" presId="urn:microsoft.com/office/officeart/2008/layout/LinedList"/>
    <dgm:cxn modelId="{91C9466C-4721-4E52-AFA9-861FB8DF2351}" type="presParOf" srcId="{E081AE74-58D2-4D74-8584-0225F46939E5}" destId="{81A863F1-4B53-4A18-B9A3-6623DF3FE32E}" srcOrd="0" destOrd="0" presId="urn:microsoft.com/office/officeart/2008/layout/LinedList"/>
    <dgm:cxn modelId="{7C64ED7D-4BC3-4D87-A650-DA8B5A9DDFE8}" type="presParOf" srcId="{E081AE74-58D2-4D74-8584-0225F46939E5}" destId="{C193910D-0B99-4369-8A96-D5968D162624}" srcOrd="1" destOrd="0" presId="urn:microsoft.com/office/officeart/2008/layout/LinedList"/>
    <dgm:cxn modelId="{FC70614F-DC22-4A4A-B70A-AE828843E480}" type="presParOf" srcId="{E081AE74-58D2-4D74-8584-0225F46939E5}" destId="{1586CA3B-E60A-48D1-82CF-90A6EC155397}" srcOrd="2" destOrd="0" presId="urn:microsoft.com/office/officeart/2008/layout/LinedList"/>
    <dgm:cxn modelId="{39B774BC-E0E2-4AE5-BC95-3CE193F9643C}" type="presParOf" srcId="{F8DE0F73-6B04-4B35-9BB4-24E9E4F7F811}" destId="{9D99B102-2CAB-41C1-B87B-6B74002D6D15}" srcOrd="2" destOrd="0" presId="urn:microsoft.com/office/officeart/2008/layout/LinedList"/>
    <dgm:cxn modelId="{114EEF51-A3BF-4059-B7FB-42E7FB96AC01}" type="presParOf" srcId="{F8DE0F73-6B04-4B35-9BB4-24E9E4F7F811}" destId="{136B0498-AE38-44F4-BD2E-00CB72476517}" srcOrd="3" destOrd="0" presId="urn:microsoft.com/office/officeart/2008/layout/LinedList"/>
    <dgm:cxn modelId="{576044EA-E690-463C-8D20-5DADE852857A}" type="presParOf" srcId="{F8DE0F73-6B04-4B35-9BB4-24E9E4F7F811}" destId="{2555A095-3775-420B-BA59-8775F0E44541}" srcOrd="4" destOrd="0" presId="urn:microsoft.com/office/officeart/2008/layout/LinedList"/>
    <dgm:cxn modelId="{BCAB3EE0-E729-4DAB-8BF6-51B6740F0D0F}" type="presParOf" srcId="{2555A095-3775-420B-BA59-8775F0E44541}" destId="{C0F1CA29-B58C-43D3-B5F0-CD334F49D4C3}" srcOrd="0" destOrd="0" presId="urn:microsoft.com/office/officeart/2008/layout/LinedList"/>
    <dgm:cxn modelId="{5F131CAD-F31B-4460-81E2-7226728963D4}" type="presParOf" srcId="{2555A095-3775-420B-BA59-8775F0E44541}" destId="{19A59F97-097D-40B5-B848-700F7F200CF9}" srcOrd="1" destOrd="0" presId="urn:microsoft.com/office/officeart/2008/layout/LinedList"/>
    <dgm:cxn modelId="{DADAC321-3768-4AB9-B817-87D72177BDE1}" type="presParOf" srcId="{2555A095-3775-420B-BA59-8775F0E44541}" destId="{A8B83584-1F0E-44D8-8F58-F9166B274EA0}" srcOrd="2" destOrd="0" presId="urn:microsoft.com/office/officeart/2008/layout/LinedList"/>
    <dgm:cxn modelId="{5998759B-5527-40E0-A5DF-6B6CB6F2FF27}" type="presParOf" srcId="{F8DE0F73-6B04-4B35-9BB4-24E9E4F7F811}" destId="{EC40734D-1C4D-4529-B105-4EBBBD0375E7}" srcOrd="5" destOrd="0" presId="urn:microsoft.com/office/officeart/2008/layout/LinedList"/>
    <dgm:cxn modelId="{B0A6939E-01B7-4987-BB22-EE560F972A5B}" type="presParOf" srcId="{F8DE0F73-6B04-4B35-9BB4-24E9E4F7F811}" destId="{4A113DD7-F6EF-439E-B7AA-5C6F9762463D}" srcOrd="6" destOrd="0" presId="urn:microsoft.com/office/officeart/2008/layout/LinedList"/>
    <dgm:cxn modelId="{E420A8F6-B766-4A0B-BD80-E70B542B58F7}" type="presParOf" srcId="{F8DE0F73-6B04-4B35-9BB4-24E9E4F7F811}" destId="{D912FE5E-8EB6-46C2-A80A-731E55DE932C}" srcOrd="7" destOrd="0" presId="urn:microsoft.com/office/officeart/2008/layout/LinedList"/>
    <dgm:cxn modelId="{AE8B0B50-D49E-42F8-8A30-40A5FB7F4FC0}" type="presParOf" srcId="{D912FE5E-8EB6-46C2-A80A-731E55DE932C}" destId="{D2A85016-4A63-4A12-8CFA-20AC06A93E09}" srcOrd="0" destOrd="0" presId="urn:microsoft.com/office/officeart/2008/layout/LinedList"/>
    <dgm:cxn modelId="{E65F7358-D8A0-4E7D-8A67-422DCF7BD9BD}" type="presParOf" srcId="{D912FE5E-8EB6-46C2-A80A-731E55DE932C}" destId="{9B58770D-BD60-4E96-9751-E4A2623ACEBA}" srcOrd="1" destOrd="0" presId="urn:microsoft.com/office/officeart/2008/layout/LinedList"/>
    <dgm:cxn modelId="{3957874B-0F6B-45A7-8D26-51CBEFAAD711}" type="presParOf" srcId="{D912FE5E-8EB6-46C2-A80A-731E55DE932C}" destId="{3C2D4F1D-CC36-4900-B751-866A484BF684}" srcOrd="2" destOrd="0" presId="urn:microsoft.com/office/officeart/2008/layout/LinedList"/>
    <dgm:cxn modelId="{EF1B55ED-A86C-4256-9872-9D1D4C87121F}" type="presParOf" srcId="{F8DE0F73-6B04-4B35-9BB4-24E9E4F7F811}" destId="{70C1CF1F-32A1-43B7-B630-FC11D4FE8DB5}" srcOrd="8" destOrd="0" presId="urn:microsoft.com/office/officeart/2008/layout/LinedList"/>
    <dgm:cxn modelId="{6B42EF17-AB7C-444B-B97D-3DA5DD61E0C5}" type="presParOf" srcId="{F8DE0F73-6B04-4B35-9BB4-24E9E4F7F811}" destId="{1CFA1222-47DD-415D-B813-C6D4FFAEE848}" srcOrd="9" destOrd="0" presId="urn:microsoft.com/office/officeart/2008/layout/LinedList"/>
    <dgm:cxn modelId="{70EB9A0B-31BF-4E17-8F89-A0151A4BACF7}" type="presParOf" srcId="{645799E7-5672-4281-9C43-A888C3578E38}" destId="{FA7A4BCA-A6C8-46D9-B868-312D31850B35}" srcOrd="4" destOrd="0" presId="urn:microsoft.com/office/officeart/2008/layout/LinedList"/>
    <dgm:cxn modelId="{8C850D3F-B932-4ABA-A7E7-B0DE868E4801}" type="presParOf" srcId="{645799E7-5672-4281-9C43-A888C3578E38}" destId="{732C0025-6B8E-47BB-85B4-76DC42720037}" srcOrd="5" destOrd="0" presId="urn:microsoft.com/office/officeart/2008/layout/LinedList"/>
    <dgm:cxn modelId="{3AF1C2D2-460A-402C-951A-199C6884CC3F}" type="presParOf" srcId="{732C0025-6B8E-47BB-85B4-76DC42720037}" destId="{3F5CBDDE-3274-4445-B06D-638C54FF74D0}" srcOrd="0" destOrd="0" presId="urn:microsoft.com/office/officeart/2008/layout/LinedList"/>
    <dgm:cxn modelId="{C2C338A5-DFD9-433E-A316-38387CFFFA94}" type="presParOf" srcId="{732C0025-6B8E-47BB-85B4-76DC42720037}" destId="{D1956E2C-D51A-4372-8A11-7FF1CDC68ACE}" srcOrd="1" destOrd="0" presId="urn:microsoft.com/office/officeart/2008/layout/LinedList"/>
    <dgm:cxn modelId="{219A190D-B051-46DC-86B1-5D12C363D4E5}" type="presParOf" srcId="{D1956E2C-D51A-4372-8A11-7FF1CDC68ACE}" destId="{31F95A53-2555-4E07-8EB5-73F7147ADA62}" srcOrd="0" destOrd="0" presId="urn:microsoft.com/office/officeart/2008/layout/LinedList"/>
    <dgm:cxn modelId="{BC586AE2-7350-41CE-A353-1E875FE3FA7B}" type="presParOf" srcId="{D1956E2C-D51A-4372-8A11-7FF1CDC68ACE}" destId="{CAE7A1AF-9068-4102-ADF9-11202725351D}" srcOrd="1" destOrd="0" presId="urn:microsoft.com/office/officeart/2008/layout/LinedList"/>
    <dgm:cxn modelId="{CF214767-4F07-48B1-A6C2-6AD47D18CC24}" type="presParOf" srcId="{CAE7A1AF-9068-4102-ADF9-11202725351D}" destId="{BCA94F87-9625-426E-A75D-58664FD045F1}" srcOrd="0" destOrd="0" presId="urn:microsoft.com/office/officeart/2008/layout/LinedList"/>
    <dgm:cxn modelId="{6A04E514-F6AB-4C6E-901C-7BADB9525BD8}" type="presParOf" srcId="{CAE7A1AF-9068-4102-ADF9-11202725351D}" destId="{55709324-52CD-47B8-837C-3780178FE5DD}" srcOrd="1" destOrd="0" presId="urn:microsoft.com/office/officeart/2008/layout/LinedList"/>
    <dgm:cxn modelId="{15538F91-7BA1-4770-8B2E-A5BEAE06B7FD}" type="presParOf" srcId="{CAE7A1AF-9068-4102-ADF9-11202725351D}" destId="{0F3DA979-28EE-49FA-AE57-9333C63150F3}" srcOrd="2" destOrd="0" presId="urn:microsoft.com/office/officeart/2008/layout/LinedList"/>
    <dgm:cxn modelId="{53D63B21-F164-4642-AE93-1E3FBA19D814}" type="presParOf" srcId="{D1956E2C-D51A-4372-8A11-7FF1CDC68ACE}" destId="{C85EF588-7816-4962-AE5F-7397C86E4184}" srcOrd="2" destOrd="0" presId="urn:microsoft.com/office/officeart/2008/layout/LinedList"/>
    <dgm:cxn modelId="{03350EA3-D89E-44FA-BB86-AB4FE10F2648}" type="presParOf" srcId="{D1956E2C-D51A-4372-8A11-7FF1CDC68ACE}" destId="{F7474973-1B33-465C-A657-9BDA99271DF3}" srcOrd="3" destOrd="0" presId="urn:microsoft.com/office/officeart/2008/layout/LinedList"/>
    <dgm:cxn modelId="{8CC2B2BC-238A-4F37-82B2-1563E703AB17}" type="presParOf" srcId="{D1956E2C-D51A-4372-8A11-7FF1CDC68ACE}" destId="{AEB39266-55B9-4C19-97D3-3E8199992D4C}" srcOrd="4" destOrd="0" presId="urn:microsoft.com/office/officeart/2008/layout/LinedList"/>
    <dgm:cxn modelId="{999C0E45-E75C-4FD9-86B9-3C8194B220AB}" type="presParOf" srcId="{AEB39266-55B9-4C19-97D3-3E8199992D4C}" destId="{687EF517-930D-45E4-823F-014CDA84E138}" srcOrd="0" destOrd="0" presId="urn:microsoft.com/office/officeart/2008/layout/LinedList"/>
    <dgm:cxn modelId="{3D9BDF3B-0C0E-49D1-A41C-8CDD24F44A9A}" type="presParOf" srcId="{AEB39266-55B9-4C19-97D3-3E8199992D4C}" destId="{2974DB9A-6C18-44F2-8BB8-93E8FE120DDC}" srcOrd="1" destOrd="0" presId="urn:microsoft.com/office/officeart/2008/layout/LinedList"/>
    <dgm:cxn modelId="{572E6B94-44DF-4E1B-87B8-F2281681E4B7}" type="presParOf" srcId="{AEB39266-55B9-4C19-97D3-3E8199992D4C}" destId="{A14F587E-09AF-48E4-B808-1093E62C1CE6}" srcOrd="2" destOrd="0" presId="urn:microsoft.com/office/officeart/2008/layout/LinedList"/>
    <dgm:cxn modelId="{B9DAFF94-6596-4F3D-8AB5-F001626686C9}" type="presParOf" srcId="{D1956E2C-D51A-4372-8A11-7FF1CDC68ACE}" destId="{77D42C46-A2CC-45A7-9AD8-8E4002B64B9D}" srcOrd="5" destOrd="0" presId="urn:microsoft.com/office/officeart/2008/layout/LinedList"/>
    <dgm:cxn modelId="{7E0A38E6-0716-46D8-BF8D-795686508EB9}" type="presParOf" srcId="{D1956E2C-D51A-4372-8A11-7FF1CDC68ACE}" destId="{9310BAAF-9129-4D9F-8A03-6BAF65413850}" srcOrd="6" destOrd="0" presId="urn:microsoft.com/office/officeart/2008/layout/LinedList"/>
    <dgm:cxn modelId="{398577E2-6A27-4786-A5CC-E62D3877F2D6}" type="presParOf" srcId="{D1956E2C-D51A-4372-8A11-7FF1CDC68ACE}" destId="{EE70CFAC-1446-46B4-8EDC-5814075F0D2E}" srcOrd="7" destOrd="0" presId="urn:microsoft.com/office/officeart/2008/layout/LinedList"/>
    <dgm:cxn modelId="{FA3DA1AA-401D-4CD9-8191-522C8E4A4311}" type="presParOf" srcId="{EE70CFAC-1446-46B4-8EDC-5814075F0D2E}" destId="{F4D7ED1D-D95A-4175-930D-66447D6791D4}" srcOrd="0" destOrd="0" presId="urn:microsoft.com/office/officeart/2008/layout/LinedList"/>
    <dgm:cxn modelId="{287B3065-416F-4765-A1A1-96D4446BC7F7}" type="presParOf" srcId="{EE70CFAC-1446-46B4-8EDC-5814075F0D2E}" destId="{510496FF-9408-42DB-9000-9C81040A392C}" srcOrd="1" destOrd="0" presId="urn:microsoft.com/office/officeart/2008/layout/LinedList"/>
    <dgm:cxn modelId="{21DBA3AB-7F10-4053-B9A2-7C3DDA6DB143}" type="presParOf" srcId="{EE70CFAC-1446-46B4-8EDC-5814075F0D2E}" destId="{4454DAF9-A1E5-42E5-AE99-6299189DA3EC}" srcOrd="2" destOrd="0" presId="urn:microsoft.com/office/officeart/2008/layout/LinedList"/>
    <dgm:cxn modelId="{05D33DF7-509B-44EB-B8FC-C0CC7A7EF619}" type="presParOf" srcId="{D1956E2C-D51A-4372-8A11-7FF1CDC68ACE}" destId="{2A98C95E-3E49-4B71-8F9A-4D8E64EA9AE7}" srcOrd="8" destOrd="0" presId="urn:microsoft.com/office/officeart/2008/layout/LinedList"/>
    <dgm:cxn modelId="{0DF829D9-A52A-4A93-A9FD-B5CFF4CE3176}" type="presParOf" srcId="{D1956E2C-D51A-4372-8A11-7FF1CDC68ACE}" destId="{45680F43-295D-4B08-81D5-31570E54F32A}"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2F99544-5825-4289-AB05-75104A216870}" type="doc">
      <dgm:prSet loTypeId="urn:microsoft.com/office/officeart/2005/8/layout/hList1" loCatId="list" qsTypeId="urn:microsoft.com/office/officeart/2005/8/quickstyle/simple3" qsCatId="simple" csTypeId="urn:microsoft.com/office/officeart/2005/8/colors/accent1_2" csCatId="accent1"/>
      <dgm:spPr/>
      <dgm:t>
        <a:bodyPr/>
        <a:lstStyle/>
        <a:p>
          <a:endParaRPr lang="en-US"/>
        </a:p>
      </dgm:t>
    </dgm:pt>
    <dgm:pt modelId="{E92ED1F4-3881-445D-962F-6B70B0A89EF5}">
      <dgm:prSet/>
      <dgm:spPr/>
      <dgm:t>
        <a:bodyPr/>
        <a:lstStyle/>
        <a:p>
          <a:pPr rtl="0"/>
          <a:r>
            <a:rPr lang="fi-FI" b="1" smtClean="0"/>
            <a:t>Asiassa on sovinto sallittu – ei ole sallittu: dispositiiviset – indispositiiviset jutut </a:t>
          </a:r>
          <a:endParaRPr lang="fi-FI"/>
        </a:p>
      </dgm:t>
    </dgm:pt>
    <dgm:pt modelId="{7F5C7EA2-1BDC-4BA5-B599-2DBB88430538}" type="parTrans" cxnId="{D1DF6AF4-3C24-4F26-804E-9BB6FD48C3F2}">
      <dgm:prSet/>
      <dgm:spPr/>
      <dgm:t>
        <a:bodyPr/>
        <a:lstStyle/>
        <a:p>
          <a:endParaRPr lang="en-US"/>
        </a:p>
      </dgm:t>
    </dgm:pt>
    <dgm:pt modelId="{A90BD083-7B05-4F44-89A6-9067D89F3D45}" type="sibTrans" cxnId="{D1DF6AF4-3C24-4F26-804E-9BB6FD48C3F2}">
      <dgm:prSet/>
      <dgm:spPr/>
      <dgm:t>
        <a:bodyPr/>
        <a:lstStyle/>
        <a:p>
          <a:endParaRPr lang="en-US"/>
        </a:p>
      </dgm:t>
    </dgm:pt>
    <dgm:pt modelId="{A3B9234D-3364-40BE-8866-44A346024A5A}">
      <dgm:prSet/>
      <dgm:spPr/>
      <dgm:t>
        <a:bodyPr/>
        <a:lstStyle/>
        <a:p>
          <a:pPr rtl="0"/>
          <a:r>
            <a:rPr lang="fi-FI" smtClean="0"/>
            <a:t>Dispositiivisissa jutuissa määräämisperiaate ja käsittelymenetelmä – indispositiivissa virallisperiaate ja tutkintamenetelmä </a:t>
          </a:r>
          <a:endParaRPr lang="fi-FI"/>
        </a:p>
      </dgm:t>
    </dgm:pt>
    <dgm:pt modelId="{AB5B078C-74FD-479B-A6FE-A99A1F7FDE68}" type="parTrans" cxnId="{06711847-A987-4F7C-8DF8-D16FA8C1CF14}">
      <dgm:prSet/>
      <dgm:spPr/>
      <dgm:t>
        <a:bodyPr/>
        <a:lstStyle/>
        <a:p>
          <a:endParaRPr lang="en-US"/>
        </a:p>
      </dgm:t>
    </dgm:pt>
    <dgm:pt modelId="{C26F85E9-7011-4721-90B8-30D43A6CD375}" type="sibTrans" cxnId="{06711847-A987-4F7C-8DF8-D16FA8C1CF14}">
      <dgm:prSet/>
      <dgm:spPr/>
      <dgm:t>
        <a:bodyPr/>
        <a:lstStyle/>
        <a:p>
          <a:endParaRPr lang="en-US"/>
        </a:p>
      </dgm:t>
    </dgm:pt>
    <dgm:pt modelId="{DA4E4633-8659-4761-8B9C-CC97C76002FF}">
      <dgm:prSet/>
      <dgm:spPr/>
      <dgm:t>
        <a:bodyPr/>
        <a:lstStyle/>
        <a:p>
          <a:pPr rtl="0"/>
          <a:r>
            <a:rPr lang="fi-FI" b="1" smtClean="0"/>
            <a:t>Prosessissa indispositiivisia ovat vain jutut, joissa ei voida tehdä sovintoa edes oikeudessa eli tarvitaan viranomaisen myötävaikutusta </a:t>
          </a:r>
          <a:endParaRPr lang="fi-FI"/>
        </a:p>
      </dgm:t>
    </dgm:pt>
    <dgm:pt modelId="{5818FAA7-29BD-4B65-ADBC-BB2ECDBF83C4}" type="parTrans" cxnId="{EDD1E96B-D1C9-48FE-85EE-BFE7D0DB9C99}">
      <dgm:prSet/>
      <dgm:spPr/>
      <dgm:t>
        <a:bodyPr/>
        <a:lstStyle/>
        <a:p>
          <a:endParaRPr lang="en-US"/>
        </a:p>
      </dgm:t>
    </dgm:pt>
    <dgm:pt modelId="{4B4199B4-402B-47F1-BAD3-ECD32EA77313}" type="sibTrans" cxnId="{EDD1E96B-D1C9-48FE-85EE-BFE7D0DB9C99}">
      <dgm:prSet/>
      <dgm:spPr/>
      <dgm:t>
        <a:bodyPr/>
        <a:lstStyle/>
        <a:p>
          <a:endParaRPr lang="en-US"/>
        </a:p>
      </dgm:t>
    </dgm:pt>
    <dgm:pt modelId="{F53D316C-19BE-4C8B-B38D-59B38AA38FFD}">
      <dgm:prSet/>
      <dgm:spPr/>
      <dgm:t>
        <a:bodyPr/>
        <a:lstStyle/>
        <a:p>
          <a:pPr rtl="0"/>
          <a:r>
            <a:rPr lang="fi-FI" smtClean="0"/>
            <a:t>Perhe- ja lapsioikeudelliset asiat </a:t>
          </a:r>
          <a:endParaRPr lang="fi-FI"/>
        </a:p>
      </dgm:t>
    </dgm:pt>
    <dgm:pt modelId="{AD5794D2-BEC1-4412-9169-8898F74D3213}" type="parTrans" cxnId="{D3D4F086-1EFA-405E-9AEA-34C7DDFA5B44}">
      <dgm:prSet/>
      <dgm:spPr/>
      <dgm:t>
        <a:bodyPr/>
        <a:lstStyle/>
        <a:p>
          <a:endParaRPr lang="en-US"/>
        </a:p>
      </dgm:t>
    </dgm:pt>
    <dgm:pt modelId="{FFCC991C-4F5E-4EDE-95C1-5F74D21B9158}" type="sibTrans" cxnId="{D3D4F086-1EFA-405E-9AEA-34C7DDFA5B44}">
      <dgm:prSet/>
      <dgm:spPr/>
      <dgm:t>
        <a:bodyPr/>
        <a:lstStyle/>
        <a:p>
          <a:endParaRPr lang="en-US"/>
        </a:p>
      </dgm:t>
    </dgm:pt>
    <dgm:pt modelId="{92C66CC5-71A1-4616-942B-082E1BF8C84E}">
      <dgm:prSet/>
      <dgm:spPr/>
      <dgm:t>
        <a:bodyPr/>
        <a:lstStyle/>
        <a:p>
          <a:pPr rtl="0"/>
          <a:r>
            <a:rPr lang="fi-FI" smtClean="0"/>
            <a:t>Vrt. siviilioikeudellinen pakottavuus esim. kuluttajaoikeudessa </a:t>
          </a:r>
          <a:endParaRPr lang="fi-FI"/>
        </a:p>
      </dgm:t>
    </dgm:pt>
    <dgm:pt modelId="{41E8F7D4-82B4-4490-9D21-B92790C3A100}" type="parTrans" cxnId="{E66F9041-0469-4830-ADAE-191374438C68}">
      <dgm:prSet/>
      <dgm:spPr/>
      <dgm:t>
        <a:bodyPr/>
        <a:lstStyle/>
        <a:p>
          <a:endParaRPr lang="en-US"/>
        </a:p>
      </dgm:t>
    </dgm:pt>
    <dgm:pt modelId="{8D60A592-B7DA-469A-8D57-842100ADE6AE}" type="sibTrans" cxnId="{E66F9041-0469-4830-ADAE-191374438C68}">
      <dgm:prSet/>
      <dgm:spPr/>
      <dgm:t>
        <a:bodyPr/>
        <a:lstStyle/>
        <a:p>
          <a:endParaRPr lang="en-US"/>
        </a:p>
      </dgm:t>
    </dgm:pt>
    <dgm:pt modelId="{55CCBD41-6A7C-47E8-B940-3149ADB241E5}" type="pres">
      <dgm:prSet presAssocID="{42F99544-5825-4289-AB05-75104A216870}" presName="Name0" presStyleCnt="0">
        <dgm:presLayoutVars>
          <dgm:dir/>
          <dgm:animLvl val="lvl"/>
          <dgm:resizeHandles val="exact"/>
        </dgm:presLayoutVars>
      </dgm:prSet>
      <dgm:spPr/>
      <dgm:t>
        <a:bodyPr/>
        <a:lstStyle/>
        <a:p>
          <a:endParaRPr lang="en-US"/>
        </a:p>
      </dgm:t>
    </dgm:pt>
    <dgm:pt modelId="{AABEA939-856E-44C0-B64C-0627C0B59406}" type="pres">
      <dgm:prSet presAssocID="{E92ED1F4-3881-445D-962F-6B70B0A89EF5}" presName="composite" presStyleCnt="0"/>
      <dgm:spPr/>
      <dgm:t>
        <a:bodyPr/>
        <a:lstStyle/>
        <a:p>
          <a:endParaRPr lang="fi-FI"/>
        </a:p>
      </dgm:t>
    </dgm:pt>
    <dgm:pt modelId="{B98F89BB-94EF-4A92-BE53-9058BB7C4897}" type="pres">
      <dgm:prSet presAssocID="{E92ED1F4-3881-445D-962F-6B70B0A89EF5}" presName="parTx" presStyleLbl="alignNode1" presStyleIdx="0" presStyleCnt="2">
        <dgm:presLayoutVars>
          <dgm:chMax val="0"/>
          <dgm:chPref val="0"/>
          <dgm:bulletEnabled val="1"/>
        </dgm:presLayoutVars>
      </dgm:prSet>
      <dgm:spPr/>
      <dgm:t>
        <a:bodyPr/>
        <a:lstStyle/>
        <a:p>
          <a:endParaRPr lang="en-US"/>
        </a:p>
      </dgm:t>
    </dgm:pt>
    <dgm:pt modelId="{73FDBA4D-8E6C-468F-A76D-EC04FFC0F9A5}" type="pres">
      <dgm:prSet presAssocID="{E92ED1F4-3881-445D-962F-6B70B0A89EF5}" presName="desTx" presStyleLbl="alignAccFollowNode1" presStyleIdx="0" presStyleCnt="2">
        <dgm:presLayoutVars>
          <dgm:bulletEnabled val="1"/>
        </dgm:presLayoutVars>
      </dgm:prSet>
      <dgm:spPr/>
      <dgm:t>
        <a:bodyPr/>
        <a:lstStyle/>
        <a:p>
          <a:endParaRPr lang="en-US"/>
        </a:p>
      </dgm:t>
    </dgm:pt>
    <dgm:pt modelId="{43FFDAC1-A2A9-4C29-8079-7B3E7CBC8EAA}" type="pres">
      <dgm:prSet presAssocID="{A90BD083-7B05-4F44-89A6-9067D89F3D45}" presName="space" presStyleCnt="0"/>
      <dgm:spPr/>
      <dgm:t>
        <a:bodyPr/>
        <a:lstStyle/>
        <a:p>
          <a:endParaRPr lang="fi-FI"/>
        </a:p>
      </dgm:t>
    </dgm:pt>
    <dgm:pt modelId="{BF18306C-B232-4538-9406-9D412A03DA54}" type="pres">
      <dgm:prSet presAssocID="{DA4E4633-8659-4761-8B9C-CC97C76002FF}" presName="composite" presStyleCnt="0"/>
      <dgm:spPr/>
      <dgm:t>
        <a:bodyPr/>
        <a:lstStyle/>
        <a:p>
          <a:endParaRPr lang="fi-FI"/>
        </a:p>
      </dgm:t>
    </dgm:pt>
    <dgm:pt modelId="{DBB681C2-E9B8-4EDD-B45D-A023E45E0EB8}" type="pres">
      <dgm:prSet presAssocID="{DA4E4633-8659-4761-8B9C-CC97C76002FF}" presName="parTx" presStyleLbl="alignNode1" presStyleIdx="1" presStyleCnt="2">
        <dgm:presLayoutVars>
          <dgm:chMax val="0"/>
          <dgm:chPref val="0"/>
          <dgm:bulletEnabled val="1"/>
        </dgm:presLayoutVars>
      </dgm:prSet>
      <dgm:spPr/>
      <dgm:t>
        <a:bodyPr/>
        <a:lstStyle/>
        <a:p>
          <a:endParaRPr lang="en-US"/>
        </a:p>
      </dgm:t>
    </dgm:pt>
    <dgm:pt modelId="{7B5D0B50-435D-4790-B327-99681E066C1D}" type="pres">
      <dgm:prSet presAssocID="{DA4E4633-8659-4761-8B9C-CC97C76002FF}" presName="desTx" presStyleLbl="alignAccFollowNode1" presStyleIdx="1" presStyleCnt="2">
        <dgm:presLayoutVars>
          <dgm:bulletEnabled val="1"/>
        </dgm:presLayoutVars>
      </dgm:prSet>
      <dgm:spPr/>
      <dgm:t>
        <a:bodyPr/>
        <a:lstStyle/>
        <a:p>
          <a:endParaRPr lang="en-US"/>
        </a:p>
      </dgm:t>
    </dgm:pt>
  </dgm:ptLst>
  <dgm:cxnLst>
    <dgm:cxn modelId="{EDD1E96B-D1C9-48FE-85EE-BFE7D0DB9C99}" srcId="{42F99544-5825-4289-AB05-75104A216870}" destId="{DA4E4633-8659-4761-8B9C-CC97C76002FF}" srcOrd="1" destOrd="0" parTransId="{5818FAA7-29BD-4B65-ADBC-BB2ECDBF83C4}" sibTransId="{4B4199B4-402B-47F1-BAD3-ECD32EA77313}"/>
    <dgm:cxn modelId="{8EB18FF2-AA89-493F-980E-974D93511549}" type="presOf" srcId="{E92ED1F4-3881-445D-962F-6B70B0A89EF5}" destId="{B98F89BB-94EF-4A92-BE53-9058BB7C4897}" srcOrd="0" destOrd="0" presId="urn:microsoft.com/office/officeart/2005/8/layout/hList1"/>
    <dgm:cxn modelId="{273C6394-FA6C-40B9-86E0-251C770E1D80}" type="presOf" srcId="{42F99544-5825-4289-AB05-75104A216870}" destId="{55CCBD41-6A7C-47E8-B940-3149ADB241E5}" srcOrd="0" destOrd="0" presId="urn:microsoft.com/office/officeart/2005/8/layout/hList1"/>
    <dgm:cxn modelId="{D2865EDF-B6E0-4180-9D4B-251F427B7746}" type="presOf" srcId="{DA4E4633-8659-4761-8B9C-CC97C76002FF}" destId="{DBB681C2-E9B8-4EDD-B45D-A023E45E0EB8}" srcOrd="0" destOrd="0" presId="urn:microsoft.com/office/officeart/2005/8/layout/hList1"/>
    <dgm:cxn modelId="{23C226ED-67DE-430A-A99A-723686578B1D}" type="presOf" srcId="{A3B9234D-3364-40BE-8866-44A346024A5A}" destId="{73FDBA4D-8E6C-468F-A76D-EC04FFC0F9A5}" srcOrd="0" destOrd="0" presId="urn:microsoft.com/office/officeart/2005/8/layout/hList1"/>
    <dgm:cxn modelId="{E66F9041-0469-4830-ADAE-191374438C68}" srcId="{DA4E4633-8659-4761-8B9C-CC97C76002FF}" destId="{92C66CC5-71A1-4616-942B-082E1BF8C84E}" srcOrd="1" destOrd="0" parTransId="{41E8F7D4-82B4-4490-9D21-B92790C3A100}" sibTransId="{8D60A592-B7DA-469A-8D57-842100ADE6AE}"/>
    <dgm:cxn modelId="{D3D4F086-1EFA-405E-9AEA-34C7DDFA5B44}" srcId="{DA4E4633-8659-4761-8B9C-CC97C76002FF}" destId="{F53D316C-19BE-4C8B-B38D-59B38AA38FFD}" srcOrd="0" destOrd="0" parTransId="{AD5794D2-BEC1-4412-9169-8898F74D3213}" sibTransId="{FFCC991C-4F5E-4EDE-95C1-5F74D21B9158}"/>
    <dgm:cxn modelId="{D1DF6AF4-3C24-4F26-804E-9BB6FD48C3F2}" srcId="{42F99544-5825-4289-AB05-75104A216870}" destId="{E92ED1F4-3881-445D-962F-6B70B0A89EF5}" srcOrd="0" destOrd="0" parTransId="{7F5C7EA2-1BDC-4BA5-B599-2DBB88430538}" sibTransId="{A90BD083-7B05-4F44-89A6-9067D89F3D45}"/>
    <dgm:cxn modelId="{E928FBAE-C4AB-438C-AB62-9DE309F0828C}" type="presOf" srcId="{92C66CC5-71A1-4616-942B-082E1BF8C84E}" destId="{7B5D0B50-435D-4790-B327-99681E066C1D}" srcOrd="0" destOrd="1" presId="urn:microsoft.com/office/officeart/2005/8/layout/hList1"/>
    <dgm:cxn modelId="{58F3F3D5-0FEC-4853-9C49-64326EAA7145}" type="presOf" srcId="{F53D316C-19BE-4C8B-B38D-59B38AA38FFD}" destId="{7B5D0B50-435D-4790-B327-99681E066C1D}" srcOrd="0" destOrd="0" presId="urn:microsoft.com/office/officeart/2005/8/layout/hList1"/>
    <dgm:cxn modelId="{06711847-A987-4F7C-8DF8-D16FA8C1CF14}" srcId="{E92ED1F4-3881-445D-962F-6B70B0A89EF5}" destId="{A3B9234D-3364-40BE-8866-44A346024A5A}" srcOrd="0" destOrd="0" parTransId="{AB5B078C-74FD-479B-A6FE-A99A1F7FDE68}" sibTransId="{C26F85E9-7011-4721-90B8-30D43A6CD375}"/>
    <dgm:cxn modelId="{0FC77769-5FFC-486A-A610-5B397F83999B}" type="presParOf" srcId="{55CCBD41-6A7C-47E8-B940-3149ADB241E5}" destId="{AABEA939-856E-44C0-B64C-0627C0B59406}" srcOrd="0" destOrd="0" presId="urn:microsoft.com/office/officeart/2005/8/layout/hList1"/>
    <dgm:cxn modelId="{E339ACD8-337B-4E81-9B71-00DD84BD63EA}" type="presParOf" srcId="{AABEA939-856E-44C0-B64C-0627C0B59406}" destId="{B98F89BB-94EF-4A92-BE53-9058BB7C4897}" srcOrd="0" destOrd="0" presId="urn:microsoft.com/office/officeart/2005/8/layout/hList1"/>
    <dgm:cxn modelId="{306CB09C-BF89-4ABB-895D-8FF027ECCDC2}" type="presParOf" srcId="{AABEA939-856E-44C0-B64C-0627C0B59406}" destId="{73FDBA4D-8E6C-468F-A76D-EC04FFC0F9A5}" srcOrd="1" destOrd="0" presId="urn:microsoft.com/office/officeart/2005/8/layout/hList1"/>
    <dgm:cxn modelId="{B50E4B24-2173-4B09-8205-117532D318D2}" type="presParOf" srcId="{55CCBD41-6A7C-47E8-B940-3149ADB241E5}" destId="{43FFDAC1-A2A9-4C29-8079-7B3E7CBC8EAA}" srcOrd="1" destOrd="0" presId="urn:microsoft.com/office/officeart/2005/8/layout/hList1"/>
    <dgm:cxn modelId="{C3F5AA3B-2A67-4431-A416-03070D805B0C}" type="presParOf" srcId="{55CCBD41-6A7C-47E8-B940-3149ADB241E5}" destId="{BF18306C-B232-4538-9406-9D412A03DA54}" srcOrd="2" destOrd="0" presId="urn:microsoft.com/office/officeart/2005/8/layout/hList1"/>
    <dgm:cxn modelId="{92850D2A-25C1-4CEC-8298-CC7B3ECFA8C6}" type="presParOf" srcId="{BF18306C-B232-4538-9406-9D412A03DA54}" destId="{DBB681C2-E9B8-4EDD-B45D-A023E45E0EB8}" srcOrd="0" destOrd="0" presId="urn:microsoft.com/office/officeart/2005/8/layout/hList1"/>
    <dgm:cxn modelId="{55FE13BA-DB22-4FDA-80B6-12FBCAA31B01}" type="presParOf" srcId="{BF18306C-B232-4538-9406-9D412A03DA54}" destId="{7B5D0B50-435D-4790-B327-99681E066C1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E379C65-BCF1-400E-AD56-CC0472AE4C6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80F9E1DF-C469-44EE-9220-1435BD3478B2}">
      <dgm:prSet/>
      <dgm:spPr/>
      <dgm:t>
        <a:bodyPr/>
        <a:lstStyle/>
        <a:p>
          <a:pPr rtl="0"/>
          <a:r>
            <a:rPr lang="fi-FI" b="1" smtClean="0"/>
            <a:t>Oikeustoimilaki (OikTL) 36 §</a:t>
          </a:r>
          <a:endParaRPr lang="fi-FI"/>
        </a:p>
      </dgm:t>
    </dgm:pt>
    <dgm:pt modelId="{DC8F2835-D987-40AF-B0FB-3E41EA7157A9}" type="parTrans" cxnId="{C1813839-6D25-4B25-8A93-E9EECBD2B182}">
      <dgm:prSet/>
      <dgm:spPr/>
      <dgm:t>
        <a:bodyPr/>
        <a:lstStyle/>
        <a:p>
          <a:endParaRPr lang="fi-FI"/>
        </a:p>
      </dgm:t>
    </dgm:pt>
    <dgm:pt modelId="{8348C5ED-FF62-4AEB-B778-BBC2B637478D}" type="sibTrans" cxnId="{C1813839-6D25-4B25-8A93-E9EECBD2B182}">
      <dgm:prSet/>
      <dgm:spPr/>
      <dgm:t>
        <a:bodyPr/>
        <a:lstStyle/>
        <a:p>
          <a:endParaRPr lang="fi-FI"/>
        </a:p>
      </dgm:t>
    </dgm:pt>
    <dgm:pt modelId="{C399E9AD-2902-48A2-A24A-764C113E9E4F}">
      <dgm:prSet/>
      <dgm:spPr/>
      <dgm:t>
        <a:bodyPr/>
        <a:lstStyle/>
        <a:p>
          <a:pPr rtl="0"/>
          <a:r>
            <a:rPr lang="fi-FI" smtClean="0"/>
            <a:t>Jos oikeustoimen ehto on kohtuuton tai sen soveltaminen johtaisi kohtuuttomuuteen, ehtoa voidaan joko sovitella tai jättää se huomioon ottamatta. Kohtuuttomuutta arvosteltaessa on otettava huomioon oikeustoimen koko sisältö, osapuolten asema, oikeustointa tehtäessä ja sen jälkeen vallinneet olosuhteet sekä muut seikat. </a:t>
          </a:r>
          <a:endParaRPr lang="fi-FI"/>
        </a:p>
      </dgm:t>
    </dgm:pt>
    <dgm:pt modelId="{627EE7C6-1690-476D-B14B-0F2F4E993961}" type="parTrans" cxnId="{32816173-9F14-43E7-9F0C-1AD5DF688C9D}">
      <dgm:prSet/>
      <dgm:spPr/>
      <dgm:t>
        <a:bodyPr/>
        <a:lstStyle/>
        <a:p>
          <a:endParaRPr lang="fi-FI"/>
        </a:p>
      </dgm:t>
    </dgm:pt>
    <dgm:pt modelId="{AED15BE4-35CC-4059-8BB6-BDDD5C3876F2}" type="sibTrans" cxnId="{32816173-9F14-43E7-9F0C-1AD5DF688C9D}">
      <dgm:prSet/>
      <dgm:spPr/>
      <dgm:t>
        <a:bodyPr/>
        <a:lstStyle/>
        <a:p>
          <a:endParaRPr lang="fi-FI"/>
        </a:p>
      </dgm:t>
    </dgm:pt>
    <dgm:pt modelId="{E9E19D37-FCCB-4AF2-9155-BA8D08496E64}">
      <dgm:prSet/>
      <dgm:spPr/>
      <dgm:t>
        <a:bodyPr/>
        <a:lstStyle/>
        <a:p>
          <a:pPr rtl="0"/>
          <a:r>
            <a:rPr lang="fi-FI" smtClean="0"/>
            <a:t>Jos ehto on sellainen, että sopimuksen jääminen voimaan muilta osin muuttumattomana ei ole ehdon sovittelun vuoksi kohtuullista, sopimusta voidaan sovitella muiltakin osin tai se voidaan määrätä raukeamaan. </a:t>
          </a:r>
          <a:endParaRPr lang="fi-FI"/>
        </a:p>
      </dgm:t>
    </dgm:pt>
    <dgm:pt modelId="{4B3C500B-83E9-4FD9-A7D8-FA0D523B4B8E}" type="parTrans" cxnId="{A3F50042-9953-4829-BF6B-57632B62BCD0}">
      <dgm:prSet/>
      <dgm:spPr/>
      <dgm:t>
        <a:bodyPr/>
        <a:lstStyle/>
        <a:p>
          <a:endParaRPr lang="fi-FI"/>
        </a:p>
      </dgm:t>
    </dgm:pt>
    <dgm:pt modelId="{3575BBE7-C0B6-4466-8791-B4D374A20936}" type="sibTrans" cxnId="{A3F50042-9953-4829-BF6B-57632B62BCD0}">
      <dgm:prSet/>
      <dgm:spPr/>
      <dgm:t>
        <a:bodyPr/>
        <a:lstStyle/>
        <a:p>
          <a:endParaRPr lang="fi-FI"/>
        </a:p>
      </dgm:t>
    </dgm:pt>
    <dgm:pt modelId="{7C2EF577-A98F-43B2-8466-8359C8458DEB}">
      <dgm:prSet/>
      <dgm:spPr/>
      <dgm:t>
        <a:bodyPr/>
        <a:lstStyle/>
        <a:p>
          <a:pPr rtl="0"/>
          <a:r>
            <a:rPr lang="fi-FI" b="1" smtClean="0"/>
            <a:t>KSL 4:1-2: </a:t>
          </a:r>
          <a:endParaRPr lang="fi-FI"/>
        </a:p>
      </dgm:t>
    </dgm:pt>
    <dgm:pt modelId="{42CC6BEF-538A-4221-B6D1-E649D174F388}" type="parTrans" cxnId="{707AC680-9503-42C5-8C85-5F3630A282AE}">
      <dgm:prSet/>
      <dgm:spPr/>
      <dgm:t>
        <a:bodyPr/>
        <a:lstStyle/>
        <a:p>
          <a:endParaRPr lang="fi-FI"/>
        </a:p>
      </dgm:t>
    </dgm:pt>
    <dgm:pt modelId="{8D299C40-C331-4429-ABDC-7251328252C7}" type="sibTrans" cxnId="{707AC680-9503-42C5-8C85-5F3630A282AE}">
      <dgm:prSet/>
      <dgm:spPr/>
      <dgm:t>
        <a:bodyPr/>
        <a:lstStyle/>
        <a:p>
          <a:endParaRPr lang="fi-FI"/>
        </a:p>
      </dgm:t>
    </dgm:pt>
    <dgm:pt modelId="{CA2CB099-34CC-4482-B903-364BA80313A6}">
      <dgm:prSet/>
      <dgm:spPr/>
      <dgm:t>
        <a:bodyPr/>
        <a:lstStyle/>
        <a:p>
          <a:pPr rtl="0"/>
          <a:r>
            <a:rPr lang="fi-FI" b="0" smtClean="0"/>
            <a:t>sovittelu / jättäminen huomiotta. </a:t>
          </a:r>
          <a:endParaRPr lang="fi-FI"/>
        </a:p>
      </dgm:t>
    </dgm:pt>
    <dgm:pt modelId="{822D1780-0CE9-4E6E-8886-9B87782B15A4}" type="parTrans" cxnId="{632BD883-E6C7-4B36-A75A-828C014F8894}">
      <dgm:prSet/>
      <dgm:spPr/>
      <dgm:t>
        <a:bodyPr/>
        <a:lstStyle/>
        <a:p>
          <a:endParaRPr lang="fi-FI"/>
        </a:p>
      </dgm:t>
    </dgm:pt>
    <dgm:pt modelId="{28FE56D0-7F3A-4E09-8D80-B158DB386223}" type="sibTrans" cxnId="{632BD883-E6C7-4B36-A75A-828C014F8894}">
      <dgm:prSet/>
      <dgm:spPr/>
      <dgm:t>
        <a:bodyPr/>
        <a:lstStyle/>
        <a:p>
          <a:endParaRPr lang="fi-FI"/>
        </a:p>
      </dgm:t>
    </dgm:pt>
    <dgm:pt modelId="{A7F4C406-BE18-4AA7-A473-E3944E8530B5}">
      <dgm:prSet/>
      <dgm:spPr/>
      <dgm:t>
        <a:bodyPr/>
        <a:lstStyle/>
        <a:p>
          <a:pPr rtl="0"/>
          <a:r>
            <a:rPr lang="fi-FI" b="0" smtClean="0"/>
            <a:t>myös vastikkeen määrä </a:t>
          </a:r>
          <a:endParaRPr lang="fi-FI"/>
        </a:p>
      </dgm:t>
    </dgm:pt>
    <dgm:pt modelId="{43ADAB96-C2C7-4AC6-9AC4-EAA71373E24F}" type="parTrans" cxnId="{F2C807F9-5E20-4139-90DF-9A2766DC1B7E}">
      <dgm:prSet/>
      <dgm:spPr/>
      <dgm:t>
        <a:bodyPr/>
        <a:lstStyle/>
        <a:p>
          <a:endParaRPr lang="fi-FI"/>
        </a:p>
      </dgm:t>
    </dgm:pt>
    <dgm:pt modelId="{2E906605-94EE-4958-8461-D6CE4E5C7728}" type="sibTrans" cxnId="{F2C807F9-5E20-4139-90DF-9A2766DC1B7E}">
      <dgm:prSet/>
      <dgm:spPr/>
      <dgm:t>
        <a:bodyPr/>
        <a:lstStyle/>
        <a:p>
          <a:endParaRPr lang="fi-FI"/>
        </a:p>
      </dgm:t>
    </dgm:pt>
    <dgm:pt modelId="{FC5B585A-9CE5-41ED-AC91-3B430DDAE3B4}">
      <dgm:prSet/>
      <dgm:spPr/>
      <dgm:t>
        <a:bodyPr/>
        <a:lstStyle/>
        <a:p>
          <a:pPr rtl="0"/>
          <a:r>
            <a:rPr lang="fi-FI" b="0" smtClean="0"/>
            <a:t>sopimusta voidaan sovitella muiltakin osin tai se voidaan määrätä raukeamaan</a:t>
          </a:r>
          <a:r>
            <a:rPr lang="fi-FI" smtClean="0"/>
            <a:t> </a:t>
          </a:r>
          <a:endParaRPr lang="fi-FI"/>
        </a:p>
      </dgm:t>
    </dgm:pt>
    <dgm:pt modelId="{9E123C2B-22F3-4E42-AB4D-C5A72E9B90B0}" type="parTrans" cxnId="{E6C25923-A4A6-4C19-B2F7-E07098B972E8}">
      <dgm:prSet/>
      <dgm:spPr/>
      <dgm:t>
        <a:bodyPr/>
        <a:lstStyle/>
        <a:p>
          <a:endParaRPr lang="fi-FI"/>
        </a:p>
      </dgm:t>
    </dgm:pt>
    <dgm:pt modelId="{8A26937E-1447-4A12-8EA5-557784C06C5D}" type="sibTrans" cxnId="{E6C25923-A4A6-4C19-B2F7-E07098B972E8}">
      <dgm:prSet/>
      <dgm:spPr/>
      <dgm:t>
        <a:bodyPr/>
        <a:lstStyle/>
        <a:p>
          <a:endParaRPr lang="fi-FI"/>
        </a:p>
      </dgm:t>
    </dgm:pt>
    <dgm:pt modelId="{F7B80EDF-B040-4499-BB71-403F12DF8311}">
      <dgm:prSet/>
      <dgm:spPr/>
      <dgm:t>
        <a:bodyPr/>
        <a:lstStyle/>
        <a:p>
          <a:pPr rtl="0"/>
          <a:r>
            <a:rPr lang="fi-FI" b="0" smtClean="0"/>
            <a:t>Jos </a:t>
          </a:r>
          <a:r>
            <a:rPr lang="fi-FI" b="0" i="1" smtClean="0"/>
            <a:t>vakioehdon</a:t>
          </a:r>
          <a:r>
            <a:rPr lang="fi-FI" b="0" smtClean="0"/>
            <a:t>  sovittelu tai sen jättäminen huomioon ottamatta koskee ehtoa, joka  hyvän tavan vastaisesti johtaa osapuolten oikeuksien ja velvollisuuksien huomattavaan epätasapainoon kuluttajan vahingoksi, sopimusta ei voida sovitella muilta osin: sopimus jää voimaan muilta osin muuttumattomana, jos se  sellaisenaan voi pysyä voimassa </a:t>
          </a:r>
          <a:endParaRPr lang="fi-FI"/>
        </a:p>
      </dgm:t>
    </dgm:pt>
    <dgm:pt modelId="{D1AEFAA9-874E-47DE-A0A5-2B91E4605DFC}" type="parTrans" cxnId="{4B2ADE62-5ED2-4265-AD92-6DB097A3FBC0}">
      <dgm:prSet/>
      <dgm:spPr/>
      <dgm:t>
        <a:bodyPr/>
        <a:lstStyle/>
        <a:p>
          <a:endParaRPr lang="fi-FI"/>
        </a:p>
      </dgm:t>
    </dgm:pt>
    <dgm:pt modelId="{620CC33A-F912-48D0-9A80-2644A426F351}" type="sibTrans" cxnId="{4B2ADE62-5ED2-4265-AD92-6DB097A3FBC0}">
      <dgm:prSet/>
      <dgm:spPr/>
      <dgm:t>
        <a:bodyPr/>
        <a:lstStyle/>
        <a:p>
          <a:endParaRPr lang="fi-FI"/>
        </a:p>
      </dgm:t>
    </dgm:pt>
    <dgm:pt modelId="{084BD0C0-C0CB-4E5A-8D7A-0D0E98F3AAD8}" type="pres">
      <dgm:prSet presAssocID="{CE379C65-BCF1-400E-AD56-CC0472AE4C66}" presName="vert0" presStyleCnt="0">
        <dgm:presLayoutVars>
          <dgm:dir/>
          <dgm:animOne val="branch"/>
          <dgm:animLvl val="lvl"/>
        </dgm:presLayoutVars>
      </dgm:prSet>
      <dgm:spPr/>
    </dgm:pt>
    <dgm:pt modelId="{EC24789A-20E7-4AB9-BF5B-EA55E180012B}" type="pres">
      <dgm:prSet presAssocID="{80F9E1DF-C469-44EE-9220-1435BD3478B2}" presName="thickLine" presStyleLbl="alignNode1" presStyleIdx="0" presStyleCnt="2"/>
      <dgm:spPr/>
    </dgm:pt>
    <dgm:pt modelId="{815C3262-5610-45DF-8699-D5CBF9164434}" type="pres">
      <dgm:prSet presAssocID="{80F9E1DF-C469-44EE-9220-1435BD3478B2}" presName="horz1" presStyleCnt="0"/>
      <dgm:spPr/>
    </dgm:pt>
    <dgm:pt modelId="{2A43E86A-0A0D-45FA-83D4-B8B2A851D44B}" type="pres">
      <dgm:prSet presAssocID="{80F9E1DF-C469-44EE-9220-1435BD3478B2}" presName="tx1" presStyleLbl="revTx" presStyleIdx="0" presStyleCnt="8"/>
      <dgm:spPr/>
    </dgm:pt>
    <dgm:pt modelId="{B2FF8A02-16E0-44CF-B30B-1A0BCCFE28B2}" type="pres">
      <dgm:prSet presAssocID="{80F9E1DF-C469-44EE-9220-1435BD3478B2}" presName="vert1" presStyleCnt="0"/>
      <dgm:spPr/>
    </dgm:pt>
    <dgm:pt modelId="{FA57CD08-74FA-4677-AE87-91ECAAB4FAB3}" type="pres">
      <dgm:prSet presAssocID="{C399E9AD-2902-48A2-A24A-764C113E9E4F}" presName="vertSpace2a" presStyleCnt="0"/>
      <dgm:spPr/>
    </dgm:pt>
    <dgm:pt modelId="{D1EF5305-14A7-4942-BA10-6100A077ADE5}" type="pres">
      <dgm:prSet presAssocID="{C399E9AD-2902-48A2-A24A-764C113E9E4F}" presName="horz2" presStyleCnt="0"/>
      <dgm:spPr/>
    </dgm:pt>
    <dgm:pt modelId="{A6DC1744-441E-46AC-9D8E-716B7763E093}" type="pres">
      <dgm:prSet presAssocID="{C399E9AD-2902-48A2-A24A-764C113E9E4F}" presName="horzSpace2" presStyleCnt="0"/>
      <dgm:spPr/>
    </dgm:pt>
    <dgm:pt modelId="{8EB4DA9C-2B81-4394-B521-5D48A9C2A77D}" type="pres">
      <dgm:prSet presAssocID="{C399E9AD-2902-48A2-A24A-764C113E9E4F}" presName="tx2" presStyleLbl="revTx" presStyleIdx="1" presStyleCnt="8"/>
      <dgm:spPr/>
    </dgm:pt>
    <dgm:pt modelId="{7033372D-1F9A-46B3-996F-8B4B58E85ECC}" type="pres">
      <dgm:prSet presAssocID="{C399E9AD-2902-48A2-A24A-764C113E9E4F}" presName="vert2" presStyleCnt="0"/>
      <dgm:spPr/>
    </dgm:pt>
    <dgm:pt modelId="{81D30F75-D9C4-4AF7-84C3-1B42D8AE9AE8}" type="pres">
      <dgm:prSet presAssocID="{C399E9AD-2902-48A2-A24A-764C113E9E4F}" presName="thinLine2b" presStyleLbl="callout" presStyleIdx="0" presStyleCnt="6"/>
      <dgm:spPr/>
    </dgm:pt>
    <dgm:pt modelId="{16C9B34B-8921-4F19-8087-1DDF1D13CB99}" type="pres">
      <dgm:prSet presAssocID="{C399E9AD-2902-48A2-A24A-764C113E9E4F}" presName="vertSpace2b" presStyleCnt="0"/>
      <dgm:spPr/>
    </dgm:pt>
    <dgm:pt modelId="{A46B68F2-EC3F-46E4-90C2-568883094428}" type="pres">
      <dgm:prSet presAssocID="{E9E19D37-FCCB-4AF2-9155-BA8D08496E64}" presName="horz2" presStyleCnt="0"/>
      <dgm:spPr/>
    </dgm:pt>
    <dgm:pt modelId="{227B086F-2E0B-4824-9FB5-3E8C11CCC106}" type="pres">
      <dgm:prSet presAssocID="{E9E19D37-FCCB-4AF2-9155-BA8D08496E64}" presName="horzSpace2" presStyleCnt="0"/>
      <dgm:spPr/>
    </dgm:pt>
    <dgm:pt modelId="{8245B70E-812A-460C-B895-4782EDE46512}" type="pres">
      <dgm:prSet presAssocID="{E9E19D37-FCCB-4AF2-9155-BA8D08496E64}" presName="tx2" presStyleLbl="revTx" presStyleIdx="2" presStyleCnt="8"/>
      <dgm:spPr/>
    </dgm:pt>
    <dgm:pt modelId="{C485E991-48D3-4C20-849B-F5E750273B33}" type="pres">
      <dgm:prSet presAssocID="{E9E19D37-FCCB-4AF2-9155-BA8D08496E64}" presName="vert2" presStyleCnt="0"/>
      <dgm:spPr/>
    </dgm:pt>
    <dgm:pt modelId="{53344370-2B2D-4A7C-913B-FD6C27724E1B}" type="pres">
      <dgm:prSet presAssocID="{E9E19D37-FCCB-4AF2-9155-BA8D08496E64}" presName="thinLine2b" presStyleLbl="callout" presStyleIdx="1" presStyleCnt="6"/>
      <dgm:spPr/>
    </dgm:pt>
    <dgm:pt modelId="{9C4BA5D4-5C94-4A6F-8EE8-24E0309DE1C3}" type="pres">
      <dgm:prSet presAssocID="{E9E19D37-FCCB-4AF2-9155-BA8D08496E64}" presName="vertSpace2b" presStyleCnt="0"/>
      <dgm:spPr/>
    </dgm:pt>
    <dgm:pt modelId="{604F4440-D487-458F-A540-1170D4D0991F}" type="pres">
      <dgm:prSet presAssocID="{7C2EF577-A98F-43B2-8466-8359C8458DEB}" presName="thickLine" presStyleLbl="alignNode1" presStyleIdx="1" presStyleCnt="2"/>
      <dgm:spPr/>
    </dgm:pt>
    <dgm:pt modelId="{BE4F6FE1-7D5E-44C9-9D67-AF9B351AC559}" type="pres">
      <dgm:prSet presAssocID="{7C2EF577-A98F-43B2-8466-8359C8458DEB}" presName="horz1" presStyleCnt="0"/>
      <dgm:spPr/>
    </dgm:pt>
    <dgm:pt modelId="{D2D71FD8-15F8-4E9D-B104-8790A87529A7}" type="pres">
      <dgm:prSet presAssocID="{7C2EF577-A98F-43B2-8466-8359C8458DEB}" presName="tx1" presStyleLbl="revTx" presStyleIdx="3" presStyleCnt="8"/>
      <dgm:spPr/>
    </dgm:pt>
    <dgm:pt modelId="{75FF6FAB-7D7F-4169-9BE4-2AF73B56B180}" type="pres">
      <dgm:prSet presAssocID="{7C2EF577-A98F-43B2-8466-8359C8458DEB}" presName="vert1" presStyleCnt="0"/>
      <dgm:spPr/>
    </dgm:pt>
    <dgm:pt modelId="{2DF7E98E-E282-4E3F-85A2-0045D28BF11E}" type="pres">
      <dgm:prSet presAssocID="{CA2CB099-34CC-4482-B903-364BA80313A6}" presName="vertSpace2a" presStyleCnt="0"/>
      <dgm:spPr/>
    </dgm:pt>
    <dgm:pt modelId="{0B97E5E0-78EF-47C8-A72A-0601B8A39AEB}" type="pres">
      <dgm:prSet presAssocID="{CA2CB099-34CC-4482-B903-364BA80313A6}" presName="horz2" presStyleCnt="0"/>
      <dgm:spPr/>
    </dgm:pt>
    <dgm:pt modelId="{DD135935-9F88-4B0E-9413-7BA902605478}" type="pres">
      <dgm:prSet presAssocID="{CA2CB099-34CC-4482-B903-364BA80313A6}" presName="horzSpace2" presStyleCnt="0"/>
      <dgm:spPr/>
    </dgm:pt>
    <dgm:pt modelId="{5C106A76-3EC4-4ABD-B299-61C5F2C867D8}" type="pres">
      <dgm:prSet presAssocID="{CA2CB099-34CC-4482-B903-364BA80313A6}" presName="tx2" presStyleLbl="revTx" presStyleIdx="4" presStyleCnt="8"/>
      <dgm:spPr/>
    </dgm:pt>
    <dgm:pt modelId="{7B76EE22-C13D-48E3-A0FF-2EA5DD19CC13}" type="pres">
      <dgm:prSet presAssocID="{CA2CB099-34CC-4482-B903-364BA80313A6}" presName="vert2" presStyleCnt="0"/>
      <dgm:spPr/>
    </dgm:pt>
    <dgm:pt modelId="{F8B14277-B743-4049-B4A8-AA7A82C1E4EF}" type="pres">
      <dgm:prSet presAssocID="{CA2CB099-34CC-4482-B903-364BA80313A6}" presName="thinLine2b" presStyleLbl="callout" presStyleIdx="2" presStyleCnt="6"/>
      <dgm:spPr/>
    </dgm:pt>
    <dgm:pt modelId="{FFD6D94C-54CD-4466-B2BA-A29B9C6404C6}" type="pres">
      <dgm:prSet presAssocID="{CA2CB099-34CC-4482-B903-364BA80313A6}" presName="vertSpace2b" presStyleCnt="0"/>
      <dgm:spPr/>
    </dgm:pt>
    <dgm:pt modelId="{F632AB53-E043-4EB7-92A0-338DF25F5D28}" type="pres">
      <dgm:prSet presAssocID="{A7F4C406-BE18-4AA7-A473-E3944E8530B5}" presName="horz2" presStyleCnt="0"/>
      <dgm:spPr/>
    </dgm:pt>
    <dgm:pt modelId="{7C4C5470-768B-4DC3-9297-E5D5206C06A9}" type="pres">
      <dgm:prSet presAssocID="{A7F4C406-BE18-4AA7-A473-E3944E8530B5}" presName="horzSpace2" presStyleCnt="0"/>
      <dgm:spPr/>
    </dgm:pt>
    <dgm:pt modelId="{34019435-2FD9-44E2-B3A3-D2CF2F638166}" type="pres">
      <dgm:prSet presAssocID="{A7F4C406-BE18-4AA7-A473-E3944E8530B5}" presName="tx2" presStyleLbl="revTx" presStyleIdx="5" presStyleCnt="8"/>
      <dgm:spPr/>
    </dgm:pt>
    <dgm:pt modelId="{EE419844-2719-40B3-B98A-1F1C5426CC0D}" type="pres">
      <dgm:prSet presAssocID="{A7F4C406-BE18-4AA7-A473-E3944E8530B5}" presName="vert2" presStyleCnt="0"/>
      <dgm:spPr/>
    </dgm:pt>
    <dgm:pt modelId="{F638F47C-6D20-45D9-A264-4850831EB15E}" type="pres">
      <dgm:prSet presAssocID="{A7F4C406-BE18-4AA7-A473-E3944E8530B5}" presName="thinLine2b" presStyleLbl="callout" presStyleIdx="3" presStyleCnt="6"/>
      <dgm:spPr/>
    </dgm:pt>
    <dgm:pt modelId="{A031A19C-3A92-409F-A91A-AE3A19176D38}" type="pres">
      <dgm:prSet presAssocID="{A7F4C406-BE18-4AA7-A473-E3944E8530B5}" presName="vertSpace2b" presStyleCnt="0"/>
      <dgm:spPr/>
    </dgm:pt>
    <dgm:pt modelId="{854DFFFE-43F7-4146-9B58-198D2E70CDD7}" type="pres">
      <dgm:prSet presAssocID="{FC5B585A-9CE5-41ED-AC91-3B430DDAE3B4}" presName="horz2" presStyleCnt="0"/>
      <dgm:spPr/>
    </dgm:pt>
    <dgm:pt modelId="{C38D782F-90A9-42B3-94B5-BB1DA15AC96F}" type="pres">
      <dgm:prSet presAssocID="{FC5B585A-9CE5-41ED-AC91-3B430DDAE3B4}" presName="horzSpace2" presStyleCnt="0"/>
      <dgm:spPr/>
    </dgm:pt>
    <dgm:pt modelId="{ABA72844-008A-4E30-949D-ADC5B619173B}" type="pres">
      <dgm:prSet presAssocID="{FC5B585A-9CE5-41ED-AC91-3B430DDAE3B4}" presName="tx2" presStyleLbl="revTx" presStyleIdx="6" presStyleCnt="8"/>
      <dgm:spPr/>
    </dgm:pt>
    <dgm:pt modelId="{4402C09B-B0D1-498A-8080-C9597B1131F9}" type="pres">
      <dgm:prSet presAssocID="{FC5B585A-9CE5-41ED-AC91-3B430DDAE3B4}" presName="vert2" presStyleCnt="0"/>
      <dgm:spPr/>
    </dgm:pt>
    <dgm:pt modelId="{BA05752F-B2FF-4E0D-81BE-A70FC7D0F5E1}" type="pres">
      <dgm:prSet presAssocID="{FC5B585A-9CE5-41ED-AC91-3B430DDAE3B4}" presName="thinLine2b" presStyleLbl="callout" presStyleIdx="4" presStyleCnt="6"/>
      <dgm:spPr/>
    </dgm:pt>
    <dgm:pt modelId="{01860A4F-18DD-4E6A-AE32-E44529F13D7D}" type="pres">
      <dgm:prSet presAssocID="{FC5B585A-9CE5-41ED-AC91-3B430DDAE3B4}" presName="vertSpace2b" presStyleCnt="0"/>
      <dgm:spPr/>
    </dgm:pt>
    <dgm:pt modelId="{D4718AF7-68F0-4D3F-B278-B4A2567A0C15}" type="pres">
      <dgm:prSet presAssocID="{F7B80EDF-B040-4499-BB71-403F12DF8311}" presName="horz2" presStyleCnt="0"/>
      <dgm:spPr/>
    </dgm:pt>
    <dgm:pt modelId="{888D1892-DD84-4A23-A26E-B0A7B897D5E2}" type="pres">
      <dgm:prSet presAssocID="{F7B80EDF-B040-4499-BB71-403F12DF8311}" presName="horzSpace2" presStyleCnt="0"/>
      <dgm:spPr/>
    </dgm:pt>
    <dgm:pt modelId="{775ABE0E-06A9-4943-B981-7C8FDF5FBC07}" type="pres">
      <dgm:prSet presAssocID="{F7B80EDF-B040-4499-BB71-403F12DF8311}" presName="tx2" presStyleLbl="revTx" presStyleIdx="7" presStyleCnt="8"/>
      <dgm:spPr/>
    </dgm:pt>
    <dgm:pt modelId="{E533AD35-9CA0-4337-8732-82A3C2C45C0B}" type="pres">
      <dgm:prSet presAssocID="{F7B80EDF-B040-4499-BB71-403F12DF8311}" presName="vert2" presStyleCnt="0"/>
      <dgm:spPr/>
    </dgm:pt>
    <dgm:pt modelId="{B1B2A4AA-CD70-44D2-9F6C-FC8A8620DAD1}" type="pres">
      <dgm:prSet presAssocID="{F7B80EDF-B040-4499-BB71-403F12DF8311}" presName="thinLine2b" presStyleLbl="callout" presStyleIdx="5" presStyleCnt="6"/>
      <dgm:spPr/>
    </dgm:pt>
    <dgm:pt modelId="{B83D4B3C-D564-4BEF-9193-0AE59E61ABC1}" type="pres">
      <dgm:prSet presAssocID="{F7B80EDF-B040-4499-BB71-403F12DF8311}" presName="vertSpace2b" presStyleCnt="0"/>
      <dgm:spPr/>
    </dgm:pt>
  </dgm:ptLst>
  <dgm:cxnLst>
    <dgm:cxn modelId="{742F0C4C-8882-4B20-ABA7-4BC3F44C7E08}" type="presOf" srcId="{FC5B585A-9CE5-41ED-AC91-3B430DDAE3B4}" destId="{ABA72844-008A-4E30-949D-ADC5B619173B}" srcOrd="0" destOrd="0" presId="urn:microsoft.com/office/officeart/2008/layout/LinedList"/>
    <dgm:cxn modelId="{4B2ADE62-5ED2-4265-AD92-6DB097A3FBC0}" srcId="{7C2EF577-A98F-43B2-8466-8359C8458DEB}" destId="{F7B80EDF-B040-4499-BB71-403F12DF8311}" srcOrd="3" destOrd="0" parTransId="{D1AEFAA9-874E-47DE-A0A5-2B91E4605DFC}" sibTransId="{620CC33A-F912-48D0-9A80-2644A426F351}"/>
    <dgm:cxn modelId="{B1937F21-B389-458E-A9D8-09DCC1A8B0E5}" type="presOf" srcId="{E9E19D37-FCCB-4AF2-9155-BA8D08496E64}" destId="{8245B70E-812A-460C-B895-4782EDE46512}" srcOrd="0" destOrd="0" presId="urn:microsoft.com/office/officeart/2008/layout/LinedList"/>
    <dgm:cxn modelId="{29038F77-F335-4375-9FBC-F2FC28700267}" type="presOf" srcId="{C399E9AD-2902-48A2-A24A-764C113E9E4F}" destId="{8EB4DA9C-2B81-4394-B521-5D48A9C2A77D}" srcOrd="0" destOrd="0" presId="urn:microsoft.com/office/officeart/2008/layout/LinedList"/>
    <dgm:cxn modelId="{0916BD4D-CE3C-4D82-AEC6-B1636EA99A50}" type="presOf" srcId="{80F9E1DF-C469-44EE-9220-1435BD3478B2}" destId="{2A43E86A-0A0D-45FA-83D4-B8B2A851D44B}" srcOrd="0" destOrd="0" presId="urn:microsoft.com/office/officeart/2008/layout/LinedList"/>
    <dgm:cxn modelId="{32816173-9F14-43E7-9F0C-1AD5DF688C9D}" srcId="{80F9E1DF-C469-44EE-9220-1435BD3478B2}" destId="{C399E9AD-2902-48A2-A24A-764C113E9E4F}" srcOrd="0" destOrd="0" parTransId="{627EE7C6-1690-476D-B14B-0F2F4E993961}" sibTransId="{AED15BE4-35CC-4059-8BB6-BDDD5C3876F2}"/>
    <dgm:cxn modelId="{C1813839-6D25-4B25-8A93-E9EECBD2B182}" srcId="{CE379C65-BCF1-400E-AD56-CC0472AE4C66}" destId="{80F9E1DF-C469-44EE-9220-1435BD3478B2}" srcOrd="0" destOrd="0" parTransId="{DC8F2835-D987-40AF-B0FB-3E41EA7157A9}" sibTransId="{8348C5ED-FF62-4AEB-B778-BBC2B637478D}"/>
    <dgm:cxn modelId="{A3F50042-9953-4829-BF6B-57632B62BCD0}" srcId="{80F9E1DF-C469-44EE-9220-1435BD3478B2}" destId="{E9E19D37-FCCB-4AF2-9155-BA8D08496E64}" srcOrd="1" destOrd="0" parTransId="{4B3C500B-83E9-4FD9-A7D8-FA0D523B4B8E}" sibTransId="{3575BBE7-C0B6-4466-8791-B4D374A20936}"/>
    <dgm:cxn modelId="{632BD883-E6C7-4B36-A75A-828C014F8894}" srcId="{7C2EF577-A98F-43B2-8466-8359C8458DEB}" destId="{CA2CB099-34CC-4482-B903-364BA80313A6}" srcOrd="0" destOrd="0" parTransId="{822D1780-0CE9-4E6E-8886-9B87782B15A4}" sibTransId="{28FE56D0-7F3A-4E09-8D80-B158DB386223}"/>
    <dgm:cxn modelId="{E6C25923-A4A6-4C19-B2F7-E07098B972E8}" srcId="{7C2EF577-A98F-43B2-8466-8359C8458DEB}" destId="{FC5B585A-9CE5-41ED-AC91-3B430DDAE3B4}" srcOrd="2" destOrd="0" parTransId="{9E123C2B-22F3-4E42-AB4D-C5A72E9B90B0}" sibTransId="{8A26937E-1447-4A12-8EA5-557784C06C5D}"/>
    <dgm:cxn modelId="{BA980451-93A5-42E9-B590-FB5E99D9E663}" type="presOf" srcId="{7C2EF577-A98F-43B2-8466-8359C8458DEB}" destId="{D2D71FD8-15F8-4E9D-B104-8790A87529A7}" srcOrd="0" destOrd="0" presId="urn:microsoft.com/office/officeart/2008/layout/LinedList"/>
    <dgm:cxn modelId="{868A6FA3-0071-459E-9BFA-307A5FD32743}" type="presOf" srcId="{CA2CB099-34CC-4482-B903-364BA80313A6}" destId="{5C106A76-3EC4-4ABD-B299-61C5F2C867D8}" srcOrd="0" destOrd="0" presId="urn:microsoft.com/office/officeart/2008/layout/LinedList"/>
    <dgm:cxn modelId="{9BC42D3B-9F65-469D-8696-24D0D91C6C62}" type="presOf" srcId="{A7F4C406-BE18-4AA7-A473-E3944E8530B5}" destId="{34019435-2FD9-44E2-B3A3-D2CF2F638166}" srcOrd="0" destOrd="0" presId="urn:microsoft.com/office/officeart/2008/layout/LinedList"/>
    <dgm:cxn modelId="{F2C807F9-5E20-4139-90DF-9A2766DC1B7E}" srcId="{7C2EF577-A98F-43B2-8466-8359C8458DEB}" destId="{A7F4C406-BE18-4AA7-A473-E3944E8530B5}" srcOrd="1" destOrd="0" parTransId="{43ADAB96-C2C7-4AC6-9AC4-EAA71373E24F}" sibTransId="{2E906605-94EE-4958-8461-D6CE4E5C7728}"/>
    <dgm:cxn modelId="{707AC680-9503-42C5-8C85-5F3630A282AE}" srcId="{CE379C65-BCF1-400E-AD56-CC0472AE4C66}" destId="{7C2EF577-A98F-43B2-8466-8359C8458DEB}" srcOrd="1" destOrd="0" parTransId="{42CC6BEF-538A-4221-B6D1-E649D174F388}" sibTransId="{8D299C40-C331-4429-ABDC-7251328252C7}"/>
    <dgm:cxn modelId="{52FF31C0-696F-435F-B433-F88CBDFF4CA0}" type="presOf" srcId="{F7B80EDF-B040-4499-BB71-403F12DF8311}" destId="{775ABE0E-06A9-4943-B981-7C8FDF5FBC07}" srcOrd="0" destOrd="0" presId="urn:microsoft.com/office/officeart/2008/layout/LinedList"/>
    <dgm:cxn modelId="{88BF58F6-1030-4318-A27D-2EED9D913D84}" type="presOf" srcId="{CE379C65-BCF1-400E-AD56-CC0472AE4C66}" destId="{084BD0C0-C0CB-4E5A-8D7A-0D0E98F3AAD8}" srcOrd="0" destOrd="0" presId="urn:microsoft.com/office/officeart/2008/layout/LinedList"/>
    <dgm:cxn modelId="{FE47CAB7-B949-4E19-97A8-C12CC34AF66F}" type="presParOf" srcId="{084BD0C0-C0CB-4E5A-8D7A-0D0E98F3AAD8}" destId="{EC24789A-20E7-4AB9-BF5B-EA55E180012B}" srcOrd="0" destOrd="0" presId="urn:microsoft.com/office/officeart/2008/layout/LinedList"/>
    <dgm:cxn modelId="{64D1D9AB-73BE-4CDC-95B8-1F1BB74835BF}" type="presParOf" srcId="{084BD0C0-C0CB-4E5A-8D7A-0D0E98F3AAD8}" destId="{815C3262-5610-45DF-8699-D5CBF9164434}" srcOrd="1" destOrd="0" presId="urn:microsoft.com/office/officeart/2008/layout/LinedList"/>
    <dgm:cxn modelId="{DB517390-E441-43FB-882D-C6714DB380E4}" type="presParOf" srcId="{815C3262-5610-45DF-8699-D5CBF9164434}" destId="{2A43E86A-0A0D-45FA-83D4-B8B2A851D44B}" srcOrd="0" destOrd="0" presId="urn:microsoft.com/office/officeart/2008/layout/LinedList"/>
    <dgm:cxn modelId="{00DA4A28-AD7D-42DE-AF69-98F2EC10E599}" type="presParOf" srcId="{815C3262-5610-45DF-8699-D5CBF9164434}" destId="{B2FF8A02-16E0-44CF-B30B-1A0BCCFE28B2}" srcOrd="1" destOrd="0" presId="urn:microsoft.com/office/officeart/2008/layout/LinedList"/>
    <dgm:cxn modelId="{C91A1176-C682-4ECF-BF02-877579B47A39}" type="presParOf" srcId="{B2FF8A02-16E0-44CF-B30B-1A0BCCFE28B2}" destId="{FA57CD08-74FA-4677-AE87-91ECAAB4FAB3}" srcOrd="0" destOrd="0" presId="urn:microsoft.com/office/officeart/2008/layout/LinedList"/>
    <dgm:cxn modelId="{AB447DFB-6519-4F21-ACD9-B3E74B03088A}" type="presParOf" srcId="{B2FF8A02-16E0-44CF-B30B-1A0BCCFE28B2}" destId="{D1EF5305-14A7-4942-BA10-6100A077ADE5}" srcOrd="1" destOrd="0" presId="urn:microsoft.com/office/officeart/2008/layout/LinedList"/>
    <dgm:cxn modelId="{ED297F09-E954-4DC2-BE71-73E2504A690A}" type="presParOf" srcId="{D1EF5305-14A7-4942-BA10-6100A077ADE5}" destId="{A6DC1744-441E-46AC-9D8E-716B7763E093}" srcOrd="0" destOrd="0" presId="urn:microsoft.com/office/officeart/2008/layout/LinedList"/>
    <dgm:cxn modelId="{1E59CF06-51F6-48D1-9AA4-ED58655CE01A}" type="presParOf" srcId="{D1EF5305-14A7-4942-BA10-6100A077ADE5}" destId="{8EB4DA9C-2B81-4394-B521-5D48A9C2A77D}" srcOrd="1" destOrd="0" presId="urn:microsoft.com/office/officeart/2008/layout/LinedList"/>
    <dgm:cxn modelId="{1B0D038A-11EA-41C6-BFFE-C0157800096C}" type="presParOf" srcId="{D1EF5305-14A7-4942-BA10-6100A077ADE5}" destId="{7033372D-1F9A-46B3-996F-8B4B58E85ECC}" srcOrd="2" destOrd="0" presId="urn:microsoft.com/office/officeart/2008/layout/LinedList"/>
    <dgm:cxn modelId="{38A152BF-A310-42B3-A671-0D73D215DEDB}" type="presParOf" srcId="{B2FF8A02-16E0-44CF-B30B-1A0BCCFE28B2}" destId="{81D30F75-D9C4-4AF7-84C3-1B42D8AE9AE8}" srcOrd="2" destOrd="0" presId="urn:microsoft.com/office/officeart/2008/layout/LinedList"/>
    <dgm:cxn modelId="{C63FA681-0630-48AD-9DA6-B3B896276EDB}" type="presParOf" srcId="{B2FF8A02-16E0-44CF-B30B-1A0BCCFE28B2}" destId="{16C9B34B-8921-4F19-8087-1DDF1D13CB99}" srcOrd="3" destOrd="0" presId="urn:microsoft.com/office/officeart/2008/layout/LinedList"/>
    <dgm:cxn modelId="{47308583-3C6A-45EC-9969-3D29C2B08233}" type="presParOf" srcId="{B2FF8A02-16E0-44CF-B30B-1A0BCCFE28B2}" destId="{A46B68F2-EC3F-46E4-90C2-568883094428}" srcOrd="4" destOrd="0" presId="urn:microsoft.com/office/officeart/2008/layout/LinedList"/>
    <dgm:cxn modelId="{C33B39CC-BDED-4067-92F1-1DE940F8FB2E}" type="presParOf" srcId="{A46B68F2-EC3F-46E4-90C2-568883094428}" destId="{227B086F-2E0B-4824-9FB5-3E8C11CCC106}" srcOrd="0" destOrd="0" presId="urn:microsoft.com/office/officeart/2008/layout/LinedList"/>
    <dgm:cxn modelId="{9A6A4C1B-6824-4B35-9153-0D02196381BA}" type="presParOf" srcId="{A46B68F2-EC3F-46E4-90C2-568883094428}" destId="{8245B70E-812A-460C-B895-4782EDE46512}" srcOrd="1" destOrd="0" presId="urn:microsoft.com/office/officeart/2008/layout/LinedList"/>
    <dgm:cxn modelId="{D617E194-C0EC-402F-8E2F-B6469D9724E5}" type="presParOf" srcId="{A46B68F2-EC3F-46E4-90C2-568883094428}" destId="{C485E991-48D3-4C20-849B-F5E750273B33}" srcOrd="2" destOrd="0" presId="urn:microsoft.com/office/officeart/2008/layout/LinedList"/>
    <dgm:cxn modelId="{55EE5F5A-CECC-4ABD-931D-11C0AEB130CD}" type="presParOf" srcId="{B2FF8A02-16E0-44CF-B30B-1A0BCCFE28B2}" destId="{53344370-2B2D-4A7C-913B-FD6C27724E1B}" srcOrd="5" destOrd="0" presId="urn:microsoft.com/office/officeart/2008/layout/LinedList"/>
    <dgm:cxn modelId="{6D73B52D-F08D-435F-A7D3-A047750CB2A0}" type="presParOf" srcId="{B2FF8A02-16E0-44CF-B30B-1A0BCCFE28B2}" destId="{9C4BA5D4-5C94-4A6F-8EE8-24E0309DE1C3}" srcOrd="6" destOrd="0" presId="urn:microsoft.com/office/officeart/2008/layout/LinedList"/>
    <dgm:cxn modelId="{4B415E0A-D171-415A-9B3A-E6A83EE6A9F3}" type="presParOf" srcId="{084BD0C0-C0CB-4E5A-8D7A-0D0E98F3AAD8}" destId="{604F4440-D487-458F-A540-1170D4D0991F}" srcOrd="2" destOrd="0" presId="urn:microsoft.com/office/officeart/2008/layout/LinedList"/>
    <dgm:cxn modelId="{79D2ADC1-B2A8-4BD1-AB62-1ECAF98599E1}" type="presParOf" srcId="{084BD0C0-C0CB-4E5A-8D7A-0D0E98F3AAD8}" destId="{BE4F6FE1-7D5E-44C9-9D67-AF9B351AC559}" srcOrd="3" destOrd="0" presId="urn:microsoft.com/office/officeart/2008/layout/LinedList"/>
    <dgm:cxn modelId="{393A78ED-FFF6-4C0C-AF4C-FAA4742F1BBF}" type="presParOf" srcId="{BE4F6FE1-7D5E-44C9-9D67-AF9B351AC559}" destId="{D2D71FD8-15F8-4E9D-B104-8790A87529A7}" srcOrd="0" destOrd="0" presId="urn:microsoft.com/office/officeart/2008/layout/LinedList"/>
    <dgm:cxn modelId="{079BD0C4-9F9B-4324-BF88-E9D46B964A25}" type="presParOf" srcId="{BE4F6FE1-7D5E-44C9-9D67-AF9B351AC559}" destId="{75FF6FAB-7D7F-4169-9BE4-2AF73B56B180}" srcOrd="1" destOrd="0" presId="urn:microsoft.com/office/officeart/2008/layout/LinedList"/>
    <dgm:cxn modelId="{19816158-7BF9-4110-BEFC-3FF9AA140E43}" type="presParOf" srcId="{75FF6FAB-7D7F-4169-9BE4-2AF73B56B180}" destId="{2DF7E98E-E282-4E3F-85A2-0045D28BF11E}" srcOrd="0" destOrd="0" presId="urn:microsoft.com/office/officeart/2008/layout/LinedList"/>
    <dgm:cxn modelId="{049AD697-173F-43B9-BA58-E5334934615E}" type="presParOf" srcId="{75FF6FAB-7D7F-4169-9BE4-2AF73B56B180}" destId="{0B97E5E0-78EF-47C8-A72A-0601B8A39AEB}" srcOrd="1" destOrd="0" presId="urn:microsoft.com/office/officeart/2008/layout/LinedList"/>
    <dgm:cxn modelId="{1907E308-83CA-4123-8025-009BC97276FE}" type="presParOf" srcId="{0B97E5E0-78EF-47C8-A72A-0601B8A39AEB}" destId="{DD135935-9F88-4B0E-9413-7BA902605478}" srcOrd="0" destOrd="0" presId="urn:microsoft.com/office/officeart/2008/layout/LinedList"/>
    <dgm:cxn modelId="{492CF880-3978-48EF-8762-BF336827A613}" type="presParOf" srcId="{0B97E5E0-78EF-47C8-A72A-0601B8A39AEB}" destId="{5C106A76-3EC4-4ABD-B299-61C5F2C867D8}" srcOrd="1" destOrd="0" presId="urn:microsoft.com/office/officeart/2008/layout/LinedList"/>
    <dgm:cxn modelId="{9F54A2CD-58A8-4D3B-8023-F41E16A01569}" type="presParOf" srcId="{0B97E5E0-78EF-47C8-A72A-0601B8A39AEB}" destId="{7B76EE22-C13D-48E3-A0FF-2EA5DD19CC13}" srcOrd="2" destOrd="0" presId="urn:microsoft.com/office/officeart/2008/layout/LinedList"/>
    <dgm:cxn modelId="{BFC49DE4-E8D9-4BF5-8FF5-805F5EA710E0}" type="presParOf" srcId="{75FF6FAB-7D7F-4169-9BE4-2AF73B56B180}" destId="{F8B14277-B743-4049-B4A8-AA7A82C1E4EF}" srcOrd="2" destOrd="0" presId="urn:microsoft.com/office/officeart/2008/layout/LinedList"/>
    <dgm:cxn modelId="{4D649111-0062-4B17-9856-E1DD5BE1639F}" type="presParOf" srcId="{75FF6FAB-7D7F-4169-9BE4-2AF73B56B180}" destId="{FFD6D94C-54CD-4466-B2BA-A29B9C6404C6}" srcOrd="3" destOrd="0" presId="urn:microsoft.com/office/officeart/2008/layout/LinedList"/>
    <dgm:cxn modelId="{A69CCA1E-38EC-4AD7-8539-E5755AB1F5DA}" type="presParOf" srcId="{75FF6FAB-7D7F-4169-9BE4-2AF73B56B180}" destId="{F632AB53-E043-4EB7-92A0-338DF25F5D28}" srcOrd="4" destOrd="0" presId="urn:microsoft.com/office/officeart/2008/layout/LinedList"/>
    <dgm:cxn modelId="{CB609EE8-310D-4C03-A887-2BC2C1B11DA9}" type="presParOf" srcId="{F632AB53-E043-4EB7-92A0-338DF25F5D28}" destId="{7C4C5470-768B-4DC3-9297-E5D5206C06A9}" srcOrd="0" destOrd="0" presId="urn:microsoft.com/office/officeart/2008/layout/LinedList"/>
    <dgm:cxn modelId="{44EA4AEF-5EE1-40D2-B7B3-AFFF11AFCD3F}" type="presParOf" srcId="{F632AB53-E043-4EB7-92A0-338DF25F5D28}" destId="{34019435-2FD9-44E2-B3A3-D2CF2F638166}" srcOrd="1" destOrd="0" presId="urn:microsoft.com/office/officeart/2008/layout/LinedList"/>
    <dgm:cxn modelId="{211EACB1-C6A4-4E81-A05E-A7EA53109CB2}" type="presParOf" srcId="{F632AB53-E043-4EB7-92A0-338DF25F5D28}" destId="{EE419844-2719-40B3-B98A-1F1C5426CC0D}" srcOrd="2" destOrd="0" presId="urn:microsoft.com/office/officeart/2008/layout/LinedList"/>
    <dgm:cxn modelId="{6034CDFD-E0B5-452A-8B5C-7ABB6E538AB6}" type="presParOf" srcId="{75FF6FAB-7D7F-4169-9BE4-2AF73B56B180}" destId="{F638F47C-6D20-45D9-A264-4850831EB15E}" srcOrd="5" destOrd="0" presId="urn:microsoft.com/office/officeart/2008/layout/LinedList"/>
    <dgm:cxn modelId="{7AB88CA4-6D6A-4225-AE02-14BE658CB38B}" type="presParOf" srcId="{75FF6FAB-7D7F-4169-9BE4-2AF73B56B180}" destId="{A031A19C-3A92-409F-A91A-AE3A19176D38}" srcOrd="6" destOrd="0" presId="urn:microsoft.com/office/officeart/2008/layout/LinedList"/>
    <dgm:cxn modelId="{3A3E6327-D562-4B73-B3F4-68718A4EA9FA}" type="presParOf" srcId="{75FF6FAB-7D7F-4169-9BE4-2AF73B56B180}" destId="{854DFFFE-43F7-4146-9B58-198D2E70CDD7}" srcOrd="7" destOrd="0" presId="urn:microsoft.com/office/officeart/2008/layout/LinedList"/>
    <dgm:cxn modelId="{7C3BE702-CCCD-451F-AC48-3A4E7AD6E359}" type="presParOf" srcId="{854DFFFE-43F7-4146-9B58-198D2E70CDD7}" destId="{C38D782F-90A9-42B3-94B5-BB1DA15AC96F}" srcOrd="0" destOrd="0" presId="urn:microsoft.com/office/officeart/2008/layout/LinedList"/>
    <dgm:cxn modelId="{5B676A67-8655-4046-B431-96C3A38DCAF6}" type="presParOf" srcId="{854DFFFE-43F7-4146-9B58-198D2E70CDD7}" destId="{ABA72844-008A-4E30-949D-ADC5B619173B}" srcOrd="1" destOrd="0" presId="urn:microsoft.com/office/officeart/2008/layout/LinedList"/>
    <dgm:cxn modelId="{FBA8FA9F-6B80-45D6-8F9F-EEA90A7040BC}" type="presParOf" srcId="{854DFFFE-43F7-4146-9B58-198D2E70CDD7}" destId="{4402C09B-B0D1-498A-8080-C9597B1131F9}" srcOrd="2" destOrd="0" presId="urn:microsoft.com/office/officeart/2008/layout/LinedList"/>
    <dgm:cxn modelId="{13083D91-AD5D-4A90-9243-4BD52BF61A6F}" type="presParOf" srcId="{75FF6FAB-7D7F-4169-9BE4-2AF73B56B180}" destId="{BA05752F-B2FF-4E0D-81BE-A70FC7D0F5E1}" srcOrd="8" destOrd="0" presId="urn:microsoft.com/office/officeart/2008/layout/LinedList"/>
    <dgm:cxn modelId="{523E4EC4-6FB1-4BCC-A38C-6ABAA5BDAD52}" type="presParOf" srcId="{75FF6FAB-7D7F-4169-9BE4-2AF73B56B180}" destId="{01860A4F-18DD-4E6A-AE32-E44529F13D7D}" srcOrd="9" destOrd="0" presId="urn:microsoft.com/office/officeart/2008/layout/LinedList"/>
    <dgm:cxn modelId="{964E9506-2859-4E87-A141-209382571847}" type="presParOf" srcId="{75FF6FAB-7D7F-4169-9BE4-2AF73B56B180}" destId="{D4718AF7-68F0-4D3F-B278-B4A2567A0C15}" srcOrd="10" destOrd="0" presId="urn:microsoft.com/office/officeart/2008/layout/LinedList"/>
    <dgm:cxn modelId="{ADEA81E8-B4EA-4C36-AD92-A9C1CFBAB988}" type="presParOf" srcId="{D4718AF7-68F0-4D3F-B278-B4A2567A0C15}" destId="{888D1892-DD84-4A23-A26E-B0A7B897D5E2}" srcOrd="0" destOrd="0" presId="urn:microsoft.com/office/officeart/2008/layout/LinedList"/>
    <dgm:cxn modelId="{34689872-AD20-44A7-9F8B-0E8A5681AA9A}" type="presParOf" srcId="{D4718AF7-68F0-4D3F-B278-B4A2567A0C15}" destId="{775ABE0E-06A9-4943-B981-7C8FDF5FBC07}" srcOrd="1" destOrd="0" presId="urn:microsoft.com/office/officeart/2008/layout/LinedList"/>
    <dgm:cxn modelId="{85665D99-2524-4631-BA04-441D947E863C}" type="presParOf" srcId="{D4718AF7-68F0-4D3F-B278-B4A2567A0C15}" destId="{E533AD35-9CA0-4337-8732-82A3C2C45C0B}" srcOrd="2" destOrd="0" presId="urn:microsoft.com/office/officeart/2008/layout/LinedList"/>
    <dgm:cxn modelId="{D7FFE705-CA34-4734-BBBC-D370463C0F8E}" type="presParOf" srcId="{75FF6FAB-7D7F-4169-9BE4-2AF73B56B180}" destId="{B1B2A4AA-CD70-44D2-9F6C-FC8A8620DAD1}" srcOrd="11" destOrd="0" presId="urn:microsoft.com/office/officeart/2008/layout/LinedList"/>
    <dgm:cxn modelId="{9D4CE661-930B-4791-9506-20A8BFE5A1FC}" type="presParOf" srcId="{75FF6FAB-7D7F-4169-9BE4-2AF73B56B180}" destId="{B83D4B3C-D564-4BEF-9193-0AE59E61ABC1}"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0B4912F-36B3-43FD-8812-6393C9F61CB5}" type="doc">
      <dgm:prSet loTypeId="urn:microsoft.com/office/officeart/2005/8/layout/hProcess9" loCatId="process" qsTypeId="urn:microsoft.com/office/officeart/2005/8/quickstyle/simple1" qsCatId="simple" csTypeId="urn:microsoft.com/office/officeart/2005/8/colors/accent2_1" csCatId="accent2"/>
      <dgm:spPr/>
      <dgm:t>
        <a:bodyPr/>
        <a:lstStyle/>
        <a:p>
          <a:endParaRPr lang="en-US"/>
        </a:p>
      </dgm:t>
    </dgm:pt>
    <dgm:pt modelId="{520C9BCA-7A0F-47AA-BD29-C8CAD8ED9CCB}">
      <dgm:prSet/>
      <dgm:spPr/>
      <dgm:t>
        <a:bodyPr/>
        <a:lstStyle/>
        <a:p>
          <a:pPr rtl="0"/>
          <a:r>
            <a:rPr lang="fi-FI" b="0" i="1" smtClean="0"/>
            <a:t>Vähimmäisdirektiivi: </a:t>
          </a:r>
          <a:r>
            <a:rPr lang="fi-FI" b="0" smtClean="0"/>
            <a:t>sallii tiukemman kansallisen suojan </a:t>
          </a:r>
          <a:endParaRPr lang="fi-FI"/>
        </a:p>
      </dgm:t>
    </dgm:pt>
    <dgm:pt modelId="{B5298A25-9623-455C-B218-99C23F5C2CE0}" type="parTrans" cxnId="{9AF0ADB4-7A30-4B35-A365-4CDE1D9F619F}">
      <dgm:prSet/>
      <dgm:spPr/>
      <dgm:t>
        <a:bodyPr/>
        <a:lstStyle/>
        <a:p>
          <a:endParaRPr lang="en-US"/>
        </a:p>
      </dgm:t>
    </dgm:pt>
    <dgm:pt modelId="{CDA445BA-291C-4B6F-8985-655FC02C2282}" type="sibTrans" cxnId="{9AF0ADB4-7A30-4B35-A365-4CDE1D9F619F}">
      <dgm:prSet/>
      <dgm:spPr/>
      <dgm:t>
        <a:bodyPr/>
        <a:lstStyle/>
        <a:p>
          <a:endParaRPr lang="en-US"/>
        </a:p>
      </dgm:t>
    </dgm:pt>
    <dgm:pt modelId="{9B2538F1-D117-4FE0-A4B2-189D49BF85F7}">
      <dgm:prSet/>
      <dgm:spPr/>
      <dgm:t>
        <a:bodyPr/>
        <a:lstStyle/>
        <a:p>
          <a:pPr rtl="0"/>
          <a:r>
            <a:rPr lang="fi-FI" b="0" i="1" smtClean="0"/>
            <a:t>Koskee elinkeinonharjoittajan ja kuluttajan välisiä vakioehtoja</a:t>
          </a:r>
          <a:endParaRPr lang="fi-FI"/>
        </a:p>
      </dgm:t>
    </dgm:pt>
    <dgm:pt modelId="{ECD42F0B-ADA9-47A8-91ED-E58F50A8781A}" type="parTrans" cxnId="{5D94461C-75B7-4AE1-B442-9F3F4F850650}">
      <dgm:prSet/>
      <dgm:spPr/>
      <dgm:t>
        <a:bodyPr/>
        <a:lstStyle/>
        <a:p>
          <a:endParaRPr lang="en-US"/>
        </a:p>
      </dgm:t>
    </dgm:pt>
    <dgm:pt modelId="{1E922E37-6A1D-48AC-A34D-D8416E77DDF7}" type="sibTrans" cxnId="{5D94461C-75B7-4AE1-B442-9F3F4F850650}">
      <dgm:prSet/>
      <dgm:spPr/>
      <dgm:t>
        <a:bodyPr/>
        <a:lstStyle/>
        <a:p>
          <a:endParaRPr lang="en-US"/>
        </a:p>
      </dgm:t>
    </dgm:pt>
    <dgm:pt modelId="{9EB81024-2B6B-47CA-8C14-9349CE9410FC}">
      <dgm:prSet/>
      <dgm:spPr/>
      <dgm:t>
        <a:bodyPr/>
        <a:lstStyle/>
        <a:p>
          <a:pPr rtl="0"/>
          <a:r>
            <a:rPr lang="fi-FI" b="0" smtClean="0"/>
            <a:t>Tällaista sopimusehtoa pidetään kohtuuttomana,  jos se hyvän tavan vastaisesti aiheuttaa kuluttajan vahingoksi huomattavan epätasapainon osapuolten sopimuksesta johtuvien oikeuksien ja velvollisuuksien  välille. </a:t>
          </a:r>
          <a:endParaRPr lang="fi-FI"/>
        </a:p>
      </dgm:t>
    </dgm:pt>
    <dgm:pt modelId="{1BE608A1-387D-468F-8854-9C625E98AED9}" type="parTrans" cxnId="{DC237910-7F6F-406D-97EA-1473C3DA04F4}">
      <dgm:prSet/>
      <dgm:spPr/>
      <dgm:t>
        <a:bodyPr/>
        <a:lstStyle/>
        <a:p>
          <a:endParaRPr lang="en-US"/>
        </a:p>
      </dgm:t>
    </dgm:pt>
    <dgm:pt modelId="{F5F61B8E-A954-4432-9095-85C48FC7481A}" type="sibTrans" cxnId="{DC237910-7F6F-406D-97EA-1473C3DA04F4}">
      <dgm:prSet/>
      <dgm:spPr/>
      <dgm:t>
        <a:bodyPr/>
        <a:lstStyle/>
        <a:p>
          <a:endParaRPr lang="en-US"/>
        </a:p>
      </dgm:t>
    </dgm:pt>
    <dgm:pt modelId="{6E69E6FD-11B3-4A31-A1EE-13FEE0234086}">
      <dgm:prSet/>
      <dgm:spPr/>
      <dgm:t>
        <a:bodyPr/>
        <a:lstStyle/>
        <a:p>
          <a:pPr rtl="0"/>
          <a:r>
            <a:rPr lang="fi-FI" b="0" smtClean="0"/>
            <a:t>Sopimus jää direktiivin mukaan muilta osin osapuolia sitovaksi, jos sopimus voi olla olemassa ilman  kohtuuttomia ehtoja </a:t>
          </a:r>
          <a:endParaRPr lang="fi-FI"/>
        </a:p>
      </dgm:t>
    </dgm:pt>
    <dgm:pt modelId="{887B438F-4A43-4803-B114-5197A417B218}" type="parTrans" cxnId="{704E432A-AE66-4225-B9FF-15A76AF02C6F}">
      <dgm:prSet/>
      <dgm:spPr/>
      <dgm:t>
        <a:bodyPr/>
        <a:lstStyle/>
        <a:p>
          <a:endParaRPr lang="en-US"/>
        </a:p>
      </dgm:t>
    </dgm:pt>
    <dgm:pt modelId="{841F404A-40F1-4263-9B58-B95B6217AA36}" type="sibTrans" cxnId="{704E432A-AE66-4225-B9FF-15A76AF02C6F}">
      <dgm:prSet/>
      <dgm:spPr/>
      <dgm:t>
        <a:bodyPr/>
        <a:lstStyle/>
        <a:p>
          <a:endParaRPr lang="en-US"/>
        </a:p>
      </dgm:t>
    </dgm:pt>
    <dgm:pt modelId="{7DC6B65B-1988-4AC9-9B39-5F8A4A23F50C}">
      <dgm:prSet/>
      <dgm:spPr/>
      <dgm:t>
        <a:bodyPr/>
        <a:lstStyle/>
        <a:p>
          <a:pPr rtl="0"/>
          <a:r>
            <a:rPr lang="fi-FI" b="0" i="1" smtClean="0"/>
            <a:t>KSL:ia suppeampi soveltuvuus: </a:t>
          </a:r>
          <a:endParaRPr lang="fi-FI"/>
        </a:p>
      </dgm:t>
    </dgm:pt>
    <dgm:pt modelId="{B9A2E246-1A4C-4131-BB59-3E0D7D48AA18}" type="parTrans" cxnId="{2E0EF0F7-2DE3-4B90-8966-26D9CE4569B4}">
      <dgm:prSet/>
      <dgm:spPr/>
      <dgm:t>
        <a:bodyPr/>
        <a:lstStyle/>
        <a:p>
          <a:endParaRPr lang="en-US"/>
        </a:p>
      </dgm:t>
    </dgm:pt>
    <dgm:pt modelId="{627323B3-1FB6-442B-B930-42E05CA01F6B}" type="sibTrans" cxnId="{2E0EF0F7-2DE3-4B90-8966-26D9CE4569B4}">
      <dgm:prSet/>
      <dgm:spPr/>
      <dgm:t>
        <a:bodyPr/>
        <a:lstStyle/>
        <a:p>
          <a:endParaRPr lang="en-US"/>
        </a:p>
      </dgm:t>
    </dgm:pt>
    <dgm:pt modelId="{E1148A64-2754-4504-9F76-462428CAF946}">
      <dgm:prSet/>
      <dgm:spPr/>
      <dgm:t>
        <a:bodyPr/>
        <a:lstStyle/>
        <a:p>
          <a:pPr rtl="0"/>
          <a:r>
            <a:rPr lang="fi-FI" b="0" i="1" smtClean="0"/>
            <a:t>ei koske hinnan riittävyyttä eikä vastineena toimitettavia palveluja ja tavaroita, jos ehdot on laadittu selkeästi ja ymmärrettävästi </a:t>
          </a:r>
          <a:endParaRPr lang="fi-FI"/>
        </a:p>
      </dgm:t>
    </dgm:pt>
    <dgm:pt modelId="{C8AB5670-50C5-422F-A74A-B035B074D9D0}" type="parTrans" cxnId="{00C8FF6E-E8BA-4873-8267-8D5CCCC260A9}">
      <dgm:prSet/>
      <dgm:spPr/>
      <dgm:t>
        <a:bodyPr/>
        <a:lstStyle/>
        <a:p>
          <a:endParaRPr lang="en-US"/>
        </a:p>
      </dgm:t>
    </dgm:pt>
    <dgm:pt modelId="{45FC126D-4C8D-440F-8F37-877BA1419FA8}" type="sibTrans" cxnId="{00C8FF6E-E8BA-4873-8267-8D5CCCC260A9}">
      <dgm:prSet/>
      <dgm:spPr/>
      <dgm:t>
        <a:bodyPr/>
        <a:lstStyle/>
        <a:p>
          <a:endParaRPr lang="en-US"/>
        </a:p>
      </dgm:t>
    </dgm:pt>
    <dgm:pt modelId="{081C0AF8-B0E9-47EC-8979-A4AEF5D02CCB}">
      <dgm:prSet/>
      <dgm:spPr/>
      <dgm:t>
        <a:bodyPr/>
        <a:lstStyle/>
        <a:p>
          <a:pPr rtl="0"/>
          <a:r>
            <a:rPr lang="fi-FI" i="1" smtClean="0"/>
            <a:t>ei koske ”pakollisia lakeja tai asetuksia heijastavia sopimusehtoja” </a:t>
          </a:r>
          <a:endParaRPr lang="fi-FI"/>
        </a:p>
      </dgm:t>
    </dgm:pt>
    <dgm:pt modelId="{9C795287-2E69-40CD-8B9B-549E4A2E5E57}" type="parTrans" cxnId="{E62DCF3D-DAE6-4091-8245-3B113AED01C6}">
      <dgm:prSet/>
      <dgm:spPr/>
      <dgm:t>
        <a:bodyPr/>
        <a:lstStyle/>
        <a:p>
          <a:endParaRPr lang="en-US"/>
        </a:p>
      </dgm:t>
    </dgm:pt>
    <dgm:pt modelId="{D661A767-45A5-408B-8A8A-25B02C51E8F7}" type="sibTrans" cxnId="{E62DCF3D-DAE6-4091-8245-3B113AED01C6}">
      <dgm:prSet/>
      <dgm:spPr/>
      <dgm:t>
        <a:bodyPr/>
        <a:lstStyle/>
        <a:p>
          <a:endParaRPr lang="en-US"/>
        </a:p>
      </dgm:t>
    </dgm:pt>
    <dgm:pt modelId="{E00E38C0-0281-4B50-81EB-6B7BC6B0D3B9}" type="pres">
      <dgm:prSet presAssocID="{70B4912F-36B3-43FD-8812-6393C9F61CB5}" presName="CompostProcess" presStyleCnt="0">
        <dgm:presLayoutVars>
          <dgm:dir/>
          <dgm:resizeHandles val="exact"/>
        </dgm:presLayoutVars>
      </dgm:prSet>
      <dgm:spPr/>
      <dgm:t>
        <a:bodyPr/>
        <a:lstStyle/>
        <a:p>
          <a:endParaRPr lang="en-US"/>
        </a:p>
      </dgm:t>
    </dgm:pt>
    <dgm:pt modelId="{2DA6B2DF-F0CE-421D-909C-C438BE55F2DF}" type="pres">
      <dgm:prSet presAssocID="{70B4912F-36B3-43FD-8812-6393C9F61CB5}" presName="arrow" presStyleLbl="bgShp" presStyleIdx="0" presStyleCnt="1"/>
      <dgm:spPr/>
      <dgm:t>
        <a:bodyPr/>
        <a:lstStyle/>
        <a:p>
          <a:endParaRPr lang="fi-FI"/>
        </a:p>
      </dgm:t>
    </dgm:pt>
    <dgm:pt modelId="{CDCCC711-8B16-4577-8A75-F2583E75410D}" type="pres">
      <dgm:prSet presAssocID="{70B4912F-36B3-43FD-8812-6393C9F61CB5}" presName="linearProcess" presStyleCnt="0"/>
      <dgm:spPr/>
      <dgm:t>
        <a:bodyPr/>
        <a:lstStyle/>
        <a:p>
          <a:endParaRPr lang="fi-FI"/>
        </a:p>
      </dgm:t>
    </dgm:pt>
    <dgm:pt modelId="{FD324EBF-4098-4F7F-9ACB-3FDD32A81D49}" type="pres">
      <dgm:prSet presAssocID="{520C9BCA-7A0F-47AA-BD29-C8CAD8ED9CCB}" presName="textNode" presStyleLbl="node1" presStyleIdx="0" presStyleCnt="5">
        <dgm:presLayoutVars>
          <dgm:bulletEnabled val="1"/>
        </dgm:presLayoutVars>
      </dgm:prSet>
      <dgm:spPr/>
      <dgm:t>
        <a:bodyPr/>
        <a:lstStyle/>
        <a:p>
          <a:endParaRPr lang="en-US"/>
        </a:p>
      </dgm:t>
    </dgm:pt>
    <dgm:pt modelId="{972F22E5-B857-4C19-BCA9-5AF384FF26A9}" type="pres">
      <dgm:prSet presAssocID="{CDA445BA-291C-4B6F-8985-655FC02C2282}" presName="sibTrans" presStyleCnt="0"/>
      <dgm:spPr/>
      <dgm:t>
        <a:bodyPr/>
        <a:lstStyle/>
        <a:p>
          <a:endParaRPr lang="fi-FI"/>
        </a:p>
      </dgm:t>
    </dgm:pt>
    <dgm:pt modelId="{4A175CF4-B34A-490A-B4A1-2E4B5371B4FC}" type="pres">
      <dgm:prSet presAssocID="{9B2538F1-D117-4FE0-A4B2-189D49BF85F7}" presName="textNode" presStyleLbl="node1" presStyleIdx="1" presStyleCnt="5">
        <dgm:presLayoutVars>
          <dgm:bulletEnabled val="1"/>
        </dgm:presLayoutVars>
      </dgm:prSet>
      <dgm:spPr/>
      <dgm:t>
        <a:bodyPr/>
        <a:lstStyle/>
        <a:p>
          <a:endParaRPr lang="en-US"/>
        </a:p>
      </dgm:t>
    </dgm:pt>
    <dgm:pt modelId="{FC32F657-8C2B-4442-9DB1-6C2D7E294CF7}" type="pres">
      <dgm:prSet presAssocID="{1E922E37-6A1D-48AC-A34D-D8416E77DDF7}" presName="sibTrans" presStyleCnt="0"/>
      <dgm:spPr/>
      <dgm:t>
        <a:bodyPr/>
        <a:lstStyle/>
        <a:p>
          <a:endParaRPr lang="fi-FI"/>
        </a:p>
      </dgm:t>
    </dgm:pt>
    <dgm:pt modelId="{46EA5C4D-DCE3-4882-B787-A69F9C4AB1EF}" type="pres">
      <dgm:prSet presAssocID="{9EB81024-2B6B-47CA-8C14-9349CE9410FC}" presName="textNode" presStyleLbl="node1" presStyleIdx="2" presStyleCnt="5">
        <dgm:presLayoutVars>
          <dgm:bulletEnabled val="1"/>
        </dgm:presLayoutVars>
      </dgm:prSet>
      <dgm:spPr/>
      <dgm:t>
        <a:bodyPr/>
        <a:lstStyle/>
        <a:p>
          <a:endParaRPr lang="en-US"/>
        </a:p>
      </dgm:t>
    </dgm:pt>
    <dgm:pt modelId="{FFCD648A-998B-40F1-991D-1D2EAD24ADEB}" type="pres">
      <dgm:prSet presAssocID="{F5F61B8E-A954-4432-9095-85C48FC7481A}" presName="sibTrans" presStyleCnt="0"/>
      <dgm:spPr/>
      <dgm:t>
        <a:bodyPr/>
        <a:lstStyle/>
        <a:p>
          <a:endParaRPr lang="fi-FI"/>
        </a:p>
      </dgm:t>
    </dgm:pt>
    <dgm:pt modelId="{8EF07D68-4DB7-4CE8-8276-63443DFA3541}" type="pres">
      <dgm:prSet presAssocID="{6E69E6FD-11B3-4A31-A1EE-13FEE0234086}" presName="textNode" presStyleLbl="node1" presStyleIdx="3" presStyleCnt="5">
        <dgm:presLayoutVars>
          <dgm:bulletEnabled val="1"/>
        </dgm:presLayoutVars>
      </dgm:prSet>
      <dgm:spPr/>
      <dgm:t>
        <a:bodyPr/>
        <a:lstStyle/>
        <a:p>
          <a:endParaRPr lang="en-US"/>
        </a:p>
      </dgm:t>
    </dgm:pt>
    <dgm:pt modelId="{B6184F2B-C930-40E7-B384-E354EDC818C8}" type="pres">
      <dgm:prSet presAssocID="{841F404A-40F1-4263-9B58-B95B6217AA36}" presName="sibTrans" presStyleCnt="0"/>
      <dgm:spPr/>
      <dgm:t>
        <a:bodyPr/>
        <a:lstStyle/>
        <a:p>
          <a:endParaRPr lang="fi-FI"/>
        </a:p>
      </dgm:t>
    </dgm:pt>
    <dgm:pt modelId="{33A95FBC-6FCB-4749-8AE3-44079F2AABB0}" type="pres">
      <dgm:prSet presAssocID="{7DC6B65B-1988-4AC9-9B39-5F8A4A23F50C}" presName="textNode" presStyleLbl="node1" presStyleIdx="4" presStyleCnt="5">
        <dgm:presLayoutVars>
          <dgm:bulletEnabled val="1"/>
        </dgm:presLayoutVars>
      </dgm:prSet>
      <dgm:spPr/>
      <dgm:t>
        <a:bodyPr/>
        <a:lstStyle/>
        <a:p>
          <a:endParaRPr lang="en-US"/>
        </a:p>
      </dgm:t>
    </dgm:pt>
  </dgm:ptLst>
  <dgm:cxnLst>
    <dgm:cxn modelId="{08F9FC12-32B4-4BF9-B7E2-6914C0734383}" type="presOf" srcId="{6E69E6FD-11B3-4A31-A1EE-13FEE0234086}" destId="{8EF07D68-4DB7-4CE8-8276-63443DFA3541}" srcOrd="0" destOrd="0" presId="urn:microsoft.com/office/officeart/2005/8/layout/hProcess9"/>
    <dgm:cxn modelId="{657C9043-0697-41EE-B3B4-D88947962FC4}" type="presOf" srcId="{081C0AF8-B0E9-47EC-8979-A4AEF5D02CCB}" destId="{33A95FBC-6FCB-4749-8AE3-44079F2AABB0}" srcOrd="0" destOrd="2" presId="urn:microsoft.com/office/officeart/2005/8/layout/hProcess9"/>
    <dgm:cxn modelId="{879593E0-0AD3-412A-BA0E-5122A55C7535}" type="presOf" srcId="{70B4912F-36B3-43FD-8812-6393C9F61CB5}" destId="{E00E38C0-0281-4B50-81EB-6B7BC6B0D3B9}" srcOrd="0" destOrd="0" presId="urn:microsoft.com/office/officeart/2005/8/layout/hProcess9"/>
    <dgm:cxn modelId="{363BA525-8868-4ACC-B53E-D9C0D3FB1856}" type="presOf" srcId="{9B2538F1-D117-4FE0-A4B2-189D49BF85F7}" destId="{4A175CF4-B34A-490A-B4A1-2E4B5371B4FC}" srcOrd="0" destOrd="0" presId="urn:microsoft.com/office/officeart/2005/8/layout/hProcess9"/>
    <dgm:cxn modelId="{704E432A-AE66-4225-B9FF-15A76AF02C6F}" srcId="{70B4912F-36B3-43FD-8812-6393C9F61CB5}" destId="{6E69E6FD-11B3-4A31-A1EE-13FEE0234086}" srcOrd="3" destOrd="0" parTransId="{887B438F-4A43-4803-B114-5197A417B218}" sibTransId="{841F404A-40F1-4263-9B58-B95B6217AA36}"/>
    <dgm:cxn modelId="{E62DCF3D-DAE6-4091-8245-3B113AED01C6}" srcId="{7DC6B65B-1988-4AC9-9B39-5F8A4A23F50C}" destId="{081C0AF8-B0E9-47EC-8979-A4AEF5D02CCB}" srcOrd="1" destOrd="0" parTransId="{9C795287-2E69-40CD-8B9B-549E4A2E5E57}" sibTransId="{D661A767-45A5-408B-8A8A-25B02C51E8F7}"/>
    <dgm:cxn modelId="{DC237910-7F6F-406D-97EA-1473C3DA04F4}" srcId="{70B4912F-36B3-43FD-8812-6393C9F61CB5}" destId="{9EB81024-2B6B-47CA-8C14-9349CE9410FC}" srcOrd="2" destOrd="0" parTransId="{1BE608A1-387D-468F-8854-9C625E98AED9}" sibTransId="{F5F61B8E-A954-4432-9095-85C48FC7481A}"/>
    <dgm:cxn modelId="{74CEFA7E-C86E-49E0-9996-9E004B7841BE}" type="presOf" srcId="{9EB81024-2B6B-47CA-8C14-9349CE9410FC}" destId="{46EA5C4D-DCE3-4882-B787-A69F9C4AB1EF}" srcOrd="0" destOrd="0" presId="urn:microsoft.com/office/officeart/2005/8/layout/hProcess9"/>
    <dgm:cxn modelId="{B71301BC-6D83-45B8-8E28-1F25DD60A284}" type="presOf" srcId="{E1148A64-2754-4504-9F76-462428CAF946}" destId="{33A95FBC-6FCB-4749-8AE3-44079F2AABB0}" srcOrd="0" destOrd="1" presId="urn:microsoft.com/office/officeart/2005/8/layout/hProcess9"/>
    <dgm:cxn modelId="{A574754F-9B77-4A8B-85F0-5ABEE8FF6D8E}" type="presOf" srcId="{520C9BCA-7A0F-47AA-BD29-C8CAD8ED9CCB}" destId="{FD324EBF-4098-4F7F-9ACB-3FDD32A81D49}" srcOrd="0" destOrd="0" presId="urn:microsoft.com/office/officeart/2005/8/layout/hProcess9"/>
    <dgm:cxn modelId="{00C8FF6E-E8BA-4873-8267-8D5CCCC260A9}" srcId="{7DC6B65B-1988-4AC9-9B39-5F8A4A23F50C}" destId="{E1148A64-2754-4504-9F76-462428CAF946}" srcOrd="0" destOrd="0" parTransId="{C8AB5670-50C5-422F-A74A-B035B074D9D0}" sibTransId="{45FC126D-4C8D-440F-8F37-877BA1419FA8}"/>
    <dgm:cxn modelId="{FCAE1E5F-4216-41F5-A746-1CB1F62A9290}" type="presOf" srcId="{7DC6B65B-1988-4AC9-9B39-5F8A4A23F50C}" destId="{33A95FBC-6FCB-4749-8AE3-44079F2AABB0}" srcOrd="0" destOrd="0" presId="urn:microsoft.com/office/officeart/2005/8/layout/hProcess9"/>
    <dgm:cxn modelId="{9AF0ADB4-7A30-4B35-A365-4CDE1D9F619F}" srcId="{70B4912F-36B3-43FD-8812-6393C9F61CB5}" destId="{520C9BCA-7A0F-47AA-BD29-C8CAD8ED9CCB}" srcOrd="0" destOrd="0" parTransId="{B5298A25-9623-455C-B218-99C23F5C2CE0}" sibTransId="{CDA445BA-291C-4B6F-8985-655FC02C2282}"/>
    <dgm:cxn modelId="{2E0EF0F7-2DE3-4B90-8966-26D9CE4569B4}" srcId="{70B4912F-36B3-43FD-8812-6393C9F61CB5}" destId="{7DC6B65B-1988-4AC9-9B39-5F8A4A23F50C}" srcOrd="4" destOrd="0" parTransId="{B9A2E246-1A4C-4131-BB59-3E0D7D48AA18}" sibTransId="{627323B3-1FB6-442B-B930-42E05CA01F6B}"/>
    <dgm:cxn modelId="{5D94461C-75B7-4AE1-B442-9F3F4F850650}" srcId="{70B4912F-36B3-43FD-8812-6393C9F61CB5}" destId="{9B2538F1-D117-4FE0-A4B2-189D49BF85F7}" srcOrd="1" destOrd="0" parTransId="{ECD42F0B-ADA9-47A8-91ED-E58F50A8781A}" sibTransId="{1E922E37-6A1D-48AC-A34D-D8416E77DDF7}"/>
    <dgm:cxn modelId="{8FD708B1-6075-4468-B184-87BB0F285564}" type="presParOf" srcId="{E00E38C0-0281-4B50-81EB-6B7BC6B0D3B9}" destId="{2DA6B2DF-F0CE-421D-909C-C438BE55F2DF}" srcOrd="0" destOrd="0" presId="urn:microsoft.com/office/officeart/2005/8/layout/hProcess9"/>
    <dgm:cxn modelId="{4EB98043-4A6F-4254-888D-62575313C597}" type="presParOf" srcId="{E00E38C0-0281-4B50-81EB-6B7BC6B0D3B9}" destId="{CDCCC711-8B16-4577-8A75-F2583E75410D}" srcOrd="1" destOrd="0" presId="urn:microsoft.com/office/officeart/2005/8/layout/hProcess9"/>
    <dgm:cxn modelId="{1A5EA2FA-665F-4264-AE12-C6B7E83044F5}" type="presParOf" srcId="{CDCCC711-8B16-4577-8A75-F2583E75410D}" destId="{FD324EBF-4098-4F7F-9ACB-3FDD32A81D49}" srcOrd="0" destOrd="0" presId="urn:microsoft.com/office/officeart/2005/8/layout/hProcess9"/>
    <dgm:cxn modelId="{80B7C6C6-FE75-491A-A7A4-E1D816175703}" type="presParOf" srcId="{CDCCC711-8B16-4577-8A75-F2583E75410D}" destId="{972F22E5-B857-4C19-BCA9-5AF384FF26A9}" srcOrd="1" destOrd="0" presId="urn:microsoft.com/office/officeart/2005/8/layout/hProcess9"/>
    <dgm:cxn modelId="{6CF57318-3F17-456E-B34D-4FFEAD42AD3B}" type="presParOf" srcId="{CDCCC711-8B16-4577-8A75-F2583E75410D}" destId="{4A175CF4-B34A-490A-B4A1-2E4B5371B4FC}" srcOrd="2" destOrd="0" presId="urn:microsoft.com/office/officeart/2005/8/layout/hProcess9"/>
    <dgm:cxn modelId="{212DF397-EF77-43B4-89F8-80F8FF33DAA6}" type="presParOf" srcId="{CDCCC711-8B16-4577-8A75-F2583E75410D}" destId="{FC32F657-8C2B-4442-9DB1-6C2D7E294CF7}" srcOrd="3" destOrd="0" presId="urn:microsoft.com/office/officeart/2005/8/layout/hProcess9"/>
    <dgm:cxn modelId="{05E35D8A-BB1D-4EFA-88E9-8B91912F394D}" type="presParOf" srcId="{CDCCC711-8B16-4577-8A75-F2583E75410D}" destId="{46EA5C4D-DCE3-4882-B787-A69F9C4AB1EF}" srcOrd="4" destOrd="0" presId="urn:microsoft.com/office/officeart/2005/8/layout/hProcess9"/>
    <dgm:cxn modelId="{E667B4D4-6F6E-4F61-ABB0-AD9030A7FD0D}" type="presParOf" srcId="{CDCCC711-8B16-4577-8A75-F2583E75410D}" destId="{FFCD648A-998B-40F1-991D-1D2EAD24ADEB}" srcOrd="5" destOrd="0" presId="urn:microsoft.com/office/officeart/2005/8/layout/hProcess9"/>
    <dgm:cxn modelId="{8AFA92D3-3B09-4F5F-95FB-229E2184D011}" type="presParOf" srcId="{CDCCC711-8B16-4577-8A75-F2583E75410D}" destId="{8EF07D68-4DB7-4CE8-8276-63443DFA3541}" srcOrd="6" destOrd="0" presId="urn:microsoft.com/office/officeart/2005/8/layout/hProcess9"/>
    <dgm:cxn modelId="{6C8679A2-151F-4FBD-9C55-95B5EE1A5DAC}" type="presParOf" srcId="{CDCCC711-8B16-4577-8A75-F2583E75410D}" destId="{B6184F2B-C930-40E7-B384-E354EDC818C8}" srcOrd="7" destOrd="0" presId="urn:microsoft.com/office/officeart/2005/8/layout/hProcess9"/>
    <dgm:cxn modelId="{6498A37D-9955-41DB-B517-FB8A78E7860B}" type="presParOf" srcId="{CDCCC711-8B16-4577-8A75-F2583E75410D}" destId="{33A95FBC-6FCB-4749-8AE3-44079F2AABB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E66059-8FCA-42D4-BFC9-13F204C28B6F}"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en-US"/>
        </a:p>
      </dgm:t>
    </dgm:pt>
    <dgm:pt modelId="{13992114-C8E9-4E1C-9EB8-E443F9808B1B}">
      <dgm:prSet/>
      <dgm:spPr/>
      <dgm:t>
        <a:bodyPr/>
        <a:lstStyle/>
        <a:p>
          <a:pPr rtl="0"/>
          <a:r>
            <a:rPr lang="fi-FI" b="0" i="1" dirty="0" smtClean="0"/>
            <a:t>Sopimusehtodirektiivin päämäärää ei EU-tuomioistuimen mukaan voitaisi saavuttaa, jos kuluttajan tulisi aina vedota ehdon kohtuuttomuuteen </a:t>
          </a:r>
          <a:endParaRPr lang="fi-FI" dirty="0"/>
        </a:p>
      </dgm:t>
    </dgm:pt>
    <dgm:pt modelId="{F6AF75C6-26E6-4E67-84B9-05C7E9C265E9}" type="parTrans" cxnId="{CED0AA2E-B3EA-41CF-B27A-339E1CAB05BB}">
      <dgm:prSet/>
      <dgm:spPr/>
      <dgm:t>
        <a:bodyPr/>
        <a:lstStyle/>
        <a:p>
          <a:endParaRPr lang="en-US"/>
        </a:p>
      </dgm:t>
    </dgm:pt>
    <dgm:pt modelId="{C5996DD2-6B80-45CC-AC43-B49417CF78B2}" type="sibTrans" cxnId="{CED0AA2E-B3EA-41CF-B27A-339E1CAB05BB}">
      <dgm:prSet/>
      <dgm:spPr/>
      <dgm:t>
        <a:bodyPr/>
        <a:lstStyle/>
        <a:p>
          <a:endParaRPr lang="en-US"/>
        </a:p>
      </dgm:t>
    </dgm:pt>
    <dgm:pt modelId="{D39D3B4A-A51E-48E4-8778-8234A6DD3CF2}">
      <dgm:prSet/>
      <dgm:spPr/>
      <dgm:t>
        <a:bodyPr/>
        <a:lstStyle/>
        <a:p>
          <a:pPr rtl="0"/>
          <a:r>
            <a:rPr lang="fi-FI" b="0" smtClean="0"/>
            <a:t>Sopimusehtodirektiivi perustuu yleiseen etuun ja vastaa jäsenvaltioiden kansallisen oikeusjärjestyksen perusteisiin kuuluvia säännöksiä. </a:t>
          </a:r>
          <a:endParaRPr lang="fi-FI"/>
        </a:p>
      </dgm:t>
    </dgm:pt>
    <dgm:pt modelId="{C044EA5C-013F-4C5F-8632-752074216309}" type="parTrans" cxnId="{9F3BE415-43F3-4F07-9B9A-E48060EDF982}">
      <dgm:prSet/>
      <dgm:spPr/>
      <dgm:t>
        <a:bodyPr/>
        <a:lstStyle/>
        <a:p>
          <a:endParaRPr lang="en-US"/>
        </a:p>
      </dgm:t>
    </dgm:pt>
    <dgm:pt modelId="{053707C3-DBCE-4E13-A466-50AFADFB17BA}" type="sibTrans" cxnId="{9F3BE415-43F3-4F07-9B9A-E48060EDF982}">
      <dgm:prSet/>
      <dgm:spPr/>
      <dgm:t>
        <a:bodyPr/>
        <a:lstStyle/>
        <a:p>
          <a:endParaRPr lang="en-US"/>
        </a:p>
      </dgm:t>
    </dgm:pt>
    <dgm:pt modelId="{FAEEF712-3CCA-4811-BC10-97C0F5534FFE}">
      <dgm:prSet/>
      <dgm:spPr/>
      <dgm:t>
        <a:bodyPr/>
        <a:lstStyle/>
        <a:p>
          <a:pPr rtl="0"/>
          <a:r>
            <a:rPr lang="fi-FI" b="0" smtClean="0"/>
            <a:t>Tuomioistuimella on </a:t>
          </a:r>
          <a:r>
            <a:rPr lang="fi-FI" b="0" i="1" smtClean="0"/>
            <a:t>tutkimisvelvollisuus</a:t>
          </a:r>
          <a:r>
            <a:rPr lang="fi-FI" b="0" smtClean="0"/>
            <a:t>, </a:t>
          </a:r>
          <a:endParaRPr lang="fi-FI"/>
        </a:p>
      </dgm:t>
    </dgm:pt>
    <dgm:pt modelId="{3F02DDF5-D9A6-4EF3-8761-DE7A91FCFC38}" type="parTrans" cxnId="{6A85CF88-D3A6-44EE-8D1A-D210A6DCE0FE}">
      <dgm:prSet/>
      <dgm:spPr/>
      <dgm:t>
        <a:bodyPr/>
        <a:lstStyle/>
        <a:p>
          <a:endParaRPr lang="en-US"/>
        </a:p>
      </dgm:t>
    </dgm:pt>
    <dgm:pt modelId="{C32657DA-3F48-4B53-9FD8-6DBD54392218}" type="sibTrans" cxnId="{6A85CF88-D3A6-44EE-8D1A-D210A6DCE0FE}">
      <dgm:prSet/>
      <dgm:spPr/>
      <dgm:t>
        <a:bodyPr/>
        <a:lstStyle/>
        <a:p>
          <a:endParaRPr lang="en-US"/>
        </a:p>
      </dgm:t>
    </dgm:pt>
    <dgm:pt modelId="{3BC3D09B-AB27-4336-A186-BD1D55221A11}">
      <dgm:prSet/>
      <dgm:spPr/>
      <dgm:t>
        <a:bodyPr/>
        <a:lstStyle/>
        <a:p>
          <a:pPr rtl="0"/>
          <a:r>
            <a:rPr lang="fi-FI" b="0" smtClean="0"/>
            <a:t>jos kansallisen prosessioikeuden mukaan tuomioistuin saa viran puolesta tutkia näiden perusteiden mukaisuuden …</a:t>
          </a:r>
          <a:endParaRPr lang="fi-FI"/>
        </a:p>
      </dgm:t>
    </dgm:pt>
    <dgm:pt modelId="{360A92CB-EA2E-4EC6-A8F5-E5B0A39128B0}" type="parTrans" cxnId="{B101425D-D590-4313-A4DE-F2E04F45A6D5}">
      <dgm:prSet/>
      <dgm:spPr/>
      <dgm:t>
        <a:bodyPr/>
        <a:lstStyle/>
        <a:p>
          <a:endParaRPr lang="en-US"/>
        </a:p>
      </dgm:t>
    </dgm:pt>
    <dgm:pt modelId="{E0FB199D-1926-4CDC-AA2F-C9F5C41D9BBA}" type="sibTrans" cxnId="{B101425D-D590-4313-A4DE-F2E04F45A6D5}">
      <dgm:prSet/>
      <dgm:spPr/>
      <dgm:t>
        <a:bodyPr/>
        <a:lstStyle/>
        <a:p>
          <a:endParaRPr lang="en-US"/>
        </a:p>
      </dgm:t>
    </dgm:pt>
    <dgm:pt modelId="{61B5316B-50E7-4169-AC52-94605540E057}" type="pres">
      <dgm:prSet presAssocID="{43E66059-8FCA-42D4-BFC9-13F204C28B6F}" presName="linear" presStyleCnt="0">
        <dgm:presLayoutVars>
          <dgm:animLvl val="lvl"/>
          <dgm:resizeHandles val="exact"/>
        </dgm:presLayoutVars>
      </dgm:prSet>
      <dgm:spPr/>
      <dgm:t>
        <a:bodyPr/>
        <a:lstStyle/>
        <a:p>
          <a:endParaRPr lang="en-US"/>
        </a:p>
      </dgm:t>
    </dgm:pt>
    <dgm:pt modelId="{877B55EE-7C12-4872-9FDC-3D3A9B661809}" type="pres">
      <dgm:prSet presAssocID="{13992114-C8E9-4E1C-9EB8-E443F9808B1B}" presName="parentText" presStyleLbl="node1" presStyleIdx="0" presStyleCnt="3">
        <dgm:presLayoutVars>
          <dgm:chMax val="0"/>
          <dgm:bulletEnabled val="1"/>
        </dgm:presLayoutVars>
      </dgm:prSet>
      <dgm:spPr/>
      <dgm:t>
        <a:bodyPr/>
        <a:lstStyle/>
        <a:p>
          <a:endParaRPr lang="en-US"/>
        </a:p>
      </dgm:t>
    </dgm:pt>
    <dgm:pt modelId="{BDDEC1C3-9A76-4A65-A1DC-66A7E006C38E}" type="pres">
      <dgm:prSet presAssocID="{C5996DD2-6B80-45CC-AC43-B49417CF78B2}" presName="spacer" presStyleCnt="0"/>
      <dgm:spPr/>
      <dgm:t>
        <a:bodyPr/>
        <a:lstStyle/>
        <a:p>
          <a:endParaRPr lang="fi-FI"/>
        </a:p>
      </dgm:t>
    </dgm:pt>
    <dgm:pt modelId="{78E62C6B-3C33-4434-92D1-8BEEAB8A3B26}" type="pres">
      <dgm:prSet presAssocID="{D39D3B4A-A51E-48E4-8778-8234A6DD3CF2}" presName="parentText" presStyleLbl="node1" presStyleIdx="1" presStyleCnt="3">
        <dgm:presLayoutVars>
          <dgm:chMax val="0"/>
          <dgm:bulletEnabled val="1"/>
        </dgm:presLayoutVars>
      </dgm:prSet>
      <dgm:spPr/>
      <dgm:t>
        <a:bodyPr/>
        <a:lstStyle/>
        <a:p>
          <a:endParaRPr lang="en-US"/>
        </a:p>
      </dgm:t>
    </dgm:pt>
    <dgm:pt modelId="{696C1878-4F4F-4A53-8BE7-7787AE4FD57B}" type="pres">
      <dgm:prSet presAssocID="{053707C3-DBCE-4E13-A466-50AFADFB17BA}" presName="spacer" presStyleCnt="0"/>
      <dgm:spPr/>
      <dgm:t>
        <a:bodyPr/>
        <a:lstStyle/>
        <a:p>
          <a:endParaRPr lang="fi-FI"/>
        </a:p>
      </dgm:t>
    </dgm:pt>
    <dgm:pt modelId="{335559F0-0E00-4352-AFF8-2BBE7A8F695C}" type="pres">
      <dgm:prSet presAssocID="{FAEEF712-3CCA-4811-BC10-97C0F5534FFE}" presName="parentText" presStyleLbl="node1" presStyleIdx="2" presStyleCnt="3">
        <dgm:presLayoutVars>
          <dgm:chMax val="0"/>
          <dgm:bulletEnabled val="1"/>
        </dgm:presLayoutVars>
      </dgm:prSet>
      <dgm:spPr/>
      <dgm:t>
        <a:bodyPr/>
        <a:lstStyle/>
        <a:p>
          <a:endParaRPr lang="en-US"/>
        </a:p>
      </dgm:t>
    </dgm:pt>
    <dgm:pt modelId="{33CCE26E-89BC-4D05-BA66-9EB5DF970972}" type="pres">
      <dgm:prSet presAssocID="{FAEEF712-3CCA-4811-BC10-97C0F5534FFE}" presName="childText" presStyleLbl="revTx" presStyleIdx="0" presStyleCnt="1">
        <dgm:presLayoutVars>
          <dgm:bulletEnabled val="1"/>
        </dgm:presLayoutVars>
      </dgm:prSet>
      <dgm:spPr/>
      <dgm:t>
        <a:bodyPr/>
        <a:lstStyle/>
        <a:p>
          <a:endParaRPr lang="en-US"/>
        </a:p>
      </dgm:t>
    </dgm:pt>
  </dgm:ptLst>
  <dgm:cxnLst>
    <dgm:cxn modelId="{C30CC610-40BE-4868-B168-D7FBFEF1744E}" type="presOf" srcId="{3BC3D09B-AB27-4336-A186-BD1D55221A11}" destId="{33CCE26E-89BC-4D05-BA66-9EB5DF970972}" srcOrd="0" destOrd="0" presId="urn:microsoft.com/office/officeart/2005/8/layout/vList2"/>
    <dgm:cxn modelId="{829B58EC-2AE2-4432-BCAA-0E9C74235DDA}" type="presOf" srcId="{D39D3B4A-A51E-48E4-8778-8234A6DD3CF2}" destId="{78E62C6B-3C33-4434-92D1-8BEEAB8A3B26}" srcOrd="0" destOrd="0" presId="urn:microsoft.com/office/officeart/2005/8/layout/vList2"/>
    <dgm:cxn modelId="{80512F63-DD61-45B6-B353-9784500139FB}" type="presOf" srcId="{43E66059-8FCA-42D4-BFC9-13F204C28B6F}" destId="{61B5316B-50E7-4169-AC52-94605540E057}" srcOrd="0" destOrd="0" presId="urn:microsoft.com/office/officeart/2005/8/layout/vList2"/>
    <dgm:cxn modelId="{9B4D2D57-A43F-430B-AE0B-51087D0BFB36}" type="presOf" srcId="{FAEEF712-3CCA-4811-BC10-97C0F5534FFE}" destId="{335559F0-0E00-4352-AFF8-2BBE7A8F695C}" srcOrd="0" destOrd="0" presId="urn:microsoft.com/office/officeart/2005/8/layout/vList2"/>
    <dgm:cxn modelId="{5E24D273-D526-48CF-8B2D-9D3487003850}" type="presOf" srcId="{13992114-C8E9-4E1C-9EB8-E443F9808B1B}" destId="{877B55EE-7C12-4872-9FDC-3D3A9B661809}" srcOrd="0" destOrd="0" presId="urn:microsoft.com/office/officeart/2005/8/layout/vList2"/>
    <dgm:cxn modelId="{CED0AA2E-B3EA-41CF-B27A-339E1CAB05BB}" srcId="{43E66059-8FCA-42D4-BFC9-13F204C28B6F}" destId="{13992114-C8E9-4E1C-9EB8-E443F9808B1B}" srcOrd="0" destOrd="0" parTransId="{F6AF75C6-26E6-4E67-84B9-05C7E9C265E9}" sibTransId="{C5996DD2-6B80-45CC-AC43-B49417CF78B2}"/>
    <dgm:cxn modelId="{B101425D-D590-4313-A4DE-F2E04F45A6D5}" srcId="{FAEEF712-3CCA-4811-BC10-97C0F5534FFE}" destId="{3BC3D09B-AB27-4336-A186-BD1D55221A11}" srcOrd="0" destOrd="0" parTransId="{360A92CB-EA2E-4EC6-A8F5-E5B0A39128B0}" sibTransId="{E0FB199D-1926-4CDC-AA2F-C9F5C41D9BBA}"/>
    <dgm:cxn modelId="{6A85CF88-D3A6-44EE-8D1A-D210A6DCE0FE}" srcId="{43E66059-8FCA-42D4-BFC9-13F204C28B6F}" destId="{FAEEF712-3CCA-4811-BC10-97C0F5534FFE}" srcOrd="2" destOrd="0" parTransId="{3F02DDF5-D9A6-4EF3-8761-DE7A91FCFC38}" sibTransId="{C32657DA-3F48-4B53-9FD8-6DBD54392218}"/>
    <dgm:cxn modelId="{9F3BE415-43F3-4F07-9B9A-E48060EDF982}" srcId="{43E66059-8FCA-42D4-BFC9-13F204C28B6F}" destId="{D39D3B4A-A51E-48E4-8778-8234A6DD3CF2}" srcOrd="1" destOrd="0" parTransId="{C044EA5C-013F-4C5F-8632-752074216309}" sibTransId="{053707C3-DBCE-4E13-A466-50AFADFB17BA}"/>
    <dgm:cxn modelId="{5612E12B-22E1-4C13-8978-98909AA40F9A}" type="presParOf" srcId="{61B5316B-50E7-4169-AC52-94605540E057}" destId="{877B55EE-7C12-4872-9FDC-3D3A9B661809}" srcOrd="0" destOrd="0" presId="urn:microsoft.com/office/officeart/2005/8/layout/vList2"/>
    <dgm:cxn modelId="{EAD9E790-BDE3-4776-90F0-78CEB170CDF6}" type="presParOf" srcId="{61B5316B-50E7-4169-AC52-94605540E057}" destId="{BDDEC1C3-9A76-4A65-A1DC-66A7E006C38E}" srcOrd="1" destOrd="0" presId="urn:microsoft.com/office/officeart/2005/8/layout/vList2"/>
    <dgm:cxn modelId="{8F4085C9-A153-4EF1-9F41-48322106DA20}" type="presParOf" srcId="{61B5316B-50E7-4169-AC52-94605540E057}" destId="{78E62C6B-3C33-4434-92D1-8BEEAB8A3B26}" srcOrd="2" destOrd="0" presId="urn:microsoft.com/office/officeart/2005/8/layout/vList2"/>
    <dgm:cxn modelId="{5C9E1FD1-198E-411A-B0DE-B31C9DC20221}" type="presParOf" srcId="{61B5316B-50E7-4169-AC52-94605540E057}" destId="{696C1878-4F4F-4A53-8BE7-7787AE4FD57B}" srcOrd="3" destOrd="0" presId="urn:microsoft.com/office/officeart/2005/8/layout/vList2"/>
    <dgm:cxn modelId="{F5EA637A-35F8-4A50-A811-73BF229951DE}" type="presParOf" srcId="{61B5316B-50E7-4169-AC52-94605540E057}" destId="{335559F0-0E00-4352-AFF8-2BBE7A8F695C}" srcOrd="4" destOrd="0" presId="urn:microsoft.com/office/officeart/2005/8/layout/vList2"/>
    <dgm:cxn modelId="{DFDDB946-D791-4357-B987-1E2723A05D60}" type="presParOf" srcId="{61B5316B-50E7-4169-AC52-94605540E057}" destId="{33CCE26E-89BC-4D05-BA66-9EB5DF97097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AE642D-7273-4246-A583-D8AD1D641638}" type="doc">
      <dgm:prSet loTypeId="urn:microsoft.com/office/officeart/2005/8/layout/process4" loCatId="list" qsTypeId="urn:microsoft.com/office/officeart/2005/8/quickstyle/simple3" qsCatId="simple" csTypeId="urn:microsoft.com/office/officeart/2005/8/colors/colorful1" csCatId="colorful"/>
      <dgm:spPr/>
      <dgm:t>
        <a:bodyPr/>
        <a:lstStyle/>
        <a:p>
          <a:endParaRPr lang="fi-FI"/>
        </a:p>
      </dgm:t>
    </dgm:pt>
    <dgm:pt modelId="{4AA05D33-B312-4E74-8CB4-B8763D826F9E}">
      <dgm:prSet/>
      <dgm:spPr/>
      <dgm:t>
        <a:bodyPr/>
        <a:lstStyle/>
        <a:p>
          <a:pPr rtl="0"/>
          <a:r>
            <a:rPr lang="fi-FI" b="0" smtClean="0"/>
            <a:t>Tuomioistuimella on </a:t>
          </a:r>
          <a:r>
            <a:rPr lang="fi-FI" b="0" i="1" smtClean="0"/>
            <a:t>tutkimisvelvollisuus</a:t>
          </a:r>
          <a:r>
            <a:rPr lang="fi-FI" b="0" smtClean="0"/>
            <a:t> (jatkoa) </a:t>
          </a:r>
          <a:endParaRPr lang="fi-FI"/>
        </a:p>
      </dgm:t>
    </dgm:pt>
    <dgm:pt modelId="{4E6F6570-CAF1-47E8-91D1-BE2BE614B629}" type="parTrans" cxnId="{067712D4-A202-4C52-87C8-843F926BF525}">
      <dgm:prSet/>
      <dgm:spPr/>
      <dgm:t>
        <a:bodyPr/>
        <a:lstStyle/>
        <a:p>
          <a:endParaRPr lang="fi-FI"/>
        </a:p>
      </dgm:t>
    </dgm:pt>
    <dgm:pt modelId="{9112DEA7-A668-449D-A9C1-AC0293790B9A}" type="sibTrans" cxnId="{067712D4-A202-4C52-87C8-843F926BF525}">
      <dgm:prSet/>
      <dgm:spPr/>
      <dgm:t>
        <a:bodyPr/>
        <a:lstStyle/>
        <a:p>
          <a:endParaRPr lang="fi-FI"/>
        </a:p>
      </dgm:t>
    </dgm:pt>
    <dgm:pt modelId="{32D972EA-F8CC-4161-BB66-472579FD0ECF}">
      <dgm:prSet/>
      <dgm:spPr/>
      <dgm:t>
        <a:bodyPr/>
        <a:lstStyle/>
        <a:p>
          <a:pPr rtl="0"/>
          <a:r>
            <a:rPr lang="fi-FI" b="1" smtClean="0"/>
            <a:t>Jos tuomioistuimen on (väittämistaakkasääntöjen vuoksi) mahdotonta arvioida viran puolesta ehtojen kohtuuttomuutta ja</a:t>
          </a:r>
          <a:endParaRPr lang="fi-FI"/>
        </a:p>
      </dgm:t>
    </dgm:pt>
    <dgm:pt modelId="{B8DF0E51-0ED3-4FDB-BEA0-43C00F7FE589}" type="parTrans" cxnId="{B2E3322C-11C6-4735-8A77-5583FFFBD9A9}">
      <dgm:prSet/>
      <dgm:spPr/>
      <dgm:t>
        <a:bodyPr/>
        <a:lstStyle/>
        <a:p>
          <a:endParaRPr lang="fi-FI"/>
        </a:p>
      </dgm:t>
    </dgm:pt>
    <dgm:pt modelId="{01F91290-F574-4729-B416-482A043FBDCF}" type="sibTrans" cxnId="{B2E3322C-11C6-4735-8A77-5583FFFBD9A9}">
      <dgm:prSet/>
      <dgm:spPr/>
      <dgm:t>
        <a:bodyPr/>
        <a:lstStyle/>
        <a:p>
          <a:endParaRPr lang="fi-FI"/>
        </a:p>
      </dgm:t>
    </dgm:pt>
    <dgm:pt modelId="{2B19B137-C035-49D2-86B7-A19FA9E46B93}">
      <dgm:prSet/>
      <dgm:spPr/>
      <dgm:t>
        <a:bodyPr/>
        <a:lstStyle/>
        <a:p>
          <a:pPr rtl="0"/>
          <a:r>
            <a:rPr lang="fi-FI" b="1" smtClean="0"/>
            <a:t>sillä on käytettävissään kaikki arviointiin tarvittavat oikeudelliset seikat ja tosiseikat </a:t>
          </a:r>
          <a:endParaRPr lang="fi-FI"/>
        </a:p>
      </dgm:t>
    </dgm:pt>
    <dgm:pt modelId="{D2A1A021-DA9B-40A6-B1BE-E59561C7F4F7}" type="parTrans" cxnId="{9237C719-353D-4862-BC67-B66F284E4742}">
      <dgm:prSet/>
      <dgm:spPr/>
      <dgm:t>
        <a:bodyPr/>
        <a:lstStyle/>
        <a:p>
          <a:endParaRPr lang="fi-FI"/>
        </a:p>
      </dgm:t>
    </dgm:pt>
    <dgm:pt modelId="{19C68C6D-CD76-4A7C-9BD8-ECFEAEF625A9}" type="sibTrans" cxnId="{9237C719-353D-4862-BC67-B66F284E4742}">
      <dgm:prSet/>
      <dgm:spPr/>
      <dgm:t>
        <a:bodyPr/>
        <a:lstStyle/>
        <a:p>
          <a:endParaRPr lang="fi-FI"/>
        </a:p>
      </dgm:t>
    </dgm:pt>
    <dgm:pt modelId="{7C6E64D2-1F78-4CE5-A291-0F5BCEDF2EFA}">
      <dgm:prSet/>
      <dgm:spPr/>
      <dgm:t>
        <a:bodyPr/>
        <a:lstStyle/>
        <a:p>
          <a:pPr rtl="0"/>
          <a:r>
            <a:rPr lang="fi-FI" b="1" smtClean="0"/>
            <a:t>Tutkimisvelvollisuus on olemassa jopa vastakkaisista kansallisen oikeuden säännöistä huolimatta </a:t>
          </a:r>
          <a:endParaRPr lang="fi-FI"/>
        </a:p>
      </dgm:t>
    </dgm:pt>
    <dgm:pt modelId="{9B96C0C4-7879-4C6B-928B-E8EEADC25668}" type="parTrans" cxnId="{2671EBA8-FDA7-4223-8C36-2CA978DB4AB4}">
      <dgm:prSet/>
      <dgm:spPr/>
      <dgm:t>
        <a:bodyPr/>
        <a:lstStyle/>
        <a:p>
          <a:endParaRPr lang="fi-FI"/>
        </a:p>
      </dgm:t>
    </dgm:pt>
    <dgm:pt modelId="{069E7FDC-4B8F-43C4-AE95-EAB93AD39DBF}" type="sibTrans" cxnId="{2671EBA8-FDA7-4223-8C36-2CA978DB4AB4}">
      <dgm:prSet/>
      <dgm:spPr/>
      <dgm:t>
        <a:bodyPr/>
        <a:lstStyle/>
        <a:p>
          <a:endParaRPr lang="fi-FI"/>
        </a:p>
      </dgm:t>
    </dgm:pt>
    <dgm:pt modelId="{4E8E4779-EFF4-4326-A524-AC6009CD6D25}">
      <dgm:prSet/>
      <dgm:spPr/>
      <dgm:t>
        <a:bodyPr/>
        <a:lstStyle/>
        <a:p>
          <a:pPr rtl="0"/>
          <a:r>
            <a:rPr lang="fi-FI" b="1" smtClean="0"/>
            <a:t>Tutkimisvelvollisuus koskee direktiivin soveltamista </a:t>
          </a:r>
          <a:endParaRPr lang="fi-FI"/>
        </a:p>
      </dgm:t>
    </dgm:pt>
    <dgm:pt modelId="{5C283ACA-161A-4A23-BC90-3DC8AD4C51EE}" type="parTrans" cxnId="{26107A6F-DB82-4EB6-8881-0920D89514B9}">
      <dgm:prSet/>
      <dgm:spPr/>
      <dgm:t>
        <a:bodyPr/>
        <a:lstStyle/>
        <a:p>
          <a:endParaRPr lang="fi-FI"/>
        </a:p>
      </dgm:t>
    </dgm:pt>
    <dgm:pt modelId="{785D3EEF-5798-429F-9F27-B6DBA19F2463}" type="sibTrans" cxnId="{26107A6F-DB82-4EB6-8881-0920D89514B9}">
      <dgm:prSet/>
      <dgm:spPr/>
      <dgm:t>
        <a:bodyPr/>
        <a:lstStyle/>
        <a:p>
          <a:endParaRPr lang="fi-FI"/>
        </a:p>
      </dgm:t>
    </dgm:pt>
    <dgm:pt modelId="{DA506649-1852-4F47-9642-0AFDFC162845}" type="pres">
      <dgm:prSet presAssocID="{6FAE642D-7273-4246-A583-D8AD1D641638}" presName="Name0" presStyleCnt="0">
        <dgm:presLayoutVars>
          <dgm:dir/>
          <dgm:animLvl val="lvl"/>
          <dgm:resizeHandles val="exact"/>
        </dgm:presLayoutVars>
      </dgm:prSet>
      <dgm:spPr/>
    </dgm:pt>
    <dgm:pt modelId="{75283C6F-968B-4C45-BF17-D263A5392610}" type="pres">
      <dgm:prSet presAssocID="{4E8E4779-EFF4-4326-A524-AC6009CD6D25}" presName="boxAndChildren" presStyleCnt="0"/>
      <dgm:spPr/>
    </dgm:pt>
    <dgm:pt modelId="{A6374C56-45D3-4C19-A7DC-1B640A1F0F58}" type="pres">
      <dgm:prSet presAssocID="{4E8E4779-EFF4-4326-A524-AC6009CD6D25}" presName="parentTextBox" presStyleLbl="node1" presStyleIdx="0" presStyleCnt="5"/>
      <dgm:spPr/>
    </dgm:pt>
    <dgm:pt modelId="{94711D88-76B1-40F1-8F3A-8073FBC488A5}" type="pres">
      <dgm:prSet presAssocID="{069E7FDC-4B8F-43C4-AE95-EAB93AD39DBF}" presName="sp" presStyleCnt="0"/>
      <dgm:spPr/>
    </dgm:pt>
    <dgm:pt modelId="{1553AA11-88DA-4A79-9D97-DFF67CC2B081}" type="pres">
      <dgm:prSet presAssocID="{7C6E64D2-1F78-4CE5-A291-0F5BCEDF2EFA}" presName="arrowAndChildren" presStyleCnt="0"/>
      <dgm:spPr/>
    </dgm:pt>
    <dgm:pt modelId="{621A9055-9DF9-495B-B9A2-1C155C9E74C8}" type="pres">
      <dgm:prSet presAssocID="{7C6E64D2-1F78-4CE5-A291-0F5BCEDF2EFA}" presName="parentTextArrow" presStyleLbl="node1" presStyleIdx="1" presStyleCnt="5"/>
      <dgm:spPr/>
    </dgm:pt>
    <dgm:pt modelId="{B60A0509-A966-4A55-9D03-6862FFBBDA67}" type="pres">
      <dgm:prSet presAssocID="{19C68C6D-CD76-4A7C-9BD8-ECFEAEF625A9}" presName="sp" presStyleCnt="0"/>
      <dgm:spPr/>
    </dgm:pt>
    <dgm:pt modelId="{3DB1C20F-8703-4061-966D-4047E49FE402}" type="pres">
      <dgm:prSet presAssocID="{2B19B137-C035-49D2-86B7-A19FA9E46B93}" presName="arrowAndChildren" presStyleCnt="0"/>
      <dgm:spPr/>
    </dgm:pt>
    <dgm:pt modelId="{BE2EF277-E6CA-4FF4-AE52-3C18F9197070}" type="pres">
      <dgm:prSet presAssocID="{2B19B137-C035-49D2-86B7-A19FA9E46B93}" presName="parentTextArrow" presStyleLbl="node1" presStyleIdx="2" presStyleCnt="5"/>
      <dgm:spPr/>
    </dgm:pt>
    <dgm:pt modelId="{EDAD5CED-CD38-4538-A74E-8054EB921278}" type="pres">
      <dgm:prSet presAssocID="{01F91290-F574-4729-B416-482A043FBDCF}" presName="sp" presStyleCnt="0"/>
      <dgm:spPr/>
    </dgm:pt>
    <dgm:pt modelId="{31B9CFE5-6933-45AB-8926-3C2A173CDF7C}" type="pres">
      <dgm:prSet presAssocID="{32D972EA-F8CC-4161-BB66-472579FD0ECF}" presName="arrowAndChildren" presStyleCnt="0"/>
      <dgm:spPr/>
    </dgm:pt>
    <dgm:pt modelId="{46C21169-9642-490C-93AA-F12CB4C77084}" type="pres">
      <dgm:prSet presAssocID="{32D972EA-F8CC-4161-BB66-472579FD0ECF}" presName="parentTextArrow" presStyleLbl="node1" presStyleIdx="3" presStyleCnt="5"/>
      <dgm:spPr/>
    </dgm:pt>
    <dgm:pt modelId="{06573E44-0C4B-4DA4-9B89-A91AF4C9D1B9}" type="pres">
      <dgm:prSet presAssocID="{9112DEA7-A668-449D-A9C1-AC0293790B9A}" presName="sp" presStyleCnt="0"/>
      <dgm:spPr/>
    </dgm:pt>
    <dgm:pt modelId="{3D7315DD-3414-4207-8E8A-BF8D1FD69F12}" type="pres">
      <dgm:prSet presAssocID="{4AA05D33-B312-4E74-8CB4-B8763D826F9E}" presName="arrowAndChildren" presStyleCnt="0"/>
      <dgm:spPr/>
    </dgm:pt>
    <dgm:pt modelId="{647A06D8-813E-466E-9F0E-67BB5472C91E}" type="pres">
      <dgm:prSet presAssocID="{4AA05D33-B312-4E74-8CB4-B8763D826F9E}" presName="parentTextArrow" presStyleLbl="node1" presStyleIdx="4" presStyleCnt="5"/>
      <dgm:spPr/>
    </dgm:pt>
  </dgm:ptLst>
  <dgm:cxnLst>
    <dgm:cxn modelId="{9237C719-353D-4862-BC67-B66F284E4742}" srcId="{6FAE642D-7273-4246-A583-D8AD1D641638}" destId="{2B19B137-C035-49D2-86B7-A19FA9E46B93}" srcOrd="2" destOrd="0" parTransId="{D2A1A021-DA9B-40A6-B1BE-E59561C7F4F7}" sibTransId="{19C68C6D-CD76-4A7C-9BD8-ECFEAEF625A9}"/>
    <dgm:cxn modelId="{50A4B300-0C82-4B6C-AC7C-BBD657F63E85}" type="presOf" srcId="{32D972EA-F8CC-4161-BB66-472579FD0ECF}" destId="{46C21169-9642-490C-93AA-F12CB4C77084}" srcOrd="0" destOrd="0" presId="urn:microsoft.com/office/officeart/2005/8/layout/process4"/>
    <dgm:cxn modelId="{067712D4-A202-4C52-87C8-843F926BF525}" srcId="{6FAE642D-7273-4246-A583-D8AD1D641638}" destId="{4AA05D33-B312-4E74-8CB4-B8763D826F9E}" srcOrd="0" destOrd="0" parTransId="{4E6F6570-CAF1-47E8-91D1-BE2BE614B629}" sibTransId="{9112DEA7-A668-449D-A9C1-AC0293790B9A}"/>
    <dgm:cxn modelId="{65E91A6A-17D8-4F3F-AE68-A5E8889D5E0D}" type="presOf" srcId="{6FAE642D-7273-4246-A583-D8AD1D641638}" destId="{DA506649-1852-4F47-9642-0AFDFC162845}" srcOrd="0" destOrd="0" presId="urn:microsoft.com/office/officeart/2005/8/layout/process4"/>
    <dgm:cxn modelId="{83E13E24-24D5-4303-BF18-37E09E1F2815}" type="presOf" srcId="{4AA05D33-B312-4E74-8CB4-B8763D826F9E}" destId="{647A06D8-813E-466E-9F0E-67BB5472C91E}" srcOrd="0" destOrd="0" presId="urn:microsoft.com/office/officeart/2005/8/layout/process4"/>
    <dgm:cxn modelId="{6FE256E2-99F9-4A0C-89C7-D62DEA9C6A03}" type="presOf" srcId="{2B19B137-C035-49D2-86B7-A19FA9E46B93}" destId="{BE2EF277-E6CA-4FF4-AE52-3C18F9197070}" srcOrd="0" destOrd="0" presId="urn:microsoft.com/office/officeart/2005/8/layout/process4"/>
    <dgm:cxn modelId="{FCC3FA87-0AB6-49E9-AC3D-15AF634D3E4D}" type="presOf" srcId="{4E8E4779-EFF4-4326-A524-AC6009CD6D25}" destId="{A6374C56-45D3-4C19-A7DC-1B640A1F0F58}" srcOrd="0" destOrd="0" presId="urn:microsoft.com/office/officeart/2005/8/layout/process4"/>
    <dgm:cxn modelId="{839E1338-5976-47C0-83A6-F30338BDC804}" type="presOf" srcId="{7C6E64D2-1F78-4CE5-A291-0F5BCEDF2EFA}" destId="{621A9055-9DF9-495B-B9A2-1C155C9E74C8}" srcOrd="0" destOrd="0" presId="urn:microsoft.com/office/officeart/2005/8/layout/process4"/>
    <dgm:cxn modelId="{26107A6F-DB82-4EB6-8881-0920D89514B9}" srcId="{6FAE642D-7273-4246-A583-D8AD1D641638}" destId="{4E8E4779-EFF4-4326-A524-AC6009CD6D25}" srcOrd="4" destOrd="0" parTransId="{5C283ACA-161A-4A23-BC90-3DC8AD4C51EE}" sibTransId="{785D3EEF-5798-429F-9F27-B6DBA19F2463}"/>
    <dgm:cxn modelId="{B2E3322C-11C6-4735-8A77-5583FFFBD9A9}" srcId="{6FAE642D-7273-4246-A583-D8AD1D641638}" destId="{32D972EA-F8CC-4161-BB66-472579FD0ECF}" srcOrd="1" destOrd="0" parTransId="{B8DF0E51-0ED3-4FDB-BEA0-43C00F7FE589}" sibTransId="{01F91290-F574-4729-B416-482A043FBDCF}"/>
    <dgm:cxn modelId="{2671EBA8-FDA7-4223-8C36-2CA978DB4AB4}" srcId="{6FAE642D-7273-4246-A583-D8AD1D641638}" destId="{7C6E64D2-1F78-4CE5-A291-0F5BCEDF2EFA}" srcOrd="3" destOrd="0" parTransId="{9B96C0C4-7879-4C6B-928B-E8EEADC25668}" sibTransId="{069E7FDC-4B8F-43C4-AE95-EAB93AD39DBF}"/>
    <dgm:cxn modelId="{78C6AD4D-2C4F-4B44-A885-7601116AC281}" type="presParOf" srcId="{DA506649-1852-4F47-9642-0AFDFC162845}" destId="{75283C6F-968B-4C45-BF17-D263A5392610}" srcOrd="0" destOrd="0" presId="urn:microsoft.com/office/officeart/2005/8/layout/process4"/>
    <dgm:cxn modelId="{CEA6D3B9-EFC0-4D18-859F-91898658CB04}" type="presParOf" srcId="{75283C6F-968B-4C45-BF17-D263A5392610}" destId="{A6374C56-45D3-4C19-A7DC-1B640A1F0F58}" srcOrd="0" destOrd="0" presId="urn:microsoft.com/office/officeart/2005/8/layout/process4"/>
    <dgm:cxn modelId="{A9965539-3AC8-4B48-BB81-5E75E7105DF5}" type="presParOf" srcId="{DA506649-1852-4F47-9642-0AFDFC162845}" destId="{94711D88-76B1-40F1-8F3A-8073FBC488A5}" srcOrd="1" destOrd="0" presId="urn:microsoft.com/office/officeart/2005/8/layout/process4"/>
    <dgm:cxn modelId="{2369CACE-8088-4FA1-A3EF-7F1B35AD22CB}" type="presParOf" srcId="{DA506649-1852-4F47-9642-0AFDFC162845}" destId="{1553AA11-88DA-4A79-9D97-DFF67CC2B081}" srcOrd="2" destOrd="0" presId="urn:microsoft.com/office/officeart/2005/8/layout/process4"/>
    <dgm:cxn modelId="{86149B25-FA18-4DE0-AD85-AE20AB21730A}" type="presParOf" srcId="{1553AA11-88DA-4A79-9D97-DFF67CC2B081}" destId="{621A9055-9DF9-495B-B9A2-1C155C9E74C8}" srcOrd="0" destOrd="0" presId="urn:microsoft.com/office/officeart/2005/8/layout/process4"/>
    <dgm:cxn modelId="{8EC0B4B6-7DEC-4CB4-9483-CD208F9AC13B}" type="presParOf" srcId="{DA506649-1852-4F47-9642-0AFDFC162845}" destId="{B60A0509-A966-4A55-9D03-6862FFBBDA67}" srcOrd="3" destOrd="0" presId="urn:microsoft.com/office/officeart/2005/8/layout/process4"/>
    <dgm:cxn modelId="{B9D7D1DD-F661-4177-872B-91A0E942EA5A}" type="presParOf" srcId="{DA506649-1852-4F47-9642-0AFDFC162845}" destId="{3DB1C20F-8703-4061-966D-4047E49FE402}" srcOrd="4" destOrd="0" presId="urn:microsoft.com/office/officeart/2005/8/layout/process4"/>
    <dgm:cxn modelId="{F6A6817B-F024-4FCA-82E2-0E6B0C91CC12}" type="presParOf" srcId="{3DB1C20F-8703-4061-966D-4047E49FE402}" destId="{BE2EF277-E6CA-4FF4-AE52-3C18F9197070}" srcOrd="0" destOrd="0" presId="urn:microsoft.com/office/officeart/2005/8/layout/process4"/>
    <dgm:cxn modelId="{EF8CF58A-4DA4-4ECA-9C04-0AF24431BD67}" type="presParOf" srcId="{DA506649-1852-4F47-9642-0AFDFC162845}" destId="{EDAD5CED-CD38-4538-A74E-8054EB921278}" srcOrd="5" destOrd="0" presId="urn:microsoft.com/office/officeart/2005/8/layout/process4"/>
    <dgm:cxn modelId="{8AC45528-ED19-4B7D-B9D4-0736CE86F030}" type="presParOf" srcId="{DA506649-1852-4F47-9642-0AFDFC162845}" destId="{31B9CFE5-6933-45AB-8926-3C2A173CDF7C}" srcOrd="6" destOrd="0" presId="urn:microsoft.com/office/officeart/2005/8/layout/process4"/>
    <dgm:cxn modelId="{777FDBEA-A56A-4176-BA38-5B9687F59DDD}" type="presParOf" srcId="{31B9CFE5-6933-45AB-8926-3C2A173CDF7C}" destId="{46C21169-9642-490C-93AA-F12CB4C77084}" srcOrd="0" destOrd="0" presId="urn:microsoft.com/office/officeart/2005/8/layout/process4"/>
    <dgm:cxn modelId="{9720BA3D-8D2D-4F3F-A66D-CF31534594E0}" type="presParOf" srcId="{DA506649-1852-4F47-9642-0AFDFC162845}" destId="{06573E44-0C4B-4DA4-9B89-A91AF4C9D1B9}" srcOrd="7" destOrd="0" presId="urn:microsoft.com/office/officeart/2005/8/layout/process4"/>
    <dgm:cxn modelId="{72AA7DA2-6B2F-4364-B285-96AA62B98B10}" type="presParOf" srcId="{DA506649-1852-4F47-9642-0AFDFC162845}" destId="{3D7315DD-3414-4207-8E8A-BF8D1FD69F12}" srcOrd="8" destOrd="0" presId="urn:microsoft.com/office/officeart/2005/8/layout/process4"/>
    <dgm:cxn modelId="{F1CDD113-F658-458E-8C8C-E9702EC7741F}" type="presParOf" srcId="{3D7315DD-3414-4207-8E8A-BF8D1FD69F12}" destId="{647A06D8-813E-466E-9F0E-67BB5472C91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405B80B-A26E-4DC3-9FC1-0498E670DBF5}" type="doc">
      <dgm:prSet loTypeId="urn:microsoft.com/office/officeart/2008/layout/LinedList" loCatId="list" qsTypeId="urn:microsoft.com/office/officeart/2005/8/quickstyle/simple1" qsCatId="simple" csTypeId="urn:microsoft.com/office/officeart/2005/8/colors/accent2_4" csCatId="accent2"/>
      <dgm:spPr/>
      <dgm:t>
        <a:bodyPr/>
        <a:lstStyle/>
        <a:p>
          <a:endParaRPr lang="en-US"/>
        </a:p>
      </dgm:t>
    </dgm:pt>
    <dgm:pt modelId="{3AAD6004-0E95-4A92-9737-62D2F140A567}">
      <dgm:prSet/>
      <dgm:spPr/>
      <dgm:t>
        <a:bodyPr/>
        <a:lstStyle/>
        <a:p>
          <a:pPr rtl="0"/>
          <a:r>
            <a:rPr lang="fi-FI" b="1" smtClean="0"/>
            <a:t>KKO 2015:76: perintäkulut kuluttajalta summaarisessa menettelyssä, jossa vastaaja passiivinen </a:t>
          </a:r>
          <a:endParaRPr lang="fi-FI"/>
        </a:p>
      </dgm:t>
    </dgm:pt>
    <dgm:pt modelId="{BE1CEEC3-E2E4-4BBB-A793-A119A8C4060C}" type="parTrans" cxnId="{B8F26DAD-6E23-4FB6-97B2-FB8177C8D83D}">
      <dgm:prSet/>
      <dgm:spPr/>
      <dgm:t>
        <a:bodyPr/>
        <a:lstStyle/>
        <a:p>
          <a:endParaRPr lang="en-US"/>
        </a:p>
      </dgm:t>
    </dgm:pt>
    <dgm:pt modelId="{0713799F-781E-47A9-BFD7-9153801180DE}" type="sibTrans" cxnId="{B8F26DAD-6E23-4FB6-97B2-FB8177C8D83D}">
      <dgm:prSet/>
      <dgm:spPr/>
      <dgm:t>
        <a:bodyPr/>
        <a:lstStyle/>
        <a:p>
          <a:endParaRPr lang="en-US"/>
        </a:p>
      </dgm:t>
    </dgm:pt>
    <dgm:pt modelId="{49ACC824-B1B7-46BB-AFBF-0C31F1DA8408}">
      <dgm:prSet/>
      <dgm:spPr/>
      <dgm:t>
        <a:bodyPr/>
        <a:lstStyle/>
        <a:p>
          <a:pPr rtl="0"/>
          <a:r>
            <a:rPr lang="fi-FI" smtClean="0"/>
            <a:t>perintäkuluerä ei perustunut perintäkuluja koskevaan sopimusehtoon, vaan se oli sopimuksen perusteella velotun saatavan perimisessä syntynyt kuluerä </a:t>
          </a:r>
          <a:endParaRPr lang="fi-FI"/>
        </a:p>
      </dgm:t>
    </dgm:pt>
    <dgm:pt modelId="{201C9199-7C9D-4509-BB57-5438A03F34B6}" type="parTrans" cxnId="{E3A10E81-A1DD-4501-9884-B841875BD428}">
      <dgm:prSet/>
      <dgm:spPr/>
      <dgm:t>
        <a:bodyPr/>
        <a:lstStyle/>
        <a:p>
          <a:endParaRPr lang="en-US"/>
        </a:p>
      </dgm:t>
    </dgm:pt>
    <dgm:pt modelId="{471E191D-D9C6-4D5B-BDD7-F399ADE9A863}" type="sibTrans" cxnId="{E3A10E81-A1DD-4501-9884-B841875BD428}">
      <dgm:prSet/>
      <dgm:spPr/>
      <dgm:t>
        <a:bodyPr/>
        <a:lstStyle/>
        <a:p>
          <a:endParaRPr lang="en-US"/>
        </a:p>
      </dgm:t>
    </dgm:pt>
    <dgm:pt modelId="{C76CC433-24C0-4785-A65D-62504942A678}">
      <dgm:prSet/>
      <dgm:spPr/>
      <dgm:t>
        <a:bodyPr/>
        <a:lstStyle/>
        <a:p>
          <a:pPr rtl="0"/>
          <a:r>
            <a:rPr lang="fi-FI" dirty="0" smtClean="0"/>
            <a:t>Ei kansallista sääntelyä laajempaa tutkimisvelvollisuutta </a:t>
          </a:r>
          <a:endParaRPr lang="fi-FI" dirty="0"/>
        </a:p>
      </dgm:t>
    </dgm:pt>
    <dgm:pt modelId="{98678C76-3B37-4E62-A36B-9B2424DA1C42}" type="parTrans" cxnId="{7D8C0557-9BF7-414B-883E-AF6BF6F0D968}">
      <dgm:prSet/>
      <dgm:spPr/>
      <dgm:t>
        <a:bodyPr/>
        <a:lstStyle/>
        <a:p>
          <a:endParaRPr lang="en-US"/>
        </a:p>
      </dgm:t>
    </dgm:pt>
    <dgm:pt modelId="{F3BB8F06-0460-42CC-82DB-F48C7585F164}" type="sibTrans" cxnId="{7D8C0557-9BF7-414B-883E-AF6BF6F0D968}">
      <dgm:prSet/>
      <dgm:spPr/>
      <dgm:t>
        <a:bodyPr/>
        <a:lstStyle/>
        <a:p>
          <a:endParaRPr lang="en-US"/>
        </a:p>
      </dgm:t>
    </dgm:pt>
    <dgm:pt modelId="{EE0D2986-101D-4C2C-95A4-9EC240EE208F}">
      <dgm:prSet/>
      <dgm:spPr/>
      <dgm:t>
        <a:bodyPr/>
        <a:lstStyle/>
        <a:p>
          <a:pPr rtl="0"/>
          <a:r>
            <a:rPr lang="fi-FI" smtClean="0"/>
            <a:t>Vaikka perimiskustannuksista olisi sovittu: direktiivi ei koske pakollisia lakeja tai asetuksia heijastavia sopimusehtoja </a:t>
          </a:r>
          <a:endParaRPr lang="fi-FI"/>
        </a:p>
      </dgm:t>
    </dgm:pt>
    <dgm:pt modelId="{20BC9479-4A60-4BE2-9CE8-0D80F8CD211B}" type="parTrans" cxnId="{4093C2D8-F845-4BF5-BA81-5B23386F86F6}">
      <dgm:prSet/>
      <dgm:spPr/>
      <dgm:t>
        <a:bodyPr/>
        <a:lstStyle/>
        <a:p>
          <a:endParaRPr lang="en-US"/>
        </a:p>
      </dgm:t>
    </dgm:pt>
    <dgm:pt modelId="{0C3B235D-1CD1-4B37-834C-B52316895EC6}" type="sibTrans" cxnId="{4093C2D8-F845-4BF5-BA81-5B23386F86F6}">
      <dgm:prSet/>
      <dgm:spPr/>
      <dgm:t>
        <a:bodyPr/>
        <a:lstStyle/>
        <a:p>
          <a:endParaRPr lang="en-US"/>
        </a:p>
      </dgm:t>
    </dgm:pt>
    <dgm:pt modelId="{AF07CF50-CE6B-42C6-9293-CF4A3334EC32}">
      <dgm:prSet/>
      <dgm:spPr/>
      <dgm:t>
        <a:bodyPr/>
        <a:lstStyle/>
        <a:p>
          <a:pPr rtl="0"/>
          <a:r>
            <a:rPr lang="fi-FI" smtClean="0"/>
            <a:t>Tuomioistuimen tutkimisvaltaa ja -velvollisuutta oli arvioitava oikeudenkäymiskaaren säännösten perusteella perintälain pakottavat säännökset huomioon ottaen </a:t>
          </a:r>
          <a:endParaRPr lang="fi-FI"/>
        </a:p>
      </dgm:t>
    </dgm:pt>
    <dgm:pt modelId="{692FC46B-26E7-4659-B431-AA811272F5F0}" type="parTrans" cxnId="{B2688748-3417-4CC8-9037-DBFB85A10F97}">
      <dgm:prSet/>
      <dgm:spPr/>
      <dgm:t>
        <a:bodyPr/>
        <a:lstStyle/>
        <a:p>
          <a:endParaRPr lang="en-US"/>
        </a:p>
      </dgm:t>
    </dgm:pt>
    <dgm:pt modelId="{9D210C95-83E6-4482-A2D0-9A1CF132A37F}" type="sibTrans" cxnId="{B2688748-3417-4CC8-9037-DBFB85A10F97}">
      <dgm:prSet/>
      <dgm:spPr/>
      <dgm:t>
        <a:bodyPr/>
        <a:lstStyle/>
        <a:p>
          <a:endParaRPr lang="en-US"/>
        </a:p>
      </dgm:t>
    </dgm:pt>
    <dgm:pt modelId="{773186AA-FD34-4CCF-84B2-54F664CD97AD}" type="pres">
      <dgm:prSet presAssocID="{3405B80B-A26E-4DC3-9FC1-0498E670DBF5}" presName="vert0" presStyleCnt="0">
        <dgm:presLayoutVars>
          <dgm:dir/>
          <dgm:animOne val="branch"/>
          <dgm:animLvl val="lvl"/>
        </dgm:presLayoutVars>
      </dgm:prSet>
      <dgm:spPr/>
      <dgm:t>
        <a:bodyPr/>
        <a:lstStyle/>
        <a:p>
          <a:endParaRPr lang="fi-FI"/>
        </a:p>
      </dgm:t>
    </dgm:pt>
    <dgm:pt modelId="{0D88D1F7-1998-41E1-AC1A-F7CE61D6D120}" type="pres">
      <dgm:prSet presAssocID="{3AAD6004-0E95-4A92-9737-62D2F140A567}" presName="thickLine" presStyleLbl="alignNode1" presStyleIdx="0" presStyleCnt="1"/>
      <dgm:spPr/>
      <dgm:t>
        <a:bodyPr/>
        <a:lstStyle/>
        <a:p>
          <a:endParaRPr lang="fi-FI"/>
        </a:p>
      </dgm:t>
    </dgm:pt>
    <dgm:pt modelId="{8FA3BD13-31CB-471B-B935-9D3BBB5E1F6E}" type="pres">
      <dgm:prSet presAssocID="{3AAD6004-0E95-4A92-9737-62D2F140A567}" presName="horz1" presStyleCnt="0"/>
      <dgm:spPr/>
      <dgm:t>
        <a:bodyPr/>
        <a:lstStyle/>
        <a:p>
          <a:endParaRPr lang="fi-FI"/>
        </a:p>
      </dgm:t>
    </dgm:pt>
    <dgm:pt modelId="{746C1D94-BD9E-4230-987D-D36359945DD9}" type="pres">
      <dgm:prSet presAssocID="{3AAD6004-0E95-4A92-9737-62D2F140A567}" presName="tx1" presStyleLbl="revTx" presStyleIdx="0" presStyleCnt="5"/>
      <dgm:spPr/>
      <dgm:t>
        <a:bodyPr/>
        <a:lstStyle/>
        <a:p>
          <a:endParaRPr lang="fi-FI"/>
        </a:p>
      </dgm:t>
    </dgm:pt>
    <dgm:pt modelId="{802AF46F-8041-4555-8152-B887E80372BD}" type="pres">
      <dgm:prSet presAssocID="{3AAD6004-0E95-4A92-9737-62D2F140A567}" presName="vert1" presStyleCnt="0"/>
      <dgm:spPr/>
      <dgm:t>
        <a:bodyPr/>
        <a:lstStyle/>
        <a:p>
          <a:endParaRPr lang="fi-FI"/>
        </a:p>
      </dgm:t>
    </dgm:pt>
    <dgm:pt modelId="{8CC97012-820C-4499-9A36-1E1F20B850F7}" type="pres">
      <dgm:prSet presAssocID="{49ACC824-B1B7-46BB-AFBF-0C31F1DA8408}" presName="vertSpace2a" presStyleCnt="0"/>
      <dgm:spPr/>
      <dgm:t>
        <a:bodyPr/>
        <a:lstStyle/>
        <a:p>
          <a:endParaRPr lang="fi-FI"/>
        </a:p>
      </dgm:t>
    </dgm:pt>
    <dgm:pt modelId="{45382FD2-E97F-49E6-ADB4-00ACB8DEFD25}" type="pres">
      <dgm:prSet presAssocID="{49ACC824-B1B7-46BB-AFBF-0C31F1DA8408}" presName="horz2" presStyleCnt="0"/>
      <dgm:spPr/>
      <dgm:t>
        <a:bodyPr/>
        <a:lstStyle/>
        <a:p>
          <a:endParaRPr lang="fi-FI"/>
        </a:p>
      </dgm:t>
    </dgm:pt>
    <dgm:pt modelId="{B52A7E53-095E-44F7-B29C-62468A462FBF}" type="pres">
      <dgm:prSet presAssocID="{49ACC824-B1B7-46BB-AFBF-0C31F1DA8408}" presName="horzSpace2" presStyleCnt="0"/>
      <dgm:spPr/>
      <dgm:t>
        <a:bodyPr/>
        <a:lstStyle/>
        <a:p>
          <a:endParaRPr lang="fi-FI"/>
        </a:p>
      </dgm:t>
    </dgm:pt>
    <dgm:pt modelId="{92A93E01-FE57-44DC-A0A2-72FC38A285E0}" type="pres">
      <dgm:prSet presAssocID="{49ACC824-B1B7-46BB-AFBF-0C31F1DA8408}" presName="tx2" presStyleLbl="revTx" presStyleIdx="1" presStyleCnt="5"/>
      <dgm:spPr/>
      <dgm:t>
        <a:bodyPr/>
        <a:lstStyle/>
        <a:p>
          <a:endParaRPr lang="fi-FI"/>
        </a:p>
      </dgm:t>
    </dgm:pt>
    <dgm:pt modelId="{C2E60B30-CC76-4AF3-900F-3D2391BEF0F6}" type="pres">
      <dgm:prSet presAssocID="{49ACC824-B1B7-46BB-AFBF-0C31F1DA8408}" presName="vert2" presStyleCnt="0"/>
      <dgm:spPr/>
      <dgm:t>
        <a:bodyPr/>
        <a:lstStyle/>
        <a:p>
          <a:endParaRPr lang="fi-FI"/>
        </a:p>
      </dgm:t>
    </dgm:pt>
    <dgm:pt modelId="{5B88DAEE-1032-40B2-82E6-D50BAABC61E1}" type="pres">
      <dgm:prSet presAssocID="{49ACC824-B1B7-46BB-AFBF-0C31F1DA8408}" presName="thinLine2b" presStyleLbl="callout" presStyleIdx="0" presStyleCnt="4"/>
      <dgm:spPr/>
      <dgm:t>
        <a:bodyPr/>
        <a:lstStyle/>
        <a:p>
          <a:endParaRPr lang="fi-FI"/>
        </a:p>
      </dgm:t>
    </dgm:pt>
    <dgm:pt modelId="{7F91271A-7781-4C66-A303-6300320BAEB0}" type="pres">
      <dgm:prSet presAssocID="{49ACC824-B1B7-46BB-AFBF-0C31F1DA8408}" presName="vertSpace2b" presStyleCnt="0"/>
      <dgm:spPr/>
      <dgm:t>
        <a:bodyPr/>
        <a:lstStyle/>
        <a:p>
          <a:endParaRPr lang="fi-FI"/>
        </a:p>
      </dgm:t>
    </dgm:pt>
    <dgm:pt modelId="{0A10A0A3-6C2B-4528-8525-BB99C3998A93}" type="pres">
      <dgm:prSet presAssocID="{C76CC433-24C0-4785-A65D-62504942A678}" presName="horz2" presStyleCnt="0"/>
      <dgm:spPr/>
      <dgm:t>
        <a:bodyPr/>
        <a:lstStyle/>
        <a:p>
          <a:endParaRPr lang="fi-FI"/>
        </a:p>
      </dgm:t>
    </dgm:pt>
    <dgm:pt modelId="{8D207F13-E00A-42A8-A8C0-816BAE722C09}" type="pres">
      <dgm:prSet presAssocID="{C76CC433-24C0-4785-A65D-62504942A678}" presName="horzSpace2" presStyleCnt="0"/>
      <dgm:spPr/>
      <dgm:t>
        <a:bodyPr/>
        <a:lstStyle/>
        <a:p>
          <a:endParaRPr lang="fi-FI"/>
        </a:p>
      </dgm:t>
    </dgm:pt>
    <dgm:pt modelId="{66869CB5-6715-4B71-B507-DBB65A979140}" type="pres">
      <dgm:prSet presAssocID="{C76CC433-24C0-4785-A65D-62504942A678}" presName="tx2" presStyleLbl="revTx" presStyleIdx="2" presStyleCnt="5"/>
      <dgm:spPr/>
      <dgm:t>
        <a:bodyPr/>
        <a:lstStyle/>
        <a:p>
          <a:endParaRPr lang="fi-FI"/>
        </a:p>
      </dgm:t>
    </dgm:pt>
    <dgm:pt modelId="{DFD67B29-D1E4-41DD-A71A-C7B20AAFAC05}" type="pres">
      <dgm:prSet presAssocID="{C76CC433-24C0-4785-A65D-62504942A678}" presName="vert2" presStyleCnt="0"/>
      <dgm:spPr/>
      <dgm:t>
        <a:bodyPr/>
        <a:lstStyle/>
        <a:p>
          <a:endParaRPr lang="fi-FI"/>
        </a:p>
      </dgm:t>
    </dgm:pt>
    <dgm:pt modelId="{7A0EB26B-9BED-4405-B3E9-8ECF113DEBD9}" type="pres">
      <dgm:prSet presAssocID="{C76CC433-24C0-4785-A65D-62504942A678}" presName="thinLine2b" presStyleLbl="callout" presStyleIdx="1" presStyleCnt="4"/>
      <dgm:spPr/>
      <dgm:t>
        <a:bodyPr/>
        <a:lstStyle/>
        <a:p>
          <a:endParaRPr lang="fi-FI"/>
        </a:p>
      </dgm:t>
    </dgm:pt>
    <dgm:pt modelId="{D27A8553-CD49-43F7-9836-7FA4D20D57C5}" type="pres">
      <dgm:prSet presAssocID="{C76CC433-24C0-4785-A65D-62504942A678}" presName="vertSpace2b" presStyleCnt="0"/>
      <dgm:spPr/>
      <dgm:t>
        <a:bodyPr/>
        <a:lstStyle/>
        <a:p>
          <a:endParaRPr lang="fi-FI"/>
        </a:p>
      </dgm:t>
    </dgm:pt>
    <dgm:pt modelId="{BC67344B-8D77-4CBE-B531-0DFB09826E04}" type="pres">
      <dgm:prSet presAssocID="{EE0D2986-101D-4C2C-95A4-9EC240EE208F}" presName="horz2" presStyleCnt="0"/>
      <dgm:spPr/>
      <dgm:t>
        <a:bodyPr/>
        <a:lstStyle/>
        <a:p>
          <a:endParaRPr lang="fi-FI"/>
        </a:p>
      </dgm:t>
    </dgm:pt>
    <dgm:pt modelId="{C5720A4E-C67D-4A13-8030-F5FD5AC9A953}" type="pres">
      <dgm:prSet presAssocID="{EE0D2986-101D-4C2C-95A4-9EC240EE208F}" presName="horzSpace2" presStyleCnt="0"/>
      <dgm:spPr/>
      <dgm:t>
        <a:bodyPr/>
        <a:lstStyle/>
        <a:p>
          <a:endParaRPr lang="fi-FI"/>
        </a:p>
      </dgm:t>
    </dgm:pt>
    <dgm:pt modelId="{4F78C0FE-A7AC-4359-A101-4C65A3AA4E4E}" type="pres">
      <dgm:prSet presAssocID="{EE0D2986-101D-4C2C-95A4-9EC240EE208F}" presName="tx2" presStyleLbl="revTx" presStyleIdx="3" presStyleCnt="5"/>
      <dgm:spPr/>
      <dgm:t>
        <a:bodyPr/>
        <a:lstStyle/>
        <a:p>
          <a:endParaRPr lang="fi-FI"/>
        </a:p>
      </dgm:t>
    </dgm:pt>
    <dgm:pt modelId="{8DE2706A-43B9-4FF0-AE68-B037CBBCEF7C}" type="pres">
      <dgm:prSet presAssocID="{EE0D2986-101D-4C2C-95A4-9EC240EE208F}" presName="vert2" presStyleCnt="0"/>
      <dgm:spPr/>
      <dgm:t>
        <a:bodyPr/>
        <a:lstStyle/>
        <a:p>
          <a:endParaRPr lang="fi-FI"/>
        </a:p>
      </dgm:t>
    </dgm:pt>
    <dgm:pt modelId="{8EA38080-896E-4534-8F68-8D7D9C476171}" type="pres">
      <dgm:prSet presAssocID="{EE0D2986-101D-4C2C-95A4-9EC240EE208F}" presName="thinLine2b" presStyleLbl="callout" presStyleIdx="2" presStyleCnt="4"/>
      <dgm:spPr/>
      <dgm:t>
        <a:bodyPr/>
        <a:lstStyle/>
        <a:p>
          <a:endParaRPr lang="fi-FI"/>
        </a:p>
      </dgm:t>
    </dgm:pt>
    <dgm:pt modelId="{F3D6D16B-72C2-4729-838D-87CFEAAA50E9}" type="pres">
      <dgm:prSet presAssocID="{EE0D2986-101D-4C2C-95A4-9EC240EE208F}" presName="vertSpace2b" presStyleCnt="0"/>
      <dgm:spPr/>
      <dgm:t>
        <a:bodyPr/>
        <a:lstStyle/>
        <a:p>
          <a:endParaRPr lang="fi-FI"/>
        </a:p>
      </dgm:t>
    </dgm:pt>
    <dgm:pt modelId="{3BF7B969-A3D7-45BC-BC73-DF9CEF08FD46}" type="pres">
      <dgm:prSet presAssocID="{AF07CF50-CE6B-42C6-9293-CF4A3334EC32}" presName="horz2" presStyleCnt="0"/>
      <dgm:spPr/>
      <dgm:t>
        <a:bodyPr/>
        <a:lstStyle/>
        <a:p>
          <a:endParaRPr lang="fi-FI"/>
        </a:p>
      </dgm:t>
    </dgm:pt>
    <dgm:pt modelId="{CFA314AC-E845-4B93-8B6F-0E9DB578EEB7}" type="pres">
      <dgm:prSet presAssocID="{AF07CF50-CE6B-42C6-9293-CF4A3334EC32}" presName="horzSpace2" presStyleCnt="0"/>
      <dgm:spPr/>
      <dgm:t>
        <a:bodyPr/>
        <a:lstStyle/>
        <a:p>
          <a:endParaRPr lang="fi-FI"/>
        </a:p>
      </dgm:t>
    </dgm:pt>
    <dgm:pt modelId="{2AB5BF48-8CE2-4783-B601-7E6AEE671C9D}" type="pres">
      <dgm:prSet presAssocID="{AF07CF50-CE6B-42C6-9293-CF4A3334EC32}" presName="tx2" presStyleLbl="revTx" presStyleIdx="4" presStyleCnt="5"/>
      <dgm:spPr/>
      <dgm:t>
        <a:bodyPr/>
        <a:lstStyle/>
        <a:p>
          <a:endParaRPr lang="fi-FI"/>
        </a:p>
      </dgm:t>
    </dgm:pt>
    <dgm:pt modelId="{734D27BE-D3A7-44C0-9559-C6D316E6BD9F}" type="pres">
      <dgm:prSet presAssocID="{AF07CF50-CE6B-42C6-9293-CF4A3334EC32}" presName="vert2" presStyleCnt="0"/>
      <dgm:spPr/>
      <dgm:t>
        <a:bodyPr/>
        <a:lstStyle/>
        <a:p>
          <a:endParaRPr lang="fi-FI"/>
        </a:p>
      </dgm:t>
    </dgm:pt>
    <dgm:pt modelId="{301CBE7E-4A94-404E-B50A-2F4A43EFD475}" type="pres">
      <dgm:prSet presAssocID="{AF07CF50-CE6B-42C6-9293-CF4A3334EC32}" presName="thinLine2b" presStyleLbl="callout" presStyleIdx="3" presStyleCnt="4"/>
      <dgm:spPr/>
      <dgm:t>
        <a:bodyPr/>
        <a:lstStyle/>
        <a:p>
          <a:endParaRPr lang="fi-FI"/>
        </a:p>
      </dgm:t>
    </dgm:pt>
    <dgm:pt modelId="{2BFADE14-3DCE-4A34-BDEB-301F14D36D9E}" type="pres">
      <dgm:prSet presAssocID="{AF07CF50-CE6B-42C6-9293-CF4A3334EC32}" presName="vertSpace2b" presStyleCnt="0"/>
      <dgm:spPr/>
      <dgm:t>
        <a:bodyPr/>
        <a:lstStyle/>
        <a:p>
          <a:endParaRPr lang="fi-FI"/>
        </a:p>
      </dgm:t>
    </dgm:pt>
  </dgm:ptLst>
  <dgm:cxnLst>
    <dgm:cxn modelId="{B2688748-3417-4CC8-9037-DBFB85A10F97}" srcId="{3AAD6004-0E95-4A92-9737-62D2F140A567}" destId="{AF07CF50-CE6B-42C6-9293-CF4A3334EC32}" srcOrd="3" destOrd="0" parTransId="{692FC46B-26E7-4659-B431-AA811272F5F0}" sibTransId="{9D210C95-83E6-4482-A2D0-9A1CF132A37F}"/>
    <dgm:cxn modelId="{2A0300E8-79B0-4A7E-901D-501FD244F8FA}" type="presOf" srcId="{AF07CF50-CE6B-42C6-9293-CF4A3334EC32}" destId="{2AB5BF48-8CE2-4783-B601-7E6AEE671C9D}" srcOrd="0" destOrd="0" presId="urn:microsoft.com/office/officeart/2008/layout/LinedList"/>
    <dgm:cxn modelId="{7D8C0557-9BF7-414B-883E-AF6BF6F0D968}" srcId="{3AAD6004-0E95-4A92-9737-62D2F140A567}" destId="{C76CC433-24C0-4785-A65D-62504942A678}" srcOrd="1" destOrd="0" parTransId="{98678C76-3B37-4E62-A36B-9B2424DA1C42}" sibTransId="{F3BB8F06-0460-42CC-82DB-F48C7585F164}"/>
    <dgm:cxn modelId="{71E14A18-9F11-46B4-8DAD-7BB29517A90E}" type="presOf" srcId="{3405B80B-A26E-4DC3-9FC1-0498E670DBF5}" destId="{773186AA-FD34-4CCF-84B2-54F664CD97AD}" srcOrd="0" destOrd="0" presId="urn:microsoft.com/office/officeart/2008/layout/LinedList"/>
    <dgm:cxn modelId="{4093C2D8-F845-4BF5-BA81-5B23386F86F6}" srcId="{3AAD6004-0E95-4A92-9737-62D2F140A567}" destId="{EE0D2986-101D-4C2C-95A4-9EC240EE208F}" srcOrd="2" destOrd="0" parTransId="{20BC9479-4A60-4BE2-9CE8-0D80F8CD211B}" sibTransId="{0C3B235D-1CD1-4B37-834C-B52316895EC6}"/>
    <dgm:cxn modelId="{BE1A26C2-87C5-4D63-85FF-68DFFA4FE3AD}" type="presOf" srcId="{EE0D2986-101D-4C2C-95A4-9EC240EE208F}" destId="{4F78C0FE-A7AC-4359-A101-4C65A3AA4E4E}" srcOrd="0" destOrd="0" presId="urn:microsoft.com/office/officeart/2008/layout/LinedList"/>
    <dgm:cxn modelId="{7E26171F-18AB-41A2-AE33-EBB42DF96E10}" type="presOf" srcId="{C76CC433-24C0-4785-A65D-62504942A678}" destId="{66869CB5-6715-4B71-B507-DBB65A979140}" srcOrd="0" destOrd="0" presId="urn:microsoft.com/office/officeart/2008/layout/LinedList"/>
    <dgm:cxn modelId="{5883EB2A-3DD8-4347-8AC0-FC7F96750B6A}" type="presOf" srcId="{3AAD6004-0E95-4A92-9737-62D2F140A567}" destId="{746C1D94-BD9E-4230-987D-D36359945DD9}" srcOrd="0" destOrd="0" presId="urn:microsoft.com/office/officeart/2008/layout/LinedList"/>
    <dgm:cxn modelId="{B8F26DAD-6E23-4FB6-97B2-FB8177C8D83D}" srcId="{3405B80B-A26E-4DC3-9FC1-0498E670DBF5}" destId="{3AAD6004-0E95-4A92-9737-62D2F140A567}" srcOrd="0" destOrd="0" parTransId="{BE1CEEC3-E2E4-4BBB-A793-A119A8C4060C}" sibTransId="{0713799F-781E-47A9-BFD7-9153801180DE}"/>
    <dgm:cxn modelId="{E3A10E81-A1DD-4501-9884-B841875BD428}" srcId="{3AAD6004-0E95-4A92-9737-62D2F140A567}" destId="{49ACC824-B1B7-46BB-AFBF-0C31F1DA8408}" srcOrd="0" destOrd="0" parTransId="{201C9199-7C9D-4509-BB57-5438A03F34B6}" sibTransId="{471E191D-D9C6-4D5B-BDD7-F399ADE9A863}"/>
    <dgm:cxn modelId="{3CB43535-B9D9-465F-8088-F6D7107B594D}" type="presOf" srcId="{49ACC824-B1B7-46BB-AFBF-0C31F1DA8408}" destId="{92A93E01-FE57-44DC-A0A2-72FC38A285E0}" srcOrd="0" destOrd="0" presId="urn:microsoft.com/office/officeart/2008/layout/LinedList"/>
    <dgm:cxn modelId="{27969896-6A1E-4B8E-BF0B-F23D684317B5}" type="presParOf" srcId="{773186AA-FD34-4CCF-84B2-54F664CD97AD}" destId="{0D88D1F7-1998-41E1-AC1A-F7CE61D6D120}" srcOrd="0" destOrd="0" presId="urn:microsoft.com/office/officeart/2008/layout/LinedList"/>
    <dgm:cxn modelId="{7EDE8B79-7B44-4B90-B333-0DE5CF1C799E}" type="presParOf" srcId="{773186AA-FD34-4CCF-84B2-54F664CD97AD}" destId="{8FA3BD13-31CB-471B-B935-9D3BBB5E1F6E}" srcOrd="1" destOrd="0" presId="urn:microsoft.com/office/officeart/2008/layout/LinedList"/>
    <dgm:cxn modelId="{25250CC1-69DC-4C14-9428-E92F56FB837A}" type="presParOf" srcId="{8FA3BD13-31CB-471B-B935-9D3BBB5E1F6E}" destId="{746C1D94-BD9E-4230-987D-D36359945DD9}" srcOrd="0" destOrd="0" presId="urn:microsoft.com/office/officeart/2008/layout/LinedList"/>
    <dgm:cxn modelId="{3C502D26-210D-4197-9F27-00AE40FED374}" type="presParOf" srcId="{8FA3BD13-31CB-471B-B935-9D3BBB5E1F6E}" destId="{802AF46F-8041-4555-8152-B887E80372BD}" srcOrd="1" destOrd="0" presId="urn:microsoft.com/office/officeart/2008/layout/LinedList"/>
    <dgm:cxn modelId="{F788C8B1-C02B-4E0F-B5B9-A58ECBA7353D}" type="presParOf" srcId="{802AF46F-8041-4555-8152-B887E80372BD}" destId="{8CC97012-820C-4499-9A36-1E1F20B850F7}" srcOrd="0" destOrd="0" presId="urn:microsoft.com/office/officeart/2008/layout/LinedList"/>
    <dgm:cxn modelId="{5551395F-CC8D-4890-AE97-5343F4D92A75}" type="presParOf" srcId="{802AF46F-8041-4555-8152-B887E80372BD}" destId="{45382FD2-E97F-49E6-ADB4-00ACB8DEFD25}" srcOrd="1" destOrd="0" presId="urn:microsoft.com/office/officeart/2008/layout/LinedList"/>
    <dgm:cxn modelId="{78FA1B12-4569-4E83-A328-840EB3535611}" type="presParOf" srcId="{45382FD2-E97F-49E6-ADB4-00ACB8DEFD25}" destId="{B52A7E53-095E-44F7-B29C-62468A462FBF}" srcOrd="0" destOrd="0" presId="urn:microsoft.com/office/officeart/2008/layout/LinedList"/>
    <dgm:cxn modelId="{A53D2642-8C62-4AFE-8BF5-AD02FCD18CB1}" type="presParOf" srcId="{45382FD2-E97F-49E6-ADB4-00ACB8DEFD25}" destId="{92A93E01-FE57-44DC-A0A2-72FC38A285E0}" srcOrd="1" destOrd="0" presId="urn:microsoft.com/office/officeart/2008/layout/LinedList"/>
    <dgm:cxn modelId="{42A4D7D8-9811-4531-8DDF-7E8F781E1D4A}" type="presParOf" srcId="{45382FD2-E97F-49E6-ADB4-00ACB8DEFD25}" destId="{C2E60B30-CC76-4AF3-900F-3D2391BEF0F6}" srcOrd="2" destOrd="0" presId="urn:microsoft.com/office/officeart/2008/layout/LinedList"/>
    <dgm:cxn modelId="{EA4D9297-D9F7-4FA8-8E00-666774F0D3E8}" type="presParOf" srcId="{802AF46F-8041-4555-8152-B887E80372BD}" destId="{5B88DAEE-1032-40B2-82E6-D50BAABC61E1}" srcOrd="2" destOrd="0" presId="urn:microsoft.com/office/officeart/2008/layout/LinedList"/>
    <dgm:cxn modelId="{DEA25949-38A1-40AA-91C1-27BCC19C3CED}" type="presParOf" srcId="{802AF46F-8041-4555-8152-B887E80372BD}" destId="{7F91271A-7781-4C66-A303-6300320BAEB0}" srcOrd="3" destOrd="0" presId="urn:microsoft.com/office/officeart/2008/layout/LinedList"/>
    <dgm:cxn modelId="{CADA1D8E-76D2-4E52-8A6B-FFF587A69391}" type="presParOf" srcId="{802AF46F-8041-4555-8152-B887E80372BD}" destId="{0A10A0A3-6C2B-4528-8525-BB99C3998A93}" srcOrd="4" destOrd="0" presId="urn:microsoft.com/office/officeart/2008/layout/LinedList"/>
    <dgm:cxn modelId="{0A13D7BB-3866-4F38-B2E1-F24B45234918}" type="presParOf" srcId="{0A10A0A3-6C2B-4528-8525-BB99C3998A93}" destId="{8D207F13-E00A-42A8-A8C0-816BAE722C09}" srcOrd="0" destOrd="0" presId="urn:microsoft.com/office/officeart/2008/layout/LinedList"/>
    <dgm:cxn modelId="{6236E783-1F27-42CA-84E7-97EB3285B670}" type="presParOf" srcId="{0A10A0A3-6C2B-4528-8525-BB99C3998A93}" destId="{66869CB5-6715-4B71-B507-DBB65A979140}" srcOrd="1" destOrd="0" presId="urn:microsoft.com/office/officeart/2008/layout/LinedList"/>
    <dgm:cxn modelId="{4F6DEB6A-8DD2-488D-BAA2-42563A50ACAF}" type="presParOf" srcId="{0A10A0A3-6C2B-4528-8525-BB99C3998A93}" destId="{DFD67B29-D1E4-41DD-A71A-C7B20AAFAC05}" srcOrd="2" destOrd="0" presId="urn:microsoft.com/office/officeart/2008/layout/LinedList"/>
    <dgm:cxn modelId="{00DBFCCC-DC48-490D-8A6B-3A287D9C30A1}" type="presParOf" srcId="{802AF46F-8041-4555-8152-B887E80372BD}" destId="{7A0EB26B-9BED-4405-B3E9-8ECF113DEBD9}" srcOrd="5" destOrd="0" presId="urn:microsoft.com/office/officeart/2008/layout/LinedList"/>
    <dgm:cxn modelId="{8B6C966E-3742-4DE0-A6D1-3D2791550795}" type="presParOf" srcId="{802AF46F-8041-4555-8152-B887E80372BD}" destId="{D27A8553-CD49-43F7-9836-7FA4D20D57C5}" srcOrd="6" destOrd="0" presId="urn:microsoft.com/office/officeart/2008/layout/LinedList"/>
    <dgm:cxn modelId="{6112D07E-6DC1-4774-A51E-61710840C6F5}" type="presParOf" srcId="{802AF46F-8041-4555-8152-B887E80372BD}" destId="{BC67344B-8D77-4CBE-B531-0DFB09826E04}" srcOrd="7" destOrd="0" presId="urn:microsoft.com/office/officeart/2008/layout/LinedList"/>
    <dgm:cxn modelId="{234BDF97-B374-49ED-8388-50DF1DCBC29D}" type="presParOf" srcId="{BC67344B-8D77-4CBE-B531-0DFB09826E04}" destId="{C5720A4E-C67D-4A13-8030-F5FD5AC9A953}" srcOrd="0" destOrd="0" presId="urn:microsoft.com/office/officeart/2008/layout/LinedList"/>
    <dgm:cxn modelId="{F2F13765-112F-4223-BEB8-016CB4158751}" type="presParOf" srcId="{BC67344B-8D77-4CBE-B531-0DFB09826E04}" destId="{4F78C0FE-A7AC-4359-A101-4C65A3AA4E4E}" srcOrd="1" destOrd="0" presId="urn:microsoft.com/office/officeart/2008/layout/LinedList"/>
    <dgm:cxn modelId="{F78D6AA7-878D-4633-BA19-668748DEFDF6}" type="presParOf" srcId="{BC67344B-8D77-4CBE-B531-0DFB09826E04}" destId="{8DE2706A-43B9-4FF0-AE68-B037CBBCEF7C}" srcOrd="2" destOrd="0" presId="urn:microsoft.com/office/officeart/2008/layout/LinedList"/>
    <dgm:cxn modelId="{6EF96569-9999-48C9-B5EE-DE7D49C4DDB7}" type="presParOf" srcId="{802AF46F-8041-4555-8152-B887E80372BD}" destId="{8EA38080-896E-4534-8F68-8D7D9C476171}" srcOrd="8" destOrd="0" presId="urn:microsoft.com/office/officeart/2008/layout/LinedList"/>
    <dgm:cxn modelId="{AF52E63A-53CB-4FBE-AD30-B271E78ED98B}" type="presParOf" srcId="{802AF46F-8041-4555-8152-B887E80372BD}" destId="{F3D6D16B-72C2-4729-838D-87CFEAAA50E9}" srcOrd="9" destOrd="0" presId="urn:microsoft.com/office/officeart/2008/layout/LinedList"/>
    <dgm:cxn modelId="{658421FA-7963-4E02-BEBD-873E2C66FD4A}" type="presParOf" srcId="{802AF46F-8041-4555-8152-B887E80372BD}" destId="{3BF7B969-A3D7-45BC-BC73-DF9CEF08FD46}" srcOrd="10" destOrd="0" presId="urn:microsoft.com/office/officeart/2008/layout/LinedList"/>
    <dgm:cxn modelId="{C4BFA181-B140-4BEB-BA48-04FAAE9C0215}" type="presParOf" srcId="{3BF7B969-A3D7-45BC-BC73-DF9CEF08FD46}" destId="{CFA314AC-E845-4B93-8B6F-0E9DB578EEB7}" srcOrd="0" destOrd="0" presId="urn:microsoft.com/office/officeart/2008/layout/LinedList"/>
    <dgm:cxn modelId="{A3DB8EBB-7790-4860-84EF-28EACB57BA34}" type="presParOf" srcId="{3BF7B969-A3D7-45BC-BC73-DF9CEF08FD46}" destId="{2AB5BF48-8CE2-4783-B601-7E6AEE671C9D}" srcOrd="1" destOrd="0" presId="urn:microsoft.com/office/officeart/2008/layout/LinedList"/>
    <dgm:cxn modelId="{49F44EAF-16E8-4809-A203-05717BC48629}" type="presParOf" srcId="{3BF7B969-A3D7-45BC-BC73-DF9CEF08FD46}" destId="{734D27BE-D3A7-44C0-9559-C6D316E6BD9F}" srcOrd="2" destOrd="0" presId="urn:microsoft.com/office/officeart/2008/layout/LinedList"/>
    <dgm:cxn modelId="{AD962CEB-6C07-45B0-B943-422828B4A3B2}" type="presParOf" srcId="{802AF46F-8041-4555-8152-B887E80372BD}" destId="{301CBE7E-4A94-404E-B50A-2F4A43EFD475}" srcOrd="11" destOrd="0" presId="urn:microsoft.com/office/officeart/2008/layout/LinedList"/>
    <dgm:cxn modelId="{97E8C0E6-72EB-4955-9564-01CBC5F07AFB}" type="presParOf" srcId="{802AF46F-8041-4555-8152-B887E80372BD}" destId="{2BFADE14-3DCE-4A34-BDEB-301F14D36D9E}"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D07AD6B-B901-40AC-9641-A316331A4A86}" type="doc">
      <dgm:prSet loTypeId="urn:microsoft.com/office/officeart/2005/8/layout/target3" loCatId="relationship" qsTypeId="urn:microsoft.com/office/officeart/2005/8/quickstyle/simple3" qsCatId="simple" csTypeId="urn:microsoft.com/office/officeart/2005/8/colors/accent2_1" csCatId="accent2"/>
      <dgm:spPr/>
      <dgm:t>
        <a:bodyPr/>
        <a:lstStyle/>
        <a:p>
          <a:endParaRPr lang="en-US"/>
        </a:p>
      </dgm:t>
    </dgm:pt>
    <dgm:pt modelId="{6200CF8C-C5DE-47FD-B2AB-27C9F57B8494}">
      <dgm:prSet/>
      <dgm:spPr/>
      <dgm:t>
        <a:bodyPr/>
        <a:lstStyle/>
        <a:p>
          <a:pPr rtl="0"/>
          <a:r>
            <a:rPr lang="fi-FI" b="0" smtClean="0"/>
            <a:t>Tuomioistuimen tutkimisvelvollisuutta ei voida ilman lainsäädännöllistä tai EUT:n tukea laajentaa koskemaan  kaikkia kuluttajasopimusten ehtoja. </a:t>
          </a:r>
          <a:endParaRPr lang="fi-FI"/>
        </a:p>
      </dgm:t>
    </dgm:pt>
    <dgm:pt modelId="{11C2E66C-7163-4AFB-8CC4-EED8E313124B}" type="parTrans" cxnId="{1A958736-DD62-46E0-BD99-B1C2D4E14AA8}">
      <dgm:prSet/>
      <dgm:spPr/>
      <dgm:t>
        <a:bodyPr/>
        <a:lstStyle/>
        <a:p>
          <a:endParaRPr lang="en-US"/>
        </a:p>
      </dgm:t>
    </dgm:pt>
    <dgm:pt modelId="{7DF4FE4B-806E-4E5A-A5AE-55AC8F8B866D}" type="sibTrans" cxnId="{1A958736-DD62-46E0-BD99-B1C2D4E14AA8}">
      <dgm:prSet/>
      <dgm:spPr/>
      <dgm:t>
        <a:bodyPr/>
        <a:lstStyle/>
        <a:p>
          <a:endParaRPr lang="en-US"/>
        </a:p>
      </dgm:t>
    </dgm:pt>
    <dgm:pt modelId="{A28074C5-2CFE-4C92-A843-EE4A63B63747}">
      <dgm:prSet/>
      <dgm:spPr/>
      <dgm:t>
        <a:bodyPr/>
        <a:lstStyle/>
        <a:p>
          <a:pPr rtl="0"/>
          <a:r>
            <a:rPr lang="fi-FI" b="0" smtClean="0"/>
            <a:t>Ymmärrettävien ja selkeiden sopimusehtojen kohtuuttomuus (kansallisen sääntelyn mukaan, direktiivi ei koske): nimenomaisen  velvoitteen puuttuessa tutkiminen viran puolesta ei ollut perusteltua (vrt. Itä-Suomen hovioikeus 28.4.2016) </a:t>
          </a:r>
          <a:endParaRPr lang="fi-FI"/>
        </a:p>
      </dgm:t>
    </dgm:pt>
    <dgm:pt modelId="{4E47AC9F-EFEF-4406-B7A3-C25F2FDEBD65}" type="parTrans" cxnId="{BE4583FB-295A-423D-AC30-8F5824F90D7A}">
      <dgm:prSet/>
      <dgm:spPr/>
      <dgm:t>
        <a:bodyPr/>
        <a:lstStyle/>
        <a:p>
          <a:endParaRPr lang="en-US"/>
        </a:p>
      </dgm:t>
    </dgm:pt>
    <dgm:pt modelId="{ED2DA811-C147-47E4-B8D9-A6FF057BF8EE}" type="sibTrans" cxnId="{BE4583FB-295A-423D-AC30-8F5824F90D7A}">
      <dgm:prSet/>
      <dgm:spPr/>
      <dgm:t>
        <a:bodyPr/>
        <a:lstStyle/>
        <a:p>
          <a:endParaRPr lang="en-US"/>
        </a:p>
      </dgm:t>
    </dgm:pt>
    <dgm:pt modelId="{74E7385F-7B5E-42A2-8E64-8BF863DE766A}">
      <dgm:prSet/>
      <dgm:spPr/>
      <dgm:t>
        <a:bodyPr/>
        <a:lstStyle/>
        <a:p>
          <a:pPr rtl="0"/>
          <a:r>
            <a:rPr lang="fi-FI" b="0" smtClean="0"/>
            <a:t>Vrt. pikaluotot: vahva sosiaalinen tilaus pitkälle menevälle virallistutkinnalle </a:t>
          </a:r>
          <a:endParaRPr lang="fi-FI"/>
        </a:p>
      </dgm:t>
    </dgm:pt>
    <dgm:pt modelId="{84F821A4-DCF5-4ED4-A905-314997B8FC5D}" type="parTrans" cxnId="{9EEC9FCE-0450-46BE-847D-DEB12C693D97}">
      <dgm:prSet/>
      <dgm:spPr/>
      <dgm:t>
        <a:bodyPr/>
        <a:lstStyle/>
        <a:p>
          <a:endParaRPr lang="en-US"/>
        </a:p>
      </dgm:t>
    </dgm:pt>
    <dgm:pt modelId="{CA5DD2B2-1ED2-4A7F-842A-C222D860EAE6}" type="sibTrans" cxnId="{9EEC9FCE-0450-46BE-847D-DEB12C693D97}">
      <dgm:prSet/>
      <dgm:spPr/>
      <dgm:t>
        <a:bodyPr/>
        <a:lstStyle/>
        <a:p>
          <a:endParaRPr lang="en-US"/>
        </a:p>
      </dgm:t>
    </dgm:pt>
    <dgm:pt modelId="{CDB1748D-282A-4591-A18F-A68CD81D3A03}" type="pres">
      <dgm:prSet presAssocID="{0D07AD6B-B901-40AC-9641-A316331A4A86}" presName="Name0" presStyleCnt="0">
        <dgm:presLayoutVars>
          <dgm:chMax val="7"/>
          <dgm:dir/>
          <dgm:animLvl val="lvl"/>
          <dgm:resizeHandles val="exact"/>
        </dgm:presLayoutVars>
      </dgm:prSet>
      <dgm:spPr/>
      <dgm:t>
        <a:bodyPr/>
        <a:lstStyle/>
        <a:p>
          <a:endParaRPr lang="en-US"/>
        </a:p>
      </dgm:t>
    </dgm:pt>
    <dgm:pt modelId="{4CF5E923-59F2-4903-B159-307318565786}" type="pres">
      <dgm:prSet presAssocID="{6200CF8C-C5DE-47FD-B2AB-27C9F57B8494}" presName="circle1" presStyleLbl="node1" presStyleIdx="0" presStyleCnt="3"/>
      <dgm:spPr/>
      <dgm:t>
        <a:bodyPr/>
        <a:lstStyle/>
        <a:p>
          <a:endParaRPr lang="fi-FI"/>
        </a:p>
      </dgm:t>
    </dgm:pt>
    <dgm:pt modelId="{D3A0B13C-82E1-4BA4-8042-CA984984BA18}" type="pres">
      <dgm:prSet presAssocID="{6200CF8C-C5DE-47FD-B2AB-27C9F57B8494}" presName="space" presStyleCnt="0"/>
      <dgm:spPr/>
      <dgm:t>
        <a:bodyPr/>
        <a:lstStyle/>
        <a:p>
          <a:endParaRPr lang="fi-FI"/>
        </a:p>
      </dgm:t>
    </dgm:pt>
    <dgm:pt modelId="{4CCDA4CE-70E2-4959-A74E-7777BF8F7D7F}" type="pres">
      <dgm:prSet presAssocID="{6200CF8C-C5DE-47FD-B2AB-27C9F57B8494}" presName="rect1" presStyleLbl="alignAcc1" presStyleIdx="0" presStyleCnt="3"/>
      <dgm:spPr/>
      <dgm:t>
        <a:bodyPr/>
        <a:lstStyle/>
        <a:p>
          <a:endParaRPr lang="en-US"/>
        </a:p>
      </dgm:t>
    </dgm:pt>
    <dgm:pt modelId="{419FAF5D-D4B1-45B2-957D-FCB636BA0301}" type="pres">
      <dgm:prSet presAssocID="{A28074C5-2CFE-4C92-A843-EE4A63B63747}" presName="vertSpace2" presStyleLbl="node1" presStyleIdx="0" presStyleCnt="3"/>
      <dgm:spPr/>
      <dgm:t>
        <a:bodyPr/>
        <a:lstStyle/>
        <a:p>
          <a:endParaRPr lang="fi-FI"/>
        </a:p>
      </dgm:t>
    </dgm:pt>
    <dgm:pt modelId="{407F64A8-399B-4C4A-AA1D-F958D73BF593}" type="pres">
      <dgm:prSet presAssocID="{A28074C5-2CFE-4C92-A843-EE4A63B63747}" presName="circle2" presStyleLbl="node1" presStyleIdx="1" presStyleCnt="3"/>
      <dgm:spPr/>
      <dgm:t>
        <a:bodyPr/>
        <a:lstStyle/>
        <a:p>
          <a:endParaRPr lang="fi-FI"/>
        </a:p>
      </dgm:t>
    </dgm:pt>
    <dgm:pt modelId="{E8B2718E-1CCD-4FAA-8728-56926A878E90}" type="pres">
      <dgm:prSet presAssocID="{A28074C5-2CFE-4C92-A843-EE4A63B63747}" presName="rect2" presStyleLbl="alignAcc1" presStyleIdx="1" presStyleCnt="3"/>
      <dgm:spPr/>
      <dgm:t>
        <a:bodyPr/>
        <a:lstStyle/>
        <a:p>
          <a:endParaRPr lang="en-US"/>
        </a:p>
      </dgm:t>
    </dgm:pt>
    <dgm:pt modelId="{E12EDE74-9B6B-4A86-BD0F-901E34EF7F37}" type="pres">
      <dgm:prSet presAssocID="{74E7385F-7B5E-42A2-8E64-8BF863DE766A}" presName="vertSpace3" presStyleLbl="node1" presStyleIdx="1" presStyleCnt="3"/>
      <dgm:spPr/>
      <dgm:t>
        <a:bodyPr/>
        <a:lstStyle/>
        <a:p>
          <a:endParaRPr lang="fi-FI"/>
        </a:p>
      </dgm:t>
    </dgm:pt>
    <dgm:pt modelId="{1C79873E-F076-4343-BF8A-1333A82982B3}" type="pres">
      <dgm:prSet presAssocID="{74E7385F-7B5E-42A2-8E64-8BF863DE766A}" presName="circle3" presStyleLbl="node1" presStyleIdx="2" presStyleCnt="3"/>
      <dgm:spPr/>
      <dgm:t>
        <a:bodyPr/>
        <a:lstStyle/>
        <a:p>
          <a:endParaRPr lang="fi-FI"/>
        </a:p>
      </dgm:t>
    </dgm:pt>
    <dgm:pt modelId="{DA8988A7-3B71-48CD-A29D-B89BF6E30070}" type="pres">
      <dgm:prSet presAssocID="{74E7385F-7B5E-42A2-8E64-8BF863DE766A}" presName="rect3" presStyleLbl="alignAcc1" presStyleIdx="2" presStyleCnt="3"/>
      <dgm:spPr/>
      <dgm:t>
        <a:bodyPr/>
        <a:lstStyle/>
        <a:p>
          <a:endParaRPr lang="en-US"/>
        </a:p>
      </dgm:t>
    </dgm:pt>
    <dgm:pt modelId="{6E1D7DEC-483D-4574-A655-DC7B6E44659C}" type="pres">
      <dgm:prSet presAssocID="{6200CF8C-C5DE-47FD-B2AB-27C9F57B8494}" presName="rect1ParTxNoCh" presStyleLbl="alignAcc1" presStyleIdx="2" presStyleCnt="3">
        <dgm:presLayoutVars>
          <dgm:chMax val="1"/>
          <dgm:bulletEnabled val="1"/>
        </dgm:presLayoutVars>
      </dgm:prSet>
      <dgm:spPr/>
      <dgm:t>
        <a:bodyPr/>
        <a:lstStyle/>
        <a:p>
          <a:endParaRPr lang="en-US"/>
        </a:p>
      </dgm:t>
    </dgm:pt>
    <dgm:pt modelId="{7CA41796-1405-4012-8BB1-5C17D2E9F650}" type="pres">
      <dgm:prSet presAssocID="{A28074C5-2CFE-4C92-A843-EE4A63B63747}" presName="rect2ParTxNoCh" presStyleLbl="alignAcc1" presStyleIdx="2" presStyleCnt="3">
        <dgm:presLayoutVars>
          <dgm:chMax val="1"/>
          <dgm:bulletEnabled val="1"/>
        </dgm:presLayoutVars>
      </dgm:prSet>
      <dgm:spPr/>
      <dgm:t>
        <a:bodyPr/>
        <a:lstStyle/>
        <a:p>
          <a:endParaRPr lang="en-US"/>
        </a:p>
      </dgm:t>
    </dgm:pt>
    <dgm:pt modelId="{2D6BE286-29D4-4862-B204-8F6C81E0025A}" type="pres">
      <dgm:prSet presAssocID="{74E7385F-7B5E-42A2-8E64-8BF863DE766A}" presName="rect3ParTxNoCh" presStyleLbl="alignAcc1" presStyleIdx="2" presStyleCnt="3">
        <dgm:presLayoutVars>
          <dgm:chMax val="1"/>
          <dgm:bulletEnabled val="1"/>
        </dgm:presLayoutVars>
      </dgm:prSet>
      <dgm:spPr/>
      <dgm:t>
        <a:bodyPr/>
        <a:lstStyle/>
        <a:p>
          <a:endParaRPr lang="en-US"/>
        </a:p>
      </dgm:t>
    </dgm:pt>
  </dgm:ptLst>
  <dgm:cxnLst>
    <dgm:cxn modelId="{1A958736-DD62-46E0-BD99-B1C2D4E14AA8}" srcId="{0D07AD6B-B901-40AC-9641-A316331A4A86}" destId="{6200CF8C-C5DE-47FD-B2AB-27C9F57B8494}" srcOrd="0" destOrd="0" parTransId="{11C2E66C-7163-4AFB-8CC4-EED8E313124B}" sibTransId="{7DF4FE4B-806E-4E5A-A5AE-55AC8F8B866D}"/>
    <dgm:cxn modelId="{915E06F1-EFE9-4590-A2B7-E9EB72E9D158}" type="presOf" srcId="{74E7385F-7B5E-42A2-8E64-8BF863DE766A}" destId="{2D6BE286-29D4-4862-B204-8F6C81E0025A}" srcOrd="1" destOrd="0" presId="urn:microsoft.com/office/officeart/2005/8/layout/target3"/>
    <dgm:cxn modelId="{AE798695-E4EC-4031-AE48-A9D587752FD8}" type="presOf" srcId="{6200CF8C-C5DE-47FD-B2AB-27C9F57B8494}" destId="{6E1D7DEC-483D-4574-A655-DC7B6E44659C}" srcOrd="1" destOrd="0" presId="urn:microsoft.com/office/officeart/2005/8/layout/target3"/>
    <dgm:cxn modelId="{9010A865-0BA5-4403-826A-DB577915363A}" type="presOf" srcId="{A28074C5-2CFE-4C92-A843-EE4A63B63747}" destId="{E8B2718E-1CCD-4FAA-8728-56926A878E90}" srcOrd="0" destOrd="0" presId="urn:microsoft.com/office/officeart/2005/8/layout/target3"/>
    <dgm:cxn modelId="{EFFD3016-3BA5-4F91-85D2-70A859EB0CA4}" type="presOf" srcId="{74E7385F-7B5E-42A2-8E64-8BF863DE766A}" destId="{DA8988A7-3B71-48CD-A29D-B89BF6E30070}" srcOrd="0" destOrd="0" presId="urn:microsoft.com/office/officeart/2005/8/layout/target3"/>
    <dgm:cxn modelId="{8A3E21B1-56AF-4097-8DD7-D40627491598}" type="presOf" srcId="{A28074C5-2CFE-4C92-A843-EE4A63B63747}" destId="{7CA41796-1405-4012-8BB1-5C17D2E9F650}" srcOrd="1" destOrd="0" presId="urn:microsoft.com/office/officeart/2005/8/layout/target3"/>
    <dgm:cxn modelId="{BE4583FB-295A-423D-AC30-8F5824F90D7A}" srcId="{0D07AD6B-B901-40AC-9641-A316331A4A86}" destId="{A28074C5-2CFE-4C92-A843-EE4A63B63747}" srcOrd="1" destOrd="0" parTransId="{4E47AC9F-EFEF-4406-B7A3-C25F2FDEBD65}" sibTransId="{ED2DA811-C147-47E4-B8D9-A6FF057BF8EE}"/>
    <dgm:cxn modelId="{82780EC3-4DDA-46D0-BB6C-FABE4C1576F7}" type="presOf" srcId="{0D07AD6B-B901-40AC-9641-A316331A4A86}" destId="{CDB1748D-282A-4591-A18F-A68CD81D3A03}" srcOrd="0" destOrd="0" presId="urn:microsoft.com/office/officeart/2005/8/layout/target3"/>
    <dgm:cxn modelId="{9EEC9FCE-0450-46BE-847D-DEB12C693D97}" srcId="{0D07AD6B-B901-40AC-9641-A316331A4A86}" destId="{74E7385F-7B5E-42A2-8E64-8BF863DE766A}" srcOrd="2" destOrd="0" parTransId="{84F821A4-DCF5-4ED4-A905-314997B8FC5D}" sibTransId="{CA5DD2B2-1ED2-4A7F-842A-C222D860EAE6}"/>
    <dgm:cxn modelId="{080B1A71-7293-4F02-8239-9BE63E617F30}" type="presOf" srcId="{6200CF8C-C5DE-47FD-B2AB-27C9F57B8494}" destId="{4CCDA4CE-70E2-4959-A74E-7777BF8F7D7F}" srcOrd="0" destOrd="0" presId="urn:microsoft.com/office/officeart/2005/8/layout/target3"/>
    <dgm:cxn modelId="{5109DE7F-CA73-4ADF-8D85-8379D18368FD}" type="presParOf" srcId="{CDB1748D-282A-4591-A18F-A68CD81D3A03}" destId="{4CF5E923-59F2-4903-B159-307318565786}" srcOrd="0" destOrd="0" presId="urn:microsoft.com/office/officeart/2005/8/layout/target3"/>
    <dgm:cxn modelId="{F684F3DA-B3A3-416F-BC98-3577DFD4E32B}" type="presParOf" srcId="{CDB1748D-282A-4591-A18F-A68CD81D3A03}" destId="{D3A0B13C-82E1-4BA4-8042-CA984984BA18}" srcOrd="1" destOrd="0" presId="urn:microsoft.com/office/officeart/2005/8/layout/target3"/>
    <dgm:cxn modelId="{93C869E1-2B6E-4B23-9ACE-DDE515AE966E}" type="presParOf" srcId="{CDB1748D-282A-4591-A18F-A68CD81D3A03}" destId="{4CCDA4CE-70E2-4959-A74E-7777BF8F7D7F}" srcOrd="2" destOrd="0" presId="urn:microsoft.com/office/officeart/2005/8/layout/target3"/>
    <dgm:cxn modelId="{27438CF2-644F-4AC2-B8CA-86ED713AFB78}" type="presParOf" srcId="{CDB1748D-282A-4591-A18F-A68CD81D3A03}" destId="{419FAF5D-D4B1-45B2-957D-FCB636BA0301}" srcOrd="3" destOrd="0" presId="urn:microsoft.com/office/officeart/2005/8/layout/target3"/>
    <dgm:cxn modelId="{05DDC612-FB26-4094-8542-754A338E32BE}" type="presParOf" srcId="{CDB1748D-282A-4591-A18F-A68CD81D3A03}" destId="{407F64A8-399B-4C4A-AA1D-F958D73BF593}" srcOrd="4" destOrd="0" presId="urn:microsoft.com/office/officeart/2005/8/layout/target3"/>
    <dgm:cxn modelId="{89080D91-C9CD-4C61-A598-BF520FD635B3}" type="presParOf" srcId="{CDB1748D-282A-4591-A18F-A68CD81D3A03}" destId="{E8B2718E-1CCD-4FAA-8728-56926A878E90}" srcOrd="5" destOrd="0" presId="urn:microsoft.com/office/officeart/2005/8/layout/target3"/>
    <dgm:cxn modelId="{B0ED3FBA-6C87-4872-B65C-91BEB6B00AD6}" type="presParOf" srcId="{CDB1748D-282A-4591-A18F-A68CD81D3A03}" destId="{E12EDE74-9B6B-4A86-BD0F-901E34EF7F37}" srcOrd="6" destOrd="0" presId="urn:microsoft.com/office/officeart/2005/8/layout/target3"/>
    <dgm:cxn modelId="{D176472F-B389-4043-B2E1-8E447E081195}" type="presParOf" srcId="{CDB1748D-282A-4591-A18F-A68CD81D3A03}" destId="{1C79873E-F076-4343-BF8A-1333A82982B3}" srcOrd="7" destOrd="0" presId="urn:microsoft.com/office/officeart/2005/8/layout/target3"/>
    <dgm:cxn modelId="{91F0C240-030E-4052-9C29-7786421FD30C}" type="presParOf" srcId="{CDB1748D-282A-4591-A18F-A68CD81D3A03}" destId="{DA8988A7-3B71-48CD-A29D-B89BF6E30070}" srcOrd="8" destOrd="0" presId="urn:microsoft.com/office/officeart/2005/8/layout/target3"/>
    <dgm:cxn modelId="{93E970E4-4958-4845-BF20-3100650291ED}" type="presParOf" srcId="{CDB1748D-282A-4591-A18F-A68CD81D3A03}" destId="{6E1D7DEC-483D-4574-A655-DC7B6E44659C}" srcOrd="9" destOrd="0" presId="urn:microsoft.com/office/officeart/2005/8/layout/target3"/>
    <dgm:cxn modelId="{AEE10CA5-CE8D-4B05-B494-61AB279DAA43}" type="presParOf" srcId="{CDB1748D-282A-4591-A18F-A68CD81D3A03}" destId="{7CA41796-1405-4012-8BB1-5C17D2E9F650}" srcOrd="10" destOrd="0" presId="urn:microsoft.com/office/officeart/2005/8/layout/target3"/>
    <dgm:cxn modelId="{6A6AF43D-61B9-4E97-8709-21B79D7CE8F2}" type="presParOf" srcId="{CDB1748D-282A-4591-A18F-A68CD81D3A03}" destId="{2D6BE286-29D4-4862-B204-8F6C81E0025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F5D41E6-B6A0-491B-9525-5920087A023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6A46B8A7-7B34-4190-85A2-F8B156269A15}">
      <dgm:prSet/>
      <dgm:spPr/>
      <dgm:t>
        <a:bodyPr/>
        <a:lstStyle/>
        <a:p>
          <a:pPr rtl="0"/>
          <a:r>
            <a:rPr lang="fi-FI" b="0" smtClean="0"/>
            <a:t>Viivästyskorkoa on seitsemän prosenttiyksikköä korkeampi kuin kulloinkin voimassa oleva lain 12 §:ssä tarkoitettu viitekorko </a:t>
          </a:r>
          <a:endParaRPr lang="fi-FI"/>
        </a:p>
      </dgm:t>
    </dgm:pt>
    <dgm:pt modelId="{26C51D85-B606-46A8-8D25-777B097B1D84}" type="parTrans" cxnId="{ABF7F403-D81A-4BB9-B1B9-156C07806BD1}">
      <dgm:prSet/>
      <dgm:spPr/>
      <dgm:t>
        <a:bodyPr/>
        <a:lstStyle/>
        <a:p>
          <a:endParaRPr lang="en-US"/>
        </a:p>
      </dgm:t>
    </dgm:pt>
    <dgm:pt modelId="{E423A7D4-95F6-4FDB-9A3E-272686751153}" type="sibTrans" cxnId="{ABF7F403-D81A-4BB9-B1B9-156C07806BD1}">
      <dgm:prSet/>
      <dgm:spPr/>
      <dgm:t>
        <a:bodyPr/>
        <a:lstStyle/>
        <a:p>
          <a:endParaRPr lang="en-US"/>
        </a:p>
      </dgm:t>
    </dgm:pt>
    <dgm:pt modelId="{EFBACBE5-BD70-4881-AC1B-49D5DB5846FC}">
      <dgm:prSet/>
      <dgm:spPr/>
      <dgm:t>
        <a:bodyPr/>
        <a:lstStyle/>
        <a:p>
          <a:pPr rtl="0"/>
          <a:r>
            <a:rPr lang="fi-FI" b="0" smtClean="0"/>
            <a:t>Jos lainmukainen viivästyskorko on alempi kuin velalle eräpäivää edeltäneeltä ajalta  maksettava korko, viivästyskorkoa on maksettava saman perusteen mukaan kuin  ennen eräpäivää. </a:t>
          </a:r>
          <a:endParaRPr lang="fi-FI"/>
        </a:p>
      </dgm:t>
    </dgm:pt>
    <dgm:pt modelId="{921CE547-B797-4AE9-944B-43D6A40BC3E0}" type="parTrans" cxnId="{4B2E3504-79D9-436F-8BDB-D0D10CA8E73A}">
      <dgm:prSet/>
      <dgm:spPr/>
      <dgm:t>
        <a:bodyPr/>
        <a:lstStyle/>
        <a:p>
          <a:endParaRPr lang="en-US"/>
        </a:p>
      </dgm:t>
    </dgm:pt>
    <dgm:pt modelId="{1A1DFD66-FD2E-4C96-B10D-B335E3A6EE84}" type="sibTrans" cxnId="{4B2E3504-79D9-436F-8BDB-D0D10CA8E73A}">
      <dgm:prSet/>
      <dgm:spPr/>
      <dgm:t>
        <a:bodyPr/>
        <a:lstStyle/>
        <a:p>
          <a:endParaRPr lang="en-US"/>
        </a:p>
      </dgm:t>
    </dgm:pt>
    <dgm:pt modelId="{D008FCFF-27D5-422D-8418-1FB83D7D608D}">
      <dgm:prSet/>
      <dgm:spPr/>
      <dgm:t>
        <a:bodyPr/>
        <a:lstStyle/>
        <a:p>
          <a:pPr rtl="0"/>
          <a:r>
            <a:rPr lang="fi-FI" b="0" smtClean="0"/>
            <a:t>Jos velallisen sitoumus liittyy kulutusluottosopimukseen, viivästyskorkoa on maksettava saman perusteen mukaan kuin ennen eräpäivää enintään 180 vuorokauden ajan siitä, kun velka on kokonaisuudessaan  erääntynyt </a:t>
          </a:r>
          <a:endParaRPr lang="fi-FI"/>
        </a:p>
      </dgm:t>
    </dgm:pt>
    <dgm:pt modelId="{7ABFD961-A230-4717-A489-416AA43F135E}" type="parTrans" cxnId="{7B13F911-DD2C-4DF5-8A2E-54C49467DDD3}">
      <dgm:prSet/>
      <dgm:spPr/>
      <dgm:t>
        <a:bodyPr/>
        <a:lstStyle/>
        <a:p>
          <a:endParaRPr lang="en-US"/>
        </a:p>
      </dgm:t>
    </dgm:pt>
    <dgm:pt modelId="{304D7536-A009-41A2-83BB-265BBB39FD3D}" type="sibTrans" cxnId="{7B13F911-DD2C-4DF5-8A2E-54C49467DDD3}">
      <dgm:prSet/>
      <dgm:spPr/>
      <dgm:t>
        <a:bodyPr/>
        <a:lstStyle/>
        <a:p>
          <a:endParaRPr lang="en-US"/>
        </a:p>
      </dgm:t>
    </dgm:pt>
    <dgm:pt modelId="{216D99EC-88F9-449B-99FB-019227DE08EA}">
      <dgm:prSet/>
      <dgm:spPr/>
      <dgm:t>
        <a:bodyPr/>
        <a:lstStyle/>
        <a:p>
          <a:pPr rtl="0"/>
          <a:r>
            <a:rPr lang="fi-FI" b="0" smtClean="0"/>
            <a:t>Provisio, palkkio ym. luetaan viivästyskorkoon </a:t>
          </a:r>
          <a:endParaRPr lang="fi-FI"/>
        </a:p>
      </dgm:t>
    </dgm:pt>
    <dgm:pt modelId="{54ED6B95-24B0-4A97-8663-5AE0A5DC5815}" type="parTrans" cxnId="{C08AE88F-2ACE-4490-B479-6F6E352D7F92}">
      <dgm:prSet/>
      <dgm:spPr/>
      <dgm:t>
        <a:bodyPr/>
        <a:lstStyle/>
        <a:p>
          <a:endParaRPr lang="en-US"/>
        </a:p>
      </dgm:t>
    </dgm:pt>
    <dgm:pt modelId="{C4ECE3BA-CE40-4F43-BD4F-56DA6CED87C1}" type="sibTrans" cxnId="{C08AE88F-2ACE-4490-B479-6F6E352D7F92}">
      <dgm:prSet/>
      <dgm:spPr/>
      <dgm:t>
        <a:bodyPr/>
        <a:lstStyle/>
        <a:p>
          <a:endParaRPr lang="en-US"/>
        </a:p>
      </dgm:t>
    </dgm:pt>
    <dgm:pt modelId="{40B3BE6B-195C-4F90-92B9-50E8F954ABEF}">
      <dgm:prSet/>
      <dgm:spPr/>
      <dgm:t>
        <a:bodyPr/>
        <a:lstStyle/>
        <a:p>
          <a:pPr rtl="0"/>
          <a:r>
            <a:rPr lang="fi-FI" b="0" dirty="0" smtClean="0"/>
            <a:t>(KSL 7:17a): jos luoton määrä / luottoraja &lt; 2000 €, luoton todellinen vuosikorko saa olla enintään </a:t>
          </a:r>
          <a:r>
            <a:rPr lang="fi-FI" b="0" dirty="0" err="1" smtClean="0"/>
            <a:t>KorkoL</a:t>
          </a:r>
          <a:r>
            <a:rPr lang="fi-FI" b="0" dirty="0" smtClean="0"/>
            <a:t> 12 §:ssä tarkoitettu viitekorko lisättynä 50 prosenttiyksiköllä.</a:t>
          </a:r>
          <a:endParaRPr lang="fi-FI" dirty="0"/>
        </a:p>
      </dgm:t>
    </dgm:pt>
    <dgm:pt modelId="{177FE24F-3081-42A2-8458-DBD88F053121}" type="parTrans" cxnId="{4E085BC2-BB4D-44DC-A07B-A944CB9E9ED9}">
      <dgm:prSet/>
      <dgm:spPr/>
      <dgm:t>
        <a:bodyPr/>
        <a:lstStyle/>
        <a:p>
          <a:endParaRPr lang="en-US"/>
        </a:p>
      </dgm:t>
    </dgm:pt>
    <dgm:pt modelId="{4CDBB40A-3293-45FC-A3C3-E0D583680E6E}" type="sibTrans" cxnId="{4E085BC2-BB4D-44DC-A07B-A944CB9E9ED9}">
      <dgm:prSet/>
      <dgm:spPr/>
      <dgm:t>
        <a:bodyPr/>
        <a:lstStyle/>
        <a:p>
          <a:endParaRPr lang="en-US"/>
        </a:p>
      </dgm:t>
    </dgm:pt>
    <dgm:pt modelId="{596378FA-1F4B-4FEC-AC6B-82D6F20D405C}" type="pres">
      <dgm:prSet presAssocID="{9F5D41E6-B6A0-491B-9525-5920087A0231}" presName="linear" presStyleCnt="0">
        <dgm:presLayoutVars>
          <dgm:animLvl val="lvl"/>
          <dgm:resizeHandles val="exact"/>
        </dgm:presLayoutVars>
      </dgm:prSet>
      <dgm:spPr/>
      <dgm:t>
        <a:bodyPr/>
        <a:lstStyle/>
        <a:p>
          <a:endParaRPr lang="en-US"/>
        </a:p>
      </dgm:t>
    </dgm:pt>
    <dgm:pt modelId="{B7101A2A-FB38-4267-9AF8-1217F5D15174}" type="pres">
      <dgm:prSet presAssocID="{6A46B8A7-7B34-4190-85A2-F8B156269A15}" presName="parentText" presStyleLbl="node1" presStyleIdx="0" presStyleCnt="5">
        <dgm:presLayoutVars>
          <dgm:chMax val="0"/>
          <dgm:bulletEnabled val="1"/>
        </dgm:presLayoutVars>
      </dgm:prSet>
      <dgm:spPr/>
      <dgm:t>
        <a:bodyPr/>
        <a:lstStyle/>
        <a:p>
          <a:endParaRPr lang="en-US"/>
        </a:p>
      </dgm:t>
    </dgm:pt>
    <dgm:pt modelId="{AD8954BB-E8DC-4F5B-BF30-1BE692CA4365}" type="pres">
      <dgm:prSet presAssocID="{E423A7D4-95F6-4FDB-9A3E-272686751153}" presName="spacer" presStyleCnt="0"/>
      <dgm:spPr/>
      <dgm:t>
        <a:bodyPr/>
        <a:lstStyle/>
        <a:p>
          <a:endParaRPr lang="fi-FI"/>
        </a:p>
      </dgm:t>
    </dgm:pt>
    <dgm:pt modelId="{2EFAE9F8-6063-4B33-96E9-D17A19044EC8}" type="pres">
      <dgm:prSet presAssocID="{EFBACBE5-BD70-4881-AC1B-49D5DB5846FC}" presName="parentText" presStyleLbl="node1" presStyleIdx="1" presStyleCnt="5">
        <dgm:presLayoutVars>
          <dgm:chMax val="0"/>
          <dgm:bulletEnabled val="1"/>
        </dgm:presLayoutVars>
      </dgm:prSet>
      <dgm:spPr/>
      <dgm:t>
        <a:bodyPr/>
        <a:lstStyle/>
        <a:p>
          <a:endParaRPr lang="en-US"/>
        </a:p>
      </dgm:t>
    </dgm:pt>
    <dgm:pt modelId="{6580261A-472C-433C-AB82-47546469FDF0}" type="pres">
      <dgm:prSet presAssocID="{1A1DFD66-FD2E-4C96-B10D-B335E3A6EE84}" presName="spacer" presStyleCnt="0"/>
      <dgm:spPr/>
      <dgm:t>
        <a:bodyPr/>
        <a:lstStyle/>
        <a:p>
          <a:endParaRPr lang="fi-FI"/>
        </a:p>
      </dgm:t>
    </dgm:pt>
    <dgm:pt modelId="{021ADE75-298E-4324-B6F1-48FEB457A353}" type="pres">
      <dgm:prSet presAssocID="{D008FCFF-27D5-422D-8418-1FB83D7D608D}" presName="parentText" presStyleLbl="node1" presStyleIdx="2" presStyleCnt="5">
        <dgm:presLayoutVars>
          <dgm:chMax val="0"/>
          <dgm:bulletEnabled val="1"/>
        </dgm:presLayoutVars>
      </dgm:prSet>
      <dgm:spPr/>
      <dgm:t>
        <a:bodyPr/>
        <a:lstStyle/>
        <a:p>
          <a:endParaRPr lang="en-US"/>
        </a:p>
      </dgm:t>
    </dgm:pt>
    <dgm:pt modelId="{27683BDA-AECF-43E9-929E-61745B4EBBAE}" type="pres">
      <dgm:prSet presAssocID="{304D7536-A009-41A2-83BB-265BBB39FD3D}" presName="spacer" presStyleCnt="0"/>
      <dgm:spPr/>
      <dgm:t>
        <a:bodyPr/>
        <a:lstStyle/>
        <a:p>
          <a:endParaRPr lang="fi-FI"/>
        </a:p>
      </dgm:t>
    </dgm:pt>
    <dgm:pt modelId="{E3D1E6BA-0D71-4248-B1C3-D13829F036FE}" type="pres">
      <dgm:prSet presAssocID="{216D99EC-88F9-449B-99FB-019227DE08EA}" presName="parentText" presStyleLbl="node1" presStyleIdx="3" presStyleCnt="5">
        <dgm:presLayoutVars>
          <dgm:chMax val="0"/>
          <dgm:bulletEnabled val="1"/>
        </dgm:presLayoutVars>
      </dgm:prSet>
      <dgm:spPr/>
      <dgm:t>
        <a:bodyPr/>
        <a:lstStyle/>
        <a:p>
          <a:endParaRPr lang="en-US"/>
        </a:p>
      </dgm:t>
    </dgm:pt>
    <dgm:pt modelId="{486D0A1B-6D4D-4208-A591-5B617750F427}" type="pres">
      <dgm:prSet presAssocID="{C4ECE3BA-CE40-4F43-BD4F-56DA6CED87C1}" presName="spacer" presStyleCnt="0"/>
      <dgm:spPr/>
      <dgm:t>
        <a:bodyPr/>
        <a:lstStyle/>
        <a:p>
          <a:endParaRPr lang="fi-FI"/>
        </a:p>
      </dgm:t>
    </dgm:pt>
    <dgm:pt modelId="{B18434B4-F13C-4E77-87E9-FB379F6F1197}" type="pres">
      <dgm:prSet presAssocID="{40B3BE6B-195C-4F90-92B9-50E8F954ABEF}" presName="parentText" presStyleLbl="node1" presStyleIdx="4" presStyleCnt="5">
        <dgm:presLayoutVars>
          <dgm:chMax val="0"/>
          <dgm:bulletEnabled val="1"/>
        </dgm:presLayoutVars>
      </dgm:prSet>
      <dgm:spPr/>
      <dgm:t>
        <a:bodyPr/>
        <a:lstStyle/>
        <a:p>
          <a:endParaRPr lang="en-US"/>
        </a:p>
      </dgm:t>
    </dgm:pt>
  </dgm:ptLst>
  <dgm:cxnLst>
    <dgm:cxn modelId="{B8FD3F1D-E5A4-4322-AFC2-D0292E863B5C}" type="presOf" srcId="{40B3BE6B-195C-4F90-92B9-50E8F954ABEF}" destId="{B18434B4-F13C-4E77-87E9-FB379F6F1197}" srcOrd="0" destOrd="0" presId="urn:microsoft.com/office/officeart/2005/8/layout/vList2"/>
    <dgm:cxn modelId="{040DD2C4-5ED4-4328-8621-6E98E86AD7E9}" type="presOf" srcId="{D008FCFF-27D5-422D-8418-1FB83D7D608D}" destId="{021ADE75-298E-4324-B6F1-48FEB457A353}" srcOrd="0" destOrd="0" presId="urn:microsoft.com/office/officeart/2005/8/layout/vList2"/>
    <dgm:cxn modelId="{FD1AB48E-5906-40BF-AABB-B9E0E761B9F6}" type="presOf" srcId="{9F5D41E6-B6A0-491B-9525-5920087A0231}" destId="{596378FA-1F4B-4FEC-AC6B-82D6F20D405C}" srcOrd="0" destOrd="0" presId="urn:microsoft.com/office/officeart/2005/8/layout/vList2"/>
    <dgm:cxn modelId="{2D0E3A5C-1728-43A9-ACB9-1AE37E2223DD}" type="presOf" srcId="{216D99EC-88F9-449B-99FB-019227DE08EA}" destId="{E3D1E6BA-0D71-4248-B1C3-D13829F036FE}" srcOrd="0" destOrd="0" presId="urn:microsoft.com/office/officeart/2005/8/layout/vList2"/>
    <dgm:cxn modelId="{4E085BC2-BB4D-44DC-A07B-A944CB9E9ED9}" srcId="{9F5D41E6-B6A0-491B-9525-5920087A0231}" destId="{40B3BE6B-195C-4F90-92B9-50E8F954ABEF}" srcOrd="4" destOrd="0" parTransId="{177FE24F-3081-42A2-8458-DBD88F053121}" sibTransId="{4CDBB40A-3293-45FC-A3C3-E0D583680E6E}"/>
    <dgm:cxn modelId="{31376DF4-E6FA-423B-A4A7-ED78219835EE}" type="presOf" srcId="{EFBACBE5-BD70-4881-AC1B-49D5DB5846FC}" destId="{2EFAE9F8-6063-4B33-96E9-D17A19044EC8}" srcOrd="0" destOrd="0" presId="urn:microsoft.com/office/officeart/2005/8/layout/vList2"/>
    <dgm:cxn modelId="{C08AE88F-2ACE-4490-B479-6F6E352D7F92}" srcId="{9F5D41E6-B6A0-491B-9525-5920087A0231}" destId="{216D99EC-88F9-449B-99FB-019227DE08EA}" srcOrd="3" destOrd="0" parTransId="{54ED6B95-24B0-4A97-8663-5AE0A5DC5815}" sibTransId="{C4ECE3BA-CE40-4F43-BD4F-56DA6CED87C1}"/>
    <dgm:cxn modelId="{7B13F911-DD2C-4DF5-8A2E-54C49467DDD3}" srcId="{9F5D41E6-B6A0-491B-9525-5920087A0231}" destId="{D008FCFF-27D5-422D-8418-1FB83D7D608D}" srcOrd="2" destOrd="0" parTransId="{7ABFD961-A230-4717-A489-416AA43F135E}" sibTransId="{304D7536-A009-41A2-83BB-265BBB39FD3D}"/>
    <dgm:cxn modelId="{ABF7F403-D81A-4BB9-B1B9-156C07806BD1}" srcId="{9F5D41E6-B6A0-491B-9525-5920087A0231}" destId="{6A46B8A7-7B34-4190-85A2-F8B156269A15}" srcOrd="0" destOrd="0" parTransId="{26C51D85-B606-46A8-8D25-777B097B1D84}" sibTransId="{E423A7D4-95F6-4FDB-9A3E-272686751153}"/>
    <dgm:cxn modelId="{636B1B9C-A7F0-4AED-9C5B-B5C9E2ACED2C}" type="presOf" srcId="{6A46B8A7-7B34-4190-85A2-F8B156269A15}" destId="{B7101A2A-FB38-4267-9AF8-1217F5D15174}" srcOrd="0" destOrd="0" presId="urn:microsoft.com/office/officeart/2005/8/layout/vList2"/>
    <dgm:cxn modelId="{4B2E3504-79D9-436F-8BDB-D0D10CA8E73A}" srcId="{9F5D41E6-B6A0-491B-9525-5920087A0231}" destId="{EFBACBE5-BD70-4881-AC1B-49D5DB5846FC}" srcOrd="1" destOrd="0" parTransId="{921CE547-B797-4AE9-944B-43D6A40BC3E0}" sibTransId="{1A1DFD66-FD2E-4C96-B10D-B335E3A6EE84}"/>
    <dgm:cxn modelId="{1AC95C98-4027-4705-8A66-F4C69BD6C810}" type="presParOf" srcId="{596378FA-1F4B-4FEC-AC6B-82D6F20D405C}" destId="{B7101A2A-FB38-4267-9AF8-1217F5D15174}" srcOrd="0" destOrd="0" presId="urn:microsoft.com/office/officeart/2005/8/layout/vList2"/>
    <dgm:cxn modelId="{5F1EAE47-8208-4470-A1D4-504DE33ADE75}" type="presParOf" srcId="{596378FA-1F4B-4FEC-AC6B-82D6F20D405C}" destId="{AD8954BB-E8DC-4F5B-BF30-1BE692CA4365}" srcOrd="1" destOrd="0" presId="urn:microsoft.com/office/officeart/2005/8/layout/vList2"/>
    <dgm:cxn modelId="{91B1B0A0-B146-4DFA-B4DD-A6AD2671DFC4}" type="presParOf" srcId="{596378FA-1F4B-4FEC-AC6B-82D6F20D405C}" destId="{2EFAE9F8-6063-4B33-96E9-D17A19044EC8}" srcOrd="2" destOrd="0" presId="urn:microsoft.com/office/officeart/2005/8/layout/vList2"/>
    <dgm:cxn modelId="{C07E37A6-3CF7-4857-9337-B24A46DF1B52}" type="presParOf" srcId="{596378FA-1F4B-4FEC-AC6B-82D6F20D405C}" destId="{6580261A-472C-433C-AB82-47546469FDF0}" srcOrd="3" destOrd="0" presId="urn:microsoft.com/office/officeart/2005/8/layout/vList2"/>
    <dgm:cxn modelId="{625E3161-9046-4997-8AD9-C79E16B330BC}" type="presParOf" srcId="{596378FA-1F4B-4FEC-AC6B-82D6F20D405C}" destId="{021ADE75-298E-4324-B6F1-48FEB457A353}" srcOrd="4" destOrd="0" presId="urn:microsoft.com/office/officeart/2005/8/layout/vList2"/>
    <dgm:cxn modelId="{5A5CC33E-9E13-4A6F-BCD6-1A74B5C0A4F3}" type="presParOf" srcId="{596378FA-1F4B-4FEC-AC6B-82D6F20D405C}" destId="{27683BDA-AECF-43E9-929E-61745B4EBBAE}" srcOrd="5" destOrd="0" presId="urn:microsoft.com/office/officeart/2005/8/layout/vList2"/>
    <dgm:cxn modelId="{C30F13F0-29B6-4746-9DD3-769E44F529BF}" type="presParOf" srcId="{596378FA-1F4B-4FEC-AC6B-82D6F20D405C}" destId="{E3D1E6BA-0D71-4248-B1C3-D13829F036FE}" srcOrd="6" destOrd="0" presId="urn:microsoft.com/office/officeart/2005/8/layout/vList2"/>
    <dgm:cxn modelId="{D842131D-B21A-4E01-A5E1-76B0A1C67D9C}" type="presParOf" srcId="{596378FA-1F4B-4FEC-AC6B-82D6F20D405C}" destId="{486D0A1B-6D4D-4208-A591-5B617750F427}" srcOrd="7" destOrd="0" presId="urn:microsoft.com/office/officeart/2005/8/layout/vList2"/>
    <dgm:cxn modelId="{DFE8A86A-23AB-4109-AE83-84EC8375D4AA}" type="presParOf" srcId="{596378FA-1F4B-4FEC-AC6B-82D6F20D405C}" destId="{B18434B4-F13C-4E77-87E9-FB379F6F119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B22D839-AC6A-4D51-B0EF-4436954666D8}" type="doc">
      <dgm:prSet loTypeId="urn:microsoft.com/office/officeart/2005/8/layout/pyramid2" loCatId="pyramid" qsTypeId="urn:microsoft.com/office/officeart/2005/8/quickstyle/simple3" qsCatId="simple" csTypeId="urn:microsoft.com/office/officeart/2005/8/colors/accent1_2" csCatId="accent1"/>
      <dgm:spPr/>
      <dgm:t>
        <a:bodyPr/>
        <a:lstStyle/>
        <a:p>
          <a:endParaRPr lang="en-US"/>
        </a:p>
      </dgm:t>
    </dgm:pt>
    <dgm:pt modelId="{D4910B08-FE31-4944-B403-9CA769FE7B56}">
      <dgm:prSet/>
      <dgm:spPr/>
      <dgm:t>
        <a:bodyPr/>
        <a:lstStyle/>
        <a:p>
          <a:pPr rtl="0"/>
          <a:r>
            <a:rPr lang="fi-FI" b="0" smtClean="0"/>
            <a:t>Vastaaja (kuluttaja) ei vastannut </a:t>
          </a:r>
          <a:endParaRPr lang="fi-FI"/>
        </a:p>
      </dgm:t>
    </dgm:pt>
    <dgm:pt modelId="{20410E57-9514-424F-AB8C-2D678DFA4B80}" type="parTrans" cxnId="{9B1FEDCE-EBC9-4176-8C2E-3EDDF349A5A3}">
      <dgm:prSet/>
      <dgm:spPr/>
      <dgm:t>
        <a:bodyPr/>
        <a:lstStyle/>
        <a:p>
          <a:endParaRPr lang="en-US"/>
        </a:p>
      </dgm:t>
    </dgm:pt>
    <dgm:pt modelId="{88714D24-FA0A-47F3-9F32-19E9F4400670}" type="sibTrans" cxnId="{9B1FEDCE-EBC9-4176-8C2E-3EDDF349A5A3}">
      <dgm:prSet/>
      <dgm:spPr/>
      <dgm:t>
        <a:bodyPr/>
        <a:lstStyle/>
        <a:p>
          <a:endParaRPr lang="en-US"/>
        </a:p>
      </dgm:t>
    </dgm:pt>
    <dgm:pt modelId="{8395F3B3-F1AA-4FED-9D9C-255D7D8E04F5}">
      <dgm:prSet/>
      <dgm:spPr/>
      <dgm:t>
        <a:bodyPr/>
        <a:lstStyle/>
        <a:p>
          <a:pPr rtl="0"/>
          <a:r>
            <a:rPr lang="fi-FI" b="0" smtClean="0"/>
            <a:t>Viivästyskorkovaatimus 118,80 % </a:t>
          </a:r>
          <a:endParaRPr lang="fi-FI"/>
        </a:p>
      </dgm:t>
    </dgm:pt>
    <dgm:pt modelId="{5F6090EC-383F-4A1A-8635-B2EB40E9C88A}" type="parTrans" cxnId="{5B3004C1-54B7-48D3-A26B-912BE1D04C2B}">
      <dgm:prSet/>
      <dgm:spPr/>
      <dgm:t>
        <a:bodyPr/>
        <a:lstStyle/>
        <a:p>
          <a:endParaRPr lang="en-US"/>
        </a:p>
      </dgm:t>
    </dgm:pt>
    <dgm:pt modelId="{C0AFE0D7-6695-4B56-9294-E2FEBCA6C682}" type="sibTrans" cxnId="{5B3004C1-54B7-48D3-A26B-912BE1D04C2B}">
      <dgm:prSet/>
      <dgm:spPr/>
      <dgm:t>
        <a:bodyPr/>
        <a:lstStyle/>
        <a:p>
          <a:endParaRPr lang="en-US"/>
        </a:p>
      </dgm:t>
    </dgm:pt>
    <dgm:pt modelId="{1ADE75D9-FD89-457E-93F5-F341464A5175}">
      <dgm:prSet/>
      <dgm:spPr/>
      <dgm:t>
        <a:bodyPr/>
        <a:lstStyle/>
        <a:p>
          <a:pPr rtl="0"/>
          <a:r>
            <a:rPr lang="fi-FI" b="0" smtClean="0"/>
            <a:t>perustui KorkoL 4.2:ään, jonka mukaan viivästyskorkoa oli määräajan suoritettava luottoaikaisen koron suuruisena. </a:t>
          </a:r>
          <a:endParaRPr lang="fi-FI"/>
        </a:p>
      </dgm:t>
    </dgm:pt>
    <dgm:pt modelId="{F1DF4E06-4FE1-4276-9402-B5BD90FF2BFB}" type="parTrans" cxnId="{05168770-8231-47A4-82A1-6C3540AFDC29}">
      <dgm:prSet/>
      <dgm:spPr/>
      <dgm:t>
        <a:bodyPr/>
        <a:lstStyle/>
        <a:p>
          <a:endParaRPr lang="en-US"/>
        </a:p>
      </dgm:t>
    </dgm:pt>
    <dgm:pt modelId="{7FECC3BD-1A5E-4162-AB51-72AF3825FDC6}" type="sibTrans" cxnId="{05168770-8231-47A4-82A1-6C3540AFDC29}">
      <dgm:prSet/>
      <dgm:spPr/>
      <dgm:t>
        <a:bodyPr/>
        <a:lstStyle/>
        <a:p>
          <a:endParaRPr lang="en-US"/>
        </a:p>
      </dgm:t>
    </dgm:pt>
    <dgm:pt modelId="{78D868C5-B051-463A-B6CE-4A640F36F9FE}">
      <dgm:prSet/>
      <dgm:spPr/>
      <dgm:t>
        <a:bodyPr/>
        <a:lstStyle/>
        <a:p>
          <a:pPr rtl="0"/>
          <a:r>
            <a:rPr lang="fi-FI" b="0" smtClean="0"/>
            <a:t>KSL 7:17a:ssä säädetty korkokatto ei soveltunut tapaukseen, koska luottorajan  suuruus oli 2 000 euroa </a:t>
          </a:r>
          <a:endParaRPr lang="fi-FI"/>
        </a:p>
      </dgm:t>
    </dgm:pt>
    <dgm:pt modelId="{7B53DDFE-C139-4A31-B734-0E44EAD32407}" type="parTrans" cxnId="{1EC343DE-DC11-4B54-A623-8D7CF30F37D9}">
      <dgm:prSet/>
      <dgm:spPr/>
      <dgm:t>
        <a:bodyPr/>
        <a:lstStyle/>
        <a:p>
          <a:endParaRPr lang="en-US"/>
        </a:p>
      </dgm:t>
    </dgm:pt>
    <dgm:pt modelId="{39456A4F-084A-451D-BB10-6B276643704B}" type="sibTrans" cxnId="{1EC343DE-DC11-4B54-A623-8D7CF30F37D9}">
      <dgm:prSet/>
      <dgm:spPr/>
      <dgm:t>
        <a:bodyPr/>
        <a:lstStyle/>
        <a:p>
          <a:endParaRPr lang="en-US"/>
        </a:p>
      </dgm:t>
    </dgm:pt>
    <dgm:pt modelId="{C453549E-56FA-44CD-A7D7-BAF19F62E14B}">
      <dgm:prSet/>
      <dgm:spPr/>
      <dgm:t>
        <a:bodyPr/>
        <a:lstStyle/>
        <a:p>
          <a:pPr rtl="0"/>
          <a:r>
            <a:rPr lang="fi-FI" b="0" smtClean="0"/>
            <a:t>KKO: direktiivin mukainen tutkimisvelvollisuus ei koske </a:t>
          </a:r>
          <a:endParaRPr lang="fi-FI"/>
        </a:p>
      </dgm:t>
    </dgm:pt>
    <dgm:pt modelId="{21607AF4-17C1-4A60-84DA-1FAE30B7808A}" type="parTrans" cxnId="{4C073F94-D2BA-4D7C-B524-CB8F2E13636B}">
      <dgm:prSet/>
      <dgm:spPr/>
      <dgm:t>
        <a:bodyPr/>
        <a:lstStyle/>
        <a:p>
          <a:endParaRPr lang="en-US"/>
        </a:p>
      </dgm:t>
    </dgm:pt>
    <dgm:pt modelId="{89F4690B-1D64-4001-BD6C-6546EB1869F8}" type="sibTrans" cxnId="{4C073F94-D2BA-4D7C-B524-CB8F2E13636B}">
      <dgm:prSet/>
      <dgm:spPr/>
      <dgm:t>
        <a:bodyPr/>
        <a:lstStyle/>
        <a:p>
          <a:endParaRPr lang="en-US"/>
        </a:p>
      </dgm:t>
    </dgm:pt>
    <dgm:pt modelId="{45336C64-1A16-4AF5-AC9E-F427BAC8AE01}">
      <dgm:prSet/>
      <dgm:spPr/>
      <dgm:t>
        <a:bodyPr/>
        <a:lstStyle/>
        <a:p>
          <a:pPr rtl="0"/>
          <a:r>
            <a:rPr lang="fi-FI" b="0" smtClean="0"/>
            <a:t>Selkeitä pääehtoja </a:t>
          </a:r>
          <a:endParaRPr lang="fi-FI"/>
        </a:p>
      </dgm:t>
    </dgm:pt>
    <dgm:pt modelId="{2040932B-B8E9-48BC-A5CC-2470F6520C10}" type="parTrans" cxnId="{1ED864A6-893D-4E53-8C33-5ECEE36703BD}">
      <dgm:prSet/>
      <dgm:spPr/>
      <dgm:t>
        <a:bodyPr/>
        <a:lstStyle/>
        <a:p>
          <a:endParaRPr lang="en-US"/>
        </a:p>
      </dgm:t>
    </dgm:pt>
    <dgm:pt modelId="{301E88BA-75A9-4429-966F-90D65DB7BE15}" type="sibTrans" cxnId="{1ED864A6-893D-4E53-8C33-5ECEE36703BD}">
      <dgm:prSet/>
      <dgm:spPr/>
      <dgm:t>
        <a:bodyPr/>
        <a:lstStyle/>
        <a:p>
          <a:endParaRPr lang="en-US"/>
        </a:p>
      </dgm:t>
    </dgm:pt>
    <dgm:pt modelId="{5E3F845C-8CC8-45BE-9D00-D89BF0AF1F38}">
      <dgm:prSet/>
      <dgm:spPr/>
      <dgm:t>
        <a:bodyPr/>
        <a:lstStyle/>
        <a:p>
          <a:pPr rtl="0"/>
          <a:r>
            <a:rPr lang="fi-FI" smtClean="0"/>
            <a:t>Lain sisältöä toistavaa sopimusehtoa </a:t>
          </a:r>
          <a:endParaRPr lang="fi-FI"/>
        </a:p>
      </dgm:t>
    </dgm:pt>
    <dgm:pt modelId="{F2EFFC65-D1C9-4B26-B853-A94215A78B03}" type="parTrans" cxnId="{65C8890D-B7F4-4A97-A08C-5CF2C9836506}">
      <dgm:prSet/>
      <dgm:spPr/>
      <dgm:t>
        <a:bodyPr/>
        <a:lstStyle/>
        <a:p>
          <a:endParaRPr lang="en-US"/>
        </a:p>
      </dgm:t>
    </dgm:pt>
    <dgm:pt modelId="{144F4CFD-6F88-499F-AD08-080E67B054CE}" type="sibTrans" cxnId="{65C8890D-B7F4-4A97-A08C-5CF2C9836506}">
      <dgm:prSet/>
      <dgm:spPr/>
      <dgm:t>
        <a:bodyPr/>
        <a:lstStyle/>
        <a:p>
          <a:endParaRPr lang="en-US"/>
        </a:p>
      </dgm:t>
    </dgm:pt>
    <dgm:pt modelId="{A9D21F10-411C-4F17-9E8E-BAF93CCD3CE4}" type="pres">
      <dgm:prSet presAssocID="{FB22D839-AC6A-4D51-B0EF-4436954666D8}" presName="compositeShape" presStyleCnt="0">
        <dgm:presLayoutVars>
          <dgm:dir/>
          <dgm:resizeHandles/>
        </dgm:presLayoutVars>
      </dgm:prSet>
      <dgm:spPr/>
      <dgm:t>
        <a:bodyPr/>
        <a:lstStyle/>
        <a:p>
          <a:endParaRPr lang="en-US"/>
        </a:p>
      </dgm:t>
    </dgm:pt>
    <dgm:pt modelId="{01856978-449F-4644-BCB2-7A17A4E33E7C}" type="pres">
      <dgm:prSet presAssocID="{FB22D839-AC6A-4D51-B0EF-4436954666D8}" presName="pyramid" presStyleLbl="node1" presStyleIdx="0" presStyleCnt="1"/>
      <dgm:spPr/>
      <dgm:t>
        <a:bodyPr/>
        <a:lstStyle/>
        <a:p>
          <a:endParaRPr lang="fi-FI"/>
        </a:p>
      </dgm:t>
    </dgm:pt>
    <dgm:pt modelId="{8C0AADAB-DCBE-4265-A229-B166F0A2F110}" type="pres">
      <dgm:prSet presAssocID="{FB22D839-AC6A-4D51-B0EF-4436954666D8}" presName="theList" presStyleCnt="0"/>
      <dgm:spPr/>
      <dgm:t>
        <a:bodyPr/>
        <a:lstStyle/>
        <a:p>
          <a:endParaRPr lang="fi-FI"/>
        </a:p>
      </dgm:t>
    </dgm:pt>
    <dgm:pt modelId="{09289542-3577-47FE-91A2-629880BCCA81}" type="pres">
      <dgm:prSet presAssocID="{D4910B08-FE31-4944-B403-9CA769FE7B56}" presName="aNode" presStyleLbl="fgAcc1" presStyleIdx="0" presStyleCnt="5">
        <dgm:presLayoutVars>
          <dgm:bulletEnabled val="1"/>
        </dgm:presLayoutVars>
      </dgm:prSet>
      <dgm:spPr/>
      <dgm:t>
        <a:bodyPr/>
        <a:lstStyle/>
        <a:p>
          <a:endParaRPr lang="en-US"/>
        </a:p>
      </dgm:t>
    </dgm:pt>
    <dgm:pt modelId="{08CD1CA9-079F-4C68-989F-E4DE21FE517B}" type="pres">
      <dgm:prSet presAssocID="{D4910B08-FE31-4944-B403-9CA769FE7B56}" presName="aSpace" presStyleCnt="0"/>
      <dgm:spPr/>
      <dgm:t>
        <a:bodyPr/>
        <a:lstStyle/>
        <a:p>
          <a:endParaRPr lang="fi-FI"/>
        </a:p>
      </dgm:t>
    </dgm:pt>
    <dgm:pt modelId="{1F9616CD-B0F3-4F8F-A08A-EDE4AB603733}" type="pres">
      <dgm:prSet presAssocID="{8395F3B3-F1AA-4FED-9D9C-255D7D8E04F5}" presName="aNode" presStyleLbl="fgAcc1" presStyleIdx="1" presStyleCnt="5">
        <dgm:presLayoutVars>
          <dgm:bulletEnabled val="1"/>
        </dgm:presLayoutVars>
      </dgm:prSet>
      <dgm:spPr/>
      <dgm:t>
        <a:bodyPr/>
        <a:lstStyle/>
        <a:p>
          <a:endParaRPr lang="en-US"/>
        </a:p>
      </dgm:t>
    </dgm:pt>
    <dgm:pt modelId="{D256E259-443A-4470-9DB2-F746B0996CF4}" type="pres">
      <dgm:prSet presAssocID="{8395F3B3-F1AA-4FED-9D9C-255D7D8E04F5}" presName="aSpace" presStyleCnt="0"/>
      <dgm:spPr/>
      <dgm:t>
        <a:bodyPr/>
        <a:lstStyle/>
        <a:p>
          <a:endParaRPr lang="fi-FI"/>
        </a:p>
      </dgm:t>
    </dgm:pt>
    <dgm:pt modelId="{08108D5B-18F0-46DC-90EF-C3ACEBF9D7BE}" type="pres">
      <dgm:prSet presAssocID="{1ADE75D9-FD89-457E-93F5-F341464A5175}" presName="aNode" presStyleLbl="fgAcc1" presStyleIdx="2" presStyleCnt="5">
        <dgm:presLayoutVars>
          <dgm:bulletEnabled val="1"/>
        </dgm:presLayoutVars>
      </dgm:prSet>
      <dgm:spPr/>
      <dgm:t>
        <a:bodyPr/>
        <a:lstStyle/>
        <a:p>
          <a:endParaRPr lang="en-US"/>
        </a:p>
      </dgm:t>
    </dgm:pt>
    <dgm:pt modelId="{B50C1D62-AA73-45BE-8BA6-8523601E0970}" type="pres">
      <dgm:prSet presAssocID="{1ADE75D9-FD89-457E-93F5-F341464A5175}" presName="aSpace" presStyleCnt="0"/>
      <dgm:spPr/>
      <dgm:t>
        <a:bodyPr/>
        <a:lstStyle/>
        <a:p>
          <a:endParaRPr lang="fi-FI"/>
        </a:p>
      </dgm:t>
    </dgm:pt>
    <dgm:pt modelId="{B5014B13-3F59-4561-AFB9-DB8162B96DAF}" type="pres">
      <dgm:prSet presAssocID="{78D868C5-B051-463A-B6CE-4A640F36F9FE}" presName="aNode" presStyleLbl="fgAcc1" presStyleIdx="3" presStyleCnt="5">
        <dgm:presLayoutVars>
          <dgm:bulletEnabled val="1"/>
        </dgm:presLayoutVars>
      </dgm:prSet>
      <dgm:spPr/>
      <dgm:t>
        <a:bodyPr/>
        <a:lstStyle/>
        <a:p>
          <a:endParaRPr lang="en-US"/>
        </a:p>
      </dgm:t>
    </dgm:pt>
    <dgm:pt modelId="{06BDDFA1-BFD4-45A1-A52C-166456E4019B}" type="pres">
      <dgm:prSet presAssocID="{78D868C5-B051-463A-B6CE-4A640F36F9FE}" presName="aSpace" presStyleCnt="0"/>
      <dgm:spPr/>
      <dgm:t>
        <a:bodyPr/>
        <a:lstStyle/>
        <a:p>
          <a:endParaRPr lang="fi-FI"/>
        </a:p>
      </dgm:t>
    </dgm:pt>
    <dgm:pt modelId="{74FEE886-D238-41B9-AD87-8E0B1F058FF2}" type="pres">
      <dgm:prSet presAssocID="{C453549E-56FA-44CD-A7D7-BAF19F62E14B}" presName="aNode" presStyleLbl="fgAcc1" presStyleIdx="4" presStyleCnt="5">
        <dgm:presLayoutVars>
          <dgm:bulletEnabled val="1"/>
        </dgm:presLayoutVars>
      </dgm:prSet>
      <dgm:spPr/>
      <dgm:t>
        <a:bodyPr/>
        <a:lstStyle/>
        <a:p>
          <a:endParaRPr lang="en-US"/>
        </a:p>
      </dgm:t>
    </dgm:pt>
    <dgm:pt modelId="{A6F1B561-6016-4FB1-BF08-437A5DD165EE}" type="pres">
      <dgm:prSet presAssocID="{C453549E-56FA-44CD-A7D7-BAF19F62E14B}" presName="aSpace" presStyleCnt="0"/>
      <dgm:spPr/>
      <dgm:t>
        <a:bodyPr/>
        <a:lstStyle/>
        <a:p>
          <a:endParaRPr lang="fi-FI"/>
        </a:p>
      </dgm:t>
    </dgm:pt>
  </dgm:ptLst>
  <dgm:cxnLst>
    <dgm:cxn modelId="{F9AD5BD4-2B42-4331-A18C-988619A46E75}" type="presOf" srcId="{1ADE75D9-FD89-457E-93F5-F341464A5175}" destId="{08108D5B-18F0-46DC-90EF-C3ACEBF9D7BE}" srcOrd="0" destOrd="0" presId="urn:microsoft.com/office/officeart/2005/8/layout/pyramid2"/>
    <dgm:cxn modelId="{05168770-8231-47A4-82A1-6C3540AFDC29}" srcId="{FB22D839-AC6A-4D51-B0EF-4436954666D8}" destId="{1ADE75D9-FD89-457E-93F5-F341464A5175}" srcOrd="2" destOrd="0" parTransId="{F1DF4E06-4FE1-4276-9402-B5BD90FF2BFB}" sibTransId="{7FECC3BD-1A5E-4162-AB51-72AF3825FDC6}"/>
    <dgm:cxn modelId="{9B1FEDCE-EBC9-4176-8C2E-3EDDF349A5A3}" srcId="{FB22D839-AC6A-4D51-B0EF-4436954666D8}" destId="{D4910B08-FE31-4944-B403-9CA769FE7B56}" srcOrd="0" destOrd="0" parTransId="{20410E57-9514-424F-AB8C-2D678DFA4B80}" sibTransId="{88714D24-FA0A-47F3-9F32-19E9F4400670}"/>
    <dgm:cxn modelId="{6B937C0A-55BF-41F7-8DE3-7BCB63D58B17}" type="presOf" srcId="{8395F3B3-F1AA-4FED-9D9C-255D7D8E04F5}" destId="{1F9616CD-B0F3-4F8F-A08A-EDE4AB603733}" srcOrd="0" destOrd="0" presId="urn:microsoft.com/office/officeart/2005/8/layout/pyramid2"/>
    <dgm:cxn modelId="{1EC343DE-DC11-4B54-A623-8D7CF30F37D9}" srcId="{FB22D839-AC6A-4D51-B0EF-4436954666D8}" destId="{78D868C5-B051-463A-B6CE-4A640F36F9FE}" srcOrd="3" destOrd="0" parTransId="{7B53DDFE-C139-4A31-B734-0E44EAD32407}" sibTransId="{39456A4F-084A-451D-BB10-6B276643704B}"/>
    <dgm:cxn modelId="{1746ADD3-5AB3-47C3-A613-BA53BD549D0C}" type="presOf" srcId="{FB22D839-AC6A-4D51-B0EF-4436954666D8}" destId="{A9D21F10-411C-4F17-9E8E-BAF93CCD3CE4}" srcOrd="0" destOrd="0" presId="urn:microsoft.com/office/officeart/2005/8/layout/pyramid2"/>
    <dgm:cxn modelId="{0F533316-DAD1-42B8-8267-2F0FB8838A5E}" type="presOf" srcId="{D4910B08-FE31-4944-B403-9CA769FE7B56}" destId="{09289542-3577-47FE-91A2-629880BCCA81}" srcOrd="0" destOrd="0" presId="urn:microsoft.com/office/officeart/2005/8/layout/pyramid2"/>
    <dgm:cxn modelId="{ED1EAA0D-2092-4877-A248-6192AA17D260}" type="presOf" srcId="{C453549E-56FA-44CD-A7D7-BAF19F62E14B}" destId="{74FEE886-D238-41B9-AD87-8E0B1F058FF2}" srcOrd="0" destOrd="0" presId="urn:microsoft.com/office/officeart/2005/8/layout/pyramid2"/>
    <dgm:cxn modelId="{65C8890D-B7F4-4A97-A08C-5CF2C9836506}" srcId="{C453549E-56FA-44CD-A7D7-BAF19F62E14B}" destId="{5E3F845C-8CC8-45BE-9D00-D89BF0AF1F38}" srcOrd="1" destOrd="0" parTransId="{F2EFFC65-D1C9-4B26-B853-A94215A78B03}" sibTransId="{144F4CFD-6F88-499F-AD08-080E67B054CE}"/>
    <dgm:cxn modelId="{4C073F94-D2BA-4D7C-B524-CB8F2E13636B}" srcId="{FB22D839-AC6A-4D51-B0EF-4436954666D8}" destId="{C453549E-56FA-44CD-A7D7-BAF19F62E14B}" srcOrd="4" destOrd="0" parTransId="{21607AF4-17C1-4A60-84DA-1FAE30B7808A}" sibTransId="{89F4690B-1D64-4001-BD6C-6546EB1869F8}"/>
    <dgm:cxn modelId="{7C81596D-AB59-49C4-8050-A7C5FCC97411}" type="presOf" srcId="{78D868C5-B051-463A-B6CE-4A640F36F9FE}" destId="{B5014B13-3F59-4561-AFB9-DB8162B96DAF}" srcOrd="0" destOrd="0" presId="urn:microsoft.com/office/officeart/2005/8/layout/pyramid2"/>
    <dgm:cxn modelId="{E2FCEAC8-E94B-4FC6-9815-EB0420E98D31}" type="presOf" srcId="{5E3F845C-8CC8-45BE-9D00-D89BF0AF1F38}" destId="{74FEE886-D238-41B9-AD87-8E0B1F058FF2}" srcOrd="0" destOrd="2" presId="urn:microsoft.com/office/officeart/2005/8/layout/pyramid2"/>
    <dgm:cxn modelId="{1ED864A6-893D-4E53-8C33-5ECEE36703BD}" srcId="{C453549E-56FA-44CD-A7D7-BAF19F62E14B}" destId="{45336C64-1A16-4AF5-AC9E-F427BAC8AE01}" srcOrd="0" destOrd="0" parTransId="{2040932B-B8E9-48BC-A5CC-2470F6520C10}" sibTransId="{301E88BA-75A9-4429-966F-90D65DB7BE15}"/>
    <dgm:cxn modelId="{5B3004C1-54B7-48D3-A26B-912BE1D04C2B}" srcId="{FB22D839-AC6A-4D51-B0EF-4436954666D8}" destId="{8395F3B3-F1AA-4FED-9D9C-255D7D8E04F5}" srcOrd="1" destOrd="0" parTransId="{5F6090EC-383F-4A1A-8635-B2EB40E9C88A}" sibTransId="{C0AFE0D7-6695-4B56-9294-E2FEBCA6C682}"/>
    <dgm:cxn modelId="{3343F1CF-478E-4292-9365-230B85B89CB6}" type="presOf" srcId="{45336C64-1A16-4AF5-AC9E-F427BAC8AE01}" destId="{74FEE886-D238-41B9-AD87-8E0B1F058FF2}" srcOrd="0" destOrd="1" presId="urn:microsoft.com/office/officeart/2005/8/layout/pyramid2"/>
    <dgm:cxn modelId="{2DF11E01-0343-4289-8035-E929FFA725CD}" type="presParOf" srcId="{A9D21F10-411C-4F17-9E8E-BAF93CCD3CE4}" destId="{01856978-449F-4644-BCB2-7A17A4E33E7C}" srcOrd="0" destOrd="0" presId="urn:microsoft.com/office/officeart/2005/8/layout/pyramid2"/>
    <dgm:cxn modelId="{EE34079B-B4D5-4FE1-929A-75A723B9C6CC}" type="presParOf" srcId="{A9D21F10-411C-4F17-9E8E-BAF93CCD3CE4}" destId="{8C0AADAB-DCBE-4265-A229-B166F0A2F110}" srcOrd="1" destOrd="0" presId="urn:microsoft.com/office/officeart/2005/8/layout/pyramid2"/>
    <dgm:cxn modelId="{15A5760F-2ECF-4263-92E5-D1353D090828}" type="presParOf" srcId="{8C0AADAB-DCBE-4265-A229-B166F0A2F110}" destId="{09289542-3577-47FE-91A2-629880BCCA81}" srcOrd="0" destOrd="0" presId="urn:microsoft.com/office/officeart/2005/8/layout/pyramid2"/>
    <dgm:cxn modelId="{26649F1E-9BFC-42AC-9F8B-F1C4F613304C}" type="presParOf" srcId="{8C0AADAB-DCBE-4265-A229-B166F0A2F110}" destId="{08CD1CA9-079F-4C68-989F-E4DE21FE517B}" srcOrd="1" destOrd="0" presId="urn:microsoft.com/office/officeart/2005/8/layout/pyramid2"/>
    <dgm:cxn modelId="{424097CB-E771-4AC7-8E1C-0A37154A361A}" type="presParOf" srcId="{8C0AADAB-DCBE-4265-A229-B166F0A2F110}" destId="{1F9616CD-B0F3-4F8F-A08A-EDE4AB603733}" srcOrd="2" destOrd="0" presId="urn:microsoft.com/office/officeart/2005/8/layout/pyramid2"/>
    <dgm:cxn modelId="{1F4A7570-31E4-4F97-8D35-013D1AA8608B}" type="presParOf" srcId="{8C0AADAB-DCBE-4265-A229-B166F0A2F110}" destId="{D256E259-443A-4470-9DB2-F746B0996CF4}" srcOrd="3" destOrd="0" presId="urn:microsoft.com/office/officeart/2005/8/layout/pyramid2"/>
    <dgm:cxn modelId="{3A930FFA-B44E-4E8A-9226-3864A79327B9}" type="presParOf" srcId="{8C0AADAB-DCBE-4265-A229-B166F0A2F110}" destId="{08108D5B-18F0-46DC-90EF-C3ACEBF9D7BE}" srcOrd="4" destOrd="0" presId="urn:microsoft.com/office/officeart/2005/8/layout/pyramid2"/>
    <dgm:cxn modelId="{487038E3-FDF5-45E7-A63C-E72224A82A4C}" type="presParOf" srcId="{8C0AADAB-DCBE-4265-A229-B166F0A2F110}" destId="{B50C1D62-AA73-45BE-8BA6-8523601E0970}" srcOrd="5" destOrd="0" presId="urn:microsoft.com/office/officeart/2005/8/layout/pyramid2"/>
    <dgm:cxn modelId="{CB3B2A12-9A16-48EC-8EFE-4F5D9103F6B3}" type="presParOf" srcId="{8C0AADAB-DCBE-4265-A229-B166F0A2F110}" destId="{B5014B13-3F59-4561-AFB9-DB8162B96DAF}" srcOrd="6" destOrd="0" presId="urn:microsoft.com/office/officeart/2005/8/layout/pyramid2"/>
    <dgm:cxn modelId="{7EC1DCE4-1F7A-46F9-9B09-72B8CAF5E69D}" type="presParOf" srcId="{8C0AADAB-DCBE-4265-A229-B166F0A2F110}" destId="{06BDDFA1-BFD4-45A1-A52C-166456E4019B}" srcOrd="7" destOrd="0" presId="urn:microsoft.com/office/officeart/2005/8/layout/pyramid2"/>
    <dgm:cxn modelId="{23CC4D72-2C57-4FD3-87C5-6BC95F30894E}" type="presParOf" srcId="{8C0AADAB-DCBE-4265-A229-B166F0A2F110}" destId="{74FEE886-D238-41B9-AD87-8E0B1F058FF2}" srcOrd="8" destOrd="0" presId="urn:microsoft.com/office/officeart/2005/8/layout/pyramid2"/>
    <dgm:cxn modelId="{22A3AB99-46DD-4217-BFBE-25A54F8A27AB}" type="presParOf" srcId="{8C0AADAB-DCBE-4265-A229-B166F0A2F110}" destId="{A6F1B561-6016-4FB1-BF08-437A5DD165EE}"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94D94EC-CBB1-4B40-BB19-BA398DD5D652}" type="doc">
      <dgm:prSet loTypeId="urn:microsoft.com/office/officeart/2005/8/layout/target3" loCatId="relationship" qsTypeId="urn:microsoft.com/office/officeart/2005/8/quickstyle/simple3" qsCatId="simple" csTypeId="urn:microsoft.com/office/officeart/2005/8/colors/accent2_2" csCatId="accent2"/>
      <dgm:spPr/>
      <dgm:t>
        <a:bodyPr/>
        <a:lstStyle/>
        <a:p>
          <a:endParaRPr lang="en-US"/>
        </a:p>
      </dgm:t>
    </dgm:pt>
    <dgm:pt modelId="{B044F43E-3887-4470-B582-CA1233B59A61}">
      <dgm:prSet/>
      <dgm:spPr/>
      <dgm:t>
        <a:bodyPr/>
        <a:lstStyle/>
        <a:p>
          <a:pPr rtl="0"/>
          <a:r>
            <a:rPr lang="fi-FI" b="0" smtClean="0"/>
            <a:t>Viivästyskorko (KorkoL 4,2:n mukainen)? </a:t>
          </a:r>
          <a:endParaRPr lang="fi-FI"/>
        </a:p>
      </dgm:t>
    </dgm:pt>
    <dgm:pt modelId="{4A94188C-74EE-4DDC-8A9C-460048EE2FB5}" type="parTrans" cxnId="{F5E0AA78-469A-43D4-A9D4-E2FC860E878F}">
      <dgm:prSet/>
      <dgm:spPr/>
      <dgm:t>
        <a:bodyPr/>
        <a:lstStyle/>
        <a:p>
          <a:endParaRPr lang="en-US"/>
        </a:p>
      </dgm:t>
    </dgm:pt>
    <dgm:pt modelId="{9126BE2D-E2AD-49B1-9B50-2084074E8809}" type="sibTrans" cxnId="{F5E0AA78-469A-43D4-A9D4-E2FC860E878F}">
      <dgm:prSet/>
      <dgm:spPr/>
      <dgm:t>
        <a:bodyPr/>
        <a:lstStyle/>
        <a:p>
          <a:endParaRPr lang="en-US"/>
        </a:p>
      </dgm:t>
    </dgm:pt>
    <dgm:pt modelId="{C82FBE4E-8335-443E-B17C-38A81E0560D7}">
      <dgm:prSet/>
      <dgm:spPr/>
      <dgm:t>
        <a:bodyPr/>
        <a:lstStyle/>
        <a:p>
          <a:pPr rtl="0"/>
          <a:r>
            <a:rPr lang="fi-FI" b="0" smtClean="0"/>
            <a:t>Viivästyskorko ei tässä tapauksessa  perustunut sopimusehtoon, vaan se oli KorkoL 4.2 §:n mukaisella tavalla seurausta sovitusta luottokorosta </a:t>
          </a:r>
          <a:endParaRPr lang="fi-FI"/>
        </a:p>
      </dgm:t>
    </dgm:pt>
    <dgm:pt modelId="{DA929537-AFEE-4188-A86A-5D8F95321783}" type="parTrans" cxnId="{D88FFDAA-5545-4ACB-8C3B-FBF6713F7A8F}">
      <dgm:prSet/>
      <dgm:spPr/>
      <dgm:t>
        <a:bodyPr/>
        <a:lstStyle/>
        <a:p>
          <a:endParaRPr lang="en-US"/>
        </a:p>
      </dgm:t>
    </dgm:pt>
    <dgm:pt modelId="{C0920E35-989C-498E-8E8B-12B7ED55ED40}" type="sibTrans" cxnId="{D88FFDAA-5545-4ACB-8C3B-FBF6713F7A8F}">
      <dgm:prSet/>
      <dgm:spPr/>
      <dgm:t>
        <a:bodyPr/>
        <a:lstStyle/>
        <a:p>
          <a:endParaRPr lang="en-US"/>
        </a:p>
      </dgm:t>
    </dgm:pt>
    <dgm:pt modelId="{E39F4397-FD4F-480F-A0C1-931E8184135F}">
      <dgm:prSet/>
      <dgm:spPr/>
      <dgm:t>
        <a:bodyPr/>
        <a:lstStyle/>
        <a:p>
          <a:pPr rtl="0"/>
          <a:r>
            <a:rPr lang="fi-FI" b="0" smtClean="0"/>
            <a:t>Kun luottokorkoa koskevat vakioehdot kuuluvat  sopimusehtodirektiivin soveltamisalaan, KorkoL 4.2 §:ään perustuvan viivästyskoron kohtuuttomuutta voitiin arvioida luottokorkoa koskevan sääntelyn  perusteella  </a:t>
          </a:r>
          <a:endParaRPr lang="fi-FI"/>
        </a:p>
      </dgm:t>
    </dgm:pt>
    <dgm:pt modelId="{7AA02E00-B618-43A7-9A7A-04DBEFDF5EF9}" type="parTrans" cxnId="{F81C729D-8C4D-403D-A451-E867C09CF849}">
      <dgm:prSet/>
      <dgm:spPr/>
      <dgm:t>
        <a:bodyPr/>
        <a:lstStyle/>
        <a:p>
          <a:endParaRPr lang="en-US"/>
        </a:p>
      </dgm:t>
    </dgm:pt>
    <dgm:pt modelId="{12F55E2B-A4C4-43CE-B709-812E85CB5739}" type="sibTrans" cxnId="{F81C729D-8C4D-403D-A451-E867C09CF849}">
      <dgm:prSet/>
      <dgm:spPr/>
      <dgm:t>
        <a:bodyPr/>
        <a:lstStyle/>
        <a:p>
          <a:endParaRPr lang="en-US"/>
        </a:p>
      </dgm:t>
    </dgm:pt>
    <dgm:pt modelId="{4116E211-01C1-43CE-8115-54729E3EDC8A}">
      <dgm:prSet/>
      <dgm:spPr/>
      <dgm:t>
        <a:bodyPr/>
        <a:lstStyle/>
        <a:p>
          <a:pPr rtl="0"/>
          <a:r>
            <a:rPr lang="fi-FI" b="0" smtClean="0"/>
            <a:t>Luottokorkoa koskevia vakioehtoja ei ollut laadittu  selkeästi ja ymmärrettävästi ja ne olivat kuluttajan kannalta kohtuuttomia.  Kohtuuttomat ehdot eivät sitoneet kuluttajaa. </a:t>
          </a:r>
          <a:endParaRPr lang="fi-FI"/>
        </a:p>
      </dgm:t>
    </dgm:pt>
    <dgm:pt modelId="{EB466D1A-9913-46AC-9085-E0D0C033A2EE}" type="parTrans" cxnId="{E6DBDEC2-8766-45DF-B5D2-BDEFB7CD8450}">
      <dgm:prSet/>
      <dgm:spPr/>
      <dgm:t>
        <a:bodyPr/>
        <a:lstStyle/>
        <a:p>
          <a:endParaRPr lang="en-US"/>
        </a:p>
      </dgm:t>
    </dgm:pt>
    <dgm:pt modelId="{81542691-323C-4E0B-9FFA-286DD6BA92DA}" type="sibTrans" cxnId="{E6DBDEC2-8766-45DF-B5D2-BDEFB7CD8450}">
      <dgm:prSet/>
      <dgm:spPr/>
      <dgm:t>
        <a:bodyPr/>
        <a:lstStyle/>
        <a:p>
          <a:endParaRPr lang="en-US"/>
        </a:p>
      </dgm:t>
    </dgm:pt>
    <dgm:pt modelId="{3743B835-4C5D-4C99-A4A0-56B36047ABBF}">
      <dgm:prSet/>
      <dgm:spPr/>
      <dgm:t>
        <a:bodyPr/>
        <a:lstStyle/>
        <a:p>
          <a:pPr rtl="0"/>
          <a:r>
            <a:rPr lang="fi-FI" b="0" smtClean="0"/>
            <a:t>Vaatimus viivästyskorosta oli selvästi perusteeton. </a:t>
          </a:r>
          <a:endParaRPr lang="fi-FI"/>
        </a:p>
      </dgm:t>
    </dgm:pt>
    <dgm:pt modelId="{81326513-7194-47F7-97A7-BA12F7F8543E}" type="parTrans" cxnId="{B6ACA974-CAFF-4219-9A96-B89149EE385C}">
      <dgm:prSet/>
      <dgm:spPr/>
      <dgm:t>
        <a:bodyPr/>
        <a:lstStyle/>
        <a:p>
          <a:endParaRPr lang="en-US"/>
        </a:p>
      </dgm:t>
    </dgm:pt>
    <dgm:pt modelId="{B1B0690A-A0F8-432D-B0BD-3337DAD9F9CD}" type="sibTrans" cxnId="{B6ACA974-CAFF-4219-9A96-B89149EE385C}">
      <dgm:prSet/>
      <dgm:spPr/>
      <dgm:t>
        <a:bodyPr/>
        <a:lstStyle/>
        <a:p>
          <a:endParaRPr lang="en-US"/>
        </a:p>
      </dgm:t>
    </dgm:pt>
    <dgm:pt modelId="{3FC2EDBC-F3E4-4E06-B676-0F0ECB12EE49}" type="pres">
      <dgm:prSet presAssocID="{E94D94EC-CBB1-4B40-BB19-BA398DD5D652}" presName="Name0" presStyleCnt="0">
        <dgm:presLayoutVars>
          <dgm:chMax val="7"/>
          <dgm:dir/>
          <dgm:animLvl val="lvl"/>
          <dgm:resizeHandles val="exact"/>
        </dgm:presLayoutVars>
      </dgm:prSet>
      <dgm:spPr/>
      <dgm:t>
        <a:bodyPr/>
        <a:lstStyle/>
        <a:p>
          <a:endParaRPr lang="en-US"/>
        </a:p>
      </dgm:t>
    </dgm:pt>
    <dgm:pt modelId="{173860FC-A638-4E2B-A54A-E3D2532F5F29}" type="pres">
      <dgm:prSet presAssocID="{B044F43E-3887-4470-B582-CA1233B59A61}" presName="circle1" presStyleLbl="node1" presStyleIdx="0" presStyleCnt="5"/>
      <dgm:spPr/>
      <dgm:t>
        <a:bodyPr/>
        <a:lstStyle/>
        <a:p>
          <a:endParaRPr lang="fi-FI"/>
        </a:p>
      </dgm:t>
    </dgm:pt>
    <dgm:pt modelId="{AEF19BEC-BA7F-43A1-A1AD-05915A8D8045}" type="pres">
      <dgm:prSet presAssocID="{B044F43E-3887-4470-B582-CA1233B59A61}" presName="space" presStyleCnt="0"/>
      <dgm:spPr/>
      <dgm:t>
        <a:bodyPr/>
        <a:lstStyle/>
        <a:p>
          <a:endParaRPr lang="fi-FI"/>
        </a:p>
      </dgm:t>
    </dgm:pt>
    <dgm:pt modelId="{0DB8ACB4-FD68-4B1C-90C5-B6DDAD82DE4E}" type="pres">
      <dgm:prSet presAssocID="{B044F43E-3887-4470-B582-CA1233B59A61}" presName="rect1" presStyleLbl="alignAcc1" presStyleIdx="0" presStyleCnt="5"/>
      <dgm:spPr/>
      <dgm:t>
        <a:bodyPr/>
        <a:lstStyle/>
        <a:p>
          <a:endParaRPr lang="en-US"/>
        </a:p>
      </dgm:t>
    </dgm:pt>
    <dgm:pt modelId="{9DF020CD-BF92-4D97-A9AB-A881BE0298F0}" type="pres">
      <dgm:prSet presAssocID="{C82FBE4E-8335-443E-B17C-38A81E0560D7}" presName="vertSpace2" presStyleLbl="node1" presStyleIdx="0" presStyleCnt="5"/>
      <dgm:spPr/>
      <dgm:t>
        <a:bodyPr/>
        <a:lstStyle/>
        <a:p>
          <a:endParaRPr lang="fi-FI"/>
        </a:p>
      </dgm:t>
    </dgm:pt>
    <dgm:pt modelId="{6C5EF037-8842-466D-9642-B71A764E7E28}" type="pres">
      <dgm:prSet presAssocID="{C82FBE4E-8335-443E-B17C-38A81E0560D7}" presName="circle2" presStyleLbl="node1" presStyleIdx="1" presStyleCnt="5"/>
      <dgm:spPr/>
      <dgm:t>
        <a:bodyPr/>
        <a:lstStyle/>
        <a:p>
          <a:endParaRPr lang="fi-FI"/>
        </a:p>
      </dgm:t>
    </dgm:pt>
    <dgm:pt modelId="{E8C31C3A-CC43-45A8-B097-95FAE03F65D1}" type="pres">
      <dgm:prSet presAssocID="{C82FBE4E-8335-443E-B17C-38A81E0560D7}" presName="rect2" presStyleLbl="alignAcc1" presStyleIdx="1" presStyleCnt="5"/>
      <dgm:spPr/>
      <dgm:t>
        <a:bodyPr/>
        <a:lstStyle/>
        <a:p>
          <a:endParaRPr lang="en-US"/>
        </a:p>
      </dgm:t>
    </dgm:pt>
    <dgm:pt modelId="{33EB3688-B3DF-4411-B5A4-F77DB64569EA}" type="pres">
      <dgm:prSet presAssocID="{E39F4397-FD4F-480F-A0C1-931E8184135F}" presName="vertSpace3" presStyleLbl="node1" presStyleIdx="1" presStyleCnt="5"/>
      <dgm:spPr/>
      <dgm:t>
        <a:bodyPr/>
        <a:lstStyle/>
        <a:p>
          <a:endParaRPr lang="fi-FI"/>
        </a:p>
      </dgm:t>
    </dgm:pt>
    <dgm:pt modelId="{FAA6EB5A-6668-4B3A-A03C-67C1177FEB81}" type="pres">
      <dgm:prSet presAssocID="{E39F4397-FD4F-480F-A0C1-931E8184135F}" presName="circle3" presStyleLbl="node1" presStyleIdx="2" presStyleCnt="5"/>
      <dgm:spPr/>
      <dgm:t>
        <a:bodyPr/>
        <a:lstStyle/>
        <a:p>
          <a:endParaRPr lang="fi-FI"/>
        </a:p>
      </dgm:t>
    </dgm:pt>
    <dgm:pt modelId="{8037BDC8-02EA-4399-96D2-B65B9756DACB}" type="pres">
      <dgm:prSet presAssocID="{E39F4397-FD4F-480F-A0C1-931E8184135F}" presName="rect3" presStyleLbl="alignAcc1" presStyleIdx="2" presStyleCnt="5"/>
      <dgm:spPr/>
      <dgm:t>
        <a:bodyPr/>
        <a:lstStyle/>
        <a:p>
          <a:endParaRPr lang="en-US"/>
        </a:p>
      </dgm:t>
    </dgm:pt>
    <dgm:pt modelId="{7BBAC5BD-CF8B-4639-846B-2B37369FD3E2}" type="pres">
      <dgm:prSet presAssocID="{4116E211-01C1-43CE-8115-54729E3EDC8A}" presName="vertSpace4" presStyleLbl="node1" presStyleIdx="2" presStyleCnt="5"/>
      <dgm:spPr/>
      <dgm:t>
        <a:bodyPr/>
        <a:lstStyle/>
        <a:p>
          <a:endParaRPr lang="fi-FI"/>
        </a:p>
      </dgm:t>
    </dgm:pt>
    <dgm:pt modelId="{203D95CB-13E3-4A0F-9330-CDF3B0A3AAF0}" type="pres">
      <dgm:prSet presAssocID="{4116E211-01C1-43CE-8115-54729E3EDC8A}" presName="circle4" presStyleLbl="node1" presStyleIdx="3" presStyleCnt="5"/>
      <dgm:spPr/>
      <dgm:t>
        <a:bodyPr/>
        <a:lstStyle/>
        <a:p>
          <a:endParaRPr lang="fi-FI"/>
        </a:p>
      </dgm:t>
    </dgm:pt>
    <dgm:pt modelId="{660B34E0-D817-462A-B29D-E5ACEF480FA6}" type="pres">
      <dgm:prSet presAssocID="{4116E211-01C1-43CE-8115-54729E3EDC8A}" presName="rect4" presStyleLbl="alignAcc1" presStyleIdx="3" presStyleCnt="5"/>
      <dgm:spPr/>
      <dgm:t>
        <a:bodyPr/>
        <a:lstStyle/>
        <a:p>
          <a:endParaRPr lang="en-US"/>
        </a:p>
      </dgm:t>
    </dgm:pt>
    <dgm:pt modelId="{B94583A1-00CA-4BF0-A8C8-BDCF4B927498}" type="pres">
      <dgm:prSet presAssocID="{3743B835-4C5D-4C99-A4A0-56B36047ABBF}" presName="vertSpace5" presStyleLbl="node1" presStyleIdx="3" presStyleCnt="5"/>
      <dgm:spPr/>
      <dgm:t>
        <a:bodyPr/>
        <a:lstStyle/>
        <a:p>
          <a:endParaRPr lang="fi-FI"/>
        </a:p>
      </dgm:t>
    </dgm:pt>
    <dgm:pt modelId="{99AA18CF-1200-47E7-B7DC-1E47ED23C896}" type="pres">
      <dgm:prSet presAssocID="{3743B835-4C5D-4C99-A4A0-56B36047ABBF}" presName="circle5" presStyleLbl="node1" presStyleIdx="4" presStyleCnt="5"/>
      <dgm:spPr/>
      <dgm:t>
        <a:bodyPr/>
        <a:lstStyle/>
        <a:p>
          <a:endParaRPr lang="fi-FI"/>
        </a:p>
      </dgm:t>
    </dgm:pt>
    <dgm:pt modelId="{0CF13A48-0F82-4103-8FE1-261AFD7FC38E}" type="pres">
      <dgm:prSet presAssocID="{3743B835-4C5D-4C99-A4A0-56B36047ABBF}" presName="rect5" presStyleLbl="alignAcc1" presStyleIdx="4" presStyleCnt="5"/>
      <dgm:spPr/>
      <dgm:t>
        <a:bodyPr/>
        <a:lstStyle/>
        <a:p>
          <a:endParaRPr lang="en-US"/>
        </a:p>
      </dgm:t>
    </dgm:pt>
    <dgm:pt modelId="{A1C17180-EB47-41EB-84CB-E78B381EAB60}" type="pres">
      <dgm:prSet presAssocID="{B044F43E-3887-4470-B582-CA1233B59A61}" presName="rect1ParTxNoCh" presStyleLbl="alignAcc1" presStyleIdx="4" presStyleCnt="5">
        <dgm:presLayoutVars>
          <dgm:chMax val="1"/>
          <dgm:bulletEnabled val="1"/>
        </dgm:presLayoutVars>
      </dgm:prSet>
      <dgm:spPr/>
      <dgm:t>
        <a:bodyPr/>
        <a:lstStyle/>
        <a:p>
          <a:endParaRPr lang="en-US"/>
        </a:p>
      </dgm:t>
    </dgm:pt>
    <dgm:pt modelId="{7AD8388E-83F0-4FE1-98D9-E738011FE792}" type="pres">
      <dgm:prSet presAssocID="{C82FBE4E-8335-443E-B17C-38A81E0560D7}" presName="rect2ParTxNoCh" presStyleLbl="alignAcc1" presStyleIdx="4" presStyleCnt="5">
        <dgm:presLayoutVars>
          <dgm:chMax val="1"/>
          <dgm:bulletEnabled val="1"/>
        </dgm:presLayoutVars>
      </dgm:prSet>
      <dgm:spPr/>
      <dgm:t>
        <a:bodyPr/>
        <a:lstStyle/>
        <a:p>
          <a:endParaRPr lang="en-US"/>
        </a:p>
      </dgm:t>
    </dgm:pt>
    <dgm:pt modelId="{CDC524FE-4FD3-4ED7-9855-9DAB38D2D5C5}" type="pres">
      <dgm:prSet presAssocID="{E39F4397-FD4F-480F-A0C1-931E8184135F}" presName="rect3ParTxNoCh" presStyleLbl="alignAcc1" presStyleIdx="4" presStyleCnt="5">
        <dgm:presLayoutVars>
          <dgm:chMax val="1"/>
          <dgm:bulletEnabled val="1"/>
        </dgm:presLayoutVars>
      </dgm:prSet>
      <dgm:spPr/>
      <dgm:t>
        <a:bodyPr/>
        <a:lstStyle/>
        <a:p>
          <a:endParaRPr lang="en-US"/>
        </a:p>
      </dgm:t>
    </dgm:pt>
    <dgm:pt modelId="{5768D34E-A700-48D7-B69E-2B3B6F419609}" type="pres">
      <dgm:prSet presAssocID="{4116E211-01C1-43CE-8115-54729E3EDC8A}" presName="rect4ParTxNoCh" presStyleLbl="alignAcc1" presStyleIdx="4" presStyleCnt="5">
        <dgm:presLayoutVars>
          <dgm:chMax val="1"/>
          <dgm:bulletEnabled val="1"/>
        </dgm:presLayoutVars>
      </dgm:prSet>
      <dgm:spPr/>
      <dgm:t>
        <a:bodyPr/>
        <a:lstStyle/>
        <a:p>
          <a:endParaRPr lang="en-US"/>
        </a:p>
      </dgm:t>
    </dgm:pt>
    <dgm:pt modelId="{4EEF1341-4FDF-494C-AB14-CE414AD7AB18}" type="pres">
      <dgm:prSet presAssocID="{3743B835-4C5D-4C99-A4A0-56B36047ABBF}" presName="rect5ParTxNoCh" presStyleLbl="alignAcc1" presStyleIdx="4" presStyleCnt="5">
        <dgm:presLayoutVars>
          <dgm:chMax val="1"/>
          <dgm:bulletEnabled val="1"/>
        </dgm:presLayoutVars>
      </dgm:prSet>
      <dgm:spPr/>
      <dgm:t>
        <a:bodyPr/>
        <a:lstStyle/>
        <a:p>
          <a:endParaRPr lang="en-US"/>
        </a:p>
      </dgm:t>
    </dgm:pt>
  </dgm:ptLst>
  <dgm:cxnLst>
    <dgm:cxn modelId="{9AABE818-771D-4A44-87E0-C4810F07FED9}" type="presOf" srcId="{E94D94EC-CBB1-4B40-BB19-BA398DD5D652}" destId="{3FC2EDBC-F3E4-4E06-B676-0F0ECB12EE49}" srcOrd="0" destOrd="0" presId="urn:microsoft.com/office/officeart/2005/8/layout/target3"/>
    <dgm:cxn modelId="{24647FBB-273D-4420-96B3-2881D18D8230}" type="presOf" srcId="{4116E211-01C1-43CE-8115-54729E3EDC8A}" destId="{5768D34E-A700-48D7-B69E-2B3B6F419609}" srcOrd="1" destOrd="0" presId="urn:microsoft.com/office/officeart/2005/8/layout/target3"/>
    <dgm:cxn modelId="{F5E0AA78-469A-43D4-A9D4-E2FC860E878F}" srcId="{E94D94EC-CBB1-4B40-BB19-BA398DD5D652}" destId="{B044F43E-3887-4470-B582-CA1233B59A61}" srcOrd="0" destOrd="0" parTransId="{4A94188C-74EE-4DDC-8A9C-460048EE2FB5}" sibTransId="{9126BE2D-E2AD-49B1-9B50-2084074E8809}"/>
    <dgm:cxn modelId="{41769FF4-A53C-4A5A-961B-2F08DDF6D415}" type="presOf" srcId="{E39F4397-FD4F-480F-A0C1-931E8184135F}" destId="{CDC524FE-4FD3-4ED7-9855-9DAB38D2D5C5}" srcOrd="1" destOrd="0" presId="urn:microsoft.com/office/officeart/2005/8/layout/target3"/>
    <dgm:cxn modelId="{47F12A27-1304-4645-B6F2-3A2A6B070387}" type="presOf" srcId="{E39F4397-FD4F-480F-A0C1-931E8184135F}" destId="{8037BDC8-02EA-4399-96D2-B65B9756DACB}" srcOrd="0" destOrd="0" presId="urn:microsoft.com/office/officeart/2005/8/layout/target3"/>
    <dgm:cxn modelId="{D88FFDAA-5545-4ACB-8C3B-FBF6713F7A8F}" srcId="{E94D94EC-CBB1-4B40-BB19-BA398DD5D652}" destId="{C82FBE4E-8335-443E-B17C-38A81E0560D7}" srcOrd="1" destOrd="0" parTransId="{DA929537-AFEE-4188-A86A-5D8F95321783}" sibTransId="{C0920E35-989C-498E-8E8B-12B7ED55ED40}"/>
    <dgm:cxn modelId="{689BCB52-39A7-4F75-A0A1-D3BFCB826F1B}" type="presOf" srcId="{4116E211-01C1-43CE-8115-54729E3EDC8A}" destId="{660B34E0-D817-462A-B29D-E5ACEF480FA6}" srcOrd="0" destOrd="0" presId="urn:microsoft.com/office/officeart/2005/8/layout/target3"/>
    <dgm:cxn modelId="{3D624C8F-A8F6-4E2C-BB11-92CCF41E29E2}" type="presOf" srcId="{C82FBE4E-8335-443E-B17C-38A81E0560D7}" destId="{E8C31C3A-CC43-45A8-B097-95FAE03F65D1}" srcOrd="0" destOrd="0" presId="urn:microsoft.com/office/officeart/2005/8/layout/target3"/>
    <dgm:cxn modelId="{EFB536D0-1ECC-4F31-B2DC-91EF2895581C}" type="presOf" srcId="{3743B835-4C5D-4C99-A4A0-56B36047ABBF}" destId="{0CF13A48-0F82-4103-8FE1-261AFD7FC38E}" srcOrd="0" destOrd="0" presId="urn:microsoft.com/office/officeart/2005/8/layout/target3"/>
    <dgm:cxn modelId="{155ED31E-2126-4C67-87E4-7C858C9E9026}" type="presOf" srcId="{B044F43E-3887-4470-B582-CA1233B59A61}" destId="{0DB8ACB4-FD68-4B1C-90C5-B6DDAD82DE4E}" srcOrd="0" destOrd="0" presId="urn:microsoft.com/office/officeart/2005/8/layout/target3"/>
    <dgm:cxn modelId="{E6DBDEC2-8766-45DF-B5D2-BDEFB7CD8450}" srcId="{E94D94EC-CBB1-4B40-BB19-BA398DD5D652}" destId="{4116E211-01C1-43CE-8115-54729E3EDC8A}" srcOrd="3" destOrd="0" parTransId="{EB466D1A-9913-46AC-9085-E0D0C033A2EE}" sibTransId="{81542691-323C-4E0B-9FFA-286DD6BA92DA}"/>
    <dgm:cxn modelId="{F81C729D-8C4D-403D-A451-E867C09CF849}" srcId="{E94D94EC-CBB1-4B40-BB19-BA398DD5D652}" destId="{E39F4397-FD4F-480F-A0C1-931E8184135F}" srcOrd="2" destOrd="0" parTransId="{7AA02E00-B618-43A7-9A7A-04DBEFDF5EF9}" sibTransId="{12F55E2B-A4C4-43CE-B709-812E85CB5739}"/>
    <dgm:cxn modelId="{46F372F2-58B2-4045-8297-F39AB64A9611}" type="presOf" srcId="{B044F43E-3887-4470-B582-CA1233B59A61}" destId="{A1C17180-EB47-41EB-84CB-E78B381EAB60}" srcOrd="1" destOrd="0" presId="urn:microsoft.com/office/officeart/2005/8/layout/target3"/>
    <dgm:cxn modelId="{FB8C25B9-9A66-4DA8-913F-B5A55D616AAF}" type="presOf" srcId="{C82FBE4E-8335-443E-B17C-38A81E0560D7}" destId="{7AD8388E-83F0-4FE1-98D9-E738011FE792}" srcOrd="1" destOrd="0" presId="urn:microsoft.com/office/officeart/2005/8/layout/target3"/>
    <dgm:cxn modelId="{CDD5BF5C-1915-4730-9077-F10C0C867C2D}" type="presOf" srcId="{3743B835-4C5D-4C99-A4A0-56B36047ABBF}" destId="{4EEF1341-4FDF-494C-AB14-CE414AD7AB18}" srcOrd="1" destOrd="0" presId="urn:microsoft.com/office/officeart/2005/8/layout/target3"/>
    <dgm:cxn modelId="{B6ACA974-CAFF-4219-9A96-B89149EE385C}" srcId="{E94D94EC-CBB1-4B40-BB19-BA398DD5D652}" destId="{3743B835-4C5D-4C99-A4A0-56B36047ABBF}" srcOrd="4" destOrd="0" parTransId="{81326513-7194-47F7-97A7-BA12F7F8543E}" sibTransId="{B1B0690A-A0F8-432D-B0BD-3337DAD9F9CD}"/>
    <dgm:cxn modelId="{0C9F9557-9C49-40B0-BB51-43AAA28081A1}" type="presParOf" srcId="{3FC2EDBC-F3E4-4E06-B676-0F0ECB12EE49}" destId="{173860FC-A638-4E2B-A54A-E3D2532F5F29}" srcOrd="0" destOrd="0" presId="urn:microsoft.com/office/officeart/2005/8/layout/target3"/>
    <dgm:cxn modelId="{5B74AE35-B937-4505-BECA-5DEEF90EB1C5}" type="presParOf" srcId="{3FC2EDBC-F3E4-4E06-B676-0F0ECB12EE49}" destId="{AEF19BEC-BA7F-43A1-A1AD-05915A8D8045}" srcOrd="1" destOrd="0" presId="urn:microsoft.com/office/officeart/2005/8/layout/target3"/>
    <dgm:cxn modelId="{AA1BA104-4A99-4CB5-92D4-B71F4356DDD8}" type="presParOf" srcId="{3FC2EDBC-F3E4-4E06-B676-0F0ECB12EE49}" destId="{0DB8ACB4-FD68-4B1C-90C5-B6DDAD82DE4E}" srcOrd="2" destOrd="0" presId="urn:microsoft.com/office/officeart/2005/8/layout/target3"/>
    <dgm:cxn modelId="{524AB3B6-5860-4168-A392-78B9D5D5D24C}" type="presParOf" srcId="{3FC2EDBC-F3E4-4E06-B676-0F0ECB12EE49}" destId="{9DF020CD-BF92-4D97-A9AB-A881BE0298F0}" srcOrd="3" destOrd="0" presId="urn:microsoft.com/office/officeart/2005/8/layout/target3"/>
    <dgm:cxn modelId="{A7A2A6BF-770C-470E-9B1A-FFC11CE69AF5}" type="presParOf" srcId="{3FC2EDBC-F3E4-4E06-B676-0F0ECB12EE49}" destId="{6C5EF037-8842-466D-9642-B71A764E7E28}" srcOrd="4" destOrd="0" presId="urn:microsoft.com/office/officeart/2005/8/layout/target3"/>
    <dgm:cxn modelId="{AE760335-9EA7-4DA2-BD30-7F230B0A4D1D}" type="presParOf" srcId="{3FC2EDBC-F3E4-4E06-B676-0F0ECB12EE49}" destId="{E8C31C3A-CC43-45A8-B097-95FAE03F65D1}" srcOrd="5" destOrd="0" presId="urn:microsoft.com/office/officeart/2005/8/layout/target3"/>
    <dgm:cxn modelId="{2F14901D-13E3-4BA6-962F-76B4CEAE0AEE}" type="presParOf" srcId="{3FC2EDBC-F3E4-4E06-B676-0F0ECB12EE49}" destId="{33EB3688-B3DF-4411-B5A4-F77DB64569EA}" srcOrd="6" destOrd="0" presId="urn:microsoft.com/office/officeart/2005/8/layout/target3"/>
    <dgm:cxn modelId="{1318A5C4-E92A-4E54-B901-19E8C5065BFF}" type="presParOf" srcId="{3FC2EDBC-F3E4-4E06-B676-0F0ECB12EE49}" destId="{FAA6EB5A-6668-4B3A-A03C-67C1177FEB81}" srcOrd="7" destOrd="0" presId="urn:microsoft.com/office/officeart/2005/8/layout/target3"/>
    <dgm:cxn modelId="{CDC56198-0FAC-4A1A-BEFD-F7F1F8AD90C3}" type="presParOf" srcId="{3FC2EDBC-F3E4-4E06-B676-0F0ECB12EE49}" destId="{8037BDC8-02EA-4399-96D2-B65B9756DACB}" srcOrd="8" destOrd="0" presId="urn:microsoft.com/office/officeart/2005/8/layout/target3"/>
    <dgm:cxn modelId="{A3AF4837-21AE-46F3-A8AB-8FBACCA9C2EE}" type="presParOf" srcId="{3FC2EDBC-F3E4-4E06-B676-0F0ECB12EE49}" destId="{7BBAC5BD-CF8B-4639-846B-2B37369FD3E2}" srcOrd="9" destOrd="0" presId="urn:microsoft.com/office/officeart/2005/8/layout/target3"/>
    <dgm:cxn modelId="{5BAB7FFB-19B1-452E-B5BA-F7F22EB95980}" type="presParOf" srcId="{3FC2EDBC-F3E4-4E06-B676-0F0ECB12EE49}" destId="{203D95CB-13E3-4A0F-9330-CDF3B0A3AAF0}" srcOrd="10" destOrd="0" presId="urn:microsoft.com/office/officeart/2005/8/layout/target3"/>
    <dgm:cxn modelId="{00E2C546-F739-44B7-9391-810C0F940FB9}" type="presParOf" srcId="{3FC2EDBC-F3E4-4E06-B676-0F0ECB12EE49}" destId="{660B34E0-D817-462A-B29D-E5ACEF480FA6}" srcOrd="11" destOrd="0" presId="urn:microsoft.com/office/officeart/2005/8/layout/target3"/>
    <dgm:cxn modelId="{06FB7FC3-9CEC-4E73-B6C2-515215AFF384}" type="presParOf" srcId="{3FC2EDBC-F3E4-4E06-B676-0F0ECB12EE49}" destId="{B94583A1-00CA-4BF0-A8C8-BDCF4B927498}" srcOrd="12" destOrd="0" presId="urn:microsoft.com/office/officeart/2005/8/layout/target3"/>
    <dgm:cxn modelId="{30871872-B539-4495-B77A-B8B077354D12}" type="presParOf" srcId="{3FC2EDBC-F3E4-4E06-B676-0F0ECB12EE49}" destId="{99AA18CF-1200-47E7-B7DC-1E47ED23C896}" srcOrd="13" destOrd="0" presId="urn:microsoft.com/office/officeart/2005/8/layout/target3"/>
    <dgm:cxn modelId="{62D3A5B3-8AF5-4119-B347-879B355E323C}" type="presParOf" srcId="{3FC2EDBC-F3E4-4E06-B676-0F0ECB12EE49}" destId="{0CF13A48-0F82-4103-8FE1-261AFD7FC38E}" srcOrd="14" destOrd="0" presId="urn:microsoft.com/office/officeart/2005/8/layout/target3"/>
    <dgm:cxn modelId="{142CF22C-4F4C-4914-B8D2-70B776F15749}" type="presParOf" srcId="{3FC2EDBC-F3E4-4E06-B676-0F0ECB12EE49}" destId="{A1C17180-EB47-41EB-84CB-E78B381EAB60}" srcOrd="15" destOrd="0" presId="urn:microsoft.com/office/officeart/2005/8/layout/target3"/>
    <dgm:cxn modelId="{21A5C65C-25D3-4605-AC53-DE7974D16509}" type="presParOf" srcId="{3FC2EDBC-F3E4-4E06-B676-0F0ECB12EE49}" destId="{7AD8388E-83F0-4FE1-98D9-E738011FE792}" srcOrd="16" destOrd="0" presId="urn:microsoft.com/office/officeart/2005/8/layout/target3"/>
    <dgm:cxn modelId="{256CCD86-C886-4355-AED1-A7598E84EB1B}" type="presParOf" srcId="{3FC2EDBC-F3E4-4E06-B676-0F0ECB12EE49}" destId="{CDC524FE-4FD3-4ED7-9855-9DAB38D2D5C5}" srcOrd="17" destOrd="0" presId="urn:microsoft.com/office/officeart/2005/8/layout/target3"/>
    <dgm:cxn modelId="{1414C408-E319-4AC7-B03B-883FA6A0148D}" type="presParOf" srcId="{3FC2EDBC-F3E4-4E06-B676-0F0ECB12EE49}" destId="{5768D34E-A700-48D7-B69E-2B3B6F419609}" srcOrd="18" destOrd="0" presId="urn:microsoft.com/office/officeart/2005/8/layout/target3"/>
    <dgm:cxn modelId="{79AE6895-CCD5-40A4-BBC9-115243467BE2}" type="presParOf" srcId="{3FC2EDBC-F3E4-4E06-B676-0F0ECB12EE49}" destId="{4EEF1341-4FDF-494C-AB14-CE414AD7AB18}"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811446-D445-4B7A-870E-9235299DA8AB}"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D47BB828-032B-4442-AD73-ADAE3FCC7CD8}">
      <dgm:prSet/>
      <dgm:spPr/>
      <dgm:t>
        <a:bodyPr/>
        <a:lstStyle/>
        <a:p>
          <a:pPr rtl="0"/>
          <a:r>
            <a:rPr lang="fi-FI" b="1" dirty="0" smtClean="0"/>
            <a:t>1. Kuluttaja voi nostaa kanteen toista sopimuspuolta vastaan joko sen jäsenvaltion tuomioistuimissa, jossa tällä sopimuspuolella on kotipaikka, tai toisen sopimuspuolen kotipaikasta riippumatta sen paikkakunnan tuomioistuimessa, jossa kuluttajalla on kotipaikka.</a:t>
          </a:r>
          <a:endParaRPr lang="fi-FI" dirty="0"/>
        </a:p>
      </dgm:t>
    </dgm:pt>
    <dgm:pt modelId="{77089B69-EB16-4D82-A439-F4F7D2427D25}" type="parTrans" cxnId="{23DC2265-0228-43BC-9A03-81D07CE23B5B}">
      <dgm:prSet/>
      <dgm:spPr/>
      <dgm:t>
        <a:bodyPr/>
        <a:lstStyle/>
        <a:p>
          <a:endParaRPr lang="en-US"/>
        </a:p>
      </dgm:t>
    </dgm:pt>
    <dgm:pt modelId="{5F496CE2-A096-47AB-B7C5-6A7E44A650E0}" type="sibTrans" cxnId="{23DC2265-0228-43BC-9A03-81D07CE23B5B}">
      <dgm:prSet/>
      <dgm:spPr/>
      <dgm:t>
        <a:bodyPr/>
        <a:lstStyle/>
        <a:p>
          <a:endParaRPr lang="en-US"/>
        </a:p>
      </dgm:t>
    </dgm:pt>
    <dgm:pt modelId="{A725728E-EA70-4629-8CD8-2F7B0E3DB6E3}">
      <dgm:prSet/>
      <dgm:spPr/>
      <dgm:t>
        <a:bodyPr/>
        <a:lstStyle/>
        <a:p>
          <a:pPr rtl="0"/>
          <a:r>
            <a:rPr lang="fi-FI" b="1" smtClean="0"/>
            <a:t>2. Toinen sopimuspuoli voi nostaa kanteen kuluttajaa vastaan ainoastaan sen jäsenvaltion tuomioistuimissa, jossa kuluttajalla on kotipaikka. (18 artikla) </a:t>
          </a:r>
          <a:endParaRPr lang="fi-FI"/>
        </a:p>
      </dgm:t>
    </dgm:pt>
    <dgm:pt modelId="{D3FFB156-BB3F-4BA6-882A-A0E3A30307B9}" type="parTrans" cxnId="{2DFDD1FF-22E0-4869-8B00-6BBA7AD67E8C}">
      <dgm:prSet/>
      <dgm:spPr/>
      <dgm:t>
        <a:bodyPr/>
        <a:lstStyle/>
        <a:p>
          <a:endParaRPr lang="en-US"/>
        </a:p>
      </dgm:t>
    </dgm:pt>
    <dgm:pt modelId="{CF601949-68C1-461C-A156-495D28C5D7C2}" type="sibTrans" cxnId="{2DFDD1FF-22E0-4869-8B00-6BBA7AD67E8C}">
      <dgm:prSet/>
      <dgm:spPr/>
      <dgm:t>
        <a:bodyPr/>
        <a:lstStyle/>
        <a:p>
          <a:endParaRPr lang="en-US"/>
        </a:p>
      </dgm:t>
    </dgm:pt>
    <dgm:pt modelId="{3D22B08F-F65F-44CF-B4E5-7A81887FE20C}" type="pres">
      <dgm:prSet presAssocID="{8F811446-D445-4B7A-870E-9235299DA8AB}" presName="linear" presStyleCnt="0">
        <dgm:presLayoutVars>
          <dgm:animLvl val="lvl"/>
          <dgm:resizeHandles val="exact"/>
        </dgm:presLayoutVars>
      </dgm:prSet>
      <dgm:spPr/>
      <dgm:t>
        <a:bodyPr/>
        <a:lstStyle/>
        <a:p>
          <a:endParaRPr lang="en-US"/>
        </a:p>
      </dgm:t>
    </dgm:pt>
    <dgm:pt modelId="{BE420CC1-45AC-46BB-BEA9-995E6B7CDAB3}" type="pres">
      <dgm:prSet presAssocID="{D47BB828-032B-4442-AD73-ADAE3FCC7CD8}" presName="parentText" presStyleLbl="node1" presStyleIdx="0" presStyleCnt="2">
        <dgm:presLayoutVars>
          <dgm:chMax val="0"/>
          <dgm:bulletEnabled val="1"/>
        </dgm:presLayoutVars>
      </dgm:prSet>
      <dgm:spPr/>
      <dgm:t>
        <a:bodyPr/>
        <a:lstStyle/>
        <a:p>
          <a:endParaRPr lang="en-US"/>
        </a:p>
      </dgm:t>
    </dgm:pt>
    <dgm:pt modelId="{B5E4AA15-3688-4D85-949A-BBA2237AF1F7}" type="pres">
      <dgm:prSet presAssocID="{5F496CE2-A096-47AB-B7C5-6A7E44A650E0}" presName="spacer" presStyleCnt="0"/>
      <dgm:spPr/>
      <dgm:t>
        <a:bodyPr/>
        <a:lstStyle/>
        <a:p>
          <a:endParaRPr lang="fi-FI"/>
        </a:p>
      </dgm:t>
    </dgm:pt>
    <dgm:pt modelId="{E46BD855-481E-409B-9A06-07A338933126}" type="pres">
      <dgm:prSet presAssocID="{A725728E-EA70-4629-8CD8-2F7B0E3DB6E3}" presName="parentText" presStyleLbl="node1" presStyleIdx="1" presStyleCnt="2">
        <dgm:presLayoutVars>
          <dgm:chMax val="0"/>
          <dgm:bulletEnabled val="1"/>
        </dgm:presLayoutVars>
      </dgm:prSet>
      <dgm:spPr/>
      <dgm:t>
        <a:bodyPr/>
        <a:lstStyle/>
        <a:p>
          <a:endParaRPr lang="en-US"/>
        </a:p>
      </dgm:t>
    </dgm:pt>
  </dgm:ptLst>
  <dgm:cxnLst>
    <dgm:cxn modelId="{952DEC0E-789C-4D92-BCB9-2A617D29DAE3}" type="presOf" srcId="{A725728E-EA70-4629-8CD8-2F7B0E3DB6E3}" destId="{E46BD855-481E-409B-9A06-07A338933126}" srcOrd="0" destOrd="0" presId="urn:microsoft.com/office/officeart/2005/8/layout/vList2"/>
    <dgm:cxn modelId="{B0468ADB-1E0A-43BC-92B1-860F8CB5F40E}" type="presOf" srcId="{8F811446-D445-4B7A-870E-9235299DA8AB}" destId="{3D22B08F-F65F-44CF-B4E5-7A81887FE20C}" srcOrd="0" destOrd="0" presId="urn:microsoft.com/office/officeart/2005/8/layout/vList2"/>
    <dgm:cxn modelId="{DD1D2BB6-9E18-4178-9B8D-271A89614CCC}" type="presOf" srcId="{D47BB828-032B-4442-AD73-ADAE3FCC7CD8}" destId="{BE420CC1-45AC-46BB-BEA9-995E6B7CDAB3}" srcOrd="0" destOrd="0" presId="urn:microsoft.com/office/officeart/2005/8/layout/vList2"/>
    <dgm:cxn modelId="{2DFDD1FF-22E0-4869-8B00-6BBA7AD67E8C}" srcId="{8F811446-D445-4B7A-870E-9235299DA8AB}" destId="{A725728E-EA70-4629-8CD8-2F7B0E3DB6E3}" srcOrd="1" destOrd="0" parTransId="{D3FFB156-BB3F-4BA6-882A-A0E3A30307B9}" sibTransId="{CF601949-68C1-461C-A156-495D28C5D7C2}"/>
    <dgm:cxn modelId="{23DC2265-0228-43BC-9A03-81D07CE23B5B}" srcId="{8F811446-D445-4B7A-870E-9235299DA8AB}" destId="{D47BB828-032B-4442-AD73-ADAE3FCC7CD8}" srcOrd="0" destOrd="0" parTransId="{77089B69-EB16-4D82-A439-F4F7D2427D25}" sibTransId="{5F496CE2-A096-47AB-B7C5-6A7E44A650E0}"/>
    <dgm:cxn modelId="{A21EC663-133F-4E07-B428-12B1A6D6DFF6}" type="presParOf" srcId="{3D22B08F-F65F-44CF-B4E5-7A81887FE20C}" destId="{BE420CC1-45AC-46BB-BEA9-995E6B7CDAB3}" srcOrd="0" destOrd="0" presId="urn:microsoft.com/office/officeart/2005/8/layout/vList2"/>
    <dgm:cxn modelId="{39A002C3-CD73-4E42-96CC-CA0C4F1BA093}" type="presParOf" srcId="{3D22B08F-F65F-44CF-B4E5-7A81887FE20C}" destId="{B5E4AA15-3688-4D85-949A-BBA2237AF1F7}" srcOrd="1" destOrd="0" presId="urn:microsoft.com/office/officeart/2005/8/layout/vList2"/>
    <dgm:cxn modelId="{3B29D54F-A817-4A39-82D7-8C33ED557A4B}" type="presParOf" srcId="{3D22B08F-F65F-44CF-B4E5-7A81887FE20C}" destId="{E46BD855-481E-409B-9A06-07A33893312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DB42BC7-BB28-4880-83FE-2BA0DC7F283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8780C22-9768-4103-A2C3-C21935693B43}">
      <dgm:prSet/>
      <dgm:spPr/>
      <dgm:t>
        <a:bodyPr/>
        <a:lstStyle/>
        <a:p>
          <a:pPr rtl="0"/>
          <a:r>
            <a:rPr lang="fi-FI" b="0" smtClean="0"/>
            <a:t>OikTL 31.1 § (pätemättömyysperuste) : </a:t>
          </a:r>
          <a:endParaRPr lang="fi-FI"/>
        </a:p>
      </dgm:t>
    </dgm:pt>
    <dgm:pt modelId="{74044A56-8076-4714-98F9-96B940AF143D}" type="parTrans" cxnId="{B375B7C5-30BA-4296-9A40-81A6A8196D49}">
      <dgm:prSet/>
      <dgm:spPr/>
      <dgm:t>
        <a:bodyPr/>
        <a:lstStyle/>
        <a:p>
          <a:endParaRPr lang="en-US"/>
        </a:p>
      </dgm:t>
    </dgm:pt>
    <dgm:pt modelId="{8CE021D1-03D8-40FD-9E00-595652F957CD}" type="sibTrans" cxnId="{B375B7C5-30BA-4296-9A40-81A6A8196D49}">
      <dgm:prSet/>
      <dgm:spPr/>
      <dgm:t>
        <a:bodyPr/>
        <a:lstStyle/>
        <a:p>
          <a:endParaRPr lang="en-US"/>
        </a:p>
      </dgm:t>
    </dgm:pt>
    <dgm:pt modelId="{6AC2512F-9A31-40DC-B116-B8E7AF04348B}">
      <dgm:prSet/>
      <dgm:spPr/>
      <dgm:t>
        <a:bodyPr/>
        <a:lstStyle/>
        <a:p>
          <a:pPr rtl="0"/>
          <a:r>
            <a:rPr lang="fi-FI" b="0" dirty="0" smtClean="0"/>
            <a:t>jos joku, käyttäen hyväkseen toisen pulaa, ymmärtämättömyyttä, kevytmielisyyttä tai hänestä riippuvaista asemaa, on ottanut tai hän on antanut tai myöntänyt, tahi josta mitään vastiketta ei ole suoritettava, ei  täten syntynyt oikeustoimi sido sitä, jonka etua on loukattu. </a:t>
          </a:r>
          <a:endParaRPr lang="fi-FI" dirty="0"/>
        </a:p>
      </dgm:t>
    </dgm:pt>
    <dgm:pt modelId="{A09AC388-AE4C-4858-B90C-076950343341}" type="parTrans" cxnId="{8DE23763-72F2-4F6F-BF43-5E088EDE5BDF}">
      <dgm:prSet/>
      <dgm:spPr/>
      <dgm:t>
        <a:bodyPr/>
        <a:lstStyle/>
        <a:p>
          <a:endParaRPr lang="en-US"/>
        </a:p>
      </dgm:t>
    </dgm:pt>
    <dgm:pt modelId="{E295E52E-860F-4270-BF29-2102DDC18985}" type="sibTrans" cxnId="{8DE23763-72F2-4F6F-BF43-5E088EDE5BDF}">
      <dgm:prSet/>
      <dgm:spPr/>
      <dgm:t>
        <a:bodyPr/>
        <a:lstStyle/>
        <a:p>
          <a:endParaRPr lang="en-US"/>
        </a:p>
      </dgm:t>
    </dgm:pt>
    <dgm:pt modelId="{8F34A96E-7C3D-4280-BE58-83CCFC8F1823}">
      <dgm:prSet/>
      <dgm:spPr/>
      <dgm:t>
        <a:bodyPr/>
        <a:lstStyle/>
        <a:p>
          <a:pPr rtl="0"/>
          <a:r>
            <a:rPr lang="fi-FI" b="0" smtClean="0"/>
            <a:t>Ei oteta huomioon viran puolesta,  ja kyseessä on korjaantumiskelpoinen pätemättömyys </a:t>
          </a:r>
          <a:endParaRPr lang="fi-FI"/>
        </a:p>
      </dgm:t>
    </dgm:pt>
    <dgm:pt modelId="{1E150AA4-48CF-48E0-9694-6192DAD912A1}" type="parTrans" cxnId="{84450EC4-2682-4651-8534-AAC017664F6C}">
      <dgm:prSet/>
      <dgm:spPr/>
      <dgm:t>
        <a:bodyPr/>
        <a:lstStyle/>
        <a:p>
          <a:endParaRPr lang="en-US"/>
        </a:p>
      </dgm:t>
    </dgm:pt>
    <dgm:pt modelId="{B70F2B53-C73C-4CFC-844E-83456A8AF309}" type="sibTrans" cxnId="{84450EC4-2682-4651-8534-AAC017664F6C}">
      <dgm:prSet/>
      <dgm:spPr/>
      <dgm:t>
        <a:bodyPr/>
        <a:lstStyle/>
        <a:p>
          <a:endParaRPr lang="en-US"/>
        </a:p>
      </dgm:t>
    </dgm:pt>
    <dgm:pt modelId="{D5421FA9-30FD-4718-8E2B-DFB1A38BC5CC}" type="pres">
      <dgm:prSet presAssocID="{CDB42BC7-BB28-4880-83FE-2BA0DC7F283E}" presName="vert0" presStyleCnt="0">
        <dgm:presLayoutVars>
          <dgm:dir/>
          <dgm:animOne val="branch"/>
          <dgm:animLvl val="lvl"/>
        </dgm:presLayoutVars>
      </dgm:prSet>
      <dgm:spPr/>
      <dgm:t>
        <a:bodyPr/>
        <a:lstStyle/>
        <a:p>
          <a:endParaRPr lang="fi-FI"/>
        </a:p>
      </dgm:t>
    </dgm:pt>
    <dgm:pt modelId="{EE181A90-A544-4920-9995-FB70D49BD29C}" type="pres">
      <dgm:prSet presAssocID="{28780C22-9768-4103-A2C3-C21935693B43}" presName="thickLine" presStyleLbl="alignNode1" presStyleIdx="0" presStyleCnt="1"/>
      <dgm:spPr/>
    </dgm:pt>
    <dgm:pt modelId="{63BA4843-D57D-49EB-86BE-DBFB7109293B}" type="pres">
      <dgm:prSet presAssocID="{28780C22-9768-4103-A2C3-C21935693B43}" presName="horz1" presStyleCnt="0"/>
      <dgm:spPr/>
    </dgm:pt>
    <dgm:pt modelId="{C7B66BF2-713F-4B6B-B750-ABCF40FBAE17}" type="pres">
      <dgm:prSet presAssocID="{28780C22-9768-4103-A2C3-C21935693B43}" presName="tx1" presStyleLbl="revTx" presStyleIdx="0" presStyleCnt="3"/>
      <dgm:spPr/>
      <dgm:t>
        <a:bodyPr/>
        <a:lstStyle/>
        <a:p>
          <a:endParaRPr lang="fi-FI"/>
        </a:p>
      </dgm:t>
    </dgm:pt>
    <dgm:pt modelId="{C835B7DE-6749-40A9-BC1D-B0B1835A5739}" type="pres">
      <dgm:prSet presAssocID="{28780C22-9768-4103-A2C3-C21935693B43}" presName="vert1" presStyleCnt="0"/>
      <dgm:spPr/>
    </dgm:pt>
    <dgm:pt modelId="{B771BB44-D253-4B53-A51F-BAAAB54412CA}" type="pres">
      <dgm:prSet presAssocID="{6AC2512F-9A31-40DC-B116-B8E7AF04348B}" presName="vertSpace2a" presStyleCnt="0"/>
      <dgm:spPr/>
    </dgm:pt>
    <dgm:pt modelId="{186DBF2F-C6E6-4846-84E1-D16D37A6A7CE}" type="pres">
      <dgm:prSet presAssocID="{6AC2512F-9A31-40DC-B116-B8E7AF04348B}" presName="horz2" presStyleCnt="0"/>
      <dgm:spPr/>
    </dgm:pt>
    <dgm:pt modelId="{E401A4A1-7AFE-4336-BD3B-D5AD7AD805C4}" type="pres">
      <dgm:prSet presAssocID="{6AC2512F-9A31-40DC-B116-B8E7AF04348B}" presName="horzSpace2" presStyleCnt="0"/>
      <dgm:spPr/>
    </dgm:pt>
    <dgm:pt modelId="{A99D258A-55CA-422D-87DB-08F20F2D3665}" type="pres">
      <dgm:prSet presAssocID="{6AC2512F-9A31-40DC-B116-B8E7AF04348B}" presName="tx2" presStyleLbl="revTx" presStyleIdx="1" presStyleCnt="3"/>
      <dgm:spPr/>
      <dgm:t>
        <a:bodyPr/>
        <a:lstStyle/>
        <a:p>
          <a:endParaRPr lang="fi-FI"/>
        </a:p>
      </dgm:t>
    </dgm:pt>
    <dgm:pt modelId="{63519615-4B3A-4C75-AAA4-E5DFC9510493}" type="pres">
      <dgm:prSet presAssocID="{6AC2512F-9A31-40DC-B116-B8E7AF04348B}" presName="vert2" presStyleCnt="0"/>
      <dgm:spPr/>
    </dgm:pt>
    <dgm:pt modelId="{CB127290-3ECC-4D34-A330-93D0529AD3F4}" type="pres">
      <dgm:prSet presAssocID="{6AC2512F-9A31-40DC-B116-B8E7AF04348B}" presName="thinLine2b" presStyleLbl="callout" presStyleIdx="0" presStyleCnt="2"/>
      <dgm:spPr/>
    </dgm:pt>
    <dgm:pt modelId="{81A1046A-AA54-4B2F-A047-8B35BB574A74}" type="pres">
      <dgm:prSet presAssocID="{6AC2512F-9A31-40DC-B116-B8E7AF04348B}" presName="vertSpace2b" presStyleCnt="0"/>
      <dgm:spPr/>
    </dgm:pt>
    <dgm:pt modelId="{2948011B-DE7C-41D3-9925-EF04B555D36B}" type="pres">
      <dgm:prSet presAssocID="{8F34A96E-7C3D-4280-BE58-83CCFC8F1823}" presName="horz2" presStyleCnt="0"/>
      <dgm:spPr/>
    </dgm:pt>
    <dgm:pt modelId="{8DAC6F48-E9A2-4B3C-94C1-019215E1F03C}" type="pres">
      <dgm:prSet presAssocID="{8F34A96E-7C3D-4280-BE58-83CCFC8F1823}" presName="horzSpace2" presStyleCnt="0"/>
      <dgm:spPr/>
    </dgm:pt>
    <dgm:pt modelId="{90333CEE-EF17-4309-B9A0-4D4B9A7805D5}" type="pres">
      <dgm:prSet presAssocID="{8F34A96E-7C3D-4280-BE58-83CCFC8F1823}" presName="tx2" presStyleLbl="revTx" presStyleIdx="2" presStyleCnt="3"/>
      <dgm:spPr/>
      <dgm:t>
        <a:bodyPr/>
        <a:lstStyle/>
        <a:p>
          <a:endParaRPr lang="fi-FI"/>
        </a:p>
      </dgm:t>
    </dgm:pt>
    <dgm:pt modelId="{1EB1618B-17ED-41D7-95DC-0B9B62354B64}" type="pres">
      <dgm:prSet presAssocID="{8F34A96E-7C3D-4280-BE58-83CCFC8F1823}" presName="vert2" presStyleCnt="0"/>
      <dgm:spPr/>
    </dgm:pt>
    <dgm:pt modelId="{2D25261B-8CA9-4C90-B1F1-FCD17CF01921}" type="pres">
      <dgm:prSet presAssocID="{8F34A96E-7C3D-4280-BE58-83CCFC8F1823}" presName="thinLine2b" presStyleLbl="callout" presStyleIdx="1" presStyleCnt="2"/>
      <dgm:spPr/>
    </dgm:pt>
    <dgm:pt modelId="{B114C80F-90AE-47C8-8591-7A3A681FE914}" type="pres">
      <dgm:prSet presAssocID="{8F34A96E-7C3D-4280-BE58-83CCFC8F1823}" presName="vertSpace2b" presStyleCnt="0"/>
      <dgm:spPr/>
    </dgm:pt>
  </dgm:ptLst>
  <dgm:cxnLst>
    <dgm:cxn modelId="{CAB0F0BF-770F-41B5-9EA4-B6C703556688}" type="presOf" srcId="{CDB42BC7-BB28-4880-83FE-2BA0DC7F283E}" destId="{D5421FA9-30FD-4718-8E2B-DFB1A38BC5CC}" srcOrd="0" destOrd="0" presId="urn:microsoft.com/office/officeart/2008/layout/LinedList"/>
    <dgm:cxn modelId="{102CB067-0462-4ED2-8E15-FAC4D36971CA}" type="presOf" srcId="{28780C22-9768-4103-A2C3-C21935693B43}" destId="{C7B66BF2-713F-4B6B-B750-ABCF40FBAE17}" srcOrd="0" destOrd="0" presId="urn:microsoft.com/office/officeart/2008/layout/LinedList"/>
    <dgm:cxn modelId="{8DE23763-72F2-4F6F-BF43-5E088EDE5BDF}" srcId="{28780C22-9768-4103-A2C3-C21935693B43}" destId="{6AC2512F-9A31-40DC-B116-B8E7AF04348B}" srcOrd="0" destOrd="0" parTransId="{A09AC388-AE4C-4858-B90C-076950343341}" sibTransId="{E295E52E-860F-4270-BF29-2102DDC18985}"/>
    <dgm:cxn modelId="{B375B7C5-30BA-4296-9A40-81A6A8196D49}" srcId="{CDB42BC7-BB28-4880-83FE-2BA0DC7F283E}" destId="{28780C22-9768-4103-A2C3-C21935693B43}" srcOrd="0" destOrd="0" parTransId="{74044A56-8076-4714-98F9-96B940AF143D}" sibTransId="{8CE021D1-03D8-40FD-9E00-595652F957CD}"/>
    <dgm:cxn modelId="{68302B71-0800-4389-8098-66AFC577C754}" type="presOf" srcId="{6AC2512F-9A31-40DC-B116-B8E7AF04348B}" destId="{A99D258A-55CA-422D-87DB-08F20F2D3665}" srcOrd="0" destOrd="0" presId="urn:microsoft.com/office/officeart/2008/layout/LinedList"/>
    <dgm:cxn modelId="{84450EC4-2682-4651-8534-AAC017664F6C}" srcId="{28780C22-9768-4103-A2C3-C21935693B43}" destId="{8F34A96E-7C3D-4280-BE58-83CCFC8F1823}" srcOrd="1" destOrd="0" parTransId="{1E150AA4-48CF-48E0-9694-6192DAD912A1}" sibTransId="{B70F2B53-C73C-4CFC-844E-83456A8AF309}"/>
    <dgm:cxn modelId="{D8526937-C606-439B-8616-5CBA49F9FEAD}" type="presOf" srcId="{8F34A96E-7C3D-4280-BE58-83CCFC8F1823}" destId="{90333CEE-EF17-4309-B9A0-4D4B9A7805D5}" srcOrd="0" destOrd="0" presId="urn:microsoft.com/office/officeart/2008/layout/LinedList"/>
    <dgm:cxn modelId="{DBA675A1-907F-4C54-92FC-86FEC0BA986F}" type="presParOf" srcId="{D5421FA9-30FD-4718-8E2B-DFB1A38BC5CC}" destId="{EE181A90-A544-4920-9995-FB70D49BD29C}" srcOrd="0" destOrd="0" presId="urn:microsoft.com/office/officeart/2008/layout/LinedList"/>
    <dgm:cxn modelId="{C3AC244C-7604-412F-914E-FC0551E88378}" type="presParOf" srcId="{D5421FA9-30FD-4718-8E2B-DFB1A38BC5CC}" destId="{63BA4843-D57D-49EB-86BE-DBFB7109293B}" srcOrd="1" destOrd="0" presId="urn:microsoft.com/office/officeart/2008/layout/LinedList"/>
    <dgm:cxn modelId="{04117173-6ACF-4928-9EA2-59527F4CF8F3}" type="presParOf" srcId="{63BA4843-D57D-49EB-86BE-DBFB7109293B}" destId="{C7B66BF2-713F-4B6B-B750-ABCF40FBAE17}" srcOrd="0" destOrd="0" presId="urn:microsoft.com/office/officeart/2008/layout/LinedList"/>
    <dgm:cxn modelId="{4041208D-9815-4B32-BB92-FF60863321BC}" type="presParOf" srcId="{63BA4843-D57D-49EB-86BE-DBFB7109293B}" destId="{C835B7DE-6749-40A9-BC1D-B0B1835A5739}" srcOrd="1" destOrd="0" presId="urn:microsoft.com/office/officeart/2008/layout/LinedList"/>
    <dgm:cxn modelId="{0689F837-355E-406B-ACBA-59C23B2E10A3}" type="presParOf" srcId="{C835B7DE-6749-40A9-BC1D-B0B1835A5739}" destId="{B771BB44-D253-4B53-A51F-BAAAB54412CA}" srcOrd="0" destOrd="0" presId="urn:microsoft.com/office/officeart/2008/layout/LinedList"/>
    <dgm:cxn modelId="{5A48CAF4-6963-47CA-9777-DC07F1BCBFBA}" type="presParOf" srcId="{C835B7DE-6749-40A9-BC1D-B0B1835A5739}" destId="{186DBF2F-C6E6-4846-84E1-D16D37A6A7CE}" srcOrd="1" destOrd="0" presId="urn:microsoft.com/office/officeart/2008/layout/LinedList"/>
    <dgm:cxn modelId="{4260449A-1EE2-40B5-866D-0FE38C0C0777}" type="presParOf" srcId="{186DBF2F-C6E6-4846-84E1-D16D37A6A7CE}" destId="{E401A4A1-7AFE-4336-BD3B-D5AD7AD805C4}" srcOrd="0" destOrd="0" presId="urn:microsoft.com/office/officeart/2008/layout/LinedList"/>
    <dgm:cxn modelId="{3C4B5FE2-E29F-456D-B6F5-84DD4599E8B5}" type="presParOf" srcId="{186DBF2F-C6E6-4846-84E1-D16D37A6A7CE}" destId="{A99D258A-55CA-422D-87DB-08F20F2D3665}" srcOrd="1" destOrd="0" presId="urn:microsoft.com/office/officeart/2008/layout/LinedList"/>
    <dgm:cxn modelId="{230312D9-C21F-4059-969A-CC976C768B31}" type="presParOf" srcId="{186DBF2F-C6E6-4846-84E1-D16D37A6A7CE}" destId="{63519615-4B3A-4C75-AAA4-E5DFC9510493}" srcOrd="2" destOrd="0" presId="urn:microsoft.com/office/officeart/2008/layout/LinedList"/>
    <dgm:cxn modelId="{4899A5A5-CAC1-43C7-91CA-92175301F7A4}" type="presParOf" srcId="{C835B7DE-6749-40A9-BC1D-B0B1835A5739}" destId="{CB127290-3ECC-4D34-A330-93D0529AD3F4}" srcOrd="2" destOrd="0" presId="urn:microsoft.com/office/officeart/2008/layout/LinedList"/>
    <dgm:cxn modelId="{316889BA-D327-493C-B523-1A31C8ED5E50}" type="presParOf" srcId="{C835B7DE-6749-40A9-BC1D-B0B1835A5739}" destId="{81A1046A-AA54-4B2F-A047-8B35BB574A74}" srcOrd="3" destOrd="0" presId="urn:microsoft.com/office/officeart/2008/layout/LinedList"/>
    <dgm:cxn modelId="{BF155522-666C-4B38-BF65-7361A562DAC6}" type="presParOf" srcId="{C835B7DE-6749-40A9-BC1D-B0B1835A5739}" destId="{2948011B-DE7C-41D3-9925-EF04B555D36B}" srcOrd="4" destOrd="0" presId="urn:microsoft.com/office/officeart/2008/layout/LinedList"/>
    <dgm:cxn modelId="{C44FEDB8-3D18-4399-8B39-3FE692C26E2D}" type="presParOf" srcId="{2948011B-DE7C-41D3-9925-EF04B555D36B}" destId="{8DAC6F48-E9A2-4B3C-94C1-019215E1F03C}" srcOrd="0" destOrd="0" presId="urn:microsoft.com/office/officeart/2008/layout/LinedList"/>
    <dgm:cxn modelId="{6F8D2618-6887-4A9B-A57A-C03F20293C31}" type="presParOf" srcId="{2948011B-DE7C-41D3-9925-EF04B555D36B}" destId="{90333CEE-EF17-4309-B9A0-4D4B9A7805D5}" srcOrd="1" destOrd="0" presId="urn:microsoft.com/office/officeart/2008/layout/LinedList"/>
    <dgm:cxn modelId="{3BBA4765-8FC9-452B-9EC3-346AEBBE03DB}" type="presParOf" srcId="{2948011B-DE7C-41D3-9925-EF04B555D36B}" destId="{1EB1618B-17ED-41D7-95DC-0B9B62354B64}" srcOrd="2" destOrd="0" presId="urn:microsoft.com/office/officeart/2008/layout/LinedList"/>
    <dgm:cxn modelId="{87194EBD-425A-4389-935C-324E5F1A5FE8}" type="presParOf" srcId="{C835B7DE-6749-40A9-BC1D-B0B1835A5739}" destId="{2D25261B-8CA9-4C90-B1F1-FCD17CF01921}" srcOrd="5" destOrd="0" presId="urn:microsoft.com/office/officeart/2008/layout/LinedList"/>
    <dgm:cxn modelId="{EFF9A7D8-873C-40B0-88B6-F77C800C581F}" type="presParOf" srcId="{C835B7DE-6749-40A9-BC1D-B0B1835A5739}" destId="{B114C80F-90AE-47C8-8591-7A3A681FE91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0FA8B0A-974F-44BC-89EB-A96A55D80AE4}" type="doc">
      <dgm:prSet loTypeId="urn:microsoft.com/office/officeart/2005/8/layout/target3" loCatId="relationship" qsTypeId="urn:microsoft.com/office/officeart/2005/8/quickstyle/simple3" qsCatId="simple" csTypeId="urn:microsoft.com/office/officeart/2005/8/colors/colorful2" csCatId="colorful" phldr="1"/>
      <dgm:spPr/>
      <dgm:t>
        <a:bodyPr/>
        <a:lstStyle/>
        <a:p>
          <a:endParaRPr lang="en-US"/>
        </a:p>
      </dgm:t>
    </dgm:pt>
    <dgm:pt modelId="{787351F6-5878-4A63-B152-1607C62FD356}">
      <dgm:prSet/>
      <dgm:spPr/>
      <dgm:t>
        <a:bodyPr/>
        <a:lstStyle/>
        <a:p>
          <a:pPr rtl="0"/>
          <a:r>
            <a:rPr lang="fi-FI" b="0" dirty="0" smtClean="0"/>
            <a:t>Se, joka käyttämällä hyväksi toisen taloudellista tai muuta ahdinkoa, riippuvaista asemaa, ymmärtämättömyyttä  tai ajattelemattomuutta jonkin sopimuksen tai muun oikeustoimen yhteydessä  hankkii tai edustaa itselleen tai toiselle taloudellista etua, joka on selvästi epäsuhteessa vastikkeeseen, on tuomittava </a:t>
          </a:r>
          <a:r>
            <a:rPr lang="fi-FI" b="0" i="1" dirty="0" smtClean="0"/>
            <a:t>kiskonnasta</a:t>
          </a:r>
          <a:r>
            <a:rPr lang="fi-FI" b="0" dirty="0" smtClean="0"/>
            <a:t> sakkoon tai vankeuteen enintään  kahdeksi vuodeksi (ns. esinekiskonta). </a:t>
          </a:r>
          <a:endParaRPr lang="fi-FI" dirty="0"/>
        </a:p>
      </dgm:t>
    </dgm:pt>
    <dgm:pt modelId="{18AAB025-CDE7-4760-99A2-B54AF57E0E83}" type="parTrans" cxnId="{8E2112B2-4C0E-41B1-B1B0-F39244C10DFC}">
      <dgm:prSet/>
      <dgm:spPr/>
      <dgm:t>
        <a:bodyPr/>
        <a:lstStyle/>
        <a:p>
          <a:endParaRPr lang="en-US"/>
        </a:p>
      </dgm:t>
    </dgm:pt>
    <dgm:pt modelId="{14CCBD2D-5DB0-45BD-B005-4C743C831982}" type="sibTrans" cxnId="{8E2112B2-4C0E-41B1-B1B0-F39244C10DFC}">
      <dgm:prSet/>
      <dgm:spPr/>
      <dgm:t>
        <a:bodyPr/>
        <a:lstStyle/>
        <a:p>
          <a:endParaRPr lang="en-US"/>
        </a:p>
      </dgm:t>
    </dgm:pt>
    <dgm:pt modelId="{71CE5B53-377D-4B73-BED4-6B6281D6449B}">
      <dgm:prSet/>
      <dgm:spPr/>
      <dgm:t>
        <a:bodyPr/>
        <a:lstStyle/>
        <a:p>
          <a:pPr rtl="0"/>
          <a:r>
            <a:rPr lang="fi-FI" b="0" smtClean="0"/>
            <a:t>Luottokiskonta: luotonannossa otetaan tai edustetaan itselle tai toiselle korkoa tai  muuta taloudellista etua, joka on selvästi epäsuhteessa luotonantajan suoritukseen. </a:t>
          </a:r>
          <a:endParaRPr lang="fi-FI"/>
        </a:p>
      </dgm:t>
    </dgm:pt>
    <dgm:pt modelId="{1F451ED5-103D-49AA-AE0E-32256591B4D0}" type="parTrans" cxnId="{69AEB1C0-5E9E-418C-B694-CED98A245185}">
      <dgm:prSet/>
      <dgm:spPr/>
      <dgm:t>
        <a:bodyPr/>
        <a:lstStyle/>
        <a:p>
          <a:endParaRPr lang="en-US"/>
        </a:p>
      </dgm:t>
    </dgm:pt>
    <dgm:pt modelId="{4B9C0CA5-CBF5-4103-8C54-68B63D6FFB75}" type="sibTrans" cxnId="{69AEB1C0-5E9E-418C-B694-CED98A245185}">
      <dgm:prSet/>
      <dgm:spPr/>
      <dgm:t>
        <a:bodyPr/>
        <a:lstStyle/>
        <a:p>
          <a:endParaRPr lang="en-US"/>
        </a:p>
      </dgm:t>
    </dgm:pt>
    <dgm:pt modelId="{6D05BD7F-F233-4E1A-B615-C0705FEDC735}">
      <dgm:prSet/>
      <dgm:spPr/>
      <dgm:t>
        <a:bodyPr/>
        <a:lstStyle/>
        <a:p>
          <a:pPr rtl="0"/>
          <a:r>
            <a:rPr lang="fi-FI" b="0" smtClean="0"/>
            <a:t>Törkeä kiskonta:</a:t>
          </a:r>
          <a:endParaRPr lang="fi-FI"/>
        </a:p>
      </dgm:t>
    </dgm:pt>
    <dgm:pt modelId="{85E11852-7703-499E-8103-6C85AD108913}" type="parTrans" cxnId="{8578D489-AE9E-4948-B871-74EBB53ED233}">
      <dgm:prSet/>
      <dgm:spPr/>
      <dgm:t>
        <a:bodyPr/>
        <a:lstStyle/>
        <a:p>
          <a:endParaRPr lang="en-US"/>
        </a:p>
      </dgm:t>
    </dgm:pt>
    <dgm:pt modelId="{1714FCED-3726-49D2-B3AE-9BF58F46ED1C}" type="sibTrans" cxnId="{8578D489-AE9E-4948-B871-74EBB53ED233}">
      <dgm:prSet/>
      <dgm:spPr/>
      <dgm:t>
        <a:bodyPr/>
        <a:lstStyle/>
        <a:p>
          <a:endParaRPr lang="en-US"/>
        </a:p>
      </dgm:t>
    </dgm:pt>
    <dgm:pt modelId="{803DE02F-5BC2-4EA8-9D6E-4A2A7E340AF0}">
      <dgm:prSet/>
      <dgm:spPr/>
      <dgm:t>
        <a:bodyPr/>
        <a:lstStyle/>
        <a:p>
          <a:pPr rtl="0"/>
          <a:r>
            <a:rPr lang="fi-FI" b="0" dirty="0" smtClean="0"/>
            <a:t>(1) tavoitellaan huomattavaa hyötyä, </a:t>
          </a:r>
          <a:endParaRPr lang="fi-FI" dirty="0"/>
        </a:p>
      </dgm:t>
    </dgm:pt>
    <dgm:pt modelId="{A8FC6F38-C33C-47C5-B552-264F29FC539C}" type="parTrans" cxnId="{A8AB627E-3E09-4B17-87FB-F3B8AA2419EA}">
      <dgm:prSet/>
      <dgm:spPr/>
      <dgm:t>
        <a:bodyPr/>
        <a:lstStyle/>
        <a:p>
          <a:endParaRPr lang="en-US"/>
        </a:p>
      </dgm:t>
    </dgm:pt>
    <dgm:pt modelId="{40305FC9-9F5A-401B-8BEA-9BD4A499A86E}" type="sibTrans" cxnId="{A8AB627E-3E09-4B17-87FB-F3B8AA2419EA}">
      <dgm:prSet/>
      <dgm:spPr/>
      <dgm:t>
        <a:bodyPr/>
        <a:lstStyle/>
        <a:p>
          <a:endParaRPr lang="en-US"/>
        </a:p>
      </dgm:t>
    </dgm:pt>
    <dgm:pt modelId="{BFDFB245-5B57-4B28-B459-583AA7D77832}">
      <dgm:prSet/>
      <dgm:spPr/>
      <dgm:t>
        <a:bodyPr/>
        <a:lstStyle/>
        <a:p>
          <a:pPr rtl="0"/>
          <a:r>
            <a:rPr lang="fi-FI" b="0" dirty="0" smtClean="0"/>
            <a:t>(2) aiheutetaan huomattavaa tai erityisen tuntuvaa vahinkoa, </a:t>
          </a:r>
          <a:endParaRPr lang="fi-FI" dirty="0"/>
        </a:p>
      </dgm:t>
    </dgm:pt>
    <dgm:pt modelId="{C44654B8-C221-4E62-B021-0097A15EC52D}" type="parTrans" cxnId="{833686EE-0091-45A9-A6B3-3A4F17AECA99}">
      <dgm:prSet/>
      <dgm:spPr/>
      <dgm:t>
        <a:bodyPr/>
        <a:lstStyle/>
        <a:p>
          <a:endParaRPr lang="fi-FI"/>
        </a:p>
      </dgm:t>
    </dgm:pt>
    <dgm:pt modelId="{5EBBE0DB-9010-4462-BDBF-2EA72D0AC3AB}" type="sibTrans" cxnId="{833686EE-0091-45A9-A6B3-3A4F17AECA99}">
      <dgm:prSet/>
      <dgm:spPr/>
      <dgm:t>
        <a:bodyPr/>
        <a:lstStyle/>
        <a:p>
          <a:endParaRPr lang="fi-FI"/>
        </a:p>
      </dgm:t>
    </dgm:pt>
    <dgm:pt modelId="{56957120-A210-4C92-A4B5-B88EDE51080C}">
      <dgm:prSet/>
      <dgm:spPr/>
      <dgm:t>
        <a:bodyPr/>
        <a:lstStyle/>
        <a:p>
          <a:pPr rtl="0"/>
          <a:r>
            <a:rPr lang="fi-FI" b="0" dirty="0" smtClean="0"/>
            <a:t>(3) rikoksentekijä käyttää häikäilemättömästi hyväksi toi- sen erityistä heikkoutta tai muuta turvatonta tilaa tai</a:t>
          </a:r>
          <a:endParaRPr lang="fi-FI" dirty="0"/>
        </a:p>
      </dgm:t>
    </dgm:pt>
    <dgm:pt modelId="{616CD8DB-FA4C-406E-A3DC-B2C160B5D0AC}" type="parTrans" cxnId="{93682A8E-87B8-45BA-84D0-6857B255ED91}">
      <dgm:prSet/>
      <dgm:spPr/>
      <dgm:t>
        <a:bodyPr/>
        <a:lstStyle/>
        <a:p>
          <a:endParaRPr lang="fi-FI"/>
        </a:p>
      </dgm:t>
    </dgm:pt>
    <dgm:pt modelId="{66FA013D-D6D0-4694-A64E-A5BE3E96742B}" type="sibTrans" cxnId="{93682A8E-87B8-45BA-84D0-6857B255ED91}">
      <dgm:prSet/>
      <dgm:spPr/>
      <dgm:t>
        <a:bodyPr/>
        <a:lstStyle/>
        <a:p>
          <a:endParaRPr lang="fi-FI"/>
        </a:p>
      </dgm:t>
    </dgm:pt>
    <dgm:pt modelId="{8FD95D34-467D-4FB0-B430-60471BDB4670}">
      <dgm:prSet/>
      <dgm:spPr/>
      <dgm:t>
        <a:bodyPr/>
        <a:lstStyle/>
        <a:p>
          <a:pPr rtl="0"/>
          <a:r>
            <a:rPr lang="fi-FI" b="0" dirty="0" smtClean="0"/>
            <a:t>(4) rikos tehdään erityisen suunnitelmallisesti</a:t>
          </a:r>
          <a:endParaRPr lang="fi-FI" dirty="0"/>
        </a:p>
      </dgm:t>
    </dgm:pt>
    <dgm:pt modelId="{9564CD68-14D9-4465-AC3C-21695B1A42C2}" type="parTrans" cxnId="{A233BA88-653B-4E1F-B096-87E81694C004}">
      <dgm:prSet/>
      <dgm:spPr/>
      <dgm:t>
        <a:bodyPr/>
        <a:lstStyle/>
        <a:p>
          <a:endParaRPr lang="fi-FI"/>
        </a:p>
      </dgm:t>
    </dgm:pt>
    <dgm:pt modelId="{49CED6F8-FDA7-4992-89D9-C7A776EBFD9D}" type="sibTrans" cxnId="{A233BA88-653B-4E1F-B096-87E81694C004}">
      <dgm:prSet/>
      <dgm:spPr/>
      <dgm:t>
        <a:bodyPr/>
        <a:lstStyle/>
        <a:p>
          <a:endParaRPr lang="fi-FI"/>
        </a:p>
      </dgm:t>
    </dgm:pt>
    <dgm:pt modelId="{248656CA-176E-4502-94F4-91F1D624D873}">
      <dgm:prSet/>
      <dgm:spPr/>
      <dgm:t>
        <a:bodyPr/>
        <a:lstStyle/>
        <a:p>
          <a:pPr rtl="0"/>
          <a:r>
            <a:rPr lang="fi-FI" b="0" dirty="0" smtClean="0"/>
            <a:t>ja kiskonta on myös kokonaisuutena arvostellen törkeä </a:t>
          </a:r>
          <a:endParaRPr lang="fi-FI" dirty="0"/>
        </a:p>
      </dgm:t>
    </dgm:pt>
    <dgm:pt modelId="{52B7DB0C-2AAF-4F6E-8E65-66A46F4ACEC0}" type="parTrans" cxnId="{35CB16E9-C58C-46FF-A15C-D9B8591B7019}">
      <dgm:prSet/>
      <dgm:spPr/>
      <dgm:t>
        <a:bodyPr/>
        <a:lstStyle/>
        <a:p>
          <a:endParaRPr lang="fi-FI"/>
        </a:p>
      </dgm:t>
    </dgm:pt>
    <dgm:pt modelId="{6D979BE2-F9EE-4F3B-88A2-8300BB6695AB}" type="sibTrans" cxnId="{35CB16E9-C58C-46FF-A15C-D9B8591B7019}">
      <dgm:prSet/>
      <dgm:spPr/>
      <dgm:t>
        <a:bodyPr/>
        <a:lstStyle/>
        <a:p>
          <a:endParaRPr lang="fi-FI"/>
        </a:p>
      </dgm:t>
    </dgm:pt>
    <dgm:pt modelId="{15672E7C-83A4-4EAF-A4B7-B35EAAACC86D}" type="pres">
      <dgm:prSet presAssocID="{40FA8B0A-974F-44BC-89EB-A96A55D80AE4}" presName="Name0" presStyleCnt="0">
        <dgm:presLayoutVars>
          <dgm:chMax val="7"/>
          <dgm:dir/>
          <dgm:animLvl val="lvl"/>
          <dgm:resizeHandles val="exact"/>
        </dgm:presLayoutVars>
      </dgm:prSet>
      <dgm:spPr/>
      <dgm:t>
        <a:bodyPr/>
        <a:lstStyle/>
        <a:p>
          <a:endParaRPr lang="en-US"/>
        </a:p>
      </dgm:t>
    </dgm:pt>
    <dgm:pt modelId="{4D5AE533-1FE6-40B5-8AD7-660ED64F1AF1}" type="pres">
      <dgm:prSet presAssocID="{787351F6-5878-4A63-B152-1607C62FD356}" presName="circle1" presStyleLbl="node1" presStyleIdx="0" presStyleCnt="3" custLinFactNeighborX="-12" custLinFactNeighborY="-1484"/>
      <dgm:spPr/>
      <dgm:t>
        <a:bodyPr/>
        <a:lstStyle/>
        <a:p>
          <a:endParaRPr lang="fi-FI"/>
        </a:p>
      </dgm:t>
    </dgm:pt>
    <dgm:pt modelId="{3CD52A4B-51E0-44D6-8650-948EA9948545}" type="pres">
      <dgm:prSet presAssocID="{787351F6-5878-4A63-B152-1607C62FD356}" presName="space" presStyleCnt="0"/>
      <dgm:spPr/>
      <dgm:t>
        <a:bodyPr/>
        <a:lstStyle/>
        <a:p>
          <a:endParaRPr lang="fi-FI"/>
        </a:p>
      </dgm:t>
    </dgm:pt>
    <dgm:pt modelId="{E60F03B6-298C-4647-93AB-A43842DF36DC}" type="pres">
      <dgm:prSet presAssocID="{787351F6-5878-4A63-B152-1607C62FD356}" presName="rect1" presStyleLbl="alignAcc1" presStyleIdx="0" presStyleCnt="3"/>
      <dgm:spPr/>
      <dgm:t>
        <a:bodyPr/>
        <a:lstStyle/>
        <a:p>
          <a:endParaRPr lang="en-US"/>
        </a:p>
      </dgm:t>
    </dgm:pt>
    <dgm:pt modelId="{D375D567-8D47-4CF4-8896-B6166B3E1E67}" type="pres">
      <dgm:prSet presAssocID="{71CE5B53-377D-4B73-BED4-6B6281D6449B}" presName="vertSpace2" presStyleLbl="node1" presStyleIdx="0" presStyleCnt="3"/>
      <dgm:spPr/>
      <dgm:t>
        <a:bodyPr/>
        <a:lstStyle/>
        <a:p>
          <a:endParaRPr lang="fi-FI"/>
        </a:p>
      </dgm:t>
    </dgm:pt>
    <dgm:pt modelId="{A1B88002-5E3B-4E86-9DC5-296AA8B0E5D9}" type="pres">
      <dgm:prSet presAssocID="{71CE5B53-377D-4B73-BED4-6B6281D6449B}" presName="circle2" presStyleLbl="node1" presStyleIdx="1" presStyleCnt="3"/>
      <dgm:spPr/>
      <dgm:t>
        <a:bodyPr/>
        <a:lstStyle/>
        <a:p>
          <a:endParaRPr lang="fi-FI"/>
        </a:p>
      </dgm:t>
    </dgm:pt>
    <dgm:pt modelId="{37C83EF2-80E8-4EAC-A7F8-EFDF68576695}" type="pres">
      <dgm:prSet presAssocID="{71CE5B53-377D-4B73-BED4-6B6281D6449B}" presName="rect2" presStyleLbl="alignAcc1" presStyleIdx="1" presStyleCnt="3"/>
      <dgm:spPr/>
      <dgm:t>
        <a:bodyPr/>
        <a:lstStyle/>
        <a:p>
          <a:endParaRPr lang="en-US"/>
        </a:p>
      </dgm:t>
    </dgm:pt>
    <dgm:pt modelId="{6CCF8F8D-C670-49D3-97F0-886AAB1F5A11}" type="pres">
      <dgm:prSet presAssocID="{6D05BD7F-F233-4E1A-B615-C0705FEDC735}" presName="vertSpace3" presStyleLbl="node1" presStyleIdx="1" presStyleCnt="3"/>
      <dgm:spPr/>
      <dgm:t>
        <a:bodyPr/>
        <a:lstStyle/>
        <a:p>
          <a:endParaRPr lang="fi-FI"/>
        </a:p>
      </dgm:t>
    </dgm:pt>
    <dgm:pt modelId="{36B2F353-E3DE-42A3-A9CA-3D44C3C3A03F}" type="pres">
      <dgm:prSet presAssocID="{6D05BD7F-F233-4E1A-B615-C0705FEDC735}" presName="circle3" presStyleLbl="node1" presStyleIdx="2" presStyleCnt="3"/>
      <dgm:spPr/>
      <dgm:t>
        <a:bodyPr/>
        <a:lstStyle/>
        <a:p>
          <a:endParaRPr lang="fi-FI"/>
        </a:p>
      </dgm:t>
    </dgm:pt>
    <dgm:pt modelId="{A9771C8B-7F87-4460-BB32-E15D12CB848C}" type="pres">
      <dgm:prSet presAssocID="{6D05BD7F-F233-4E1A-B615-C0705FEDC735}" presName="rect3" presStyleLbl="alignAcc1" presStyleIdx="2" presStyleCnt="3"/>
      <dgm:spPr/>
      <dgm:t>
        <a:bodyPr/>
        <a:lstStyle/>
        <a:p>
          <a:endParaRPr lang="en-US"/>
        </a:p>
      </dgm:t>
    </dgm:pt>
    <dgm:pt modelId="{5EA1CEF3-4247-4FDE-A75C-25FB38FDA343}" type="pres">
      <dgm:prSet presAssocID="{787351F6-5878-4A63-B152-1607C62FD356}" presName="rect1ParTx" presStyleLbl="alignAcc1" presStyleIdx="2" presStyleCnt="3">
        <dgm:presLayoutVars>
          <dgm:chMax val="1"/>
          <dgm:bulletEnabled val="1"/>
        </dgm:presLayoutVars>
      </dgm:prSet>
      <dgm:spPr/>
      <dgm:t>
        <a:bodyPr/>
        <a:lstStyle/>
        <a:p>
          <a:endParaRPr lang="en-US"/>
        </a:p>
      </dgm:t>
    </dgm:pt>
    <dgm:pt modelId="{1467E470-160A-48AC-B41D-A6B61A9E81B7}" type="pres">
      <dgm:prSet presAssocID="{787351F6-5878-4A63-B152-1607C62FD356}" presName="rect1ChTx" presStyleLbl="alignAcc1" presStyleIdx="2" presStyleCnt="3">
        <dgm:presLayoutVars>
          <dgm:bulletEnabled val="1"/>
        </dgm:presLayoutVars>
      </dgm:prSet>
      <dgm:spPr/>
      <dgm:t>
        <a:bodyPr/>
        <a:lstStyle/>
        <a:p>
          <a:endParaRPr lang="fi-FI"/>
        </a:p>
      </dgm:t>
    </dgm:pt>
    <dgm:pt modelId="{D87D17E2-B5A9-455B-B143-293BB4290C66}" type="pres">
      <dgm:prSet presAssocID="{71CE5B53-377D-4B73-BED4-6B6281D6449B}" presName="rect2ParTx" presStyleLbl="alignAcc1" presStyleIdx="2" presStyleCnt="3">
        <dgm:presLayoutVars>
          <dgm:chMax val="1"/>
          <dgm:bulletEnabled val="1"/>
        </dgm:presLayoutVars>
      </dgm:prSet>
      <dgm:spPr/>
      <dgm:t>
        <a:bodyPr/>
        <a:lstStyle/>
        <a:p>
          <a:endParaRPr lang="en-US"/>
        </a:p>
      </dgm:t>
    </dgm:pt>
    <dgm:pt modelId="{1DB72FF2-04F7-4760-A199-D30ED0F021C0}" type="pres">
      <dgm:prSet presAssocID="{71CE5B53-377D-4B73-BED4-6B6281D6449B}" presName="rect2ChTx" presStyleLbl="alignAcc1" presStyleIdx="2" presStyleCnt="3">
        <dgm:presLayoutVars>
          <dgm:bulletEnabled val="1"/>
        </dgm:presLayoutVars>
      </dgm:prSet>
      <dgm:spPr/>
      <dgm:t>
        <a:bodyPr/>
        <a:lstStyle/>
        <a:p>
          <a:endParaRPr lang="fi-FI"/>
        </a:p>
      </dgm:t>
    </dgm:pt>
    <dgm:pt modelId="{B16C02CE-A43B-4D8E-9D4A-AC6DB63A6E7C}" type="pres">
      <dgm:prSet presAssocID="{6D05BD7F-F233-4E1A-B615-C0705FEDC735}" presName="rect3ParTx" presStyleLbl="alignAcc1" presStyleIdx="2" presStyleCnt="3">
        <dgm:presLayoutVars>
          <dgm:chMax val="1"/>
          <dgm:bulletEnabled val="1"/>
        </dgm:presLayoutVars>
      </dgm:prSet>
      <dgm:spPr/>
      <dgm:t>
        <a:bodyPr/>
        <a:lstStyle/>
        <a:p>
          <a:endParaRPr lang="en-US"/>
        </a:p>
      </dgm:t>
    </dgm:pt>
    <dgm:pt modelId="{4276A657-ADCB-455C-945A-6D3D0AF6EDAE}" type="pres">
      <dgm:prSet presAssocID="{6D05BD7F-F233-4E1A-B615-C0705FEDC735}" presName="rect3ChTx" presStyleLbl="alignAcc1" presStyleIdx="2" presStyleCnt="3">
        <dgm:presLayoutVars>
          <dgm:bulletEnabled val="1"/>
        </dgm:presLayoutVars>
      </dgm:prSet>
      <dgm:spPr/>
      <dgm:t>
        <a:bodyPr/>
        <a:lstStyle/>
        <a:p>
          <a:endParaRPr lang="en-US"/>
        </a:p>
      </dgm:t>
    </dgm:pt>
  </dgm:ptLst>
  <dgm:cxnLst>
    <dgm:cxn modelId="{954B660B-5FEC-4FC6-AAB5-6400ED835BCC}" type="presOf" srcId="{248656CA-176E-4502-94F4-91F1D624D873}" destId="{4276A657-ADCB-455C-945A-6D3D0AF6EDAE}" srcOrd="0" destOrd="4" presId="urn:microsoft.com/office/officeart/2005/8/layout/target3"/>
    <dgm:cxn modelId="{F9162CCC-4F60-4592-B662-935A4D48F4DD}" type="presOf" srcId="{71CE5B53-377D-4B73-BED4-6B6281D6449B}" destId="{D87D17E2-B5A9-455B-B143-293BB4290C66}" srcOrd="1" destOrd="0" presId="urn:microsoft.com/office/officeart/2005/8/layout/target3"/>
    <dgm:cxn modelId="{11348498-DE64-4AAA-AD23-CCA8888D3A07}" type="presOf" srcId="{56957120-A210-4C92-A4B5-B88EDE51080C}" destId="{4276A657-ADCB-455C-945A-6D3D0AF6EDAE}" srcOrd="0" destOrd="2" presId="urn:microsoft.com/office/officeart/2005/8/layout/target3"/>
    <dgm:cxn modelId="{021031F1-A3E6-4D76-9C7C-40D1B5824C1B}" type="presOf" srcId="{787351F6-5878-4A63-B152-1607C62FD356}" destId="{5EA1CEF3-4247-4FDE-A75C-25FB38FDA343}" srcOrd="1" destOrd="0" presId="urn:microsoft.com/office/officeart/2005/8/layout/target3"/>
    <dgm:cxn modelId="{6E611D32-1CB6-4333-BA8C-E09F527E347A}" type="presOf" srcId="{787351F6-5878-4A63-B152-1607C62FD356}" destId="{E60F03B6-298C-4647-93AB-A43842DF36DC}" srcOrd="0" destOrd="0" presId="urn:microsoft.com/office/officeart/2005/8/layout/target3"/>
    <dgm:cxn modelId="{69AEB1C0-5E9E-418C-B694-CED98A245185}" srcId="{40FA8B0A-974F-44BC-89EB-A96A55D80AE4}" destId="{71CE5B53-377D-4B73-BED4-6B6281D6449B}" srcOrd="1" destOrd="0" parTransId="{1F451ED5-103D-49AA-AE0E-32256591B4D0}" sibTransId="{4B9C0CA5-CBF5-4103-8C54-68B63D6FFB75}"/>
    <dgm:cxn modelId="{A8AB627E-3E09-4B17-87FB-F3B8AA2419EA}" srcId="{6D05BD7F-F233-4E1A-B615-C0705FEDC735}" destId="{803DE02F-5BC2-4EA8-9D6E-4A2A7E340AF0}" srcOrd="0" destOrd="0" parTransId="{A8FC6F38-C33C-47C5-B552-264F29FC539C}" sibTransId="{40305FC9-9F5A-401B-8BEA-9BD4A499A86E}"/>
    <dgm:cxn modelId="{CEBA18F4-72A6-41A2-BD4E-B19FC6854E8C}" type="presOf" srcId="{6D05BD7F-F233-4E1A-B615-C0705FEDC735}" destId="{A9771C8B-7F87-4460-BB32-E15D12CB848C}" srcOrd="0" destOrd="0" presId="urn:microsoft.com/office/officeart/2005/8/layout/target3"/>
    <dgm:cxn modelId="{833686EE-0091-45A9-A6B3-3A4F17AECA99}" srcId="{6D05BD7F-F233-4E1A-B615-C0705FEDC735}" destId="{BFDFB245-5B57-4B28-B459-583AA7D77832}" srcOrd="1" destOrd="0" parTransId="{C44654B8-C221-4E62-B021-0097A15EC52D}" sibTransId="{5EBBE0DB-9010-4462-BDBF-2EA72D0AC3AB}"/>
    <dgm:cxn modelId="{93682A8E-87B8-45BA-84D0-6857B255ED91}" srcId="{6D05BD7F-F233-4E1A-B615-C0705FEDC735}" destId="{56957120-A210-4C92-A4B5-B88EDE51080C}" srcOrd="2" destOrd="0" parTransId="{616CD8DB-FA4C-406E-A3DC-B2C160B5D0AC}" sibTransId="{66FA013D-D6D0-4694-A64E-A5BE3E96742B}"/>
    <dgm:cxn modelId="{8E2112B2-4C0E-41B1-B1B0-F39244C10DFC}" srcId="{40FA8B0A-974F-44BC-89EB-A96A55D80AE4}" destId="{787351F6-5878-4A63-B152-1607C62FD356}" srcOrd="0" destOrd="0" parTransId="{18AAB025-CDE7-4760-99A2-B54AF57E0E83}" sibTransId="{14CCBD2D-5DB0-45BD-B005-4C743C831982}"/>
    <dgm:cxn modelId="{10F02B08-2054-4E4B-A84B-6F424A182D8D}" type="presOf" srcId="{71CE5B53-377D-4B73-BED4-6B6281D6449B}" destId="{37C83EF2-80E8-4EAC-A7F8-EFDF68576695}" srcOrd="0" destOrd="0" presId="urn:microsoft.com/office/officeart/2005/8/layout/target3"/>
    <dgm:cxn modelId="{7CEC3AB2-1C4C-416D-8269-139BC50FED25}" type="presOf" srcId="{8FD95D34-467D-4FB0-B430-60471BDB4670}" destId="{4276A657-ADCB-455C-945A-6D3D0AF6EDAE}" srcOrd="0" destOrd="3" presId="urn:microsoft.com/office/officeart/2005/8/layout/target3"/>
    <dgm:cxn modelId="{8578D489-AE9E-4948-B871-74EBB53ED233}" srcId="{40FA8B0A-974F-44BC-89EB-A96A55D80AE4}" destId="{6D05BD7F-F233-4E1A-B615-C0705FEDC735}" srcOrd="2" destOrd="0" parTransId="{85E11852-7703-499E-8103-6C85AD108913}" sibTransId="{1714FCED-3726-49D2-B3AE-9BF58F46ED1C}"/>
    <dgm:cxn modelId="{1A3D8204-9037-444D-B222-B7449314D042}" type="presOf" srcId="{40FA8B0A-974F-44BC-89EB-A96A55D80AE4}" destId="{15672E7C-83A4-4EAF-A4B7-B35EAAACC86D}" srcOrd="0" destOrd="0" presId="urn:microsoft.com/office/officeart/2005/8/layout/target3"/>
    <dgm:cxn modelId="{A233BA88-653B-4E1F-B096-87E81694C004}" srcId="{6D05BD7F-F233-4E1A-B615-C0705FEDC735}" destId="{8FD95D34-467D-4FB0-B430-60471BDB4670}" srcOrd="3" destOrd="0" parTransId="{9564CD68-14D9-4465-AC3C-21695B1A42C2}" sibTransId="{49CED6F8-FDA7-4992-89D9-C7A776EBFD9D}"/>
    <dgm:cxn modelId="{7C9A06CF-8FE6-42B0-B5B0-A4A3D68AFE24}" type="presOf" srcId="{BFDFB245-5B57-4B28-B459-583AA7D77832}" destId="{4276A657-ADCB-455C-945A-6D3D0AF6EDAE}" srcOrd="0" destOrd="1" presId="urn:microsoft.com/office/officeart/2005/8/layout/target3"/>
    <dgm:cxn modelId="{FC90F6F6-38A5-4BE1-B13F-23B759FFB250}" type="presOf" srcId="{803DE02F-5BC2-4EA8-9D6E-4A2A7E340AF0}" destId="{4276A657-ADCB-455C-945A-6D3D0AF6EDAE}" srcOrd="0" destOrd="0" presId="urn:microsoft.com/office/officeart/2005/8/layout/target3"/>
    <dgm:cxn modelId="{72CD5C75-7C86-4A47-855B-64D40CA79423}" type="presOf" srcId="{6D05BD7F-F233-4E1A-B615-C0705FEDC735}" destId="{B16C02CE-A43B-4D8E-9D4A-AC6DB63A6E7C}" srcOrd="1" destOrd="0" presId="urn:microsoft.com/office/officeart/2005/8/layout/target3"/>
    <dgm:cxn modelId="{35CB16E9-C58C-46FF-A15C-D9B8591B7019}" srcId="{6D05BD7F-F233-4E1A-B615-C0705FEDC735}" destId="{248656CA-176E-4502-94F4-91F1D624D873}" srcOrd="4" destOrd="0" parTransId="{52B7DB0C-2AAF-4F6E-8E65-66A46F4ACEC0}" sibTransId="{6D979BE2-F9EE-4F3B-88A2-8300BB6695AB}"/>
    <dgm:cxn modelId="{211D5B2B-B667-44E5-A8D6-EEE83770986B}" type="presParOf" srcId="{15672E7C-83A4-4EAF-A4B7-B35EAAACC86D}" destId="{4D5AE533-1FE6-40B5-8AD7-660ED64F1AF1}" srcOrd="0" destOrd="0" presId="urn:microsoft.com/office/officeart/2005/8/layout/target3"/>
    <dgm:cxn modelId="{14DEA238-6FC8-471D-89F7-EBC38EAD30B6}" type="presParOf" srcId="{15672E7C-83A4-4EAF-A4B7-B35EAAACC86D}" destId="{3CD52A4B-51E0-44D6-8650-948EA9948545}" srcOrd="1" destOrd="0" presId="urn:microsoft.com/office/officeart/2005/8/layout/target3"/>
    <dgm:cxn modelId="{0BFBFABF-507B-4581-BB10-2C089B0A560C}" type="presParOf" srcId="{15672E7C-83A4-4EAF-A4B7-B35EAAACC86D}" destId="{E60F03B6-298C-4647-93AB-A43842DF36DC}" srcOrd="2" destOrd="0" presId="urn:microsoft.com/office/officeart/2005/8/layout/target3"/>
    <dgm:cxn modelId="{760AE446-0BB7-4228-B2B1-7C623500B0FA}" type="presParOf" srcId="{15672E7C-83A4-4EAF-A4B7-B35EAAACC86D}" destId="{D375D567-8D47-4CF4-8896-B6166B3E1E67}" srcOrd="3" destOrd="0" presId="urn:microsoft.com/office/officeart/2005/8/layout/target3"/>
    <dgm:cxn modelId="{3EF4DBD8-9F6A-4C65-8CB2-9F5B3BBA0008}" type="presParOf" srcId="{15672E7C-83A4-4EAF-A4B7-B35EAAACC86D}" destId="{A1B88002-5E3B-4E86-9DC5-296AA8B0E5D9}" srcOrd="4" destOrd="0" presId="urn:microsoft.com/office/officeart/2005/8/layout/target3"/>
    <dgm:cxn modelId="{C12A90B9-3C91-455A-8113-310716A3FCEE}" type="presParOf" srcId="{15672E7C-83A4-4EAF-A4B7-B35EAAACC86D}" destId="{37C83EF2-80E8-4EAC-A7F8-EFDF68576695}" srcOrd="5" destOrd="0" presId="urn:microsoft.com/office/officeart/2005/8/layout/target3"/>
    <dgm:cxn modelId="{E76250F8-B226-49C5-855E-7A44D1BCF0B8}" type="presParOf" srcId="{15672E7C-83A4-4EAF-A4B7-B35EAAACC86D}" destId="{6CCF8F8D-C670-49D3-97F0-886AAB1F5A11}" srcOrd="6" destOrd="0" presId="urn:microsoft.com/office/officeart/2005/8/layout/target3"/>
    <dgm:cxn modelId="{AB502345-07C3-4B44-BCFF-E0F7AA225A25}" type="presParOf" srcId="{15672E7C-83A4-4EAF-A4B7-B35EAAACC86D}" destId="{36B2F353-E3DE-42A3-A9CA-3D44C3C3A03F}" srcOrd="7" destOrd="0" presId="urn:microsoft.com/office/officeart/2005/8/layout/target3"/>
    <dgm:cxn modelId="{BD77AE5E-7870-43A6-9AD0-C951A635894E}" type="presParOf" srcId="{15672E7C-83A4-4EAF-A4B7-B35EAAACC86D}" destId="{A9771C8B-7F87-4460-BB32-E15D12CB848C}" srcOrd="8" destOrd="0" presId="urn:microsoft.com/office/officeart/2005/8/layout/target3"/>
    <dgm:cxn modelId="{945965DE-E98B-42DB-86C1-20C834F5AD1D}" type="presParOf" srcId="{15672E7C-83A4-4EAF-A4B7-B35EAAACC86D}" destId="{5EA1CEF3-4247-4FDE-A75C-25FB38FDA343}" srcOrd="9" destOrd="0" presId="urn:microsoft.com/office/officeart/2005/8/layout/target3"/>
    <dgm:cxn modelId="{E969F173-33B7-4552-B902-84AF97F03845}" type="presParOf" srcId="{15672E7C-83A4-4EAF-A4B7-B35EAAACC86D}" destId="{1467E470-160A-48AC-B41D-A6B61A9E81B7}" srcOrd="10" destOrd="0" presId="urn:microsoft.com/office/officeart/2005/8/layout/target3"/>
    <dgm:cxn modelId="{2C75EC8C-A7EF-4088-9032-5EED9E6A6340}" type="presParOf" srcId="{15672E7C-83A4-4EAF-A4B7-B35EAAACC86D}" destId="{D87D17E2-B5A9-455B-B143-293BB4290C66}" srcOrd="11" destOrd="0" presId="urn:microsoft.com/office/officeart/2005/8/layout/target3"/>
    <dgm:cxn modelId="{3EDC311E-B9A5-4918-ABD3-37751C1C48E1}" type="presParOf" srcId="{15672E7C-83A4-4EAF-A4B7-B35EAAACC86D}" destId="{1DB72FF2-04F7-4760-A199-D30ED0F021C0}" srcOrd="12" destOrd="0" presId="urn:microsoft.com/office/officeart/2005/8/layout/target3"/>
    <dgm:cxn modelId="{93033868-9EF1-411A-B4A5-FC3C78AA228C}" type="presParOf" srcId="{15672E7C-83A4-4EAF-A4B7-B35EAAACC86D}" destId="{B16C02CE-A43B-4D8E-9D4A-AC6DB63A6E7C}" srcOrd="13" destOrd="0" presId="urn:microsoft.com/office/officeart/2005/8/layout/target3"/>
    <dgm:cxn modelId="{C8B67656-CC57-424D-B700-70ED2471C20D}" type="presParOf" srcId="{15672E7C-83A4-4EAF-A4B7-B35EAAACC86D}" destId="{4276A657-ADCB-455C-945A-6D3D0AF6EDA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33E0D33-C7DC-41CB-98E0-D1226BD44465}" type="doc">
      <dgm:prSet loTypeId="urn:microsoft.com/office/officeart/2005/8/layout/matrix3" loCatId="matrix" qsTypeId="urn:microsoft.com/office/officeart/2005/8/quickstyle/simple3" qsCatId="simple" csTypeId="urn:microsoft.com/office/officeart/2005/8/colors/accent3_1" csCatId="accent3"/>
      <dgm:spPr/>
      <dgm:t>
        <a:bodyPr/>
        <a:lstStyle/>
        <a:p>
          <a:endParaRPr lang="en-US"/>
        </a:p>
      </dgm:t>
    </dgm:pt>
    <dgm:pt modelId="{8AE9A2E6-A66A-4766-9334-0AE9227A73DC}">
      <dgm:prSet/>
      <dgm:spPr/>
      <dgm:t>
        <a:bodyPr/>
        <a:lstStyle/>
        <a:p>
          <a:pPr rtl="0"/>
          <a:r>
            <a:rPr lang="fi-FI" b="0" smtClean="0"/>
            <a:t>myönnetyn luoton määrä, luottoaika ja luottosopimuksen muut ehdot, </a:t>
          </a:r>
          <a:endParaRPr lang="fi-FI"/>
        </a:p>
      </dgm:t>
    </dgm:pt>
    <dgm:pt modelId="{627327EC-BB50-463D-AB7F-F04B600F1D24}" type="parTrans" cxnId="{A9792328-E561-4588-AA71-D4D37290A1AC}">
      <dgm:prSet/>
      <dgm:spPr/>
      <dgm:t>
        <a:bodyPr/>
        <a:lstStyle/>
        <a:p>
          <a:endParaRPr lang="en-US"/>
        </a:p>
      </dgm:t>
    </dgm:pt>
    <dgm:pt modelId="{4E369988-B77B-4CE7-BABE-8FFCB5A32FFB}" type="sibTrans" cxnId="{A9792328-E561-4588-AA71-D4D37290A1AC}">
      <dgm:prSet/>
      <dgm:spPr/>
      <dgm:t>
        <a:bodyPr/>
        <a:lstStyle/>
        <a:p>
          <a:endParaRPr lang="en-US"/>
        </a:p>
      </dgm:t>
    </dgm:pt>
    <dgm:pt modelId="{7BF488A3-0B2C-4079-977B-4EBB9F31CF11}">
      <dgm:prSet/>
      <dgm:spPr/>
      <dgm:t>
        <a:bodyPr/>
        <a:lstStyle/>
        <a:p>
          <a:pPr rtl="0"/>
          <a:r>
            <a:rPr lang="fi-FI" b="0" smtClean="0"/>
            <a:t>myönnettyyn luottoon liittyvä luottoriski, </a:t>
          </a:r>
          <a:endParaRPr lang="fi-FI"/>
        </a:p>
      </dgm:t>
    </dgm:pt>
    <dgm:pt modelId="{C3F5F9D9-7E3A-4197-9E88-5A684D386EC0}" type="parTrans" cxnId="{A3158425-AE82-4CAF-81AC-044932C22DFD}">
      <dgm:prSet/>
      <dgm:spPr/>
      <dgm:t>
        <a:bodyPr/>
        <a:lstStyle/>
        <a:p>
          <a:endParaRPr lang="en-US"/>
        </a:p>
      </dgm:t>
    </dgm:pt>
    <dgm:pt modelId="{CF9A6424-50EE-4D26-90C8-5102462586D4}" type="sibTrans" cxnId="{A3158425-AE82-4CAF-81AC-044932C22DFD}">
      <dgm:prSet/>
      <dgm:spPr/>
      <dgm:t>
        <a:bodyPr/>
        <a:lstStyle/>
        <a:p>
          <a:endParaRPr lang="en-US"/>
        </a:p>
      </dgm:t>
    </dgm:pt>
    <dgm:pt modelId="{EAD13F2B-91DB-4DC5-910F-EEFA1043E787}">
      <dgm:prSet/>
      <dgm:spPr/>
      <dgm:t>
        <a:bodyPr/>
        <a:lstStyle/>
        <a:p>
          <a:pPr rtl="0"/>
          <a:r>
            <a:rPr lang="fi-FI" b="0" smtClean="0"/>
            <a:t>kulut  luotonantajan sellaisista toimista, jotka kuuluvat huolelliseen luotonmyöntö- menettelyyn, </a:t>
          </a:r>
          <a:endParaRPr lang="fi-FI"/>
        </a:p>
      </dgm:t>
    </dgm:pt>
    <dgm:pt modelId="{668B5555-7683-438C-9ABD-6F72472B1845}" type="parTrans" cxnId="{CECD5499-B524-49D1-9869-A34C0945A976}">
      <dgm:prSet/>
      <dgm:spPr/>
      <dgm:t>
        <a:bodyPr/>
        <a:lstStyle/>
        <a:p>
          <a:endParaRPr lang="en-US"/>
        </a:p>
      </dgm:t>
    </dgm:pt>
    <dgm:pt modelId="{6FC27C4E-E8C0-4CEA-809C-4A918B52B504}" type="sibTrans" cxnId="{CECD5499-B524-49D1-9869-A34C0945A976}">
      <dgm:prSet/>
      <dgm:spPr/>
      <dgm:t>
        <a:bodyPr/>
        <a:lstStyle/>
        <a:p>
          <a:endParaRPr lang="en-US"/>
        </a:p>
      </dgm:t>
    </dgm:pt>
    <dgm:pt modelId="{299F229A-87E4-4C3D-AC86-7357D2F1E6D6}">
      <dgm:prSet/>
      <dgm:spPr/>
      <dgm:t>
        <a:bodyPr/>
        <a:lstStyle/>
        <a:p>
          <a:pPr rtl="0"/>
          <a:r>
            <a:rPr lang="fi-FI" b="0" smtClean="0"/>
            <a:t>luoton rahoittamisesta aiheutuneet tavanomaiset kulut ja </a:t>
          </a:r>
          <a:endParaRPr lang="fi-FI"/>
        </a:p>
      </dgm:t>
    </dgm:pt>
    <dgm:pt modelId="{B748A3B9-2A32-4E3F-82F8-31C821D71AF5}" type="parTrans" cxnId="{42909CC4-F356-44D9-A9BB-F50DF97B34E9}">
      <dgm:prSet/>
      <dgm:spPr/>
      <dgm:t>
        <a:bodyPr/>
        <a:lstStyle/>
        <a:p>
          <a:endParaRPr lang="en-US"/>
        </a:p>
      </dgm:t>
    </dgm:pt>
    <dgm:pt modelId="{83A108A6-F02A-4821-B2C2-2E3657AEE563}" type="sibTrans" cxnId="{42909CC4-F356-44D9-A9BB-F50DF97B34E9}">
      <dgm:prSet/>
      <dgm:spPr/>
      <dgm:t>
        <a:bodyPr/>
        <a:lstStyle/>
        <a:p>
          <a:endParaRPr lang="en-US"/>
        </a:p>
      </dgm:t>
    </dgm:pt>
    <dgm:pt modelId="{B48E1C0B-6A98-45DC-BBFC-F771D03BC35A}">
      <dgm:prSet/>
      <dgm:spPr/>
      <dgm:t>
        <a:bodyPr/>
        <a:lstStyle/>
        <a:p>
          <a:endParaRPr lang="en-US"/>
        </a:p>
      </dgm:t>
    </dgm:pt>
    <dgm:pt modelId="{27CE352B-D0A9-41E8-A119-6B3ED75E2A57}" type="parTrans" cxnId="{196BF7C6-794B-46E1-981E-F915F54805F7}">
      <dgm:prSet/>
      <dgm:spPr/>
      <dgm:t>
        <a:bodyPr/>
        <a:lstStyle/>
        <a:p>
          <a:endParaRPr lang="en-US"/>
        </a:p>
      </dgm:t>
    </dgm:pt>
    <dgm:pt modelId="{449E817A-4779-4328-B080-24C0AE9BDF8D}" type="sibTrans" cxnId="{196BF7C6-794B-46E1-981E-F915F54805F7}">
      <dgm:prSet/>
      <dgm:spPr/>
      <dgm:t>
        <a:bodyPr/>
        <a:lstStyle/>
        <a:p>
          <a:endParaRPr lang="en-US"/>
        </a:p>
      </dgm:t>
    </dgm:pt>
    <dgm:pt modelId="{68E26177-C914-4A88-A8B6-53A097B528EF}" type="pres">
      <dgm:prSet presAssocID="{A33E0D33-C7DC-41CB-98E0-D1226BD44465}" presName="matrix" presStyleCnt="0">
        <dgm:presLayoutVars>
          <dgm:chMax val="1"/>
          <dgm:dir/>
          <dgm:resizeHandles val="exact"/>
        </dgm:presLayoutVars>
      </dgm:prSet>
      <dgm:spPr/>
      <dgm:t>
        <a:bodyPr/>
        <a:lstStyle/>
        <a:p>
          <a:endParaRPr lang="en-US"/>
        </a:p>
      </dgm:t>
    </dgm:pt>
    <dgm:pt modelId="{B5288058-2273-4A6C-B998-8EA648A25BEB}" type="pres">
      <dgm:prSet presAssocID="{A33E0D33-C7DC-41CB-98E0-D1226BD44465}" presName="diamond" presStyleLbl="bgShp" presStyleIdx="0" presStyleCnt="1"/>
      <dgm:spPr/>
      <dgm:t>
        <a:bodyPr/>
        <a:lstStyle/>
        <a:p>
          <a:endParaRPr lang="fi-FI"/>
        </a:p>
      </dgm:t>
    </dgm:pt>
    <dgm:pt modelId="{D3806E46-8251-4B6B-B6F5-2481CAD81963}" type="pres">
      <dgm:prSet presAssocID="{A33E0D33-C7DC-41CB-98E0-D1226BD44465}" presName="quad1" presStyleLbl="node1" presStyleIdx="0" presStyleCnt="4">
        <dgm:presLayoutVars>
          <dgm:chMax val="0"/>
          <dgm:chPref val="0"/>
          <dgm:bulletEnabled val="1"/>
        </dgm:presLayoutVars>
      </dgm:prSet>
      <dgm:spPr/>
      <dgm:t>
        <a:bodyPr/>
        <a:lstStyle/>
        <a:p>
          <a:endParaRPr lang="en-US"/>
        </a:p>
      </dgm:t>
    </dgm:pt>
    <dgm:pt modelId="{852A7456-CF06-4CEA-ABC8-62DA02926C5A}" type="pres">
      <dgm:prSet presAssocID="{A33E0D33-C7DC-41CB-98E0-D1226BD44465}" presName="quad2" presStyleLbl="node1" presStyleIdx="1" presStyleCnt="4">
        <dgm:presLayoutVars>
          <dgm:chMax val="0"/>
          <dgm:chPref val="0"/>
          <dgm:bulletEnabled val="1"/>
        </dgm:presLayoutVars>
      </dgm:prSet>
      <dgm:spPr/>
      <dgm:t>
        <a:bodyPr/>
        <a:lstStyle/>
        <a:p>
          <a:endParaRPr lang="en-US"/>
        </a:p>
      </dgm:t>
    </dgm:pt>
    <dgm:pt modelId="{24A35D11-BF89-489F-8315-58C73FEDF585}" type="pres">
      <dgm:prSet presAssocID="{A33E0D33-C7DC-41CB-98E0-D1226BD44465}" presName="quad3" presStyleLbl="node1" presStyleIdx="2" presStyleCnt="4">
        <dgm:presLayoutVars>
          <dgm:chMax val="0"/>
          <dgm:chPref val="0"/>
          <dgm:bulletEnabled val="1"/>
        </dgm:presLayoutVars>
      </dgm:prSet>
      <dgm:spPr/>
      <dgm:t>
        <a:bodyPr/>
        <a:lstStyle/>
        <a:p>
          <a:endParaRPr lang="en-US"/>
        </a:p>
      </dgm:t>
    </dgm:pt>
    <dgm:pt modelId="{4FC3E50C-3A94-4045-9A79-2BFB96CBA568}" type="pres">
      <dgm:prSet presAssocID="{A33E0D33-C7DC-41CB-98E0-D1226BD44465}" presName="quad4" presStyleLbl="node1" presStyleIdx="3" presStyleCnt="4">
        <dgm:presLayoutVars>
          <dgm:chMax val="0"/>
          <dgm:chPref val="0"/>
          <dgm:bulletEnabled val="1"/>
        </dgm:presLayoutVars>
      </dgm:prSet>
      <dgm:spPr/>
      <dgm:t>
        <a:bodyPr/>
        <a:lstStyle/>
        <a:p>
          <a:endParaRPr lang="en-US"/>
        </a:p>
      </dgm:t>
    </dgm:pt>
  </dgm:ptLst>
  <dgm:cxnLst>
    <dgm:cxn modelId="{A3158425-AE82-4CAF-81AC-044932C22DFD}" srcId="{A33E0D33-C7DC-41CB-98E0-D1226BD44465}" destId="{7BF488A3-0B2C-4079-977B-4EBB9F31CF11}" srcOrd="1" destOrd="0" parTransId="{C3F5F9D9-7E3A-4197-9E88-5A684D386EC0}" sibTransId="{CF9A6424-50EE-4D26-90C8-5102462586D4}"/>
    <dgm:cxn modelId="{A9792328-E561-4588-AA71-D4D37290A1AC}" srcId="{A33E0D33-C7DC-41CB-98E0-D1226BD44465}" destId="{8AE9A2E6-A66A-4766-9334-0AE9227A73DC}" srcOrd="0" destOrd="0" parTransId="{627327EC-BB50-463D-AB7F-F04B600F1D24}" sibTransId="{4E369988-B77B-4CE7-BABE-8FFCB5A32FFB}"/>
    <dgm:cxn modelId="{DDE1CCB2-450C-4E6C-AFE4-E4A31FA48E73}" type="presOf" srcId="{A33E0D33-C7DC-41CB-98E0-D1226BD44465}" destId="{68E26177-C914-4A88-A8B6-53A097B528EF}" srcOrd="0" destOrd="0" presId="urn:microsoft.com/office/officeart/2005/8/layout/matrix3"/>
    <dgm:cxn modelId="{42909CC4-F356-44D9-A9BB-F50DF97B34E9}" srcId="{A33E0D33-C7DC-41CB-98E0-D1226BD44465}" destId="{299F229A-87E4-4C3D-AC86-7357D2F1E6D6}" srcOrd="3" destOrd="0" parTransId="{B748A3B9-2A32-4E3F-82F8-31C821D71AF5}" sibTransId="{83A108A6-F02A-4821-B2C2-2E3657AEE563}"/>
    <dgm:cxn modelId="{CECD5499-B524-49D1-9869-A34C0945A976}" srcId="{A33E0D33-C7DC-41CB-98E0-D1226BD44465}" destId="{EAD13F2B-91DB-4DC5-910F-EEFA1043E787}" srcOrd="2" destOrd="0" parTransId="{668B5555-7683-438C-9ABD-6F72472B1845}" sibTransId="{6FC27C4E-E8C0-4CEA-809C-4A918B52B504}"/>
    <dgm:cxn modelId="{872F444F-E9DC-4903-B95F-3A47C1AEDA4A}" type="presOf" srcId="{8AE9A2E6-A66A-4766-9334-0AE9227A73DC}" destId="{D3806E46-8251-4B6B-B6F5-2481CAD81963}" srcOrd="0" destOrd="0" presId="urn:microsoft.com/office/officeart/2005/8/layout/matrix3"/>
    <dgm:cxn modelId="{196BF7C6-794B-46E1-981E-F915F54805F7}" srcId="{A33E0D33-C7DC-41CB-98E0-D1226BD44465}" destId="{B48E1C0B-6A98-45DC-BBFC-F771D03BC35A}" srcOrd="4" destOrd="0" parTransId="{27CE352B-D0A9-41E8-A119-6B3ED75E2A57}" sibTransId="{449E817A-4779-4328-B080-24C0AE9BDF8D}"/>
    <dgm:cxn modelId="{C74D59DA-4637-4508-8D46-06222C81DEE2}" type="presOf" srcId="{299F229A-87E4-4C3D-AC86-7357D2F1E6D6}" destId="{4FC3E50C-3A94-4045-9A79-2BFB96CBA568}" srcOrd="0" destOrd="0" presId="urn:microsoft.com/office/officeart/2005/8/layout/matrix3"/>
    <dgm:cxn modelId="{9ED14D39-AFA4-4BEB-AFFA-3216B6CD2DF0}" type="presOf" srcId="{EAD13F2B-91DB-4DC5-910F-EEFA1043E787}" destId="{24A35D11-BF89-489F-8315-58C73FEDF585}" srcOrd="0" destOrd="0" presId="urn:microsoft.com/office/officeart/2005/8/layout/matrix3"/>
    <dgm:cxn modelId="{194A9CC6-5DCA-4F12-8E59-57E573366783}" type="presOf" srcId="{7BF488A3-0B2C-4079-977B-4EBB9F31CF11}" destId="{852A7456-CF06-4CEA-ABC8-62DA02926C5A}" srcOrd="0" destOrd="0" presId="urn:microsoft.com/office/officeart/2005/8/layout/matrix3"/>
    <dgm:cxn modelId="{86A258E9-A4EA-48AA-BA51-0ECBE69F06A9}" type="presParOf" srcId="{68E26177-C914-4A88-A8B6-53A097B528EF}" destId="{B5288058-2273-4A6C-B998-8EA648A25BEB}" srcOrd="0" destOrd="0" presId="urn:microsoft.com/office/officeart/2005/8/layout/matrix3"/>
    <dgm:cxn modelId="{8112E71A-75FD-4C4C-B04C-43F20FC7561B}" type="presParOf" srcId="{68E26177-C914-4A88-A8B6-53A097B528EF}" destId="{D3806E46-8251-4B6B-B6F5-2481CAD81963}" srcOrd="1" destOrd="0" presId="urn:microsoft.com/office/officeart/2005/8/layout/matrix3"/>
    <dgm:cxn modelId="{7D1C6732-7120-484E-B12E-3D16B9BC2A9E}" type="presParOf" srcId="{68E26177-C914-4A88-A8B6-53A097B528EF}" destId="{852A7456-CF06-4CEA-ABC8-62DA02926C5A}" srcOrd="2" destOrd="0" presId="urn:microsoft.com/office/officeart/2005/8/layout/matrix3"/>
    <dgm:cxn modelId="{EBE58A83-7B86-481A-9875-2A1DF39A4D06}" type="presParOf" srcId="{68E26177-C914-4A88-A8B6-53A097B528EF}" destId="{24A35D11-BF89-489F-8315-58C73FEDF585}" srcOrd="3" destOrd="0" presId="urn:microsoft.com/office/officeart/2005/8/layout/matrix3"/>
    <dgm:cxn modelId="{5A0F563A-D6B8-4C48-B446-CC808EFEC1F3}" type="presParOf" srcId="{68E26177-C914-4A88-A8B6-53A097B528EF}" destId="{4FC3E50C-3A94-4045-9A79-2BFB96CBA56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9E9F07C-1E5C-489C-B03E-549F5EED463E}" type="doc">
      <dgm:prSet loTypeId="urn:microsoft.com/office/officeart/2005/8/layout/hProcess9" loCatId="process" qsTypeId="urn:microsoft.com/office/officeart/2005/8/quickstyle/simple3" qsCatId="simple" csTypeId="urn:microsoft.com/office/officeart/2005/8/colors/colorful1" csCatId="colorful" phldr="1"/>
      <dgm:spPr/>
      <dgm:t>
        <a:bodyPr/>
        <a:lstStyle/>
        <a:p>
          <a:endParaRPr lang="en-US"/>
        </a:p>
      </dgm:t>
    </dgm:pt>
    <dgm:pt modelId="{4A66FA99-8073-4639-8032-5D8762A2E9A8}">
      <dgm:prSet/>
      <dgm:spPr/>
      <dgm:t>
        <a:bodyPr/>
        <a:lstStyle/>
        <a:p>
          <a:pPr rtl="0"/>
          <a:r>
            <a:rPr lang="fi-FI" b="0" dirty="0" smtClean="0"/>
            <a:t>Kiskominen sopimuksen pätemättömyysperusteena, toisin kuin rikosoikeudessa (luottokiskonta), edellyttää kohteen heikkoa asemaa ja tämän aseman hyväksikäyttöä. </a:t>
          </a:r>
          <a:endParaRPr lang="fi-FI" dirty="0"/>
        </a:p>
      </dgm:t>
    </dgm:pt>
    <dgm:pt modelId="{FA744BBE-F6E4-4028-BA25-B3AE48B63713}" type="parTrans" cxnId="{D9C13944-5987-47C1-A2C3-C3DF0012651B}">
      <dgm:prSet/>
      <dgm:spPr/>
      <dgm:t>
        <a:bodyPr/>
        <a:lstStyle/>
        <a:p>
          <a:endParaRPr lang="en-US"/>
        </a:p>
      </dgm:t>
    </dgm:pt>
    <dgm:pt modelId="{3A39C49D-3976-43DD-A8EB-20C262480F54}" type="sibTrans" cxnId="{D9C13944-5987-47C1-A2C3-C3DF0012651B}">
      <dgm:prSet/>
      <dgm:spPr/>
      <dgm:t>
        <a:bodyPr/>
        <a:lstStyle/>
        <a:p>
          <a:endParaRPr lang="en-US"/>
        </a:p>
      </dgm:t>
    </dgm:pt>
    <dgm:pt modelId="{0BC838FF-8903-4E75-8507-E16E5513C1A9}">
      <dgm:prSet/>
      <dgm:spPr/>
      <dgm:t>
        <a:bodyPr/>
        <a:lstStyle/>
        <a:p>
          <a:pPr rtl="0"/>
          <a:r>
            <a:rPr lang="fi-FI" b="0" smtClean="0"/>
            <a:t>Kuluttajaluotoissa  tämä asetelma on usein osapuolten voimaepätasapainon vuoksi selvempi kuin  muussa luotonannossa </a:t>
          </a:r>
          <a:endParaRPr lang="fi-FI"/>
        </a:p>
      </dgm:t>
    </dgm:pt>
    <dgm:pt modelId="{44FF0120-EBE6-4CC2-BBF0-B20F59E1A88C}" type="parTrans" cxnId="{DB6439D2-53AE-47A5-BF52-483355F524C6}">
      <dgm:prSet/>
      <dgm:spPr/>
      <dgm:t>
        <a:bodyPr/>
        <a:lstStyle/>
        <a:p>
          <a:endParaRPr lang="en-US"/>
        </a:p>
      </dgm:t>
    </dgm:pt>
    <dgm:pt modelId="{D65ED91F-7440-4340-9E75-7416C26635E1}" type="sibTrans" cxnId="{DB6439D2-53AE-47A5-BF52-483355F524C6}">
      <dgm:prSet/>
      <dgm:spPr/>
      <dgm:t>
        <a:bodyPr/>
        <a:lstStyle/>
        <a:p>
          <a:endParaRPr lang="en-US"/>
        </a:p>
      </dgm:t>
    </dgm:pt>
    <dgm:pt modelId="{A1DDAA25-A81C-48AF-AFBB-08144BD06B6C}">
      <dgm:prSet/>
      <dgm:spPr/>
      <dgm:t>
        <a:bodyPr/>
        <a:lstStyle/>
        <a:p>
          <a:pPr rtl="0"/>
          <a:r>
            <a:rPr lang="fi-FI" b="0" smtClean="0"/>
            <a:t>Luotonottajan ”pula, ymmärtämättömyys, kevytmielisyys tai luotonantajasta riippuvainen asema” on tyypillisesti erityisen selvä niin  sanotuissa </a:t>
          </a:r>
          <a:r>
            <a:rPr lang="fi-FI" b="0" i="1" smtClean="0"/>
            <a:t>pikaluotoissa</a:t>
          </a:r>
          <a:r>
            <a:rPr lang="fi-FI" b="0" smtClean="0"/>
            <a:t>. </a:t>
          </a:r>
          <a:endParaRPr lang="fi-FI"/>
        </a:p>
      </dgm:t>
    </dgm:pt>
    <dgm:pt modelId="{9AB166C1-9C5A-49F2-A9B9-7DDF45C1E032}" type="parTrans" cxnId="{2587FDF6-3BC9-48B6-A6E9-5F4EC8A86F25}">
      <dgm:prSet/>
      <dgm:spPr/>
      <dgm:t>
        <a:bodyPr/>
        <a:lstStyle/>
        <a:p>
          <a:endParaRPr lang="en-US"/>
        </a:p>
      </dgm:t>
    </dgm:pt>
    <dgm:pt modelId="{A7C89F65-19A8-49A5-BC9C-EFA73C100578}" type="sibTrans" cxnId="{2587FDF6-3BC9-48B6-A6E9-5F4EC8A86F25}">
      <dgm:prSet/>
      <dgm:spPr/>
      <dgm:t>
        <a:bodyPr/>
        <a:lstStyle/>
        <a:p>
          <a:endParaRPr lang="en-US"/>
        </a:p>
      </dgm:t>
    </dgm:pt>
    <dgm:pt modelId="{960003CB-904A-4C4E-9432-9B1FA940498A}">
      <dgm:prSet/>
      <dgm:spPr/>
      <dgm:t>
        <a:bodyPr/>
        <a:lstStyle/>
        <a:p>
          <a:pPr rtl="0"/>
          <a:r>
            <a:rPr lang="fi-FI" b="0" smtClean="0"/>
            <a:t>Toisaalta pikaluotot ovat tyypillisesti erityislaatuista luotonantoa myös muun muassa luottoriskin suuruuden ja vakuudettomuuden vuoksi. </a:t>
          </a:r>
          <a:endParaRPr lang="fi-FI"/>
        </a:p>
      </dgm:t>
    </dgm:pt>
    <dgm:pt modelId="{3C853479-E448-405E-824B-482D573B102E}" type="parTrans" cxnId="{138E0C37-4576-403A-B4CB-C7BEDA68FF42}">
      <dgm:prSet/>
      <dgm:spPr/>
      <dgm:t>
        <a:bodyPr/>
        <a:lstStyle/>
        <a:p>
          <a:endParaRPr lang="en-US"/>
        </a:p>
      </dgm:t>
    </dgm:pt>
    <dgm:pt modelId="{CCD36A23-2402-4BC1-802E-54E0DA6CCB88}" type="sibTrans" cxnId="{138E0C37-4576-403A-B4CB-C7BEDA68FF42}">
      <dgm:prSet/>
      <dgm:spPr/>
      <dgm:t>
        <a:bodyPr/>
        <a:lstStyle/>
        <a:p>
          <a:endParaRPr lang="en-US"/>
        </a:p>
      </dgm:t>
    </dgm:pt>
    <dgm:pt modelId="{BB9BB15B-C116-4D67-9E86-EBE25A529195}" type="pres">
      <dgm:prSet presAssocID="{F9E9F07C-1E5C-489C-B03E-549F5EED463E}" presName="CompostProcess" presStyleCnt="0">
        <dgm:presLayoutVars>
          <dgm:dir/>
          <dgm:resizeHandles val="exact"/>
        </dgm:presLayoutVars>
      </dgm:prSet>
      <dgm:spPr/>
      <dgm:t>
        <a:bodyPr/>
        <a:lstStyle/>
        <a:p>
          <a:endParaRPr lang="en-US"/>
        </a:p>
      </dgm:t>
    </dgm:pt>
    <dgm:pt modelId="{56F79360-5AAE-4B10-B84F-75576E533160}" type="pres">
      <dgm:prSet presAssocID="{F9E9F07C-1E5C-489C-B03E-549F5EED463E}" presName="arrow" presStyleLbl="bgShp" presStyleIdx="0" presStyleCnt="1"/>
      <dgm:spPr/>
      <dgm:t>
        <a:bodyPr/>
        <a:lstStyle/>
        <a:p>
          <a:endParaRPr lang="fi-FI"/>
        </a:p>
      </dgm:t>
    </dgm:pt>
    <dgm:pt modelId="{4F445AFD-D41C-4E5B-9829-852C83FA58B2}" type="pres">
      <dgm:prSet presAssocID="{F9E9F07C-1E5C-489C-B03E-549F5EED463E}" presName="linearProcess" presStyleCnt="0"/>
      <dgm:spPr/>
      <dgm:t>
        <a:bodyPr/>
        <a:lstStyle/>
        <a:p>
          <a:endParaRPr lang="fi-FI"/>
        </a:p>
      </dgm:t>
    </dgm:pt>
    <dgm:pt modelId="{F21F936D-20E3-4A48-84E0-761880BF2BE1}" type="pres">
      <dgm:prSet presAssocID="{4A66FA99-8073-4639-8032-5D8762A2E9A8}" presName="textNode" presStyleLbl="node1" presStyleIdx="0" presStyleCnt="4">
        <dgm:presLayoutVars>
          <dgm:bulletEnabled val="1"/>
        </dgm:presLayoutVars>
      </dgm:prSet>
      <dgm:spPr/>
      <dgm:t>
        <a:bodyPr/>
        <a:lstStyle/>
        <a:p>
          <a:endParaRPr lang="en-US"/>
        </a:p>
      </dgm:t>
    </dgm:pt>
    <dgm:pt modelId="{8C75926B-B855-4DF7-8B32-E120C1122A42}" type="pres">
      <dgm:prSet presAssocID="{3A39C49D-3976-43DD-A8EB-20C262480F54}" presName="sibTrans" presStyleCnt="0"/>
      <dgm:spPr/>
      <dgm:t>
        <a:bodyPr/>
        <a:lstStyle/>
        <a:p>
          <a:endParaRPr lang="fi-FI"/>
        </a:p>
      </dgm:t>
    </dgm:pt>
    <dgm:pt modelId="{07E62963-2800-4911-B026-2BFDA17FB42B}" type="pres">
      <dgm:prSet presAssocID="{0BC838FF-8903-4E75-8507-E16E5513C1A9}" presName="textNode" presStyleLbl="node1" presStyleIdx="1" presStyleCnt="4">
        <dgm:presLayoutVars>
          <dgm:bulletEnabled val="1"/>
        </dgm:presLayoutVars>
      </dgm:prSet>
      <dgm:spPr/>
      <dgm:t>
        <a:bodyPr/>
        <a:lstStyle/>
        <a:p>
          <a:endParaRPr lang="en-US"/>
        </a:p>
      </dgm:t>
    </dgm:pt>
    <dgm:pt modelId="{153C6EB2-E871-4BF8-803D-3C5246902E01}" type="pres">
      <dgm:prSet presAssocID="{D65ED91F-7440-4340-9E75-7416C26635E1}" presName="sibTrans" presStyleCnt="0"/>
      <dgm:spPr/>
      <dgm:t>
        <a:bodyPr/>
        <a:lstStyle/>
        <a:p>
          <a:endParaRPr lang="fi-FI"/>
        </a:p>
      </dgm:t>
    </dgm:pt>
    <dgm:pt modelId="{262D9EE3-1E5F-4C96-99EF-AF1A83600A21}" type="pres">
      <dgm:prSet presAssocID="{A1DDAA25-A81C-48AF-AFBB-08144BD06B6C}" presName="textNode" presStyleLbl="node1" presStyleIdx="2" presStyleCnt="4">
        <dgm:presLayoutVars>
          <dgm:bulletEnabled val="1"/>
        </dgm:presLayoutVars>
      </dgm:prSet>
      <dgm:spPr/>
      <dgm:t>
        <a:bodyPr/>
        <a:lstStyle/>
        <a:p>
          <a:endParaRPr lang="en-US"/>
        </a:p>
      </dgm:t>
    </dgm:pt>
    <dgm:pt modelId="{CECB7039-E4FF-45A9-99C2-576C18420B7C}" type="pres">
      <dgm:prSet presAssocID="{A7C89F65-19A8-49A5-BC9C-EFA73C100578}" presName="sibTrans" presStyleCnt="0"/>
      <dgm:spPr/>
      <dgm:t>
        <a:bodyPr/>
        <a:lstStyle/>
        <a:p>
          <a:endParaRPr lang="fi-FI"/>
        </a:p>
      </dgm:t>
    </dgm:pt>
    <dgm:pt modelId="{D10E3236-394E-4051-AF57-AEB07CF05B1B}" type="pres">
      <dgm:prSet presAssocID="{960003CB-904A-4C4E-9432-9B1FA940498A}" presName="textNode" presStyleLbl="node1" presStyleIdx="3" presStyleCnt="4">
        <dgm:presLayoutVars>
          <dgm:bulletEnabled val="1"/>
        </dgm:presLayoutVars>
      </dgm:prSet>
      <dgm:spPr/>
      <dgm:t>
        <a:bodyPr/>
        <a:lstStyle/>
        <a:p>
          <a:endParaRPr lang="en-US"/>
        </a:p>
      </dgm:t>
    </dgm:pt>
  </dgm:ptLst>
  <dgm:cxnLst>
    <dgm:cxn modelId="{FA65A748-FD24-415C-BDA1-8B0875F3F553}" type="presOf" srcId="{A1DDAA25-A81C-48AF-AFBB-08144BD06B6C}" destId="{262D9EE3-1E5F-4C96-99EF-AF1A83600A21}" srcOrd="0" destOrd="0" presId="urn:microsoft.com/office/officeart/2005/8/layout/hProcess9"/>
    <dgm:cxn modelId="{88A0B221-AD43-4F20-9572-187B4566BBDF}" type="presOf" srcId="{F9E9F07C-1E5C-489C-B03E-549F5EED463E}" destId="{BB9BB15B-C116-4D67-9E86-EBE25A529195}" srcOrd="0" destOrd="0" presId="urn:microsoft.com/office/officeart/2005/8/layout/hProcess9"/>
    <dgm:cxn modelId="{5FE4A397-E429-4EA8-A81D-74857CA77343}" type="presOf" srcId="{960003CB-904A-4C4E-9432-9B1FA940498A}" destId="{D10E3236-394E-4051-AF57-AEB07CF05B1B}" srcOrd="0" destOrd="0" presId="urn:microsoft.com/office/officeart/2005/8/layout/hProcess9"/>
    <dgm:cxn modelId="{138E0C37-4576-403A-B4CB-C7BEDA68FF42}" srcId="{F9E9F07C-1E5C-489C-B03E-549F5EED463E}" destId="{960003CB-904A-4C4E-9432-9B1FA940498A}" srcOrd="3" destOrd="0" parTransId="{3C853479-E448-405E-824B-482D573B102E}" sibTransId="{CCD36A23-2402-4BC1-802E-54E0DA6CCB88}"/>
    <dgm:cxn modelId="{D9C13944-5987-47C1-A2C3-C3DF0012651B}" srcId="{F9E9F07C-1E5C-489C-B03E-549F5EED463E}" destId="{4A66FA99-8073-4639-8032-5D8762A2E9A8}" srcOrd="0" destOrd="0" parTransId="{FA744BBE-F6E4-4028-BA25-B3AE48B63713}" sibTransId="{3A39C49D-3976-43DD-A8EB-20C262480F54}"/>
    <dgm:cxn modelId="{773CC533-7C8D-4613-9B4B-0732DF738D06}" type="presOf" srcId="{0BC838FF-8903-4E75-8507-E16E5513C1A9}" destId="{07E62963-2800-4911-B026-2BFDA17FB42B}" srcOrd="0" destOrd="0" presId="urn:microsoft.com/office/officeart/2005/8/layout/hProcess9"/>
    <dgm:cxn modelId="{DB6439D2-53AE-47A5-BF52-483355F524C6}" srcId="{F9E9F07C-1E5C-489C-B03E-549F5EED463E}" destId="{0BC838FF-8903-4E75-8507-E16E5513C1A9}" srcOrd="1" destOrd="0" parTransId="{44FF0120-EBE6-4CC2-BBF0-B20F59E1A88C}" sibTransId="{D65ED91F-7440-4340-9E75-7416C26635E1}"/>
    <dgm:cxn modelId="{2587FDF6-3BC9-48B6-A6E9-5F4EC8A86F25}" srcId="{F9E9F07C-1E5C-489C-B03E-549F5EED463E}" destId="{A1DDAA25-A81C-48AF-AFBB-08144BD06B6C}" srcOrd="2" destOrd="0" parTransId="{9AB166C1-9C5A-49F2-A9B9-7DDF45C1E032}" sibTransId="{A7C89F65-19A8-49A5-BC9C-EFA73C100578}"/>
    <dgm:cxn modelId="{4225BC8F-9358-43D2-8743-1D89A68E93EE}" type="presOf" srcId="{4A66FA99-8073-4639-8032-5D8762A2E9A8}" destId="{F21F936D-20E3-4A48-84E0-761880BF2BE1}" srcOrd="0" destOrd="0" presId="urn:microsoft.com/office/officeart/2005/8/layout/hProcess9"/>
    <dgm:cxn modelId="{AE8683FB-8C8F-4F45-8040-94B37E87CF03}" type="presParOf" srcId="{BB9BB15B-C116-4D67-9E86-EBE25A529195}" destId="{56F79360-5AAE-4B10-B84F-75576E533160}" srcOrd="0" destOrd="0" presId="urn:microsoft.com/office/officeart/2005/8/layout/hProcess9"/>
    <dgm:cxn modelId="{A9A39848-474A-4186-99FF-8AB4727CD43D}" type="presParOf" srcId="{BB9BB15B-C116-4D67-9E86-EBE25A529195}" destId="{4F445AFD-D41C-4E5B-9829-852C83FA58B2}" srcOrd="1" destOrd="0" presId="urn:microsoft.com/office/officeart/2005/8/layout/hProcess9"/>
    <dgm:cxn modelId="{48C2625A-5456-43C1-B18D-74BB4D251C37}" type="presParOf" srcId="{4F445AFD-D41C-4E5B-9829-852C83FA58B2}" destId="{F21F936D-20E3-4A48-84E0-761880BF2BE1}" srcOrd="0" destOrd="0" presId="urn:microsoft.com/office/officeart/2005/8/layout/hProcess9"/>
    <dgm:cxn modelId="{AC3AFF8D-C67C-41A5-9143-09875EB69F2E}" type="presParOf" srcId="{4F445AFD-D41C-4E5B-9829-852C83FA58B2}" destId="{8C75926B-B855-4DF7-8B32-E120C1122A42}" srcOrd="1" destOrd="0" presId="urn:microsoft.com/office/officeart/2005/8/layout/hProcess9"/>
    <dgm:cxn modelId="{592B0CB5-4A46-403C-86C4-07FB838115DC}" type="presParOf" srcId="{4F445AFD-D41C-4E5B-9829-852C83FA58B2}" destId="{07E62963-2800-4911-B026-2BFDA17FB42B}" srcOrd="2" destOrd="0" presId="urn:microsoft.com/office/officeart/2005/8/layout/hProcess9"/>
    <dgm:cxn modelId="{124C85E9-2339-4E6F-9D54-376E29581C5A}" type="presParOf" srcId="{4F445AFD-D41C-4E5B-9829-852C83FA58B2}" destId="{153C6EB2-E871-4BF8-803D-3C5246902E01}" srcOrd="3" destOrd="0" presId="urn:microsoft.com/office/officeart/2005/8/layout/hProcess9"/>
    <dgm:cxn modelId="{E917C7F9-B3FF-4D25-901C-D06EA8E9801A}" type="presParOf" srcId="{4F445AFD-D41C-4E5B-9829-852C83FA58B2}" destId="{262D9EE3-1E5F-4C96-99EF-AF1A83600A21}" srcOrd="4" destOrd="0" presId="urn:microsoft.com/office/officeart/2005/8/layout/hProcess9"/>
    <dgm:cxn modelId="{2BF64B7D-6501-45FF-8D8F-9F272D91FF32}" type="presParOf" srcId="{4F445AFD-D41C-4E5B-9829-852C83FA58B2}" destId="{CECB7039-E4FF-45A9-99C2-576C18420B7C}" srcOrd="5" destOrd="0" presId="urn:microsoft.com/office/officeart/2005/8/layout/hProcess9"/>
    <dgm:cxn modelId="{8EDB60A1-542F-4821-96A3-F9D16B273011}" type="presParOf" srcId="{4F445AFD-D41C-4E5B-9829-852C83FA58B2}" destId="{D10E3236-394E-4051-AF57-AEB07CF05B1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2F5622A-5D9F-4506-A24F-532DDF767F19}"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84AE2B38-331A-4C24-BCC7-4903F767464C}">
      <dgm:prSet/>
      <dgm:spPr/>
      <dgm:t>
        <a:bodyPr/>
        <a:lstStyle/>
        <a:p>
          <a:pPr rtl="0"/>
          <a:r>
            <a:rPr lang="fi-FI" b="1" dirty="0" smtClean="0"/>
            <a:t>Kiskontasääntelyn (laiminlyöty?) merkitys kuluttajaluottojen korkokontrollissa </a:t>
          </a:r>
          <a:endParaRPr lang="fi-FI" dirty="0"/>
        </a:p>
      </dgm:t>
    </dgm:pt>
    <dgm:pt modelId="{CC8B8E0B-768A-4923-BE53-03F7BF7FC65A}" type="parTrans" cxnId="{9B068554-8FFC-4910-A719-45F22BE797FB}">
      <dgm:prSet/>
      <dgm:spPr/>
      <dgm:t>
        <a:bodyPr/>
        <a:lstStyle/>
        <a:p>
          <a:endParaRPr lang="en-US"/>
        </a:p>
      </dgm:t>
    </dgm:pt>
    <dgm:pt modelId="{963D3286-F12F-4487-916F-8038601FD596}" type="sibTrans" cxnId="{9B068554-8FFC-4910-A719-45F22BE797FB}">
      <dgm:prSet/>
      <dgm:spPr/>
      <dgm:t>
        <a:bodyPr/>
        <a:lstStyle/>
        <a:p>
          <a:endParaRPr lang="en-US"/>
        </a:p>
      </dgm:t>
    </dgm:pt>
    <dgm:pt modelId="{1FD8A1A5-4F7A-4AC8-8285-571441B24692}">
      <dgm:prSet/>
      <dgm:spPr/>
      <dgm:t>
        <a:bodyPr/>
        <a:lstStyle/>
        <a:p>
          <a:pPr rtl="0"/>
          <a:r>
            <a:rPr lang="fi-FI" b="1" smtClean="0"/>
            <a:t>Mikä merkitys on pikaluottojen erityislaatuisuudella liiketoimintana </a:t>
          </a:r>
          <a:endParaRPr lang="fi-FI"/>
        </a:p>
      </dgm:t>
    </dgm:pt>
    <dgm:pt modelId="{AB469E33-9AE0-4B62-8C7C-AE2E43A7DEEB}" type="parTrans" cxnId="{C8DD0A46-773E-4546-B59D-C7E2E65CE819}">
      <dgm:prSet/>
      <dgm:spPr/>
      <dgm:t>
        <a:bodyPr/>
        <a:lstStyle/>
        <a:p>
          <a:endParaRPr lang="en-US"/>
        </a:p>
      </dgm:t>
    </dgm:pt>
    <dgm:pt modelId="{619CB460-78F7-40BF-991E-A7F174E6C99A}" type="sibTrans" cxnId="{C8DD0A46-773E-4546-B59D-C7E2E65CE819}">
      <dgm:prSet/>
      <dgm:spPr/>
      <dgm:t>
        <a:bodyPr/>
        <a:lstStyle/>
        <a:p>
          <a:endParaRPr lang="en-US"/>
        </a:p>
      </dgm:t>
    </dgm:pt>
    <dgm:pt modelId="{C8DD0436-29DF-448A-8E0C-6C1ECF95A3BC}">
      <dgm:prSet/>
      <dgm:spPr/>
      <dgm:t>
        <a:bodyPr/>
        <a:lstStyle/>
        <a:p>
          <a:pPr rtl="0"/>
          <a:r>
            <a:rPr lang="fi-FI" smtClean="0"/>
            <a:t>Entä ns. vastuullisen luotonannon vaatimukset: asiakkaan ylivelkaantumiseen kiinnitettävä huomiota </a:t>
          </a:r>
          <a:endParaRPr lang="fi-FI"/>
        </a:p>
      </dgm:t>
    </dgm:pt>
    <dgm:pt modelId="{792CA338-76E5-4243-A287-A12012607A96}" type="parTrans" cxnId="{70323AB5-9ABC-4CD9-A89E-541054E1678B}">
      <dgm:prSet/>
      <dgm:spPr/>
      <dgm:t>
        <a:bodyPr/>
        <a:lstStyle/>
        <a:p>
          <a:endParaRPr lang="en-US"/>
        </a:p>
      </dgm:t>
    </dgm:pt>
    <dgm:pt modelId="{2125EB63-D1DF-4416-9F77-9CC251FAD58C}" type="sibTrans" cxnId="{70323AB5-9ABC-4CD9-A89E-541054E1678B}">
      <dgm:prSet/>
      <dgm:spPr/>
      <dgm:t>
        <a:bodyPr/>
        <a:lstStyle/>
        <a:p>
          <a:endParaRPr lang="en-US"/>
        </a:p>
      </dgm:t>
    </dgm:pt>
    <dgm:pt modelId="{7837E38C-1FB0-4DE1-ACB4-D5F3E32B1EDE}">
      <dgm:prSet/>
      <dgm:spPr/>
      <dgm:t>
        <a:bodyPr/>
        <a:lstStyle/>
        <a:p>
          <a:pPr rtl="0"/>
          <a:r>
            <a:rPr lang="fi-FI" smtClean="0"/>
            <a:t>Luottolaitosvalvonnan keskeisiä kysymyksiä </a:t>
          </a:r>
          <a:endParaRPr lang="fi-FI"/>
        </a:p>
      </dgm:t>
    </dgm:pt>
    <dgm:pt modelId="{117D69CC-CC32-47B3-8D5A-E986C9A46E24}" type="parTrans" cxnId="{B267E73D-34F6-44B6-BD00-0A1F1BF13A63}">
      <dgm:prSet/>
      <dgm:spPr/>
      <dgm:t>
        <a:bodyPr/>
        <a:lstStyle/>
        <a:p>
          <a:endParaRPr lang="en-US"/>
        </a:p>
      </dgm:t>
    </dgm:pt>
    <dgm:pt modelId="{48D669CD-34CF-470A-85BB-CAEA7EEC7F4C}" type="sibTrans" cxnId="{B267E73D-34F6-44B6-BD00-0A1F1BF13A63}">
      <dgm:prSet/>
      <dgm:spPr/>
      <dgm:t>
        <a:bodyPr/>
        <a:lstStyle/>
        <a:p>
          <a:endParaRPr lang="en-US"/>
        </a:p>
      </dgm:t>
    </dgm:pt>
    <dgm:pt modelId="{A7EDF909-01B5-44FA-A6D8-949D4C6BBB28}">
      <dgm:prSet/>
      <dgm:spPr/>
      <dgm:t>
        <a:bodyPr/>
        <a:lstStyle/>
        <a:p>
          <a:pPr rtl="0"/>
          <a:r>
            <a:rPr lang="fi-FI" b="1" smtClean="0"/>
            <a:t>Kiskontasääntelyn merkitys tuomioistuimen tutkimisvallan kannalta? </a:t>
          </a:r>
          <a:endParaRPr lang="fi-FI"/>
        </a:p>
      </dgm:t>
    </dgm:pt>
    <dgm:pt modelId="{0B4362F2-695A-4302-A4A3-C09A30B8DFD4}" type="parTrans" cxnId="{B37A117E-A972-46E0-97FD-D1035D928D36}">
      <dgm:prSet/>
      <dgm:spPr/>
      <dgm:t>
        <a:bodyPr/>
        <a:lstStyle/>
        <a:p>
          <a:endParaRPr lang="en-US"/>
        </a:p>
      </dgm:t>
    </dgm:pt>
    <dgm:pt modelId="{12C0AE60-1807-4DDA-9E0F-FCC625814406}" type="sibTrans" cxnId="{B37A117E-A972-46E0-97FD-D1035D928D36}">
      <dgm:prSet/>
      <dgm:spPr/>
      <dgm:t>
        <a:bodyPr/>
        <a:lstStyle/>
        <a:p>
          <a:endParaRPr lang="en-US"/>
        </a:p>
      </dgm:t>
    </dgm:pt>
    <dgm:pt modelId="{3C5D5338-BB82-4856-B268-9DC83B6ACFCF}">
      <dgm:prSet/>
      <dgm:spPr/>
      <dgm:t>
        <a:bodyPr/>
        <a:lstStyle/>
        <a:p>
          <a:pPr rtl="0"/>
          <a:r>
            <a:rPr lang="fi-FI" smtClean="0"/>
            <a:t>Huom. ”yleinen etu” EU-tuomioistuimen linjauksissa </a:t>
          </a:r>
          <a:endParaRPr lang="fi-FI"/>
        </a:p>
      </dgm:t>
    </dgm:pt>
    <dgm:pt modelId="{E1E7B547-6D6C-4355-BF50-0FF40CFF8109}" type="parTrans" cxnId="{05BC75B2-B6E9-43FD-945D-128D4BEAE519}">
      <dgm:prSet/>
      <dgm:spPr/>
      <dgm:t>
        <a:bodyPr/>
        <a:lstStyle/>
        <a:p>
          <a:endParaRPr lang="en-US"/>
        </a:p>
      </dgm:t>
    </dgm:pt>
    <dgm:pt modelId="{B3A3CC5B-F0F2-48A5-A4A9-FD1CCD162C99}" type="sibTrans" cxnId="{05BC75B2-B6E9-43FD-945D-128D4BEAE519}">
      <dgm:prSet/>
      <dgm:spPr/>
      <dgm:t>
        <a:bodyPr/>
        <a:lstStyle/>
        <a:p>
          <a:endParaRPr lang="en-US"/>
        </a:p>
      </dgm:t>
    </dgm:pt>
    <dgm:pt modelId="{7911B3A9-5AB3-43F2-A21E-B7D33C58F84C}">
      <dgm:prSet/>
      <dgm:spPr/>
      <dgm:t>
        <a:bodyPr/>
        <a:lstStyle/>
        <a:p>
          <a:pPr rtl="0"/>
          <a:r>
            <a:rPr lang="fi-FI" smtClean="0"/>
            <a:t>Kiskontarikokset ovat viralllisen syytteen alaisia </a:t>
          </a:r>
          <a:endParaRPr lang="fi-FI"/>
        </a:p>
      </dgm:t>
    </dgm:pt>
    <dgm:pt modelId="{EAB606DD-32C0-46B3-80F1-1650CC475856}" type="parTrans" cxnId="{F4A1F10E-1690-4061-B4EF-F3C9CDD70659}">
      <dgm:prSet/>
      <dgm:spPr/>
      <dgm:t>
        <a:bodyPr/>
        <a:lstStyle/>
        <a:p>
          <a:endParaRPr lang="en-US"/>
        </a:p>
      </dgm:t>
    </dgm:pt>
    <dgm:pt modelId="{51FE516F-BE9F-4766-A952-0CE6D147C392}" type="sibTrans" cxnId="{F4A1F10E-1690-4061-B4EF-F3C9CDD70659}">
      <dgm:prSet/>
      <dgm:spPr/>
      <dgm:t>
        <a:bodyPr/>
        <a:lstStyle/>
        <a:p>
          <a:endParaRPr lang="en-US"/>
        </a:p>
      </dgm:t>
    </dgm:pt>
    <dgm:pt modelId="{16989711-4A81-43F4-BACA-31A91F205C50}" type="pres">
      <dgm:prSet presAssocID="{12F5622A-5D9F-4506-A24F-532DDF767F19}" presName="linear" presStyleCnt="0">
        <dgm:presLayoutVars>
          <dgm:animLvl val="lvl"/>
          <dgm:resizeHandles val="exact"/>
        </dgm:presLayoutVars>
      </dgm:prSet>
      <dgm:spPr/>
      <dgm:t>
        <a:bodyPr/>
        <a:lstStyle/>
        <a:p>
          <a:endParaRPr lang="en-US"/>
        </a:p>
      </dgm:t>
    </dgm:pt>
    <dgm:pt modelId="{E4653339-825C-436A-ABB4-8896817756A5}" type="pres">
      <dgm:prSet presAssocID="{84AE2B38-331A-4C24-BCC7-4903F767464C}" presName="parentText" presStyleLbl="node1" presStyleIdx="0" presStyleCnt="3">
        <dgm:presLayoutVars>
          <dgm:chMax val="0"/>
          <dgm:bulletEnabled val="1"/>
        </dgm:presLayoutVars>
      </dgm:prSet>
      <dgm:spPr/>
      <dgm:t>
        <a:bodyPr/>
        <a:lstStyle/>
        <a:p>
          <a:endParaRPr lang="en-US"/>
        </a:p>
      </dgm:t>
    </dgm:pt>
    <dgm:pt modelId="{37064C20-584F-4FB8-AA03-14669B535F2C}" type="pres">
      <dgm:prSet presAssocID="{963D3286-F12F-4487-916F-8038601FD596}" presName="spacer" presStyleCnt="0"/>
      <dgm:spPr/>
      <dgm:t>
        <a:bodyPr/>
        <a:lstStyle/>
        <a:p>
          <a:endParaRPr lang="fi-FI"/>
        </a:p>
      </dgm:t>
    </dgm:pt>
    <dgm:pt modelId="{D29C6C4C-CD1C-4676-8B01-5678B48B0467}" type="pres">
      <dgm:prSet presAssocID="{1FD8A1A5-4F7A-4AC8-8285-571441B24692}" presName="parentText" presStyleLbl="node1" presStyleIdx="1" presStyleCnt="3">
        <dgm:presLayoutVars>
          <dgm:chMax val="0"/>
          <dgm:bulletEnabled val="1"/>
        </dgm:presLayoutVars>
      </dgm:prSet>
      <dgm:spPr/>
      <dgm:t>
        <a:bodyPr/>
        <a:lstStyle/>
        <a:p>
          <a:endParaRPr lang="en-US"/>
        </a:p>
      </dgm:t>
    </dgm:pt>
    <dgm:pt modelId="{9EC53DAA-17DC-4918-B12B-DCBD0A668B8D}" type="pres">
      <dgm:prSet presAssocID="{1FD8A1A5-4F7A-4AC8-8285-571441B24692}" presName="childText" presStyleLbl="revTx" presStyleIdx="0" presStyleCnt="2">
        <dgm:presLayoutVars>
          <dgm:bulletEnabled val="1"/>
        </dgm:presLayoutVars>
      </dgm:prSet>
      <dgm:spPr/>
      <dgm:t>
        <a:bodyPr/>
        <a:lstStyle/>
        <a:p>
          <a:endParaRPr lang="en-US"/>
        </a:p>
      </dgm:t>
    </dgm:pt>
    <dgm:pt modelId="{2D08D45D-31B7-4390-9582-A6656AD7A458}" type="pres">
      <dgm:prSet presAssocID="{A7EDF909-01B5-44FA-A6D8-949D4C6BBB28}" presName="parentText" presStyleLbl="node1" presStyleIdx="2" presStyleCnt="3">
        <dgm:presLayoutVars>
          <dgm:chMax val="0"/>
          <dgm:bulletEnabled val="1"/>
        </dgm:presLayoutVars>
      </dgm:prSet>
      <dgm:spPr/>
      <dgm:t>
        <a:bodyPr/>
        <a:lstStyle/>
        <a:p>
          <a:endParaRPr lang="en-US"/>
        </a:p>
      </dgm:t>
    </dgm:pt>
    <dgm:pt modelId="{60DF5DE1-202F-4EA9-B695-4FD8F020DD43}" type="pres">
      <dgm:prSet presAssocID="{A7EDF909-01B5-44FA-A6D8-949D4C6BBB28}" presName="childText" presStyleLbl="revTx" presStyleIdx="1" presStyleCnt="2">
        <dgm:presLayoutVars>
          <dgm:bulletEnabled val="1"/>
        </dgm:presLayoutVars>
      </dgm:prSet>
      <dgm:spPr/>
      <dgm:t>
        <a:bodyPr/>
        <a:lstStyle/>
        <a:p>
          <a:endParaRPr lang="en-US"/>
        </a:p>
      </dgm:t>
    </dgm:pt>
  </dgm:ptLst>
  <dgm:cxnLst>
    <dgm:cxn modelId="{B267E73D-34F6-44B6-BD00-0A1F1BF13A63}" srcId="{1FD8A1A5-4F7A-4AC8-8285-571441B24692}" destId="{7837E38C-1FB0-4DE1-ACB4-D5F3E32B1EDE}" srcOrd="1" destOrd="0" parTransId="{117D69CC-CC32-47B3-8D5A-E986C9A46E24}" sibTransId="{48D669CD-34CF-470A-85BB-CAEA7EEC7F4C}"/>
    <dgm:cxn modelId="{05BC75B2-B6E9-43FD-945D-128D4BEAE519}" srcId="{A7EDF909-01B5-44FA-A6D8-949D4C6BBB28}" destId="{3C5D5338-BB82-4856-B268-9DC83B6ACFCF}" srcOrd="0" destOrd="0" parTransId="{E1E7B547-6D6C-4355-BF50-0FF40CFF8109}" sibTransId="{B3A3CC5B-F0F2-48A5-A4A9-FD1CCD162C99}"/>
    <dgm:cxn modelId="{6CF12D30-427C-4CA3-B0A7-D26C751DD692}" type="presOf" srcId="{1FD8A1A5-4F7A-4AC8-8285-571441B24692}" destId="{D29C6C4C-CD1C-4676-8B01-5678B48B0467}" srcOrd="0" destOrd="0" presId="urn:microsoft.com/office/officeart/2005/8/layout/vList2"/>
    <dgm:cxn modelId="{A6669A23-5259-41BC-BDE7-AA7FC41B7E13}" type="presOf" srcId="{A7EDF909-01B5-44FA-A6D8-949D4C6BBB28}" destId="{2D08D45D-31B7-4390-9582-A6656AD7A458}" srcOrd="0" destOrd="0" presId="urn:microsoft.com/office/officeart/2005/8/layout/vList2"/>
    <dgm:cxn modelId="{9B068554-8FFC-4910-A719-45F22BE797FB}" srcId="{12F5622A-5D9F-4506-A24F-532DDF767F19}" destId="{84AE2B38-331A-4C24-BCC7-4903F767464C}" srcOrd="0" destOrd="0" parTransId="{CC8B8E0B-768A-4923-BE53-03F7BF7FC65A}" sibTransId="{963D3286-F12F-4487-916F-8038601FD596}"/>
    <dgm:cxn modelId="{F4A1F10E-1690-4061-B4EF-F3C9CDD70659}" srcId="{A7EDF909-01B5-44FA-A6D8-949D4C6BBB28}" destId="{7911B3A9-5AB3-43F2-A21E-B7D33C58F84C}" srcOrd="1" destOrd="0" parTransId="{EAB606DD-32C0-46B3-80F1-1650CC475856}" sibTransId="{51FE516F-BE9F-4766-A952-0CE6D147C392}"/>
    <dgm:cxn modelId="{C8DD0A46-773E-4546-B59D-C7E2E65CE819}" srcId="{12F5622A-5D9F-4506-A24F-532DDF767F19}" destId="{1FD8A1A5-4F7A-4AC8-8285-571441B24692}" srcOrd="1" destOrd="0" parTransId="{AB469E33-9AE0-4B62-8C7C-AE2E43A7DEEB}" sibTransId="{619CB460-78F7-40BF-991E-A7F174E6C99A}"/>
    <dgm:cxn modelId="{70323AB5-9ABC-4CD9-A89E-541054E1678B}" srcId="{1FD8A1A5-4F7A-4AC8-8285-571441B24692}" destId="{C8DD0436-29DF-448A-8E0C-6C1ECF95A3BC}" srcOrd="0" destOrd="0" parTransId="{792CA338-76E5-4243-A287-A12012607A96}" sibTransId="{2125EB63-D1DF-4416-9F77-9CC251FAD58C}"/>
    <dgm:cxn modelId="{E42C4186-2A8A-43E4-8940-F67239F942D4}" type="presOf" srcId="{C8DD0436-29DF-448A-8E0C-6C1ECF95A3BC}" destId="{9EC53DAA-17DC-4918-B12B-DCBD0A668B8D}" srcOrd="0" destOrd="0" presId="urn:microsoft.com/office/officeart/2005/8/layout/vList2"/>
    <dgm:cxn modelId="{9DCB4DD4-9E01-4AF4-AFF3-45BF5C2EB0B6}" type="presOf" srcId="{7911B3A9-5AB3-43F2-A21E-B7D33C58F84C}" destId="{60DF5DE1-202F-4EA9-B695-4FD8F020DD43}" srcOrd="0" destOrd="1" presId="urn:microsoft.com/office/officeart/2005/8/layout/vList2"/>
    <dgm:cxn modelId="{2CC64C7A-8332-4DBE-86EA-2246F2A7BA75}" type="presOf" srcId="{3C5D5338-BB82-4856-B268-9DC83B6ACFCF}" destId="{60DF5DE1-202F-4EA9-B695-4FD8F020DD43}" srcOrd="0" destOrd="0" presId="urn:microsoft.com/office/officeart/2005/8/layout/vList2"/>
    <dgm:cxn modelId="{5B869498-E562-44FD-BF49-ADEC4D4B22A0}" type="presOf" srcId="{7837E38C-1FB0-4DE1-ACB4-D5F3E32B1EDE}" destId="{9EC53DAA-17DC-4918-B12B-DCBD0A668B8D}" srcOrd="0" destOrd="1" presId="urn:microsoft.com/office/officeart/2005/8/layout/vList2"/>
    <dgm:cxn modelId="{B37A117E-A972-46E0-97FD-D1035D928D36}" srcId="{12F5622A-5D9F-4506-A24F-532DDF767F19}" destId="{A7EDF909-01B5-44FA-A6D8-949D4C6BBB28}" srcOrd="2" destOrd="0" parTransId="{0B4362F2-695A-4302-A4A3-C09A30B8DFD4}" sibTransId="{12C0AE60-1807-4DDA-9E0F-FCC625814406}"/>
    <dgm:cxn modelId="{34BFFFBB-A57F-49D3-B2CC-B889EC3CF380}" type="presOf" srcId="{84AE2B38-331A-4C24-BCC7-4903F767464C}" destId="{E4653339-825C-436A-ABB4-8896817756A5}" srcOrd="0" destOrd="0" presId="urn:microsoft.com/office/officeart/2005/8/layout/vList2"/>
    <dgm:cxn modelId="{E34FCEB7-3785-47EA-84E8-D16E372A29CC}" type="presOf" srcId="{12F5622A-5D9F-4506-A24F-532DDF767F19}" destId="{16989711-4A81-43F4-BACA-31A91F205C50}" srcOrd="0" destOrd="0" presId="urn:microsoft.com/office/officeart/2005/8/layout/vList2"/>
    <dgm:cxn modelId="{FC677569-E443-43E9-9EC4-2B0750EBC99B}" type="presParOf" srcId="{16989711-4A81-43F4-BACA-31A91F205C50}" destId="{E4653339-825C-436A-ABB4-8896817756A5}" srcOrd="0" destOrd="0" presId="urn:microsoft.com/office/officeart/2005/8/layout/vList2"/>
    <dgm:cxn modelId="{713CF08A-8A9C-4FFE-9F0F-8A38267DD361}" type="presParOf" srcId="{16989711-4A81-43F4-BACA-31A91F205C50}" destId="{37064C20-584F-4FB8-AA03-14669B535F2C}" srcOrd="1" destOrd="0" presId="urn:microsoft.com/office/officeart/2005/8/layout/vList2"/>
    <dgm:cxn modelId="{B1E3991F-F7F7-4852-89AF-D0C7FEB33DB6}" type="presParOf" srcId="{16989711-4A81-43F4-BACA-31A91F205C50}" destId="{D29C6C4C-CD1C-4676-8B01-5678B48B0467}" srcOrd="2" destOrd="0" presId="urn:microsoft.com/office/officeart/2005/8/layout/vList2"/>
    <dgm:cxn modelId="{57C3FE9D-B9E2-4CAC-A638-8C95C1AA52D8}" type="presParOf" srcId="{16989711-4A81-43F4-BACA-31A91F205C50}" destId="{9EC53DAA-17DC-4918-B12B-DCBD0A668B8D}" srcOrd="3" destOrd="0" presId="urn:microsoft.com/office/officeart/2005/8/layout/vList2"/>
    <dgm:cxn modelId="{8F33833F-E8F3-4BDC-9970-47B2ADC73FAA}" type="presParOf" srcId="{16989711-4A81-43F4-BACA-31A91F205C50}" destId="{2D08D45D-31B7-4390-9582-A6656AD7A458}" srcOrd="4" destOrd="0" presId="urn:microsoft.com/office/officeart/2005/8/layout/vList2"/>
    <dgm:cxn modelId="{35AA1EE2-F8E7-4971-BEE4-4215F53E1584}" type="presParOf" srcId="{16989711-4A81-43F4-BACA-31A91F205C50}" destId="{60DF5DE1-202F-4EA9-B695-4FD8F020DD4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22D0B9B-CDFE-41BC-B9AA-8431B76AB59D}"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D2D7CF38-614D-4E74-AE35-4B8675FC2D8B}">
      <dgm:prSet/>
      <dgm:spPr/>
      <dgm:t>
        <a:bodyPr/>
        <a:lstStyle/>
        <a:p>
          <a:pPr rtl="0"/>
          <a:r>
            <a:rPr lang="fi-FI" b="1" smtClean="0"/>
            <a:t>Kuluttajaluottokontrollin vaikutus prosessisääntöihin </a:t>
          </a:r>
          <a:endParaRPr lang="fi-FI"/>
        </a:p>
      </dgm:t>
    </dgm:pt>
    <dgm:pt modelId="{F7D2E32E-5D24-4C15-9D7F-895EF3AF38FD}" type="parTrans" cxnId="{2D347B38-3AC5-4B7D-9FCC-2734BAEA29AB}">
      <dgm:prSet/>
      <dgm:spPr/>
      <dgm:t>
        <a:bodyPr/>
        <a:lstStyle/>
        <a:p>
          <a:endParaRPr lang="en-US"/>
        </a:p>
      </dgm:t>
    </dgm:pt>
    <dgm:pt modelId="{9931AA2A-4A0E-4F97-B338-9BCBBDD5BC5D}" type="sibTrans" cxnId="{2D347B38-3AC5-4B7D-9FCC-2734BAEA29AB}">
      <dgm:prSet/>
      <dgm:spPr/>
      <dgm:t>
        <a:bodyPr/>
        <a:lstStyle/>
        <a:p>
          <a:endParaRPr lang="en-US"/>
        </a:p>
      </dgm:t>
    </dgm:pt>
    <dgm:pt modelId="{CC3A0B11-7540-48C6-AFFE-80708D659ECE}">
      <dgm:prSet/>
      <dgm:spPr/>
      <dgm:t>
        <a:bodyPr/>
        <a:lstStyle/>
        <a:p>
          <a:pPr rtl="0"/>
          <a:r>
            <a:rPr lang="fi-FI" smtClean="0"/>
            <a:t>Vaikutus yleisiin prosessisääntöihin? </a:t>
          </a:r>
          <a:endParaRPr lang="fi-FI"/>
        </a:p>
      </dgm:t>
    </dgm:pt>
    <dgm:pt modelId="{BE3C6EE0-42A0-457F-A523-CE09175378F5}" type="parTrans" cxnId="{3C9A7EF9-AFA9-4BBC-A07B-CE340F0D53BA}">
      <dgm:prSet/>
      <dgm:spPr/>
      <dgm:t>
        <a:bodyPr/>
        <a:lstStyle/>
        <a:p>
          <a:endParaRPr lang="en-US"/>
        </a:p>
      </dgm:t>
    </dgm:pt>
    <dgm:pt modelId="{43696676-E7FD-4D2A-A3E6-749C7C2535FD}" type="sibTrans" cxnId="{3C9A7EF9-AFA9-4BBC-A07B-CE340F0D53BA}">
      <dgm:prSet/>
      <dgm:spPr/>
      <dgm:t>
        <a:bodyPr/>
        <a:lstStyle/>
        <a:p>
          <a:endParaRPr lang="en-US"/>
        </a:p>
      </dgm:t>
    </dgm:pt>
    <dgm:pt modelId="{92FEFBFF-0605-4E7C-90BB-EB2DB1AD327A}">
      <dgm:prSet/>
      <dgm:spPr/>
      <dgm:t>
        <a:bodyPr/>
        <a:lstStyle/>
        <a:p>
          <a:pPr rtl="0"/>
          <a:r>
            <a:rPr lang="fi-FI" i="1" smtClean="0"/>
            <a:t>Kuluttajaprosessioikeuden</a:t>
          </a:r>
          <a:r>
            <a:rPr lang="fi-FI" smtClean="0"/>
            <a:t> kehitys </a:t>
          </a:r>
          <a:endParaRPr lang="fi-FI"/>
        </a:p>
      </dgm:t>
    </dgm:pt>
    <dgm:pt modelId="{1FC3E431-5AF5-4141-B55D-68B7ACB26B7A}" type="parTrans" cxnId="{A2550AC8-1630-4904-A63A-A0EE99B87390}">
      <dgm:prSet/>
      <dgm:spPr/>
      <dgm:t>
        <a:bodyPr/>
        <a:lstStyle/>
        <a:p>
          <a:endParaRPr lang="en-US"/>
        </a:p>
      </dgm:t>
    </dgm:pt>
    <dgm:pt modelId="{2789AD47-F81F-4842-AE94-54028520E9D7}" type="sibTrans" cxnId="{A2550AC8-1630-4904-A63A-A0EE99B87390}">
      <dgm:prSet/>
      <dgm:spPr/>
      <dgm:t>
        <a:bodyPr/>
        <a:lstStyle/>
        <a:p>
          <a:endParaRPr lang="en-US"/>
        </a:p>
      </dgm:t>
    </dgm:pt>
    <dgm:pt modelId="{C5D7D6BC-1753-4755-8BFF-F8FED871E44B}">
      <dgm:prSet/>
      <dgm:spPr/>
      <dgm:t>
        <a:bodyPr/>
        <a:lstStyle/>
        <a:p>
          <a:pPr rtl="0"/>
          <a:r>
            <a:rPr lang="fi-FI" i="1" smtClean="0"/>
            <a:t>Tuomioistuimen toimivalta (Bryssel I –asetus) </a:t>
          </a:r>
          <a:endParaRPr lang="fi-FI"/>
        </a:p>
      </dgm:t>
    </dgm:pt>
    <dgm:pt modelId="{328AAF12-BB6C-46B7-B43E-9CF1A2800341}" type="parTrans" cxnId="{51345B10-F400-47FB-A750-CCD070D0B177}">
      <dgm:prSet/>
      <dgm:spPr/>
      <dgm:t>
        <a:bodyPr/>
        <a:lstStyle/>
        <a:p>
          <a:endParaRPr lang="en-US"/>
        </a:p>
      </dgm:t>
    </dgm:pt>
    <dgm:pt modelId="{DC1D1169-B8A7-4E26-912D-35D513A3BB76}" type="sibTrans" cxnId="{51345B10-F400-47FB-A750-CCD070D0B177}">
      <dgm:prSet/>
      <dgm:spPr/>
      <dgm:t>
        <a:bodyPr/>
        <a:lstStyle/>
        <a:p>
          <a:endParaRPr lang="en-US"/>
        </a:p>
      </dgm:t>
    </dgm:pt>
    <dgm:pt modelId="{62D04E5A-1FA5-487B-A1E4-D65AA5C77C23}">
      <dgm:prSet/>
      <dgm:spPr/>
      <dgm:t>
        <a:bodyPr/>
        <a:lstStyle/>
        <a:p>
          <a:pPr rtl="0"/>
          <a:r>
            <a:rPr lang="fi-FI" i="1" smtClean="0"/>
            <a:t>Kuluttajaviranomaisten ja –järjestöjen prosessilegitimaatio </a:t>
          </a:r>
          <a:endParaRPr lang="fi-FI"/>
        </a:p>
      </dgm:t>
    </dgm:pt>
    <dgm:pt modelId="{AC7A9FE3-496D-4B58-9EE1-A13048362CD8}" type="parTrans" cxnId="{7247F0B7-675F-4B49-8822-CFDC8A74572B}">
      <dgm:prSet/>
      <dgm:spPr/>
      <dgm:t>
        <a:bodyPr/>
        <a:lstStyle/>
        <a:p>
          <a:endParaRPr lang="en-US"/>
        </a:p>
      </dgm:t>
    </dgm:pt>
    <dgm:pt modelId="{EE182639-B6D8-457D-9B15-EAD2DE622B0C}" type="sibTrans" cxnId="{7247F0B7-675F-4B49-8822-CFDC8A74572B}">
      <dgm:prSet/>
      <dgm:spPr/>
      <dgm:t>
        <a:bodyPr/>
        <a:lstStyle/>
        <a:p>
          <a:endParaRPr lang="en-US"/>
        </a:p>
      </dgm:t>
    </dgm:pt>
    <dgm:pt modelId="{72BEEB51-F0C3-422D-9B84-ED746195F7B6}">
      <dgm:prSet/>
      <dgm:spPr/>
      <dgm:t>
        <a:bodyPr/>
        <a:lstStyle/>
        <a:p>
          <a:pPr rtl="0"/>
          <a:r>
            <a:rPr lang="fi-FI" i="1" smtClean="0"/>
            <a:t>Tasavertaisen aseman edistäminen: julkinen oikeusapu </a:t>
          </a:r>
          <a:endParaRPr lang="fi-FI"/>
        </a:p>
      </dgm:t>
    </dgm:pt>
    <dgm:pt modelId="{CFFDD780-E84D-413E-8F2F-4AA7BA324AA4}" type="parTrans" cxnId="{8909FEF5-67C0-4851-AD6D-E537B181BACE}">
      <dgm:prSet/>
      <dgm:spPr/>
      <dgm:t>
        <a:bodyPr/>
        <a:lstStyle/>
        <a:p>
          <a:endParaRPr lang="en-US"/>
        </a:p>
      </dgm:t>
    </dgm:pt>
    <dgm:pt modelId="{95D574F5-AC03-40F4-8E24-C6ED94488422}" type="sibTrans" cxnId="{8909FEF5-67C0-4851-AD6D-E537B181BACE}">
      <dgm:prSet/>
      <dgm:spPr/>
      <dgm:t>
        <a:bodyPr/>
        <a:lstStyle/>
        <a:p>
          <a:endParaRPr lang="en-US"/>
        </a:p>
      </dgm:t>
    </dgm:pt>
    <dgm:pt modelId="{241DA936-4003-4AE1-8633-C9183B48DAAB}">
      <dgm:prSet/>
      <dgm:spPr/>
      <dgm:t>
        <a:bodyPr/>
        <a:lstStyle/>
        <a:p>
          <a:pPr rtl="0"/>
          <a:r>
            <a:rPr lang="fi-FI" i="1" smtClean="0"/>
            <a:t>Ym. </a:t>
          </a:r>
          <a:endParaRPr lang="fi-FI"/>
        </a:p>
      </dgm:t>
    </dgm:pt>
    <dgm:pt modelId="{9837D93B-D9C0-471B-8C93-8C074B258950}" type="parTrans" cxnId="{4299D45B-B33C-4D4B-9F91-7B1A74FFCB2B}">
      <dgm:prSet/>
      <dgm:spPr/>
      <dgm:t>
        <a:bodyPr/>
        <a:lstStyle/>
        <a:p>
          <a:endParaRPr lang="en-US"/>
        </a:p>
      </dgm:t>
    </dgm:pt>
    <dgm:pt modelId="{38BEF438-E14F-4C59-B6A9-A863708CBDA0}" type="sibTrans" cxnId="{4299D45B-B33C-4D4B-9F91-7B1A74FFCB2B}">
      <dgm:prSet/>
      <dgm:spPr/>
      <dgm:t>
        <a:bodyPr/>
        <a:lstStyle/>
        <a:p>
          <a:endParaRPr lang="en-US"/>
        </a:p>
      </dgm:t>
    </dgm:pt>
    <dgm:pt modelId="{5D4E9DCD-82D3-44F2-BD12-CACE9B8CFF52}">
      <dgm:prSet/>
      <dgm:spPr/>
      <dgm:t>
        <a:bodyPr/>
        <a:lstStyle/>
        <a:p>
          <a:pPr rtl="0"/>
          <a:r>
            <a:rPr lang="fi-FI" b="1" smtClean="0"/>
            <a:t>Kohtuullistamisjärjestelmien kehitys </a:t>
          </a:r>
          <a:endParaRPr lang="fi-FI"/>
        </a:p>
      </dgm:t>
    </dgm:pt>
    <dgm:pt modelId="{570EF407-E295-43AD-AC5A-DFFEFE5AAA0B}" type="parTrans" cxnId="{FB12D46D-7341-47B2-B472-808DE340FAF1}">
      <dgm:prSet/>
      <dgm:spPr/>
      <dgm:t>
        <a:bodyPr/>
        <a:lstStyle/>
        <a:p>
          <a:endParaRPr lang="en-US"/>
        </a:p>
      </dgm:t>
    </dgm:pt>
    <dgm:pt modelId="{E26A325F-5CAB-4CAC-87D3-1F116B8E0B78}" type="sibTrans" cxnId="{FB12D46D-7341-47B2-B472-808DE340FAF1}">
      <dgm:prSet/>
      <dgm:spPr/>
      <dgm:t>
        <a:bodyPr/>
        <a:lstStyle/>
        <a:p>
          <a:endParaRPr lang="en-US"/>
        </a:p>
      </dgm:t>
    </dgm:pt>
    <dgm:pt modelId="{4350D15F-454E-4B66-AF5D-B2AF853FE923}">
      <dgm:prSet/>
      <dgm:spPr/>
      <dgm:t>
        <a:bodyPr/>
        <a:lstStyle/>
        <a:p>
          <a:pPr rtl="0"/>
          <a:r>
            <a:rPr lang="fi-FI" smtClean="0"/>
            <a:t>Pohjoismaiset ja EU-oikeuden järjestelmät </a:t>
          </a:r>
          <a:endParaRPr lang="fi-FI"/>
        </a:p>
      </dgm:t>
    </dgm:pt>
    <dgm:pt modelId="{D2707355-D19A-45DE-873A-9FEF1BEFB73F}" type="parTrans" cxnId="{432A135D-3FD6-44D5-BE86-7C3BDE00A575}">
      <dgm:prSet/>
      <dgm:spPr/>
      <dgm:t>
        <a:bodyPr/>
        <a:lstStyle/>
        <a:p>
          <a:endParaRPr lang="en-US"/>
        </a:p>
      </dgm:t>
    </dgm:pt>
    <dgm:pt modelId="{80DB6E3E-EE6C-4260-95D7-7D31A1EFA3F3}" type="sibTrans" cxnId="{432A135D-3FD6-44D5-BE86-7C3BDE00A575}">
      <dgm:prSet/>
      <dgm:spPr/>
      <dgm:t>
        <a:bodyPr/>
        <a:lstStyle/>
        <a:p>
          <a:endParaRPr lang="en-US"/>
        </a:p>
      </dgm:t>
    </dgm:pt>
    <dgm:pt modelId="{5C097017-A342-4005-9F19-A38453965A1B}">
      <dgm:prSet/>
      <dgm:spPr/>
      <dgm:t>
        <a:bodyPr/>
        <a:lstStyle/>
        <a:p>
          <a:pPr rtl="0"/>
          <a:r>
            <a:rPr lang="fi-FI" i="1" smtClean="0"/>
            <a:t>Joustavuus (pohjoismaisissa enemmän) </a:t>
          </a:r>
          <a:endParaRPr lang="fi-FI"/>
        </a:p>
      </dgm:t>
    </dgm:pt>
    <dgm:pt modelId="{4CD96EC5-F1FD-45CD-A444-2005D3302DF4}" type="parTrans" cxnId="{4C256CC7-4A0F-4C1E-892B-E395891927A8}">
      <dgm:prSet/>
      <dgm:spPr/>
      <dgm:t>
        <a:bodyPr/>
        <a:lstStyle/>
        <a:p>
          <a:endParaRPr lang="en-US"/>
        </a:p>
      </dgm:t>
    </dgm:pt>
    <dgm:pt modelId="{306D1CE4-2A2A-41FA-A77E-2441D6F1FB7C}" type="sibTrans" cxnId="{4C256CC7-4A0F-4C1E-892B-E395891927A8}">
      <dgm:prSet/>
      <dgm:spPr/>
      <dgm:t>
        <a:bodyPr/>
        <a:lstStyle/>
        <a:p>
          <a:endParaRPr lang="en-US"/>
        </a:p>
      </dgm:t>
    </dgm:pt>
    <dgm:pt modelId="{415CDABC-F732-42F5-8099-8685A333B976}">
      <dgm:prSet/>
      <dgm:spPr/>
      <dgm:t>
        <a:bodyPr/>
        <a:lstStyle/>
        <a:p>
          <a:pPr rtl="0"/>
          <a:r>
            <a:rPr lang="fi-FI" i="1" dirty="0" smtClean="0"/>
            <a:t>Pakottavuus ja läpäisevyys (EU-oikeudessa enemmän) </a:t>
          </a:r>
          <a:endParaRPr lang="fi-FI" dirty="0"/>
        </a:p>
      </dgm:t>
    </dgm:pt>
    <dgm:pt modelId="{F999C5D9-AEE6-48C9-8A16-EDCD97822576}" type="parTrans" cxnId="{2B6BF609-4C08-4B52-A643-3E83850DD811}">
      <dgm:prSet/>
      <dgm:spPr/>
      <dgm:t>
        <a:bodyPr/>
        <a:lstStyle/>
        <a:p>
          <a:endParaRPr lang="en-US"/>
        </a:p>
      </dgm:t>
    </dgm:pt>
    <dgm:pt modelId="{B0771A1D-E4AD-438B-9680-10FC249CA950}" type="sibTrans" cxnId="{2B6BF609-4C08-4B52-A643-3E83850DD811}">
      <dgm:prSet/>
      <dgm:spPr/>
      <dgm:t>
        <a:bodyPr/>
        <a:lstStyle/>
        <a:p>
          <a:endParaRPr lang="en-US"/>
        </a:p>
      </dgm:t>
    </dgm:pt>
    <dgm:pt modelId="{88888EAE-1B5D-4352-8687-541FF1DEDF81}" type="pres">
      <dgm:prSet presAssocID="{E22D0B9B-CDFE-41BC-B9AA-8431B76AB59D}" presName="vert0" presStyleCnt="0">
        <dgm:presLayoutVars>
          <dgm:dir/>
          <dgm:animOne val="branch"/>
          <dgm:animLvl val="lvl"/>
        </dgm:presLayoutVars>
      </dgm:prSet>
      <dgm:spPr/>
      <dgm:t>
        <a:bodyPr/>
        <a:lstStyle/>
        <a:p>
          <a:endParaRPr lang="fi-FI"/>
        </a:p>
      </dgm:t>
    </dgm:pt>
    <dgm:pt modelId="{D4981558-E477-4C48-93A7-1E4D1429C871}" type="pres">
      <dgm:prSet presAssocID="{D2D7CF38-614D-4E74-AE35-4B8675FC2D8B}" presName="thickLine" presStyleLbl="alignNode1" presStyleIdx="0" presStyleCnt="2"/>
      <dgm:spPr/>
    </dgm:pt>
    <dgm:pt modelId="{4D38221B-26F0-441A-947C-7C1B62B0F2D9}" type="pres">
      <dgm:prSet presAssocID="{D2D7CF38-614D-4E74-AE35-4B8675FC2D8B}" presName="horz1" presStyleCnt="0"/>
      <dgm:spPr/>
    </dgm:pt>
    <dgm:pt modelId="{94BA7A44-1F6F-43F4-A51C-9A3054299168}" type="pres">
      <dgm:prSet presAssocID="{D2D7CF38-614D-4E74-AE35-4B8675FC2D8B}" presName="tx1" presStyleLbl="revTx" presStyleIdx="0" presStyleCnt="11"/>
      <dgm:spPr/>
      <dgm:t>
        <a:bodyPr/>
        <a:lstStyle/>
        <a:p>
          <a:endParaRPr lang="fi-FI"/>
        </a:p>
      </dgm:t>
    </dgm:pt>
    <dgm:pt modelId="{26088586-DD54-49C8-BCA9-AAFD8F88AAA8}" type="pres">
      <dgm:prSet presAssocID="{D2D7CF38-614D-4E74-AE35-4B8675FC2D8B}" presName="vert1" presStyleCnt="0"/>
      <dgm:spPr/>
    </dgm:pt>
    <dgm:pt modelId="{F0EC40FC-8CDC-42C3-BF85-957437F81424}" type="pres">
      <dgm:prSet presAssocID="{CC3A0B11-7540-48C6-AFFE-80708D659ECE}" presName="vertSpace2a" presStyleCnt="0"/>
      <dgm:spPr/>
    </dgm:pt>
    <dgm:pt modelId="{80663104-EED9-41FC-8EDB-C112B237DE2D}" type="pres">
      <dgm:prSet presAssocID="{CC3A0B11-7540-48C6-AFFE-80708D659ECE}" presName="horz2" presStyleCnt="0"/>
      <dgm:spPr/>
    </dgm:pt>
    <dgm:pt modelId="{6BFC69F7-FAF1-4801-BEB3-C411B6647F47}" type="pres">
      <dgm:prSet presAssocID="{CC3A0B11-7540-48C6-AFFE-80708D659ECE}" presName="horzSpace2" presStyleCnt="0"/>
      <dgm:spPr/>
    </dgm:pt>
    <dgm:pt modelId="{8F3FA263-6DBE-4A7E-9444-B86834D39AD8}" type="pres">
      <dgm:prSet presAssocID="{CC3A0B11-7540-48C6-AFFE-80708D659ECE}" presName="tx2" presStyleLbl="revTx" presStyleIdx="1" presStyleCnt="11"/>
      <dgm:spPr/>
      <dgm:t>
        <a:bodyPr/>
        <a:lstStyle/>
        <a:p>
          <a:endParaRPr lang="fi-FI"/>
        </a:p>
      </dgm:t>
    </dgm:pt>
    <dgm:pt modelId="{353C3106-9507-4B44-9FBF-88029E32996F}" type="pres">
      <dgm:prSet presAssocID="{CC3A0B11-7540-48C6-AFFE-80708D659ECE}" presName="vert2" presStyleCnt="0"/>
      <dgm:spPr/>
    </dgm:pt>
    <dgm:pt modelId="{C2304FD4-2B47-45C4-A110-CF0D2970F02B}" type="pres">
      <dgm:prSet presAssocID="{CC3A0B11-7540-48C6-AFFE-80708D659ECE}" presName="thinLine2b" presStyleLbl="callout" presStyleIdx="0" presStyleCnt="7"/>
      <dgm:spPr/>
    </dgm:pt>
    <dgm:pt modelId="{48D81C43-CDD0-4EE5-B00F-132DED8A5B67}" type="pres">
      <dgm:prSet presAssocID="{CC3A0B11-7540-48C6-AFFE-80708D659ECE}" presName="vertSpace2b" presStyleCnt="0"/>
      <dgm:spPr/>
    </dgm:pt>
    <dgm:pt modelId="{032280A9-F510-44A3-9CA9-2999F42CD0FC}" type="pres">
      <dgm:prSet presAssocID="{92FEFBFF-0605-4E7C-90BB-EB2DB1AD327A}" presName="horz2" presStyleCnt="0"/>
      <dgm:spPr/>
    </dgm:pt>
    <dgm:pt modelId="{195CE29A-B02A-48CC-A47B-918D3DACC089}" type="pres">
      <dgm:prSet presAssocID="{92FEFBFF-0605-4E7C-90BB-EB2DB1AD327A}" presName="horzSpace2" presStyleCnt="0"/>
      <dgm:spPr/>
    </dgm:pt>
    <dgm:pt modelId="{6845B6FC-30F4-4471-A333-4950A8154C3A}" type="pres">
      <dgm:prSet presAssocID="{92FEFBFF-0605-4E7C-90BB-EB2DB1AD327A}" presName="tx2" presStyleLbl="revTx" presStyleIdx="2" presStyleCnt="11"/>
      <dgm:spPr/>
      <dgm:t>
        <a:bodyPr/>
        <a:lstStyle/>
        <a:p>
          <a:endParaRPr lang="fi-FI"/>
        </a:p>
      </dgm:t>
    </dgm:pt>
    <dgm:pt modelId="{185CEA5E-8965-49B6-8772-2F931012DC5F}" type="pres">
      <dgm:prSet presAssocID="{92FEFBFF-0605-4E7C-90BB-EB2DB1AD327A}" presName="vert2" presStyleCnt="0"/>
      <dgm:spPr/>
    </dgm:pt>
    <dgm:pt modelId="{A14D87A1-C871-487F-9FF2-8F728E006D7D}" type="pres">
      <dgm:prSet presAssocID="{C5D7D6BC-1753-4755-8BFF-F8FED871E44B}" presName="horz3" presStyleCnt="0"/>
      <dgm:spPr/>
    </dgm:pt>
    <dgm:pt modelId="{79B3559A-78DF-49C6-BF70-1B3F1F8C4652}" type="pres">
      <dgm:prSet presAssocID="{C5D7D6BC-1753-4755-8BFF-F8FED871E44B}" presName="horzSpace3" presStyleCnt="0"/>
      <dgm:spPr/>
    </dgm:pt>
    <dgm:pt modelId="{D2D3DB19-CDB1-454D-BCCD-C1DF2497256E}" type="pres">
      <dgm:prSet presAssocID="{C5D7D6BC-1753-4755-8BFF-F8FED871E44B}" presName="tx3" presStyleLbl="revTx" presStyleIdx="3" presStyleCnt="11"/>
      <dgm:spPr/>
      <dgm:t>
        <a:bodyPr/>
        <a:lstStyle/>
        <a:p>
          <a:endParaRPr lang="fi-FI"/>
        </a:p>
      </dgm:t>
    </dgm:pt>
    <dgm:pt modelId="{092032E7-80B6-4E9C-AECF-CA054F2BA6F3}" type="pres">
      <dgm:prSet presAssocID="{C5D7D6BC-1753-4755-8BFF-F8FED871E44B}" presName="vert3" presStyleCnt="0"/>
      <dgm:spPr/>
    </dgm:pt>
    <dgm:pt modelId="{3DD84FF5-D050-49AB-B180-122D6C550CED}" type="pres">
      <dgm:prSet presAssocID="{DC1D1169-B8A7-4E26-912D-35D513A3BB76}" presName="thinLine3" presStyleLbl="callout" presStyleIdx="1" presStyleCnt="7"/>
      <dgm:spPr/>
    </dgm:pt>
    <dgm:pt modelId="{EC3C6637-CE5B-47DF-9A61-0FF3D1ACE28D}" type="pres">
      <dgm:prSet presAssocID="{62D04E5A-1FA5-487B-A1E4-D65AA5C77C23}" presName="horz3" presStyleCnt="0"/>
      <dgm:spPr/>
    </dgm:pt>
    <dgm:pt modelId="{FD7D0985-53BB-46E9-B7DD-3D18711C3458}" type="pres">
      <dgm:prSet presAssocID="{62D04E5A-1FA5-487B-A1E4-D65AA5C77C23}" presName="horzSpace3" presStyleCnt="0"/>
      <dgm:spPr/>
    </dgm:pt>
    <dgm:pt modelId="{874CA0B3-0961-4D26-BD31-91288FF3CC0B}" type="pres">
      <dgm:prSet presAssocID="{62D04E5A-1FA5-487B-A1E4-D65AA5C77C23}" presName="tx3" presStyleLbl="revTx" presStyleIdx="4" presStyleCnt="11"/>
      <dgm:spPr/>
      <dgm:t>
        <a:bodyPr/>
        <a:lstStyle/>
        <a:p>
          <a:endParaRPr lang="fi-FI"/>
        </a:p>
      </dgm:t>
    </dgm:pt>
    <dgm:pt modelId="{BA4040F3-E56A-430D-B05E-A2ABFE13F3DB}" type="pres">
      <dgm:prSet presAssocID="{62D04E5A-1FA5-487B-A1E4-D65AA5C77C23}" presName="vert3" presStyleCnt="0"/>
      <dgm:spPr/>
    </dgm:pt>
    <dgm:pt modelId="{9C0F4F2F-1500-44CA-A4DF-5C2A048C52DE}" type="pres">
      <dgm:prSet presAssocID="{EE182639-B6D8-457D-9B15-EAD2DE622B0C}" presName="thinLine3" presStyleLbl="callout" presStyleIdx="2" presStyleCnt="7"/>
      <dgm:spPr/>
    </dgm:pt>
    <dgm:pt modelId="{801F4786-A9DB-4AD5-BA25-1196FF8635EB}" type="pres">
      <dgm:prSet presAssocID="{72BEEB51-F0C3-422D-9B84-ED746195F7B6}" presName="horz3" presStyleCnt="0"/>
      <dgm:spPr/>
    </dgm:pt>
    <dgm:pt modelId="{AD7EC20B-7758-4390-8A42-11DC5C02CE79}" type="pres">
      <dgm:prSet presAssocID="{72BEEB51-F0C3-422D-9B84-ED746195F7B6}" presName="horzSpace3" presStyleCnt="0"/>
      <dgm:spPr/>
    </dgm:pt>
    <dgm:pt modelId="{2FD80ED1-43AD-4A9D-80B9-AC05CE1ACC0C}" type="pres">
      <dgm:prSet presAssocID="{72BEEB51-F0C3-422D-9B84-ED746195F7B6}" presName="tx3" presStyleLbl="revTx" presStyleIdx="5" presStyleCnt="11"/>
      <dgm:spPr/>
      <dgm:t>
        <a:bodyPr/>
        <a:lstStyle/>
        <a:p>
          <a:endParaRPr lang="fi-FI"/>
        </a:p>
      </dgm:t>
    </dgm:pt>
    <dgm:pt modelId="{C8DB32F4-C9F1-47CC-8958-D132638240D4}" type="pres">
      <dgm:prSet presAssocID="{72BEEB51-F0C3-422D-9B84-ED746195F7B6}" presName="vert3" presStyleCnt="0"/>
      <dgm:spPr/>
    </dgm:pt>
    <dgm:pt modelId="{482ABF00-6EA6-45D2-9F9B-BD73534876A8}" type="pres">
      <dgm:prSet presAssocID="{95D574F5-AC03-40F4-8E24-C6ED94488422}" presName="thinLine3" presStyleLbl="callout" presStyleIdx="3" presStyleCnt="7"/>
      <dgm:spPr/>
    </dgm:pt>
    <dgm:pt modelId="{D8718513-C15F-41EB-A0E9-914C7662FE50}" type="pres">
      <dgm:prSet presAssocID="{241DA936-4003-4AE1-8633-C9183B48DAAB}" presName="horz3" presStyleCnt="0"/>
      <dgm:spPr/>
    </dgm:pt>
    <dgm:pt modelId="{4A772C47-6721-465A-B4EC-62686902A8FB}" type="pres">
      <dgm:prSet presAssocID="{241DA936-4003-4AE1-8633-C9183B48DAAB}" presName="horzSpace3" presStyleCnt="0"/>
      <dgm:spPr/>
    </dgm:pt>
    <dgm:pt modelId="{627A44A1-5B61-43A7-9844-55F5CCA40AD0}" type="pres">
      <dgm:prSet presAssocID="{241DA936-4003-4AE1-8633-C9183B48DAAB}" presName="tx3" presStyleLbl="revTx" presStyleIdx="6" presStyleCnt="11"/>
      <dgm:spPr/>
      <dgm:t>
        <a:bodyPr/>
        <a:lstStyle/>
        <a:p>
          <a:endParaRPr lang="fi-FI"/>
        </a:p>
      </dgm:t>
    </dgm:pt>
    <dgm:pt modelId="{B7AA9AFE-C263-4438-9CA9-6E73CF91C3F4}" type="pres">
      <dgm:prSet presAssocID="{241DA936-4003-4AE1-8633-C9183B48DAAB}" presName="vert3" presStyleCnt="0"/>
      <dgm:spPr/>
    </dgm:pt>
    <dgm:pt modelId="{22687A40-AE8F-4D3A-B5FD-FFA06C18A964}" type="pres">
      <dgm:prSet presAssocID="{92FEFBFF-0605-4E7C-90BB-EB2DB1AD327A}" presName="thinLine2b" presStyleLbl="callout" presStyleIdx="4" presStyleCnt="7"/>
      <dgm:spPr/>
    </dgm:pt>
    <dgm:pt modelId="{C5A9CB5C-494B-45F3-8F42-44C99A927CB3}" type="pres">
      <dgm:prSet presAssocID="{92FEFBFF-0605-4E7C-90BB-EB2DB1AD327A}" presName="vertSpace2b" presStyleCnt="0"/>
      <dgm:spPr/>
    </dgm:pt>
    <dgm:pt modelId="{3FE394BB-B5E1-4B8B-A7CE-6506AF1EE482}" type="pres">
      <dgm:prSet presAssocID="{5D4E9DCD-82D3-44F2-BD12-CACE9B8CFF52}" presName="thickLine" presStyleLbl="alignNode1" presStyleIdx="1" presStyleCnt="2"/>
      <dgm:spPr/>
    </dgm:pt>
    <dgm:pt modelId="{1A7493B2-B32E-47BF-8A24-786191E3FBF6}" type="pres">
      <dgm:prSet presAssocID="{5D4E9DCD-82D3-44F2-BD12-CACE9B8CFF52}" presName="horz1" presStyleCnt="0"/>
      <dgm:spPr/>
    </dgm:pt>
    <dgm:pt modelId="{BFA37F52-9747-4B79-8641-01FCA7205699}" type="pres">
      <dgm:prSet presAssocID="{5D4E9DCD-82D3-44F2-BD12-CACE9B8CFF52}" presName="tx1" presStyleLbl="revTx" presStyleIdx="7" presStyleCnt="11"/>
      <dgm:spPr/>
      <dgm:t>
        <a:bodyPr/>
        <a:lstStyle/>
        <a:p>
          <a:endParaRPr lang="fi-FI"/>
        </a:p>
      </dgm:t>
    </dgm:pt>
    <dgm:pt modelId="{09069423-5A39-441C-8734-61A6841C740D}" type="pres">
      <dgm:prSet presAssocID="{5D4E9DCD-82D3-44F2-BD12-CACE9B8CFF52}" presName="vert1" presStyleCnt="0"/>
      <dgm:spPr/>
    </dgm:pt>
    <dgm:pt modelId="{A7C6B718-82EE-4BA2-9EA9-257C70C6C616}" type="pres">
      <dgm:prSet presAssocID="{4350D15F-454E-4B66-AF5D-B2AF853FE923}" presName="vertSpace2a" presStyleCnt="0"/>
      <dgm:spPr/>
    </dgm:pt>
    <dgm:pt modelId="{7ADBDAB3-CD42-4056-B319-274651CE1A9B}" type="pres">
      <dgm:prSet presAssocID="{4350D15F-454E-4B66-AF5D-B2AF853FE923}" presName="horz2" presStyleCnt="0"/>
      <dgm:spPr/>
    </dgm:pt>
    <dgm:pt modelId="{3D113B99-6340-4A73-89F5-DA197BF279CC}" type="pres">
      <dgm:prSet presAssocID="{4350D15F-454E-4B66-AF5D-B2AF853FE923}" presName="horzSpace2" presStyleCnt="0"/>
      <dgm:spPr/>
    </dgm:pt>
    <dgm:pt modelId="{96B028A3-5109-4D8A-963E-F15B06A18636}" type="pres">
      <dgm:prSet presAssocID="{4350D15F-454E-4B66-AF5D-B2AF853FE923}" presName="tx2" presStyleLbl="revTx" presStyleIdx="8" presStyleCnt="11"/>
      <dgm:spPr/>
      <dgm:t>
        <a:bodyPr/>
        <a:lstStyle/>
        <a:p>
          <a:endParaRPr lang="fi-FI"/>
        </a:p>
      </dgm:t>
    </dgm:pt>
    <dgm:pt modelId="{91C8A2D5-8556-4B69-BC07-BD9F0388E63C}" type="pres">
      <dgm:prSet presAssocID="{4350D15F-454E-4B66-AF5D-B2AF853FE923}" presName="vert2" presStyleCnt="0"/>
      <dgm:spPr/>
    </dgm:pt>
    <dgm:pt modelId="{FD91F15C-E2D4-46B0-AECB-67F7BBF83862}" type="pres">
      <dgm:prSet presAssocID="{5C097017-A342-4005-9F19-A38453965A1B}" presName="horz3" presStyleCnt="0"/>
      <dgm:spPr/>
    </dgm:pt>
    <dgm:pt modelId="{BFD14DF2-8F72-43CB-A42F-FB3906B4197A}" type="pres">
      <dgm:prSet presAssocID="{5C097017-A342-4005-9F19-A38453965A1B}" presName="horzSpace3" presStyleCnt="0"/>
      <dgm:spPr/>
    </dgm:pt>
    <dgm:pt modelId="{62A04425-D7C6-4B2E-8F1B-0EEE99FAB08D}" type="pres">
      <dgm:prSet presAssocID="{5C097017-A342-4005-9F19-A38453965A1B}" presName="tx3" presStyleLbl="revTx" presStyleIdx="9" presStyleCnt="11"/>
      <dgm:spPr/>
      <dgm:t>
        <a:bodyPr/>
        <a:lstStyle/>
        <a:p>
          <a:endParaRPr lang="fi-FI"/>
        </a:p>
      </dgm:t>
    </dgm:pt>
    <dgm:pt modelId="{FF4400EA-2C15-464A-BF3F-9798538B0243}" type="pres">
      <dgm:prSet presAssocID="{5C097017-A342-4005-9F19-A38453965A1B}" presName="vert3" presStyleCnt="0"/>
      <dgm:spPr/>
    </dgm:pt>
    <dgm:pt modelId="{406567D0-606C-4014-BB98-4A8D0CAC1367}" type="pres">
      <dgm:prSet presAssocID="{306D1CE4-2A2A-41FA-A77E-2441D6F1FB7C}" presName="thinLine3" presStyleLbl="callout" presStyleIdx="5" presStyleCnt="7"/>
      <dgm:spPr/>
    </dgm:pt>
    <dgm:pt modelId="{3C8AA863-4C53-4542-BCAF-EEF294174388}" type="pres">
      <dgm:prSet presAssocID="{415CDABC-F732-42F5-8099-8685A333B976}" presName="horz3" presStyleCnt="0"/>
      <dgm:spPr/>
    </dgm:pt>
    <dgm:pt modelId="{2272A9E5-B4EB-4BE3-ABDB-E856008C80A2}" type="pres">
      <dgm:prSet presAssocID="{415CDABC-F732-42F5-8099-8685A333B976}" presName="horzSpace3" presStyleCnt="0"/>
      <dgm:spPr/>
    </dgm:pt>
    <dgm:pt modelId="{80079DDE-322D-4A11-9A8B-8F7982B836E4}" type="pres">
      <dgm:prSet presAssocID="{415CDABC-F732-42F5-8099-8685A333B976}" presName="tx3" presStyleLbl="revTx" presStyleIdx="10" presStyleCnt="11"/>
      <dgm:spPr/>
      <dgm:t>
        <a:bodyPr/>
        <a:lstStyle/>
        <a:p>
          <a:endParaRPr lang="fi-FI"/>
        </a:p>
      </dgm:t>
    </dgm:pt>
    <dgm:pt modelId="{40847E5F-2050-4A8F-9B96-67B371004037}" type="pres">
      <dgm:prSet presAssocID="{415CDABC-F732-42F5-8099-8685A333B976}" presName="vert3" presStyleCnt="0"/>
      <dgm:spPr/>
    </dgm:pt>
    <dgm:pt modelId="{81FA7D66-DD4B-48B6-8DC4-B35881F03231}" type="pres">
      <dgm:prSet presAssocID="{4350D15F-454E-4B66-AF5D-B2AF853FE923}" presName="thinLine2b" presStyleLbl="callout" presStyleIdx="6" presStyleCnt="7"/>
      <dgm:spPr/>
    </dgm:pt>
    <dgm:pt modelId="{CC280CA6-E56E-42AE-9701-B1BB170A7AD9}" type="pres">
      <dgm:prSet presAssocID="{4350D15F-454E-4B66-AF5D-B2AF853FE923}" presName="vertSpace2b" presStyleCnt="0"/>
      <dgm:spPr/>
    </dgm:pt>
  </dgm:ptLst>
  <dgm:cxnLst>
    <dgm:cxn modelId="{9FE30F37-BE00-4FF2-826A-1DFF4EA88D59}" type="presOf" srcId="{E22D0B9B-CDFE-41BC-B9AA-8431B76AB59D}" destId="{88888EAE-1B5D-4352-8687-541FF1DEDF81}" srcOrd="0" destOrd="0" presId="urn:microsoft.com/office/officeart/2008/layout/LinedList"/>
    <dgm:cxn modelId="{5824A330-7619-445D-BE63-4718BA97EB23}" type="presOf" srcId="{241DA936-4003-4AE1-8633-C9183B48DAAB}" destId="{627A44A1-5B61-43A7-9844-55F5CCA40AD0}" srcOrd="0" destOrd="0" presId="urn:microsoft.com/office/officeart/2008/layout/LinedList"/>
    <dgm:cxn modelId="{01A15F7E-ACDE-4BF5-B23E-4F3246FB24C1}" type="presOf" srcId="{415CDABC-F732-42F5-8099-8685A333B976}" destId="{80079DDE-322D-4A11-9A8B-8F7982B836E4}" srcOrd="0" destOrd="0" presId="urn:microsoft.com/office/officeart/2008/layout/LinedList"/>
    <dgm:cxn modelId="{FB12D46D-7341-47B2-B472-808DE340FAF1}" srcId="{E22D0B9B-CDFE-41BC-B9AA-8431B76AB59D}" destId="{5D4E9DCD-82D3-44F2-BD12-CACE9B8CFF52}" srcOrd="1" destOrd="0" parTransId="{570EF407-E295-43AD-AC5A-DFFEFE5AAA0B}" sibTransId="{E26A325F-5CAB-4CAC-87D3-1F116B8E0B78}"/>
    <dgm:cxn modelId="{9DB5860F-EF19-407C-BB2B-4BDFD12EEBA7}" type="presOf" srcId="{D2D7CF38-614D-4E74-AE35-4B8675FC2D8B}" destId="{94BA7A44-1F6F-43F4-A51C-9A3054299168}" srcOrd="0" destOrd="0" presId="urn:microsoft.com/office/officeart/2008/layout/LinedList"/>
    <dgm:cxn modelId="{432A135D-3FD6-44D5-BE86-7C3BDE00A575}" srcId="{5D4E9DCD-82D3-44F2-BD12-CACE9B8CFF52}" destId="{4350D15F-454E-4B66-AF5D-B2AF853FE923}" srcOrd="0" destOrd="0" parTransId="{D2707355-D19A-45DE-873A-9FEF1BEFB73F}" sibTransId="{80DB6E3E-EE6C-4260-95D7-7D31A1EFA3F3}"/>
    <dgm:cxn modelId="{7247F0B7-675F-4B49-8822-CFDC8A74572B}" srcId="{92FEFBFF-0605-4E7C-90BB-EB2DB1AD327A}" destId="{62D04E5A-1FA5-487B-A1E4-D65AA5C77C23}" srcOrd="1" destOrd="0" parTransId="{AC7A9FE3-496D-4B58-9EE1-A13048362CD8}" sibTransId="{EE182639-B6D8-457D-9B15-EAD2DE622B0C}"/>
    <dgm:cxn modelId="{3C9A7EF9-AFA9-4BBC-A07B-CE340F0D53BA}" srcId="{D2D7CF38-614D-4E74-AE35-4B8675FC2D8B}" destId="{CC3A0B11-7540-48C6-AFFE-80708D659ECE}" srcOrd="0" destOrd="0" parTransId="{BE3C6EE0-42A0-457F-A523-CE09175378F5}" sibTransId="{43696676-E7FD-4D2A-A3E6-749C7C2535FD}"/>
    <dgm:cxn modelId="{2B6BF609-4C08-4B52-A643-3E83850DD811}" srcId="{4350D15F-454E-4B66-AF5D-B2AF853FE923}" destId="{415CDABC-F732-42F5-8099-8685A333B976}" srcOrd="1" destOrd="0" parTransId="{F999C5D9-AEE6-48C9-8A16-EDCD97822576}" sibTransId="{B0771A1D-E4AD-438B-9680-10FC249CA950}"/>
    <dgm:cxn modelId="{C121013B-8C68-40C2-A174-D7EDFA217D2E}" type="presOf" srcId="{C5D7D6BC-1753-4755-8BFF-F8FED871E44B}" destId="{D2D3DB19-CDB1-454D-BCCD-C1DF2497256E}" srcOrd="0" destOrd="0" presId="urn:microsoft.com/office/officeart/2008/layout/LinedList"/>
    <dgm:cxn modelId="{51345B10-F400-47FB-A750-CCD070D0B177}" srcId="{92FEFBFF-0605-4E7C-90BB-EB2DB1AD327A}" destId="{C5D7D6BC-1753-4755-8BFF-F8FED871E44B}" srcOrd="0" destOrd="0" parTransId="{328AAF12-BB6C-46B7-B43E-9CF1A2800341}" sibTransId="{DC1D1169-B8A7-4E26-912D-35D513A3BB76}"/>
    <dgm:cxn modelId="{4C256CC7-4A0F-4C1E-892B-E395891927A8}" srcId="{4350D15F-454E-4B66-AF5D-B2AF853FE923}" destId="{5C097017-A342-4005-9F19-A38453965A1B}" srcOrd="0" destOrd="0" parTransId="{4CD96EC5-F1FD-45CD-A444-2005D3302DF4}" sibTransId="{306D1CE4-2A2A-41FA-A77E-2441D6F1FB7C}"/>
    <dgm:cxn modelId="{4299D45B-B33C-4D4B-9F91-7B1A74FFCB2B}" srcId="{92FEFBFF-0605-4E7C-90BB-EB2DB1AD327A}" destId="{241DA936-4003-4AE1-8633-C9183B48DAAB}" srcOrd="3" destOrd="0" parTransId="{9837D93B-D9C0-471B-8C93-8C074B258950}" sibTransId="{38BEF438-E14F-4C59-B6A9-A863708CBDA0}"/>
    <dgm:cxn modelId="{F85984A3-EDE6-48AE-9CD2-609F864F031B}" type="presOf" srcId="{5C097017-A342-4005-9F19-A38453965A1B}" destId="{62A04425-D7C6-4B2E-8F1B-0EEE99FAB08D}" srcOrd="0" destOrd="0" presId="urn:microsoft.com/office/officeart/2008/layout/LinedList"/>
    <dgm:cxn modelId="{2D347B38-3AC5-4B7D-9FCC-2734BAEA29AB}" srcId="{E22D0B9B-CDFE-41BC-B9AA-8431B76AB59D}" destId="{D2D7CF38-614D-4E74-AE35-4B8675FC2D8B}" srcOrd="0" destOrd="0" parTransId="{F7D2E32E-5D24-4C15-9D7F-895EF3AF38FD}" sibTransId="{9931AA2A-4A0E-4F97-B338-9BCBBDD5BC5D}"/>
    <dgm:cxn modelId="{8B025FF1-3FEB-4211-A2B6-4C3DE68B569B}" type="presOf" srcId="{62D04E5A-1FA5-487B-A1E4-D65AA5C77C23}" destId="{874CA0B3-0961-4D26-BD31-91288FF3CC0B}" srcOrd="0" destOrd="0" presId="urn:microsoft.com/office/officeart/2008/layout/LinedList"/>
    <dgm:cxn modelId="{8909FEF5-67C0-4851-AD6D-E537B181BACE}" srcId="{92FEFBFF-0605-4E7C-90BB-EB2DB1AD327A}" destId="{72BEEB51-F0C3-422D-9B84-ED746195F7B6}" srcOrd="2" destOrd="0" parTransId="{CFFDD780-E84D-413E-8F2F-4AA7BA324AA4}" sibTransId="{95D574F5-AC03-40F4-8E24-C6ED94488422}"/>
    <dgm:cxn modelId="{A2550AC8-1630-4904-A63A-A0EE99B87390}" srcId="{D2D7CF38-614D-4E74-AE35-4B8675FC2D8B}" destId="{92FEFBFF-0605-4E7C-90BB-EB2DB1AD327A}" srcOrd="1" destOrd="0" parTransId="{1FC3E431-5AF5-4141-B55D-68B7ACB26B7A}" sibTransId="{2789AD47-F81F-4842-AE94-54028520E9D7}"/>
    <dgm:cxn modelId="{662A11B9-5F0D-429E-B185-B17090B8AEDE}" type="presOf" srcId="{92FEFBFF-0605-4E7C-90BB-EB2DB1AD327A}" destId="{6845B6FC-30F4-4471-A333-4950A8154C3A}" srcOrd="0" destOrd="0" presId="urn:microsoft.com/office/officeart/2008/layout/LinedList"/>
    <dgm:cxn modelId="{3CB0B2B7-8ADF-49EE-AB52-94E152E9A0D9}" type="presOf" srcId="{CC3A0B11-7540-48C6-AFFE-80708D659ECE}" destId="{8F3FA263-6DBE-4A7E-9444-B86834D39AD8}" srcOrd="0" destOrd="0" presId="urn:microsoft.com/office/officeart/2008/layout/LinedList"/>
    <dgm:cxn modelId="{5E94C2E4-30F8-4F5A-89ED-05EAAEF3BC2D}" type="presOf" srcId="{5D4E9DCD-82D3-44F2-BD12-CACE9B8CFF52}" destId="{BFA37F52-9747-4B79-8641-01FCA7205699}" srcOrd="0" destOrd="0" presId="urn:microsoft.com/office/officeart/2008/layout/LinedList"/>
    <dgm:cxn modelId="{1A409180-8A25-4350-81D4-DB3C5E67CB24}" type="presOf" srcId="{72BEEB51-F0C3-422D-9B84-ED746195F7B6}" destId="{2FD80ED1-43AD-4A9D-80B9-AC05CE1ACC0C}" srcOrd="0" destOrd="0" presId="urn:microsoft.com/office/officeart/2008/layout/LinedList"/>
    <dgm:cxn modelId="{2BEA4242-6FE2-4FE8-85DF-3A7F5FC2419D}" type="presOf" srcId="{4350D15F-454E-4B66-AF5D-B2AF853FE923}" destId="{96B028A3-5109-4D8A-963E-F15B06A18636}" srcOrd="0" destOrd="0" presId="urn:microsoft.com/office/officeart/2008/layout/LinedList"/>
    <dgm:cxn modelId="{EA8E9F19-C260-4D5D-A864-E0FDFB0F2671}" type="presParOf" srcId="{88888EAE-1B5D-4352-8687-541FF1DEDF81}" destId="{D4981558-E477-4C48-93A7-1E4D1429C871}" srcOrd="0" destOrd="0" presId="urn:microsoft.com/office/officeart/2008/layout/LinedList"/>
    <dgm:cxn modelId="{B37081BE-7162-40BA-A2AA-9346BEDC1E85}" type="presParOf" srcId="{88888EAE-1B5D-4352-8687-541FF1DEDF81}" destId="{4D38221B-26F0-441A-947C-7C1B62B0F2D9}" srcOrd="1" destOrd="0" presId="urn:microsoft.com/office/officeart/2008/layout/LinedList"/>
    <dgm:cxn modelId="{39862D36-54BB-4001-B2A0-51354C1CEDD4}" type="presParOf" srcId="{4D38221B-26F0-441A-947C-7C1B62B0F2D9}" destId="{94BA7A44-1F6F-43F4-A51C-9A3054299168}" srcOrd="0" destOrd="0" presId="urn:microsoft.com/office/officeart/2008/layout/LinedList"/>
    <dgm:cxn modelId="{4F684299-7E9F-42BF-943C-9E2BDED236AD}" type="presParOf" srcId="{4D38221B-26F0-441A-947C-7C1B62B0F2D9}" destId="{26088586-DD54-49C8-BCA9-AAFD8F88AAA8}" srcOrd="1" destOrd="0" presId="urn:microsoft.com/office/officeart/2008/layout/LinedList"/>
    <dgm:cxn modelId="{8D4411AE-0E2F-4C76-9A06-993601D5B0A8}" type="presParOf" srcId="{26088586-DD54-49C8-BCA9-AAFD8F88AAA8}" destId="{F0EC40FC-8CDC-42C3-BF85-957437F81424}" srcOrd="0" destOrd="0" presId="urn:microsoft.com/office/officeart/2008/layout/LinedList"/>
    <dgm:cxn modelId="{DE59286D-9949-4114-A1A1-1D1A98F95677}" type="presParOf" srcId="{26088586-DD54-49C8-BCA9-AAFD8F88AAA8}" destId="{80663104-EED9-41FC-8EDB-C112B237DE2D}" srcOrd="1" destOrd="0" presId="urn:microsoft.com/office/officeart/2008/layout/LinedList"/>
    <dgm:cxn modelId="{08A727BC-6DD3-4F6A-9CCE-317184B1FE0E}" type="presParOf" srcId="{80663104-EED9-41FC-8EDB-C112B237DE2D}" destId="{6BFC69F7-FAF1-4801-BEB3-C411B6647F47}" srcOrd="0" destOrd="0" presId="urn:microsoft.com/office/officeart/2008/layout/LinedList"/>
    <dgm:cxn modelId="{B604EEEB-AFED-48B5-87EB-8A9BC59A3CB1}" type="presParOf" srcId="{80663104-EED9-41FC-8EDB-C112B237DE2D}" destId="{8F3FA263-6DBE-4A7E-9444-B86834D39AD8}" srcOrd="1" destOrd="0" presId="urn:microsoft.com/office/officeart/2008/layout/LinedList"/>
    <dgm:cxn modelId="{648F65B9-4544-4984-8310-2390BD1A4D89}" type="presParOf" srcId="{80663104-EED9-41FC-8EDB-C112B237DE2D}" destId="{353C3106-9507-4B44-9FBF-88029E32996F}" srcOrd="2" destOrd="0" presId="urn:microsoft.com/office/officeart/2008/layout/LinedList"/>
    <dgm:cxn modelId="{4C68699A-015E-414F-BA7C-1851C29030B0}" type="presParOf" srcId="{26088586-DD54-49C8-BCA9-AAFD8F88AAA8}" destId="{C2304FD4-2B47-45C4-A110-CF0D2970F02B}" srcOrd="2" destOrd="0" presId="urn:microsoft.com/office/officeart/2008/layout/LinedList"/>
    <dgm:cxn modelId="{8BD03EC5-13D2-4525-82E0-FFFA72CEDBAC}" type="presParOf" srcId="{26088586-DD54-49C8-BCA9-AAFD8F88AAA8}" destId="{48D81C43-CDD0-4EE5-B00F-132DED8A5B67}" srcOrd="3" destOrd="0" presId="urn:microsoft.com/office/officeart/2008/layout/LinedList"/>
    <dgm:cxn modelId="{7913A67C-2847-41FE-9871-8DB4E688ED8E}" type="presParOf" srcId="{26088586-DD54-49C8-BCA9-AAFD8F88AAA8}" destId="{032280A9-F510-44A3-9CA9-2999F42CD0FC}" srcOrd="4" destOrd="0" presId="urn:microsoft.com/office/officeart/2008/layout/LinedList"/>
    <dgm:cxn modelId="{4C53A383-71F8-4DF7-824F-11F20DCA9FAE}" type="presParOf" srcId="{032280A9-F510-44A3-9CA9-2999F42CD0FC}" destId="{195CE29A-B02A-48CC-A47B-918D3DACC089}" srcOrd="0" destOrd="0" presId="urn:microsoft.com/office/officeart/2008/layout/LinedList"/>
    <dgm:cxn modelId="{53DC8B12-3B87-4D42-BF88-EE2CB6F03DAF}" type="presParOf" srcId="{032280A9-F510-44A3-9CA9-2999F42CD0FC}" destId="{6845B6FC-30F4-4471-A333-4950A8154C3A}" srcOrd="1" destOrd="0" presId="urn:microsoft.com/office/officeart/2008/layout/LinedList"/>
    <dgm:cxn modelId="{2E71DA85-A86E-48ED-B127-D8B65926BE72}" type="presParOf" srcId="{032280A9-F510-44A3-9CA9-2999F42CD0FC}" destId="{185CEA5E-8965-49B6-8772-2F931012DC5F}" srcOrd="2" destOrd="0" presId="urn:microsoft.com/office/officeart/2008/layout/LinedList"/>
    <dgm:cxn modelId="{50204775-6C23-444B-A727-4AD2AE117A07}" type="presParOf" srcId="{185CEA5E-8965-49B6-8772-2F931012DC5F}" destId="{A14D87A1-C871-487F-9FF2-8F728E006D7D}" srcOrd="0" destOrd="0" presId="urn:microsoft.com/office/officeart/2008/layout/LinedList"/>
    <dgm:cxn modelId="{4AA076C2-2DB6-45C4-9642-A8A530E18834}" type="presParOf" srcId="{A14D87A1-C871-487F-9FF2-8F728E006D7D}" destId="{79B3559A-78DF-49C6-BF70-1B3F1F8C4652}" srcOrd="0" destOrd="0" presId="urn:microsoft.com/office/officeart/2008/layout/LinedList"/>
    <dgm:cxn modelId="{3D6BB0B3-A40A-46DC-9D4E-5752A1FBE56C}" type="presParOf" srcId="{A14D87A1-C871-487F-9FF2-8F728E006D7D}" destId="{D2D3DB19-CDB1-454D-BCCD-C1DF2497256E}" srcOrd="1" destOrd="0" presId="urn:microsoft.com/office/officeart/2008/layout/LinedList"/>
    <dgm:cxn modelId="{99F71250-75D8-42C0-88C7-E6A836AEFD42}" type="presParOf" srcId="{A14D87A1-C871-487F-9FF2-8F728E006D7D}" destId="{092032E7-80B6-4E9C-AECF-CA054F2BA6F3}" srcOrd="2" destOrd="0" presId="urn:microsoft.com/office/officeart/2008/layout/LinedList"/>
    <dgm:cxn modelId="{83311802-8BAB-42FE-96F0-82CF6D257FFF}" type="presParOf" srcId="{185CEA5E-8965-49B6-8772-2F931012DC5F}" destId="{3DD84FF5-D050-49AB-B180-122D6C550CED}" srcOrd="1" destOrd="0" presId="urn:microsoft.com/office/officeart/2008/layout/LinedList"/>
    <dgm:cxn modelId="{2594C282-66F2-4170-839D-00B1FAC1BFB4}" type="presParOf" srcId="{185CEA5E-8965-49B6-8772-2F931012DC5F}" destId="{EC3C6637-CE5B-47DF-9A61-0FF3D1ACE28D}" srcOrd="2" destOrd="0" presId="urn:microsoft.com/office/officeart/2008/layout/LinedList"/>
    <dgm:cxn modelId="{9E8D1EA8-DD71-4AC9-9525-5EFCE272669F}" type="presParOf" srcId="{EC3C6637-CE5B-47DF-9A61-0FF3D1ACE28D}" destId="{FD7D0985-53BB-46E9-B7DD-3D18711C3458}" srcOrd="0" destOrd="0" presId="urn:microsoft.com/office/officeart/2008/layout/LinedList"/>
    <dgm:cxn modelId="{ADD5DEC9-3E47-4EC7-8DE0-AD338D527EFF}" type="presParOf" srcId="{EC3C6637-CE5B-47DF-9A61-0FF3D1ACE28D}" destId="{874CA0B3-0961-4D26-BD31-91288FF3CC0B}" srcOrd="1" destOrd="0" presId="urn:microsoft.com/office/officeart/2008/layout/LinedList"/>
    <dgm:cxn modelId="{D269CBF8-F666-4311-B8DD-645A1A26ED55}" type="presParOf" srcId="{EC3C6637-CE5B-47DF-9A61-0FF3D1ACE28D}" destId="{BA4040F3-E56A-430D-B05E-A2ABFE13F3DB}" srcOrd="2" destOrd="0" presId="urn:microsoft.com/office/officeart/2008/layout/LinedList"/>
    <dgm:cxn modelId="{4166A517-1349-4202-8EC2-11A45B5142AE}" type="presParOf" srcId="{185CEA5E-8965-49B6-8772-2F931012DC5F}" destId="{9C0F4F2F-1500-44CA-A4DF-5C2A048C52DE}" srcOrd="3" destOrd="0" presId="urn:microsoft.com/office/officeart/2008/layout/LinedList"/>
    <dgm:cxn modelId="{1262DDBC-7C20-4A76-9365-F65FAC5F6522}" type="presParOf" srcId="{185CEA5E-8965-49B6-8772-2F931012DC5F}" destId="{801F4786-A9DB-4AD5-BA25-1196FF8635EB}" srcOrd="4" destOrd="0" presId="urn:microsoft.com/office/officeart/2008/layout/LinedList"/>
    <dgm:cxn modelId="{F2648B3C-4EFF-4743-A90D-D2AED7C37E30}" type="presParOf" srcId="{801F4786-A9DB-4AD5-BA25-1196FF8635EB}" destId="{AD7EC20B-7758-4390-8A42-11DC5C02CE79}" srcOrd="0" destOrd="0" presId="urn:microsoft.com/office/officeart/2008/layout/LinedList"/>
    <dgm:cxn modelId="{6587C11C-19E0-417B-887E-32E6F0D8B7AD}" type="presParOf" srcId="{801F4786-A9DB-4AD5-BA25-1196FF8635EB}" destId="{2FD80ED1-43AD-4A9D-80B9-AC05CE1ACC0C}" srcOrd="1" destOrd="0" presId="urn:microsoft.com/office/officeart/2008/layout/LinedList"/>
    <dgm:cxn modelId="{C30FF384-3646-42E5-8044-9A246D3A5FDB}" type="presParOf" srcId="{801F4786-A9DB-4AD5-BA25-1196FF8635EB}" destId="{C8DB32F4-C9F1-47CC-8958-D132638240D4}" srcOrd="2" destOrd="0" presId="urn:microsoft.com/office/officeart/2008/layout/LinedList"/>
    <dgm:cxn modelId="{74B4B4BA-2145-4327-885C-5D33C7E73673}" type="presParOf" srcId="{185CEA5E-8965-49B6-8772-2F931012DC5F}" destId="{482ABF00-6EA6-45D2-9F9B-BD73534876A8}" srcOrd="5" destOrd="0" presId="urn:microsoft.com/office/officeart/2008/layout/LinedList"/>
    <dgm:cxn modelId="{A9045BA1-7EE1-42B7-B58C-88ED27FA35D3}" type="presParOf" srcId="{185CEA5E-8965-49B6-8772-2F931012DC5F}" destId="{D8718513-C15F-41EB-A0E9-914C7662FE50}" srcOrd="6" destOrd="0" presId="urn:microsoft.com/office/officeart/2008/layout/LinedList"/>
    <dgm:cxn modelId="{5C1E87BA-47B4-4109-9E4C-F598F8C232B0}" type="presParOf" srcId="{D8718513-C15F-41EB-A0E9-914C7662FE50}" destId="{4A772C47-6721-465A-B4EC-62686902A8FB}" srcOrd="0" destOrd="0" presId="urn:microsoft.com/office/officeart/2008/layout/LinedList"/>
    <dgm:cxn modelId="{D515BD18-F109-470E-AF4F-9E05B5A00D95}" type="presParOf" srcId="{D8718513-C15F-41EB-A0E9-914C7662FE50}" destId="{627A44A1-5B61-43A7-9844-55F5CCA40AD0}" srcOrd="1" destOrd="0" presId="urn:microsoft.com/office/officeart/2008/layout/LinedList"/>
    <dgm:cxn modelId="{AAB67A1E-F7E1-4D1C-A1C9-845D49899173}" type="presParOf" srcId="{D8718513-C15F-41EB-A0E9-914C7662FE50}" destId="{B7AA9AFE-C263-4438-9CA9-6E73CF91C3F4}" srcOrd="2" destOrd="0" presId="urn:microsoft.com/office/officeart/2008/layout/LinedList"/>
    <dgm:cxn modelId="{4C75A79E-83C0-453D-9AB1-48A81B14F653}" type="presParOf" srcId="{26088586-DD54-49C8-BCA9-AAFD8F88AAA8}" destId="{22687A40-AE8F-4D3A-B5FD-FFA06C18A964}" srcOrd="5" destOrd="0" presId="urn:microsoft.com/office/officeart/2008/layout/LinedList"/>
    <dgm:cxn modelId="{2E7ACA29-2924-4722-8079-9DB0EB8083B8}" type="presParOf" srcId="{26088586-DD54-49C8-BCA9-AAFD8F88AAA8}" destId="{C5A9CB5C-494B-45F3-8F42-44C99A927CB3}" srcOrd="6" destOrd="0" presId="urn:microsoft.com/office/officeart/2008/layout/LinedList"/>
    <dgm:cxn modelId="{FA9F1B97-B9D9-421C-A641-CD15F4BF61EB}" type="presParOf" srcId="{88888EAE-1B5D-4352-8687-541FF1DEDF81}" destId="{3FE394BB-B5E1-4B8B-A7CE-6506AF1EE482}" srcOrd="2" destOrd="0" presId="urn:microsoft.com/office/officeart/2008/layout/LinedList"/>
    <dgm:cxn modelId="{8723CF40-A68A-4E2D-8860-07390917ED4A}" type="presParOf" srcId="{88888EAE-1B5D-4352-8687-541FF1DEDF81}" destId="{1A7493B2-B32E-47BF-8A24-786191E3FBF6}" srcOrd="3" destOrd="0" presId="urn:microsoft.com/office/officeart/2008/layout/LinedList"/>
    <dgm:cxn modelId="{0CD26B84-99F8-448D-8A76-3D795D349A58}" type="presParOf" srcId="{1A7493B2-B32E-47BF-8A24-786191E3FBF6}" destId="{BFA37F52-9747-4B79-8641-01FCA7205699}" srcOrd="0" destOrd="0" presId="urn:microsoft.com/office/officeart/2008/layout/LinedList"/>
    <dgm:cxn modelId="{FF4A36CE-20EC-41C2-8A14-A19B0C9E280E}" type="presParOf" srcId="{1A7493B2-B32E-47BF-8A24-786191E3FBF6}" destId="{09069423-5A39-441C-8734-61A6841C740D}" srcOrd="1" destOrd="0" presId="urn:microsoft.com/office/officeart/2008/layout/LinedList"/>
    <dgm:cxn modelId="{F2C905EF-FE95-4C06-9C79-25053210E01A}" type="presParOf" srcId="{09069423-5A39-441C-8734-61A6841C740D}" destId="{A7C6B718-82EE-4BA2-9EA9-257C70C6C616}" srcOrd="0" destOrd="0" presId="urn:microsoft.com/office/officeart/2008/layout/LinedList"/>
    <dgm:cxn modelId="{94A70588-E8A4-4262-9D4B-E0BC9FAC71EF}" type="presParOf" srcId="{09069423-5A39-441C-8734-61A6841C740D}" destId="{7ADBDAB3-CD42-4056-B319-274651CE1A9B}" srcOrd="1" destOrd="0" presId="urn:microsoft.com/office/officeart/2008/layout/LinedList"/>
    <dgm:cxn modelId="{E7372AF1-BC53-4F3F-AF62-DBA6F3F3C84E}" type="presParOf" srcId="{7ADBDAB3-CD42-4056-B319-274651CE1A9B}" destId="{3D113B99-6340-4A73-89F5-DA197BF279CC}" srcOrd="0" destOrd="0" presId="urn:microsoft.com/office/officeart/2008/layout/LinedList"/>
    <dgm:cxn modelId="{B2CF6CF7-12F5-48FC-8DFC-4C9685E4A6EF}" type="presParOf" srcId="{7ADBDAB3-CD42-4056-B319-274651CE1A9B}" destId="{96B028A3-5109-4D8A-963E-F15B06A18636}" srcOrd="1" destOrd="0" presId="urn:microsoft.com/office/officeart/2008/layout/LinedList"/>
    <dgm:cxn modelId="{95803E8B-36A1-484E-AAFA-73C0B022DA2A}" type="presParOf" srcId="{7ADBDAB3-CD42-4056-B319-274651CE1A9B}" destId="{91C8A2D5-8556-4B69-BC07-BD9F0388E63C}" srcOrd="2" destOrd="0" presId="urn:microsoft.com/office/officeart/2008/layout/LinedList"/>
    <dgm:cxn modelId="{22AC690A-9CFB-4144-A385-D6B030534A0D}" type="presParOf" srcId="{91C8A2D5-8556-4B69-BC07-BD9F0388E63C}" destId="{FD91F15C-E2D4-46B0-AECB-67F7BBF83862}" srcOrd="0" destOrd="0" presId="urn:microsoft.com/office/officeart/2008/layout/LinedList"/>
    <dgm:cxn modelId="{666F6B2A-763F-49C2-8108-33C9E5351FBA}" type="presParOf" srcId="{FD91F15C-E2D4-46B0-AECB-67F7BBF83862}" destId="{BFD14DF2-8F72-43CB-A42F-FB3906B4197A}" srcOrd="0" destOrd="0" presId="urn:microsoft.com/office/officeart/2008/layout/LinedList"/>
    <dgm:cxn modelId="{2253D8E9-FA17-4EE8-B45F-863D163831AE}" type="presParOf" srcId="{FD91F15C-E2D4-46B0-AECB-67F7BBF83862}" destId="{62A04425-D7C6-4B2E-8F1B-0EEE99FAB08D}" srcOrd="1" destOrd="0" presId="urn:microsoft.com/office/officeart/2008/layout/LinedList"/>
    <dgm:cxn modelId="{7596436D-4BFF-460F-B143-A58C06983B8F}" type="presParOf" srcId="{FD91F15C-E2D4-46B0-AECB-67F7BBF83862}" destId="{FF4400EA-2C15-464A-BF3F-9798538B0243}" srcOrd="2" destOrd="0" presId="urn:microsoft.com/office/officeart/2008/layout/LinedList"/>
    <dgm:cxn modelId="{B60DC273-27A2-4EFD-A661-49E87B4C6DF9}" type="presParOf" srcId="{91C8A2D5-8556-4B69-BC07-BD9F0388E63C}" destId="{406567D0-606C-4014-BB98-4A8D0CAC1367}" srcOrd="1" destOrd="0" presId="urn:microsoft.com/office/officeart/2008/layout/LinedList"/>
    <dgm:cxn modelId="{1E637657-8368-4139-82AD-BFBE123F6FF6}" type="presParOf" srcId="{91C8A2D5-8556-4B69-BC07-BD9F0388E63C}" destId="{3C8AA863-4C53-4542-BCAF-EEF294174388}" srcOrd="2" destOrd="0" presId="urn:microsoft.com/office/officeart/2008/layout/LinedList"/>
    <dgm:cxn modelId="{FA088C6B-EFD7-4DB2-8130-6444611410AF}" type="presParOf" srcId="{3C8AA863-4C53-4542-BCAF-EEF294174388}" destId="{2272A9E5-B4EB-4BE3-ABDB-E856008C80A2}" srcOrd="0" destOrd="0" presId="urn:microsoft.com/office/officeart/2008/layout/LinedList"/>
    <dgm:cxn modelId="{7AEE28BC-72FA-4DCE-8645-79BFDDDA8241}" type="presParOf" srcId="{3C8AA863-4C53-4542-BCAF-EEF294174388}" destId="{80079DDE-322D-4A11-9A8B-8F7982B836E4}" srcOrd="1" destOrd="0" presId="urn:microsoft.com/office/officeart/2008/layout/LinedList"/>
    <dgm:cxn modelId="{532A9D1F-5187-4038-A15D-46AA0D360848}" type="presParOf" srcId="{3C8AA863-4C53-4542-BCAF-EEF294174388}" destId="{40847E5F-2050-4A8F-9B96-67B371004037}" srcOrd="2" destOrd="0" presId="urn:microsoft.com/office/officeart/2008/layout/LinedList"/>
    <dgm:cxn modelId="{E1B37A05-D66F-4C69-BFB4-D382F5CBB796}" type="presParOf" srcId="{09069423-5A39-441C-8734-61A6841C740D}" destId="{81FA7D66-DD4B-48B6-8DC4-B35881F03231}" srcOrd="2" destOrd="0" presId="urn:microsoft.com/office/officeart/2008/layout/LinedList"/>
    <dgm:cxn modelId="{E920249D-DD68-4AB0-85FC-1D87FA1A4C50}" type="presParOf" srcId="{09069423-5A39-441C-8734-61A6841C740D}" destId="{CC280CA6-E56E-42AE-9701-B1BB170A7AD9}"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8D3F6E-00A4-4D3D-ABB7-7D2860EF898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5156ED8-90BD-441C-9D2B-8D9DD66C3BF9}">
      <dgm:prSet/>
      <dgm:spPr/>
      <dgm:t>
        <a:bodyPr/>
        <a:lstStyle/>
        <a:p>
          <a:pPr rtl="0"/>
          <a:r>
            <a:rPr lang="fi-FI" b="1" smtClean="0"/>
            <a:t>Tämän jakson säännöksistä voidaan poiketa ainoastaan sopimuksella,</a:t>
          </a:r>
          <a:endParaRPr lang="fi-FI"/>
        </a:p>
      </dgm:t>
    </dgm:pt>
    <dgm:pt modelId="{1FF9BD62-C012-4565-AB43-2436157E22BC}" type="parTrans" cxnId="{42E22B0C-4A73-4363-A81F-F92CDFBBBF9A}">
      <dgm:prSet/>
      <dgm:spPr/>
      <dgm:t>
        <a:bodyPr/>
        <a:lstStyle/>
        <a:p>
          <a:endParaRPr lang="en-US"/>
        </a:p>
      </dgm:t>
    </dgm:pt>
    <dgm:pt modelId="{9A99A146-43A3-466D-9460-B8574ECB0976}" type="sibTrans" cxnId="{42E22B0C-4A73-4363-A81F-F92CDFBBBF9A}">
      <dgm:prSet/>
      <dgm:spPr/>
      <dgm:t>
        <a:bodyPr/>
        <a:lstStyle/>
        <a:p>
          <a:endParaRPr lang="en-US"/>
        </a:p>
      </dgm:t>
    </dgm:pt>
    <dgm:pt modelId="{72EEE8B0-A241-41B2-A653-246B16634E08}">
      <dgm:prSet/>
      <dgm:spPr/>
      <dgm:t>
        <a:bodyPr/>
        <a:lstStyle/>
        <a:p>
          <a:pPr rtl="0"/>
          <a:r>
            <a:rPr lang="fi-FI" smtClean="0"/>
            <a:t>1) joka tehdään riidan syntymisen jälkeen;</a:t>
          </a:r>
          <a:endParaRPr lang="fi-FI"/>
        </a:p>
      </dgm:t>
    </dgm:pt>
    <dgm:pt modelId="{B293A6C3-9C2A-4312-AC6B-6413B1B1BE70}" type="parTrans" cxnId="{FFBA1EB0-5C00-4F7A-9471-8418079C31F4}">
      <dgm:prSet/>
      <dgm:spPr/>
      <dgm:t>
        <a:bodyPr/>
        <a:lstStyle/>
        <a:p>
          <a:endParaRPr lang="en-US"/>
        </a:p>
      </dgm:t>
    </dgm:pt>
    <dgm:pt modelId="{99160AA2-E96F-4278-B349-C1585699E747}" type="sibTrans" cxnId="{FFBA1EB0-5C00-4F7A-9471-8418079C31F4}">
      <dgm:prSet/>
      <dgm:spPr/>
      <dgm:t>
        <a:bodyPr/>
        <a:lstStyle/>
        <a:p>
          <a:endParaRPr lang="en-US"/>
        </a:p>
      </dgm:t>
    </dgm:pt>
    <dgm:pt modelId="{766D92F8-83B1-4728-9E85-2D31BBEE22B1}">
      <dgm:prSet/>
      <dgm:spPr/>
      <dgm:t>
        <a:bodyPr/>
        <a:lstStyle/>
        <a:p>
          <a:pPr rtl="0"/>
          <a:r>
            <a:rPr lang="fi-FI" dirty="0" smtClean="0"/>
            <a:t>2) joka antaa kuluttajalle mahdollisuuden nostaa kanne muissa kuin tässä jaksossa tarkoitetuissa tuomioistuimissa; tai</a:t>
          </a:r>
          <a:endParaRPr lang="fi-FI" dirty="0"/>
        </a:p>
      </dgm:t>
    </dgm:pt>
    <dgm:pt modelId="{135B9EBA-89A0-49BA-85D1-B4E77A62EBBD}" type="parTrans" cxnId="{4E395EE0-D02B-442B-A7C3-28C1E6911FCD}">
      <dgm:prSet/>
      <dgm:spPr/>
      <dgm:t>
        <a:bodyPr/>
        <a:lstStyle/>
        <a:p>
          <a:endParaRPr lang="en-US"/>
        </a:p>
      </dgm:t>
    </dgm:pt>
    <dgm:pt modelId="{5BD70C59-5B65-4BFD-897B-DA23035CB60C}" type="sibTrans" cxnId="{4E395EE0-D02B-442B-A7C3-28C1E6911FCD}">
      <dgm:prSet/>
      <dgm:spPr/>
      <dgm:t>
        <a:bodyPr/>
        <a:lstStyle/>
        <a:p>
          <a:endParaRPr lang="en-US"/>
        </a:p>
      </dgm:t>
    </dgm:pt>
    <dgm:pt modelId="{2E3BDC2F-D406-4ED1-9B8A-0CAD49BD8410}">
      <dgm:prSet/>
      <dgm:spPr/>
      <dgm:t>
        <a:bodyPr/>
        <a:lstStyle/>
        <a:p>
          <a:pPr rtl="0"/>
          <a:r>
            <a:rPr lang="fi-FI" smtClean="0"/>
            <a:t>3) jonka tekevät kuluttaja ja toinen sopimuspuoli, joista kummallakin on kotipaikka tai asuinpaikka sopimusta tehtäessä samassa jäsenvaltiossa, ja jossa annetaan toimivalta tuon jäsenvaltion tuomioistuimille, edellyttäen, että tällainen sopimus ei ole tuon jäsenvaltion lain vastainen.</a:t>
          </a:r>
          <a:endParaRPr lang="fi-FI"/>
        </a:p>
      </dgm:t>
    </dgm:pt>
    <dgm:pt modelId="{CFC22C11-2627-4109-ABE2-0F683CF28822}" type="parTrans" cxnId="{7851572E-B20D-49AE-BA83-59151A1A15A2}">
      <dgm:prSet/>
      <dgm:spPr/>
      <dgm:t>
        <a:bodyPr/>
        <a:lstStyle/>
        <a:p>
          <a:endParaRPr lang="en-US"/>
        </a:p>
      </dgm:t>
    </dgm:pt>
    <dgm:pt modelId="{01230099-136B-4574-8500-153F42886A74}" type="sibTrans" cxnId="{7851572E-B20D-49AE-BA83-59151A1A15A2}">
      <dgm:prSet/>
      <dgm:spPr/>
      <dgm:t>
        <a:bodyPr/>
        <a:lstStyle/>
        <a:p>
          <a:endParaRPr lang="en-US"/>
        </a:p>
      </dgm:t>
    </dgm:pt>
    <dgm:pt modelId="{7CD425EB-A8CE-406D-A57D-1C54863F7A0A}" type="pres">
      <dgm:prSet presAssocID="{9A8D3F6E-00A4-4D3D-ABB7-7D2860EF898C}" presName="vert0" presStyleCnt="0">
        <dgm:presLayoutVars>
          <dgm:dir/>
          <dgm:animOne val="branch"/>
          <dgm:animLvl val="lvl"/>
        </dgm:presLayoutVars>
      </dgm:prSet>
      <dgm:spPr/>
      <dgm:t>
        <a:bodyPr/>
        <a:lstStyle/>
        <a:p>
          <a:endParaRPr lang="fi-FI"/>
        </a:p>
      </dgm:t>
    </dgm:pt>
    <dgm:pt modelId="{FC13A44B-B44F-427C-AB5A-807AEF92C82E}" type="pres">
      <dgm:prSet presAssocID="{45156ED8-90BD-441C-9D2B-8D9DD66C3BF9}" presName="thickLine" presStyleLbl="alignNode1" presStyleIdx="0" presStyleCnt="1"/>
      <dgm:spPr/>
    </dgm:pt>
    <dgm:pt modelId="{7124082D-22A6-4305-9162-95E0802D3B14}" type="pres">
      <dgm:prSet presAssocID="{45156ED8-90BD-441C-9D2B-8D9DD66C3BF9}" presName="horz1" presStyleCnt="0"/>
      <dgm:spPr/>
    </dgm:pt>
    <dgm:pt modelId="{EEE4B083-628D-442E-B580-392397381BDB}" type="pres">
      <dgm:prSet presAssocID="{45156ED8-90BD-441C-9D2B-8D9DD66C3BF9}" presName="tx1" presStyleLbl="revTx" presStyleIdx="0" presStyleCnt="4"/>
      <dgm:spPr/>
      <dgm:t>
        <a:bodyPr/>
        <a:lstStyle/>
        <a:p>
          <a:endParaRPr lang="fi-FI"/>
        </a:p>
      </dgm:t>
    </dgm:pt>
    <dgm:pt modelId="{A0065EDB-6621-433D-9BF4-D6988E96AABC}" type="pres">
      <dgm:prSet presAssocID="{45156ED8-90BD-441C-9D2B-8D9DD66C3BF9}" presName="vert1" presStyleCnt="0"/>
      <dgm:spPr/>
    </dgm:pt>
    <dgm:pt modelId="{16178499-5343-4871-BC75-219A96EB60BA}" type="pres">
      <dgm:prSet presAssocID="{72EEE8B0-A241-41B2-A653-246B16634E08}" presName="vertSpace2a" presStyleCnt="0"/>
      <dgm:spPr/>
    </dgm:pt>
    <dgm:pt modelId="{1CB605D0-04DE-4EC7-B4AC-4FE9C73BBD17}" type="pres">
      <dgm:prSet presAssocID="{72EEE8B0-A241-41B2-A653-246B16634E08}" presName="horz2" presStyleCnt="0"/>
      <dgm:spPr/>
    </dgm:pt>
    <dgm:pt modelId="{02C4641F-57B8-4D25-B472-3BE15B8D8FF5}" type="pres">
      <dgm:prSet presAssocID="{72EEE8B0-A241-41B2-A653-246B16634E08}" presName="horzSpace2" presStyleCnt="0"/>
      <dgm:spPr/>
    </dgm:pt>
    <dgm:pt modelId="{52E6A8A0-A214-4A4F-AAAF-932B055C5D41}" type="pres">
      <dgm:prSet presAssocID="{72EEE8B0-A241-41B2-A653-246B16634E08}" presName="tx2" presStyleLbl="revTx" presStyleIdx="1" presStyleCnt="4"/>
      <dgm:spPr/>
      <dgm:t>
        <a:bodyPr/>
        <a:lstStyle/>
        <a:p>
          <a:endParaRPr lang="fi-FI"/>
        </a:p>
      </dgm:t>
    </dgm:pt>
    <dgm:pt modelId="{F8183EF5-2585-437C-BEE3-40D81AFDFD4F}" type="pres">
      <dgm:prSet presAssocID="{72EEE8B0-A241-41B2-A653-246B16634E08}" presName="vert2" presStyleCnt="0"/>
      <dgm:spPr/>
    </dgm:pt>
    <dgm:pt modelId="{38F71B71-87AD-4A29-81D2-905A1FC3163E}" type="pres">
      <dgm:prSet presAssocID="{72EEE8B0-A241-41B2-A653-246B16634E08}" presName="thinLine2b" presStyleLbl="callout" presStyleIdx="0" presStyleCnt="3"/>
      <dgm:spPr/>
    </dgm:pt>
    <dgm:pt modelId="{73A814A2-074C-4DA2-BD59-CF8D28B06CBB}" type="pres">
      <dgm:prSet presAssocID="{72EEE8B0-A241-41B2-A653-246B16634E08}" presName="vertSpace2b" presStyleCnt="0"/>
      <dgm:spPr/>
    </dgm:pt>
    <dgm:pt modelId="{82F63C44-39BC-476B-98D9-8FB6FACD7CD4}" type="pres">
      <dgm:prSet presAssocID="{766D92F8-83B1-4728-9E85-2D31BBEE22B1}" presName="horz2" presStyleCnt="0"/>
      <dgm:spPr/>
    </dgm:pt>
    <dgm:pt modelId="{1A84F0D3-CB51-49AF-BF10-A7EE09E6178D}" type="pres">
      <dgm:prSet presAssocID="{766D92F8-83B1-4728-9E85-2D31BBEE22B1}" presName="horzSpace2" presStyleCnt="0"/>
      <dgm:spPr/>
    </dgm:pt>
    <dgm:pt modelId="{32E3181D-7D9C-40E3-9B19-1AC65F128211}" type="pres">
      <dgm:prSet presAssocID="{766D92F8-83B1-4728-9E85-2D31BBEE22B1}" presName="tx2" presStyleLbl="revTx" presStyleIdx="2" presStyleCnt="4"/>
      <dgm:spPr/>
      <dgm:t>
        <a:bodyPr/>
        <a:lstStyle/>
        <a:p>
          <a:endParaRPr lang="fi-FI"/>
        </a:p>
      </dgm:t>
    </dgm:pt>
    <dgm:pt modelId="{69B479C0-6579-4CED-A047-1ECA41EFE0B8}" type="pres">
      <dgm:prSet presAssocID="{766D92F8-83B1-4728-9E85-2D31BBEE22B1}" presName="vert2" presStyleCnt="0"/>
      <dgm:spPr/>
    </dgm:pt>
    <dgm:pt modelId="{D49B8A94-A420-4219-A8B9-BA045EF8D652}" type="pres">
      <dgm:prSet presAssocID="{766D92F8-83B1-4728-9E85-2D31BBEE22B1}" presName="thinLine2b" presStyleLbl="callout" presStyleIdx="1" presStyleCnt="3"/>
      <dgm:spPr/>
    </dgm:pt>
    <dgm:pt modelId="{ECD07961-ED95-4C08-8406-9BA6F16112B5}" type="pres">
      <dgm:prSet presAssocID="{766D92F8-83B1-4728-9E85-2D31BBEE22B1}" presName="vertSpace2b" presStyleCnt="0"/>
      <dgm:spPr/>
    </dgm:pt>
    <dgm:pt modelId="{6A4C19F3-72FE-4E65-9FDF-20EAEAF70EDB}" type="pres">
      <dgm:prSet presAssocID="{2E3BDC2F-D406-4ED1-9B8A-0CAD49BD8410}" presName="horz2" presStyleCnt="0"/>
      <dgm:spPr/>
    </dgm:pt>
    <dgm:pt modelId="{1328138A-5A56-4DFD-89F5-509E7920FFD3}" type="pres">
      <dgm:prSet presAssocID="{2E3BDC2F-D406-4ED1-9B8A-0CAD49BD8410}" presName="horzSpace2" presStyleCnt="0"/>
      <dgm:spPr/>
    </dgm:pt>
    <dgm:pt modelId="{5C2510D4-8C5A-4FD6-8252-11175D37FD77}" type="pres">
      <dgm:prSet presAssocID="{2E3BDC2F-D406-4ED1-9B8A-0CAD49BD8410}" presName="tx2" presStyleLbl="revTx" presStyleIdx="3" presStyleCnt="4"/>
      <dgm:spPr/>
      <dgm:t>
        <a:bodyPr/>
        <a:lstStyle/>
        <a:p>
          <a:endParaRPr lang="fi-FI"/>
        </a:p>
      </dgm:t>
    </dgm:pt>
    <dgm:pt modelId="{1D95022F-2F12-4DE6-8645-925A3A50CFEF}" type="pres">
      <dgm:prSet presAssocID="{2E3BDC2F-D406-4ED1-9B8A-0CAD49BD8410}" presName="vert2" presStyleCnt="0"/>
      <dgm:spPr/>
    </dgm:pt>
    <dgm:pt modelId="{24FEA719-2204-4FA0-90B1-FCA67A1E6C2C}" type="pres">
      <dgm:prSet presAssocID="{2E3BDC2F-D406-4ED1-9B8A-0CAD49BD8410}" presName="thinLine2b" presStyleLbl="callout" presStyleIdx="2" presStyleCnt="3"/>
      <dgm:spPr/>
    </dgm:pt>
    <dgm:pt modelId="{B94FC53C-2A31-4B4D-9C9A-A8F9F0689D47}" type="pres">
      <dgm:prSet presAssocID="{2E3BDC2F-D406-4ED1-9B8A-0CAD49BD8410}" presName="vertSpace2b" presStyleCnt="0"/>
      <dgm:spPr/>
    </dgm:pt>
  </dgm:ptLst>
  <dgm:cxnLst>
    <dgm:cxn modelId="{FFBA1EB0-5C00-4F7A-9471-8418079C31F4}" srcId="{45156ED8-90BD-441C-9D2B-8D9DD66C3BF9}" destId="{72EEE8B0-A241-41B2-A653-246B16634E08}" srcOrd="0" destOrd="0" parTransId="{B293A6C3-9C2A-4312-AC6B-6413B1B1BE70}" sibTransId="{99160AA2-E96F-4278-B349-C1585699E747}"/>
    <dgm:cxn modelId="{7851572E-B20D-49AE-BA83-59151A1A15A2}" srcId="{45156ED8-90BD-441C-9D2B-8D9DD66C3BF9}" destId="{2E3BDC2F-D406-4ED1-9B8A-0CAD49BD8410}" srcOrd="2" destOrd="0" parTransId="{CFC22C11-2627-4109-ABE2-0F683CF28822}" sibTransId="{01230099-136B-4574-8500-153F42886A74}"/>
    <dgm:cxn modelId="{42E22B0C-4A73-4363-A81F-F92CDFBBBF9A}" srcId="{9A8D3F6E-00A4-4D3D-ABB7-7D2860EF898C}" destId="{45156ED8-90BD-441C-9D2B-8D9DD66C3BF9}" srcOrd="0" destOrd="0" parTransId="{1FF9BD62-C012-4565-AB43-2436157E22BC}" sibTransId="{9A99A146-43A3-466D-9460-B8574ECB0976}"/>
    <dgm:cxn modelId="{4E395EE0-D02B-442B-A7C3-28C1E6911FCD}" srcId="{45156ED8-90BD-441C-9D2B-8D9DD66C3BF9}" destId="{766D92F8-83B1-4728-9E85-2D31BBEE22B1}" srcOrd="1" destOrd="0" parTransId="{135B9EBA-89A0-49BA-85D1-B4E77A62EBBD}" sibTransId="{5BD70C59-5B65-4BFD-897B-DA23035CB60C}"/>
    <dgm:cxn modelId="{8867DA2B-AA45-427E-97D7-66783A96A440}" type="presOf" srcId="{2E3BDC2F-D406-4ED1-9B8A-0CAD49BD8410}" destId="{5C2510D4-8C5A-4FD6-8252-11175D37FD77}" srcOrd="0" destOrd="0" presId="urn:microsoft.com/office/officeart/2008/layout/LinedList"/>
    <dgm:cxn modelId="{B8662849-C40D-4846-B471-AB774EE87D02}" type="presOf" srcId="{9A8D3F6E-00A4-4D3D-ABB7-7D2860EF898C}" destId="{7CD425EB-A8CE-406D-A57D-1C54863F7A0A}" srcOrd="0" destOrd="0" presId="urn:microsoft.com/office/officeart/2008/layout/LinedList"/>
    <dgm:cxn modelId="{26E1C24B-1FAB-474A-8689-8C121F5E4568}" type="presOf" srcId="{766D92F8-83B1-4728-9E85-2D31BBEE22B1}" destId="{32E3181D-7D9C-40E3-9B19-1AC65F128211}" srcOrd="0" destOrd="0" presId="urn:microsoft.com/office/officeart/2008/layout/LinedList"/>
    <dgm:cxn modelId="{681C7970-88A4-427F-A15E-EF9FCA7447B9}" type="presOf" srcId="{72EEE8B0-A241-41B2-A653-246B16634E08}" destId="{52E6A8A0-A214-4A4F-AAAF-932B055C5D41}" srcOrd="0" destOrd="0" presId="urn:microsoft.com/office/officeart/2008/layout/LinedList"/>
    <dgm:cxn modelId="{AB1AB9F6-8EEC-498E-B02B-38A4F8F4C4CC}" type="presOf" srcId="{45156ED8-90BD-441C-9D2B-8D9DD66C3BF9}" destId="{EEE4B083-628D-442E-B580-392397381BDB}" srcOrd="0" destOrd="0" presId="urn:microsoft.com/office/officeart/2008/layout/LinedList"/>
    <dgm:cxn modelId="{07253B4F-C435-467F-B9EC-F48AEAE101F4}" type="presParOf" srcId="{7CD425EB-A8CE-406D-A57D-1C54863F7A0A}" destId="{FC13A44B-B44F-427C-AB5A-807AEF92C82E}" srcOrd="0" destOrd="0" presId="urn:microsoft.com/office/officeart/2008/layout/LinedList"/>
    <dgm:cxn modelId="{37851A25-4C0E-4BFA-BC56-4F3DCA88B236}" type="presParOf" srcId="{7CD425EB-A8CE-406D-A57D-1C54863F7A0A}" destId="{7124082D-22A6-4305-9162-95E0802D3B14}" srcOrd="1" destOrd="0" presId="urn:microsoft.com/office/officeart/2008/layout/LinedList"/>
    <dgm:cxn modelId="{EFB17D59-C7E1-472E-8560-5FC1AC706744}" type="presParOf" srcId="{7124082D-22A6-4305-9162-95E0802D3B14}" destId="{EEE4B083-628D-442E-B580-392397381BDB}" srcOrd="0" destOrd="0" presId="urn:microsoft.com/office/officeart/2008/layout/LinedList"/>
    <dgm:cxn modelId="{2F99C63D-B5F5-46ED-985C-0CD00995E665}" type="presParOf" srcId="{7124082D-22A6-4305-9162-95E0802D3B14}" destId="{A0065EDB-6621-433D-9BF4-D6988E96AABC}" srcOrd="1" destOrd="0" presId="urn:microsoft.com/office/officeart/2008/layout/LinedList"/>
    <dgm:cxn modelId="{37682DB4-8FEC-444C-95B9-1A2B9150D268}" type="presParOf" srcId="{A0065EDB-6621-433D-9BF4-D6988E96AABC}" destId="{16178499-5343-4871-BC75-219A96EB60BA}" srcOrd="0" destOrd="0" presId="urn:microsoft.com/office/officeart/2008/layout/LinedList"/>
    <dgm:cxn modelId="{29B02828-CE77-40C4-97D1-4F650B31F223}" type="presParOf" srcId="{A0065EDB-6621-433D-9BF4-D6988E96AABC}" destId="{1CB605D0-04DE-4EC7-B4AC-4FE9C73BBD17}" srcOrd="1" destOrd="0" presId="urn:microsoft.com/office/officeart/2008/layout/LinedList"/>
    <dgm:cxn modelId="{3000B37D-F6F2-4C47-BDAB-5B0274A8D4E2}" type="presParOf" srcId="{1CB605D0-04DE-4EC7-B4AC-4FE9C73BBD17}" destId="{02C4641F-57B8-4D25-B472-3BE15B8D8FF5}" srcOrd="0" destOrd="0" presId="urn:microsoft.com/office/officeart/2008/layout/LinedList"/>
    <dgm:cxn modelId="{AF427D87-E6A5-4480-83B6-362BCCE3AD82}" type="presParOf" srcId="{1CB605D0-04DE-4EC7-B4AC-4FE9C73BBD17}" destId="{52E6A8A0-A214-4A4F-AAAF-932B055C5D41}" srcOrd="1" destOrd="0" presId="urn:microsoft.com/office/officeart/2008/layout/LinedList"/>
    <dgm:cxn modelId="{70E2E97F-9F73-4500-AA7E-05C1E18FCB55}" type="presParOf" srcId="{1CB605D0-04DE-4EC7-B4AC-4FE9C73BBD17}" destId="{F8183EF5-2585-437C-BEE3-40D81AFDFD4F}" srcOrd="2" destOrd="0" presId="urn:microsoft.com/office/officeart/2008/layout/LinedList"/>
    <dgm:cxn modelId="{1E7C0B98-182D-43AF-9602-A8697D3F7C69}" type="presParOf" srcId="{A0065EDB-6621-433D-9BF4-D6988E96AABC}" destId="{38F71B71-87AD-4A29-81D2-905A1FC3163E}" srcOrd="2" destOrd="0" presId="urn:microsoft.com/office/officeart/2008/layout/LinedList"/>
    <dgm:cxn modelId="{DA529F14-4F3A-4B1C-B54A-6063E30CAA6E}" type="presParOf" srcId="{A0065EDB-6621-433D-9BF4-D6988E96AABC}" destId="{73A814A2-074C-4DA2-BD59-CF8D28B06CBB}" srcOrd="3" destOrd="0" presId="urn:microsoft.com/office/officeart/2008/layout/LinedList"/>
    <dgm:cxn modelId="{ACFA8BAD-99B2-4FDA-A4C2-67CF8440D5DC}" type="presParOf" srcId="{A0065EDB-6621-433D-9BF4-D6988E96AABC}" destId="{82F63C44-39BC-476B-98D9-8FB6FACD7CD4}" srcOrd="4" destOrd="0" presId="urn:microsoft.com/office/officeart/2008/layout/LinedList"/>
    <dgm:cxn modelId="{852499C3-FF56-4EC3-9DC9-7308A2749896}" type="presParOf" srcId="{82F63C44-39BC-476B-98D9-8FB6FACD7CD4}" destId="{1A84F0D3-CB51-49AF-BF10-A7EE09E6178D}" srcOrd="0" destOrd="0" presId="urn:microsoft.com/office/officeart/2008/layout/LinedList"/>
    <dgm:cxn modelId="{D2CF8416-1C06-41DD-936C-D13079601AC4}" type="presParOf" srcId="{82F63C44-39BC-476B-98D9-8FB6FACD7CD4}" destId="{32E3181D-7D9C-40E3-9B19-1AC65F128211}" srcOrd="1" destOrd="0" presId="urn:microsoft.com/office/officeart/2008/layout/LinedList"/>
    <dgm:cxn modelId="{ABC0F7F1-0551-405F-9B5B-920864385253}" type="presParOf" srcId="{82F63C44-39BC-476B-98D9-8FB6FACD7CD4}" destId="{69B479C0-6579-4CED-A047-1ECA41EFE0B8}" srcOrd="2" destOrd="0" presId="urn:microsoft.com/office/officeart/2008/layout/LinedList"/>
    <dgm:cxn modelId="{BCB2182D-FB3D-462C-B964-74CBE94E63E5}" type="presParOf" srcId="{A0065EDB-6621-433D-9BF4-D6988E96AABC}" destId="{D49B8A94-A420-4219-A8B9-BA045EF8D652}" srcOrd="5" destOrd="0" presId="urn:microsoft.com/office/officeart/2008/layout/LinedList"/>
    <dgm:cxn modelId="{E87DE330-DF80-42DC-8222-9D205F236BEF}" type="presParOf" srcId="{A0065EDB-6621-433D-9BF4-D6988E96AABC}" destId="{ECD07961-ED95-4C08-8406-9BA6F16112B5}" srcOrd="6" destOrd="0" presId="urn:microsoft.com/office/officeart/2008/layout/LinedList"/>
    <dgm:cxn modelId="{D8B4B9A6-CB37-4450-A08E-4C35B8441D49}" type="presParOf" srcId="{A0065EDB-6621-433D-9BF4-D6988E96AABC}" destId="{6A4C19F3-72FE-4E65-9FDF-20EAEAF70EDB}" srcOrd="7" destOrd="0" presId="urn:microsoft.com/office/officeart/2008/layout/LinedList"/>
    <dgm:cxn modelId="{D0245FF5-6236-4A19-9A0A-CBD2B4C1AAF4}" type="presParOf" srcId="{6A4C19F3-72FE-4E65-9FDF-20EAEAF70EDB}" destId="{1328138A-5A56-4DFD-89F5-509E7920FFD3}" srcOrd="0" destOrd="0" presId="urn:microsoft.com/office/officeart/2008/layout/LinedList"/>
    <dgm:cxn modelId="{478DF531-8C4B-4BB5-9F8F-AE3C30D12655}" type="presParOf" srcId="{6A4C19F3-72FE-4E65-9FDF-20EAEAF70EDB}" destId="{5C2510D4-8C5A-4FD6-8252-11175D37FD77}" srcOrd="1" destOrd="0" presId="urn:microsoft.com/office/officeart/2008/layout/LinedList"/>
    <dgm:cxn modelId="{9929C358-2AE7-4ECF-AC2C-ADCCBE0A4EB6}" type="presParOf" srcId="{6A4C19F3-72FE-4E65-9FDF-20EAEAF70EDB}" destId="{1D95022F-2F12-4DE6-8645-925A3A50CFEF}" srcOrd="2" destOrd="0" presId="urn:microsoft.com/office/officeart/2008/layout/LinedList"/>
    <dgm:cxn modelId="{5198CB97-A116-4CEF-8BA2-04B119B631F4}" type="presParOf" srcId="{A0065EDB-6621-433D-9BF4-D6988E96AABC}" destId="{24FEA719-2204-4FA0-90B1-FCA67A1E6C2C}" srcOrd="8" destOrd="0" presId="urn:microsoft.com/office/officeart/2008/layout/LinedList"/>
    <dgm:cxn modelId="{F59F3E57-BC18-4603-AE4F-08A6F6691B81}" type="presParOf" srcId="{A0065EDB-6621-433D-9BF4-D6988E96AABC}" destId="{B94FC53C-2A31-4B4D-9C9A-A8F9F0689D47}"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B71C19-A916-4D65-8585-A6020E4390AD}" type="doc">
      <dgm:prSet loTypeId="urn:microsoft.com/office/officeart/2005/8/layout/target3" loCatId="relationship" qsTypeId="urn:microsoft.com/office/officeart/2005/8/quickstyle/simple3" qsCatId="simple" csTypeId="urn:microsoft.com/office/officeart/2005/8/colors/accent3_2" csCatId="accent3"/>
      <dgm:spPr/>
      <dgm:t>
        <a:bodyPr/>
        <a:lstStyle/>
        <a:p>
          <a:endParaRPr lang="fi-FI"/>
        </a:p>
      </dgm:t>
    </dgm:pt>
    <dgm:pt modelId="{5264B07E-1037-4054-A0E3-FBB74A39A655}">
      <dgm:prSet/>
      <dgm:spPr/>
      <dgm:t>
        <a:bodyPr/>
        <a:lstStyle/>
        <a:p>
          <a:pPr rtl="0"/>
          <a:r>
            <a:rPr lang="fi-FI" b="1" smtClean="0"/>
            <a:t>Tuomioistuin on toimivaltainen, jos vastaaja vastaa kyseisessä tuomioistuimessa </a:t>
          </a:r>
          <a:endParaRPr lang="fi-FI"/>
        </a:p>
      </dgm:t>
    </dgm:pt>
    <dgm:pt modelId="{8610861F-26B7-449A-8504-D11B65D72DBA}" type="parTrans" cxnId="{ED6C05F2-86F3-4039-BB0B-FF5197E1E01F}">
      <dgm:prSet/>
      <dgm:spPr/>
      <dgm:t>
        <a:bodyPr/>
        <a:lstStyle/>
        <a:p>
          <a:endParaRPr lang="fi-FI"/>
        </a:p>
      </dgm:t>
    </dgm:pt>
    <dgm:pt modelId="{8938731F-07CA-4711-9700-E3A480C24F63}" type="sibTrans" cxnId="{ED6C05F2-86F3-4039-BB0B-FF5197E1E01F}">
      <dgm:prSet/>
      <dgm:spPr/>
      <dgm:t>
        <a:bodyPr/>
        <a:lstStyle/>
        <a:p>
          <a:endParaRPr lang="fi-FI"/>
        </a:p>
      </dgm:t>
    </dgm:pt>
    <dgm:pt modelId="{10FAA8E2-9296-4227-8707-9B5BC2786160}">
      <dgm:prSet/>
      <dgm:spPr/>
      <dgm:t>
        <a:bodyPr/>
        <a:lstStyle/>
        <a:p>
          <a:pPr rtl="0"/>
          <a:r>
            <a:rPr lang="fi-FI" b="1" smtClean="0"/>
            <a:t>Tätä säännöstä ei kuitenkaan sovelleta</a:t>
          </a:r>
          <a:r>
            <a:rPr lang="fi-FI" b="0" smtClean="0"/>
            <a:t>, </a:t>
          </a:r>
          <a:endParaRPr lang="fi-FI"/>
        </a:p>
      </dgm:t>
    </dgm:pt>
    <dgm:pt modelId="{E46D802A-76C2-4462-AB19-7163461B78BC}" type="parTrans" cxnId="{FA9B8BB7-F3CB-4EE0-8737-BED99847EA01}">
      <dgm:prSet/>
      <dgm:spPr/>
      <dgm:t>
        <a:bodyPr/>
        <a:lstStyle/>
        <a:p>
          <a:endParaRPr lang="fi-FI"/>
        </a:p>
      </dgm:t>
    </dgm:pt>
    <dgm:pt modelId="{942019FA-0E89-4675-ACB4-E9030D05DAA8}" type="sibTrans" cxnId="{FA9B8BB7-F3CB-4EE0-8737-BED99847EA01}">
      <dgm:prSet/>
      <dgm:spPr/>
      <dgm:t>
        <a:bodyPr/>
        <a:lstStyle/>
        <a:p>
          <a:endParaRPr lang="fi-FI"/>
        </a:p>
      </dgm:t>
    </dgm:pt>
    <dgm:pt modelId="{9985D53C-A10D-4F05-B7AE-20333082FE7F}">
      <dgm:prSet/>
      <dgm:spPr/>
      <dgm:t>
        <a:bodyPr/>
        <a:lstStyle/>
        <a:p>
          <a:pPr rtl="0"/>
          <a:r>
            <a:rPr lang="fi-FI" b="1" smtClean="0"/>
            <a:t>jos vastaaja on vastannut kiistääkseen toimivallan tai </a:t>
          </a:r>
          <a:endParaRPr lang="fi-FI"/>
        </a:p>
      </dgm:t>
    </dgm:pt>
    <dgm:pt modelId="{0CEFE4BA-A65E-490D-A41B-9D5E58441577}" type="parTrans" cxnId="{CFD44C4C-C081-45EC-AACF-F0B3DBA1ED2F}">
      <dgm:prSet/>
      <dgm:spPr/>
      <dgm:t>
        <a:bodyPr/>
        <a:lstStyle/>
        <a:p>
          <a:endParaRPr lang="fi-FI"/>
        </a:p>
      </dgm:t>
    </dgm:pt>
    <dgm:pt modelId="{DA5636A4-3CFF-445A-B4BA-AD419C2FDF42}" type="sibTrans" cxnId="{CFD44C4C-C081-45EC-AACF-F0B3DBA1ED2F}">
      <dgm:prSet/>
      <dgm:spPr/>
      <dgm:t>
        <a:bodyPr/>
        <a:lstStyle/>
        <a:p>
          <a:endParaRPr lang="fi-FI"/>
        </a:p>
      </dgm:t>
    </dgm:pt>
    <dgm:pt modelId="{CBD8210B-EA9E-4CBB-9396-00A738D1F7E4}">
      <dgm:prSet/>
      <dgm:spPr/>
      <dgm:t>
        <a:bodyPr/>
        <a:lstStyle/>
        <a:p>
          <a:pPr rtl="0"/>
          <a:r>
            <a:rPr lang="fi-FI" b="1" smtClean="0"/>
            <a:t>jos toinen tuomioistuin on 24 artiklan mukaan yksinomaisesti toimivaltainen </a:t>
          </a:r>
          <a:r>
            <a:rPr lang="fi-FI" b="0" smtClean="0"/>
            <a:t>(mm. kiinteistöjutut sekä rekisterimerkintöjen pätevyys)</a:t>
          </a:r>
          <a:endParaRPr lang="fi-FI"/>
        </a:p>
      </dgm:t>
    </dgm:pt>
    <dgm:pt modelId="{FC720BE0-FE35-4F3E-9924-A0A6F3A4B923}" type="parTrans" cxnId="{876BAFF7-BEB4-467D-93F2-F96A4EB45EDF}">
      <dgm:prSet/>
      <dgm:spPr/>
      <dgm:t>
        <a:bodyPr/>
        <a:lstStyle/>
        <a:p>
          <a:endParaRPr lang="fi-FI"/>
        </a:p>
      </dgm:t>
    </dgm:pt>
    <dgm:pt modelId="{D21CBF91-073F-4D72-8411-23CAE35DEEC4}" type="sibTrans" cxnId="{876BAFF7-BEB4-467D-93F2-F96A4EB45EDF}">
      <dgm:prSet/>
      <dgm:spPr/>
      <dgm:t>
        <a:bodyPr/>
        <a:lstStyle/>
        <a:p>
          <a:endParaRPr lang="fi-FI"/>
        </a:p>
      </dgm:t>
    </dgm:pt>
    <dgm:pt modelId="{6B7599F8-ABBE-4034-AFEC-AACFD5D58995}">
      <dgm:prSet/>
      <dgm:spPr/>
      <dgm:t>
        <a:bodyPr/>
        <a:lstStyle/>
        <a:p>
          <a:pPr rtl="0"/>
          <a:r>
            <a:rPr lang="fi-FI" b="0" dirty="0" smtClean="0"/>
            <a:t>Edellä 3, 4 tai 5 jaksossa tarkoitetussa asiassa, kun vastaajana on </a:t>
          </a:r>
          <a:r>
            <a:rPr lang="fi-FI" b="0" dirty="0" smtClean="0">
              <a:solidFill>
                <a:srgbClr val="FF0000"/>
              </a:solidFill>
            </a:rPr>
            <a:t>vakuutuksenottaja, vakuutettu, vakuutussopimuksen edunsaaja, vahingon kärsinyt, kuluttaja tai työntekijä</a:t>
          </a:r>
          <a:r>
            <a:rPr lang="fi-FI" b="0" dirty="0" smtClean="0"/>
            <a:t>, </a:t>
          </a:r>
          <a:endParaRPr lang="fi-FI" dirty="0"/>
        </a:p>
      </dgm:t>
    </dgm:pt>
    <dgm:pt modelId="{31F13CD8-CD61-4084-A9DA-52DFD42442A0}" type="parTrans" cxnId="{69B6D6C5-3C22-4806-9D06-967B72C4ACE6}">
      <dgm:prSet/>
      <dgm:spPr/>
      <dgm:t>
        <a:bodyPr/>
        <a:lstStyle/>
        <a:p>
          <a:endParaRPr lang="fi-FI"/>
        </a:p>
      </dgm:t>
    </dgm:pt>
    <dgm:pt modelId="{860015C1-CA72-4A42-94BE-75AD6F743EEA}" type="sibTrans" cxnId="{69B6D6C5-3C22-4806-9D06-967B72C4ACE6}">
      <dgm:prSet/>
      <dgm:spPr/>
      <dgm:t>
        <a:bodyPr/>
        <a:lstStyle/>
        <a:p>
          <a:endParaRPr lang="fi-FI"/>
        </a:p>
      </dgm:t>
    </dgm:pt>
    <dgm:pt modelId="{D3A77EEC-F591-4D88-83B9-78A0AB4A5E5D}">
      <dgm:prSet/>
      <dgm:spPr/>
      <dgm:t>
        <a:bodyPr/>
        <a:lstStyle/>
        <a:p>
          <a:pPr rtl="0"/>
          <a:r>
            <a:rPr lang="fi-FI" b="0" smtClean="0"/>
            <a:t>tuomioistuimen on, ennen kuin se toteaa olevansa toimivaltainen 1 kohdan nojalla, varmistettava, että vastaajalle on annettu tietoa hänen oikeudestaan kiistää tuomioistuimen toimivalta sekä haasteeseen vastaamisen tai vastaamatta jättämisen seurauksista.</a:t>
          </a:r>
          <a:endParaRPr lang="fi-FI"/>
        </a:p>
      </dgm:t>
    </dgm:pt>
    <dgm:pt modelId="{45FEE55F-3CCC-4D7B-82B7-CB5F0AB4AFF3}" type="parTrans" cxnId="{BCC89410-166C-4C0D-AA32-182EC194E245}">
      <dgm:prSet/>
      <dgm:spPr/>
      <dgm:t>
        <a:bodyPr/>
        <a:lstStyle/>
        <a:p>
          <a:endParaRPr lang="fi-FI"/>
        </a:p>
      </dgm:t>
    </dgm:pt>
    <dgm:pt modelId="{5736CB82-F9AE-4565-BC88-0C0FEA85C308}" type="sibTrans" cxnId="{BCC89410-166C-4C0D-AA32-182EC194E245}">
      <dgm:prSet/>
      <dgm:spPr/>
      <dgm:t>
        <a:bodyPr/>
        <a:lstStyle/>
        <a:p>
          <a:endParaRPr lang="fi-FI"/>
        </a:p>
      </dgm:t>
    </dgm:pt>
    <dgm:pt modelId="{9D116E9F-41FC-48BF-A02F-252D0ACC5517}" type="pres">
      <dgm:prSet presAssocID="{6AB71C19-A916-4D65-8585-A6020E4390AD}" presName="Name0" presStyleCnt="0">
        <dgm:presLayoutVars>
          <dgm:chMax val="7"/>
          <dgm:dir/>
          <dgm:animLvl val="lvl"/>
          <dgm:resizeHandles val="exact"/>
        </dgm:presLayoutVars>
      </dgm:prSet>
      <dgm:spPr/>
    </dgm:pt>
    <dgm:pt modelId="{61D974D2-2502-41B0-AB39-7C167AD77E98}" type="pres">
      <dgm:prSet presAssocID="{5264B07E-1037-4054-A0E3-FBB74A39A655}" presName="circle1" presStyleLbl="node1" presStyleIdx="0" presStyleCnt="3"/>
      <dgm:spPr/>
    </dgm:pt>
    <dgm:pt modelId="{9EB15D99-5B9E-4E9B-A33D-8A1C4FF62D4F}" type="pres">
      <dgm:prSet presAssocID="{5264B07E-1037-4054-A0E3-FBB74A39A655}" presName="space" presStyleCnt="0"/>
      <dgm:spPr/>
    </dgm:pt>
    <dgm:pt modelId="{AEB0570F-641E-4B72-B057-64E19BAA57BE}" type="pres">
      <dgm:prSet presAssocID="{5264B07E-1037-4054-A0E3-FBB74A39A655}" presName="rect1" presStyleLbl="alignAcc1" presStyleIdx="0" presStyleCnt="3"/>
      <dgm:spPr/>
    </dgm:pt>
    <dgm:pt modelId="{C0EF5F09-4152-4983-86E0-148700CCB13B}" type="pres">
      <dgm:prSet presAssocID="{10FAA8E2-9296-4227-8707-9B5BC2786160}" presName="vertSpace2" presStyleLbl="node1" presStyleIdx="0" presStyleCnt="3"/>
      <dgm:spPr/>
    </dgm:pt>
    <dgm:pt modelId="{ADC0131E-FC5C-4777-87E3-17696D680FFF}" type="pres">
      <dgm:prSet presAssocID="{10FAA8E2-9296-4227-8707-9B5BC2786160}" presName="circle2" presStyleLbl="node1" presStyleIdx="1" presStyleCnt="3"/>
      <dgm:spPr/>
    </dgm:pt>
    <dgm:pt modelId="{2C585993-94DC-4782-AEB1-05B4EC0F44F1}" type="pres">
      <dgm:prSet presAssocID="{10FAA8E2-9296-4227-8707-9B5BC2786160}" presName="rect2" presStyleLbl="alignAcc1" presStyleIdx="1" presStyleCnt="3"/>
      <dgm:spPr/>
    </dgm:pt>
    <dgm:pt modelId="{5F56150F-BE15-445A-9349-2EC7E08AB186}" type="pres">
      <dgm:prSet presAssocID="{6B7599F8-ABBE-4034-AFEC-AACFD5D58995}" presName="vertSpace3" presStyleLbl="node1" presStyleIdx="1" presStyleCnt="3"/>
      <dgm:spPr/>
    </dgm:pt>
    <dgm:pt modelId="{0B894D1C-1090-4A25-8A0F-BC94C67D9A66}" type="pres">
      <dgm:prSet presAssocID="{6B7599F8-ABBE-4034-AFEC-AACFD5D58995}" presName="circle3" presStyleLbl="node1" presStyleIdx="2" presStyleCnt="3"/>
      <dgm:spPr/>
    </dgm:pt>
    <dgm:pt modelId="{5EAC1DA7-3C5C-42B4-9ABF-21430E6F48DE}" type="pres">
      <dgm:prSet presAssocID="{6B7599F8-ABBE-4034-AFEC-AACFD5D58995}" presName="rect3" presStyleLbl="alignAcc1" presStyleIdx="2" presStyleCnt="3"/>
      <dgm:spPr/>
    </dgm:pt>
    <dgm:pt modelId="{1D5B30C9-7A36-4E84-A3BC-BAA236950084}" type="pres">
      <dgm:prSet presAssocID="{5264B07E-1037-4054-A0E3-FBB74A39A655}" presName="rect1ParTx" presStyleLbl="alignAcc1" presStyleIdx="2" presStyleCnt="3">
        <dgm:presLayoutVars>
          <dgm:chMax val="1"/>
          <dgm:bulletEnabled val="1"/>
        </dgm:presLayoutVars>
      </dgm:prSet>
      <dgm:spPr/>
    </dgm:pt>
    <dgm:pt modelId="{6C0B581D-6430-4F2D-A393-C09D598AA860}" type="pres">
      <dgm:prSet presAssocID="{5264B07E-1037-4054-A0E3-FBB74A39A655}" presName="rect1ChTx" presStyleLbl="alignAcc1" presStyleIdx="2" presStyleCnt="3">
        <dgm:presLayoutVars>
          <dgm:bulletEnabled val="1"/>
        </dgm:presLayoutVars>
      </dgm:prSet>
      <dgm:spPr/>
    </dgm:pt>
    <dgm:pt modelId="{642F01A2-413E-4956-A917-8AF9A8CE9CD1}" type="pres">
      <dgm:prSet presAssocID="{10FAA8E2-9296-4227-8707-9B5BC2786160}" presName="rect2ParTx" presStyleLbl="alignAcc1" presStyleIdx="2" presStyleCnt="3">
        <dgm:presLayoutVars>
          <dgm:chMax val="1"/>
          <dgm:bulletEnabled val="1"/>
        </dgm:presLayoutVars>
      </dgm:prSet>
      <dgm:spPr/>
    </dgm:pt>
    <dgm:pt modelId="{0258D3B5-935C-46D4-B33B-52287D8ABB35}" type="pres">
      <dgm:prSet presAssocID="{10FAA8E2-9296-4227-8707-9B5BC2786160}" presName="rect2ChTx" presStyleLbl="alignAcc1" presStyleIdx="2" presStyleCnt="3">
        <dgm:presLayoutVars>
          <dgm:bulletEnabled val="1"/>
        </dgm:presLayoutVars>
      </dgm:prSet>
      <dgm:spPr/>
    </dgm:pt>
    <dgm:pt modelId="{D12E67BD-240D-4D21-AAA6-7B087CCC1A33}" type="pres">
      <dgm:prSet presAssocID="{6B7599F8-ABBE-4034-AFEC-AACFD5D58995}" presName="rect3ParTx" presStyleLbl="alignAcc1" presStyleIdx="2" presStyleCnt="3">
        <dgm:presLayoutVars>
          <dgm:chMax val="1"/>
          <dgm:bulletEnabled val="1"/>
        </dgm:presLayoutVars>
      </dgm:prSet>
      <dgm:spPr/>
    </dgm:pt>
    <dgm:pt modelId="{6D7556B9-D82B-416E-9731-8764210FD655}" type="pres">
      <dgm:prSet presAssocID="{6B7599F8-ABBE-4034-AFEC-AACFD5D58995}" presName="rect3ChTx" presStyleLbl="alignAcc1" presStyleIdx="2" presStyleCnt="3">
        <dgm:presLayoutVars>
          <dgm:bulletEnabled val="1"/>
        </dgm:presLayoutVars>
      </dgm:prSet>
      <dgm:spPr/>
    </dgm:pt>
  </dgm:ptLst>
  <dgm:cxnLst>
    <dgm:cxn modelId="{FA9B8BB7-F3CB-4EE0-8737-BED99847EA01}" srcId="{6AB71C19-A916-4D65-8585-A6020E4390AD}" destId="{10FAA8E2-9296-4227-8707-9B5BC2786160}" srcOrd="1" destOrd="0" parTransId="{E46D802A-76C2-4462-AB19-7163461B78BC}" sibTransId="{942019FA-0E89-4675-ACB4-E9030D05DAA8}"/>
    <dgm:cxn modelId="{420AD6D0-BA88-4CED-BB11-85E3D8D31BA7}" type="presOf" srcId="{6B7599F8-ABBE-4034-AFEC-AACFD5D58995}" destId="{5EAC1DA7-3C5C-42B4-9ABF-21430E6F48DE}" srcOrd="0" destOrd="0" presId="urn:microsoft.com/office/officeart/2005/8/layout/target3"/>
    <dgm:cxn modelId="{9E957ABA-DCD4-404E-9378-C6596663E62B}" type="presOf" srcId="{9985D53C-A10D-4F05-B7AE-20333082FE7F}" destId="{0258D3B5-935C-46D4-B33B-52287D8ABB35}" srcOrd="0" destOrd="0" presId="urn:microsoft.com/office/officeart/2005/8/layout/target3"/>
    <dgm:cxn modelId="{69B6D6C5-3C22-4806-9D06-967B72C4ACE6}" srcId="{6AB71C19-A916-4D65-8585-A6020E4390AD}" destId="{6B7599F8-ABBE-4034-AFEC-AACFD5D58995}" srcOrd="2" destOrd="0" parTransId="{31F13CD8-CD61-4084-A9DA-52DFD42442A0}" sibTransId="{860015C1-CA72-4A42-94BE-75AD6F743EEA}"/>
    <dgm:cxn modelId="{CFD44C4C-C081-45EC-AACF-F0B3DBA1ED2F}" srcId="{10FAA8E2-9296-4227-8707-9B5BC2786160}" destId="{9985D53C-A10D-4F05-B7AE-20333082FE7F}" srcOrd="0" destOrd="0" parTransId="{0CEFE4BA-A65E-490D-A41B-9D5E58441577}" sibTransId="{DA5636A4-3CFF-445A-B4BA-AD419C2FDF42}"/>
    <dgm:cxn modelId="{876BAFF7-BEB4-467D-93F2-F96A4EB45EDF}" srcId="{10FAA8E2-9296-4227-8707-9B5BC2786160}" destId="{CBD8210B-EA9E-4CBB-9396-00A738D1F7E4}" srcOrd="1" destOrd="0" parTransId="{FC720BE0-FE35-4F3E-9924-A0A6F3A4B923}" sibTransId="{D21CBF91-073F-4D72-8411-23CAE35DEEC4}"/>
    <dgm:cxn modelId="{2B48A81F-A269-4B2A-B468-723753580AA1}" type="presOf" srcId="{6B7599F8-ABBE-4034-AFEC-AACFD5D58995}" destId="{D12E67BD-240D-4D21-AAA6-7B087CCC1A33}" srcOrd="1" destOrd="0" presId="urn:microsoft.com/office/officeart/2005/8/layout/target3"/>
    <dgm:cxn modelId="{6B910700-53AB-4610-957B-83C413FF69F0}" type="presOf" srcId="{D3A77EEC-F591-4D88-83B9-78A0AB4A5E5D}" destId="{6D7556B9-D82B-416E-9731-8764210FD655}" srcOrd="0" destOrd="0" presId="urn:microsoft.com/office/officeart/2005/8/layout/target3"/>
    <dgm:cxn modelId="{6CD58789-9A67-4E0C-B2FB-E79FE58CDDEC}" type="presOf" srcId="{10FAA8E2-9296-4227-8707-9B5BC2786160}" destId="{2C585993-94DC-4782-AEB1-05B4EC0F44F1}" srcOrd="0" destOrd="0" presId="urn:microsoft.com/office/officeart/2005/8/layout/target3"/>
    <dgm:cxn modelId="{CCD402D4-42E9-4417-84B5-1A8404371BBB}" type="presOf" srcId="{10FAA8E2-9296-4227-8707-9B5BC2786160}" destId="{642F01A2-413E-4956-A917-8AF9A8CE9CD1}" srcOrd="1" destOrd="0" presId="urn:microsoft.com/office/officeart/2005/8/layout/target3"/>
    <dgm:cxn modelId="{D73F62E7-B106-4708-9576-BBC73B31C77D}" type="presOf" srcId="{5264B07E-1037-4054-A0E3-FBB74A39A655}" destId="{AEB0570F-641E-4B72-B057-64E19BAA57BE}" srcOrd="0" destOrd="0" presId="urn:microsoft.com/office/officeart/2005/8/layout/target3"/>
    <dgm:cxn modelId="{6C5972F5-DFAE-401D-9006-36BBAE01594C}" type="presOf" srcId="{5264B07E-1037-4054-A0E3-FBB74A39A655}" destId="{1D5B30C9-7A36-4E84-A3BC-BAA236950084}" srcOrd="1" destOrd="0" presId="urn:microsoft.com/office/officeart/2005/8/layout/target3"/>
    <dgm:cxn modelId="{16A834BB-1D16-49FD-99FF-2163AE191539}" type="presOf" srcId="{6AB71C19-A916-4D65-8585-A6020E4390AD}" destId="{9D116E9F-41FC-48BF-A02F-252D0ACC5517}" srcOrd="0" destOrd="0" presId="urn:microsoft.com/office/officeart/2005/8/layout/target3"/>
    <dgm:cxn modelId="{ED6C05F2-86F3-4039-BB0B-FF5197E1E01F}" srcId="{6AB71C19-A916-4D65-8585-A6020E4390AD}" destId="{5264B07E-1037-4054-A0E3-FBB74A39A655}" srcOrd="0" destOrd="0" parTransId="{8610861F-26B7-449A-8504-D11B65D72DBA}" sibTransId="{8938731F-07CA-4711-9700-E3A480C24F63}"/>
    <dgm:cxn modelId="{6D93FBDC-2BF4-4154-B63B-FD761A5A7D02}" type="presOf" srcId="{CBD8210B-EA9E-4CBB-9396-00A738D1F7E4}" destId="{0258D3B5-935C-46D4-B33B-52287D8ABB35}" srcOrd="0" destOrd="1" presId="urn:microsoft.com/office/officeart/2005/8/layout/target3"/>
    <dgm:cxn modelId="{BCC89410-166C-4C0D-AA32-182EC194E245}" srcId="{6B7599F8-ABBE-4034-AFEC-AACFD5D58995}" destId="{D3A77EEC-F591-4D88-83B9-78A0AB4A5E5D}" srcOrd="0" destOrd="0" parTransId="{45FEE55F-3CCC-4D7B-82B7-CB5F0AB4AFF3}" sibTransId="{5736CB82-F9AE-4565-BC88-0C0FEA85C308}"/>
    <dgm:cxn modelId="{3CB2A004-A861-48E6-8A4C-39BE026B5807}" type="presParOf" srcId="{9D116E9F-41FC-48BF-A02F-252D0ACC5517}" destId="{61D974D2-2502-41B0-AB39-7C167AD77E98}" srcOrd="0" destOrd="0" presId="urn:microsoft.com/office/officeart/2005/8/layout/target3"/>
    <dgm:cxn modelId="{102D095A-498E-46E2-ACB1-BC1B1804DFFB}" type="presParOf" srcId="{9D116E9F-41FC-48BF-A02F-252D0ACC5517}" destId="{9EB15D99-5B9E-4E9B-A33D-8A1C4FF62D4F}" srcOrd="1" destOrd="0" presId="urn:microsoft.com/office/officeart/2005/8/layout/target3"/>
    <dgm:cxn modelId="{E1400C51-141D-4ECF-98B7-135DEDED817A}" type="presParOf" srcId="{9D116E9F-41FC-48BF-A02F-252D0ACC5517}" destId="{AEB0570F-641E-4B72-B057-64E19BAA57BE}" srcOrd="2" destOrd="0" presId="urn:microsoft.com/office/officeart/2005/8/layout/target3"/>
    <dgm:cxn modelId="{5BFB25A0-D913-4383-AB04-B982EE50889B}" type="presParOf" srcId="{9D116E9F-41FC-48BF-A02F-252D0ACC5517}" destId="{C0EF5F09-4152-4983-86E0-148700CCB13B}" srcOrd="3" destOrd="0" presId="urn:microsoft.com/office/officeart/2005/8/layout/target3"/>
    <dgm:cxn modelId="{F3184E16-E298-4126-8E86-A967ABD32D24}" type="presParOf" srcId="{9D116E9F-41FC-48BF-A02F-252D0ACC5517}" destId="{ADC0131E-FC5C-4777-87E3-17696D680FFF}" srcOrd="4" destOrd="0" presId="urn:microsoft.com/office/officeart/2005/8/layout/target3"/>
    <dgm:cxn modelId="{073C8871-EB1D-4B61-AB10-A9B091359F2C}" type="presParOf" srcId="{9D116E9F-41FC-48BF-A02F-252D0ACC5517}" destId="{2C585993-94DC-4782-AEB1-05B4EC0F44F1}" srcOrd="5" destOrd="0" presId="urn:microsoft.com/office/officeart/2005/8/layout/target3"/>
    <dgm:cxn modelId="{8283E628-FC31-486E-BE7D-9D345BCA66CB}" type="presParOf" srcId="{9D116E9F-41FC-48BF-A02F-252D0ACC5517}" destId="{5F56150F-BE15-445A-9349-2EC7E08AB186}" srcOrd="6" destOrd="0" presId="urn:microsoft.com/office/officeart/2005/8/layout/target3"/>
    <dgm:cxn modelId="{80D6FBE6-0FD1-4F0E-B493-F20D61C8F290}" type="presParOf" srcId="{9D116E9F-41FC-48BF-A02F-252D0ACC5517}" destId="{0B894D1C-1090-4A25-8A0F-BC94C67D9A66}" srcOrd="7" destOrd="0" presId="urn:microsoft.com/office/officeart/2005/8/layout/target3"/>
    <dgm:cxn modelId="{71BD4E16-1DED-45C7-BB23-130EDFD85551}" type="presParOf" srcId="{9D116E9F-41FC-48BF-A02F-252D0ACC5517}" destId="{5EAC1DA7-3C5C-42B4-9ABF-21430E6F48DE}" srcOrd="8" destOrd="0" presId="urn:microsoft.com/office/officeart/2005/8/layout/target3"/>
    <dgm:cxn modelId="{5466654D-98EF-4441-B863-46326E306A6F}" type="presParOf" srcId="{9D116E9F-41FC-48BF-A02F-252D0ACC5517}" destId="{1D5B30C9-7A36-4E84-A3BC-BAA236950084}" srcOrd="9" destOrd="0" presId="urn:microsoft.com/office/officeart/2005/8/layout/target3"/>
    <dgm:cxn modelId="{58462DB5-3FB4-42F3-8B2A-C97F026F7605}" type="presParOf" srcId="{9D116E9F-41FC-48BF-A02F-252D0ACC5517}" destId="{6C0B581D-6430-4F2D-A393-C09D598AA860}" srcOrd="10" destOrd="0" presId="urn:microsoft.com/office/officeart/2005/8/layout/target3"/>
    <dgm:cxn modelId="{5E2FBF5B-CCA7-4767-AB9B-2C4E127E13BE}" type="presParOf" srcId="{9D116E9F-41FC-48BF-A02F-252D0ACC5517}" destId="{642F01A2-413E-4956-A917-8AF9A8CE9CD1}" srcOrd="11" destOrd="0" presId="urn:microsoft.com/office/officeart/2005/8/layout/target3"/>
    <dgm:cxn modelId="{31994E8A-C96C-4D97-93B4-538006266059}" type="presParOf" srcId="{9D116E9F-41FC-48BF-A02F-252D0ACC5517}" destId="{0258D3B5-935C-46D4-B33B-52287D8ABB35}" srcOrd="12" destOrd="0" presId="urn:microsoft.com/office/officeart/2005/8/layout/target3"/>
    <dgm:cxn modelId="{F7C533DD-042A-474E-A02F-1944688BF477}" type="presParOf" srcId="{9D116E9F-41FC-48BF-A02F-252D0ACC5517}" destId="{D12E67BD-240D-4D21-AAA6-7B087CCC1A33}" srcOrd="13" destOrd="0" presId="urn:microsoft.com/office/officeart/2005/8/layout/target3"/>
    <dgm:cxn modelId="{733CED01-E255-4223-A7A7-A73ECCCC2BDD}" type="presParOf" srcId="{9D116E9F-41FC-48BF-A02F-252D0ACC5517}" destId="{6D7556B9-D82B-416E-9731-8764210FD65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D049A4-47E0-4B6C-A0BD-DEAECD4944AB}"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F76435CD-0441-49A6-AB64-F9122FF0A493}">
      <dgm:prSet/>
      <dgm:spPr/>
      <dgm:t>
        <a:bodyPr/>
        <a:lstStyle/>
        <a:p>
          <a:pPr rtl="0"/>
          <a:r>
            <a:rPr lang="fi-FI" b="1" smtClean="0"/>
            <a:t>Jos jäsenvaltion tuomioistuimessa nostettu kanne koskee pääasiallisesti asiaa, jonka toisen jäsenvaltion tuomioistuimet ovat 24 artiklan mukaan yksinomaisesti toimivaltaisia tutkimaan, tuomioistuimen on omasta aloitteestaan jätettävä asia tutkimatta.</a:t>
          </a:r>
          <a:endParaRPr lang="fi-FI"/>
        </a:p>
      </dgm:t>
    </dgm:pt>
    <dgm:pt modelId="{32D089A9-658A-41AB-A0EE-C9EC843A6B89}" type="parTrans" cxnId="{91DC8431-465D-4FAE-B3FF-D2B6CC0B9459}">
      <dgm:prSet/>
      <dgm:spPr/>
      <dgm:t>
        <a:bodyPr/>
        <a:lstStyle/>
        <a:p>
          <a:endParaRPr lang="en-US"/>
        </a:p>
      </dgm:t>
    </dgm:pt>
    <dgm:pt modelId="{625C7887-F7DC-4A22-8CD7-1D0B6FAD96B2}" type="sibTrans" cxnId="{91DC8431-465D-4FAE-B3FF-D2B6CC0B9459}">
      <dgm:prSet/>
      <dgm:spPr/>
      <dgm:t>
        <a:bodyPr/>
        <a:lstStyle/>
        <a:p>
          <a:endParaRPr lang="en-US"/>
        </a:p>
      </dgm:t>
    </dgm:pt>
    <dgm:pt modelId="{3CBF82AA-EDBB-4985-909F-D03D4564278D}">
      <dgm:prSet/>
      <dgm:spPr/>
      <dgm:t>
        <a:bodyPr/>
        <a:lstStyle/>
        <a:p>
          <a:pPr rtl="0"/>
          <a:r>
            <a:rPr lang="fi-FI" b="1" smtClean="0"/>
            <a:t>Jos jäsenvaltion tuomioistuimessa nostetaan kanne sellaista vastaajaa vastaan, jolla on kotipaikka toisessa jäsenvaltiossa ja jos vastaaja ei vastaa, tuomioistuimen on omasta aloitteestaan jätettävä asia tutkimatta, jollei se ole toimivaltainen tämän asetuksen säännösten perusteella.</a:t>
          </a:r>
          <a:endParaRPr lang="fi-FI"/>
        </a:p>
      </dgm:t>
    </dgm:pt>
    <dgm:pt modelId="{A3D38B26-FD28-465B-8ECF-09FD9CB17533}" type="parTrans" cxnId="{F0D72DE7-0930-4D08-8D05-EB72AD487E07}">
      <dgm:prSet/>
      <dgm:spPr/>
      <dgm:t>
        <a:bodyPr/>
        <a:lstStyle/>
        <a:p>
          <a:endParaRPr lang="en-US"/>
        </a:p>
      </dgm:t>
    </dgm:pt>
    <dgm:pt modelId="{D14A7DBF-92AA-47FA-8349-044921799A95}" type="sibTrans" cxnId="{F0D72DE7-0930-4D08-8D05-EB72AD487E07}">
      <dgm:prSet/>
      <dgm:spPr/>
      <dgm:t>
        <a:bodyPr/>
        <a:lstStyle/>
        <a:p>
          <a:endParaRPr lang="en-US"/>
        </a:p>
      </dgm:t>
    </dgm:pt>
    <dgm:pt modelId="{7A7EF988-1B40-4558-84E5-19F56362C181}" type="pres">
      <dgm:prSet presAssocID="{ABD049A4-47E0-4B6C-A0BD-DEAECD4944AB}" presName="linear" presStyleCnt="0">
        <dgm:presLayoutVars>
          <dgm:animLvl val="lvl"/>
          <dgm:resizeHandles val="exact"/>
        </dgm:presLayoutVars>
      </dgm:prSet>
      <dgm:spPr/>
      <dgm:t>
        <a:bodyPr/>
        <a:lstStyle/>
        <a:p>
          <a:endParaRPr lang="en-US"/>
        </a:p>
      </dgm:t>
    </dgm:pt>
    <dgm:pt modelId="{DE337913-7A2F-41EF-A4DF-6AA31F5B39ED}" type="pres">
      <dgm:prSet presAssocID="{F76435CD-0441-49A6-AB64-F9122FF0A493}" presName="parentText" presStyleLbl="node1" presStyleIdx="0" presStyleCnt="2">
        <dgm:presLayoutVars>
          <dgm:chMax val="0"/>
          <dgm:bulletEnabled val="1"/>
        </dgm:presLayoutVars>
      </dgm:prSet>
      <dgm:spPr/>
      <dgm:t>
        <a:bodyPr/>
        <a:lstStyle/>
        <a:p>
          <a:endParaRPr lang="en-US"/>
        </a:p>
      </dgm:t>
    </dgm:pt>
    <dgm:pt modelId="{969A1165-21AC-4921-8F54-BA41D3BE0DEB}" type="pres">
      <dgm:prSet presAssocID="{625C7887-F7DC-4A22-8CD7-1D0B6FAD96B2}" presName="spacer" presStyleCnt="0"/>
      <dgm:spPr/>
      <dgm:t>
        <a:bodyPr/>
        <a:lstStyle/>
        <a:p>
          <a:endParaRPr lang="fi-FI"/>
        </a:p>
      </dgm:t>
    </dgm:pt>
    <dgm:pt modelId="{73A9F4D8-70C0-4F93-9C0A-E6C6C3434C97}" type="pres">
      <dgm:prSet presAssocID="{3CBF82AA-EDBB-4985-909F-D03D4564278D}" presName="parentText" presStyleLbl="node1" presStyleIdx="1" presStyleCnt="2">
        <dgm:presLayoutVars>
          <dgm:chMax val="0"/>
          <dgm:bulletEnabled val="1"/>
        </dgm:presLayoutVars>
      </dgm:prSet>
      <dgm:spPr/>
      <dgm:t>
        <a:bodyPr/>
        <a:lstStyle/>
        <a:p>
          <a:endParaRPr lang="en-US"/>
        </a:p>
      </dgm:t>
    </dgm:pt>
  </dgm:ptLst>
  <dgm:cxnLst>
    <dgm:cxn modelId="{91DC8431-465D-4FAE-B3FF-D2B6CC0B9459}" srcId="{ABD049A4-47E0-4B6C-A0BD-DEAECD4944AB}" destId="{F76435CD-0441-49A6-AB64-F9122FF0A493}" srcOrd="0" destOrd="0" parTransId="{32D089A9-658A-41AB-A0EE-C9EC843A6B89}" sibTransId="{625C7887-F7DC-4A22-8CD7-1D0B6FAD96B2}"/>
    <dgm:cxn modelId="{EECD09C7-94A4-4EC6-9972-1DAFAF670763}" type="presOf" srcId="{ABD049A4-47E0-4B6C-A0BD-DEAECD4944AB}" destId="{7A7EF988-1B40-4558-84E5-19F56362C181}" srcOrd="0" destOrd="0" presId="urn:microsoft.com/office/officeart/2005/8/layout/vList2"/>
    <dgm:cxn modelId="{200A07ED-6A48-44C8-95B4-EBF17074ACB2}" type="presOf" srcId="{F76435CD-0441-49A6-AB64-F9122FF0A493}" destId="{DE337913-7A2F-41EF-A4DF-6AA31F5B39ED}" srcOrd="0" destOrd="0" presId="urn:microsoft.com/office/officeart/2005/8/layout/vList2"/>
    <dgm:cxn modelId="{F0D72DE7-0930-4D08-8D05-EB72AD487E07}" srcId="{ABD049A4-47E0-4B6C-A0BD-DEAECD4944AB}" destId="{3CBF82AA-EDBB-4985-909F-D03D4564278D}" srcOrd="1" destOrd="0" parTransId="{A3D38B26-FD28-465B-8ECF-09FD9CB17533}" sibTransId="{D14A7DBF-92AA-47FA-8349-044921799A95}"/>
    <dgm:cxn modelId="{23F9E425-1170-4E4A-A5B2-2F449E4AD171}" type="presOf" srcId="{3CBF82AA-EDBB-4985-909F-D03D4564278D}" destId="{73A9F4D8-70C0-4F93-9C0A-E6C6C3434C97}" srcOrd="0" destOrd="0" presId="urn:microsoft.com/office/officeart/2005/8/layout/vList2"/>
    <dgm:cxn modelId="{5246E3F5-2D25-4D6B-A5EC-0D16A54917A9}" type="presParOf" srcId="{7A7EF988-1B40-4558-84E5-19F56362C181}" destId="{DE337913-7A2F-41EF-A4DF-6AA31F5B39ED}" srcOrd="0" destOrd="0" presId="urn:microsoft.com/office/officeart/2005/8/layout/vList2"/>
    <dgm:cxn modelId="{C660F6E2-2FAE-44D6-A869-345B5BBA66D8}" type="presParOf" srcId="{7A7EF988-1B40-4558-84E5-19F56362C181}" destId="{969A1165-21AC-4921-8F54-BA41D3BE0DEB}" srcOrd="1" destOrd="0" presId="urn:microsoft.com/office/officeart/2005/8/layout/vList2"/>
    <dgm:cxn modelId="{1C138DDB-3C99-4876-ACC9-0AA44459BF84}" type="presParOf" srcId="{7A7EF988-1B40-4558-84E5-19F56362C181}" destId="{73A9F4D8-70C0-4F93-9C0A-E6C6C3434C9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2CDFAD-3325-4D72-A4BF-CB8911A1D0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i-FI"/>
        </a:p>
      </dgm:t>
    </dgm:pt>
    <dgm:pt modelId="{4DE63A2A-AE35-4C2B-9418-A8382138A189}">
      <dgm:prSet/>
      <dgm:spPr/>
      <dgm:t>
        <a:bodyPr/>
        <a:lstStyle/>
        <a:p>
          <a:pPr rtl="0"/>
          <a:r>
            <a:rPr lang="fi-FI" b="1" i="1" dirty="0" smtClean="0"/>
            <a:t>Prosessioikeuden</a:t>
          </a:r>
          <a:r>
            <a:rPr lang="fi-FI" b="1" dirty="0" smtClean="0"/>
            <a:t> ja muiden oikeussuojajärjestelmien tulee turvata </a:t>
          </a:r>
          <a:r>
            <a:rPr lang="fi-FI" b="1" i="1" dirty="0" smtClean="0"/>
            <a:t>käytännön mahdollisuudet </a:t>
          </a:r>
          <a:r>
            <a:rPr lang="fi-FI" b="1" dirty="0" smtClean="0"/>
            <a:t>toteuttaa aineellisiin normeihin perustuvat oikeudet </a:t>
          </a:r>
          <a:endParaRPr lang="fi-FI" dirty="0"/>
        </a:p>
      </dgm:t>
    </dgm:pt>
    <dgm:pt modelId="{D2246940-7524-483B-904F-A072D7BA4E3E}" type="parTrans" cxnId="{BD490178-CFB2-4922-AA7B-B02D2AB8D51B}">
      <dgm:prSet/>
      <dgm:spPr/>
      <dgm:t>
        <a:bodyPr/>
        <a:lstStyle/>
        <a:p>
          <a:endParaRPr lang="fi-FI"/>
        </a:p>
      </dgm:t>
    </dgm:pt>
    <dgm:pt modelId="{CE70DCB9-253F-4FC1-97CA-C0D96AB8EDF5}" type="sibTrans" cxnId="{BD490178-CFB2-4922-AA7B-B02D2AB8D51B}">
      <dgm:prSet/>
      <dgm:spPr/>
      <dgm:t>
        <a:bodyPr/>
        <a:lstStyle/>
        <a:p>
          <a:endParaRPr lang="fi-FI"/>
        </a:p>
      </dgm:t>
    </dgm:pt>
    <dgm:pt modelId="{53CF3094-8BDB-4BC3-80A7-3A9DDCAB3EB1}">
      <dgm:prSet/>
      <dgm:spPr/>
      <dgm:t>
        <a:bodyPr/>
        <a:lstStyle/>
        <a:p>
          <a:pPr rtl="0"/>
          <a:r>
            <a:rPr lang="fi-FI" b="1" smtClean="0"/>
            <a:t>Myös on estettävä </a:t>
          </a:r>
          <a:r>
            <a:rPr lang="fi-FI" b="1" i="1" smtClean="0"/>
            <a:t>prosessijärjestelmien väärinkäyttö </a:t>
          </a:r>
          <a:r>
            <a:rPr lang="fi-FI" b="1" smtClean="0"/>
            <a:t>aineellisten oikeuksien mitätöimiseksi. </a:t>
          </a:r>
          <a:endParaRPr lang="fi-FI"/>
        </a:p>
      </dgm:t>
    </dgm:pt>
    <dgm:pt modelId="{8C5548E1-8729-49BE-95AA-B17D6C3FA3EA}" type="parTrans" cxnId="{0C806D05-1799-4BD1-BA26-F0215D4B592B}">
      <dgm:prSet/>
      <dgm:spPr/>
      <dgm:t>
        <a:bodyPr/>
        <a:lstStyle/>
        <a:p>
          <a:endParaRPr lang="fi-FI"/>
        </a:p>
      </dgm:t>
    </dgm:pt>
    <dgm:pt modelId="{2BEFC361-9A53-42A2-88DD-26E7EFA242A8}" type="sibTrans" cxnId="{0C806D05-1799-4BD1-BA26-F0215D4B592B}">
      <dgm:prSet/>
      <dgm:spPr/>
      <dgm:t>
        <a:bodyPr/>
        <a:lstStyle/>
        <a:p>
          <a:endParaRPr lang="fi-FI"/>
        </a:p>
      </dgm:t>
    </dgm:pt>
    <dgm:pt modelId="{38518627-4CB7-484F-B04A-1AADD0A06888}">
      <dgm:prSet/>
      <dgm:spPr/>
      <dgm:t>
        <a:bodyPr/>
        <a:lstStyle/>
        <a:p>
          <a:pPr rtl="0"/>
          <a:r>
            <a:rPr lang="fi-FI" b="0" dirty="0" smtClean="0"/>
            <a:t>Prosessioikeus kuuluu kansalliseen lainsäädäntövaltaan myös silloin, kun menettelysäännöt  koskevat yksityisten oikeuksia turvaavan EU:n aineellisen sääntelyn toteuttamista </a:t>
          </a:r>
          <a:endParaRPr lang="fi-FI" dirty="0"/>
        </a:p>
      </dgm:t>
    </dgm:pt>
    <dgm:pt modelId="{01886B5E-EB5E-4EA6-A333-33F0ACB7DE26}" type="parTrans" cxnId="{7ADADA89-9749-4F18-A39A-10C8D6F20E55}">
      <dgm:prSet/>
      <dgm:spPr/>
      <dgm:t>
        <a:bodyPr/>
        <a:lstStyle/>
        <a:p>
          <a:endParaRPr lang="fi-FI"/>
        </a:p>
      </dgm:t>
    </dgm:pt>
    <dgm:pt modelId="{3C986BFC-307F-4593-8B0D-6681492C8D73}" type="sibTrans" cxnId="{7ADADA89-9749-4F18-A39A-10C8D6F20E55}">
      <dgm:prSet/>
      <dgm:spPr/>
      <dgm:t>
        <a:bodyPr/>
        <a:lstStyle/>
        <a:p>
          <a:endParaRPr lang="fi-FI"/>
        </a:p>
      </dgm:t>
    </dgm:pt>
    <dgm:pt modelId="{89BD219F-F44D-47D1-AC66-8615919D895B}">
      <dgm:prSet/>
      <dgm:spPr/>
      <dgm:t>
        <a:bodyPr/>
        <a:lstStyle/>
        <a:p>
          <a:pPr rtl="0"/>
          <a:r>
            <a:rPr lang="fi-FI" b="0" smtClean="0"/>
            <a:t>EU-tuomioistuin (EUT): </a:t>
          </a:r>
          <a:endParaRPr lang="fi-FI"/>
        </a:p>
      </dgm:t>
    </dgm:pt>
    <dgm:pt modelId="{4714DB0B-3F0B-41E6-A409-3DB8ABCA3F71}" type="parTrans" cxnId="{05E77700-7773-4510-8F1C-9544D9E3D134}">
      <dgm:prSet/>
      <dgm:spPr/>
      <dgm:t>
        <a:bodyPr/>
        <a:lstStyle/>
        <a:p>
          <a:endParaRPr lang="fi-FI"/>
        </a:p>
      </dgm:t>
    </dgm:pt>
    <dgm:pt modelId="{F5490A1E-BBFA-4999-AAD7-83CB6F984DD9}" type="sibTrans" cxnId="{05E77700-7773-4510-8F1C-9544D9E3D134}">
      <dgm:prSet/>
      <dgm:spPr/>
      <dgm:t>
        <a:bodyPr/>
        <a:lstStyle/>
        <a:p>
          <a:endParaRPr lang="fi-FI"/>
        </a:p>
      </dgm:t>
    </dgm:pt>
    <dgm:pt modelId="{636046EF-1751-4FF9-B4C9-55E9E83663C9}">
      <dgm:prSet/>
      <dgm:spPr/>
      <dgm:t>
        <a:bodyPr/>
        <a:lstStyle/>
        <a:p>
          <a:pPr rtl="0"/>
          <a:r>
            <a:rPr lang="fi-FI" b="0" smtClean="0"/>
            <a:t>kansalliset menettelysäännöt eivät kuitenkaan  saa olla epäedullisempia kuin ne, jotka koskevat samankaltaisia jäsenvaltioiden  sisäiseen oikeuteen perustuvia vaatimuksia (</a:t>
          </a:r>
          <a:r>
            <a:rPr lang="fi-FI" b="0" i="1" smtClean="0"/>
            <a:t>vastaavuusperiaate</a:t>
          </a:r>
          <a:r>
            <a:rPr lang="fi-FI" b="0" smtClean="0"/>
            <a:t>), </a:t>
          </a:r>
          <a:endParaRPr lang="fi-FI"/>
        </a:p>
      </dgm:t>
    </dgm:pt>
    <dgm:pt modelId="{D4A0FC36-296F-4B93-9CCB-EFAFD7FFF92B}" type="parTrans" cxnId="{8460FFF7-1153-462A-B979-CE76D4A8CF76}">
      <dgm:prSet/>
      <dgm:spPr/>
      <dgm:t>
        <a:bodyPr/>
        <a:lstStyle/>
        <a:p>
          <a:endParaRPr lang="fi-FI"/>
        </a:p>
      </dgm:t>
    </dgm:pt>
    <dgm:pt modelId="{C0058676-3117-4F06-BA5C-51B0591CBBDE}" type="sibTrans" cxnId="{8460FFF7-1153-462A-B979-CE76D4A8CF76}">
      <dgm:prSet/>
      <dgm:spPr/>
      <dgm:t>
        <a:bodyPr/>
        <a:lstStyle/>
        <a:p>
          <a:endParaRPr lang="fi-FI"/>
        </a:p>
      </dgm:t>
    </dgm:pt>
    <dgm:pt modelId="{F4F94225-A46E-4ED5-BE93-F0C7C6A8273C}">
      <dgm:prSet/>
      <dgm:spPr/>
      <dgm:t>
        <a:bodyPr/>
        <a:lstStyle/>
        <a:p>
          <a:pPr rtl="0"/>
          <a:r>
            <a:rPr lang="fi-FI" b="0" smtClean="0"/>
            <a:t>eivätkä ne  saa tehdä unionin oikeuteen perustuvien oikeuksien käyttämistä käytännössä  mahdottomaksi tai suhteettoman vaikeaksi (</a:t>
          </a:r>
          <a:r>
            <a:rPr lang="fi-FI" b="0" i="1" smtClean="0"/>
            <a:t>tehokkuusperiaate</a:t>
          </a:r>
          <a:r>
            <a:rPr lang="fi-FI" b="0" smtClean="0"/>
            <a:t>) </a:t>
          </a:r>
          <a:endParaRPr lang="fi-FI"/>
        </a:p>
      </dgm:t>
    </dgm:pt>
    <dgm:pt modelId="{8D8A0EFE-67C1-419E-A3F7-C5C0F802EF1F}" type="parTrans" cxnId="{0ECD6E99-7B47-4F8C-BFA6-5A25B779829D}">
      <dgm:prSet/>
      <dgm:spPr/>
      <dgm:t>
        <a:bodyPr/>
        <a:lstStyle/>
        <a:p>
          <a:endParaRPr lang="fi-FI"/>
        </a:p>
      </dgm:t>
    </dgm:pt>
    <dgm:pt modelId="{354B8B04-A1D8-45DC-B23C-392A36605026}" type="sibTrans" cxnId="{0ECD6E99-7B47-4F8C-BFA6-5A25B779829D}">
      <dgm:prSet/>
      <dgm:spPr/>
      <dgm:t>
        <a:bodyPr/>
        <a:lstStyle/>
        <a:p>
          <a:endParaRPr lang="fi-FI"/>
        </a:p>
      </dgm:t>
    </dgm:pt>
    <dgm:pt modelId="{8C135EC1-E8A3-41ED-9F33-F57463986093}" type="pres">
      <dgm:prSet presAssocID="{192CDFAD-3325-4D72-A4BF-CB8911A1D092}" presName="linear" presStyleCnt="0">
        <dgm:presLayoutVars>
          <dgm:animLvl val="lvl"/>
          <dgm:resizeHandles val="exact"/>
        </dgm:presLayoutVars>
      </dgm:prSet>
      <dgm:spPr/>
    </dgm:pt>
    <dgm:pt modelId="{3BC9E4EB-45E2-4426-BF17-ACC4BB263059}" type="pres">
      <dgm:prSet presAssocID="{4DE63A2A-AE35-4C2B-9418-A8382138A189}" presName="parentText" presStyleLbl="node1" presStyleIdx="0" presStyleCnt="4">
        <dgm:presLayoutVars>
          <dgm:chMax val="0"/>
          <dgm:bulletEnabled val="1"/>
        </dgm:presLayoutVars>
      </dgm:prSet>
      <dgm:spPr/>
      <dgm:t>
        <a:bodyPr/>
        <a:lstStyle/>
        <a:p>
          <a:endParaRPr lang="fi-FI"/>
        </a:p>
      </dgm:t>
    </dgm:pt>
    <dgm:pt modelId="{D9940EE8-C2BA-43CA-8D14-91367332583E}" type="pres">
      <dgm:prSet presAssocID="{CE70DCB9-253F-4FC1-97CA-C0D96AB8EDF5}" presName="spacer" presStyleCnt="0"/>
      <dgm:spPr/>
    </dgm:pt>
    <dgm:pt modelId="{BBD83779-6A58-499F-A396-99C5866EC76E}" type="pres">
      <dgm:prSet presAssocID="{53CF3094-8BDB-4BC3-80A7-3A9DDCAB3EB1}" presName="parentText" presStyleLbl="node1" presStyleIdx="1" presStyleCnt="4">
        <dgm:presLayoutVars>
          <dgm:chMax val="0"/>
          <dgm:bulletEnabled val="1"/>
        </dgm:presLayoutVars>
      </dgm:prSet>
      <dgm:spPr/>
    </dgm:pt>
    <dgm:pt modelId="{8CB537A7-DAF8-4C9A-89BE-399FF2CF0EAD}" type="pres">
      <dgm:prSet presAssocID="{2BEFC361-9A53-42A2-88DD-26E7EFA242A8}" presName="spacer" presStyleCnt="0"/>
      <dgm:spPr/>
    </dgm:pt>
    <dgm:pt modelId="{8FCCF6FE-DA41-4060-B5CA-AA23274975E9}" type="pres">
      <dgm:prSet presAssocID="{38518627-4CB7-484F-B04A-1AADD0A06888}" presName="parentText" presStyleLbl="node1" presStyleIdx="2" presStyleCnt="4">
        <dgm:presLayoutVars>
          <dgm:chMax val="0"/>
          <dgm:bulletEnabled val="1"/>
        </dgm:presLayoutVars>
      </dgm:prSet>
      <dgm:spPr/>
      <dgm:t>
        <a:bodyPr/>
        <a:lstStyle/>
        <a:p>
          <a:endParaRPr lang="fi-FI"/>
        </a:p>
      </dgm:t>
    </dgm:pt>
    <dgm:pt modelId="{17EAB99F-2BAB-47EA-984D-FBBB9A9D504A}" type="pres">
      <dgm:prSet presAssocID="{3C986BFC-307F-4593-8B0D-6681492C8D73}" presName="spacer" presStyleCnt="0"/>
      <dgm:spPr/>
    </dgm:pt>
    <dgm:pt modelId="{2BDB77F8-F41A-482E-AB7E-48E2A6A991D0}" type="pres">
      <dgm:prSet presAssocID="{89BD219F-F44D-47D1-AC66-8615919D895B}" presName="parentText" presStyleLbl="node1" presStyleIdx="3" presStyleCnt="4">
        <dgm:presLayoutVars>
          <dgm:chMax val="0"/>
          <dgm:bulletEnabled val="1"/>
        </dgm:presLayoutVars>
      </dgm:prSet>
      <dgm:spPr/>
    </dgm:pt>
    <dgm:pt modelId="{35AA07A6-28D1-41D2-AC6A-F966638D87F8}" type="pres">
      <dgm:prSet presAssocID="{89BD219F-F44D-47D1-AC66-8615919D895B}" presName="childText" presStyleLbl="revTx" presStyleIdx="0" presStyleCnt="1">
        <dgm:presLayoutVars>
          <dgm:bulletEnabled val="1"/>
        </dgm:presLayoutVars>
      </dgm:prSet>
      <dgm:spPr/>
    </dgm:pt>
  </dgm:ptLst>
  <dgm:cxnLst>
    <dgm:cxn modelId="{0C806D05-1799-4BD1-BA26-F0215D4B592B}" srcId="{192CDFAD-3325-4D72-A4BF-CB8911A1D092}" destId="{53CF3094-8BDB-4BC3-80A7-3A9DDCAB3EB1}" srcOrd="1" destOrd="0" parTransId="{8C5548E1-8729-49BE-95AA-B17D6C3FA3EA}" sibTransId="{2BEFC361-9A53-42A2-88DD-26E7EFA242A8}"/>
    <dgm:cxn modelId="{05E77700-7773-4510-8F1C-9544D9E3D134}" srcId="{192CDFAD-3325-4D72-A4BF-CB8911A1D092}" destId="{89BD219F-F44D-47D1-AC66-8615919D895B}" srcOrd="3" destOrd="0" parTransId="{4714DB0B-3F0B-41E6-A409-3DB8ABCA3F71}" sibTransId="{F5490A1E-BBFA-4999-AAD7-83CB6F984DD9}"/>
    <dgm:cxn modelId="{1DE6BDB9-76FA-4FBE-B3B6-465A7FDDAD63}" type="presOf" srcId="{53CF3094-8BDB-4BC3-80A7-3A9DDCAB3EB1}" destId="{BBD83779-6A58-499F-A396-99C5866EC76E}" srcOrd="0" destOrd="0" presId="urn:microsoft.com/office/officeart/2005/8/layout/vList2"/>
    <dgm:cxn modelId="{7ADADA89-9749-4F18-A39A-10C8D6F20E55}" srcId="{192CDFAD-3325-4D72-A4BF-CB8911A1D092}" destId="{38518627-4CB7-484F-B04A-1AADD0A06888}" srcOrd="2" destOrd="0" parTransId="{01886B5E-EB5E-4EA6-A333-33F0ACB7DE26}" sibTransId="{3C986BFC-307F-4593-8B0D-6681492C8D73}"/>
    <dgm:cxn modelId="{BD490178-CFB2-4922-AA7B-B02D2AB8D51B}" srcId="{192CDFAD-3325-4D72-A4BF-CB8911A1D092}" destId="{4DE63A2A-AE35-4C2B-9418-A8382138A189}" srcOrd="0" destOrd="0" parTransId="{D2246940-7524-483B-904F-A072D7BA4E3E}" sibTransId="{CE70DCB9-253F-4FC1-97CA-C0D96AB8EDF5}"/>
    <dgm:cxn modelId="{8460FFF7-1153-462A-B979-CE76D4A8CF76}" srcId="{89BD219F-F44D-47D1-AC66-8615919D895B}" destId="{636046EF-1751-4FF9-B4C9-55E9E83663C9}" srcOrd="0" destOrd="0" parTransId="{D4A0FC36-296F-4B93-9CCB-EFAFD7FFF92B}" sibTransId="{C0058676-3117-4F06-BA5C-51B0591CBBDE}"/>
    <dgm:cxn modelId="{5B85CC05-9965-4203-A379-F147E065E39A}" type="presOf" srcId="{636046EF-1751-4FF9-B4C9-55E9E83663C9}" destId="{35AA07A6-28D1-41D2-AC6A-F966638D87F8}" srcOrd="0" destOrd="0" presId="urn:microsoft.com/office/officeart/2005/8/layout/vList2"/>
    <dgm:cxn modelId="{2A82C64E-AB91-4FAC-A4E8-9B418F846882}" type="presOf" srcId="{F4F94225-A46E-4ED5-BE93-F0C7C6A8273C}" destId="{35AA07A6-28D1-41D2-AC6A-F966638D87F8}" srcOrd="0" destOrd="1" presId="urn:microsoft.com/office/officeart/2005/8/layout/vList2"/>
    <dgm:cxn modelId="{0ECD6E99-7B47-4F8C-BFA6-5A25B779829D}" srcId="{89BD219F-F44D-47D1-AC66-8615919D895B}" destId="{F4F94225-A46E-4ED5-BE93-F0C7C6A8273C}" srcOrd="1" destOrd="0" parTransId="{8D8A0EFE-67C1-419E-A3F7-C5C0F802EF1F}" sibTransId="{354B8B04-A1D8-45DC-B23C-392A36605026}"/>
    <dgm:cxn modelId="{1B5D2236-EA2E-42D1-8510-505D88323DFB}" type="presOf" srcId="{89BD219F-F44D-47D1-AC66-8615919D895B}" destId="{2BDB77F8-F41A-482E-AB7E-48E2A6A991D0}" srcOrd="0" destOrd="0" presId="urn:microsoft.com/office/officeart/2005/8/layout/vList2"/>
    <dgm:cxn modelId="{6A07F5E7-1AC7-4D9E-9552-2A6230439F4E}" type="presOf" srcId="{192CDFAD-3325-4D72-A4BF-CB8911A1D092}" destId="{8C135EC1-E8A3-41ED-9F33-F57463986093}" srcOrd="0" destOrd="0" presId="urn:microsoft.com/office/officeart/2005/8/layout/vList2"/>
    <dgm:cxn modelId="{4D31081B-6649-4CA6-ADDB-F81DE6740050}" type="presOf" srcId="{4DE63A2A-AE35-4C2B-9418-A8382138A189}" destId="{3BC9E4EB-45E2-4426-BF17-ACC4BB263059}" srcOrd="0" destOrd="0" presId="urn:microsoft.com/office/officeart/2005/8/layout/vList2"/>
    <dgm:cxn modelId="{FF12B99F-E971-4CDD-A327-485202BE5DC3}" type="presOf" srcId="{38518627-4CB7-484F-B04A-1AADD0A06888}" destId="{8FCCF6FE-DA41-4060-B5CA-AA23274975E9}" srcOrd="0" destOrd="0" presId="urn:microsoft.com/office/officeart/2005/8/layout/vList2"/>
    <dgm:cxn modelId="{93C74684-8D4B-46A0-AD19-72524E490932}" type="presParOf" srcId="{8C135EC1-E8A3-41ED-9F33-F57463986093}" destId="{3BC9E4EB-45E2-4426-BF17-ACC4BB263059}" srcOrd="0" destOrd="0" presId="urn:microsoft.com/office/officeart/2005/8/layout/vList2"/>
    <dgm:cxn modelId="{7EF4EE6E-04EC-4685-B307-EDD3C4C628C2}" type="presParOf" srcId="{8C135EC1-E8A3-41ED-9F33-F57463986093}" destId="{D9940EE8-C2BA-43CA-8D14-91367332583E}" srcOrd="1" destOrd="0" presId="urn:microsoft.com/office/officeart/2005/8/layout/vList2"/>
    <dgm:cxn modelId="{7AF6DE57-1942-48AB-A512-AF0C5429B261}" type="presParOf" srcId="{8C135EC1-E8A3-41ED-9F33-F57463986093}" destId="{BBD83779-6A58-499F-A396-99C5866EC76E}" srcOrd="2" destOrd="0" presId="urn:microsoft.com/office/officeart/2005/8/layout/vList2"/>
    <dgm:cxn modelId="{BE23EEFE-C217-4BD9-8EC4-3F741AF0B3F6}" type="presParOf" srcId="{8C135EC1-E8A3-41ED-9F33-F57463986093}" destId="{8CB537A7-DAF8-4C9A-89BE-399FF2CF0EAD}" srcOrd="3" destOrd="0" presId="urn:microsoft.com/office/officeart/2005/8/layout/vList2"/>
    <dgm:cxn modelId="{4F0377EB-455D-4556-AF01-F7ABB590C031}" type="presParOf" srcId="{8C135EC1-E8A3-41ED-9F33-F57463986093}" destId="{8FCCF6FE-DA41-4060-B5CA-AA23274975E9}" srcOrd="4" destOrd="0" presId="urn:microsoft.com/office/officeart/2005/8/layout/vList2"/>
    <dgm:cxn modelId="{BA8F0D06-1BEA-4E08-A0DF-36B71A3CFA2D}" type="presParOf" srcId="{8C135EC1-E8A3-41ED-9F33-F57463986093}" destId="{17EAB99F-2BAB-47EA-984D-FBBB9A9D504A}" srcOrd="5" destOrd="0" presId="urn:microsoft.com/office/officeart/2005/8/layout/vList2"/>
    <dgm:cxn modelId="{51FA5741-922F-40E4-957B-A3C5C0A47E3E}" type="presParOf" srcId="{8C135EC1-E8A3-41ED-9F33-F57463986093}" destId="{2BDB77F8-F41A-482E-AB7E-48E2A6A991D0}" srcOrd="6" destOrd="0" presId="urn:microsoft.com/office/officeart/2005/8/layout/vList2"/>
    <dgm:cxn modelId="{26B0C464-75CA-4E24-B914-0AF2D5C6F753}" type="presParOf" srcId="{8C135EC1-E8A3-41ED-9F33-F57463986093}" destId="{35AA07A6-28D1-41D2-AC6A-F966638D87F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6B2896-496A-455E-8657-4E9265486942}" type="doc">
      <dgm:prSet loTypeId="urn:microsoft.com/office/officeart/2008/layout/LinedList" loCatId="hierarchy" qsTypeId="urn:microsoft.com/office/officeart/2005/8/quickstyle/simple1" qsCatId="simple" csTypeId="urn:microsoft.com/office/officeart/2005/8/colors/accent1_2" csCatId="accent1"/>
      <dgm:spPr/>
      <dgm:t>
        <a:bodyPr/>
        <a:lstStyle/>
        <a:p>
          <a:endParaRPr lang="en-US"/>
        </a:p>
      </dgm:t>
    </dgm:pt>
    <dgm:pt modelId="{0D2DB7F7-D18F-425E-8E75-E805B09039E2}">
      <dgm:prSet/>
      <dgm:spPr/>
      <dgm:t>
        <a:bodyPr/>
        <a:lstStyle/>
        <a:p>
          <a:pPr rtl="0"/>
          <a:r>
            <a:rPr lang="fi-FI" b="1" dirty="0" smtClean="0"/>
            <a:t>Miksi vastaaja on passiivinen </a:t>
          </a:r>
          <a:endParaRPr lang="fi-FI" dirty="0"/>
        </a:p>
      </dgm:t>
    </dgm:pt>
    <dgm:pt modelId="{114F8E98-A2B0-4E12-B353-1030BD7D003E}" type="parTrans" cxnId="{74D05F86-8E68-42EB-9EFF-DEB5045B074A}">
      <dgm:prSet/>
      <dgm:spPr/>
      <dgm:t>
        <a:bodyPr/>
        <a:lstStyle/>
        <a:p>
          <a:endParaRPr lang="en-US"/>
        </a:p>
      </dgm:t>
    </dgm:pt>
    <dgm:pt modelId="{36F1C0D9-8633-4BFF-B678-FEA04E98F370}" type="sibTrans" cxnId="{74D05F86-8E68-42EB-9EFF-DEB5045B074A}">
      <dgm:prSet/>
      <dgm:spPr/>
      <dgm:t>
        <a:bodyPr/>
        <a:lstStyle/>
        <a:p>
          <a:endParaRPr lang="en-US"/>
        </a:p>
      </dgm:t>
    </dgm:pt>
    <dgm:pt modelId="{06261657-A035-406B-AA4E-9376825BF6FC}">
      <dgm:prSet/>
      <dgm:spPr/>
      <dgm:t>
        <a:bodyPr/>
        <a:lstStyle/>
        <a:p>
          <a:pPr rtl="0"/>
          <a:r>
            <a:rPr lang="fi-FI" smtClean="0"/>
            <a:t>Prosessuaalisten resurssien epätasapaino </a:t>
          </a:r>
          <a:endParaRPr lang="fi-FI"/>
        </a:p>
      </dgm:t>
    </dgm:pt>
    <dgm:pt modelId="{CAB23ECF-1D85-4721-8A24-96D0653F7600}" type="parTrans" cxnId="{4EC7D455-665C-4D8D-AFF2-FBD39001AAE3}">
      <dgm:prSet/>
      <dgm:spPr/>
      <dgm:t>
        <a:bodyPr/>
        <a:lstStyle/>
        <a:p>
          <a:endParaRPr lang="en-US"/>
        </a:p>
      </dgm:t>
    </dgm:pt>
    <dgm:pt modelId="{07469112-235D-4870-9529-E6C9C0CF03F8}" type="sibTrans" cxnId="{4EC7D455-665C-4D8D-AFF2-FBD39001AAE3}">
      <dgm:prSet/>
      <dgm:spPr/>
      <dgm:t>
        <a:bodyPr/>
        <a:lstStyle/>
        <a:p>
          <a:endParaRPr lang="en-US"/>
        </a:p>
      </dgm:t>
    </dgm:pt>
    <dgm:pt modelId="{AD31A2F3-C27A-4121-A9A0-FFC8C4C39384}">
      <dgm:prSet/>
      <dgm:spPr/>
      <dgm:t>
        <a:bodyPr/>
        <a:lstStyle/>
        <a:p>
          <a:pPr rtl="0"/>
          <a:r>
            <a:rPr lang="fi-FI" smtClean="0"/>
            <a:t>Sääntelyn tulkinnanvaraisuus ja oikeudenkäyntikulujen riski </a:t>
          </a:r>
          <a:endParaRPr lang="fi-FI"/>
        </a:p>
      </dgm:t>
    </dgm:pt>
    <dgm:pt modelId="{C0D698E0-0EBA-48AC-9967-10F0158FF12C}" type="parTrans" cxnId="{0B97F39E-322B-4F6B-9C11-06DA707C7CFE}">
      <dgm:prSet/>
      <dgm:spPr/>
      <dgm:t>
        <a:bodyPr/>
        <a:lstStyle/>
        <a:p>
          <a:endParaRPr lang="en-US"/>
        </a:p>
      </dgm:t>
    </dgm:pt>
    <dgm:pt modelId="{DC309988-ACEA-4BB3-A51B-BAB7717E6228}" type="sibTrans" cxnId="{0B97F39E-322B-4F6B-9C11-06DA707C7CFE}">
      <dgm:prSet/>
      <dgm:spPr/>
      <dgm:t>
        <a:bodyPr/>
        <a:lstStyle/>
        <a:p>
          <a:endParaRPr lang="en-US"/>
        </a:p>
      </dgm:t>
    </dgm:pt>
    <dgm:pt modelId="{8901DD62-5D03-4F7D-8968-9382A2059686}">
      <dgm:prSet/>
      <dgm:spPr/>
      <dgm:t>
        <a:bodyPr/>
        <a:lstStyle/>
        <a:p>
          <a:pPr rtl="0"/>
          <a:r>
            <a:rPr lang="fi-FI" smtClean="0"/>
            <a:t>Sosiaaliset tai terveydelliset syyt, elämäntilanne ym. </a:t>
          </a:r>
          <a:endParaRPr lang="fi-FI"/>
        </a:p>
      </dgm:t>
    </dgm:pt>
    <dgm:pt modelId="{F0CFA3A7-9F5C-410E-940D-EE0A3136FF58}" type="parTrans" cxnId="{71C1BBD1-0202-413E-AFF1-EC69D36ECF1D}">
      <dgm:prSet/>
      <dgm:spPr/>
      <dgm:t>
        <a:bodyPr/>
        <a:lstStyle/>
        <a:p>
          <a:endParaRPr lang="en-US"/>
        </a:p>
      </dgm:t>
    </dgm:pt>
    <dgm:pt modelId="{8D76CA73-EC84-4AF9-8299-73AF468AC0E8}" type="sibTrans" cxnId="{71C1BBD1-0202-413E-AFF1-EC69D36ECF1D}">
      <dgm:prSet/>
      <dgm:spPr/>
      <dgm:t>
        <a:bodyPr/>
        <a:lstStyle/>
        <a:p>
          <a:endParaRPr lang="en-US"/>
        </a:p>
      </dgm:t>
    </dgm:pt>
    <dgm:pt modelId="{DB1D5974-4BB1-4C80-9E4A-389A0321508C}">
      <dgm:prSet/>
      <dgm:spPr/>
      <dgm:t>
        <a:bodyPr/>
        <a:lstStyle/>
        <a:p>
          <a:pPr rtl="0"/>
          <a:r>
            <a:rPr lang="fi-FI" b="1" smtClean="0"/>
            <a:t>Vastaajan poissaolo: </a:t>
          </a:r>
          <a:endParaRPr lang="fi-FI"/>
        </a:p>
      </dgm:t>
    </dgm:pt>
    <dgm:pt modelId="{1AB069F0-B0AF-4E87-98E5-C72ABC9DB344}" type="parTrans" cxnId="{4D9C82B7-F018-4247-BCDB-18E339812DFB}">
      <dgm:prSet/>
      <dgm:spPr/>
      <dgm:t>
        <a:bodyPr/>
        <a:lstStyle/>
        <a:p>
          <a:endParaRPr lang="en-US"/>
        </a:p>
      </dgm:t>
    </dgm:pt>
    <dgm:pt modelId="{2F496275-1182-438B-8F72-D741F5BA7E9B}" type="sibTrans" cxnId="{4D9C82B7-F018-4247-BCDB-18E339812DFB}">
      <dgm:prSet/>
      <dgm:spPr/>
      <dgm:t>
        <a:bodyPr/>
        <a:lstStyle/>
        <a:p>
          <a:endParaRPr lang="en-US"/>
        </a:p>
      </dgm:t>
    </dgm:pt>
    <dgm:pt modelId="{94413984-4F4D-48B7-8DF3-4706E7A7C79D}">
      <dgm:prSet/>
      <dgm:spPr/>
      <dgm:t>
        <a:bodyPr/>
        <a:lstStyle/>
        <a:p>
          <a:pPr rtl="0"/>
          <a:r>
            <a:rPr lang="fi-FI" b="1" dirty="0" smtClean="0"/>
            <a:t>Yksipuolinen tuomio</a:t>
          </a:r>
          <a:r>
            <a:rPr lang="fi-FI" dirty="0" smtClean="0"/>
            <a:t>: kanne tulisi yleensä hyväksyä, mikäli se ei ole </a:t>
          </a:r>
          <a:r>
            <a:rPr lang="fi-FI" b="1" dirty="0" smtClean="0">
              <a:solidFill>
                <a:srgbClr val="FF0000"/>
              </a:solidFill>
            </a:rPr>
            <a:t>selvästi perusteeton </a:t>
          </a:r>
          <a:r>
            <a:rPr lang="fi-FI" dirty="0" smtClean="0"/>
            <a:t>(oikeudenkäymiskaari, 4/1734, OK, 5:13 ja 12:13) </a:t>
          </a:r>
          <a:endParaRPr lang="fi-FI" dirty="0"/>
        </a:p>
      </dgm:t>
    </dgm:pt>
    <dgm:pt modelId="{95121025-886D-40EB-A896-D305E2719AA5}" type="parTrans" cxnId="{8FA6FF8B-B213-4E48-8D32-967693C812A7}">
      <dgm:prSet/>
      <dgm:spPr/>
      <dgm:t>
        <a:bodyPr/>
        <a:lstStyle/>
        <a:p>
          <a:endParaRPr lang="en-US"/>
        </a:p>
      </dgm:t>
    </dgm:pt>
    <dgm:pt modelId="{A903C3B5-EFFD-4AC8-AAFF-17C58FA3ED35}" type="sibTrans" cxnId="{8FA6FF8B-B213-4E48-8D32-967693C812A7}">
      <dgm:prSet/>
      <dgm:spPr/>
      <dgm:t>
        <a:bodyPr/>
        <a:lstStyle/>
        <a:p>
          <a:endParaRPr lang="en-US"/>
        </a:p>
      </dgm:t>
    </dgm:pt>
    <dgm:pt modelId="{12D86D6E-7FDE-4623-AA6D-81DF26EB9FDF}" type="pres">
      <dgm:prSet presAssocID="{306B2896-496A-455E-8657-4E9265486942}" presName="vert0" presStyleCnt="0">
        <dgm:presLayoutVars>
          <dgm:dir/>
          <dgm:animOne val="branch"/>
          <dgm:animLvl val="lvl"/>
        </dgm:presLayoutVars>
      </dgm:prSet>
      <dgm:spPr/>
      <dgm:t>
        <a:bodyPr/>
        <a:lstStyle/>
        <a:p>
          <a:endParaRPr lang="fi-FI"/>
        </a:p>
      </dgm:t>
    </dgm:pt>
    <dgm:pt modelId="{62D3A1DE-9AF1-47AB-B334-747D35F1F37B}" type="pres">
      <dgm:prSet presAssocID="{0D2DB7F7-D18F-425E-8E75-E805B09039E2}" presName="thickLine" presStyleLbl="alignNode1" presStyleIdx="0" presStyleCnt="2"/>
      <dgm:spPr/>
    </dgm:pt>
    <dgm:pt modelId="{B52716DC-7219-48E2-9454-BAC92B3AC68C}" type="pres">
      <dgm:prSet presAssocID="{0D2DB7F7-D18F-425E-8E75-E805B09039E2}" presName="horz1" presStyleCnt="0"/>
      <dgm:spPr/>
    </dgm:pt>
    <dgm:pt modelId="{9A3F13F7-1F6C-4945-A4DA-7CD183C33734}" type="pres">
      <dgm:prSet presAssocID="{0D2DB7F7-D18F-425E-8E75-E805B09039E2}" presName="tx1" presStyleLbl="revTx" presStyleIdx="0" presStyleCnt="6"/>
      <dgm:spPr/>
      <dgm:t>
        <a:bodyPr/>
        <a:lstStyle/>
        <a:p>
          <a:endParaRPr lang="fi-FI"/>
        </a:p>
      </dgm:t>
    </dgm:pt>
    <dgm:pt modelId="{738B335A-52EB-4DD1-A32A-8E42073CD9E4}" type="pres">
      <dgm:prSet presAssocID="{0D2DB7F7-D18F-425E-8E75-E805B09039E2}" presName="vert1" presStyleCnt="0"/>
      <dgm:spPr/>
    </dgm:pt>
    <dgm:pt modelId="{55EB2B0F-A6B8-4162-858C-0A28704C13D8}" type="pres">
      <dgm:prSet presAssocID="{06261657-A035-406B-AA4E-9376825BF6FC}" presName="vertSpace2a" presStyleCnt="0"/>
      <dgm:spPr/>
    </dgm:pt>
    <dgm:pt modelId="{60098FDA-59A0-4FB9-B583-E72B82EA146F}" type="pres">
      <dgm:prSet presAssocID="{06261657-A035-406B-AA4E-9376825BF6FC}" presName="horz2" presStyleCnt="0"/>
      <dgm:spPr/>
    </dgm:pt>
    <dgm:pt modelId="{1F390BC3-E6B5-4984-8B34-3B89395BCAA1}" type="pres">
      <dgm:prSet presAssocID="{06261657-A035-406B-AA4E-9376825BF6FC}" presName="horzSpace2" presStyleCnt="0"/>
      <dgm:spPr/>
    </dgm:pt>
    <dgm:pt modelId="{D57325CF-29B0-44A4-A858-9C57B52BC13D}" type="pres">
      <dgm:prSet presAssocID="{06261657-A035-406B-AA4E-9376825BF6FC}" presName="tx2" presStyleLbl="revTx" presStyleIdx="1" presStyleCnt="6"/>
      <dgm:spPr/>
      <dgm:t>
        <a:bodyPr/>
        <a:lstStyle/>
        <a:p>
          <a:endParaRPr lang="fi-FI"/>
        </a:p>
      </dgm:t>
    </dgm:pt>
    <dgm:pt modelId="{8F0D6621-B3D5-4785-A4E2-42F53A07E58B}" type="pres">
      <dgm:prSet presAssocID="{06261657-A035-406B-AA4E-9376825BF6FC}" presName="vert2" presStyleCnt="0"/>
      <dgm:spPr/>
    </dgm:pt>
    <dgm:pt modelId="{D59154C2-3B42-4B45-8315-88CF54C9472A}" type="pres">
      <dgm:prSet presAssocID="{06261657-A035-406B-AA4E-9376825BF6FC}" presName="thinLine2b" presStyleLbl="callout" presStyleIdx="0" presStyleCnt="4"/>
      <dgm:spPr/>
    </dgm:pt>
    <dgm:pt modelId="{A8ADE918-ACB1-47A5-AB84-BEBFC0298574}" type="pres">
      <dgm:prSet presAssocID="{06261657-A035-406B-AA4E-9376825BF6FC}" presName="vertSpace2b" presStyleCnt="0"/>
      <dgm:spPr/>
    </dgm:pt>
    <dgm:pt modelId="{DF8C6A22-4E37-4A19-BD8E-7207D7927106}" type="pres">
      <dgm:prSet presAssocID="{AD31A2F3-C27A-4121-A9A0-FFC8C4C39384}" presName="horz2" presStyleCnt="0"/>
      <dgm:spPr/>
    </dgm:pt>
    <dgm:pt modelId="{FC33F256-E5AE-4827-913A-E8698725648C}" type="pres">
      <dgm:prSet presAssocID="{AD31A2F3-C27A-4121-A9A0-FFC8C4C39384}" presName="horzSpace2" presStyleCnt="0"/>
      <dgm:spPr/>
    </dgm:pt>
    <dgm:pt modelId="{FB4C8546-F5D5-407B-BAA0-24C23F4EACD9}" type="pres">
      <dgm:prSet presAssocID="{AD31A2F3-C27A-4121-A9A0-FFC8C4C39384}" presName="tx2" presStyleLbl="revTx" presStyleIdx="2" presStyleCnt="6"/>
      <dgm:spPr/>
      <dgm:t>
        <a:bodyPr/>
        <a:lstStyle/>
        <a:p>
          <a:endParaRPr lang="fi-FI"/>
        </a:p>
      </dgm:t>
    </dgm:pt>
    <dgm:pt modelId="{2EA37EB2-3C30-4CF5-9497-97E96804D3AF}" type="pres">
      <dgm:prSet presAssocID="{AD31A2F3-C27A-4121-A9A0-FFC8C4C39384}" presName="vert2" presStyleCnt="0"/>
      <dgm:spPr/>
    </dgm:pt>
    <dgm:pt modelId="{B3D9A2A8-8499-42F8-A6D7-43474641CDB8}" type="pres">
      <dgm:prSet presAssocID="{AD31A2F3-C27A-4121-A9A0-FFC8C4C39384}" presName="thinLine2b" presStyleLbl="callout" presStyleIdx="1" presStyleCnt="4"/>
      <dgm:spPr/>
    </dgm:pt>
    <dgm:pt modelId="{A2B850DB-87E2-4527-85C9-68018876ACA7}" type="pres">
      <dgm:prSet presAssocID="{AD31A2F3-C27A-4121-A9A0-FFC8C4C39384}" presName="vertSpace2b" presStyleCnt="0"/>
      <dgm:spPr/>
    </dgm:pt>
    <dgm:pt modelId="{13A9ED24-1168-4C20-8B76-3B9DE566F7D6}" type="pres">
      <dgm:prSet presAssocID="{8901DD62-5D03-4F7D-8968-9382A2059686}" presName="horz2" presStyleCnt="0"/>
      <dgm:spPr/>
    </dgm:pt>
    <dgm:pt modelId="{7282B206-104A-4C81-BD19-BAAC0AEDDF2B}" type="pres">
      <dgm:prSet presAssocID="{8901DD62-5D03-4F7D-8968-9382A2059686}" presName="horzSpace2" presStyleCnt="0"/>
      <dgm:spPr/>
    </dgm:pt>
    <dgm:pt modelId="{BFBBF22A-5CAF-4000-A0D6-CEA9E49D89AE}" type="pres">
      <dgm:prSet presAssocID="{8901DD62-5D03-4F7D-8968-9382A2059686}" presName="tx2" presStyleLbl="revTx" presStyleIdx="3" presStyleCnt="6"/>
      <dgm:spPr/>
      <dgm:t>
        <a:bodyPr/>
        <a:lstStyle/>
        <a:p>
          <a:endParaRPr lang="fi-FI"/>
        </a:p>
      </dgm:t>
    </dgm:pt>
    <dgm:pt modelId="{1A6B088F-6C05-48AB-85CA-53F3BE88A4EA}" type="pres">
      <dgm:prSet presAssocID="{8901DD62-5D03-4F7D-8968-9382A2059686}" presName="vert2" presStyleCnt="0"/>
      <dgm:spPr/>
    </dgm:pt>
    <dgm:pt modelId="{38124096-E580-45A4-A9E9-044CDEF1A35A}" type="pres">
      <dgm:prSet presAssocID="{8901DD62-5D03-4F7D-8968-9382A2059686}" presName="thinLine2b" presStyleLbl="callout" presStyleIdx="2" presStyleCnt="4"/>
      <dgm:spPr/>
    </dgm:pt>
    <dgm:pt modelId="{99911FBF-7B4D-4197-8FFC-928E90175A27}" type="pres">
      <dgm:prSet presAssocID="{8901DD62-5D03-4F7D-8968-9382A2059686}" presName="vertSpace2b" presStyleCnt="0"/>
      <dgm:spPr/>
    </dgm:pt>
    <dgm:pt modelId="{C30EC4DF-5812-4091-9D8D-1FE9DA7E4634}" type="pres">
      <dgm:prSet presAssocID="{DB1D5974-4BB1-4C80-9E4A-389A0321508C}" presName="thickLine" presStyleLbl="alignNode1" presStyleIdx="1" presStyleCnt="2"/>
      <dgm:spPr/>
    </dgm:pt>
    <dgm:pt modelId="{B512487E-11B9-45CD-8E02-E16B97051181}" type="pres">
      <dgm:prSet presAssocID="{DB1D5974-4BB1-4C80-9E4A-389A0321508C}" presName="horz1" presStyleCnt="0"/>
      <dgm:spPr/>
    </dgm:pt>
    <dgm:pt modelId="{2976C1E4-9C13-4F99-8C85-56F9B70DE410}" type="pres">
      <dgm:prSet presAssocID="{DB1D5974-4BB1-4C80-9E4A-389A0321508C}" presName="tx1" presStyleLbl="revTx" presStyleIdx="4" presStyleCnt="6"/>
      <dgm:spPr/>
      <dgm:t>
        <a:bodyPr/>
        <a:lstStyle/>
        <a:p>
          <a:endParaRPr lang="fi-FI"/>
        </a:p>
      </dgm:t>
    </dgm:pt>
    <dgm:pt modelId="{60838F2C-94DA-444D-AA2C-33011295290C}" type="pres">
      <dgm:prSet presAssocID="{DB1D5974-4BB1-4C80-9E4A-389A0321508C}" presName="vert1" presStyleCnt="0"/>
      <dgm:spPr/>
    </dgm:pt>
    <dgm:pt modelId="{BC57399C-6596-4B88-B845-5806F901E9D4}" type="pres">
      <dgm:prSet presAssocID="{94413984-4F4D-48B7-8DF3-4706E7A7C79D}" presName="vertSpace2a" presStyleCnt="0"/>
      <dgm:spPr/>
    </dgm:pt>
    <dgm:pt modelId="{AF3333B2-1EC7-41E1-9F1F-9FBC8A988E07}" type="pres">
      <dgm:prSet presAssocID="{94413984-4F4D-48B7-8DF3-4706E7A7C79D}" presName="horz2" presStyleCnt="0"/>
      <dgm:spPr/>
    </dgm:pt>
    <dgm:pt modelId="{83BF8CF2-4AC0-410A-B1F0-54CA69A9DA32}" type="pres">
      <dgm:prSet presAssocID="{94413984-4F4D-48B7-8DF3-4706E7A7C79D}" presName="horzSpace2" presStyleCnt="0"/>
      <dgm:spPr/>
    </dgm:pt>
    <dgm:pt modelId="{2EC58DCF-2DE1-449B-884B-333D259F76EB}" type="pres">
      <dgm:prSet presAssocID="{94413984-4F4D-48B7-8DF3-4706E7A7C79D}" presName="tx2" presStyleLbl="revTx" presStyleIdx="5" presStyleCnt="6"/>
      <dgm:spPr/>
      <dgm:t>
        <a:bodyPr/>
        <a:lstStyle/>
        <a:p>
          <a:endParaRPr lang="fi-FI"/>
        </a:p>
      </dgm:t>
    </dgm:pt>
    <dgm:pt modelId="{FB627F68-4439-4540-94CF-689DCF4DB6E2}" type="pres">
      <dgm:prSet presAssocID="{94413984-4F4D-48B7-8DF3-4706E7A7C79D}" presName="vert2" presStyleCnt="0"/>
      <dgm:spPr/>
    </dgm:pt>
    <dgm:pt modelId="{FF286A8A-418C-42CC-A93D-78736969949E}" type="pres">
      <dgm:prSet presAssocID="{94413984-4F4D-48B7-8DF3-4706E7A7C79D}" presName="thinLine2b" presStyleLbl="callout" presStyleIdx="3" presStyleCnt="4"/>
      <dgm:spPr/>
    </dgm:pt>
    <dgm:pt modelId="{0A019E1B-86C3-4B2C-971C-0B4E5ABF9289}" type="pres">
      <dgm:prSet presAssocID="{94413984-4F4D-48B7-8DF3-4706E7A7C79D}" presName="vertSpace2b" presStyleCnt="0"/>
      <dgm:spPr/>
    </dgm:pt>
  </dgm:ptLst>
  <dgm:cxnLst>
    <dgm:cxn modelId="{EB320C9E-F967-4922-96E7-F676C18EA3CE}" type="presOf" srcId="{AD31A2F3-C27A-4121-A9A0-FFC8C4C39384}" destId="{FB4C8546-F5D5-407B-BAA0-24C23F4EACD9}" srcOrd="0" destOrd="0" presId="urn:microsoft.com/office/officeart/2008/layout/LinedList"/>
    <dgm:cxn modelId="{0F72CDCF-352C-4F1F-BE50-1408949B03E8}" type="presOf" srcId="{DB1D5974-4BB1-4C80-9E4A-389A0321508C}" destId="{2976C1E4-9C13-4F99-8C85-56F9B70DE410}" srcOrd="0" destOrd="0" presId="urn:microsoft.com/office/officeart/2008/layout/LinedList"/>
    <dgm:cxn modelId="{8FA6FF8B-B213-4E48-8D32-967693C812A7}" srcId="{DB1D5974-4BB1-4C80-9E4A-389A0321508C}" destId="{94413984-4F4D-48B7-8DF3-4706E7A7C79D}" srcOrd="0" destOrd="0" parTransId="{95121025-886D-40EB-A896-D305E2719AA5}" sibTransId="{A903C3B5-EFFD-4AC8-AAFF-17C58FA3ED35}"/>
    <dgm:cxn modelId="{C71F7FBC-A684-45A2-A56C-926BBCFC0C51}" type="presOf" srcId="{06261657-A035-406B-AA4E-9376825BF6FC}" destId="{D57325CF-29B0-44A4-A858-9C57B52BC13D}" srcOrd="0" destOrd="0" presId="urn:microsoft.com/office/officeart/2008/layout/LinedList"/>
    <dgm:cxn modelId="{0B97F39E-322B-4F6B-9C11-06DA707C7CFE}" srcId="{0D2DB7F7-D18F-425E-8E75-E805B09039E2}" destId="{AD31A2F3-C27A-4121-A9A0-FFC8C4C39384}" srcOrd="1" destOrd="0" parTransId="{C0D698E0-0EBA-48AC-9967-10F0158FF12C}" sibTransId="{DC309988-ACEA-4BB3-A51B-BAB7717E6228}"/>
    <dgm:cxn modelId="{29EA727C-780D-4D90-A99C-0747BCAF32FF}" type="presOf" srcId="{94413984-4F4D-48B7-8DF3-4706E7A7C79D}" destId="{2EC58DCF-2DE1-449B-884B-333D259F76EB}" srcOrd="0" destOrd="0" presId="urn:microsoft.com/office/officeart/2008/layout/LinedList"/>
    <dgm:cxn modelId="{4D9C82B7-F018-4247-BCDB-18E339812DFB}" srcId="{306B2896-496A-455E-8657-4E9265486942}" destId="{DB1D5974-4BB1-4C80-9E4A-389A0321508C}" srcOrd="1" destOrd="0" parTransId="{1AB069F0-B0AF-4E87-98E5-C72ABC9DB344}" sibTransId="{2F496275-1182-438B-8F72-D741F5BA7E9B}"/>
    <dgm:cxn modelId="{74D05F86-8E68-42EB-9EFF-DEB5045B074A}" srcId="{306B2896-496A-455E-8657-4E9265486942}" destId="{0D2DB7F7-D18F-425E-8E75-E805B09039E2}" srcOrd="0" destOrd="0" parTransId="{114F8E98-A2B0-4E12-B353-1030BD7D003E}" sibTransId="{36F1C0D9-8633-4BFF-B678-FEA04E98F370}"/>
    <dgm:cxn modelId="{00C883B4-836E-4FE9-AA07-6C343C822500}" type="presOf" srcId="{0D2DB7F7-D18F-425E-8E75-E805B09039E2}" destId="{9A3F13F7-1F6C-4945-A4DA-7CD183C33734}" srcOrd="0" destOrd="0" presId="urn:microsoft.com/office/officeart/2008/layout/LinedList"/>
    <dgm:cxn modelId="{71C1BBD1-0202-413E-AFF1-EC69D36ECF1D}" srcId="{0D2DB7F7-D18F-425E-8E75-E805B09039E2}" destId="{8901DD62-5D03-4F7D-8968-9382A2059686}" srcOrd="2" destOrd="0" parTransId="{F0CFA3A7-9F5C-410E-940D-EE0A3136FF58}" sibTransId="{8D76CA73-EC84-4AF9-8299-73AF468AC0E8}"/>
    <dgm:cxn modelId="{4EC7D455-665C-4D8D-AFF2-FBD39001AAE3}" srcId="{0D2DB7F7-D18F-425E-8E75-E805B09039E2}" destId="{06261657-A035-406B-AA4E-9376825BF6FC}" srcOrd="0" destOrd="0" parTransId="{CAB23ECF-1D85-4721-8A24-96D0653F7600}" sibTransId="{07469112-235D-4870-9529-E6C9C0CF03F8}"/>
    <dgm:cxn modelId="{FCDAD1E9-0125-4520-ABA3-36529756CEDD}" type="presOf" srcId="{306B2896-496A-455E-8657-4E9265486942}" destId="{12D86D6E-7FDE-4623-AA6D-81DF26EB9FDF}" srcOrd="0" destOrd="0" presId="urn:microsoft.com/office/officeart/2008/layout/LinedList"/>
    <dgm:cxn modelId="{C2560D3B-37F3-4E71-8259-9D27D968AC6D}" type="presOf" srcId="{8901DD62-5D03-4F7D-8968-9382A2059686}" destId="{BFBBF22A-5CAF-4000-A0D6-CEA9E49D89AE}" srcOrd="0" destOrd="0" presId="urn:microsoft.com/office/officeart/2008/layout/LinedList"/>
    <dgm:cxn modelId="{0F107796-503D-48F6-A4E1-8C448678F687}" type="presParOf" srcId="{12D86D6E-7FDE-4623-AA6D-81DF26EB9FDF}" destId="{62D3A1DE-9AF1-47AB-B334-747D35F1F37B}" srcOrd="0" destOrd="0" presId="urn:microsoft.com/office/officeart/2008/layout/LinedList"/>
    <dgm:cxn modelId="{F1AE0155-C80E-4509-9479-42EA29A64A44}" type="presParOf" srcId="{12D86D6E-7FDE-4623-AA6D-81DF26EB9FDF}" destId="{B52716DC-7219-48E2-9454-BAC92B3AC68C}" srcOrd="1" destOrd="0" presId="urn:microsoft.com/office/officeart/2008/layout/LinedList"/>
    <dgm:cxn modelId="{FD7CB327-88D1-4DC9-BFE0-E22FE73197F2}" type="presParOf" srcId="{B52716DC-7219-48E2-9454-BAC92B3AC68C}" destId="{9A3F13F7-1F6C-4945-A4DA-7CD183C33734}" srcOrd="0" destOrd="0" presId="urn:microsoft.com/office/officeart/2008/layout/LinedList"/>
    <dgm:cxn modelId="{B74F03E2-DE1B-4BB0-AE5F-49D5E7B1EEB3}" type="presParOf" srcId="{B52716DC-7219-48E2-9454-BAC92B3AC68C}" destId="{738B335A-52EB-4DD1-A32A-8E42073CD9E4}" srcOrd="1" destOrd="0" presId="urn:microsoft.com/office/officeart/2008/layout/LinedList"/>
    <dgm:cxn modelId="{F76ED412-7DB6-4D1B-8A83-F3049E84DE9F}" type="presParOf" srcId="{738B335A-52EB-4DD1-A32A-8E42073CD9E4}" destId="{55EB2B0F-A6B8-4162-858C-0A28704C13D8}" srcOrd="0" destOrd="0" presId="urn:microsoft.com/office/officeart/2008/layout/LinedList"/>
    <dgm:cxn modelId="{1DB5D02C-A1F3-4E2A-8798-D152ADDA1C66}" type="presParOf" srcId="{738B335A-52EB-4DD1-A32A-8E42073CD9E4}" destId="{60098FDA-59A0-4FB9-B583-E72B82EA146F}" srcOrd="1" destOrd="0" presId="urn:microsoft.com/office/officeart/2008/layout/LinedList"/>
    <dgm:cxn modelId="{650D8EE3-0AC2-4D0C-B965-ADAF1E07D3C3}" type="presParOf" srcId="{60098FDA-59A0-4FB9-B583-E72B82EA146F}" destId="{1F390BC3-E6B5-4984-8B34-3B89395BCAA1}" srcOrd="0" destOrd="0" presId="urn:microsoft.com/office/officeart/2008/layout/LinedList"/>
    <dgm:cxn modelId="{07DF471F-F9C2-4BE4-AFD6-3BB83475D09B}" type="presParOf" srcId="{60098FDA-59A0-4FB9-B583-E72B82EA146F}" destId="{D57325CF-29B0-44A4-A858-9C57B52BC13D}" srcOrd="1" destOrd="0" presId="urn:microsoft.com/office/officeart/2008/layout/LinedList"/>
    <dgm:cxn modelId="{5CDF5D81-A847-4532-BB04-5F9900FF1D17}" type="presParOf" srcId="{60098FDA-59A0-4FB9-B583-E72B82EA146F}" destId="{8F0D6621-B3D5-4785-A4E2-42F53A07E58B}" srcOrd="2" destOrd="0" presId="urn:microsoft.com/office/officeart/2008/layout/LinedList"/>
    <dgm:cxn modelId="{3745F246-A552-4B49-8D44-9103FDAED5D4}" type="presParOf" srcId="{738B335A-52EB-4DD1-A32A-8E42073CD9E4}" destId="{D59154C2-3B42-4B45-8315-88CF54C9472A}" srcOrd="2" destOrd="0" presId="urn:microsoft.com/office/officeart/2008/layout/LinedList"/>
    <dgm:cxn modelId="{3923E770-09FF-4EEB-B056-19C3DBDB15CF}" type="presParOf" srcId="{738B335A-52EB-4DD1-A32A-8E42073CD9E4}" destId="{A8ADE918-ACB1-47A5-AB84-BEBFC0298574}" srcOrd="3" destOrd="0" presId="urn:microsoft.com/office/officeart/2008/layout/LinedList"/>
    <dgm:cxn modelId="{DD3EF8FA-594E-4D18-94F3-1EB7D03D47E7}" type="presParOf" srcId="{738B335A-52EB-4DD1-A32A-8E42073CD9E4}" destId="{DF8C6A22-4E37-4A19-BD8E-7207D7927106}" srcOrd="4" destOrd="0" presId="urn:microsoft.com/office/officeart/2008/layout/LinedList"/>
    <dgm:cxn modelId="{4270CC75-B477-4AAA-AA9D-719A76D8AD47}" type="presParOf" srcId="{DF8C6A22-4E37-4A19-BD8E-7207D7927106}" destId="{FC33F256-E5AE-4827-913A-E8698725648C}" srcOrd="0" destOrd="0" presId="urn:microsoft.com/office/officeart/2008/layout/LinedList"/>
    <dgm:cxn modelId="{7BC6F304-DA08-45A3-960D-7A2997F69218}" type="presParOf" srcId="{DF8C6A22-4E37-4A19-BD8E-7207D7927106}" destId="{FB4C8546-F5D5-407B-BAA0-24C23F4EACD9}" srcOrd="1" destOrd="0" presId="urn:microsoft.com/office/officeart/2008/layout/LinedList"/>
    <dgm:cxn modelId="{97418CD3-94DF-452E-91FD-C0760186C23B}" type="presParOf" srcId="{DF8C6A22-4E37-4A19-BD8E-7207D7927106}" destId="{2EA37EB2-3C30-4CF5-9497-97E96804D3AF}" srcOrd="2" destOrd="0" presId="urn:microsoft.com/office/officeart/2008/layout/LinedList"/>
    <dgm:cxn modelId="{C52E5688-8EDE-4D41-AEED-7CDA784BA625}" type="presParOf" srcId="{738B335A-52EB-4DD1-A32A-8E42073CD9E4}" destId="{B3D9A2A8-8499-42F8-A6D7-43474641CDB8}" srcOrd="5" destOrd="0" presId="urn:microsoft.com/office/officeart/2008/layout/LinedList"/>
    <dgm:cxn modelId="{651773C9-3075-45AD-AFB5-22AAE8468137}" type="presParOf" srcId="{738B335A-52EB-4DD1-A32A-8E42073CD9E4}" destId="{A2B850DB-87E2-4527-85C9-68018876ACA7}" srcOrd="6" destOrd="0" presId="urn:microsoft.com/office/officeart/2008/layout/LinedList"/>
    <dgm:cxn modelId="{5004FC5E-4086-4662-BBA4-5293C8B86DEF}" type="presParOf" srcId="{738B335A-52EB-4DD1-A32A-8E42073CD9E4}" destId="{13A9ED24-1168-4C20-8B76-3B9DE566F7D6}" srcOrd="7" destOrd="0" presId="urn:microsoft.com/office/officeart/2008/layout/LinedList"/>
    <dgm:cxn modelId="{3595850C-6755-4624-9AAE-5D15B49B9DA4}" type="presParOf" srcId="{13A9ED24-1168-4C20-8B76-3B9DE566F7D6}" destId="{7282B206-104A-4C81-BD19-BAAC0AEDDF2B}" srcOrd="0" destOrd="0" presId="urn:microsoft.com/office/officeart/2008/layout/LinedList"/>
    <dgm:cxn modelId="{0FA7B0C3-94CE-4203-BE56-B71EDBB62CE2}" type="presParOf" srcId="{13A9ED24-1168-4C20-8B76-3B9DE566F7D6}" destId="{BFBBF22A-5CAF-4000-A0D6-CEA9E49D89AE}" srcOrd="1" destOrd="0" presId="urn:microsoft.com/office/officeart/2008/layout/LinedList"/>
    <dgm:cxn modelId="{B7F8923D-B7B4-4567-9883-D5AB5E1A0B3D}" type="presParOf" srcId="{13A9ED24-1168-4C20-8B76-3B9DE566F7D6}" destId="{1A6B088F-6C05-48AB-85CA-53F3BE88A4EA}" srcOrd="2" destOrd="0" presId="urn:microsoft.com/office/officeart/2008/layout/LinedList"/>
    <dgm:cxn modelId="{EBAACD7B-FB61-4234-9CC5-75363CB45673}" type="presParOf" srcId="{738B335A-52EB-4DD1-A32A-8E42073CD9E4}" destId="{38124096-E580-45A4-A9E9-044CDEF1A35A}" srcOrd="8" destOrd="0" presId="urn:microsoft.com/office/officeart/2008/layout/LinedList"/>
    <dgm:cxn modelId="{D8EB8E85-1FB2-4593-BA83-6578538446FE}" type="presParOf" srcId="{738B335A-52EB-4DD1-A32A-8E42073CD9E4}" destId="{99911FBF-7B4D-4197-8FFC-928E90175A27}" srcOrd="9" destOrd="0" presId="urn:microsoft.com/office/officeart/2008/layout/LinedList"/>
    <dgm:cxn modelId="{D7B891FB-832F-4DB3-A006-56B83A09232D}" type="presParOf" srcId="{12D86D6E-7FDE-4623-AA6D-81DF26EB9FDF}" destId="{C30EC4DF-5812-4091-9D8D-1FE9DA7E4634}" srcOrd="2" destOrd="0" presId="urn:microsoft.com/office/officeart/2008/layout/LinedList"/>
    <dgm:cxn modelId="{D11AD274-E372-4584-AF1C-1907841E1E34}" type="presParOf" srcId="{12D86D6E-7FDE-4623-AA6D-81DF26EB9FDF}" destId="{B512487E-11B9-45CD-8E02-E16B97051181}" srcOrd="3" destOrd="0" presId="urn:microsoft.com/office/officeart/2008/layout/LinedList"/>
    <dgm:cxn modelId="{83E671D5-61A2-4685-8B3B-0E5776D568CF}" type="presParOf" srcId="{B512487E-11B9-45CD-8E02-E16B97051181}" destId="{2976C1E4-9C13-4F99-8C85-56F9B70DE410}" srcOrd="0" destOrd="0" presId="urn:microsoft.com/office/officeart/2008/layout/LinedList"/>
    <dgm:cxn modelId="{0A1A067B-A03C-4F0C-BE02-50600F1D865B}" type="presParOf" srcId="{B512487E-11B9-45CD-8E02-E16B97051181}" destId="{60838F2C-94DA-444D-AA2C-33011295290C}" srcOrd="1" destOrd="0" presId="urn:microsoft.com/office/officeart/2008/layout/LinedList"/>
    <dgm:cxn modelId="{17229EDD-118B-4423-AC92-CCAAC78A1EB8}" type="presParOf" srcId="{60838F2C-94DA-444D-AA2C-33011295290C}" destId="{BC57399C-6596-4B88-B845-5806F901E9D4}" srcOrd="0" destOrd="0" presId="urn:microsoft.com/office/officeart/2008/layout/LinedList"/>
    <dgm:cxn modelId="{85D79B15-49D4-4E80-88B9-62D3BC423F61}" type="presParOf" srcId="{60838F2C-94DA-444D-AA2C-33011295290C}" destId="{AF3333B2-1EC7-41E1-9F1F-9FBC8A988E07}" srcOrd="1" destOrd="0" presId="urn:microsoft.com/office/officeart/2008/layout/LinedList"/>
    <dgm:cxn modelId="{518AB325-68C6-42DE-A3B2-662DA2C1B045}" type="presParOf" srcId="{AF3333B2-1EC7-41E1-9F1F-9FBC8A988E07}" destId="{83BF8CF2-4AC0-410A-B1F0-54CA69A9DA32}" srcOrd="0" destOrd="0" presId="urn:microsoft.com/office/officeart/2008/layout/LinedList"/>
    <dgm:cxn modelId="{18BC1834-1552-4C1D-A742-C3A4F78A6E99}" type="presParOf" srcId="{AF3333B2-1EC7-41E1-9F1F-9FBC8A988E07}" destId="{2EC58DCF-2DE1-449B-884B-333D259F76EB}" srcOrd="1" destOrd="0" presId="urn:microsoft.com/office/officeart/2008/layout/LinedList"/>
    <dgm:cxn modelId="{F61F0432-6884-4D30-BCC3-9AC17ADA9AB1}" type="presParOf" srcId="{AF3333B2-1EC7-41E1-9F1F-9FBC8A988E07}" destId="{FB627F68-4439-4540-94CF-689DCF4DB6E2}" srcOrd="2" destOrd="0" presId="urn:microsoft.com/office/officeart/2008/layout/LinedList"/>
    <dgm:cxn modelId="{F9D8CBA0-71DD-4B2D-ADE6-44E99409E303}" type="presParOf" srcId="{60838F2C-94DA-444D-AA2C-33011295290C}" destId="{FF286A8A-418C-42CC-A93D-78736969949E}" srcOrd="2" destOrd="0" presId="urn:microsoft.com/office/officeart/2008/layout/LinedList"/>
    <dgm:cxn modelId="{152E2519-5ADD-434C-8E20-4D33F9092229}" type="presParOf" srcId="{60838F2C-94DA-444D-AA2C-33011295290C}" destId="{0A019E1B-86C3-4B2C-971C-0B4E5ABF9289}"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2D50B9-7457-4E87-B177-5D731BAD87DC}"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en-US"/>
        </a:p>
      </dgm:t>
    </dgm:pt>
    <dgm:pt modelId="{0D3B2F71-0CF1-4D7F-8DE1-512978969805}">
      <dgm:prSet/>
      <dgm:spPr/>
      <dgm:t>
        <a:bodyPr/>
        <a:lstStyle/>
        <a:p>
          <a:pPr rtl="0"/>
          <a:r>
            <a:rPr lang="fi-FI" b="1" smtClean="0"/>
            <a:t>Väittämistaakka (OK 24:3.2): </a:t>
          </a:r>
          <a:endParaRPr lang="fi-FI"/>
        </a:p>
      </dgm:t>
    </dgm:pt>
    <dgm:pt modelId="{563D69F8-05FB-4499-9D9D-BFA07EDA007D}" type="parTrans" cxnId="{E687AD4D-753E-4686-854E-6DAD13FDF723}">
      <dgm:prSet/>
      <dgm:spPr/>
      <dgm:t>
        <a:bodyPr/>
        <a:lstStyle/>
        <a:p>
          <a:endParaRPr lang="en-US"/>
        </a:p>
      </dgm:t>
    </dgm:pt>
    <dgm:pt modelId="{BC0D010E-CFE6-40A2-A6C0-0208F69293F1}" type="sibTrans" cxnId="{E687AD4D-753E-4686-854E-6DAD13FDF723}">
      <dgm:prSet/>
      <dgm:spPr/>
      <dgm:t>
        <a:bodyPr/>
        <a:lstStyle/>
        <a:p>
          <a:endParaRPr lang="en-US"/>
        </a:p>
      </dgm:t>
    </dgm:pt>
    <dgm:pt modelId="{55E0873D-914F-4D48-BC74-F4E2E16D4079}">
      <dgm:prSet/>
      <dgm:spPr/>
      <dgm:t>
        <a:bodyPr/>
        <a:lstStyle/>
        <a:p>
          <a:pPr rtl="0"/>
          <a:r>
            <a:rPr lang="fi-FI" dirty="0" smtClean="0"/>
            <a:t>asiassa, jossa sovinto on sallittu, tuomiota ei saa perustaa seikkaan, johon asianosainen ei ole vaatimuksensa tai vastustamisensa tueksi vedonnut </a:t>
          </a:r>
          <a:endParaRPr lang="fi-FI" dirty="0"/>
        </a:p>
      </dgm:t>
    </dgm:pt>
    <dgm:pt modelId="{2351D374-A64C-48B3-861A-D113197A762C}" type="parTrans" cxnId="{A572D9D3-CE25-49ED-B55A-4D32E683A92A}">
      <dgm:prSet/>
      <dgm:spPr/>
      <dgm:t>
        <a:bodyPr/>
        <a:lstStyle/>
        <a:p>
          <a:endParaRPr lang="en-US"/>
        </a:p>
      </dgm:t>
    </dgm:pt>
    <dgm:pt modelId="{29F161DF-C2DA-4837-85BA-55912F0EE8AC}" type="sibTrans" cxnId="{A572D9D3-CE25-49ED-B55A-4D32E683A92A}">
      <dgm:prSet/>
      <dgm:spPr/>
      <dgm:t>
        <a:bodyPr/>
        <a:lstStyle/>
        <a:p>
          <a:endParaRPr lang="en-US"/>
        </a:p>
      </dgm:t>
    </dgm:pt>
    <dgm:pt modelId="{60A5F162-E164-44D7-9AFE-D0452C797A47}">
      <dgm:prSet/>
      <dgm:spPr/>
      <dgm:t>
        <a:bodyPr/>
        <a:lstStyle/>
        <a:p>
          <a:pPr rtl="0"/>
          <a:r>
            <a:rPr lang="fi-FI" smtClean="0"/>
            <a:t>ilman vetoamista ei tutkita mahdollisia tosiseikkoja eikä edes tiedossa olevien tosiseikkojen oikeudellista merkitystä </a:t>
          </a:r>
          <a:endParaRPr lang="fi-FI"/>
        </a:p>
      </dgm:t>
    </dgm:pt>
    <dgm:pt modelId="{74EE403E-FA49-4B8C-BA28-5B4E1240502A}" type="parTrans" cxnId="{3A7EAE55-4C11-4434-A18E-37126D52F362}">
      <dgm:prSet/>
      <dgm:spPr/>
      <dgm:t>
        <a:bodyPr/>
        <a:lstStyle/>
        <a:p>
          <a:endParaRPr lang="en-US"/>
        </a:p>
      </dgm:t>
    </dgm:pt>
    <dgm:pt modelId="{A7AE6118-B768-4608-AFDB-A27475A6D48B}" type="sibTrans" cxnId="{3A7EAE55-4C11-4434-A18E-37126D52F362}">
      <dgm:prSet/>
      <dgm:spPr/>
      <dgm:t>
        <a:bodyPr/>
        <a:lstStyle/>
        <a:p>
          <a:endParaRPr lang="en-US"/>
        </a:p>
      </dgm:t>
    </dgm:pt>
    <dgm:pt modelId="{59BF4230-2C7F-49B0-8FE5-921F9B278F7B}">
      <dgm:prSet/>
      <dgm:spPr/>
      <dgm:t>
        <a:bodyPr/>
        <a:lstStyle/>
        <a:p>
          <a:pPr rtl="0"/>
          <a:r>
            <a:rPr lang="fi-FI" dirty="0" smtClean="0"/>
            <a:t>Ei koske oikeussääntöjä eli sitä, miten tosiseikkoja on oikeudellisesti arvioitava</a:t>
          </a:r>
          <a:endParaRPr lang="fi-FI" dirty="0"/>
        </a:p>
      </dgm:t>
    </dgm:pt>
    <dgm:pt modelId="{EC89A3D0-99F5-4358-879E-2B22425ED8F7}" type="parTrans" cxnId="{4E64D6E1-4E41-4925-BA44-E30B69C1BE91}">
      <dgm:prSet/>
      <dgm:spPr/>
      <dgm:t>
        <a:bodyPr/>
        <a:lstStyle/>
        <a:p>
          <a:endParaRPr lang="en-US"/>
        </a:p>
      </dgm:t>
    </dgm:pt>
    <dgm:pt modelId="{949CC686-2F7C-4F4A-97AE-6F5A0140FDB6}" type="sibTrans" cxnId="{4E64D6E1-4E41-4925-BA44-E30B69C1BE91}">
      <dgm:prSet/>
      <dgm:spPr/>
      <dgm:t>
        <a:bodyPr/>
        <a:lstStyle/>
        <a:p>
          <a:endParaRPr lang="en-US"/>
        </a:p>
      </dgm:t>
    </dgm:pt>
    <dgm:pt modelId="{C5F71982-0C0C-471A-907F-2006C5EB9F59}">
      <dgm:prSet/>
      <dgm:spPr/>
      <dgm:t>
        <a:bodyPr/>
        <a:lstStyle/>
        <a:p>
          <a:pPr rtl="0"/>
          <a:r>
            <a:rPr lang="fi-FI" dirty="0" smtClean="0"/>
            <a:t>Tämä erottelu ei ole yksiselitteinen: esim. sopimusvastuu / sopimuksenulkoinen vastuu korvausvaatimuksen perusteena tai sopimuksen kohtuullisuus  </a:t>
          </a:r>
          <a:endParaRPr lang="fi-FI" dirty="0"/>
        </a:p>
      </dgm:t>
    </dgm:pt>
    <dgm:pt modelId="{87073715-09DB-4616-BFD2-C77EFB4F7447}" type="parTrans" cxnId="{D4F346C3-11A5-4F41-B6EB-0011FFF7A9B5}">
      <dgm:prSet/>
      <dgm:spPr/>
      <dgm:t>
        <a:bodyPr/>
        <a:lstStyle/>
        <a:p>
          <a:endParaRPr lang="en-US"/>
        </a:p>
      </dgm:t>
    </dgm:pt>
    <dgm:pt modelId="{0708F9ED-B1AC-4DAD-8ACF-8F1D9FF758E4}" type="sibTrans" cxnId="{D4F346C3-11A5-4F41-B6EB-0011FFF7A9B5}">
      <dgm:prSet/>
      <dgm:spPr/>
      <dgm:t>
        <a:bodyPr/>
        <a:lstStyle/>
        <a:p>
          <a:endParaRPr lang="en-US"/>
        </a:p>
      </dgm:t>
    </dgm:pt>
    <dgm:pt modelId="{9DFF24D4-024E-4533-9CBF-78E293A318AD}" type="pres">
      <dgm:prSet presAssocID="{862D50B9-7457-4E87-B177-5D731BAD87DC}" presName="vert0" presStyleCnt="0">
        <dgm:presLayoutVars>
          <dgm:dir/>
          <dgm:animOne val="branch"/>
          <dgm:animLvl val="lvl"/>
        </dgm:presLayoutVars>
      </dgm:prSet>
      <dgm:spPr/>
      <dgm:t>
        <a:bodyPr/>
        <a:lstStyle/>
        <a:p>
          <a:endParaRPr lang="fi-FI"/>
        </a:p>
      </dgm:t>
    </dgm:pt>
    <dgm:pt modelId="{3B1EB168-AC21-48CC-B1C1-1461304C1111}" type="pres">
      <dgm:prSet presAssocID="{0D3B2F71-0CF1-4D7F-8DE1-512978969805}" presName="thickLine" presStyleLbl="alignNode1" presStyleIdx="0" presStyleCnt="1"/>
      <dgm:spPr/>
      <dgm:t>
        <a:bodyPr/>
        <a:lstStyle/>
        <a:p>
          <a:endParaRPr lang="fi-FI"/>
        </a:p>
      </dgm:t>
    </dgm:pt>
    <dgm:pt modelId="{66D2004B-C11D-4886-AF0B-EC487A5FC1E4}" type="pres">
      <dgm:prSet presAssocID="{0D3B2F71-0CF1-4D7F-8DE1-512978969805}" presName="horz1" presStyleCnt="0"/>
      <dgm:spPr/>
      <dgm:t>
        <a:bodyPr/>
        <a:lstStyle/>
        <a:p>
          <a:endParaRPr lang="fi-FI"/>
        </a:p>
      </dgm:t>
    </dgm:pt>
    <dgm:pt modelId="{8E2E7977-4C6E-4A9E-AD72-02D88519D046}" type="pres">
      <dgm:prSet presAssocID="{0D3B2F71-0CF1-4D7F-8DE1-512978969805}" presName="tx1" presStyleLbl="revTx" presStyleIdx="0" presStyleCnt="5"/>
      <dgm:spPr/>
      <dgm:t>
        <a:bodyPr/>
        <a:lstStyle/>
        <a:p>
          <a:endParaRPr lang="fi-FI"/>
        </a:p>
      </dgm:t>
    </dgm:pt>
    <dgm:pt modelId="{9BB2038F-C2BA-4D58-A4D4-FF892B573AF0}" type="pres">
      <dgm:prSet presAssocID="{0D3B2F71-0CF1-4D7F-8DE1-512978969805}" presName="vert1" presStyleCnt="0"/>
      <dgm:spPr/>
      <dgm:t>
        <a:bodyPr/>
        <a:lstStyle/>
        <a:p>
          <a:endParaRPr lang="fi-FI"/>
        </a:p>
      </dgm:t>
    </dgm:pt>
    <dgm:pt modelId="{F3918311-BE29-4AD5-8519-C5BAB014A8EE}" type="pres">
      <dgm:prSet presAssocID="{55E0873D-914F-4D48-BC74-F4E2E16D4079}" presName="vertSpace2a" presStyleCnt="0"/>
      <dgm:spPr/>
      <dgm:t>
        <a:bodyPr/>
        <a:lstStyle/>
        <a:p>
          <a:endParaRPr lang="fi-FI"/>
        </a:p>
      </dgm:t>
    </dgm:pt>
    <dgm:pt modelId="{0B3D51CB-8CF5-4A35-85B7-E967BC508F0A}" type="pres">
      <dgm:prSet presAssocID="{55E0873D-914F-4D48-BC74-F4E2E16D4079}" presName="horz2" presStyleCnt="0"/>
      <dgm:spPr/>
      <dgm:t>
        <a:bodyPr/>
        <a:lstStyle/>
        <a:p>
          <a:endParaRPr lang="fi-FI"/>
        </a:p>
      </dgm:t>
    </dgm:pt>
    <dgm:pt modelId="{8CE0DAE4-2762-4830-BCEC-E662EA6593D7}" type="pres">
      <dgm:prSet presAssocID="{55E0873D-914F-4D48-BC74-F4E2E16D4079}" presName="horzSpace2" presStyleCnt="0"/>
      <dgm:spPr/>
      <dgm:t>
        <a:bodyPr/>
        <a:lstStyle/>
        <a:p>
          <a:endParaRPr lang="fi-FI"/>
        </a:p>
      </dgm:t>
    </dgm:pt>
    <dgm:pt modelId="{17C2E1C5-1B38-4998-9D3B-2CB4D37C9219}" type="pres">
      <dgm:prSet presAssocID="{55E0873D-914F-4D48-BC74-F4E2E16D4079}" presName="tx2" presStyleLbl="revTx" presStyleIdx="1" presStyleCnt="5"/>
      <dgm:spPr/>
      <dgm:t>
        <a:bodyPr/>
        <a:lstStyle/>
        <a:p>
          <a:endParaRPr lang="fi-FI"/>
        </a:p>
      </dgm:t>
    </dgm:pt>
    <dgm:pt modelId="{3CF5D042-B38D-4241-BC84-31A37F18E836}" type="pres">
      <dgm:prSet presAssocID="{55E0873D-914F-4D48-BC74-F4E2E16D4079}" presName="vert2" presStyleCnt="0"/>
      <dgm:spPr/>
      <dgm:t>
        <a:bodyPr/>
        <a:lstStyle/>
        <a:p>
          <a:endParaRPr lang="fi-FI"/>
        </a:p>
      </dgm:t>
    </dgm:pt>
    <dgm:pt modelId="{01D80ED5-FA24-4738-A0A9-A2587F5B9476}" type="pres">
      <dgm:prSet presAssocID="{55E0873D-914F-4D48-BC74-F4E2E16D4079}" presName="thinLine2b" presStyleLbl="callout" presStyleIdx="0" presStyleCnt="4"/>
      <dgm:spPr/>
      <dgm:t>
        <a:bodyPr/>
        <a:lstStyle/>
        <a:p>
          <a:endParaRPr lang="fi-FI"/>
        </a:p>
      </dgm:t>
    </dgm:pt>
    <dgm:pt modelId="{E864E4B4-B2E3-4995-ABBB-11AC29A6EE17}" type="pres">
      <dgm:prSet presAssocID="{55E0873D-914F-4D48-BC74-F4E2E16D4079}" presName="vertSpace2b" presStyleCnt="0"/>
      <dgm:spPr/>
      <dgm:t>
        <a:bodyPr/>
        <a:lstStyle/>
        <a:p>
          <a:endParaRPr lang="fi-FI"/>
        </a:p>
      </dgm:t>
    </dgm:pt>
    <dgm:pt modelId="{E1AE7B68-857F-4DAF-B5FE-BCB64BBA8984}" type="pres">
      <dgm:prSet presAssocID="{60A5F162-E164-44D7-9AFE-D0452C797A47}" presName="horz2" presStyleCnt="0"/>
      <dgm:spPr/>
      <dgm:t>
        <a:bodyPr/>
        <a:lstStyle/>
        <a:p>
          <a:endParaRPr lang="fi-FI"/>
        </a:p>
      </dgm:t>
    </dgm:pt>
    <dgm:pt modelId="{3287DCC9-8E1A-4021-8CDE-DD9E3F0196AB}" type="pres">
      <dgm:prSet presAssocID="{60A5F162-E164-44D7-9AFE-D0452C797A47}" presName="horzSpace2" presStyleCnt="0"/>
      <dgm:spPr/>
      <dgm:t>
        <a:bodyPr/>
        <a:lstStyle/>
        <a:p>
          <a:endParaRPr lang="fi-FI"/>
        </a:p>
      </dgm:t>
    </dgm:pt>
    <dgm:pt modelId="{CA692686-2E9B-43D5-B96D-05B31CEAA049}" type="pres">
      <dgm:prSet presAssocID="{60A5F162-E164-44D7-9AFE-D0452C797A47}" presName="tx2" presStyleLbl="revTx" presStyleIdx="2" presStyleCnt="5"/>
      <dgm:spPr/>
      <dgm:t>
        <a:bodyPr/>
        <a:lstStyle/>
        <a:p>
          <a:endParaRPr lang="fi-FI"/>
        </a:p>
      </dgm:t>
    </dgm:pt>
    <dgm:pt modelId="{E773A2AA-8536-49EB-A44A-1A07585BDE2D}" type="pres">
      <dgm:prSet presAssocID="{60A5F162-E164-44D7-9AFE-D0452C797A47}" presName="vert2" presStyleCnt="0"/>
      <dgm:spPr/>
      <dgm:t>
        <a:bodyPr/>
        <a:lstStyle/>
        <a:p>
          <a:endParaRPr lang="fi-FI"/>
        </a:p>
      </dgm:t>
    </dgm:pt>
    <dgm:pt modelId="{38FA59EF-9467-42C1-AB28-EA716ACBBFE1}" type="pres">
      <dgm:prSet presAssocID="{60A5F162-E164-44D7-9AFE-D0452C797A47}" presName="thinLine2b" presStyleLbl="callout" presStyleIdx="1" presStyleCnt="4"/>
      <dgm:spPr/>
      <dgm:t>
        <a:bodyPr/>
        <a:lstStyle/>
        <a:p>
          <a:endParaRPr lang="fi-FI"/>
        </a:p>
      </dgm:t>
    </dgm:pt>
    <dgm:pt modelId="{89D7E700-EB18-4F22-8B1E-45FC1FF5B778}" type="pres">
      <dgm:prSet presAssocID="{60A5F162-E164-44D7-9AFE-D0452C797A47}" presName="vertSpace2b" presStyleCnt="0"/>
      <dgm:spPr/>
      <dgm:t>
        <a:bodyPr/>
        <a:lstStyle/>
        <a:p>
          <a:endParaRPr lang="fi-FI"/>
        </a:p>
      </dgm:t>
    </dgm:pt>
    <dgm:pt modelId="{39B73130-6948-4A29-941D-84DBD5DFA18B}" type="pres">
      <dgm:prSet presAssocID="{59BF4230-2C7F-49B0-8FE5-921F9B278F7B}" presName="horz2" presStyleCnt="0"/>
      <dgm:spPr/>
      <dgm:t>
        <a:bodyPr/>
        <a:lstStyle/>
        <a:p>
          <a:endParaRPr lang="fi-FI"/>
        </a:p>
      </dgm:t>
    </dgm:pt>
    <dgm:pt modelId="{709647C3-D280-40FA-BBE2-202723654530}" type="pres">
      <dgm:prSet presAssocID="{59BF4230-2C7F-49B0-8FE5-921F9B278F7B}" presName="horzSpace2" presStyleCnt="0"/>
      <dgm:spPr/>
      <dgm:t>
        <a:bodyPr/>
        <a:lstStyle/>
        <a:p>
          <a:endParaRPr lang="fi-FI"/>
        </a:p>
      </dgm:t>
    </dgm:pt>
    <dgm:pt modelId="{BF8AE89A-3EE0-457D-A46D-867230510060}" type="pres">
      <dgm:prSet presAssocID="{59BF4230-2C7F-49B0-8FE5-921F9B278F7B}" presName="tx2" presStyleLbl="revTx" presStyleIdx="3" presStyleCnt="5"/>
      <dgm:spPr/>
      <dgm:t>
        <a:bodyPr/>
        <a:lstStyle/>
        <a:p>
          <a:endParaRPr lang="fi-FI"/>
        </a:p>
      </dgm:t>
    </dgm:pt>
    <dgm:pt modelId="{A20EE613-BA88-4D84-9BEB-411002E091A5}" type="pres">
      <dgm:prSet presAssocID="{59BF4230-2C7F-49B0-8FE5-921F9B278F7B}" presName="vert2" presStyleCnt="0"/>
      <dgm:spPr/>
      <dgm:t>
        <a:bodyPr/>
        <a:lstStyle/>
        <a:p>
          <a:endParaRPr lang="fi-FI"/>
        </a:p>
      </dgm:t>
    </dgm:pt>
    <dgm:pt modelId="{1C4B38C2-52D9-41AB-9C55-DB1DF2870ECA}" type="pres">
      <dgm:prSet presAssocID="{59BF4230-2C7F-49B0-8FE5-921F9B278F7B}" presName="thinLine2b" presStyleLbl="callout" presStyleIdx="2" presStyleCnt="4"/>
      <dgm:spPr/>
      <dgm:t>
        <a:bodyPr/>
        <a:lstStyle/>
        <a:p>
          <a:endParaRPr lang="fi-FI"/>
        </a:p>
      </dgm:t>
    </dgm:pt>
    <dgm:pt modelId="{3EF90DBB-0CA2-4B17-BC15-4520231DFC89}" type="pres">
      <dgm:prSet presAssocID="{59BF4230-2C7F-49B0-8FE5-921F9B278F7B}" presName="vertSpace2b" presStyleCnt="0"/>
      <dgm:spPr/>
      <dgm:t>
        <a:bodyPr/>
        <a:lstStyle/>
        <a:p>
          <a:endParaRPr lang="fi-FI"/>
        </a:p>
      </dgm:t>
    </dgm:pt>
    <dgm:pt modelId="{D1C55414-0C39-4F06-A03A-0FDAB4335C8A}" type="pres">
      <dgm:prSet presAssocID="{C5F71982-0C0C-471A-907F-2006C5EB9F59}" presName="horz2" presStyleCnt="0"/>
      <dgm:spPr/>
      <dgm:t>
        <a:bodyPr/>
        <a:lstStyle/>
        <a:p>
          <a:endParaRPr lang="fi-FI"/>
        </a:p>
      </dgm:t>
    </dgm:pt>
    <dgm:pt modelId="{6A650008-44E3-43C7-8044-D16B4E89CE04}" type="pres">
      <dgm:prSet presAssocID="{C5F71982-0C0C-471A-907F-2006C5EB9F59}" presName="horzSpace2" presStyleCnt="0"/>
      <dgm:spPr/>
      <dgm:t>
        <a:bodyPr/>
        <a:lstStyle/>
        <a:p>
          <a:endParaRPr lang="fi-FI"/>
        </a:p>
      </dgm:t>
    </dgm:pt>
    <dgm:pt modelId="{3B9E880E-48FC-46B8-96EB-9B248596D4D7}" type="pres">
      <dgm:prSet presAssocID="{C5F71982-0C0C-471A-907F-2006C5EB9F59}" presName="tx2" presStyleLbl="revTx" presStyleIdx="4" presStyleCnt="5"/>
      <dgm:spPr/>
      <dgm:t>
        <a:bodyPr/>
        <a:lstStyle/>
        <a:p>
          <a:endParaRPr lang="fi-FI"/>
        </a:p>
      </dgm:t>
    </dgm:pt>
    <dgm:pt modelId="{F0DC8078-F376-489A-BA7C-36D97C882A67}" type="pres">
      <dgm:prSet presAssocID="{C5F71982-0C0C-471A-907F-2006C5EB9F59}" presName="vert2" presStyleCnt="0"/>
      <dgm:spPr/>
      <dgm:t>
        <a:bodyPr/>
        <a:lstStyle/>
        <a:p>
          <a:endParaRPr lang="fi-FI"/>
        </a:p>
      </dgm:t>
    </dgm:pt>
    <dgm:pt modelId="{9BA93FB9-D5A5-45EB-A7C0-F0F93E41B001}" type="pres">
      <dgm:prSet presAssocID="{C5F71982-0C0C-471A-907F-2006C5EB9F59}" presName="thinLine2b" presStyleLbl="callout" presStyleIdx="3" presStyleCnt="4"/>
      <dgm:spPr/>
      <dgm:t>
        <a:bodyPr/>
        <a:lstStyle/>
        <a:p>
          <a:endParaRPr lang="fi-FI"/>
        </a:p>
      </dgm:t>
    </dgm:pt>
    <dgm:pt modelId="{31687C70-A5B8-4032-AC0D-DCBF3B5C8755}" type="pres">
      <dgm:prSet presAssocID="{C5F71982-0C0C-471A-907F-2006C5EB9F59}" presName="vertSpace2b" presStyleCnt="0"/>
      <dgm:spPr/>
      <dgm:t>
        <a:bodyPr/>
        <a:lstStyle/>
        <a:p>
          <a:endParaRPr lang="fi-FI"/>
        </a:p>
      </dgm:t>
    </dgm:pt>
  </dgm:ptLst>
  <dgm:cxnLst>
    <dgm:cxn modelId="{FC880550-5E41-4A45-92FD-D600D0F659E4}" type="presOf" srcId="{60A5F162-E164-44D7-9AFE-D0452C797A47}" destId="{CA692686-2E9B-43D5-B96D-05B31CEAA049}" srcOrd="0" destOrd="0" presId="urn:microsoft.com/office/officeart/2008/layout/LinedList"/>
    <dgm:cxn modelId="{0F590F25-1203-4DDB-9A90-3561086904A9}" type="presOf" srcId="{59BF4230-2C7F-49B0-8FE5-921F9B278F7B}" destId="{BF8AE89A-3EE0-457D-A46D-867230510060}" srcOrd="0" destOrd="0" presId="urn:microsoft.com/office/officeart/2008/layout/LinedList"/>
    <dgm:cxn modelId="{D4F346C3-11A5-4F41-B6EB-0011FFF7A9B5}" srcId="{0D3B2F71-0CF1-4D7F-8DE1-512978969805}" destId="{C5F71982-0C0C-471A-907F-2006C5EB9F59}" srcOrd="3" destOrd="0" parTransId="{87073715-09DB-4616-BFD2-C77EFB4F7447}" sibTransId="{0708F9ED-B1AC-4DAD-8ACF-8F1D9FF758E4}"/>
    <dgm:cxn modelId="{15CF2567-248A-4850-9F91-965143BC2A16}" type="presOf" srcId="{862D50B9-7457-4E87-B177-5D731BAD87DC}" destId="{9DFF24D4-024E-4533-9CBF-78E293A318AD}" srcOrd="0" destOrd="0" presId="urn:microsoft.com/office/officeart/2008/layout/LinedList"/>
    <dgm:cxn modelId="{3A7EAE55-4C11-4434-A18E-37126D52F362}" srcId="{0D3B2F71-0CF1-4D7F-8DE1-512978969805}" destId="{60A5F162-E164-44D7-9AFE-D0452C797A47}" srcOrd="1" destOrd="0" parTransId="{74EE403E-FA49-4B8C-BA28-5B4E1240502A}" sibTransId="{A7AE6118-B768-4608-AFDB-A27475A6D48B}"/>
    <dgm:cxn modelId="{BD64F906-527D-4692-9D35-42158461D8E7}" type="presOf" srcId="{0D3B2F71-0CF1-4D7F-8DE1-512978969805}" destId="{8E2E7977-4C6E-4A9E-AD72-02D88519D046}" srcOrd="0" destOrd="0" presId="urn:microsoft.com/office/officeart/2008/layout/LinedList"/>
    <dgm:cxn modelId="{4E64D6E1-4E41-4925-BA44-E30B69C1BE91}" srcId="{0D3B2F71-0CF1-4D7F-8DE1-512978969805}" destId="{59BF4230-2C7F-49B0-8FE5-921F9B278F7B}" srcOrd="2" destOrd="0" parTransId="{EC89A3D0-99F5-4358-879E-2B22425ED8F7}" sibTransId="{949CC686-2F7C-4F4A-97AE-6F5A0140FDB6}"/>
    <dgm:cxn modelId="{A75D9111-73C7-4809-90A2-3D26340CB65A}" type="presOf" srcId="{55E0873D-914F-4D48-BC74-F4E2E16D4079}" destId="{17C2E1C5-1B38-4998-9D3B-2CB4D37C9219}" srcOrd="0" destOrd="0" presId="urn:microsoft.com/office/officeart/2008/layout/LinedList"/>
    <dgm:cxn modelId="{A572D9D3-CE25-49ED-B55A-4D32E683A92A}" srcId="{0D3B2F71-0CF1-4D7F-8DE1-512978969805}" destId="{55E0873D-914F-4D48-BC74-F4E2E16D4079}" srcOrd="0" destOrd="0" parTransId="{2351D374-A64C-48B3-861A-D113197A762C}" sibTransId="{29F161DF-C2DA-4837-85BA-55912F0EE8AC}"/>
    <dgm:cxn modelId="{4C0D8451-2936-482D-879D-847BD955BE52}" type="presOf" srcId="{C5F71982-0C0C-471A-907F-2006C5EB9F59}" destId="{3B9E880E-48FC-46B8-96EB-9B248596D4D7}" srcOrd="0" destOrd="0" presId="urn:microsoft.com/office/officeart/2008/layout/LinedList"/>
    <dgm:cxn modelId="{E687AD4D-753E-4686-854E-6DAD13FDF723}" srcId="{862D50B9-7457-4E87-B177-5D731BAD87DC}" destId="{0D3B2F71-0CF1-4D7F-8DE1-512978969805}" srcOrd="0" destOrd="0" parTransId="{563D69F8-05FB-4499-9D9D-BFA07EDA007D}" sibTransId="{BC0D010E-CFE6-40A2-A6C0-0208F69293F1}"/>
    <dgm:cxn modelId="{700A7FF4-2899-4FCF-8E4C-CA4D1F47C409}" type="presParOf" srcId="{9DFF24D4-024E-4533-9CBF-78E293A318AD}" destId="{3B1EB168-AC21-48CC-B1C1-1461304C1111}" srcOrd="0" destOrd="0" presId="urn:microsoft.com/office/officeart/2008/layout/LinedList"/>
    <dgm:cxn modelId="{BECA93E4-F8D1-4641-BC37-A591ADC4289E}" type="presParOf" srcId="{9DFF24D4-024E-4533-9CBF-78E293A318AD}" destId="{66D2004B-C11D-4886-AF0B-EC487A5FC1E4}" srcOrd="1" destOrd="0" presId="urn:microsoft.com/office/officeart/2008/layout/LinedList"/>
    <dgm:cxn modelId="{1B34A723-C17D-4067-BAE1-C1503557E515}" type="presParOf" srcId="{66D2004B-C11D-4886-AF0B-EC487A5FC1E4}" destId="{8E2E7977-4C6E-4A9E-AD72-02D88519D046}" srcOrd="0" destOrd="0" presId="urn:microsoft.com/office/officeart/2008/layout/LinedList"/>
    <dgm:cxn modelId="{9943C0A7-2229-4B9A-8007-92840494F685}" type="presParOf" srcId="{66D2004B-C11D-4886-AF0B-EC487A5FC1E4}" destId="{9BB2038F-C2BA-4D58-A4D4-FF892B573AF0}" srcOrd="1" destOrd="0" presId="urn:microsoft.com/office/officeart/2008/layout/LinedList"/>
    <dgm:cxn modelId="{1DB32D06-F308-433E-BB97-E65C61E98F9E}" type="presParOf" srcId="{9BB2038F-C2BA-4D58-A4D4-FF892B573AF0}" destId="{F3918311-BE29-4AD5-8519-C5BAB014A8EE}" srcOrd="0" destOrd="0" presId="urn:microsoft.com/office/officeart/2008/layout/LinedList"/>
    <dgm:cxn modelId="{F2416A4E-55A2-48AD-9778-FB164783A75C}" type="presParOf" srcId="{9BB2038F-C2BA-4D58-A4D4-FF892B573AF0}" destId="{0B3D51CB-8CF5-4A35-85B7-E967BC508F0A}" srcOrd="1" destOrd="0" presId="urn:microsoft.com/office/officeart/2008/layout/LinedList"/>
    <dgm:cxn modelId="{D450FFD3-E303-44E7-B5E1-29FD451D5FBD}" type="presParOf" srcId="{0B3D51CB-8CF5-4A35-85B7-E967BC508F0A}" destId="{8CE0DAE4-2762-4830-BCEC-E662EA6593D7}" srcOrd="0" destOrd="0" presId="urn:microsoft.com/office/officeart/2008/layout/LinedList"/>
    <dgm:cxn modelId="{7B1EE737-492A-4643-BA55-D7BE25511EFA}" type="presParOf" srcId="{0B3D51CB-8CF5-4A35-85B7-E967BC508F0A}" destId="{17C2E1C5-1B38-4998-9D3B-2CB4D37C9219}" srcOrd="1" destOrd="0" presId="urn:microsoft.com/office/officeart/2008/layout/LinedList"/>
    <dgm:cxn modelId="{F724F691-D8A2-4A4B-8553-67177ACE4031}" type="presParOf" srcId="{0B3D51CB-8CF5-4A35-85B7-E967BC508F0A}" destId="{3CF5D042-B38D-4241-BC84-31A37F18E836}" srcOrd="2" destOrd="0" presId="urn:microsoft.com/office/officeart/2008/layout/LinedList"/>
    <dgm:cxn modelId="{F083365F-A901-44EE-901C-8BA3B515B203}" type="presParOf" srcId="{9BB2038F-C2BA-4D58-A4D4-FF892B573AF0}" destId="{01D80ED5-FA24-4738-A0A9-A2587F5B9476}" srcOrd="2" destOrd="0" presId="urn:microsoft.com/office/officeart/2008/layout/LinedList"/>
    <dgm:cxn modelId="{5A728CDB-C688-402E-9E0B-30282DAC7B8E}" type="presParOf" srcId="{9BB2038F-C2BA-4D58-A4D4-FF892B573AF0}" destId="{E864E4B4-B2E3-4995-ABBB-11AC29A6EE17}" srcOrd="3" destOrd="0" presId="urn:microsoft.com/office/officeart/2008/layout/LinedList"/>
    <dgm:cxn modelId="{A6D40F82-CF89-46DF-A5B5-305F96D6FD64}" type="presParOf" srcId="{9BB2038F-C2BA-4D58-A4D4-FF892B573AF0}" destId="{E1AE7B68-857F-4DAF-B5FE-BCB64BBA8984}" srcOrd="4" destOrd="0" presId="urn:microsoft.com/office/officeart/2008/layout/LinedList"/>
    <dgm:cxn modelId="{F985D7E2-7B1B-4756-A532-9BEA515D7728}" type="presParOf" srcId="{E1AE7B68-857F-4DAF-B5FE-BCB64BBA8984}" destId="{3287DCC9-8E1A-4021-8CDE-DD9E3F0196AB}" srcOrd="0" destOrd="0" presId="urn:microsoft.com/office/officeart/2008/layout/LinedList"/>
    <dgm:cxn modelId="{26B9AFA0-53BF-47ED-AC17-6360BE0C7BD4}" type="presParOf" srcId="{E1AE7B68-857F-4DAF-B5FE-BCB64BBA8984}" destId="{CA692686-2E9B-43D5-B96D-05B31CEAA049}" srcOrd="1" destOrd="0" presId="urn:microsoft.com/office/officeart/2008/layout/LinedList"/>
    <dgm:cxn modelId="{AE2823FB-68B0-43A0-AAA4-CF068FD19BDC}" type="presParOf" srcId="{E1AE7B68-857F-4DAF-B5FE-BCB64BBA8984}" destId="{E773A2AA-8536-49EB-A44A-1A07585BDE2D}" srcOrd="2" destOrd="0" presId="urn:microsoft.com/office/officeart/2008/layout/LinedList"/>
    <dgm:cxn modelId="{577D08A3-F9B3-44EB-AAAB-A19C3E8184DE}" type="presParOf" srcId="{9BB2038F-C2BA-4D58-A4D4-FF892B573AF0}" destId="{38FA59EF-9467-42C1-AB28-EA716ACBBFE1}" srcOrd="5" destOrd="0" presId="urn:microsoft.com/office/officeart/2008/layout/LinedList"/>
    <dgm:cxn modelId="{E9A907B7-C64D-42E3-965F-0FE79E109761}" type="presParOf" srcId="{9BB2038F-C2BA-4D58-A4D4-FF892B573AF0}" destId="{89D7E700-EB18-4F22-8B1E-45FC1FF5B778}" srcOrd="6" destOrd="0" presId="urn:microsoft.com/office/officeart/2008/layout/LinedList"/>
    <dgm:cxn modelId="{47BD459A-03F8-4E56-AD30-D533D597C320}" type="presParOf" srcId="{9BB2038F-C2BA-4D58-A4D4-FF892B573AF0}" destId="{39B73130-6948-4A29-941D-84DBD5DFA18B}" srcOrd="7" destOrd="0" presId="urn:microsoft.com/office/officeart/2008/layout/LinedList"/>
    <dgm:cxn modelId="{A60C3ED3-4CD5-4664-9C6E-282871F1F1E6}" type="presParOf" srcId="{39B73130-6948-4A29-941D-84DBD5DFA18B}" destId="{709647C3-D280-40FA-BBE2-202723654530}" srcOrd="0" destOrd="0" presId="urn:microsoft.com/office/officeart/2008/layout/LinedList"/>
    <dgm:cxn modelId="{04E6B14E-91BE-4BBE-9452-AF9051647C2D}" type="presParOf" srcId="{39B73130-6948-4A29-941D-84DBD5DFA18B}" destId="{BF8AE89A-3EE0-457D-A46D-867230510060}" srcOrd="1" destOrd="0" presId="urn:microsoft.com/office/officeart/2008/layout/LinedList"/>
    <dgm:cxn modelId="{AB7D777B-66A9-4601-9DD2-6F20925DA8B1}" type="presParOf" srcId="{39B73130-6948-4A29-941D-84DBD5DFA18B}" destId="{A20EE613-BA88-4D84-9BEB-411002E091A5}" srcOrd="2" destOrd="0" presId="urn:microsoft.com/office/officeart/2008/layout/LinedList"/>
    <dgm:cxn modelId="{37B2218F-8232-49A3-A4F3-46AC64C5C033}" type="presParOf" srcId="{9BB2038F-C2BA-4D58-A4D4-FF892B573AF0}" destId="{1C4B38C2-52D9-41AB-9C55-DB1DF2870ECA}" srcOrd="8" destOrd="0" presId="urn:microsoft.com/office/officeart/2008/layout/LinedList"/>
    <dgm:cxn modelId="{138F597B-3873-42E4-9606-3E5EC853C38A}" type="presParOf" srcId="{9BB2038F-C2BA-4D58-A4D4-FF892B573AF0}" destId="{3EF90DBB-0CA2-4B17-BC15-4520231DFC89}" srcOrd="9" destOrd="0" presId="urn:microsoft.com/office/officeart/2008/layout/LinedList"/>
    <dgm:cxn modelId="{15135600-3FAD-4D68-A351-B0C86D78C813}" type="presParOf" srcId="{9BB2038F-C2BA-4D58-A4D4-FF892B573AF0}" destId="{D1C55414-0C39-4F06-A03A-0FDAB4335C8A}" srcOrd="10" destOrd="0" presId="urn:microsoft.com/office/officeart/2008/layout/LinedList"/>
    <dgm:cxn modelId="{C4E20E53-4DCE-47E9-AC60-24FD2389A623}" type="presParOf" srcId="{D1C55414-0C39-4F06-A03A-0FDAB4335C8A}" destId="{6A650008-44E3-43C7-8044-D16B4E89CE04}" srcOrd="0" destOrd="0" presId="urn:microsoft.com/office/officeart/2008/layout/LinedList"/>
    <dgm:cxn modelId="{E0F59C3C-3361-499C-ADF7-ABA6EC0A2108}" type="presParOf" srcId="{D1C55414-0C39-4F06-A03A-0FDAB4335C8A}" destId="{3B9E880E-48FC-46B8-96EB-9B248596D4D7}" srcOrd="1" destOrd="0" presId="urn:microsoft.com/office/officeart/2008/layout/LinedList"/>
    <dgm:cxn modelId="{CF87840F-D94C-4AE1-9AD5-F5A7A831A329}" type="presParOf" srcId="{D1C55414-0C39-4F06-A03A-0FDAB4335C8A}" destId="{F0DC8078-F376-489A-BA7C-36D97C882A67}" srcOrd="2" destOrd="0" presId="urn:microsoft.com/office/officeart/2008/layout/LinedList"/>
    <dgm:cxn modelId="{B26AD6E5-6C18-4CF6-87D6-CA0504B77FAD}" type="presParOf" srcId="{9BB2038F-C2BA-4D58-A4D4-FF892B573AF0}" destId="{9BA93FB9-D5A5-45EB-A7C0-F0F93E41B001}" srcOrd="11" destOrd="0" presId="urn:microsoft.com/office/officeart/2008/layout/LinedList"/>
    <dgm:cxn modelId="{4D845521-3F04-4A80-AC43-EA637DFE5463}" type="presParOf" srcId="{9BB2038F-C2BA-4D58-A4D4-FF892B573AF0}" destId="{31687C70-A5B8-4032-AC0D-DCBF3B5C8755}"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1A2DA2-329F-4E2D-997A-792BB5885FA1}" type="doc">
      <dgm:prSet loTypeId="urn:microsoft.com/office/officeart/2005/8/layout/process4" loCatId="list" qsTypeId="urn:microsoft.com/office/officeart/2005/8/quickstyle/simple3" qsCatId="simple" csTypeId="urn:microsoft.com/office/officeart/2005/8/colors/colorful2" csCatId="colorful"/>
      <dgm:spPr/>
      <dgm:t>
        <a:bodyPr/>
        <a:lstStyle/>
        <a:p>
          <a:endParaRPr lang="en-US"/>
        </a:p>
      </dgm:t>
    </dgm:pt>
    <dgm:pt modelId="{523C51A0-7683-4C15-B539-8F64FCD6FAFA}">
      <dgm:prSet/>
      <dgm:spPr/>
      <dgm:t>
        <a:bodyPr/>
        <a:lstStyle/>
        <a:p>
          <a:pPr rtl="0"/>
          <a:r>
            <a:rPr lang="fi-FI" b="1" smtClean="0"/>
            <a:t>Vastuu oikeudenkäyntiaineiston (vaatimukset, todistelu, normit) hankkimisesta </a:t>
          </a:r>
          <a:endParaRPr lang="fi-FI"/>
        </a:p>
      </dgm:t>
    </dgm:pt>
    <dgm:pt modelId="{2DC78ADB-C458-4BBF-B29B-27931669FB67}" type="parTrans" cxnId="{8BACC926-B2E2-4428-8EC2-C7820F308B43}">
      <dgm:prSet/>
      <dgm:spPr/>
      <dgm:t>
        <a:bodyPr/>
        <a:lstStyle/>
        <a:p>
          <a:endParaRPr lang="en-US"/>
        </a:p>
      </dgm:t>
    </dgm:pt>
    <dgm:pt modelId="{FA423E45-A324-4CD0-92C3-D7775C4A9172}" type="sibTrans" cxnId="{8BACC926-B2E2-4428-8EC2-C7820F308B43}">
      <dgm:prSet/>
      <dgm:spPr/>
      <dgm:t>
        <a:bodyPr/>
        <a:lstStyle/>
        <a:p>
          <a:endParaRPr lang="en-US"/>
        </a:p>
      </dgm:t>
    </dgm:pt>
    <dgm:pt modelId="{11292037-4136-498E-9547-83DBF79E07D3}">
      <dgm:prSet/>
      <dgm:spPr/>
      <dgm:t>
        <a:bodyPr/>
        <a:lstStyle/>
        <a:p>
          <a:pPr rtl="0"/>
          <a:r>
            <a:rPr lang="fi-FI" b="1" smtClean="0"/>
            <a:t>Määräämisperiaate / virallisperiaate </a:t>
          </a:r>
          <a:endParaRPr lang="fi-FI"/>
        </a:p>
      </dgm:t>
    </dgm:pt>
    <dgm:pt modelId="{36D717F4-E3F6-461D-9B66-3A8D648E0403}" type="parTrans" cxnId="{FB7B6034-EE02-4378-97CB-14CE674DBAAD}">
      <dgm:prSet/>
      <dgm:spPr/>
      <dgm:t>
        <a:bodyPr/>
        <a:lstStyle/>
        <a:p>
          <a:endParaRPr lang="en-US"/>
        </a:p>
      </dgm:t>
    </dgm:pt>
    <dgm:pt modelId="{C39D1D76-948F-451D-9A8A-57F9A888DCCA}" type="sibTrans" cxnId="{FB7B6034-EE02-4378-97CB-14CE674DBAAD}">
      <dgm:prSet/>
      <dgm:spPr/>
      <dgm:t>
        <a:bodyPr/>
        <a:lstStyle/>
        <a:p>
          <a:endParaRPr lang="en-US"/>
        </a:p>
      </dgm:t>
    </dgm:pt>
    <dgm:pt modelId="{0025BBD2-FC97-4FD6-A665-CCE3A64F422E}">
      <dgm:prSet/>
      <dgm:spPr/>
      <dgm:t>
        <a:bodyPr/>
        <a:lstStyle/>
        <a:p>
          <a:pPr rtl="0"/>
          <a:r>
            <a:rPr lang="fi-FI" smtClean="0"/>
            <a:t>Asianosaisten määräysvalta / tuomioistuimen aktiivisuus </a:t>
          </a:r>
          <a:endParaRPr lang="fi-FI"/>
        </a:p>
      </dgm:t>
    </dgm:pt>
    <dgm:pt modelId="{0E1D1ACC-E5A3-4C98-9063-9D04D6BA73C9}" type="parTrans" cxnId="{3C9239E1-108B-4B31-B532-C85198A44E02}">
      <dgm:prSet/>
      <dgm:spPr/>
      <dgm:t>
        <a:bodyPr/>
        <a:lstStyle/>
        <a:p>
          <a:endParaRPr lang="en-US"/>
        </a:p>
      </dgm:t>
    </dgm:pt>
    <dgm:pt modelId="{81FBA866-9A76-4B0B-A937-91CE5D94F5A1}" type="sibTrans" cxnId="{3C9239E1-108B-4B31-B532-C85198A44E02}">
      <dgm:prSet/>
      <dgm:spPr/>
      <dgm:t>
        <a:bodyPr/>
        <a:lstStyle/>
        <a:p>
          <a:endParaRPr lang="en-US"/>
        </a:p>
      </dgm:t>
    </dgm:pt>
    <dgm:pt modelId="{93D76727-4B6F-45E5-A8B2-5600AE632479}">
      <dgm:prSet/>
      <dgm:spPr/>
      <dgm:t>
        <a:bodyPr/>
        <a:lstStyle/>
        <a:p>
          <a:pPr rtl="0"/>
          <a:r>
            <a:rPr lang="fi-FI" smtClean="0"/>
            <a:t>Käsittelymenetelmä / tutkintamenetelmä </a:t>
          </a:r>
          <a:endParaRPr lang="fi-FI"/>
        </a:p>
      </dgm:t>
    </dgm:pt>
    <dgm:pt modelId="{51DE81D9-B524-4AD0-B88C-0CE647E5923A}" type="parTrans" cxnId="{E2B272E3-964F-4F18-8088-47DF53FEF94E}">
      <dgm:prSet/>
      <dgm:spPr/>
      <dgm:t>
        <a:bodyPr/>
        <a:lstStyle/>
        <a:p>
          <a:endParaRPr lang="en-US"/>
        </a:p>
      </dgm:t>
    </dgm:pt>
    <dgm:pt modelId="{8726443F-DDEB-4DEA-9470-0F67349A6712}" type="sibTrans" cxnId="{E2B272E3-964F-4F18-8088-47DF53FEF94E}">
      <dgm:prSet/>
      <dgm:spPr/>
      <dgm:t>
        <a:bodyPr/>
        <a:lstStyle/>
        <a:p>
          <a:endParaRPr lang="en-US"/>
        </a:p>
      </dgm:t>
    </dgm:pt>
    <dgm:pt modelId="{1AF84639-1165-4E31-B40A-05072ABDDD5A}">
      <dgm:prSet/>
      <dgm:spPr/>
      <dgm:t>
        <a:bodyPr/>
        <a:lstStyle/>
        <a:p>
          <a:pPr rtl="0"/>
          <a:r>
            <a:rPr lang="fi-FI" b="1" smtClean="0"/>
            <a:t>Ns. aineellinen / prosessuaalinen totuus </a:t>
          </a:r>
          <a:endParaRPr lang="fi-FI"/>
        </a:p>
      </dgm:t>
    </dgm:pt>
    <dgm:pt modelId="{EBAD3D1A-4A95-4885-88AF-B2467E429327}" type="parTrans" cxnId="{88B2734A-ECC9-40CD-93A9-A8E86D116545}">
      <dgm:prSet/>
      <dgm:spPr/>
      <dgm:t>
        <a:bodyPr/>
        <a:lstStyle/>
        <a:p>
          <a:endParaRPr lang="en-US"/>
        </a:p>
      </dgm:t>
    </dgm:pt>
    <dgm:pt modelId="{55C3A838-CD27-436B-8FE3-6794EE08EFF8}" type="sibTrans" cxnId="{88B2734A-ECC9-40CD-93A9-A8E86D116545}">
      <dgm:prSet/>
      <dgm:spPr/>
      <dgm:t>
        <a:bodyPr/>
        <a:lstStyle/>
        <a:p>
          <a:endParaRPr lang="en-US"/>
        </a:p>
      </dgm:t>
    </dgm:pt>
    <dgm:pt modelId="{23FAA0A2-5129-4DFC-92C5-D593081289ED}">
      <dgm:prSet/>
      <dgm:spPr/>
      <dgm:t>
        <a:bodyPr/>
        <a:lstStyle/>
        <a:p>
          <a:pPr rtl="0"/>
          <a:r>
            <a:rPr lang="fi-FI" smtClean="0"/>
            <a:t>Asianosaisen intressi olla vetoamatta edulliseen seikkaan </a:t>
          </a:r>
          <a:endParaRPr lang="fi-FI"/>
        </a:p>
      </dgm:t>
    </dgm:pt>
    <dgm:pt modelId="{13A4DEA5-7D94-4764-9A22-C09988E1EA88}" type="parTrans" cxnId="{160F3D86-8DA5-44B7-8C9E-11D766895A32}">
      <dgm:prSet/>
      <dgm:spPr/>
      <dgm:t>
        <a:bodyPr/>
        <a:lstStyle/>
        <a:p>
          <a:endParaRPr lang="en-US"/>
        </a:p>
      </dgm:t>
    </dgm:pt>
    <dgm:pt modelId="{8BBCA853-0E48-4DBD-9723-517804C1E595}" type="sibTrans" cxnId="{160F3D86-8DA5-44B7-8C9E-11D766895A32}">
      <dgm:prSet/>
      <dgm:spPr/>
      <dgm:t>
        <a:bodyPr/>
        <a:lstStyle/>
        <a:p>
          <a:endParaRPr lang="en-US"/>
        </a:p>
      </dgm:t>
    </dgm:pt>
    <dgm:pt modelId="{040FA88D-24A6-4281-9C38-77AAE78E5CE4}">
      <dgm:prSet/>
      <dgm:spPr/>
      <dgm:t>
        <a:bodyPr/>
        <a:lstStyle/>
        <a:p>
          <a:pPr rtl="0"/>
          <a:r>
            <a:rPr lang="fi-FI" smtClean="0"/>
            <a:t>Vastapuolella oltava mahdollisuus lausua aineistosta </a:t>
          </a:r>
          <a:endParaRPr lang="fi-FI"/>
        </a:p>
      </dgm:t>
    </dgm:pt>
    <dgm:pt modelId="{366F5439-8977-4294-A44D-04D789CAB773}" type="parTrans" cxnId="{7FCA2B99-4237-4E67-A2F8-A3E56C1D2145}">
      <dgm:prSet/>
      <dgm:spPr/>
      <dgm:t>
        <a:bodyPr/>
        <a:lstStyle/>
        <a:p>
          <a:endParaRPr lang="en-US"/>
        </a:p>
      </dgm:t>
    </dgm:pt>
    <dgm:pt modelId="{DA428EE2-69E4-41A2-AB98-E0F0650B53D8}" type="sibTrans" cxnId="{7FCA2B99-4237-4E67-A2F8-A3E56C1D2145}">
      <dgm:prSet/>
      <dgm:spPr/>
      <dgm:t>
        <a:bodyPr/>
        <a:lstStyle/>
        <a:p>
          <a:endParaRPr lang="en-US"/>
        </a:p>
      </dgm:t>
    </dgm:pt>
    <dgm:pt modelId="{6C26506F-B60E-4C71-9CB5-C295DE646A02}">
      <dgm:prSet/>
      <dgm:spPr/>
      <dgm:t>
        <a:bodyPr/>
        <a:lstStyle/>
        <a:p>
          <a:pPr rtl="0"/>
          <a:r>
            <a:rPr lang="fi-FI" smtClean="0"/>
            <a:t>Tuomioistuimen puolueettomuus </a:t>
          </a:r>
          <a:endParaRPr lang="fi-FI"/>
        </a:p>
      </dgm:t>
    </dgm:pt>
    <dgm:pt modelId="{F7AC8220-0F4C-46CC-8A0B-D1162C2E22A1}" type="parTrans" cxnId="{09527DE5-10B3-4550-87A3-6BBAD6135E5D}">
      <dgm:prSet/>
      <dgm:spPr/>
      <dgm:t>
        <a:bodyPr/>
        <a:lstStyle/>
        <a:p>
          <a:endParaRPr lang="en-US"/>
        </a:p>
      </dgm:t>
    </dgm:pt>
    <dgm:pt modelId="{1A3C5789-0935-4E93-9444-088D6986CA40}" type="sibTrans" cxnId="{09527DE5-10B3-4550-87A3-6BBAD6135E5D}">
      <dgm:prSet/>
      <dgm:spPr/>
      <dgm:t>
        <a:bodyPr/>
        <a:lstStyle/>
        <a:p>
          <a:endParaRPr lang="en-US"/>
        </a:p>
      </dgm:t>
    </dgm:pt>
    <dgm:pt modelId="{67739693-54B8-41A5-A43A-9D8A772B424F}">
      <dgm:prSet/>
      <dgm:spPr/>
      <dgm:t>
        <a:bodyPr/>
        <a:lstStyle/>
        <a:p>
          <a:pPr rtl="0"/>
          <a:r>
            <a:rPr lang="fi-FI" b="1" smtClean="0"/>
            <a:t>Resurssien epätasapaino voi vaatia tutkintamenetelmää </a:t>
          </a:r>
          <a:endParaRPr lang="fi-FI"/>
        </a:p>
      </dgm:t>
    </dgm:pt>
    <dgm:pt modelId="{6F670297-A2A4-4717-8C19-97B62E408360}" type="parTrans" cxnId="{6694D79F-A592-4229-968B-10EE4D139BEB}">
      <dgm:prSet/>
      <dgm:spPr/>
      <dgm:t>
        <a:bodyPr/>
        <a:lstStyle/>
        <a:p>
          <a:endParaRPr lang="en-US"/>
        </a:p>
      </dgm:t>
    </dgm:pt>
    <dgm:pt modelId="{02A52CF6-BE98-4429-9624-CDCE25A66DE3}" type="sibTrans" cxnId="{6694D79F-A592-4229-968B-10EE4D139BEB}">
      <dgm:prSet/>
      <dgm:spPr/>
      <dgm:t>
        <a:bodyPr/>
        <a:lstStyle/>
        <a:p>
          <a:endParaRPr lang="en-US"/>
        </a:p>
      </dgm:t>
    </dgm:pt>
    <dgm:pt modelId="{D4BFDE09-0A99-41A2-B1BA-3BB842F72B50}" type="pres">
      <dgm:prSet presAssocID="{561A2DA2-329F-4E2D-997A-792BB5885FA1}" presName="Name0" presStyleCnt="0">
        <dgm:presLayoutVars>
          <dgm:dir/>
          <dgm:animLvl val="lvl"/>
          <dgm:resizeHandles val="exact"/>
        </dgm:presLayoutVars>
      </dgm:prSet>
      <dgm:spPr/>
      <dgm:t>
        <a:bodyPr/>
        <a:lstStyle/>
        <a:p>
          <a:endParaRPr lang="fi-FI"/>
        </a:p>
      </dgm:t>
    </dgm:pt>
    <dgm:pt modelId="{95420B7F-0701-472E-BFEE-D7DCD804351A}" type="pres">
      <dgm:prSet presAssocID="{67739693-54B8-41A5-A43A-9D8A772B424F}" presName="boxAndChildren" presStyleCnt="0"/>
      <dgm:spPr/>
      <dgm:t>
        <a:bodyPr/>
        <a:lstStyle/>
        <a:p>
          <a:endParaRPr lang="fi-FI"/>
        </a:p>
      </dgm:t>
    </dgm:pt>
    <dgm:pt modelId="{4D7F55D7-93C4-495F-8BD3-687D9253F2CD}" type="pres">
      <dgm:prSet presAssocID="{67739693-54B8-41A5-A43A-9D8A772B424F}" presName="parentTextBox" presStyleLbl="node1" presStyleIdx="0" presStyleCnt="4"/>
      <dgm:spPr/>
      <dgm:t>
        <a:bodyPr/>
        <a:lstStyle/>
        <a:p>
          <a:endParaRPr lang="fi-FI"/>
        </a:p>
      </dgm:t>
    </dgm:pt>
    <dgm:pt modelId="{5B6EABAD-FDD6-493D-9AEF-37B4A138D492}" type="pres">
      <dgm:prSet presAssocID="{55C3A838-CD27-436B-8FE3-6794EE08EFF8}" presName="sp" presStyleCnt="0"/>
      <dgm:spPr/>
      <dgm:t>
        <a:bodyPr/>
        <a:lstStyle/>
        <a:p>
          <a:endParaRPr lang="fi-FI"/>
        </a:p>
      </dgm:t>
    </dgm:pt>
    <dgm:pt modelId="{22E87E77-4DF2-4713-8EC9-C60BF3875430}" type="pres">
      <dgm:prSet presAssocID="{1AF84639-1165-4E31-B40A-05072ABDDD5A}" presName="arrowAndChildren" presStyleCnt="0"/>
      <dgm:spPr/>
      <dgm:t>
        <a:bodyPr/>
        <a:lstStyle/>
        <a:p>
          <a:endParaRPr lang="fi-FI"/>
        </a:p>
      </dgm:t>
    </dgm:pt>
    <dgm:pt modelId="{096EEF37-0CE9-42D1-B7EA-CE7464EE9521}" type="pres">
      <dgm:prSet presAssocID="{1AF84639-1165-4E31-B40A-05072ABDDD5A}" presName="parentTextArrow" presStyleLbl="node1" presStyleIdx="0" presStyleCnt="4"/>
      <dgm:spPr/>
      <dgm:t>
        <a:bodyPr/>
        <a:lstStyle/>
        <a:p>
          <a:endParaRPr lang="fi-FI"/>
        </a:p>
      </dgm:t>
    </dgm:pt>
    <dgm:pt modelId="{BA511336-6B8F-4F95-92DB-082EAEFCC666}" type="pres">
      <dgm:prSet presAssocID="{1AF84639-1165-4E31-B40A-05072ABDDD5A}" presName="arrow" presStyleLbl="node1" presStyleIdx="1" presStyleCnt="4"/>
      <dgm:spPr/>
      <dgm:t>
        <a:bodyPr/>
        <a:lstStyle/>
        <a:p>
          <a:endParaRPr lang="fi-FI"/>
        </a:p>
      </dgm:t>
    </dgm:pt>
    <dgm:pt modelId="{AA069A43-2169-487D-BF94-5AF9B6BBB865}" type="pres">
      <dgm:prSet presAssocID="{1AF84639-1165-4E31-B40A-05072ABDDD5A}" presName="descendantArrow" presStyleCnt="0"/>
      <dgm:spPr/>
      <dgm:t>
        <a:bodyPr/>
        <a:lstStyle/>
        <a:p>
          <a:endParaRPr lang="fi-FI"/>
        </a:p>
      </dgm:t>
    </dgm:pt>
    <dgm:pt modelId="{D7936FBB-3F8E-4DDD-8E53-BEC0175105FC}" type="pres">
      <dgm:prSet presAssocID="{23FAA0A2-5129-4DFC-92C5-D593081289ED}" presName="childTextArrow" presStyleLbl="fgAccFollowNode1" presStyleIdx="0" presStyleCnt="5">
        <dgm:presLayoutVars>
          <dgm:bulletEnabled val="1"/>
        </dgm:presLayoutVars>
      </dgm:prSet>
      <dgm:spPr/>
      <dgm:t>
        <a:bodyPr/>
        <a:lstStyle/>
        <a:p>
          <a:endParaRPr lang="fi-FI"/>
        </a:p>
      </dgm:t>
    </dgm:pt>
    <dgm:pt modelId="{787B8D23-B54E-463B-B77D-FE13E04AE7A6}" type="pres">
      <dgm:prSet presAssocID="{040FA88D-24A6-4281-9C38-77AAE78E5CE4}" presName="childTextArrow" presStyleLbl="fgAccFollowNode1" presStyleIdx="1" presStyleCnt="5">
        <dgm:presLayoutVars>
          <dgm:bulletEnabled val="1"/>
        </dgm:presLayoutVars>
      </dgm:prSet>
      <dgm:spPr/>
      <dgm:t>
        <a:bodyPr/>
        <a:lstStyle/>
        <a:p>
          <a:endParaRPr lang="fi-FI"/>
        </a:p>
      </dgm:t>
    </dgm:pt>
    <dgm:pt modelId="{866903A9-EE8A-4FBD-8B30-C8C21D53DD64}" type="pres">
      <dgm:prSet presAssocID="{6C26506F-B60E-4C71-9CB5-C295DE646A02}" presName="childTextArrow" presStyleLbl="fgAccFollowNode1" presStyleIdx="2" presStyleCnt="5">
        <dgm:presLayoutVars>
          <dgm:bulletEnabled val="1"/>
        </dgm:presLayoutVars>
      </dgm:prSet>
      <dgm:spPr/>
      <dgm:t>
        <a:bodyPr/>
        <a:lstStyle/>
        <a:p>
          <a:endParaRPr lang="fi-FI"/>
        </a:p>
      </dgm:t>
    </dgm:pt>
    <dgm:pt modelId="{CFE2A27C-EF45-4A92-817C-7BE3083B1E68}" type="pres">
      <dgm:prSet presAssocID="{C39D1D76-948F-451D-9A8A-57F9A888DCCA}" presName="sp" presStyleCnt="0"/>
      <dgm:spPr/>
      <dgm:t>
        <a:bodyPr/>
        <a:lstStyle/>
        <a:p>
          <a:endParaRPr lang="fi-FI"/>
        </a:p>
      </dgm:t>
    </dgm:pt>
    <dgm:pt modelId="{BCAC60B9-D6A2-459C-B547-4EBD0B1141BD}" type="pres">
      <dgm:prSet presAssocID="{11292037-4136-498E-9547-83DBF79E07D3}" presName="arrowAndChildren" presStyleCnt="0"/>
      <dgm:spPr/>
      <dgm:t>
        <a:bodyPr/>
        <a:lstStyle/>
        <a:p>
          <a:endParaRPr lang="fi-FI"/>
        </a:p>
      </dgm:t>
    </dgm:pt>
    <dgm:pt modelId="{7FC92FCE-269C-4FF1-A1E9-E1AE3A56EFCE}" type="pres">
      <dgm:prSet presAssocID="{11292037-4136-498E-9547-83DBF79E07D3}" presName="parentTextArrow" presStyleLbl="node1" presStyleIdx="1" presStyleCnt="4"/>
      <dgm:spPr/>
      <dgm:t>
        <a:bodyPr/>
        <a:lstStyle/>
        <a:p>
          <a:endParaRPr lang="fi-FI"/>
        </a:p>
      </dgm:t>
    </dgm:pt>
    <dgm:pt modelId="{D82F1294-6FA7-4534-B4C6-944D423A647F}" type="pres">
      <dgm:prSet presAssocID="{11292037-4136-498E-9547-83DBF79E07D3}" presName="arrow" presStyleLbl="node1" presStyleIdx="2" presStyleCnt="4"/>
      <dgm:spPr/>
      <dgm:t>
        <a:bodyPr/>
        <a:lstStyle/>
        <a:p>
          <a:endParaRPr lang="fi-FI"/>
        </a:p>
      </dgm:t>
    </dgm:pt>
    <dgm:pt modelId="{E0E43104-6B34-4605-B0D7-66C9F2D344BB}" type="pres">
      <dgm:prSet presAssocID="{11292037-4136-498E-9547-83DBF79E07D3}" presName="descendantArrow" presStyleCnt="0"/>
      <dgm:spPr/>
      <dgm:t>
        <a:bodyPr/>
        <a:lstStyle/>
        <a:p>
          <a:endParaRPr lang="fi-FI"/>
        </a:p>
      </dgm:t>
    </dgm:pt>
    <dgm:pt modelId="{F3BCF9E7-2C3B-492A-845E-D219D41FA1D6}" type="pres">
      <dgm:prSet presAssocID="{0025BBD2-FC97-4FD6-A665-CCE3A64F422E}" presName="childTextArrow" presStyleLbl="fgAccFollowNode1" presStyleIdx="3" presStyleCnt="5">
        <dgm:presLayoutVars>
          <dgm:bulletEnabled val="1"/>
        </dgm:presLayoutVars>
      </dgm:prSet>
      <dgm:spPr/>
      <dgm:t>
        <a:bodyPr/>
        <a:lstStyle/>
        <a:p>
          <a:endParaRPr lang="fi-FI"/>
        </a:p>
      </dgm:t>
    </dgm:pt>
    <dgm:pt modelId="{27F655B3-8D16-4E52-B231-DD01C2D94789}" type="pres">
      <dgm:prSet presAssocID="{93D76727-4B6F-45E5-A8B2-5600AE632479}" presName="childTextArrow" presStyleLbl="fgAccFollowNode1" presStyleIdx="4" presStyleCnt="5">
        <dgm:presLayoutVars>
          <dgm:bulletEnabled val="1"/>
        </dgm:presLayoutVars>
      </dgm:prSet>
      <dgm:spPr/>
      <dgm:t>
        <a:bodyPr/>
        <a:lstStyle/>
        <a:p>
          <a:endParaRPr lang="fi-FI"/>
        </a:p>
      </dgm:t>
    </dgm:pt>
    <dgm:pt modelId="{7DB1C537-790E-4495-8B96-AC4A80B072C6}" type="pres">
      <dgm:prSet presAssocID="{FA423E45-A324-4CD0-92C3-D7775C4A9172}" presName="sp" presStyleCnt="0"/>
      <dgm:spPr/>
      <dgm:t>
        <a:bodyPr/>
        <a:lstStyle/>
        <a:p>
          <a:endParaRPr lang="fi-FI"/>
        </a:p>
      </dgm:t>
    </dgm:pt>
    <dgm:pt modelId="{86445C30-8BB7-487F-B3F0-F3A485F516EF}" type="pres">
      <dgm:prSet presAssocID="{523C51A0-7683-4C15-B539-8F64FCD6FAFA}" presName="arrowAndChildren" presStyleCnt="0"/>
      <dgm:spPr/>
      <dgm:t>
        <a:bodyPr/>
        <a:lstStyle/>
        <a:p>
          <a:endParaRPr lang="fi-FI"/>
        </a:p>
      </dgm:t>
    </dgm:pt>
    <dgm:pt modelId="{1BE54765-6D23-40A6-A656-657986A997BD}" type="pres">
      <dgm:prSet presAssocID="{523C51A0-7683-4C15-B539-8F64FCD6FAFA}" presName="parentTextArrow" presStyleLbl="node1" presStyleIdx="3" presStyleCnt="4"/>
      <dgm:spPr/>
      <dgm:t>
        <a:bodyPr/>
        <a:lstStyle/>
        <a:p>
          <a:endParaRPr lang="fi-FI"/>
        </a:p>
      </dgm:t>
    </dgm:pt>
  </dgm:ptLst>
  <dgm:cxnLst>
    <dgm:cxn modelId="{273A55AE-9D61-46D8-A03E-FC44CEF6FAAF}" type="presOf" srcId="{040FA88D-24A6-4281-9C38-77AAE78E5CE4}" destId="{787B8D23-B54E-463B-B77D-FE13E04AE7A6}" srcOrd="0" destOrd="0" presId="urn:microsoft.com/office/officeart/2005/8/layout/process4"/>
    <dgm:cxn modelId="{7178E8E7-48E7-4A46-833E-CCCAC2FE49B9}" type="presOf" srcId="{23FAA0A2-5129-4DFC-92C5-D593081289ED}" destId="{D7936FBB-3F8E-4DDD-8E53-BEC0175105FC}" srcOrd="0" destOrd="0" presId="urn:microsoft.com/office/officeart/2005/8/layout/process4"/>
    <dgm:cxn modelId="{1A388C30-41F7-4E59-9322-E2F6AFDDAD19}" type="presOf" srcId="{11292037-4136-498E-9547-83DBF79E07D3}" destId="{7FC92FCE-269C-4FF1-A1E9-E1AE3A56EFCE}" srcOrd="0" destOrd="0" presId="urn:microsoft.com/office/officeart/2005/8/layout/process4"/>
    <dgm:cxn modelId="{872EFB48-0A6F-495D-A5E2-206FA050C4B4}" type="presOf" srcId="{11292037-4136-498E-9547-83DBF79E07D3}" destId="{D82F1294-6FA7-4534-B4C6-944D423A647F}" srcOrd="1" destOrd="0" presId="urn:microsoft.com/office/officeart/2005/8/layout/process4"/>
    <dgm:cxn modelId="{445D54C2-A2AF-4EFF-A9EC-04A407B4BBCF}" type="presOf" srcId="{1AF84639-1165-4E31-B40A-05072ABDDD5A}" destId="{BA511336-6B8F-4F95-92DB-082EAEFCC666}" srcOrd="1" destOrd="0" presId="urn:microsoft.com/office/officeart/2005/8/layout/process4"/>
    <dgm:cxn modelId="{FB7B6034-EE02-4378-97CB-14CE674DBAAD}" srcId="{561A2DA2-329F-4E2D-997A-792BB5885FA1}" destId="{11292037-4136-498E-9547-83DBF79E07D3}" srcOrd="1" destOrd="0" parTransId="{36D717F4-E3F6-461D-9B66-3A8D648E0403}" sibTransId="{C39D1D76-948F-451D-9A8A-57F9A888DCCA}"/>
    <dgm:cxn modelId="{88B2734A-ECC9-40CD-93A9-A8E86D116545}" srcId="{561A2DA2-329F-4E2D-997A-792BB5885FA1}" destId="{1AF84639-1165-4E31-B40A-05072ABDDD5A}" srcOrd="2" destOrd="0" parTransId="{EBAD3D1A-4A95-4885-88AF-B2467E429327}" sibTransId="{55C3A838-CD27-436B-8FE3-6794EE08EFF8}"/>
    <dgm:cxn modelId="{7AE1F2BE-9C62-4B8F-B046-212D332A83AB}" type="presOf" srcId="{561A2DA2-329F-4E2D-997A-792BB5885FA1}" destId="{D4BFDE09-0A99-41A2-B1BA-3BB842F72B50}" srcOrd="0" destOrd="0" presId="urn:microsoft.com/office/officeart/2005/8/layout/process4"/>
    <dgm:cxn modelId="{41B3B2D7-33D0-469D-894A-7C4D8C7DA7DF}" type="presOf" srcId="{6C26506F-B60E-4C71-9CB5-C295DE646A02}" destId="{866903A9-EE8A-4FBD-8B30-C8C21D53DD64}" srcOrd="0" destOrd="0" presId="urn:microsoft.com/office/officeart/2005/8/layout/process4"/>
    <dgm:cxn modelId="{E2B272E3-964F-4F18-8088-47DF53FEF94E}" srcId="{11292037-4136-498E-9547-83DBF79E07D3}" destId="{93D76727-4B6F-45E5-A8B2-5600AE632479}" srcOrd="1" destOrd="0" parTransId="{51DE81D9-B524-4AD0-B88C-0CE647E5923A}" sibTransId="{8726443F-DDEB-4DEA-9470-0F67349A6712}"/>
    <dgm:cxn modelId="{3C9239E1-108B-4B31-B532-C85198A44E02}" srcId="{11292037-4136-498E-9547-83DBF79E07D3}" destId="{0025BBD2-FC97-4FD6-A665-CCE3A64F422E}" srcOrd="0" destOrd="0" parTransId="{0E1D1ACC-E5A3-4C98-9063-9D04D6BA73C9}" sibTransId="{81FBA866-9A76-4B0B-A937-91CE5D94F5A1}"/>
    <dgm:cxn modelId="{7FCA2B99-4237-4E67-A2F8-A3E56C1D2145}" srcId="{1AF84639-1165-4E31-B40A-05072ABDDD5A}" destId="{040FA88D-24A6-4281-9C38-77AAE78E5CE4}" srcOrd="1" destOrd="0" parTransId="{366F5439-8977-4294-A44D-04D789CAB773}" sibTransId="{DA428EE2-69E4-41A2-AB98-E0F0650B53D8}"/>
    <dgm:cxn modelId="{160F3D86-8DA5-44B7-8C9E-11D766895A32}" srcId="{1AF84639-1165-4E31-B40A-05072ABDDD5A}" destId="{23FAA0A2-5129-4DFC-92C5-D593081289ED}" srcOrd="0" destOrd="0" parTransId="{13A4DEA5-7D94-4764-9A22-C09988E1EA88}" sibTransId="{8BBCA853-0E48-4DBD-9723-517804C1E595}"/>
    <dgm:cxn modelId="{8BACC926-B2E2-4428-8EC2-C7820F308B43}" srcId="{561A2DA2-329F-4E2D-997A-792BB5885FA1}" destId="{523C51A0-7683-4C15-B539-8F64FCD6FAFA}" srcOrd="0" destOrd="0" parTransId="{2DC78ADB-C458-4BBF-B29B-27931669FB67}" sibTransId="{FA423E45-A324-4CD0-92C3-D7775C4A9172}"/>
    <dgm:cxn modelId="{09527DE5-10B3-4550-87A3-6BBAD6135E5D}" srcId="{1AF84639-1165-4E31-B40A-05072ABDDD5A}" destId="{6C26506F-B60E-4C71-9CB5-C295DE646A02}" srcOrd="2" destOrd="0" parTransId="{F7AC8220-0F4C-46CC-8A0B-D1162C2E22A1}" sibTransId="{1A3C5789-0935-4E93-9444-088D6986CA40}"/>
    <dgm:cxn modelId="{6694D79F-A592-4229-968B-10EE4D139BEB}" srcId="{561A2DA2-329F-4E2D-997A-792BB5885FA1}" destId="{67739693-54B8-41A5-A43A-9D8A772B424F}" srcOrd="3" destOrd="0" parTransId="{6F670297-A2A4-4717-8C19-97B62E408360}" sibTransId="{02A52CF6-BE98-4429-9624-CDCE25A66DE3}"/>
    <dgm:cxn modelId="{1D312323-3797-4FAD-A470-9BB4C44418FA}" type="presOf" srcId="{93D76727-4B6F-45E5-A8B2-5600AE632479}" destId="{27F655B3-8D16-4E52-B231-DD01C2D94789}" srcOrd="0" destOrd="0" presId="urn:microsoft.com/office/officeart/2005/8/layout/process4"/>
    <dgm:cxn modelId="{1D166D53-5849-4B28-8503-ADA5D4DFAA0E}" type="presOf" srcId="{1AF84639-1165-4E31-B40A-05072ABDDD5A}" destId="{096EEF37-0CE9-42D1-B7EA-CE7464EE9521}" srcOrd="0" destOrd="0" presId="urn:microsoft.com/office/officeart/2005/8/layout/process4"/>
    <dgm:cxn modelId="{0A8830C2-7002-408C-8F6F-5F5DF5F1BB87}" type="presOf" srcId="{523C51A0-7683-4C15-B539-8F64FCD6FAFA}" destId="{1BE54765-6D23-40A6-A656-657986A997BD}" srcOrd="0" destOrd="0" presId="urn:microsoft.com/office/officeart/2005/8/layout/process4"/>
    <dgm:cxn modelId="{27526DB8-72E5-4DAE-95C7-63E2EDCE1079}" type="presOf" srcId="{67739693-54B8-41A5-A43A-9D8A772B424F}" destId="{4D7F55D7-93C4-495F-8BD3-687D9253F2CD}" srcOrd="0" destOrd="0" presId="urn:microsoft.com/office/officeart/2005/8/layout/process4"/>
    <dgm:cxn modelId="{E0D1FC13-828C-461A-90F3-075AB0727FDD}" type="presOf" srcId="{0025BBD2-FC97-4FD6-A665-CCE3A64F422E}" destId="{F3BCF9E7-2C3B-492A-845E-D219D41FA1D6}" srcOrd="0" destOrd="0" presId="urn:microsoft.com/office/officeart/2005/8/layout/process4"/>
    <dgm:cxn modelId="{F1B442F5-27A2-4347-A73D-1DB1C7B7F21B}" type="presParOf" srcId="{D4BFDE09-0A99-41A2-B1BA-3BB842F72B50}" destId="{95420B7F-0701-472E-BFEE-D7DCD804351A}" srcOrd="0" destOrd="0" presId="urn:microsoft.com/office/officeart/2005/8/layout/process4"/>
    <dgm:cxn modelId="{42FA1F87-E6CA-4558-A86B-CF0974ED3EC7}" type="presParOf" srcId="{95420B7F-0701-472E-BFEE-D7DCD804351A}" destId="{4D7F55D7-93C4-495F-8BD3-687D9253F2CD}" srcOrd="0" destOrd="0" presId="urn:microsoft.com/office/officeart/2005/8/layout/process4"/>
    <dgm:cxn modelId="{1E4B7F75-A36B-4762-946B-FAEB4D80D7BB}" type="presParOf" srcId="{D4BFDE09-0A99-41A2-B1BA-3BB842F72B50}" destId="{5B6EABAD-FDD6-493D-9AEF-37B4A138D492}" srcOrd="1" destOrd="0" presId="urn:microsoft.com/office/officeart/2005/8/layout/process4"/>
    <dgm:cxn modelId="{D5DB0DD7-C381-4FB1-B9D1-88F60CBD574F}" type="presParOf" srcId="{D4BFDE09-0A99-41A2-B1BA-3BB842F72B50}" destId="{22E87E77-4DF2-4713-8EC9-C60BF3875430}" srcOrd="2" destOrd="0" presId="urn:microsoft.com/office/officeart/2005/8/layout/process4"/>
    <dgm:cxn modelId="{7819C3A1-BA4C-4F3B-8357-90590A2D6440}" type="presParOf" srcId="{22E87E77-4DF2-4713-8EC9-C60BF3875430}" destId="{096EEF37-0CE9-42D1-B7EA-CE7464EE9521}" srcOrd="0" destOrd="0" presId="urn:microsoft.com/office/officeart/2005/8/layout/process4"/>
    <dgm:cxn modelId="{B52E9309-4984-4869-A480-5A7F317ADBB4}" type="presParOf" srcId="{22E87E77-4DF2-4713-8EC9-C60BF3875430}" destId="{BA511336-6B8F-4F95-92DB-082EAEFCC666}" srcOrd="1" destOrd="0" presId="urn:microsoft.com/office/officeart/2005/8/layout/process4"/>
    <dgm:cxn modelId="{A7A4E92F-D46E-4009-9BCF-A4DB51B17A12}" type="presParOf" srcId="{22E87E77-4DF2-4713-8EC9-C60BF3875430}" destId="{AA069A43-2169-487D-BF94-5AF9B6BBB865}" srcOrd="2" destOrd="0" presId="urn:microsoft.com/office/officeart/2005/8/layout/process4"/>
    <dgm:cxn modelId="{B7350A84-C7D2-4F60-824C-6770639ACA8D}" type="presParOf" srcId="{AA069A43-2169-487D-BF94-5AF9B6BBB865}" destId="{D7936FBB-3F8E-4DDD-8E53-BEC0175105FC}" srcOrd="0" destOrd="0" presId="urn:microsoft.com/office/officeart/2005/8/layout/process4"/>
    <dgm:cxn modelId="{49C68282-235A-4BAF-891B-B3B034EA8DE7}" type="presParOf" srcId="{AA069A43-2169-487D-BF94-5AF9B6BBB865}" destId="{787B8D23-B54E-463B-B77D-FE13E04AE7A6}" srcOrd="1" destOrd="0" presId="urn:microsoft.com/office/officeart/2005/8/layout/process4"/>
    <dgm:cxn modelId="{748DF776-5341-4171-A093-35F748F1A076}" type="presParOf" srcId="{AA069A43-2169-487D-BF94-5AF9B6BBB865}" destId="{866903A9-EE8A-4FBD-8B30-C8C21D53DD64}" srcOrd="2" destOrd="0" presId="urn:microsoft.com/office/officeart/2005/8/layout/process4"/>
    <dgm:cxn modelId="{85D1B789-1EC5-4DBF-A47D-12310796B734}" type="presParOf" srcId="{D4BFDE09-0A99-41A2-B1BA-3BB842F72B50}" destId="{CFE2A27C-EF45-4A92-817C-7BE3083B1E68}" srcOrd="3" destOrd="0" presId="urn:microsoft.com/office/officeart/2005/8/layout/process4"/>
    <dgm:cxn modelId="{89EABABD-DFE8-4430-AAFE-6024185E55E5}" type="presParOf" srcId="{D4BFDE09-0A99-41A2-B1BA-3BB842F72B50}" destId="{BCAC60B9-D6A2-459C-B547-4EBD0B1141BD}" srcOrd="4" destOrd="0" presId="urn:microsoft.com/office/officeart/2005/8/layout/process4"/>
    <dgm:cxn modelId="{599E2E75-C76C-4886-BBB4-D2177A5F661C}" type="presParOf" srcId="{BCAC60B9-D6A2-459C-B547-4EBD0B1141BD}" destId="{7FC92FCE-269C-4FF1-A1E9-E1AE3A56EFCE}" srcOrd="0" destOrd="0" presId="urn:microsoft.com/office/officeart/2005/8/layout/process4"/>
    <dgm:cxn modelId="{D1A894E7-75C4-4F95-B512-39411A16A1BD}" type="presParOf" srcId="{BCAC60B9-D6A2-459C-B547-4EBD0B1141BD}" destId="{D82F1294-6FA7-4534-B4C6-944D423A647F}" srcOrd="1" destOrd="0" presId="urn:microsoft.com/office/officeart/2005/8/layout/process4"/>
    <dgm:cxn modelId="{73D1E9B9-8CE3-4F3D-94F6-9C43450C5DA1}" type="presParOf" srcId="{BCAC60B9-D6A2-459C-B547-4EBD0B1141BD}" destId="{E0E43104-6B34-4605-B0D7-66C9F2D344BB}" srcOrd="2" destOrd="0" presId="urn:microsoft.com/office/officeart/2005/8/layout/process4"/>
    <dgm:cxn modelId="{6998748A-E1A4-4721-9CAF-1C8A084F3CAB}" type="presParOf" srcId="{E0E43104-6B34-4605-B0D7-66C9F2D344BB}" destId="{F3BCF9E7-2C3B-492A-845E-D219D41FA1D6}" srcOrd="0" destOrd="0" presId="urn:microsoft.com/office/officeart/2005/8/layout/process4"/>
    <dgm:cxn modelId="{DF58CF32-64D5-4827-B9B2-209B73D1AE81}" type="presParOf" srcId="{E0E43104-6B34-4605-B0D7-66C9F2D344BB}" destId="{27F655B3-8D16-4E52-B231-DD01C2D94789}" srcOrd="1" destOrd="0" presId="urn:microsoft.com/office/officeart/2005/8/layout/process4"/>
    <dgm:cxn modelId="{94D9E486-8D0B-4EF5-B77E-9302EF2CDB1D}" type="presParOf" srcId="{D4BFDE09-0A99-41A2-B1BA-3BB842F72B50}" destId="{7DB1C537-790E-4495-8B96-AC4A80B072C6}" srcOrd="5" destOrd="0" presId="urn:microsoft.com/office/officeart/2005/8/layout/process4"/>
    <dgm:cxn modelId="{AB7A9F1A-3E8B-4717-A5E4-73DF7A076F04}" type="presParOf" srcId="{D4BFDE09-0A99-41A2-B1BA-3BB842F72B50}" destId="{86445C30-8BB7-487F-B3F0-F3A485F516EF}" srcOrd="6" destOrd="0" presId="urn:microsoft.com/office/officeart/2005/8/layout/process4"/>
    <dgm:cxn modelId="{5ED80854-0A63-469C-B880-2AAC83354877}" type="presParOf" srcId="{86445C30-8BB7-487F-B3F0-F3A485F516EF}" destId="{1BE54765-6D23-40A6-A656-657986A997B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07F4D-4356-48A3-859F-807D171CB338}">
      <dsp:nvSpPr>
        <dsp:cNvPr id="0" name=""/>
        <dsp:cNvSpPr/>
      </dsp:nvSpPr>
      <dsp:spPr>
        <a:xfrm>
          <a:off x="0" y="1870"/>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FF8D95-B00D-476A-807A-1159A7E565C2}">
      <dsp:nvSpPr>
        <dsp:cNvPr id="0" name=""/>
        <dsp:cNvSpPr/>
      </dsp:nvSpPr>
      <dsp:spPr>
        <a:xfrm>
          <a:off x="0" y="1870"/>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dirty="0" smtClean="0"/>
            <a:t>Access to </a:t>
          </a:r>
          <a:r>
            <a:rPr lang="fi-FI" sz="1300" kern="1200" dirty="0" err="1" smtClean="0"/>
            <a:t>justice</a:t>
          </a:r>
          <a:endParaRPr lang="fi-FI" sz="1300" kern="1200" dirty="0"/>
        </a:p>
      </dsp:txBody>
      <dsp:txXfrm>
        <a:off x="0" y="1870"/>
        <a:ext cx="1617027" cy="1275632"/>
      </dsp:txXfrm>
    </dsp:sp>
    <dsp:sp modelId="{480CC3B6-604E-4C6B-AE6C-7F439B7C8339}">
      <dsp:nvSpPr>
        <dsp:cNvPr id="0" name=""/>
        <dsp:cNvSpPr/>
      </dsp:nvSpPr>
      <dsp:spPr>
        <a:xfrm>
          <a:off x="1738304" y="21802"/>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Oikeussuojajärjestelmien merkitys ja</a:t>
          </a:r>
          <a:endParaRPr lang="fi-FI" sz="1700" kern="1200" dirty="0"/>
        </a:p>
      </dsp:txBody>
      <dsp:txXfrm>
        <a:off x="1738304" y="21802"/>
        <a:ext cx="6346833" cy="398635"/>
      </dsp:txXfrm>
    </dsp:sp>
    <dsp:sp modelId="{5BCB4D3B-03D5-41AF-B6DB-8E8AFE3116B0}">
      <dsp:nvSpPr>
        <dsp:cNvPr id="0" name=""/>
        <dsp:cNvSpPr/>
      </dsp:nvSpPr>
      <dsp:spPr>
        <a:xfrm>
          <a:off x="1617027" y="420437"/>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312172-A150-4831-8D77-BCFB55319BB3}">
      <dsp:nvSpPr>
        <dsp:cNvPr id="0" name=""/>
        <dsp:cNvSpPr/>
      </dsp:nvSpPr>
      <dsp:spPr>
        <a:xfrm>
          <a:off x="1738304" y="440369"/>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Niiden väärinkäytön estäminen </a:t>
          </a:r>
          <a:endParaRPr lang="fi-FI" sz="1700" kern="1200" dirty="0"/>
        </a:p>
      </dsp:txBody>
      <dsp:txXfrm>
        <a:off x="1738304" y="440369"/>
        <a:ext cx="6346833" cy="398635"/>
      </dsp:txXfrm>
    </dsp:sp>
    <dsp:sp modelId="{C62E851E-8B6A-48D6-B761-171C4751BF08}">
      <dsp:nvSpPr>
        <dsp:cNvPr id="0" name=""/>
        <dsp:cNvSpPr/>
      </dsp:nvSpPr>
      <dsp:spPr>
        <a:xfrm>
          <a:off x="1617027" y="839004"/>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1E5DCE-3985-4860-86E5-B2636B53A71C}">
      <dsp:nvSpPr>
        <dsp:cNvPr id="0" name=""/>
        <dsp:cNvSpPr/>
      </dsp:nvSpPr>
      <dsp:spPr>
        <a:xfrm>
          <a:off x="1738304" y="858935"/>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Kuluttajien erityissuojelu </a:t>
          </a:r>
          <a:endParaRPr lang="fi-FI" sz="1700" kern="1200" dirty="0"/>
        </a:p>
      </dsp:txBody>
      <dsp:txXfrm>
        <a:off x="1738304" y="858935"/>
        <a:ext cx="6346833" cy="398635"/>
      </dsp:txXfrm>
    </dsp:sp>
    <dsp:sp modelId="{71DD8492-5273-40C9-BF3E-970AD3516B12}">
      <dsp:nvSpPr>
        <dsp:cNvPr id="0" name=""/>
        <dsp:cNvSpPr/>
      </dsp:nvSpPr>
      <dsp:spPr>
        <a:xfrm>
          <a:off x="1617027" y="1257571"/>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E0AA01-6DE5-4609-B466-CD9F29D317D1}">
      <dsp:nvSpPr>
        <dsp:cNvPr id="0" name=""/>
        <dsp:cNvSpPr/>
      </dsp:nvSpPr>
      <dsp:spPr>
        <a:xfrm>
          <a:off x="0" y="1277502"/>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40B242-0093-4E3E-9168-385A3EBF59DB}">
      <dsp:nvSpPr>
        <dsp:cNvPr id="0" name=""/>
        <dsp:cNvSpPr/>
      </dsp:nvSpPr>
      <dsp:spPr>
        <a:xfrm>
          <a:off x="0" y="1277502"/>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dirty="0" smtClean="0"/>
            <a:t>Tuomioistuimen tutkimisvalta</a:t>
          </a:r>
          <a:endParaRPr lang="fi-FI" sz="1300" kern="1200" dirty="0"/>
        </a:p>
      </dsp:txBody>
      <dsp:txXfrm>
        <a:off x="0" y="1277502"/>
        <a:ext cx="1617027" cy="1275632"/>
      </dsp:txXfrm>
    </dsp:sp>
    <dsp:sp modelId="{C193910D-0B99-4369-8A96-D5968D162624}">
      <dsp:nvSpPr>
        <dsp:cNvPr id="0" name=""/>
        <dsp:cNvSpPr/>
      </dsp:nvSpPr>
      <dsp:spPr>
        <a:xfrm>
          <a:off x="1738304" y="1297434"/>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Väittämistaakka ja muut prosessiperiaatteet </a:t>
          </a:r>
          <a:endParaRPr lang="fi-FI" sz="1700" kern="1200" dirty="0"/>
        </a:p>
      </dsp:txBody>
      <dsp:txXfrm>
        <a:off x="1738304" y="1297434"/>
        <a:ext cx="6346833" cy="398635"/>
      </dsp:txXfrm>
    </dsp:sp>
    <dsp:sp modelId="{9D99B102-2CAB-41C1-B87B-6B74002D6D15}">
      <dsp:nvSpPr>
        <dsp:cNvPr id="0" name=""/>
        <dsp:cNvSpPr/>
      </dsp:nvSpPr>
      <dsp:spPr>
        <a:xfrm>
          <a:off x="1617027" y="1696069"/>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A59F97-097D-40B5-B848-700F7F200CF9}">
      <dsp:nvSpPr>
        <dsp:cNvPr id="0" name=""/>
        <dsp:cNvSpPr/>
      </dsp:nvSpPr>
      <dsp:spPr>
        <a:xfrm>
          <a:off x="1738304" y="1716001"/>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EU-tuomioistuimen linjaukset </a:t>
          </a:r>
          <a:endParaRPr lang="fi-FI" sz="1700" kern="1200" dirty="0"/>
        </a:p>
      </dsp:txBody>
      <dsp:txXfrm>
        <a:off x="1738304" y="1716001"/>
        <a:ext cx="6346833" cy="398635"/>
      </dsp:txXfrm>
    </dsp:sp>
    <dsp:sp modelId="{EC40734D-1C4D-4529-B105-4EBBBD0375E7}">
      <dsp:nvSpPr>
        <dsp:cNvPr id="0" name=""/>
        <dsp:cNvSpPr/>
      </dsp:nvSpPr>
      <dsp:spPr>
        <a:xfrm>
          <a:off x="1617027" y="2114636"/>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58770D-BD60-4E96-9751-E4A2623ACEBA}">
      <dsp:nvSpPr>
        <dsp:cNvPr id="0" name=""/>
        <dsp:cNvSpPr/>
      </dsp:nvSpPr>
      <dsp:spPr>
        <a:xfrm>
          <a:off x="1738304" y="2134568"/>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Kuluttajaprosessioikeuden tarve? </a:t>
          </a:r>
          <a:endParaRPr lang="fi-FI" sz="1700" kern="1200" dirty="0"/>
        </a:p>
      </dsp:txBody>
      <dsp:txXfrm>
        <a:off x="1738304" y="2134568"/>
        <a:ext cx="6346833" cy="398635"/>
      </dsp:txXfrm>
    </dsp:sp>
    <dsp:sp modelId="{70C1CF1F-32A1-43B7-B630-FC11D4FE8DB5}">
      <dsp:nvSpPr>
        <dsp:cNvPr id="0" name=""/>
        <dsp:cNvSpPr/>
      </dsp:nvSpPr>
      <dsp:spPr>
        <a:xfrm>
          <a:off x="1617027" y="2533203"/>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7A4BCA-A6C8-46D9-B868-312D31850B35}">
      <dsp:nvSpPr>
        <dsp:cNvPr id="0" name=""/>
        <dsp:cNvSpPr/>
      </dsp:nvSpPr>
      <dsp:spPr>
        <a:xfrm>
          <a:off x="0" y="2553135"/>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5CBDDE-3274-4445-B06D-638C54FF74D0}">
      <dsp:nvSpPr>
        <dsp:cNvPr id="0" name=""/>
        <dsp:cNvSpPr/>
      </dsp:nvSpPr>
      <dsp:spPr>
        <a:xfrm>
          <a:off x="0" y="2553135"/>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dirty="0" smtClean="0"/>
            <a:t>Oikeusjärjestelmien vuorovaikutus</a:t>
          </a:r>
          <a:endParaRPr lang="fi-FI" sz="1300" kern="1200" dirty="0"/>
        </a:p>
      </dsp:txBody>
      <dsp:txXfrm>
        <a:off x="0" y="2553135"/>
        <a:ext cx="1617027" cy="1275632"/>
      </dsp:txXfrm>
    </dsp:sp>
    <dsp:sp modelId="{55709324-52CD-47B8-837C-3780178FE5DD}">
      <dsp:nvSpPr>
        <dsp:cNvPr id="0" name=""/>
        <dsp:cNvSpPr/>
      </dsp:nvSpPr>
      <dsp:spPr>
        <a:xfrm>
          <a:off x="1738304" y="2573066"/>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Sopimusoikeus, kuluttajaoikeus, prosessioikeus ja rikosoikeus</a:t>
          </a:r>
          <a:endParaRPr lang="fi-FI" sz="1700" kern="1200" dirty="0"/>
        </a:p>
      </dsp:txBody>
      <dsp:txXfrm>
        <a:off x="1738304" y="2573066"/>
        <a:ext cx="6346833" cy="398635"/>
      </dsp:txXfrm>
    </dsp:sp>
    <dsp:sp modelId="{C85EF588-7816-4962-AE5F-7397C86E4184}">
      <dsp:nvSpPr>
        <dsp:cNvPr id="0" name=""/>
        <dsp:cNvSpPr/>
      </dsp:nvSpPr>
      <dsp:spPr>
        <a:xfrm>
          <a:off x="1617027" y="2971702"/>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74DB9A-6C18-44F2-8BB8-93E8FE120DDC}">
      <dsp:nvSpPr>
        <dsp:cNvPr id="0" name=""/>
        <dsp:cNvSpPr/>
      </dsp:nvSpPr>
      <dsp:spPr>
        <a:xfrm>
          <a:off x="1738304" y="2991633"/>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EU-oikeuden vaikutus </a:t>
          </a:r>
          <a:endParaRPr lang="fi-FI" sz="1700" kern="1200" dirty="0"/>
        </a:p>
      </dsp:txBody>
      <dsp:txXfrm>
        <a:off x="1738304" y="2991633"/>
        <a:ext cx="6346833" cy="398635"/>
      </dsp:txXfrm>
    </dsp:sp>
    <dsp:sp modelId="{77D42C46-A2CC-45A7-9AD8-8E4002B64B9D}">
      <dsp:nvSpPr>
        <dsp:cNvPr id="0" name=""/>
        <dsp:cNvSpPr/>
      </dsp:nvSpPr>
      <dsp:spPr>
        <a:xfrm>
          <a:off x="1617027" y="3390268"/>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0496FF-9408-42DB-9000-9C81040A392C}">
      <dsp:nvSpPr>
        <dsp:cNvPr id="0" name=""/>
        <dsp:cNvSpPr/>
      </dsp:nvSpPr>
      <dsp:spPr>
        <a:xfrm>
          <a:off x="1738304" y="3410200"/>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dirty="0" smtClean="0"/>
            <a:t>Pikaluotot </a:t>
          </a:r>
          <a:endParaRPr lang="fi-FI" sz="1700" kern="1200" dirty="0"/>
        </a:p>
      </dsp:txBody>
      <dsp:txXfrm>
        <a:off x="1738304" y="3410200"/>
        <a:ext cx="6346833" cy="398635"/>
      </dsp:txXfrm>
    </dsp:sp>
    <dsp:sp modelId="{2A98C95E-3E49-4B71-8F9A-4D8E64EA9AE7}">
      <dsp:nvSpPr>
        <dsp:cNvPr id="0" name=""/>
        <dsp:cNvSpPr/>
      </dsp:nvSpPr>
      <dsp:spPr>
        <a:xfrm>
          <a:off x="1617027" y="3808835"/>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F89BB-94EF-4A92-BE53-9058BB7C4897}">
      <dsp:nvSpPr>
        <dsp:cNvPr id="0" name=""/>
        <dsp:cNvSpPr/>
      </dsp:nvSpPr>
      <dsp:spPr>
        <a:xfrm>
          <a:off x="39" y="525127"/>
          <a:ext cx="3778280" cy="134841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i-FI" sz="1800" b="1" kern="1200" smtClean="0"/>
            <a:t>Asiassa on sovinto sallittu – ei ole sallittu: dispositiiviset – indispositiiviset jutut </a:t>
          </a:r>
          <a:endParaRPr lang="fi-FI" sz="1800" kern="1200"/>
        </a:p>
      </dsp:txBody>
      <dsp:txXfrm>
        <a:off x="39" y="525127"/>
        <a:ext cx="3778280" cy="1348412"/>
      </dsp:txXfrm>
    </dsp:sp>
    <dsp:sp modelId="{73FDBA4D-8E6C-468F-A76D-EC04FFC0F9A5}">
      <dsp:nvSpPr>
        <dsp:cNvPr id="0" name=""/>
        <dsp:cNvSpPr/>
      </dsp:nvSpPr>
      <dsp:spPr>
        <a:xfrm>
          <a:off x="39" y="1873539"/>
          <a:ext cx="3778280" cy="143288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fi-FI" sz="1800" kern="1200" smtClean="0"/>
            <a:t>Dispositiivisissa jutuissa määräämisperiaate ja käsittelymenetelmä – indispositiivissa virallisperiaate ja tutkintamenetelmä </a:t>
          </a:r>
          <a:endParaRPr lang="fi-FI" sz="1800" kern="1200"/>
        </a:p>
      </dsp:txBody>
      <dsp:txXfrm>
        <a:off x="39" y="1873539"/>
        <a:ext cx="3778280" cy="1432889"/>
      </dsp:txXfrm>
    </dsp:sp>
    <dsp:sp modelId="{DBB681C2-E9B8-4EDD-B45D-A023E45E0EB8}">
      <dsp:nvSpPr>
        <dsp:cNvPr id="0" name=""/>
        <dsp:cNvSpPr/>
      </dsp:nvSpPr>
      <dsp:spPr>
        <a:xfrm>
          <a:off x="4307279" y="525127"/>
          <a:ext cx="3778280" cy="134841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fi-FI" sz="1800" b="1" kern="1200" smtClean="0"/>
            <a:t>Prosessissa indispositiivisia ovat vain jutut, joissa ei voida tehdä sovintoa edes oikeudessa eli tarvitaan viranomaisen myötävaikutusta </a:t>
          </a:r>
          <a:endParaRPr lang="fi-FI" sz="1800" kern="1200"/>
        </a:p>
      </dsp:txBody>
      <dsp:txXfrm>
        <a:off x="4307279" y="525127"/>
        <a:ext cx="3778280" cy="1348412"/>
      </dsp:txXfrm>
    </dsp:sp>
    <dsp:sp modelId="{7B5D0B50-435D-4790-B327-99681E066C1D}">
      <dsp:nvSpPr>
        <dsp:cNvPr id="0" name=""/>
        <dsp:cNvSpPr/>
      </dsp:nvSpPr>
      <dsp:spPr>
        <a:xfrm>
          <a:off x="4307279" y="1873539"/>
          <a:ext cx="3778280" cy="143288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fi-FI" sz="1800" kern="1200" smtClean="0"/>
            <a:t>Perhe- ja lapsioikeudelliset asiat </a:t>
          </a:r>
          <a:endParaRPr lang="fi-FI" sz="1800" kern="1200"/>
        </a:p>
        <a:p>
          <a:pPr marL="171450" lvl="1" indent="-171450" algn="l" defTabSz="800100" rtl="0">
            <a:lnSpc>
              <a:spcPct val="90000"/>
            </a:lnSpc>
            <a:spcBef>
              <a:spcPct val="0"/>
            </a:spcBef>
            <a:spcAft>
              <a:spcPct val="15000"/>
            </a:spcAft>
            <a:buChar char="••"/>
          </a:pPr>
          <a:r>
            <a:rPr lang="fi-FI" sz="1800" kern="1200" smtClean="0"/>
            <a:t>Vrt. siviilioikeudellinen pakottavuus esim. kuluttajaoikeudessa </a:t>
          </a:r>
          <a:endParaRPr lang="fi-FI" sz="1800" kern="1200"/>
        </a:p>
      </dsp:txBody>
      <dsp:txXfrm>
        <a:off x="4307279" y="1873539"/>
        <a:ext cx="3778280" cy="14328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4789A-20E7-4AB9-BF5B-EA55E180012B}">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43E86A-0A0D-45FA-83D4-B8B2A851D44B}">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b="1" kern="1200" smtClean="0"/>
            <a:t>Oikeustoimilaki (OikTL) 36 §</a:t>
          </a:r>
          <a:endParaRPr lang="fi-FI" sz="1500" kern="1200"/>
        </a:p>
      </dsp:txBody>
      <dsp:txXfrm>
        <a:off x="0" y="0"/>
        <a:ext cx="1617119" cy="1915778"/>
      </dsp:txXfrm>
    </dsp:sp>
    <dsp:sp modelId="{8EB4DA9C-2B81-4394-B521-5D48A9C2A77D}">
      <dsp:nvSpPr>
        <dsp:cNvPr id="0" name=""/>
        <dsp:cNvSpPr/>
      </dsp:nvSpPr>
      <dsp:spPr>
        <a:xfrm>
          <a:off x="1738403" y="44526"/>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kern="1200" smtClean="0"/>
            <a:t>Jos oikeustoimen ehto on kohtuuton tai sen soveltaminen johtaisi kohtuuttomuuteen, ehtoa voidaan joko sovitella tai jättää se huomioon ottamatta. Kohtuuttomuutta arvosteltaessa on otettava huomioon oikeustoimen koko sisältö, osapuolten asema, oikeustointa tehtäessä ja sen jälkeen vallinneet olosuhteet sekä muut seikat. </a:t>
          </a:r>
          <a:endParaRPr lang="fi-FI" sz="900" kern="1200"/>
        </a:p>
      </dsp:txBody>
      <dsp:txXfrm>
        <a:off x="1738403" y="44526"/>
        <a:ext cx="6347195" cy="890537"/>
      </dsp:txXfrm>
    </dsp:sp>
    <dsp:sp modelId="{81D30F75-D9C4-4AF7-84C3-1B42D8AE9AE8}">
      <dsp:nvSpPr>
        <dsp:cNvPr id="0" name=""/>
        <dsp:cNvSpPr/>
      </dsp:nvSpPr>
      <dsp:spPr>
        <a:xfrm>
          <a:off x="1617119" y="93506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45B70E-812A-460C-B895-4782EDE46512}">
      <dsp:nvSpPr>
        <dsp:cNvPr id="0" name=""/>
        <dsp:cNvSpPr/>
      </dsp:nvSpPr>
      <dsp:spPr>
        <a:xfrm>
          <a:off x="1738403" y="979591"/>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kern="1200" smtClean="0"/>
            <a:t>Jos ehto on sellainen, että sopimuksen jääminen voimaan muilta osin muuttumattomana ei ole ehdon sovittelun vuoksi kohtuullista, sopimusta voidaan sovitella muiltakin osin tai se voidaan määrätä raukeamaan. </a:t>
          </a:r>
          <a:endParaRPr lang="fi-FI" sz="900" kern="1200"/>
        </a:p>
      </dsp:txBody>
      <dsp:txXfrm>
        <a:off x="1738403" y="979591"/>
        <a:ext cx="6347195" cy="890537"/>
      </dsp:txXfrm>
    </dsp:sp>
    <dsp:sp modelId="{53344370-2B2D-4A7C-913B-FD6C27724E1B}">
      <dsp:nvSpPr>
        <dsp:cNvPr id="0" name=""/>
        <dsp:cNvSpPr/>
      </dsp:nvSpPr>
      <dsp:spPr>
        <a:xfrm>
          <a:off x="1617119" y="18701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4F4440-D487-458F-A540-1170D4D0991F}">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D71FD8-15F8-4E9D-B104-8790A87529A7}">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b="1" kern="1200" smtClean="0"/>
            <a:t>KSL 4:1-2: </a:t>
          </a:r>
          <a:endParaRPr lang="fi-FI" sz="1500" kern="1200"/>
        </a:p>
      </dsp:txBody>
      <dsp:txXfrm>
        <a:off x="0" y="1915778"/>
        <a:ext cx="1617119" cy="1915778"/>
      </dsp:txXfrm>
    </dsp:sp>
    <dsp:sp modelId="{5C106A76-3EC4-4ABD-B299-61C5F2C867D8}">
      <dsp:nvSpPr>
        <dsp:cNvPr id="0" name=""/>
        <dsp:cNvSpPr/>
      </dsp:nvSpPr>
      <dsp:spPr>
        <a:xfrm>
          <a:off x="1738403" y="1938299"/>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0" kern="1200" smtClean="0"/>
            <a:t>sovittelu / jättäminen huomiotta. </a:t>
          </a:r>
          <a:endParaRPr lang="fi-FI" sz="900" kern="1200"/>
        </a:p>
      </dsp:txBody>
      <dsp:txXfrm>
        <a:off x="1738403" y="1938299"/>
        <a:ext cx="6347195" cy="450413"/>
      </dsp:txXfrm>
    </dsp:sp>
    <dsp:sp modelId="{F8B14277-B743-4049-B4A8-AA7A82C1E4EF}">
      <dsp:nvSpPr>
        <dsp:cNvPr id="0" name=""/>
        <dsp:cNvSpPr/>
      </dsp:nvSpPr>
      <dsp:spPr>
        <a:xfrm>
          <a:off x="1617119" y="238871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019435-2FD9-44E2-B3A3-D2CF2F638166}">
      <dsp:nvSpPr>
        <dsp:cNvPr id="0" name=""/>
        <dsp:cNvSpPr/>
      </dsp:nvSpPr>
      <dsp:spPr>
        <a:xfrm>
          <a:off x="1738403" y="2411233"/>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0" kern="1200" smtClean="0"/>
            <a:t>myös vastikkeen määrä </a:t>
          </a:r>
          <a:endParaRPr lang="fi-FI" sz="900" kern="1200"/>
        </a:p>
      </dsp:txBody>
      <dsp:txXfrm>
        <a:off x="1738403" y="2411233"/>
        <a:ext cx="6347195" cy="450413"/>
      </dsp:txXfrm>
    </dsp:sp>
    <dsp:sp modelId="{F638F47C-6D20-45D9-A264-4850831EB15E}">
      <dsp:nvSpPr>
        <dsp:cNvPr id="0" name=""/>
        <dsp:cNvSpPr/>
      </dsp:nvSpPr>
      <dsp:spPr>
        <a:xfrm>
          <a:off x="1617119" y="286164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A72844-008A-4E30-949D-ADC5B619173B}">
      <dsp:nvSpPr>
        <dsp:cNvPr id="0" name=""/>
        <dsp:cNvSpPr/>
      </dsp:nvSpPr>
      <dsp:spPr>
        <a:xfrm>
          <a:off x="1738403" y="2884168"/>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0" kern="1200" smtClean="0"/>
            <a:t>sopimusta voidaan sovitella muiltakin osin tai se voidaan määrätä raukeamaan</a:t>
          </a:r>
          <a:r>
            <a:rPr lang="fi-FI" sz="900" kern="1200" smtClean="0"/>
            <a:t> </a:t>
          </a:r>
          <a:endParaRPr lang="fi-FI" sz="900" kern="1200"/>
        </a:p>
      </dsp:txBody>
      <dsp:txXfrm>
        <a:off x="1738403" y="2884168"/>
        <a:ext cx="6347195" cy="450413"/>
      </dsp:txXfrm>
    </dsp:sp>
    <dsp:sp modelId="{BA05752F-B2FF-4E0D-81BE-A70FC7D0F5E1}">
      <dsp:nvSpPr>
        <dsp:cNvPr id="0" name=""/>
        <dsp:cNvSpPr/>
      </dsp:nvSpPr>
      <dsp:spPr>
        <a:xfrm>
          <a:off x="1617119" y="333458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5ABE0E-06A9-4943-B981-7C8FDF5FBC07}">
      <dsp:nvSpPr>
        <dsp:cNvPr id="0" name=""/>
        <dsp:cNvSpPr/>
      </dsp:nvSpPr>
      <dsp:spPr>
        <a:xfrm>
          <a:off x="1738403" y="3357102"/>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0" kern="1200" smtClean="0"/>
            <a:t>Jos </a:t>
          </a:r>
          <a:r>
            <a:rPr lang="fi-FI" sz="900" b="0" i="1" kern="1200" smtClean="0"/>
            <a:t>vakioehdon</a:t>
          </a:r>
          <a:r>
            <a:rPr lang="fi-FI" sz="900" b="0" kern="1200" smtClean="0"/>
            <a:t>  sovittelu tai sen jättäminen huomioon ottamatta koskee ehtoa, joka  hyvän tavan vastaisesti johtaa osapuolten oikeuksien ja velvollisuuksien huomattavaan epätasapainoon kuluttajan vahingoksi, sopimusta ei voida sovitella muilta osin: sopimus jää voimaan muilta osin muuttumattomana, jos se  sellaisenaan voi pysyä voimassa </a:t>
          </a:r>
          <a:endParaRPr lang="fi-FI" sz="900" kern="1200"/>
        </a:p>
      </dsp:txBody>
      <dsp:txXfrm>
        <a:off x="1738403" y="3357102"/>
        <a:ext cx="6347195" cy="450413"/>
      </dsp:txXfrm>
    </dsp:sp>
    <dsp:sp modelId="{B1B2A4AA-CD70-44D2-9F6C-FC8A8620DAD1}">
      <dsp:nvSpPr>
        <dsp:cNvPr id="0" name=""/>
        <dsp:cNvSpPr/>
      </dsp:nvSpPr>
      <dsp:spPr>
        <a:xfrm>
          <a:off x="1617119" y="380751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6B2DF-F0CE-421D-909C-C438BE55F2DF}">
      <dsp:nvSpPr>
        <dsp:cNvPr id="0" name=""/>
        <dsp:cNvSpPr/>
      </dsp:nvSpPr>
      <dsp:spPr>
        <a:xfrm>
          <a:off x="606419" y="0"/>
          <a:ext cx="6872759" cy="383155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324EBF-4098-4F7F-9ACB-3FDD32A81D49}">
      <dsp:nvSpPr>
        <dsp:cNvPr id="0" name=""/>
        <dsp:cNvSpPr/>
      </dsp:nvSpPr>
      <dsp:spPr>
        <a:xfrm>
          <a:off x="3553" y="1149467"/>
          <a:ext cx="1553556"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b="0" i="1" kern="1200" smtClean="0"/>
            <a:t>Vähimmäisdirektiivi: </a:t>
          </a:r>
          <a:r>
            <a:rPr lang="fi-FI" sz="900" b="0" kern="1200" smtClean="0"/>
            <a:t>sallii tiukemman kansallisen suojan </a:t>
          </a:r>
          <a:endParaRPr lang="fi-FI" sz="900" kern="1200"/>
        </a:p>
      </dsp:txBody>
      <dsp:txXfrm>
        <a:off x="78369" y="1224283"/>
        <a:ext cx="1403924" cy="1382990"/>
      </dsp:txXfrm>
    </dsp:sp>
    <dsp:sp modelId="{4A175CF4-B34A-490A-B4A1-2E4B5371B4FC}">
      <dsp:nvSpPr>
        <dsp:cNvPr id="0" name=""/>
        <dsp:cNvSpPr/>
      </dsp:nvSpPr>
      <dsp:spPr>
        <a:xfrm>
          <a:off x="1634787" y="1149467"/>
          <a:ext cx="1553556"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b="0" i="1" kern="1200" smtClean="0"/>
            <a:t>Koskee elinkeinonharjoittajan ja kuluttajan välisiä vakioehtoja</a:t>
          </a:r>
          <a:endParaRPr lang="fi-FI" sz="900" kern="1200"/>
        </a:p>
      </dsp:txBody>
      <dsp:txXfrm>
        <a:off x="1709603" y="1224283"/>
        <a:ext cx="1403924" cy="1382990"/>
      </dsp:txXfrm>
    </dsp:sp>
    <dsp:sp modelId="{46EA5C4D-DCE3-4882-B787-A69F9C4AB1EF}">
      <dsp:nvSpPr>
        <dsp:cNvPr id="0" name=""/>
        <dsp:cNvSpPr/>
      </dsp:nvSpPr>
      <dsp:spPr>
        <a:xfrm>
          <a:off x="3266021" y="1149467"/>
          <a:ext cx="1553556"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b="0" kern="1200" smtClean="0"/>
            <a:t>Tällaista sopimusehtoa pidetään kohtuuttomana,  jos se hyvän tavan vastaisesti aiheuttaa kuluttajan vahingoksi huomattavan epätasapainon osapuolten sopimuksesta johtuvien oikeuksien ja velvollisuuksien  välille. </a:t>
          </a:r>
          <a:endParaRPr lang="fi-FI" sz="900" kern="1200"/>
        </a:p>
      </dsp:txBody>
      <dsp:txXfrm>
        <a:off x="3340837" y="1224283"/>
        <a:ext cx="1403924" cy="1382990"/>
      </dsp:txXfrm>
    </dsp:sp>
    <dsp:sp modelId="{8EF07D68-4DB7-4CE8-8276-63443DFA3541}">
      <dsp:nvSpPr>
        <dsp:cNvPr id="0" name=""/>
        <dsp:cNvSpPr/>
      </dsp:nvSpPr>
      <dsp:spPr>
        <a:xfrm>
          <a:off x="4897255" y="1149467"/>
          <a:ext cx="1553556"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b="0" kern="1200" smtClean="0"/>
            <a:t>Sopimus jää direktiivin mukaan muilta osin osapuolia sitovaksi, jos sopimus voi olla olemassa ilman  kohtuuttomia ehtoja </a:t>
          </a:r>
          <a:endParaRPr lang="fi-FI" sz="900" kern="1200"/>
        </a:p>
      </dsp:txBody>
      <dsp:txXfrm>
        <a:off x="4972071" y="1224283"/>
        <a:ext cx="1403924" cy="1382990"/>
      </dsp:txXfrm>
    </dsp:sp>
    <dsp:sp modelId="{33A95FBC-6FCB-4749-8AE3-44079F2AABB0}">
      <dsp:nvSpPr>
        <dsp:cNvPr id="0" name=""/>
        <dsp:cNvSpPr/>
      </dsp:nvSpPr>
      <dsp:spPr>
        <a:xfrm>
          <a:off x="6528489" y="1149467"/>
          <a:ext cx="1553556"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0" i="1" kern="1200" smtClean="0"/>
            <a:t>KSL:ia suppeampi soveltuvuus: </a:t>
          </a:r>
          <a:endParaRPr lang="fi-FI" sz="900" kern="1200"/>
        </a:p>
        <a:p>
          <a:pPr marL="57150" lvl="1" indent="-57150" algn="l" defTabSz="311150" rtl="0">
            <a:lnSpc>
              <a:spcPct val="90000"/>
            </a:lnSpc>
            <a:spcBef>
              <a:spcPct val="0"/>
            </a:spcBef>
            <a:spcAft>
              <a:spcPct val="15000"/>
            </a:spcAft>
            <a:buChar char="••"/>
          </a:pPr>
          <a:r>
            <a:rPr lang="fi-FI" sz="700" b="0" i="1" kern="1200" smtClean="0"/>
            <a:t>ei koske hinnan riittävyyttä eikä vastineena toimitettavia palveluja ja tavaroita, jos ehdot on laadittu selkeästi ja ymmärrettävästi </a:t>
          </a:r>
          <a:endParaRPr lang="fi-FI" sz="700" kern="1200"/>
        </a:p>
        <a:p>
          <a:pPr marL="57150" lvl="1" indent="-57150" algn="l" defTabSz="311150" rtl="0">
            <a:lnSpc>
              <a:spcPct val="90000"/>
            </a:lnSpc>
            <a:spcBef>
              <a:spcPct val="0"/>
            </a:spcBef>
            <a:spcAft>
              <a:spcPct val="15000"/>
            </a:spcAft>
            <a:buChar char="••"/>
          </a:pPr>
          <a:r>
            <a:rPr lang="fi-FI" sz="700" i="1" kern="1200" smtClean="0"/>
            <a:t>ei koske ”pakollisia lakeja tai asetuksia heijastavia sopimusehtoja” </a:t>
          </a:r>
          <a:endParaRPr lang="fi-FI" sz="700" kern="1200"/>
        </a:p>
      </dsp:txBody>
      <dsp:txXfrm>
        <a:off x="6603305" y="1224283"/>
        <a:ext cx="1403924" cy="13829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B55EE-7C12-4872-9FDC-3D3A9B661809}">
      <dsp:nvSpPr>
        <dsp:cNvPr id="0" name=""/>
        <dsp:cNvSpPr/>
      </dsp:nvSpPr>
      <dsp:spPr>
        <a:xfrm>
          <a:off x="0" y="40628"/>
          <a:ext cx="8085599" cy="10530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i-FI" sz="2000" b="0" i="1" kern="1200" dirty="0" smtClean="0"/>
            <a:t>Sopimusehtodirektiivin päämäärää ei EU-tuomioistuimen mukaan voitaisi saavuttaa, jos kuluttajan tulisi aina vedota ehdon kohtuuttomuuteen </a:t>
          </a:r>
          <a:endParaRPr lang="fi-FI" sz="2000" kern="1200" dirty="0"/>
        </a:p>
      </dsp:txBody>
      <dsp:txXfrm>
        <a:off x="51403" y="92031"/>
        <a:ext cx="7982793" cy="950194"/>
      </dsp:txXfrm>
    </dsp:sp>
    <dsp:sp modelId="{78E62C6B-3C33-4434-92D1-8BEEAB8A3B26}">
      <dsp:nvSpPr>
        <dsp:cNvPr id="0" name=""/>
        <dsp:cNvSpPr/>
      </dsp:nvSpPr>
      <dsp:spPr>
        <a:xfrm>
          <a:off x="0" y="1151228"/>
          <a:ext cx="8085599" cy="10530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i-FI" sz="2000" b="0" kern="1200" smtClean="0"/>
            <a:t>Sopimusehtodirektiivi perustuu yleiseen etuun ja vastaa jäsenvaltioiden kansallisen oikeusjärjestyksen perusteisiin kuuluvia säännöksiä. </a:t>
          </a:r>
          <a:endParaRPr lang="fi-FI" sz="2000" kern="1200"/>
        </a:p>
      </dsp:txBody>
      <dsp:txXfrm>
        <a:off x="51403" y="1202631"/>
        <a:ext cx="7982793" cy="950194"/>
      </dsp:txXfrm>
    </dsp:sp>
    <dsp:sp modelId="{335559F0-0E00-4352-AFF8-2BBE7A8F695C}">
      <dsp:nvSpPr>
        <dsp:cNvPr id="0" name=""/>
        <dsp:cNvSpPr/>
      </dsp:nvSpPr>
      <dsp:spPr>
        <a:xfrm>
          <a:off x="0" y="2261828"/>
          <a:ext cx="8085599" cy="10530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i-FI" sz="2000" b="0" kern="1200" smtClean="0"/>
            <a:t>Tuomioistuimella on </a:t>
          </a:r>
          <a:r>
            <a:rPr lang="fi-FI" sz="2000" b="0" i="1" kern="1200" smtClean="0"/>
            <a:t>tutkimisvelvollisuus</a:t>
          </a:r>
          <a:r>
            <a:rPr lang="fi-FI" sz="2000" b="0" kern="1200" smtClean="0"/>
            <a:t>, </a:t>
          </a:r>
          <a:endParaRPr lang="fi-FI" sz="2000" kern="1200"/>
        </a:p>
      </dsp:txBody>
      <dsp:txXfrm>
        <a:off x="51403" y="2313231"/>
        <a:ext cx="7982793" cy="950194"/>
      </dsp:txXfrm>
    </dsp:sp>
    <dsp:sp modelId="{33CCE26E-89BC-4D05-BA66-9EB5DF970972}">
      <dsp:nvSpPr>
        <dsp:cNvPr id="0" name=""/>
        <dsp:cNvSpPr/>
      </dsp:nvSpPr>
      <dsp:spPr>
        <a:xfrm>
          <a:off x="0" y="3314828"/>
          <a:ext cx="8085599" cy="476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fi-FI" sz="1600" b="0" kern="1200" smtClean="0"/>
            <a:t>jos kansallisen prosessioikeuden mukaan tuomioistuin saa viran puolesta tutkia näiden perusteiden mukaisuuden …</a:t>
          </a:r>
          <a:endParaRPr lang="fi-FI" sz="1600" kern="1200"/>
        </a:p>
      </dsp:txBody>
      <dsp:txXfrm>
        <a:off x="0" y="3314828"/>
        <a:ext cx="8085599" cy="4761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74C56-45D3-4C19-A7DC-1B640A1F0F58}">
      <dsp:nvSpPr>
        <dsp:cNvPr id="0" name=""/>
        <dsp:cNvSpPr/>
      </dsp:nvSpPr>
      <dsp:spPr>
        <a:xfrm>
          <a:off x="0" y="3289977"/>
          <a:ext cx="8085599" cy="53974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Tutkimisvelvollisuus koskee direktiivin soveltamista </a:t>
          </a:r>
          <a:endParaRPr lang="fi-FI" sz="1300" kern="1200"/>
        </a:p>
      </dsp:txBody>
      <dsp:txXfrm>
        <a:off x="0" y="3289977"/>
        <a:ext cx="8085599" cy="539748"/>
      </dsp:txXfrm>
    </dsp:sp>
    <dsp:sp modelId="{621A9055-9DF9-495B-B9A2-1C155C9E74C8}">
      <dsp:nvSpPr>
        <dsp:cNvPr id="0" name=""/>
        <dsp:cNvSpPr/>
      </dsp:nvSpPr>
      <dsp:spPr>
        <a:xfrm rot="10800000">
          <a:off x="0" y="2467940"/>
          <a:ext cx="8085599" cy="830132"/>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Tutkimisvelvollisuus on olemassa jopa vastakkaisista kansallisen oikeuden säännöistä huolimatta </a:t>
          </a:r>
          <a:endParaRPr lang="fi-FI" sz="1300" kern="1200"/>
        </a:p>
      </dsp:txBody>
      <dsp:txXfrm rot="10800000">
        <a:off x="0" y="2467940"/>
        <a:ext cx="8085599" cy="539395"/>
      </dsp:txXfrm>
    </dsp:sp>
    <dsp:sp modelId="{BE2EF277-E6CA-4FF4-AE52-3C18F9197070}">
      <dsp:nvSpPr>
        <dsp:cNvPr id="0" name=""/>
        <dsp:cNvSpPr/>
      </dsp:nvSpPr>
      <dsp:spPr>
        <a:xfrm rot="10800000">
          <a:off x="0" y="1645904"/>
          <a:ext cx="8085599" cy="830132"/>
        </a:xfrm>
        <a:prstGeom prst="upArrowCallou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sillä on käytettävissään kaikki arviointiin tarvittavat oikeudelliset seikat ja tosiseikat </a:t>
          </a:r>
          <a:endParaRPr lang="fi-FI" sz="1300" kern="1200"/>
        </a:p>
      </dsp:txBody>
      <dsp:txXfrm rot="10800000">
        <a:off x="0" y="1645904"/>
        <a:ext cx="8085599" cy="539395"/>
      </dsp:txXfrm>
    </dsp:sp>
    <dsp:sp modelId="{46C21169-9642-490C-93AA-F12CB4C77084}">
      <dsp:nvSpPr>
        <dsp:cNvPr id="0" name=""/>
        <dsp:cNvSpPr/>
      </dsp:nvSpPr>
      <dsp:spPr>
        <a:xfrm rot="10800000">
          <a:off x="0" y="823868"/>
          <a:ext cx="8085599" cy="830132"/>
        </a:xfrm>
        <a:prstGeom prst="upArrowCallou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Jos tuomioistuimen on (väittämistaakkasääntöjen vuoksi) mahdotonta arvioida viran puolesta ehtojen kohtuuttomuutta ja</a:t>
          </a:r>
          <a:endParaRPr lang="fi-FI" sz="1300" kern="1200"/>
        </a:p>
      </dsp:txBody>
      <dsp:txXfrm rot="10800000">
        <a:off x="0" y="823868"/>
        <a:ext cx="8085599" cy="539395"/>
      </dsp:txXfrm>
    </dsp:sp>
    <dsp:sp modelId="{647A06D8-813E-466E-9F0E-67BB5472C91E}">
      <dsp:nvSpPr>
        <dsp:cNvPr id="0" name=""/>
        <dsp:cNvSpPr/>
      </dsp:nvSpPr>
      <dsp:spPr>
        <a:xfrm rot="10800000">
          <a:off x="0" y="1831"/>
          <a:ext cx="8085599" cy="830132"/>
        </a:xfrm>
        <a:prstGeom prst="upArrowCallou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0" kern="1200" smtClean="0"/>
            <a:t>Tuomioistuimella on </a:t>
          </a:r>
          <a:r>
            <a:rPr lang="fi-FI" sz="1300" b="0" i="1" kern="1200" smtClean="0"/>
            <a:t>tutkimisvelvollisuus</a:t>
          </a:r>
          <a:r>
            <a:rPr lang="fi-FI" sz="1300" b="0" kern="1200" smtClean="0"/>
            <a:t> (jatkoa) </a:t>
          </a:r>
          <a:endParaRPr lang="fi-FI" sz="1300" kern="1200"/>
        </a:p>
      </dsp:txBody>
      <dsp:txXfrm rot="10800000">
        <a:off x="0" y="1831"/>
        <a:ext cx="8085599" cy="53939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8D1F7-1998-41E1-AC1A-F7CE61D6D120}">
      <dsp:nvSpPr>
        <dsp:cNvPr id="0" name=""/>
        <dsp:cNvSpPr/>
      </dsp:nvSpPr>
      <dsp:spPr>
        <a:xfrm>
          <a:off x="0" y="0"/>
          <a:ext cx="8085599" cy="0"/>
        </a:xfrm>
        <a:prstGeom prst="line">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C1D94-BD9E-4230-987D-D36359945DD9}">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b="1" kern="1200" smtClean="0"/>
            <a:t>KKO 2015:76: perintäkulut kuluttajalta summaarisessa menettelyssä, jossa vastaaja passiivinen </a:t>
          </a:r>
          <a:endParaRPr lang="fi-FI" sz="1500" kern="1200"/>
        </a:p>
      </dsp:txBody>
      <dsp:txXfrm>
        <a:off x="0" y="0"/>
        <a:ext cx="1617119" cy="3831557"/>
      </dsp:txXfrm>
    </dsp:sp>
    <dsp:sp modelId="{92A93E01-FE57-44DC-A0A2-72FC38A285E0}">
      <dsp:nvSpPr>
        <dsp:cNvPr id="0" name=""/>
        <dsp:cNvSpPr/>
      </dsp:nvSpPr>
      <dsp:spPr>
        <a:xfrm>
          <a:off x="1738403" y="45041"/>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perintäkuluerä ei perustunut perintäkuluja koskevaan sopimusehtoon, vaan se oli sopimuksen perusteella velotun saatavan perimisessä syntynyt kuluerä </a:t>
          </a:r>
          <a:endParaRPr lang="fi-FI" sz="1900" kern="1200"/>
        </a:p>
      </dsp:txBody>
      <dsp:txXfrm>
        <a:off x="1738403" y="45041"/>
        <a:ext cx="6347195" cy="900827"/>
      </dsp:txXfrm>
    </dsp:sp>
    <dsp:sp modelId="{5B88DAEE-1032-40B2-82E6-D50BAABC61E1}">
      <dsp:nvSpPr>
        <dsp:cNvPr id="0" name=""/>
        <dsp:cNvSpPr/>
      </dsp:nvSpPr>
      <dsp:spPr>
        <a:xfrm>
          <a:off x="1617119" y="945868"/>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869CB5-6715-4B71-B507-DBB65A979140}">
      <dsp:nvSpPr>
        <dsp:cNvPr id="0" name=""/>
        <dsp:cNvSpPr/>
      </dsp:nvSpPr>
      <dsp:spPr>
        <a:xfrm>
          <a:off x="1738403" y="990910"/>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dirty="0" smtClean="0"/>
            <a:t>Ei kansallista sääntelyä laajempaa tutkimisvelvollisuutta </a:t>
          </a:r>
          <a:endParaRPr lang="fi-FI" sz="1900" kern="1200" dirty="0"/>
        </a:p>
      </dsp:txBody>
      <dsp:txXfrm>
        <a:off x="1738403" y="990910"/>
        <a:ext cx="6347195" cy="900827"/>
      </dsp:txXfrm>
    </dsp:sp>
    <dsp:sp modelId="{7A0EB26B-9BED-4405-B3E9-8ECF113DEBD9}">
      <dsp:nvSpPr>
        <dsp:cNvPr id="0" name=""/>
        <dsp:cNvSpPr/>
      </dsp:nvSpPr>
      <dsp:spPr>
        <a:xfrm>
          <a:off x="1617119" y="1891737"/>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78C0FE-A7AC-4359-A101-4C65A3AA4E4E}">
      <dsp:nvSpPr>
        <dsp:cNvPr id="0" name=""/>
        <dsp:cNvSpPr/>
      </dsp:nvSpPr>
      <dsp:spPr>
        <a:xfrm>
          <a:off x="1738403" y="1936779"/>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Vaikka perimiskustannuksista olisi sovittu: direktiivi ei koske pakollisia lakeja tai asetuksia heijastavia sopimusehtoja </a:t>
          </a:r>
          <a:endParaRPr lang="fi-FI" sz="1900" kern="1200"/>
        </a:p>
      </dsp:txBody>
      <dsp:txXfrm>
        <a:off x="1738403" y="1936779"/>
        <a:ext cx="6347195" cy="900827"/>
      </dsp:txXfrm>
    </dsp:sp>
    <dsp:sp modelId="{8EA38080-896E-4534-8F68-8D7D9C476171}">
      <dsp:nvSpPr>
        <dsp:cNvPr id="0" name=""/>
        <dsp:cNvSpPr/>
      </dsp:nvSpPr>
      <dsp:spPr>
        <a:xfrm>
          <a:off x="1617119" y="2837606"/>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B5BF48-8CE2-4783-B601-7E6AEE671C9D}">
      <dsp:nvSpPr>
        <dsp:cNvPr id="0" name=""/>
        <dsp:cNvSpPr/>
      </dsp:nvSpPr>
      <dsp:spPr>
        <a:xfrm>
          <a:off x="1738403" y="2882647"/>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Tuomioistuimen tutkimisvaltaa ja -velvollisuutta oli arvioitava oikeudenkäymiskaaren säännösten perusteella perintälain pakottavat säännökset huomioon ottaen </a:t>
          </a:r>
          <a:endParaRPr lang="fi-FI" sz="1900" kern="1200"/>
        </a:p>
      </dsp:txBody>
      <dsp:txXfrm>
        <a:off x="1738403" y="2882647"/>
        <a:ext cx="6347195" cy="900827"/>
      </dsp:txXfrm>
    </dsp:sp>
    <dsp:sp modelId="{301CBE7E-4A94-404E-B50A-2F4A43EFD475}">
      <dsp:nvSpPr>
        <dsp:cNvPr id="0" name=""/>
        <dsp:cNvSpPr/>
      </dsp:nvSpPr>
      <dsp:spPr>
        <a:xfrm>
          <a:off x="1617119" y="3783475"/>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5E923-59F2-4903-B159-307318565786}">
      <dsp:nvSpPr>
        <dsp:cNvPr id="0" name=""/>
        <dsp:cNvSpPr/>
      </dsp:nvSpPr>
      <dsp:spPr>
        <a:xfrm>
          <a:off x="0" y="0"/>
          <a:ext cx="3831557" cy="3831557"/>
        </a:xfrm>
        <a:prstGeom prst="pie">
          <a:avLst>
            <a:gd name="adj1" fmla="val 5400000"/>
            <a:gd name="adj2" fmla="val 1620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CDA4CE-70E2-4959-A74E-7777BF8F7D7F}">
      <dsp:nvSpPr>
        <dsp:cNvPr id="0" name=""/>
        <dsp:cNvSpPr/>
      </dsp:nvSpPr>
      <dsp:spPr>
        <a:xfrm>
          <a:off x="1915778" y="0"/>
          <a:ext cx="6169820" cy="3831557"/>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i-FI" sz="1600" b="0" kern="1200" smtClean="0"/>
            <a:t>Tuomioistuimen tutkimisvelvollisuutta ei voida ilman lainsäädännöllistä tai EUT:n tukea laajentaa koskemaan  kaikkia kuluttajasopimusten ehtoja. </a:t>
          </a:r>
          <a:endParaRPr lang="fi-FI" sz="1600" kern="1200"/>
        </a:p>
      </dsp:txBody>
      <dsp:txXfrm>
        <a:off x="1915778" y="0"/>
        <a:ext cx="6169820" cy="1149469"/>
      </dsp:txXfrm>
    </dsp:sp>
    <dsp:sp modelId="{407F64A8-399B-4C4A-AA1D-F958D73BF593}">
      <dsp:nvSpPr>
        <dsp:cNvPr id="0" name=""/>
        <dsp:cNvSpPr/>
      </dsp:nvSpPr>
      <dsp:spPr>
        <a:xfrm>
          <a:off x="670523" y="1149469"/>
          <a:ext cx="2490509" cy="2490509"/>
        </a:xfrm>
        <a:prstGeom prst="pie">
          <a:avLst>
            <a:gd name="adj1" fmla="val 5400000"/>
            <a:gd name="adj2" fmla="val 1620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8B2718E-1CCD-4FAA-8728-56926A878E90}">
      <dsp:nvSpPr>
        <dsp:cNvPr id="0" name=""/>
        <dsp:cNvSpPr/>
      </dsp:nvSpPr>
      <dsp:spPr>
        <a:xfrm>
          <a:off x="1915778" y="1149469"/>
          <a:ext cx="6169820" cy="2490509"/>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i-FI" sz="1600" b="0" kern="1200" smtClean="0"/>
            <a:t>Ymmärrettävien ja selkeiden sopimusehtojen kohtuuttomuus (kansallisen sääntelyn mukaan, direktiivi ei koske): nimenomaisen  velvoitteen puuttuessa tutkiminen viran puolesta ei ollut perusteltua (vrt. Itä-Suomen hovioikeus 28.4.2016) </a:t>
          </a:r>
          <a:endParaRPr lang="fi-FI" sz="1600" kern="1200"/>
        </a:p>
      </dsp:txBody>
      <dsp:txXfrm>
        <a:off x="1915778" y="1149469"/>
        <a:ext cx="6169820" cy="1149465"/>
      </dsp:txXfrm>
    </dsp:sp>
    <dsp:sp modelId="{1C79873E-F076-4343-BF8A-1333A82982B3}">
      <dsp:nvSpPr>
        <dsp:cNvPr id="0" name=""/>
        <dsp:cNvSpPr/>
      </dsp:nvSpPr>
      <dsp:spPr>
        <a:xfrm>
          <a:off x="1341045" y="2298935"/>
          <a:ext cx="1149465" cy="1149465"/>
        </a:xfrm>
        <a:prstGeom prst="pie">
          <a:avLst>
            <a:gd name="adj1" fmla="val 5400000"/>
            <a:gd name="adj2" fmla="val 1620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A8988A7-3B71-48CD-A29D-B89BF6E30070}">
      <dsp:nvSpPr>
        <dsp:cNvPr id="0" name=""/>
        <dsp:cNvSpPr/>
      </dsp:nvSpPr>
      <dsp:spPr>
        <a:xfrm>
          <a:off x="1915778" y="2298935"/>
          <a:ext cx="6169820" cy="114946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i-FI" sz="1600" b="0" kern="1200" smtClean="0"/>
            <a:t>Vrt. pikaluotot: vahva sosiaalinen tilaus pitkälle menevälle virallistutkinnalle </a:t>
          </a:r>
          <a:endParaRPr lang="fi-FI" sz="1600" kern="1200"/>
        </a:p>
      </dsp:txBody>
      <dsp:txXfrm>
        <a:off x="1915778" y="2298935"/>
        <a:ext cx="6169820" cy="114946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01A2A-FB38-4267-9AF8-1217F5D15174}">
      <dsp:nvSpPr>
        <dsp:cNvPr id="0" name=""/>
        <dsp:cNvSpPr/>
      </dsp:nvSpPr>
      <dsp:spPr>
        <a:xfrm>
          <a:off x="0" y="115514"/>
          <a:ext cx="8085599" cy="69015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fi-FI" sz="1300" b="0" kern="1200" smtClean="0"/>
            <a:t>Viivästyskorkoa on seitsemän prosenttiyksikköä korkeampi kuin kulloinkin voimassa oleva lain 12 §:ssä tarkoitettu viitekorko </a:t>
          </a:r>
          <a:endParaRPr lang="fi-FI" sz="1300" kern="1200"/>
        </a:p>
      </dsp:txBody>
      <dsp:txXfrm>
        <a:off x="33690" y="149204"/>
        <a:ext cx="8018219" cy="622773"/>
      </dsp:txXfrm>
    </dsp:sp>
    <dsp:sp modelId="{2EFAE9F8-6063-4B33-96E9-D17A19044EC8}">
      <dsp:nvSpPr>
        <dsp:cNvPr id="0" name=""/>
        <dsp:cNvSpPr/>
      </dsp:nvSpPr>
      <dsp:spPr>
        <a:xfrm>
          <a:off x="0" y="843107"/>
          <a:ext cx="8085599" cy="69015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fi-FI" sz="1300" b="0" kern="1200" smtClean="0"/>
            <a:t>Jos lainmukainen viivästyskorko on alempi kuin velalle eräpäivää edeltäneeltä ajalta  maksettava korko, viivästyskorkoa on maksettava saman perusteen mukaan kuin  ennen eräpäivää. </a:t>
          </a:r>
          <a:endParaRPr lang="fi-FI" sz="1300" kern="1200"/>
        </a:p>
      </dsp:txBody>
      <dsp:txXfrm>
        <a:off x="33690" y="876797"/>
        <a:ext cx="8018219" cy="622773"/>
      </dsp:txXfrm>
    </dsp:sp>
    <dsp:sp modelId="{021ADE75-298E-4324-B6F1-48FEB457A353}">
      <dsp:nvSpPr>
        <dsp:cNvPr id="0" name=""/>
        <dsp:cNvSpPr/>
      </dsp:nvSpPr>
      <dsp:spPr>
        <a:xfrm>
          <a:off x="0" y="1570701"/>
          <a:ext cx="8085599" cy="69015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fi-FI" sz="1300" b="0" kern="1200" smtClean="0"/>
            <a:t>Jos velallisen sitoumus liittyy kulutusluottosopimukseen, viivästyskorkoa on maksettava saman perusteen mukaan kuin ennen eräpäivää enintään 180 vuorokauden ajan siitä, kun velka on kokonaisuudessaan  erääntynyt </a:t>
          </a:r>
          <a:endParaRPr lang="fi-FI" sz="1300" kern="1200"/>
        </a:p>
      </dsp:txBody>
      <dsp:txXfrm>
        <a:off x="33690" y="1604391"/>
        <a:ext cx="8018219" cy="622773"/>
      </dsp:txXfrm>
    </dsp:sp>
    <dsp:sp modelId="{E3D1E6BA-0D71-4248-B1C3-D13829F036FE}">
      <dsp:nvSpPr>
        <dsp:cNvPr id="0" name=""/>
        <dsp:cNvSpPr/>
      </dsp:nvSpPr>
      <dsp:spPr>
        <a:xfrm>
          <a:off x="0" y="2298295"/>
          <a:ext cx="8085599" cy="69015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fi-FI" sz="1300" b="0" kern="1200" smtClean="0"/>
            <a:t>Provisio, palkkio ym. luetaan viivästyskorkoon </a:t>
          </a:r>
          <a:endParaRPr lang="fi-FI" sz="1300" kern="1200"/>
        </a:p>
      </dsp:txBody>
      <dsp:txXfrm>
        <a:off x="33690" y="2331985"/>
        <a:ext cx="8018219" cy="622773"/>
      </dsp:txXfrm>
    </dsp:sp>
    <dsp:sp modelId="{B18434B4-F13C-4E77-87E9-FB379F6F1197}">
      <dsp:nvSpPr>
        <dsp:cNvPr id="0" name=""/>
        <dsp:cNvSpPr/>
      </dsp:nvSpPr>
      <dsp:spPr>
        <a:xfrm>
          <a:off x="0" y="3025889"/>
          <a:ext cx="8085599" cy="69015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fi-FI" sz="1300" b="0" kern="1200" dirty="0" smtClean="0"/>
            <a:t>(KSL 7:17a): jos luoton määrä / luottoraja &lt; 2000 €, luoton todellinen vuosikorko saa olla enintään </a:t>
          </a:r>
          <a:r>
            <a:rPr lang="fi-FI" sz="1300" b="0" kern="1200" dirty="0" err="1" smtClean="0"/>
            <a:t>KorkoL</a:t>
          </a:r>
          <a:r>
            <a:rPr lang="fi-FI" sz="1300" b="0" kern="1200" dirty="0" smtClean="0"/>
            <a:t> 12 §:ssä tarkoitettu viitekorko lisättynä 50 prosenttiyksiköllä.</a:t>
          </a:r>
          <a:endParaRPr lang="fi-FI" sz="1300" kern="1200" dirty="0"/>
        </a:p>
      </dsp:txBody>
      <dsp:txXfrm>
        <a:off x="33690" y="3059579"/>
        <a:ext cx="8018219" cy="62277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56978-449F-4644-BCB2-7A17A4E33E7C}">
      <dsp:nvSpPr>
        <dsp:cNvPr id="0" name=""/>
        <dsp:cNvSpPr/>
      </dsp:nvSpPr>
      <dsp:spPr>
        <a:xfrm>
          <a:off x="1839654" y="0"/>
          <a:ext cx="3831557" cy="3831557"/>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9289542-3577-47FE-91A2-629880BCCA81}">
      <dsp:nvSpPr>
        <dsp:cNvPr id="0" name=""/>
        <dsp:cNvSpPr/>
      </dsp:nvSpPr>
      <dsp:spPr>
        <a:xfrm>
          <a:off x="3755432" y="383529"/>
          <a:ext cx="2490512" cy="54479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0" kern="1200" smtClean="0"/>
            <a:t>Vastaaja (kuluttaja) ei vastannut </a:t>
          </a:r>
          <a:endParaRPr lang="fi-FI" sz="800" kern="1200"/>
        </a:p>
      </dsp:txBody>
      <dsp:txXfrm>
        <a:off x="3782027" y="410124"/>
        <a:ext cx="2437322" cy="491609"/>
      </dsp:txXfrm>
    </dsp:sp>
    <dsp:sp modelId="{1F9616CD-B0F3-4F8F-A08A-EDE4AB603733}">
      <dsp:nvSpPr>
        <dsp:cNvPr id="0" name=""/>
        <dsp:cNvSpPr/>
      </dsp:nvSpPr>
      <dsp:spPr>
        <a:xfrm>
          <a:off x="3755432" y="996429"/>
          <a:ext cx="2490512" cy="54479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0" kern="1200" smtClean="0"/>
            <a:t>Viivästyskorkovaatimus 118,80 % </a:t>
          </a:r>
          <a:endParaRPr lang="fi-FI" sz="800" kern="1200"/>
        </a:p>
      </dsp:txBody>
      <dsp:txXfrm>
        <a:off x="3782027" y="1023024"/>
        <a:ext cx="2437322" cy="491609"/>
      </dsp:txXfrm>
    </dsp:sp>
    <dsp:sp modelId="{08108D5B-18F0-46DC-90EF-C3ACEBF9D7BE}">
      <dsp:nvSpPr>
        <dsp:cNvPr id="0" name=""/>
        <dsp:cNvSpPr/>
      </dsp:nvSpPr>
      <dsp:spPr>
        <a:xfrm>
          <a:off x="3755432" y="1609328"/>
          <a:ext cx="2490512" cy="54479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0" kern="1200" smtClean="0"/>
            <a:t>perustui KorkoL 4.2:ään, jonka mukaan viivästyskorkoa oli määräajan suoritettava luottoaikaisen koron suuruisena. </a:t>
          </a:r>
          <a:endParaRPr lang="fi-FI" sz="800" kern="1200"/>
        </a:p>
      </dsp:txBody>
      <dsp:txXfrm>
        <a:off x="3782027" y="1635923"/>
        <a:ext cx="2437322" cy="491609"/>
      </dsp:txXfrm>
    </dsp:sp>
    <dsp:sp modelId="{B5014B13-3F59-4561-AFB9-DB8162B96DAF}">
      <dsp:nvSpPr>
        <dsp:cNvPr id="0" name=""/>
        <dsp:cNvSpPr/>
      </dsp:nvSpPr>
      <dsp:spPr>
        <a:xfrm>
          <a:off x="3755432" y="2222228"/>
          <a:ext cx="2490512" cy="54479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fi-FI" sz="800" b="0" kern="1200" smtClean="0"/>
            <a:t>KSL 7:17a:ssä säädetty korkokatto ei soveltunut tapaukseen, koska luottorajan  suuruus oli 2 000 euroa </a:t>
          </a:r>
          <a:endParaRPr lang="fi-FI" sz="800" kern="1200"/>
        </a:p>
      </dsp:txBody>
      <dsp:txXfrm>
        <a:off x="3782027" y="2248823"/>
        <a:ext cx="2437322" cy="491609"/>
      </dsp:txXfrm>
    </dsp:sp>
    <dsp:sp modelId="{74FEE886-D238-41B9-AD87-8E0B1F058FF2}">
      <dsp:nvSpPr>
        <dsp:cNvPr id="0" name=""/>
        <dsp:cNvSpPr/>
      </dsp:nvSpPr>
      <dsp:spPr>
        <a:xfrm>
          <a:off x="3755432" y="2835127"/>
          <a:ext cx="2490512" cy="54479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fi-FI" sz="800" b="0" kern="1200" smtClean="0"/>
            <a:t>KKO: direktiivin mukainen tutkimisvelvollisuus ei koske </a:t>
          </a:r>
          <a:endParaRPr lang="fi-FI" sz="800" kern="1200"/>
        </a:p>
        <a:p>
          <a:pPr marL="57150" lvl="1" indent="-57150" algn="l" defTabSz="266700" rtl="0">
            <a:lnSpc>
              <a:spcPct val="90000"/>
            </a:lnSpc>
            <a:spcBef>
              <a:spcPct val="0"/>
            </a:spcBef>
            <a:spcAft>
              <a:spcPct val="15000"/>
            </a:spcAft>
            <a:buChar char="••"/>
          </a:pPr>
          <a:r>
            <a:rPr lang="fi-FI" sz="600" b="0" kern="1200" smtClean="0"/>
            <a:t>Selkeitä pääehtoja </a:t>
          </a:r>
          <a:endParaRPr lang="fi-FI" sz="600" kern="1200"/>
        </a:p>
        <a:p>
          <a:pPr marL="57150" lvl="1" indent="-57150" algn="l" defTabSz="266700" rtl="0">
            <a:lnSpc>
              <a:spcPct val="90000"/>
            </a:lnSpc>
            <a:spcBef>
              <a:spcPct val="0"/>
            </a:spcBef>
            <a:spcAft>
              <a:spcPct val="15000"/>
            </a:spcAft>
            <a:buChar char="••"/>
          </a:pPr>
          <a:r>
            <a:rPr lang="fi-FI" sz="600" kern="1200" smtClean="0"/>
            <a:t>Lain sisältöä toistavaa sopimusehtoa </a:t>
          </a:r>
          <a:endParaRPr lang="fi-FI" sz="600" kern="1200"/>
        </a:p>
      </dsp:txBody>
      <dsp:txXfrm>
        <a:off x="3782027" y="2861722"/>
        <a:ext cx="2437322" cy="49160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860FC-A638-4E2B-A54A-E3D2532F5F29}">
      <dsp:nvSpPr>
        <dsp:cNvPr id="0" name=""/>
        <dsp:cNvSpPr/>
      </dsp:nvSpPr>
      <dsp:spPr>
        <a:xfrm>
          <a:off x="0" y="0"/>
          <a:ext cx="3831557" cy="3831557"/>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DB8ACB4-FD68-4B1C-90C5-B6DDAD82DE4E}">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i-FI" sz="1200" b="0" kern="1200" smtClean="0"/>
            <a:t>Viivästyskorko (KorkoL 4,2:n mukainen)? </a:t>
          </a:r>
          <a:endParaRPr lang="fi-FI" sz="1200" kern="1200"/>
        </a:p>
      </dsp:txBody>
      <dsp:txXfrm>
        <a:off x="1915778" y="0"/>
        <a:ext cx="6169820" cy="613049"/>
      </dsp:txXfrm>
    </dsp:sp>
    <dsp:sp modelId="{6C5EF037-8842-466D-9642-B71A764E7E28}">
      <dsp:nvSpPr>
        <dsp:cNvPr id="0" name=""/>
        <dsp:cNvSpPr/>
      </dsp:nvSpPr>
      <dsp:spPr>
        <a:xfrm>
          <a:off x="402313" y="613049"/>
          <a:ext cx="3026930" cy="3026930"/>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8C31C3A-CC43-45A8-B097-95FAE03F65D1}">
      <dsp:nvSpPr>
        <dsp:cNvPr id="0" name=""/>
        <dsp:cNvSpPr/>
      </dsp:nvSpPr>
      <dsp:spPr>
        <a:xfrm>
          <a:off x="1915778" y="613049"/>
          <a:ext cx="6169820" cy="302693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i-FI" sz="1200" b="0" kern="1200" smtClean="0"/>
            <a:t>Viivästyskorko ei tässä tapauksessa  perustunut sopimusehtoon, vaan se oli KorkoL 4.2 §:n mukaisella tavalla seurausta sovitusta luottokorosta </a:t>
          </a:r>
          <a:endParaRPr lang="fi-FI" sz="1200" kern="1200"/>
        </a:p>
      </dsp:txBody>
      <dsp:txXfrm>
        <a:off x="1915778" y="613049"/>
        <a:ext cx="6169820" cy="613049"/>
      </dsp:txXfrm>
    </dsp:sp>
    <dsp:sp modelId="{FAA6EB5A-6668-4B3A-A03C-67C1177FEB81}">
      <dsp:nvSpPr>
        <dsp:cNvPr id="0" name=""/>
        <dsp:cNvSpPr/>
      </dsp:nvSpPr>
      <dsp:spPr>
        <a:xfrm>
          <a:off x="804626" y="1226098"/>
          <a:ext cx="2222303" cy="2222303"/>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037BDC8-02EA-4399-96D2-B65B9756DACB}">
      <dsp:nvSpPr>
        <dsp:cNvPr id="0" name=""/>
        <dsp:cNvSpPr/>
      </dsp:nvSpPr>
      <dsp:spPr>
        <a:xfrm>
          <a:off x="1915778" y="1226098"/>
          <a:ext cx="6169820" cy="2222303"/>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i-FI" sz="1200" b="0" kern="1200" smtClean="0"/>
            <a:t>Kun luottokorkoa koskevat vakioehdot kuuluvat  sopimusehtodirektiivin soveltamisalaan, KorkoL 4.2 §:ään perustuvan viivästyskoron kohtuuttomuutta voitiin arvioida luottokorkoa koskevan sääntelyn  perusteella  </a:t>
          </a:r>
          <a:endParaRPr lang="fi-FI" sz="1200" kern="1200"/>
        </a:p>
      </dsp:txBody>
      <dsp:txXfrm>
        <a:off x="1915778" y="1226098"/>
        <a:ext cx="6169820" cy="613049"/>
      </dsp:txXfrm>
    </dsp:sp>
    <dsp:sp modelId="{203D95CB-13E3-4A0F-9330-CDF3B0A3AAF0}">
      <dsp:nvSpPr>
        <dsp:cNvPr id="0" name=""/>
        <dsp:cNvSpPr/>
      </dsp:nvSpPr>
      <dsp:spPr>
        <a:xfrm>
          <a:off x="1206940" y="1839147"/>
          <a:ext cx="1417676" cy="1417676"/>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60B34E0-D817-462A-B29D-E5ACEF480FA6}">
      <dsp:nvSpPr>
        <dsp:cNvPr id="0" name=""/>
        <dsp:cNvSpPr/>
      </dsp:nvSpPr>
      <dsp:spPr>
        <a:xfrm>
          <a:off x="1915778" y="1839147"/>
          <a:ext cx="6169820" cy="1417676"/>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i-FI" sz="1200" b="0" kern="1200" smtClean="0"/>
            <a:t>Luottokorkoa koskevia vakioehtoja ei ollut laadittu  selkeästi ja ymmärrettävästi ja ne olivat kuluttajan kannalta kohtuuttomia.  Kohtuuttomat ehdot eivät sitoneet kuluttajaa. </a:t>
          </a:r>
          <a:endParaRPr lang="fi-FI" sz="1200" kern="1200"/>
        </a:p>
      </dsp:txBody>
      <dsp:txXfrm>
        <a:off x="1915778" y="1839147"/>
        <a:ext cx="6169820" cy="613049"/>
      </dsp:txXfrm>
    </dsp:sp>
    <dsp:sp modelId="{99AA18CF-1200-47E7-B7DC-1E47ED23C896}">
      <dsp:nvSpPr>
        <dsp:cNvPr id="0" name=""/>
        <dsp:cNvSpPr/>
      </dsp:nvSpPr>
      <dsp:spPr>
        <a:xfrm>
          <a:off x="1609253" y="2452196"/>
          <a:ext cx="613049" cy="613049"/>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CF13A48-0F82-4103-8FE1-261AFD7FC38E}">
      <dsp:nvSpPr>
        <dsp:cNvPr id="0" name=""/>
        <dsp:cNvSpPr/>
      </dsp:nvSpPr>
      <dsp:spPr>
        <a:xfrm>
          <a:off x="1915778" y="2452196"/>
          <a:ext cx="6169820" cy="613049"/>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i-FI" sz="1200" b="0" kern="1200" smtClean="0"/>
            <a:t>Vaatimus viivästyskorosta oli selvästi perusteeton. </a:t>
          </a:r>
          <a:endParaRPr lang="fi-FI" sz="1200" kern="1200"/>
        </a:p>
      </dsp:txBody>
      <dsp:txXfrm>
        <a:off x="1915778" y="2452196"/>
        <a:ext cx="6169820" cy="6130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20CC1-45AC-46BB-BEA9-995E6B7CDAB3}">
      <dsp:nvSpPr>
        <dsp:cNvPr id="0" name=""/>
        <dsp:cNvSpPr/>
      </dsp:nvSpPr>
      <dsp:spPr>
        <a:xfrm>
          <a:off x="0" y="165638"/>
          <a:ext cx="8085599" cy="17199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dirty="0" smtClean="0"/>
            <a:t>1. Kuluttaja voi nostaa kanteen toista sopimuspuolta vastaan joko sen jäsenvaltion tuomioistuimissa, jossa tällä sopimuspuolella on kotipaikka, tai toisen sopimuspuolen kotipaikasta riippumatta sen paikkakunnan tuomioistuimessa, jossa kuluttajalla on kotipaikka.</a:t>
          </a:r>
          <a:endParaRPr lang="fi-FI" sz="2100" kern="1200" dirty="0"/>
        </a:p>
      </dsp:txBody>
      <dsp:txXfrm>
        <a:off x="83959" y="249597"/>
        <a:ext cx="7917681" cy="1551982"/>
      </dsp:txXfrm>
    </dsp:sp>
    <dsp:sp modelId="{E46BD855-481E-409B-9A06-07A338933126}">
      <dsp:nvSpPr>
        <dsp:cNvPr id="0" name=""/>
        <dsp:cNvSpPr/>
      </dsp:nvSpPr>
      <dsp:spPr>
        <a:xfrm>
          <a:off x="0" y="1946018"/>
          <a:ext cx="8085599" cy="17199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smtClean="0"/>
            <a:t>2. Toinen sopimuspuoli voi nostaa kanteen kuluttajaa vastaan ainoastaan sen jäsenvaltion tuomioistuimissa, jossa kuluttajalla on kotipaikka. (18 artikla) </a:t>
          </a:r>
          <a:endParaRPr lang="fi-FI" sz="2100" kern="1200"/>
        </a:p>
      </dsp:txBody>
      <dsp:txXfrm>
        <a:off x="83959" y="2029977"/>
        <a:ext cx="7917681" cy="155198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81A90-A544-4920-9995-FB70D49BD29C}">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66BF2-713F-4B6B-B750-ABCF40FBAE17}">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fi-FI" sz="1100" b="0" kern="1200" smtClean="0"/>
            <a:t>OikTL 31.1 § (pätemättömyysperuste) : </a:t>
          </a:r>
          <a:endParaRPr lang="fi-FI" sz="1100" kern="1200"/>
        </a:p>
      </dsp:txBody>
      <dsp:txXfrm>
        <a:off x="0" y="0"/>
        <a:ext cx="1617119" cy="3831557"/>
      </dsp:txXfrm>
    </dsp:sp>
    <dsp:sp modelId="{A99D258A-55CA-422D-87DB-08F20F2D3665}">
      <dsp:nvSpPr>
        <dsp:cNvPr id="0" name=""/>
        <dsp:cNvSpPr/>
      </dsp:nvSpPr>
      <dsp:spPr>
        <a:xfrm>
          <a:off x="1738403" y="89053"/>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b="0" kern="1200" dirty="0" smtClean="0"/>
            <a:t>jos joku, käyttäen hyväkseen toisen pulaa, ymmärtämättömyyttä, kevytmielisyyttä tai hänestä riippuvaista asemaa, on ottanut tai hän on antanut tai myöntänyt, tahi josta mitään vastiketta ei ole suoritettava, ei  täten syntynyt oikeustoimi sido sitä, jonka etua on loukattu. </a:t>
          </a:r>
          <a:endParaRPr lang="fi-FI" sz="2000" kern="1200" dirty="0"/>
        </a:p>
      </dsp:txBody>
      <dsp:txXfrm>
        <a:off x="1738403" y="89053"/>
        <a:ext cx="6347195" cy="1781075"/>
      </dsp:txXfrm>
    </dsp:sp>
    <dsp:sp modelId="{CB127290-3ECC-4D34-A330-93D0529AD3F4}">
      <dsp:nvSpPr>
        <dsp:cNvPr id="0" name=""/>
        <dsp:cNvSpPr/>
      </dsp:nvSpPr>
      <dsp:spPr>
        <a:xfrm>
          <a:off x="1617119" y="18701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333CEE-EF17-4309-B9A0-4D4B9A7805D5}">
      <dsp:nvSpPr>
        <dsp:cNvPr id="0" name=""/>
        <dsp:cNvSpPr/>
      </dsp:nvSpPr>
      <dsp:spPr>
        <a:xfrm>
          <a:off x="1738403" y="1959182"/>
          <a:ext cx="634719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b="0" kern="1200" smtClean="0"/>
            <a:t>Ei oteta huomioon viran puolesta,  ja kyseessä on korjaantumiskelpoinen pätemättömyys </a:t>
          </a:r>
          <a:endParaRPr lang="fi-FI" sz="2000" kern="1200"/>
        </a:p>
      </dsp:txBody>
      <dsp:txXfrm>
        <a:off x="1738403" y="1959182"/>
        <a:ext cx="6347195" cy="1781075"/>
      </dsp:txXfrm>
    </dsp:sp>
    <dsp:sp modelId="{2D25261B-8CA9-4C90-B1F1-FCD17CF01921}">
      <dsp:nvSpPr>
        <dsp:cNvPr id="0" name=""/>
        <dsp:cNvSpPr/>
      </dsp:nvSpPr>
      <dsp:spPr>
        <a:xfrm>
          <a:off x="1617119" y="374025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AE533-1FE6-40B5-8AD7-660ED64F1AF1}">
      <dsp:nvSpPr>
        <dsp:cNvPr id="0" name=""/>
        <dsp:cNvSpPr/>
      </dsp:nvSpPr>
      <dsp:spPr>
        <a:xfrm>
          <a:off x="-459" y="-56860"/>
          <a:ext cx="3831557" cy="3831557"/>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60F03B6-298C-4647-93AB-A43842DF36DC}">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fi-FI" sz="1000" b="0" kern="1200" dirty="0" smtClean="0"/>
            <a:t>Se, joka käyttämällä hyväksi toisen taloudellista tai muuta ahdinkoa, riippuvaista asemaa, ymmärtämättömyyttä  tai ajattelemattomuutta jonkin sopimuksen tai muun oikeustoimen yhteydessä  hankkii tai edustaa itselleen tai toiselle taloudellista etua, joka on selvästi epäsuhteessa vastikkeeseen, on tuomittava </a:t>
          </a:r>
          <a:r>
            <a:rPr lang="fi-FI" sz="1000" b="0" i="1" kern="1200" dirty="0" smtClean="0"/>
            <a:t>kiskonnasta</a:t>
          </a:r>
          <a:r>
            <a:rPr lang="fi-FI" sz="1000" b="0" kern="1200" dirty="0" smtClean="0"/>
            <a:t> sakkoon tai vankeuteen enintään  kahdeksi vuodeksi (ns. esinekiskonta). </a:t>
          </a:r>
          <a:endParaRPr lang="fi-FI" sz="1000" kern="1200" dirty="0"/>
        </a:p>
      </dsp:txBody>
      <dsp:txXfrm>
        <a:off x="1915778" y="0"/>
        <a:ext cx="3084910" cy="1149469"/>
      </dsp:txXfrm>
    </dsp:sp>
    <dsp:sp modelId="{A1B88002-5E3B-4E86-9DC5-296AA8B0E5D9}">
      <dsp:nvSpPr>
        <dsp:cNvPr id="0" name=""/>
        <dsp:cNvSpPr/>
      </dsp:nvSpPr>
      <dsp:spPr>
        <a:xfrm>
          <a:off x="670523" y="1149469"/>
          <a:ext cx="2490509" cy="2490509"/>
        </a:xfrm>
        <a:prstGeom prst="pie">
          <a:avLst>
            <a:gd name="adj1" fmla="val 5400000"/>
            <a:gd name="adj2" fmla="val 16200000"/>
          </a:avLst>
        </a:prstGeom>
        <a:gradFill rotWithShape="0">
          <a:gsLst>
            <a:gs pos="0">
              <a:schemeClr val="accent2">
                <a:hueOff val="-4395049"/>
                <a:satOff val="7272"/>
                <a:lumOff val="-10392"/>
                <a:alphaOff val="0"/>
                <a:tint val="50000"/>
                <a:satMod val="300000"/>
              </a:schemeClr>
            </a:gs>
            <a:gs pos="35000">
              <a:schemeClr val="accent2">
                <a:hueOff val="-4395049"/>
                <a:satOff val="7272"/>
                <a:lumOff val="-10392"/>
                <a:alphaOff val="0"/>
                <a:tint val="37000"/>
                <a:satMod val="300000"/>
              </a:schemeClr>
            </a:gs>
            <a:gs pos="100000">
              <a:schemeClr val="accent2">
                <a:hueOff val="-4395049"/>
                <a:satOff val="7272"/>
                <a:lumOff val="-10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7C83EF2-80E8-4EAC-A7F8-EFDF68576695}">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9525" cap="flat" cmpd="sng" algn="ctr">
          <a:solidFill>
            <a:schemeClr val="accent2">
              <a:hueOff val="-4395049"/>
              <a:satOff val="7272"/>
              <a:lumOff val="-1039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fi-FI" sz="1000" b="0" kern="1200" smtClean="0"/>
            <a:t>Luottokiskonta: luotonannossa otetaan tai edustetaan itselle tai toiselle korkoa tai  muuta taloudellista etua, joka on selvästi epäsuhteessa luotonantajan suoritukseen. </a:t>
          </a:r>
          <a:endParaRPr lang="fi-FI" sz="1000" kern="1200"/>
        </a:p>
      </dsp:txBody>
      <dsp:txXfrm>
        <a:off x="1915778" y="1149469"/>
        <a:ext cx="3084910" cy="1149465"/>
      </dsp:txXfrm>
    </dsp:sp>
    <dsp:sp modelId="{36B2F353-E3DE-42A3-A9CA-3D44C3C3A03F}">
      <dsp:nvSpPr>
        <dsp:cNvPr id="0" name=""/>
        <dsp:cNvSpPr/>
      </dsp:nvSpPr>
      <dsp:spPr>
        <a:xfrm>
          <a:off x="1341045" y="2298935"/>
          <a:ext cx="1149465" cy="1149465"/>
        </a:xfrm>
        <a:prstGeom prst="pie">
          <a:avLst>
            <a:gd name="adj1" fmla="val 5400000"/>
            <a:gd name="adj2" fmla="val 16200000"/>
          </a:avLst>
        </a:prstGeom>
        <a:gradFill rotWithShape="0">
          <a:gsLst>
            <a:gs pos="0">
              <a:schemeClr val="accent2">
                <a:hueOff val="-8790099"/>
                <a:satOff val="14545"/>
                <a:lumOff val="-20784"/>
                <a:alphaOff val="0"/>
                <a:tint val="50000"/>
                <a:satMod val="300000"/>
              </a:schemeClr>
            </a:gs>
            <a:gs pos="35000">
              <a:schemeClr val="accent2">
                <a:hueOff val="-8790099"/>
                <a:satOff val="14545"/>
                <a:lumOff val="-20784"/>
                <a:alphaOff val="0"/>
                <a:tint val="37000"/>
                <a:satMod val="300000"/>
              </a:schemeClr>
            </a:gs>
            <a:gs pos="100000">
              <a:schemeClr val="accent2">
                <a:hueOff val="-8790099"/>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9771C8B-7F87-4460-BB32-E15D12CB848C}">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9525" cap="flat" cmpd="sng" algn="ctr">
          <a:solidFill>
            <a:schemeClr val="accent2">
              <a:hueOff val="-8790099"/>
              <a:satOff val="14545"/>
              <a:lumOff val="-2078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fi-FI" sz="1000" b="0" kern="1200" smtClean="0"/>
            <a:t>Törkeä kiskonta:</a:t>
          </a:r>
          <a:endParaRPr lang="fi-FI" sz="1000" kern="1200"/>
        </a:p>
      </dsp:txBody>
      <dsp:txXfrm>
        <a:off x="1915778" y="2298935"/>
        <a:ext cx="3084910" cy="1149465"/>
      </dsp:txXfrm>
    </dsp:sp>
    <dsp:sp modelId="{4276A657-ADCB-455C-945A-6D3D0AF6EDAE}">
      <dsp:nvSpPr>
        <dsp:cNvPr id="0" name=""/>
        <dsp:cNvSpPr/>
      </dsp:nvSpPr>
      <dsp:spPr>
        <a:xfrm>
          <a:off x="5000688" y="2298935"/>
          <a:ext cx="3084910" cy="114946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rtl="0">
            <a:lnSpc>
              <a:spcPct val="90000"/>
            </a:lnSpc>
            <a:spcBef>
              <a:spcPct val="0"/>
            </a:spcBef>
            <a:spcAft>
              <a:spcPct val="15000"/>
            </a:spcAft>
            <a:buChar char="••"/>
          </a:pPr>
          <a:r>
            <a:rPr lang="fi-FI" sz="900" b="0" kern="1200" dirty="0" smtClean="0"/>
            <a:t>(1) tavoitellaan huomattavaa hyötyä, </a:t>
          </a:r>
          <a:endParaRPr lang="fi-FI" sz="900" kern="1200" dirty="0"/>
        </a:p>
        <a:p>
          <a:pPr marL="57150" lvl="1" indent="-57150" algn="l" defTabSz="400050" rtl="0">
            <a:lnSpc>
              <a:spcPct val="90000"/>
            </a:lnSpc>
            <a:spcBef>
              <a:spcPct val="0"/>
            </a:spcBef>
            <a:spcAft>
              <a:spcPct val="15000"/>
            </a:spcAft>
            <a:buChar char="••"/>
          </a:pPr>
          <a:r>
            <a:rPr lang="fi-FI" sz="900" b="0" kern="1200" dirty="0" smtClean="0"/>
            <a:t>(2) aiheutetaan huomattavaa tai erityisen tuntuvaa vahinkoa, </a:t>
          </a:r>
          <a:endParaRPr lang="fi-FI" sz="900" kern="1200" dirty="0"/>
        </a:p>
        <a:p>
          <a:pPr marL="57150" lvl="1" indent="-57150" algn="l" defTabSz="400050" rtl="0">
            <a:lnSpc>
              <a:spcPct val="90000"/>
            </a:lnSpc>
            <a:spcBef>
              <a:spcPct val="0"/>
            </a:spcBef>
            <a:spcAft>
              <a:spcPct val="15000"/>
            </a:spcAft>
            <a:buChar char="••"/>
          </a:pPr>
          <a:r>
            <a:rPr lang="fi-FI" sz="900" b="0" kern="1200" dirty="0" smtClean="0"/>
            <a:t>(3) rikoksentekijä käyttää häikäilemättömästi hyväksi toi- sen erityistä heikkoutta tai muuta turvatonta tilaa tai</a:t>
          </a:r>
          <a:endParaRPr lang="fi-FI" sz="900" kern="1200" dirty="0"/>
        </a:p>
        <a:p>
          <a:pPr marL="57150" lvl="1" indent="-57150" algn="l" defTabSz="400050" rtl="0">
            <a:lnSpc>
              <a:spcPct val="90000"/>
            </a:lnSpc>
            <a:spcBef>
              <a:spcPct val="0"/>
            </a:spcBef>
            <a:spcAft>
              <a:spcPct val="15000"/>
            </a:spcAft>
            <a:buChar char="••"/>
          </a:pPr>
          <a:r>
            <a:rPr lang="fi-FI" sz="900" b="0" kern="1200" dirty="0" smtClean="0"/>
            <a:t>(4) rikos tehdään erityisen suunnitelmallisesti</a:t>
          </a:r>
          <a:endParaRPr lang="fi-FI" sz="900" kern="1200" dirty="0"/>
        </a:p>
        <a:p>
          <a:pPr marL="57150" lvl="1" indent="-57150" algn="l" defTabSz="400050" rtl="0">
            <a:lnSpc>
              <a:spcPct val="90000"/>
            </a:lnSpc>
            <a:spcBef>
              <a:spcPct val="0"/>
            </a:spcBef>
            <a:spcAft>
              <a:spcPct val="15000"/>
            </a:spcAft>
            <a:buChar char="••"/>
          </a:pPr>
          <a:r>
            <a:rPr lang="fi-FI" sz="900" b="0" kern="1200" dirty="0" smtClean="0"/>
            <a:t>ja kiskonta on myös kokonaisuutena arvostellen törkeä </a:t>
          </a:r>
          <a:endParaRPr lang="fi-FI" sz="900" kern="1200" dirty="0"/>
        </a:p>
      </dsp:txBody>
      <dsp:txXfrm>
        <a:off x="5000688" y="2298935"/>
        <a:ext cx="3084910" cy="114946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88058-2273-4A6C-B998-8EA648A25BEB}">
      <dsp:nvSpPr>
        <dsp:cNvPr id="0" name=""/>
        <dsp:cNvSpPr/>
      </dsp:nvSpPr>
      <dsp:spPr>
        <a:xfrm>
          <a:off x="2127021" y="0"/>
          <a:ext cx="3831557" cy="3831557"/>
        </a:xfrm>
        <a:prstGeom prst="diamond">
          <a:avLst/>
        </a:prstGeom>
        <a:solidFill>
          <a:schemeClr val="accent3">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D3806E46-8251-4B6B-B6F5-2481CAD81963}">
      <dsp:nvSpPr>
        <dsp:cNvPr id="0" name=""/>
        <dsp:cNvSpPr/>
      </dsp:nvSpPr>
      <dsp:spPr>
        <a:xfrm>
          <a:off x="2491018" y="363997"/>
          <a:ext cx="1494307" cy="1494307"/>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myönnetyn luoton määrä, luottoaika ja luottosopimuksen muut ehdot, </a:t>
          </a:r>
          <a:endParaRPr lang="fi-FI" sz="1100" kern="1200"/>
        </a:p>
      </dsp:txBody>
      <dsp:txXfrm>
        <a:off x="2563964" y="436943"/>
        <a:ext cx="1348415" cy="1348415"/>
      </dsp:txXfrm>
    </dsp:sp>
    <dsp:sp modelId="{852A7456-CF06-4CEA-ABC8-62DA02926C5A}">
      <dsp:nvSpPr>
        <dsp:cNvPr id="0" name=""/>
        <dsp:cNvSpPr/>
      </dsp:nvSpPr>
      <dsp:spPr>
        <a:xfrm>
          <a:off x="4100272" y="363997"/>
          <a:ext cx="1494307" cy="1494307"/>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myönnettyyn luottoon liittyvä luottoriski, </a:t>
          </a:r>
          <a:endParaRPr lang="fi-FI" sz="1100" kern="1200"/>
        </a:p>
      </dsp:txBody>
      <dsp:txXfrm>
        <a:off x="4173218" y="436943"/>
        <a:ext cx="1348415" cy="1348415"/>
      </dsp:txXfrm>
    </dsp:sp>
    <dsp:sp modelId="{24A35D11-BF89-489F-8315-58C73FEDF585}">
      <dsp:nvSpPr>
        <dsp:cNvPr id="0" name=""/>
        <dsp:cNvSpPr/>
      </dsp:nvSpPr>
      <dsp:spPr>
        <a:xfrm>
          <a:off x="2491018" y="1973251"/>
          <a:ext cx="1494307" cy="1494307"/>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kulut  luotonantajan sellaisista toimista, jotka kuuluvat huolelliseen luotonmyöntö- menettelyyn, </a:t>
          </a:r>
          <a:endParaRPr lang="fi-FI" sz="1100" kern="1200"/>
        </a:p>
      </dsp:txBody>
      <dsp:txXfrm>
        <a:off x="2563964" y="2046197"/>
        <a:ext cx="1348415" cy="1348415"/>
      </dsp:txXfrm>
    </dsp:sp>
    <dsp:sp modelId="{4FC3E50C-3A94-4045-9A79-2BFB96CBA568}">
      <dsp:nvSpPr>
        <dsp:cNvPr id="0" name=""/>
        <dsp:cNvSpPr/>
      </dsp:nvSpPr>
      <dsp:spPr>
        <a:xfrm>
          <a:off x="4100272" y="1973251"/>
          <a:ext cx="1494307" cy="1494307"/>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luoton rahoittamisesta aiheutuneet tavanomaiset kulut ja </a:t>
          </a:r>
          <a:endParaRPr lang="fi-FI" sz="1100" kern="1200"/>
        </a:p>
      </dsp:txBody>
      <dsp:txXfrm>
        <a:off x="4173218" y="2046197"/>
        <a:ext cx="1348415" cy="134841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79360-5AAE-4B10-B84F-75576E533160}">
      <dsp:nvSpPr>
        <dsp:cNvPr id="0" name=""/>
        <dsp:cNvSpPr/>
      </dsp:nvSpPr>
      <dsp:spPr>
        <a:xfrm>
          <a:off x="606419" y="0"/>
          <a:ext cx="6872759" cy="3831557"/>
        </a:xfrm>
        <a:prstGeom prst="rightArrow">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F21F936D-20E3-4A48-84E0-761880BF2BE1}">
      <dsp:nvSpPr>
        <dsp:cNvPr id="0" name=""/>
        <dsp:cNvSpPr/>
      </dsp:nvSpPr>
      <dsp:spPr>
        <a:xfrm>
          <a:off x="4046" y="1149467"/>
          <a:ext cx="1946386" cy="153262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dirty="0" smtClean="0"/>
            <a:t>Kiskominen sopimuksen pätemättömyysperusteena, toisin kuin rikosoikeudessa (luottokiskonta), edellyttää kohteen heikkoa asemaa ja tämän aseman hyväksikäyttöä. </a:t>
          </a:r>
          <a:endParaRPr lang="fi-FI" sz="1100" kern="1200" dirty="0"/>
        </a:p>
      </dsp:txBody>
      <dsp:txXfrm>
        <a:off x="78862" y="1224283"/>
        <a:ext cx="1796754" cy="1382990"/>
      </dsp:txXfrm>
    </dsp:sp>
    <dsp:sp modelId="{07E62963-2800-4911-B026-2BFDA17FB42B}">
      <dsp:nvSpPr>
        <dsp:cNvPr id="0" name=""/>
        <dsp:cNvSpPr/>
      </dsp:nvSpPr>
      <dsp:spPr>
        <a:xfrm>
          <a:off x="2047752" y="1149467"/>
          <a:ext cx="1946386" cy="1532622"/>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Kuluttajaluotoissa  tämä asetelma on usein osapuolten voimaepätasapainon vuoksi selvempi kuin  muussa luotonannossa </a:t>
          </a:r>
          <a:endParaRPr lang="fi-FI" sz="1100" kern="1200"/>
        </a:p>
      </dsp:txBody>
      <dsp:txXfrm>
        <a:off x="2122568" y="1224283"/>
        <a:ext cx="1796754" cy="1382990"/>
      </dsp:txXfrm>
    </dsp:sp>
    <dsp:sp modelId="{262D9EE3-1E5F-4C96-99EF-AF1A83600A21}">
      <dsp:nvSpPr>
        <dsp:cNvPr id="0" name=""/>
        <dsp:cNvSpPr/>
      </dsp:nvSpPr>
      <dsp:spPr>
        <a:xfrm>
          <a:off x="4091459" y="1149467"/>
          <a:ext cx="1946386" cy="153262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Luotonottajan ”pula, ymmärtämättömyys, kevytmielisyys tai luotonantajasta riippuvainen asema” on tyypillisesti erityisen selvä niin  sanotuissa </a:t>
          </a:r>
          <a:r>
            <a:rPr lang="fi-FI" sz="1100" b="0" i="1" kern="1200" smtClean="0"/>
            <a:t>pikaluotoissa</a:t>
          </a:r>
          <a:r>
            <a:rPr lang="fi-FI" sz="1100" b="0" kern="1200" smtClean="0"/>
            <a:t>. </a:t>
          </a:r>
          <a:endParaRPr lang="fi-FI" sz="1100" kern="1200"/>
        </a:p>
      </dsp:txBody>
      <dsp:txXfrm>
        <a:off x="4166275" y="1224283"/>
        <a:ext cx="1796754" cy="1382990"/>
      </dsp:txXfrm>
    </dsp:sp>
    <dsp:sp modelId="{D10E3236-394E-4051-AF57-AEB07CF05B1B}">
      <dsp:nvSpPr>
        <dsp:cNvPr id="0" name=""/>
        <dsp:cNvSpPr/>
      </dsp:nvSpPr>
      <dsp:spPr>
        <a:xfrm>
          <a:off x="6135165" y="1149467"/>
          <a:ext cx="1946386" cy="1532622"/>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i-FI" sz="1100" b="0" kern="1200" smtClean="0"/>
            <a:t>Toisaalta pikaluotot ovat tyypillisesti erityislaatuista luotonantoa myös muun muassa luottoriskin suuruuden ja vakuudettomuuden vuoksi. </a:t>
          </a:r>
          <a:endParaRPr lang="fi-FI" sz="1100" kern="1200"/>
        </a:p>
      </dsp:txBody>
      <dsp:txXfrm>
        <a:off x="6209981" y="1224283"/>
        <a:ext cx="1796754" cy="138299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53339-825C-436A-ABB4-8896817756A5}">
      <dsp:nvSpPr>
        <dsp:cNvPr id="0" name=""/>
        <dsp:cNvSpPr/>
      </dsp:nvSpPr>
      <dsp:spPr>
        <a:xfrm>
          <a:off x="0" y="39008"/>
          <a:ext cx="8085599" cy="81080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dirty="0" smtClean="0"/>
            <a:t>Kiskontasääntelyn (laiminlyöty?) merkitys kuluttajaluottojen korkokontrollissa </a:t>
          </a:r>
          <a:endParaRPr lang="fi-FI" sz="2100" kern="1200" dirty="0"/>
        </a:p>
      </dsp:txBody>
      <dsp:txXfrm>
        <a:off x="39580" y="78588"/>
        <a:ext cx="8006439" cy="731649"/>
      </dsp:txXfrm>
    </dsp:sp>
    <dsp:sp modelId="{D29C6C4C-CD1C-4676-8B01-5678B48B0467}">
      <dsp:nvSpPr>
        <dsp:cNvPr id="0" name=""/>
        <dsp:cNvSpPr/>
      </dsp:nvSpPr>
      <dsp:spPr>
        <a:xfrm>
          <a:off x="0" y="910298"/>
          <a:ext cx="8085599" cy="81080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smtClean="0"/>
            <a:t>Mikä merkitys on pikaluottojen erityislaatuisuudella liiketoimintana </a:t>
          </a:r>
          <a:endParaRPr lang="fi-FI" sz="2100" kern="1200"/>
        </a:p>
      </dsp:txBody>
      <dsp:txXfrm>
        <a:off x="39580" y="949878"/>
        <a:ext cx="8006439" cy="731649"/>
      </dsp:txXfrm>
    </dsp:sp>
    <dsp:sp modelId="{9EC53DAA-17DC-4918-B12B-DCBD0A668B8D}">
      <dsp:nvSpPr>
        <dsp:cNvPr id="0" name=""/>
        <dsp:cNvSpPr/>
      </dsp:nvSpPr>
      <dsp:spPr>
        <a:xfrm>
          <a:off x="0" y="1721108"/>
          <a:ext cx="8085599"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fi-FI" sz="1600" kern="1200" smtClean="0"/>
            <a:t>Entä ns. vastuullisen luotonannon vaatimukset: asiakkaan ylivelkaantumiseen kiinnitettävä huomiota </a:t>
          </a:r>
          <a:endParaRPr lang="fi-FI" sz="1600" kern="1200"/>
        </a:p>
        <a:p>
          <a:pPr marL="171450" lvl="1" indent="-171450" algn="l" defTabSz="711200" rtl="0">
            <a:lnSpc>
              <a:spcPct val="90000"/>
            </a:lnSpc>
            <a:spcBef>
              <a:spcPct val="0"/>
            </a:spcBef>
            <a:spcAft>
              <a:spcPct val="20000"/>
            </a:spcAft>
            <a:buChar char="••"/>
          </a:pPr>
          <a:r>
            <a:rPr lang="fi-FI" sz="1600" kern="1200" smtClean="0"/>
            <a:t>Luottolaitosvalvonnan keskeisiä kysymyksiä </a:t>
          </a:r>
          <a:endParaRPr lang="fi-FI" sz="1600" kern="1200"/>
        </a:p>
      </dsp:txBody>
      <dsp:txXfrm>
        <a:off x="0" y="1721108"/>
        <a:ext cx="8085599" cy="738990"/>
      </dsp:txXfrm>
    </dsp:sp>
    <dsp:sp modelId="{2D08D45D-31B7-4390-9582-A6656AD7A458}">
      <dsp:nvSpPr>
        <dsp:cNvPr id="0" name=""/>
        <dsp:cNvSpPr/>
      </dsp:nvSpPr>
      <dsp:spPr>
        <a:xfrm>
          <a:off x="0" y="2460098"/>
          <a:ext cx="8085599" cy="81080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smtClean="0"/>
            <a:t>Kiskontasääntelyn merkitys tuomioistuimen tutkimisvallan kannalta? </a:t>
          </a:r>
          <a:endParaRPr lang="fi-FI" sz="2100" kern="1200"/>
        </a:p>
      </dsp:txBody>
      <dsp:txXfrm>
        <a:off x="39580" y="2499678"/>
        <a:ext cx="8006439" cy="731649"/>
      </dsp:txXfrm>
    </dsp:sp>
    <dsp:sp modelId="{60DF5DE1-202F-4EA9-B695-4FD8F020DD43}">
      <dsp:nvSpPr>
        <dsp:cNvPr id="0" name=""/>
        <dsp:cNvSpPr/>
      </dsp:nvSpPr>
      <dsp:spPr>
        <a:xfrm>
          <a:off x="0" y="3270908"/>
          <a:ext cx="8085599" cy="52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fi-FI" sz="1600" kern="1200" smtClean="0"/>
            <a:t>Huom. ”yleinen etu” EU-tuomioistuimen linjauksissa </a:t>
          </a:r>
          <a:endParaRPr lang="fi-FI" sz="1600" kern="1200"/>
        </a:p>
        <a:p>
          <a:pPr marL="171450" lvl="1" indent="-171450" algn="l" defTabSz="711200" rtl="0">
            <a:lnSpc>
              <a:spcPct val="90000"/>
            </a:lnSpc>
            <a:spcBef>
              <a:spcPct val="0"/>
            </a:spcBef>
            <a:spcAft>
              <a:spcPct val="20000"/>
            </a:spcAft>
            <a:buChar char="••"/>
          </a:pPr>
          <a:r>
            <a:rPr lang="fi-FI" sz="1600" kern="1200" smtClean="0"/>
            <a:t>Kiskontarikokset ovat viralllisen syytteen alaisia </a:t>
          </a:r>
          <a:endParaRPr lang="fi-FI" sz="1600" kern="1200"/>
        </a:p>
      </dsp:txBody>
      <dsp:txXfrm>
        <a:off x="0" y="3270908"/>
        <a:ext cx="8085599" cy="52164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81558-E477-4C48-93A7-1E4D1429C871}">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BA7A44-1F6F-43F4-A51C-9A3054299168}">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fi-FI" sz="800" b="1" kern="1200" smtClean="0"/>
            <a:t>Kuluttajaluottokontrollin vaikutus prosessisääntöihin </a:t>
          </a:r>
          <a:endParaRPr lang="fi-FI" sz="800" kern="1200"/>
        </a:p>
      </dsp:txBody>
      <dsp:txXfrm>
        <a:off x="0" y="0"/>
        <a:ext cx="1617119" cy="1915778"/>
      </dsp:txXfrm>
    </dsp:sp>
    <dsp:sp modelId="{8F3FA263-6DBE-4A7E-9444-B86834D39AD8}">
      <dsp:nvSpPr>
        <dsp:cNvPr id="0" name=""/>
        <dsp:cNvSpPr/>
      </dsp:nvSpPr>
      <dsp:spPr>
        <a:xfrm>
          <a:off x="1738403" y="44526"/>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Vaikutus yleisiin prosessisääntöihin? </a:t>
          </a:r>
          <a:endParaRPr lang="fi-FI" sz="1900" kern="1200"/>
        </a:p>
      </dsp:txBody>
      <dsp:txXfrm>
        <a:off x="1738403" y="44526"/>
        <a:ext cx="3112955" cy="890537"/>
      </dsp:txXfrm>
    </dsp:sp>
    <dsp:sp modelId="{C2304FD4-2B47-45C4-A110-CF0D2970F02B}">
      <dsp:nvSpPr>
        <dsp:cNvPr id="0" name=""/>
        <dsp:cNvSpPr/>
      </dsp:nvSpPr>
      <dsp:spPr>
        <a:xfrm>
          <a:off x="1617119" y="93506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45B6FC-30F4-4471-A333-4950A8154C3A}">
      <dsp:nvSpPr>
        <dsp:cNvPr id="0" name=""/>
        <dsp:cNvSpPr/>
      </dsp:nvSpPr>
      <dsp:spPr>
        <a:xfrm>
          <a:off x="1738403" y="979591"/>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i="1" kern="1200" smtClean="0"/>
            <a:t>Kuluttajaprosessioikeuden</a:t>
          </a:r>
          <a:r>
            <a:rPr lang="fi-FI" sz="1900" kern="1200" smtClean="0"/>
            <a:t> kehitys </a:t>
          </a:r>
          <a:endParaRPr lang="fi-FI" sz="1900" kern="1200"/>
        </a:p>
      </dsp:txBody>
      <dsp:txXfrm>
        <a:off x="1738403" y="979591"/>
        <a:ext cx="3112955" cy="890537"/>
      </dsp:txXfrm>
    </dsp:sp>
    <dsp:sp modelId="{D2D3DB19-CDB1-454D-BCCD-C1DF2497256E}">
      <dsp:nvSpPr>
        <dsp:cNvPr id="0" name=""/>
        <dsp:cNvSpPr/>
      </dsp:nvSpPr>
      <dsp:spPr>
        <a:xfrm>
          <a:off x="4972643" y="979591"/>
          <a:ext cx="3112955" cy="222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i="1" kern="1200" smtClean="0"/>
            <a:t>Tuomioistuimen toimivalta (Bryssel I –asetus) </a:t>
          </a:r>
          <a:endParaRPr lang="fi-FI" sz="900" kern="1200"/>
        </a:p>
      </dsp:txBody>
      <dsp:txXfrm>
        <a:off x="4972643" y="979591"/>
        <a:ext cx="3112955" cy="222634"/>
      </dsp:txXfrm>
    </dsp:sp>
    <dsp:sp modelId="{3DD84FF5-D050-49AB-B180-122D6C550CED}">
      <dsp:nvSpPr>
        <dsp:cNvPr id="0" name=""/>
        <dsp:cNvSpPr/>
      </dsp:nvSpPr>
      <dsp:spPr>
        <a:xfrm>
          <a:off x="4851359" y="1202225"/>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4CA0B3-0961-4D26-BD31-91288FF3CC0B}">
      <dsp:nvSpPr>
        <dsp:cNvPr id="0" name=""/>
        <dsp:cNvSpPr/>
      </dsp:nvSpPr>
      <dsp:spPr>
        <a:xfrm>
          <a:off x="4972643" y="1202225"/>
          <a:ext cx="3112955" cy="222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i="1" kern="1200" smtClean="0"/>
            <a:t>Kuluttajaviranomaisten ja –järjestöjen prosessilegitimaatio </a:t>
          </a:r>
          <a:endParaRPr lang="fi-FI" sz="900" kern="1200"/>
        </a:p>
      </dsp:txBody>
      <dsp:txXfrm>
        <a:off x="4972643" y="1202225"/>
        <a:ext cx="3112955" cy="222634"/>
      </dsp:txXfrm>
    </dsp:sp>
    <dsp:sp modelId="{9C0F4F2F-1500-44CA-A4DF-5C2A048C52DE}">
      <dsp:nvSpPr>
        <dsp:cNvPr id="0" name=""/>
        <dsp:cNvSpPr/>
      </dsp:nvSpPr>
      <dsp:spPr>
        <a:xfrm>
          <a:off x="4851359" y="1424860"/>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D80ED1-43AD-4A9D-80B9-AC05CE1ACC0C}">
      <dsp:nvSpPr>
        <dsp:cNvPr id="0" name=""/>
        <dsp:cNvSpPr/>
      </dsp:nvSpPr>
      <dsp:spPr>
        <a:xfrm>
          <a:off x="4972643" y="1424860"/>
          <a:ext cx="3112955" cy="222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i="1" kern="1200" smtClean="0"/>
            <a:t>Tasavertaisen aseman edistäminen: julkinen oikeusapu </a:t>
          </a:r>
          <a:endParaRPr lang="fi-FI" sz="900" kern="1200"/>
        </a:p>
      </dsp:txBody>
      <dsp:txXfrm>
        <a:off x="4972643" y="1424860"/>
        <a:ext cx="3112955" cy="222634"/>
      </dsp:txXfrm>
    </dsp:sp>
    <dsp:sp modelId="{482ABF00-6EA6-45D2-9F9B-BD73534876A8}">
      <dsp:nvSpPr>
        <dsp:cNvPr id="0" name=""/>
        <dsp:cNvSpPr/>
      </dsp:nvSpPr>
      <dsp:spPr>
        <a:xfrm>
          <a:off x="4851359" y="1647494"/>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7A44A1-5B61-43A7-9844-55F5CCA40AD0}">
      <dsp:nvSpPr>
        <dsp:cNvPr id="0" name=""/>
        <dsp:cNvSpPr/>
      </dsp:nvSpPr>
      <dsp:spPr>
        <a:xfrm>
          <a:off x="4972643" y="1647494"/>
          <a:ext cx="3112955" cy="222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i="1" kern="1200" smtClean="0"/>
            <a:t>Ym. </a:t>
          </a:r>
          <a:endParaRPr lang="fi-FI" sz="900" kern="1200"/>
        </a:p>
      </dsp:txBody>
      <dsp:txXfrm>
        <a:off x="4972643" y="1647494"/>
        <a:ext cx="3112955" cy="222634"/>
      </dsp:txXfrm>
    </dsp:sp>
    <dsp:sp modelId="{22687A40-AE8F-4D3A-B5FD-FFA06C18A964}">
      <dsp:nvSpPr>
        <dsp:cNvPr id="0" name=""/>
        <dsp:cNvSpPr/>
      </dsp:nvSpPr>
      <dsp:spPr>
        <a:xfrm>
          <a:off x="1617119" y="18701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E394BB-B5E1-4B8B-A7CE-6506AF1EE482}">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A37F52-9747-4B79-8641-01FCA7205699}">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fi-FI" sz="800" b="1" kern="1200" smtClean="0"/>
            <a:t>Kohtuullistamisjärjestelmien kehitys </a:t>
          </a:r>
          <a:endParaRPr lang="fi-FI" sz="800" kern="1200"/>
        </a:p>
      </dsp:txBody>
      <dsp:txXfrm>
        <a:off x="0" y="1915778"/>
        <a:ext cx="1617119" cy="1915778"/>
      </dsp:txXfrm>
    </dsp:sp>
    <dsp:sp modelId="{96B028A3-5109-4D8A-963E-F15B06A18636}">
      <dsp:nvSpPr>
        <dsp:cNvPr id="0" name=""/>
        <dsp:cNvSpPr/>
      </dsp:nvSpPr>
      <dsp:spPr>
        <a:xfrm>
          <a:off x="1738403" y="2002774"/>
          <a:ext cx="3112955"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Pohjoismaiset ja EU-oikeuden järjestelmät </a:t>
          </a:r>
          <a:endParaRPr lang="fi-FI" sz="1900" kern="1200"/>
        </a:p>
      </dsp:txBody>
      <dsp:txXfrm>
        <a:off x="1738403" y="2002774"/>
        <a:ext cx="3112955" cy="1739916"/>
      </dsp:txXfrm>
    </dsp:sp>
    <dsp:sp modelId="{62A04425-D7C6-4B2E-8F1B-0EEE99FAB08D}">
      <dsp:nvSpPr>
        <dsp:cNvPr id="0" name=""/>
        <dsp:cNvSpPr/>
      </dsp:nvSpPr>
      <dsp:spPr>
        <a:xfrm>
          <a:off x="4972643" y="2002774"/>
          <a:ext cx="3112955"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i="1" kern="1200" smtClean="0"/>
            <a:t>Joustavuus (pohjoismaisissa enemmän) </a:t>
          </a:r>
          <a:endParaRPr lang="fi-FI" sz="900" kern="1200"/>
        </a:p>
      </dsp:txBody>
      <dsp:txXfrm>
        <a:off x="4972643" y="2002774"/>
        <a:ext cx="3112955" cy="869958"/>
      </dsp:txXfrm>
    </dsp:sp>
    <dsp:sp modelId="{406567D0-606C-4014-BB98-4A8D0CAC1367}">
      <dsp:nvSpPr>
        <dsp:cNvPr id="0" name=""/>
        <dsp:cNvSpPr/>
      </dsp:nvSpPr>
      <dsp:spPr>
        <a:xfrm>
          <a:off x="4851359" y="2872732"/>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079DDE-322D-4A11-9A8B-8F7982B836E4}">
      <dsp:nvSpPr>
        <dsp:cNvPr id="0" name=""/>
        <dsp:cNvSpPr/>
      </dsp:nvSpPr>
      <dsp:spPr>
        <a:xfrm>
          <a:off x="4972643" y="2872732"/>
          <a:ext cx="3112955"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i="1" kern="1200" dirty="0" smtClean="0"/>
            <a:t>Pakottavuus ja läpäisevyys (EU-oikeudessa enemmän) </a:t>
          </a:r>
          <a:endParaRPr lang="fi-FI" sz="900" kern="1200" dirty="0"/>
        </a:p>
      </dsp:txBody>
      <dsp:txXfrm>
        <a:off x="4972643" y="2872732"/>
        <a:ext cx="3112955" cy="869958"/>
      </dsp:txXfrm>
    </dsp:sp>
    <dsp:sp modelId="{81FA7D66-DD4B-48B6-8DC4-B35881F03231}">
      <dsp:nvSpPr>
        <dsp:cNvPr id="0" name=""/>
        <dsp:cNvSpPr/>
      </dsp:nvSpPr>
      <dsp:spPr>
        <a:xfrm>
          <a:off x="1617119" y="374269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3A44B-B44F-427C-AB5A-807AEF92C82E}">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4B083-628D-442E-B580-392397381BDB}">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b="1" kern="1200" smtClean="0"/>
            <a:t>Tämän jakson säännöksistä voidaan poiketa ainoastaan sopimuksella,</a:t>
          </a:r>
          <a:endParaRPr lang="fi-FI" sz="1700" kern="1200"/>
        </a:p>
      </dsp:txBody>
      <dsp:txXfrm>
        <a:off x="0" y="0"/>
        <a:ext cx="1617119" cy="3831557"/>
      </dsp:txXfrm>
    </dsp:sp>
    <dsp:sp modelId="{52E6A8A0-A214-4A4F-AAAF-932B055C5D41}">
      <dsp:nvSpPr>
        <dsp:cNvPr id="0" name=""/>
        <dsp:cNvSpPr/>
      </dsp:nvSpPr>
      <dsp:spPr>
        <a:xfrm>
          <a:off x="1738403" y="59868"/>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fi-FI" sz="1600" kern="1200" smtClean="0"/>
            <a:t>1) joka tehdään riidan syntymisen jälkeen;</a:t>
          </a:r>
          <a:endParaRPr lang="fi-FI" sz="1600" kern="1200"/>
        </a:p>
      </dsp:txBody>
      <dsp:txXfrm>
        <a:off x="1738403" y="59868"/>
        <a:ext cx="6347195" cy="1197361"/>
      </dsp:txXfrm>
    </dsp:sp>
    <dsp:sp modelId="{38F71B71-87AD-4A29-81D2-905A1FC3163E}">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E3181D-7D9C-40E3-9B19-1AC65F128211}">
      <dsp:nvSpPr>
        <dsp:cNvPr id="0" name=""/>
        <dsp:cNvSpPr/>
      </dsp:nvSpPr>
      <dsp:spPr>
        <a:xfrm>
          <a:off x="1738403" y="131709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fi-FI" sz="1600" kern="1200" dirty="0" smtClean="0"/>
            <a:t>2) joka antaa kuluttajalle mahdollisuuden nostaa kanne muissa kuin tässä jaksossa tarkoitetuissa tuomioistuimissa; tai</a:t>
          </a:r>
          <a:endParaRPr lang="fi-FI" sz="1600" kern="1200" dirty="0"/>
        </a:p>
      </dsp:txBody>
      <dsp:txXfrm>
        <a:off x="1738403" y="1317097"/>
        <a:ext cx="6347195" cy="1197361"/>
      </dsp:txXfrm>
    </dsp:sp>
    <dsp:sp modelId="{D49B8A94-A420-4219-A8B9-BA045EF8D652}">
      <dsp:nvSpPr>
        <dsp:cNvPr id="0" name=""/>
        <dsp:cNvSpPr/>
      </dsp:nvSpPr>
      <dsp:spPr>
        <a:xfrm>
          <a:off x="1617119" y="251445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2510D4-8C5A-4FD6-8252-11175D37FD77}">
      <dsp:nvSpPr>
        <dsp:cNvPr id="0" name=""/>
        <dsp:cNvSpPr/>
      </dsp:nvSpPr>
      <dsp:spPr>
        <a:xfrm>
          <a:off x="1738403" y="257432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fi-FI" sz="1600" kern="1200" smtClean="0"/>
            <a:t>3) jonka tekevät kuluttaja ja toinen sopimuspuoli, joista kummallakin on kotipaikka tai asuinpaikka sopimusta tehtäessä samassa jäsenvaltiossa, ja jossa annetaan toimivalta tuon jäsenvaltion tuomioistuimille, edellyttäen, että tällainen sopimus ei ole tuon jäsenvaltion lain vastainen.</a:t>
          </a:r>
          <a:endParaRPr lang="fi-FI" sz="1600" kern="1200"/>
        </a:p>
      </dsp:txBody>
      <dsp:txXfrm>
        <a:off x="1738403" y="2574327"/>
        <a:ext cx="6347195" cy="1197361"/>
      </dsp:txXfrm>
    </dsp:sp>
    <dsp:sp modelId="{24FEA719-2204-4FA0-90B1-FCA67A1E6C2C}">
      <dsp:nvSpPr>
        <dsp:cNvPr id="0" name=""/>
        <dsp:cNvSpPr/>
      </dsp:nvSpPr>
      <dsp:spPr>
        <a:xfrm>
          <a:off x="1617119" y="377168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974D2-2502-41B0-AB39-7C167AD77E98}">
      <dsp:nvSpPr>
        <dsp:cNvPr id="0" name=""/>
        <dsp:cNvSpPr/>
      </dsp:nvSpPr>
      <dsp:spPr>
        <a:xfrm>
          <a:off x="0" y="0"/>
          <a:ext cx="3831557" cy="3831557"/>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EB0570F-641E-4B72-B057-64E19BAA57BE}">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i-FI" sz="1300" b="1" kern="1200" smtClean="0"/>
            <a:t>Tuomioistuin on toimivaltainen, jos vastaaja vastaa kyseisessä tuomioistuimessa </a:t>
          </a:r>
          <a:endParaRPr lang="fi-FI" sz="1300" kern="1200"/>
        </a:p>
      </dsp:txBody>
      <dsp:txXfrm>
        <a:off x="1915778" y="0"/>
        <a:ext cx="3084910" cy="1149469"/>
      </dsp:txXfrm>
    </dsp:sp>
    <dsp:sp modelId="{ADC0131E-FC5C-4777-87E3-17696D680FFF}">
      <dsp:nvSpPr>
        <dsp:cNvPr id="0" name=""/>
        <dsp:cNvSpPr/>
      </dsp:nvSpPr>
      <dsp:spPr>
        <a:xfrm>
          <a:off x="670523" y="1149469"/>
          <a:ext cx="2490509" cy="2490509"/>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C585993-94DC-4782-AEB1-05B4EC0F44F1}">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i-FI" sz="1300" b="1" kern="1200" smtClean="0"/>
            <a:t>Tätä säännöstä ei kuitenkaan sovelleta</a:t>
          </a:r>
          <a:r>
            <a:rPr lang="fi-FI" sz="1300" b="0" kern="1200" smtClean="0"/>
            <a:t>, </a:t>
          </a:r>
          <a:endParaRPr lang="fi-FI" sz="1300" kern="1200"/>
        </a:p>
      </dsp:txBody>
      <dsp:txXfrm>
        <a:off x="1915778" y="1149469"/>
        <a:ext cx="3084910" cy="1149465"/>
      </dsp:txXfrm>
    </dsp:sp>
    <dsp:sp modelId="{0B894D1C-1090-4A25-8A0F-BC94C67D9A66}">
      <dsp:nvSpPr>
        <dsp:cNvPr id="0" name=""/>
        <dsp:cNvSpPr/>
      </dsp:nvSpPr>
      <dsp:spPr>
        <a:xfrm>
          <a:off x="1341045" y="2298935"/>
          <a:ext cx="1149465" cy="1149465"/>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EAC1DA7-3C5C-42B4-9ABF-21430E6F48DE}">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i-FI" sz="1300" b="0" kern="1200" dirty="0" smtClean="0"/>
            <a:t>Edellä 3, 4 tai 5 jaksossa tarkoitetussa asiassa, kun vastaajana on </a:t>
          </a:r>
          <a:r>
            <a:rPr lang="fi-FI" sz="1300" b="0" kern="1200" dirty="0" smtClean="0">
              <a:solidFill>
                <a:srgbClr val="FF0000"/>
              </a:solidFill>
            </a:rPr>
            <a:t>vakuutuksenottaja, vakuutettu, vakuutussopimuksen edunsaaja, vahingon kärsinyt, kuluttaja tai työntekijä</a:t>
          </a:r>
          <a:r>
            <a:rPr lang="fi-FI" sz="1300" b="0" kern="1200" dirty="0" smtClean="0"/>
            <a:t>, </a:t>
          </a:r>
          <a:endParaRPr lang="fi-FI" sz="1300" kern="1200" dirty="0"/>
        </a:p>
      </dsp:txBody>
      <dsp:txXfrm>
        <a:off x="1915778" y="2298935"/>
        <a:ext cx="3084910" cy="1149465"/>
      </dsp:txXfrm>
    </dsp:sp>
    <dsp:sp modelId="{0258D3B5-935C-46D4-B33B-52287D8ABB35}">
      <dsp:nvSpPr>
        <dsp:cNvPr id="0" name=""/>
        <dsp:cNvSpPr/>
      </dsp:nvSpPr>
      <dsp:spPr>
        <a:xfrm>
          <a:off x="5000688" y="1149469"/>
          <a:ext cx="3084910" cy="114946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rtl="0">
            <a:lnSpc>
              <a:spcPct val="90000"/>
            </a:lnSpc>
            <a:spcBef>
              <a:spcPct val="0"/>
            </a:spcBef>
            <a:spcAft>
              <a:spcPct val="15000"/>
            </a:spcAft>
            <a:buChar char="••"/>
          </a:pPr>
          <a:r>
            <a:rPr lang="fi-FI" sz="1100" b="1" kern="1200" smtClean="0"/>
            <a:t>jos vastaaja on vastannut kiistääkseen toimivallan tai </a:t>
          </a:r>
          <a:endParaRPr lang="fi-FI" sz="1100" kern="1200"/>
        </a:p>
        <a:p>
          <a:pPr marL="57150" lvl="1" indent="-57150" algn="l" defTabSz="488950" rtl="0">
            <a:lnSpc>
              <a:spcPct val="90000"/>
            </a:lnSpc>
            <a:spcBef>
              <a:spcPct val="0"/>
            </a:spcBef>
            <a:spcAft>
              <a:spcPct val="15000"/>
            </a:spcAft>
            <a:buChar char="••"/>
          </a:pPr>
          <a:r>
            <a:rPr lang="fi-FI" sz="1100" b="1" kern="1200" smtClean="0"/>
            <a:t>jos toinen tuomioistuin on 24 artiklan mukaan yksinomaisesti toimivaltainen </a:t>
          </a:r>
          <a:r>
            <a:rPr lang="fi-FI" sz="1100" b="0" kern="1200" smtClean="0"/>
            <a:t>(mm. kiinteistöjutut sekä rekisterimerkintöjen pätevyys)</a:t>
          </a:r>
          <a:endParaRPr lang="fi-FI" sz="1100" kern="1200"/>
        </a:p>
      </dsp:txBody>
      <dsp:txXfrm>
        <a:off x="5000688" y="1149469"/>
        <a:ext cx="3084910" cy="1149465"/>
      </dsp:txXfrm>
    </dsp:sp>
    <dsp:sp modelId="{6D7556B9-D82B-416E-9731-8764210FD655}">
      <dsp:nvSpPr>
        <dsp:cNvPr id="0" name=""/>
        <dsp:cNvSpPr/>
      </dsp:nvSpPr>
      <dsp:spPr>
        <a:xfrm>
          <a:off x="5000688" y="2298935"/>
          <a:ext cx="3084910" cy="114946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rtl="0">
            <a:lnSpc>
              <a:spcPct val="90000"/>
            </a:lnSpc>
            <a:spcBef>
              <a:spcPct val="0"/>
            </a:spcBef>
            <a:spcAft>
              <a:spcPct val="15000"/>
            </a:spcAft>
            <a:buChar char="••"/>
          </a:pPr>
          <a:r>
            <a:rPr lang="fi-FI" sz="1100" b="0" kern="1200" smtClean="0"/>
            <a:t>tuomioistuimen on, ennen kuin se toteaa olevansa toimivaltainen 1 kohdan nojalla, varmistettava, että vastaajalle on annettu tietoa hänen oikeudestaan kiistää tuomioistuimen toimivalta sekä haasteeseen vastaamisen tai vastaamatta jättämisen seurauksista.</a:t>
          </a:r>
          <a:endParaRPr lang="fi-FI" sz="1100" kern="1200"/>
        </a:p>
      </dsp:txBody>
      <dsp:txXfrm>
        <a:off x="5000688" y="2298935"/>
        <a:ext cx="3084910" cy="11494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37913-7A2F-41EF-A4DF-6AA31F5B39ED}">
      <dsp:nvSpPr>
        <dsp:cNvPr id="0" name=""/>
        <dsp:cNvSpPr/>
      </dsp:nvSpPr>
      <dsp:spPr>
        <a:xfrm>
          <a:off x="0" y="165638"/>
          <a:ext cx="8085599" cy="17199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smtClean="0"/>
            <a:t>Jos jäsenvaltion tuomioistuimessa nostettu kanne koskee pääasiallisesti asiaa, jonka toisen jäsenvaltion tuomioistuimet ovat 24 artiklan mukaan yksinomaisesti toimivaltaisia tutkimaan, tuomioistuimen on omasta aloitteestaan jätettävä asia tutkimatta.</a:t>
          </a:r>
          <a:endParaRPr lang="fi-FI" sz="2100" kern="1200"/>
        </a:p>
      </dsp:txBody>
      <dsp:txXfrm>
        <a:off x="83959" y="249597"/>
        <a:ext cx="7917681" cy="1551982"/>
      </dsp:txXfrm>
    </dsp:sp>
    <dsp:sp modelId="{73A9F4D8-70C0-4F93-9C0A-E6C6C3434C97}">
      <dsp:nvSpPr>
        <dsp:cNvPr id="0" name=""/>
        <dsp:cNvSpPr/>
      </dsp:nvSpPr>
      <dsp:spPr>
        <a:xfrm>
          <a:off x="0" y="1946018"/>
          <a:ext cx="8085599" cy="17199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i-FI" sz="2100" b="1" kern="1200" smtClean="0"/>
            <a:t>Jos jäsenvaltion tuomioistuimessa nostetaan kanne sellaista vastaajaa vastaan, jolla on kotipaikka toisessa jäsenvaltiossa ja jos vastaaja ei vastaa, tuomioistuimen on omasta aloitteestaan jätettävä asia tutkimatta, jollei se ole toimivaltainen tämän asetuksen säännösten perusteella.</a:t>
          </a:r>
          <a:endParaRPr lang="fi-FI" sz="2100" kern="1200"/>
        </a:p>
      </dsp:txBody>
      <dsp:txXfrm>
        <a:off x="83959" y="2029977"/>
        <a:ext cx="7917681" cy="15519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9E4EB-45E2-4426-BF17-ACC4BB263059}">
      <dsp:nvSpPr>
        <dsp:cNvPr id="0" name=""/>
        <dsp:cNvSpPr/>
      </dsp:nvSpPr>
      <dsp:spPr>
        <a:xfrm>
          <a:off x="0" y="335603"/>
          <a:ext cx="8085599" cy="579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i-FI" sz="1500" b="1" i="1" kern="1200" dirty="0" smtClean="0"/>
            <a:t>Prosessioikeuden</a:t>
          </a:r>
          <a:r>
            <a:rPr lang="fi-FI" sz="1500" b="1" kern="1200" dirty="0" smtClean="0"/>
            <a:t> ja muiden oikeussuojajärjestelmien tulee turvata </a:t>
          </a:r>
          <a:r>
            <a:rPr lang="fi-FI" sz="1500" b="1" i="1" kern="1200" dirty="0" smtClean="0"/>
            <a:t>käytännön mahdollisuudet </a:t>
          </a:r>
          <a:r>
            <a:rPr lang="fi-FI" sz="1500" b="1" kern="1200" dirty="0" smtClean="0"/>
            <a:t>toteuttaa aineellisiin normeihin perustuvat oikeudet </a:t>
          </a:r>
          <a:endParaRPr lang="fi-FI" sz="1500" kern="1200" dirty="0"/>
        </a:p>
      </dsp:txBody>
      <dsp:txXfrm>
        <a:off x="28272" y="363875"/>
        <a:ext cx="8029055" cy="522605"/>
      </dsp:txXfrm>
    </dsp:sp>
    <dsp:sp modelId="{BBD83779-6A58-499F-A396-99C5866EC76E}">
      <dsp:nvSpPr>
        <dsp:cNvPr id="0" name=""/>
        <dsp:cNvSpPr/>
      </dsp:nvSpPr>
      <dsp:spPr>
        <a:xfrm>
          <a:off x="0" y="957953"/>
          <a:ext cx="8085599" cy="579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i-FI" sz="1500" b="1" kern="1200" smtClean="0"/>
            <a:t>Myös on estettävä </a:t>
          </a:r>
          <a:r>
            <a:rPr lang="fi-FI" sz="1500" b="1" i="1" kern="1200" smtClean="0"/>
            <a:t>prosessijärjestelmien väärinkäyttö </a:t>
          </a:r>
          <a:r>
            <a:rPr lang="fi-FI" sz="1500" b="1" kern="1200" smtClean="0"/>
            <a:t>aineellisten oikeuksien mitätöimiseksi. </a:t>
          </a:r>
          <a:endParaRPr lang="fi-FI" sz="1500" kern="1200"/>
        </a:p>
      </dsp:txBody>
      <dsp:txXfrm>
        <a:off x="28272" y="986225"/>
        <a:ext cx="8029055" cy="522605"/>
      </dsp:txXfrm>
    </dsp:sp>
    <dsp:sp modelId="{8FCCF6FE-DA41-4060-B5CA-AA23274975E9}">
      <dsp:nvSpPr>
        <dsp:cNvPr id="0" name=""/>
        <dsp:cNvSpPr/>
      </dsp:nvSpPr>
      <dsp:spPr>
        <a:xfrm>
          <a:off x="0" y="1580303"/>
          <a:ext cx="8085599" cy="579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i-FI" sz="1500" b="0" kern="1200" dirty="0" smtClean="0"/>
            <a:t>Prosessioikeus kuuluu kansalliseen lainsäädäntövaltaan myös silloin, kun menettelysäännöt  koskevat yksityisten oikeuksia turvaavan EU:n aineellisen sääntelyn toteuttamista </a:t>
          </a:r>
          <a:endParaRPr lang="fi-FI" sz="1500" kern="1200" dirty="0"/>
        </a:p>
      </dsp:txBody>
      <dsp:txXfrm>
        <a:off x="28272" y="1608575"/>
        <a:ext cx="8029055" cy="522605"/>
      </dsp:txXfrm>
    </dsp:sp>
    <dsp:sp modelId="{2BDB77F8-F41A-482E-AB7E-48E2A6A991D0}">
      <dsp:nvSpPr>
        <dsp:cNvPr id="0" name=""/>
        <dsp:cNvSpPr/>
      </dsp:nvSpPr>
      <dsp:spPr>
        <a:xfrm>
          <a:off x="0" y="2202653"/>
          <a:ext cx="8085599" cy="57914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i-FI" sz="1500" b="0" kern="1200" smtClean="0"/>
            <a:t>EU-tuomioistuin (EUT): </a:t>
          </a:r>
          <a:endParaRPr lang="fi-FI" sz="1500" kern="1200"/>
        </a:p>
      </dsp:txBody>
      <dsp:txXfrm>
        <a:off x="28272" y="2230925"/>
        <a:ext cx="8029055" cy="522605"/>
      </dsp:txXfrm>
    </dsp:sp>
    <dsp:sp modelId="{35AA07A6-28D1-41D2-AC6A-F966638D87F8}">
      <dsp:nvSpPr>
        <dsp:cNvPr id="0" name=""/>
        <dsp:cNvSpPr/>
      </dsp:nvSpPr>
      <dsp:spPr>
        <a:xfrm>
          <a:off x="0" y="2781803"/>
          <a:ext cx="8085599" cy="714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19050" rIns="106680" bIns="19050" numCol="1" spcCol="1270" anchor="t" anchorCtr="0">
          <a:noAutofit/>
        </a:bodyPr>
        <a:lstStyle/>
        <a:p>
          <a:pPr marL="114300" lvl="1" indent="-114300" algn="l" defTabSz="533400" rtl="0">
            <a:lnSpc>
              <a:spcPct val="90000"/>
            </a:lnSpc>
            <a:spcBef>
              <a:spcPct val="0"/>
            </a:spcBef>
            <a:spcAft>
              <a:spcPct val="20000"/>
            </a:spcAft>
            <a:buChar char="••"/>
          </a:pPr>
          <a:r>
            <a:rPr lang="fi-FI" sz="1200" b="0" kern="1200" smtClean="0"/>
            <a:t>kansalliset menettelysäännöt eivät kuitenkaan  saa olla epäedullisempia kuin ne, jotka koskevat samankaltaisia jäsenvaltioiden  sisäiseen oikeuteen perustuvia vaatimuksia (</a:t>
          </a:r>
          <a:r>
            <a:rPr lang="fi-FI" sz="1200" b="0" i="1" kern="1200" smtClean="0"/>
            <a:t>vastaavuusperiaate</a:t>
          </a:r>
          <a:r>
            <a:rPr lang="fi-FI" sz="1200" b="0" kern="1200" smtClean="0"/>
            <a:t>), </a:t>
          </a:r>
          <a:endParaRPr lang="fi-FI" sz="1200" kern="1200"/>
        </a:p>
        <a:p>
          <a:pPr marL="114300" lvl="1" indent="-114300" algn="l" defTabSz="533400" rtl="0">
            <a:lnSpc>
              <a:spcPct val="90000"/>
            </a:lnSpc>
            <a:spcBef>
              <a:spcPct val="0"/>
            </a:spcBef>
            <a:spcAft>
              <a:spcPct val="20000"/>
            </a:spcAft>
            <a:buChar char="••"/>
          </a:pPr>
          <a:r>
            <a:rPr lang="fi-FI" sz="1200" b="0" kern="1200" smtClean="0"/>
            <a:t>eivätkä ne  saa tehdä unionin oikeuteen perustuvien oikeuksien käyttämistä käytännössä  mahdottomaksi tai suhteettoman vaikeaksi (</a:t>
          </a:r>
          <a:r>
            <a:rPr lang="fi-FI" sz="1200" b="0" i="1" kern="1200" smtClean="0"/>
            <a:t>tehokkuusperiaate</a:t>
          </a:r>
          <a:r>
            <a:rPr lang="fi-FI" sz="1200" b="0" kern="1200" smtClean="0"/>
            <a:t>) </a:t>
          </a:r>
          <a:endParaRPr lang="fi-FI" sz="1200" kern="1200"/>
        </a:p>
      </dsp:txBody>
      <dsp:txXfrm>
        <a:off x="0" y="2781803"/>
        <a:ext cx="8085599" cy="7141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3A1DE-9AF1-47AB-B334-747D35F1F37B}">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3F13F7-1F6C-4945-A4DA-7CD183C33734}">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fi-FI" sz="2100" b="1" kern="1200" dirty="0" smtClean="0"/>
            <a:t>Miksi vastaaja on passiivinen </a:t>
          </a:r>
          <a:endParaRPr lang="fi-FI" sz="2100" kern="1200" dirty="0"/>
        </a:p>
      </dsp:txBody>
      <dsp:txXfrm>
        <a:off x="0" y="0"/>
        <a:ext cx="1617119" cy="1915778"/>
      </dsp:txXfrm>
    </dsp:sp>
    <dsp:sp modelId="{D57325CF-29B0-44A4-A858-9C57B52BC13D}">
      <dsp:nvSpPr>
        <dsp:cNvPr id="0" name=""/>
        <dsp:cNvSpPr/>
      </dsp:nvSpPr>
      <dsp:spPr>
        <a:xfrm>
          <a:off x="1738403" y="29934"/>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fi-FI" sz="1800" kern="1200" smtClean="0"/>
            <a:t>Prosessuaalisten resurssien epätasapaino </a:t>
          </a:r>
          <a:endParaRPr lang="fi-FI" sz="1800" kern="1200"/>
        </a:p>
      </dsp:txBody>
      <dsp:txXfrm>
        <a:off x="1738403" y="29934"/>
        <a:ext cx="6347195" cy="598680"/>
      </dsp:txXfrm>
    </dsp:sp>
    <dsp:sp modelId="{D59154C2-3B42-4B45-8315-88CF54C9472A}">
      <dsp:nvSpPr>
        <dsp:cNvPr id="0" name=""/>
        <dsp:cNvSpPr/>
      </dsp:nvSpPr>
      <dsp:spPr>
        <a:xfrm>
          <a:off x="1617119" y="62861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4C8546-F5D5-407B-BAA0-24C23F4EACD9}">
      <dsp:nvSpPr>
        <dsp:cNvPr id="0" name=""/>
        <dsp:cNvSpPr/>
      </dsp:nvSpPr>
      <dsp:spPr>
        <a:xfrm>
          <a:off x="1738403" y="658548"/>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fi-FI" sz="1800" kern="1200" smtClean="0"/>
            <a:t>Sääntelyn tulkinnanvaraisuus ja oikeudenkäyntikulujen riski </a:t>
          </a:r>
          <a:endParaRPr lang="fi-FI" sz="1800" kern="1200"/>
        </a:p>
      </dsp:txBody>
      <dsp:txXfrm>
        <a:off x="1738403" y="658548"/>
        <a:ext cx="6347195" cy="598680"/>
      </dsp:txXfrm>
    </dsp:sp>
    <dsp:sp modelId="{B3D9A2A8-8499-42F8-A6D7-43474641CDB8}">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BBF22A-5CAF-4000-A0D6-CEA9E49D89AE}">
      <dsp:nvSpPr>
        <dsp:cNvPr id="0" name=""/>
        <dsp:cNvSpPr/>
      </dsp:nvSpPr>
      <dsp:spPr>
        <a:xfrm>
          <a:off x="1738403" y="1287163"/>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fi-FI" sz="1800" kern="1200" smtClean="0"/>
            <a:t>Sosiaaliset tai terveydelliset syyt, elämäntilanne ym. </a:t>
          </a:r>
          <a:endParaRPr lang="fi-FI" sz="1800" kern="1200"/>
        </a:p>
      </dsp:txBody>
      <dsp:txXfrm>
        <a:off x="1738403" y="1287163"/>
        <a:ext cx="6347195" cy="598680"/>
      </dsp:txXfrm>
    </dsp:sp>
    <dsp:sp modelId="{38124096-E580-45A4-A9E9-044CDEF1A35A}">
      <dsp:nvSpPr>
        <dsp:cNvPr id="0" name=""/>
        <dsp:cNvSpPr/>
      </dsp:nvSpPr>
      <dsp:spPr>
        <a:xfrm>
          <a:off x="1617119" y="18858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0EC4DF-5812-4091-9D8D-1FE9DA7E4634}">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76C1E4-9C13-4F99-8C85-56F9B70DE410}">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fi-FI" sz="2100" b="1" kern="1200" smtClean="0"/>
            <a:t>Vastaajan poissaolo: </a:t>
          </a:r>
          <a:endParaRPr lang="fi-FI" sz="2100" kern="1200"/>
        </a:p>
      </dsp:txBody>
      <dsp:txXfrm>
        <a:off x="0" y="1915778"/>
        <a:ext cx="1617119" cy="1915778"/>
      </dsp:txXfrm>
    </dsp:sp>
    <dsp:sp modelId="{2EC58DCF-2DE1-449B-884B-333D259F76EB}">
      <dsp:nvSpPr>
        <dsp:cNvPr id="0" name=""/>
        <dsp:cNvSpPr/>
      </dsp:nvSpPr>
      <dsp:spPr>
        <a:xfrm>
          <a:off x="1738403" y="2002774"/>
          <a:ext cx="6347195"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fi-FI" sz="1800" b="1" kern="1200" dirty="0" smtClean="0"/>
            <a:t>Yksipuolinen tuomio</a:t>
          </a:r>
          <a:r>
            <a:rPr lang="fi-FI" sz="1800" kern="1200" dirty="0" smtClean="0"/>
            <a:t>: kanne tulisi yleensä hyväksyä, mikäli se ei ole </a:t>
          </a:r>
          <a:r>
            <a:rPr lang="fi-FI" sz="1800" b="1" kern="1200" dirty="0" smtClean="0">
              <a:solidFill>
                <a:srgbClr val="FF0000"/>
              </a:solidFill>
            </a:rPr>
            <a:t>selvästi perusteeton </a:t>
          </a:r>
          <a:r>
            <a:rPr lang="fi-FI" sz="1800" kern="1200" dirty="0" smtClean="0"/>
            <a:t>(oikeudenkäymiskaari, 4/1734, OK, 5:13 ja 12:13) </a:t>
          </a:r>
          <a:endParaRPr lang="fi-FI" sz="1800" kern="1200" dirty="0"/>
        </a:p>
      </dsp:txBody>
      <dsp:txXfrm>
        <a:off x="1738403" y="2002774"/>
        <a:ext cx="6347195" cy="1739916"/>
      </dsp:txXfrm>
    </dsp:sp>
    <dsp:sp modelId="{FF286A8A-418C-42CC-A93D-78736969949E}">
      <dsp:nvSpPr>
        <dsp:cNvPr id="0" name=""/>
        <dsp:cNvSpPr/>
      </dsp:nvSpPr>
      <dsp:spPr>
        <a:xfrm>
          <a:off x="1617119" y="374269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EB168-AC21-48CC-B1C1-1461304C1111}">
      <dsp:nvSpPr>
        <dsp:cNvPr id="0" name=""/>
        <dsp:cNvSpPr/>
      </dsp:nvSpPr>
      <dsp:spPr>
        <a:xfrm>
          <a:off x="0" y="0"/>
          <a:ext cx="8085599"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2E7977-4C6E-4A9E-AD72-02D88519D046}">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b="1" kern="1200" smtClean="0"/>
            <a:t>Väittämistaakka (OK 24:3.2): </a:t>
          </a:r>
          <a:endParaRPr lang="fi-FI" sz="1500" kern="1200"/>
        </a:p>
      </dsp:txBody>
      <dsp:txXfrm>
        <a:off x="0" y="0"/>
        <a:ext cx="1617119" cy="3831557"/>
      </dsp:txXfrm>
    </dsp:sp>
    <dsp:sp modelId="{17C2E1C5-1B38-4998-9D3B-2CB4D37C9219}">
      <dsp:nvSpPr>
        <dsp:cNvPr id="0" name=""/>
        <dsp:cNvSpPr/>
      </dsp:nvSpPr>
      <dsp:spPr>
        <a:xfrm>
          <a:off x="1738403" y="45041"/>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dirty="0" smtClean="0"/>
            <a:t>asiassa, jossa sovinto on sallittu, tuomiota ei saa perustaa seikkaan, johon asianosainen ei ole vaatimuksensa tai vastustamisensa tueksi vedonnut </a:t>
          </a:r>
          <a:endParaRPr lang="fi-FI" sz="1900" kern="1200" dirty="0"/>
        </a:p>
      </dsp:txBody>
      <dsp:txXfrm>
        <a:off x="1738403" y="45041"/>
        <a:ext cx="6347195" cy="900827"/>
      </dsp:txXfrm>
    </dsp:sp>
    <dsp:sp modelId="{01D80ED5-FA24-4738-A0A9-A2587F5B9476}">
      <dsp:nvSpPr>
        <dsp:cNvPr id="0" name=""/>
        <dsp:cNvSpPr/>
      </dsp:nvSpPr>
      <dsp:spPr>
        <a:xfrm>
          <a:off x="1617119" y="945868"/>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692686-2E9B-43D5-B96D-05B31CEAA049}">
      <dsp:nvSpPr>
        <dsp:cNvPr id="0" name=""/>
        <dsp:cNvSpPr/>
      </dsp:nvSpPr>
      <dsp:spPr>
        <a:xfrm>
          <a:off x="1738403" y="990910"/>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ilman vetoamista ei tutkita mahdollisia tosiseikkoja eikä edes tiedossa olevien tosiseikkojen oikeudellista merkitystä </a:t>
          </a:r>
          <a:endParaRPr lang="fi-FI" sz="1900" kern="1200"/>
        </a:p>
      </dsp:txBody>
      <dsp:txXfrm>
        <a:off x="1738403" y="990910"/>
        <a:ext cx="6347195" cy="900827"/>
      </dsp:txXfrm>
    </dsp:sp>
    <dsp:sp modelId="{38FA59EF-9467-42C1-AB28-EA716ACBBFE1}">
      <dsp:nvSpPr>
        <dsp:cNvPr id="0" name=""/>
        <dsp:cNvSpPr/>
      </dsp:nvSpPr>
      <dsp:spPr>
        <a:xfrm>
          <a:off x="1617119" y="1891737"/>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8AE89A-3EE0-457D-A46D-867230510060}">
      <dsp:nvSpPr>
        <dsp:cNvPr id="0" name=""/>
        <dsp:cNvSpPr/>
      </dsp:nvSpPr>
      <dsp:spPr>
        <a:xfrm>
          <a:off x="1738403" y="1936779"/>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dirty="0" smtClean="0"/>
            <a:t>Ei koske oikeussääntöjä eli sitä, miten tosiseikkoja on oikeudellisesti arvioitava</a:t>
          </a:r>
          <a:endParaRPr lang="fi-FI" sz="1900" kern="1200" dirty="0"/>
        </a:p>
      </dsp:txBody>
      <dsp:txXfrm>
        <a:off x="1738403" y="1936779"/>
        <a:ext cx="6347195" cy="900827"/>
      </dsp:txXfrm>
    </dsp:sp>
    <dsp:sp modelId="{1C4B38C2-52D9-41AB-9C55-DB1DF2870ECA}">
      <dsp:nvSpPr>
        <dsp:cNvPr id="0" name=""/>
        <dsp:cNvSpPr/>
      </dsp:nvSpPr>
      <dsp:spPr>
        <a:xfrm>
          <a:off x="1617119" y="2837606"/>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9E880E-48FC-46B8-96EB-9B248596D4D7}">
      <dsp:nvSpPr>
        <dsp:cNvPr id="0" name=""/>
        <dsp:cNvSpPr/>
      </dsp:nvSpPr>
      <dsp:spPr>
        <a:xfrm>
          <a:off x="1738403" y="2882647"/>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dirty="0" smtClean="0"/>
            <a:t>Tämä erottelu ei ole yksiselitteinen: esim. sopimusvastuu / sopimuksenulkoinen vastuu korvausvaatimuksen perusteena tai sopimuksen kohtuullisuus  </a:t>
          </a:r>
          <a:endParaRPr lang="fi-FI" sz="1900" kern="1200" dirty="0"/>
        </a:p>
      </dsp:txBody>
      <dsp:txXfrm>
        <a:off x="1738403" y="2882647"/>
        <a:ext cx="6347195" cy="900827"/>
      </dsp:txXfrm>
    </dsp:sp>
    <dsp:sp modelId="{9BA93FB9-D5A5-45EB-A7C0-F0F93E41B001}">
      <dsp:nvSpPr>
        <dsp:cNvPr id="0" name=""/>
        <dsp:cNvSpPr/>
      </dsp:nvSpPr>
      <dsp:spPr>
        <a:xfrm>
          <a:off x="1617119" y="3783475"/>
          <a:ext cx="64684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F55D7-93C4-495F-8BD3-687D9253F2CD}">
      <dsp:nvSpPr>
        <dsp:cNvPr id="0" name=""/>
        <dsp:cNvSpPr/>
      </dsp:nvSpPr>
      <dsp:spPr>
        <a:xfrm>
          <a:off x="0" y="3142706"/>
          <a:ext cx="8085599" cy="687547"/>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Resurssien epätasapaino voi vaatia tutkintamenetelmää </a:t>
          </a:r>
          <a:endParaRPr lang="fi-FI" sz="1300" kern="1200"/>
        </a:p>
      </dsp:txBody>
      <dsp:txXfrm>
        <a:off x="0" y="3142706"/>
        <a:ext cx="8085599" cy="687547"/>
      </dsp:txXfrm>
    </dsp:sp>
    <dsp:sp modelId="{BA511336-6B8F-4F95-92DB-082EAEFCC666}">
      <dsp:nvSpPr>
        <dsp:cNvPr id="0" name=""/>
        <dsp:cNvSpPr/>
      </dsp:nvSpPr>
      <dsp:spPr>
        <a:xfrm rot="10800000">
          <a:off x="0" y="2095572"/>
          <a:ext cx="8085599" cy="1057447"/>
        </a:xfrm>
        <a:prstGeom prst="upArrowCallout">
          <a:avLst/>
        </a:prstGeom>
        <a:gradFill rotWithShape="0">
          <a:gsLst>
            <a:gs pos="0">
              <a:schemeClr val="accent2">
                <a:hueOff val="-2930033"/>
                <a:satOff val="4848"/>
                <a:lumOff val="-6928"/>
                <a:alphaOff val="0"/>
                <a:tint val="50000"/>
                <a:satMod val="300000"/>
              </a:schemeClr>
            </a:gs>
            <a:gs pos="35000">
              <a:schemeClr val="accent2">
                <a:hueOff val="-2930033"/>
                <a:satOff val="4848"/>
                <a:lumOff val="-6928"/>
                <a:alphaOff val="0"/>
                <a:tint val="37000"/>
                <a:satMod val="300000"/>
              </a:schemeClr>
            </a:gs>
            <a:gs pos="100000">
              <a:schemeClr val="accent2">
                <a:hueOff val="-2930033"/>
                <a:satOff val="4848"/>
                <a:lumOff val="-69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Ns. aineellinen / prosessuaalinen totuus </a:t>
          </a:r>
          <a:endParaRPr lang="fi-FI" sz="1300" kern="1200"/>
        </a:p>
      </dsp:txBody>
      <dsp:txXfrm rot="-10800000">
        <a:off x="0" y="2095572"/>
        <a:ext cx="8085599" cy="371164"/>
      </dsp:txXfrm>
    </dsp:sp>
    <dsp:sp modelId="{D7936FBB-3F8E-4DDD-8E53-BEC0175105FC}">
      <dsp:nvSpPr>
        <dsp:cNvPr id="0" name=""/>
        <dsp:cNvSpPr/>
      </dsp:nvSpPr>
      <dsp:spPr>
        <a:xfrm>
          <a:off x="3948" y="2466736"/>
          <a:ext cx="2692567" cy="316176"/>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fi-FI" sz="1000" kern="1200" smtClean="0"/>
            <a:t>Asianosaisen intressi olla vetoamatta edulliseen seikkaan </a:t>
          </a:r>
          <a:endParaRPr lang="fi-FI" sz="1000" kern="1200"/>
        </a:p>
      </dsp:txBody>
      <dsp:txXfrm>
        <a:off x="3948" y="2466736"/>
        <a:ext cx="2692567" cy="316176"/>
      </dsp:txXfrm>
    </dsp:sp>
    <dsp:sp modelId="{787B8D23-B54E-463B-B77D-FE13E04AE7A6}">
      <dsp:nvSpPr>
        <dsp:cNvPr id="0" name=""/>
        <dsp:cNvSpPr/>
      </dsp:nvSpPr>
      <dsp:spPr>
        <a:xfrm>
          <a:off x="2696515" y="2466736"/>
          <a:ext cx="2692567" cy="316176"/>
        </a:xfrm>
        <a:prstGeom prst="rect">
          <a:avLst/>
        </a:prstGeom>
        <a:solidFill>
          <a:schemeClr val="accent2">
            <a:tint val="40000"/>
            <a:alpha val="90000"/>
            <a:hueOff val="-2001252"/>
            <a:satOff val="-10713"/>
            <a:lumOff val="-1014"/>
            <a:alphaOff val="0"/>
          </a:schemeClr>
        </a:solidFill>
        <a:ln w="9525" cap="flat" cmpd="sng" algn="ctr">
          <a:solidFill>
            <a:schemeClr val="accent2">
              <a:tint val="40000"/>
              <a:alpha val="90000"/>
              <a:hueOff val="-2001252"/>
              <a:satOff val="-10713"/>
              <a:lumOff val="-10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fi-FI" sz="1000" kern="1200" smtClean="0"/>
            <a:t>Vastapuolella oltava mahdollisuus lausua aineistosta </a:t>
          </a:r>
          <a:endParaRPr lang="fi-FI" sz="1000" kern="1200"/>
        </a:p>
      </dsp:txBody>
      <dsp:txXfrm>
        <a:off x="2696515" y="2466736"/>
        <a:ext cx="2692567" cy="316176"/>
      </dsp:txXfrm>
    </dsp:sp>
    <dsp:sp modelId="{866903A9-EE8A-4FBD-8B30-C8C21D53DD64}">
      <dsp:nvSpPr>
        <dsp:cNvPr id="0" name=""/>
        <dsp:cNvSpPr/>
      </dsp:nvSpPr>
      <dsp:spPr>
        <a:xfrm>
          <a:off x="5389083" y="2466736"/>
          <a:ext cx="2692567" cy="316176"/>
        </a:xfrm>
        <a:prstGeom prst="rect">
          <a:avLst/>
        </a:prstGeom>
        <a:solidFill>
          <a:schemeClr val="accent2">
            <a:tint val="40000"/>
            <a:alpha val="90000"/>
            <a:hueOff val="-4002503"/>
            <a:satOff val="-21426"/>
            <a:lumOff val="-2028"/>
            <a:alphaOff val="0"/>
          </a:schemeClr>
        </a:solidFill>
        <a:ln w="9525" cap="flat" cmpd="sng" algn="ctr">
          <a:solidFill>
            <a:schemeClr val="accent2">
              <a:tint val="40000"/>
              <a:alpha val="90000"/>
              <a:hueOff val="-4002503"/>
              <a:satOff val="-21426"/>
              <a:lumOff val="-20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fi-FI" sz="1000" kern="1200" smtClean="0"/>
            <a:t>Tuomioistuimen puolueettomuus </a:t>
          </a:r>
          <a:endParaRPr lang="fi-FI" sz="1000" kern="1200"/>
        </a:p>
      </dsp:txBody>
      <dsp:txXfrm>
        <a:off x="5389083" y="2466736"/>
        <a:ext cx="2692567" cy="316176"/>
      </dsp:txXfrm>
    </dsp:sp>
    <dsp:sp modelId="{D82F1294-6FA7-4534-B4C6-944D423A647F}">
      <dsp:nvSpPr>
        <dsp:cNvPr id="0" name=""/>
        <dsp:cNvSpPr/>
      </dsp:nvSpPr>
      <dsp:spPr>
        <a:xfrm rot="10800000">
          <a:off x="0" y="1048437"/>
          <a:ext cx="8085599" cy="1057447"/>
        </a:xfrm>
        <a:prstGeom prst="upArrowCallout">
          <a:avLst/>
        </a:prstGeom>
        <a:gradFill rotWithShape="0">
          <a:gsLst>
            <a:gs pos="0">
              <a:schemeClr val="accent2">
                <a:hueOff val="-5860066"/>
                <a:satOff val="9697"/>
                <a:lumOff val="-13856"/>
                <a:alphaOff val="0"/>
                <a:tint val="50000"/>
                <a:satMod val="300000"/>
              </a:schemeClr>
            </a:gs>
            <a:gs pos="35000">
              <a:schemeClr val="accent2">
                <a:hueOff val="-5860066"/>
                <a:satOff val="9697"/>
                <a:lumOff val="-13856"/>
                <a:alphaOff val="0"/>
                <a:tint val="37000"/>
                <a:satMod val="300000"/>
              </a:schemeClr>
            </a:gs>
            <a:gs pos="100000">
              <a:schemeClr val="accent2">
                <a:hueOff val="-5860066"/>
                <a:satOff val="9697"/>
                <a:lumOff val="-138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Määräämisperiaate / virallisperiaate </a:t>
          </a:r>
          <a:endParaRPr lang="fi-FI" sz="1300" kern="1200"/>
        </a:p>
      </dsp:txBody>
      <dsp:txXfrm rot="-10800000">
        <a:off x="0" y="1048437"/>
        <a:ext cx="8085599" cy="371164"/>
      </dsp:txXfrm>
    </dsp:sp>
    <dsp:sp modelId="{F3BCF9E7-2C3B-492A-845E-D219D41FA1D6}">
      <dsp:nvSpPr>
        <dsp:cNvPr id="0" name=""/>
        <dsp:cNvSpPr/>
      </dsp:nvSpPr>
      <dsp:spPr>
        <a:xfrm>
          <a:off x="0" y="1419601"/>
          <a:ext cx="4042799" cy="316176"/>
        </a:xfrm>
        <a:prstGeom prst="rect">
          <a:avLst/>
        </a:prstGeom>
        <a:solidFill>
          <a:schemeClr val="accent2">
            <a:tint val="40000"/>
            <a:alpha val="90000"/>
            <a:hueOff val="-6003755"/>
            <a:satOff val="-32139"/>
            <a:lumOff val="-3043"/>
            <a:alphaOff val="0"/>
          </a:schemeClr>
        </a:solidFill>
        <a:ln w="9525" cap="flat" cmpd="sng" algn="ctr">
          <a:solidFill>
            <a:schemeClr val="accent2">
              <a:tint val="40000"/>
              <a:alpha val="90000"/>
              <a:hueOff val="-6003755"/>
              <a:satOff val="-32139"/>
              <a:lumOff val="-30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fi-FI" sz="1000" kern="1200" smtClean="0"/>
            <a:t>Asianosaisten määräysvalta / tuomioistuimen aktiivisuus </a:t>
          </a:r>
          <a:endParaRPr lang="fi-FI" sz="1000" kern="1200"/>
        </a:p>
      </dsp:txBody>
      <dsp:txXfrm>
        <a:off x="0" y="1419601"/>
        <a:ext cx="4042799" cy="316176"/>
      </dsp:txXfrm>
    </dsp:sp>
    <dsp:sp modelId="{27F655B3-8D16-4E52-B231-DD01C2D94789}">
      <dsp:nvSpPr>
        <dsp:cNvPr id="0" name=""/>
        <dsp:cNvSpPr/>
      </dsp:nvSpPr>
      <dsp:spPr>
        <a:xfrm>
          <a:off x="4042799" y="1419601"/>
          <a:ext cx="4042799" cy="316176"/>
        </a:xfrm>
        <a:prstGeom prst="rect">
          <a:avLst/>
        </a:prstGeom>
        <a:solidFill>
          <a:schemeClr val="accent2">
            <a:tint val="40000"/>
            <a:alpha val="90000"/>
            <a:hueOff val="-8005007"/>
            <a:satOff val="-42852"/>
            <a:lumOff val="-4057"/>
            <a:alphaOff val="0"/>
          </a:schemeClr>
        </a:solidFill>
        <a:ln w="9525" cap="flat" cmpd="sng" algn="ctr">
          <a:solidFill>
            <a:schemeClr val="accent2">
              <a:tint val="40000"/>
              <a:alpha val="90000"/>
              <a:hueOff val="-8005007"/>
              <a:satOff val="-42852"/>
              <a:lumOff val="-405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fi-FI" sz="1000" kern="1200" smtClean="0"/>
            <a:t>Käsittelymenetelmä / tutkintamenetelmä </a:t>
          </a:r>
          <a:endParaRPr lang="fi-FI" sz="1000" kern="1200"/>
        </a:p>
      </dsp:txBody>
      <dsp:txXfrm>
        <a:off x="4042799" y="1419601"/>
        <a:ext cx="4042799" cy="316176"/>
      </dsp:txXfrm>
    </dsp:sp>
    <dsp:sp modelId="{1BE54765-6D23-40A6-A656-657986A997BD}">
      <dsp:nvSpPr>
        <dsp:cNvPr id="0" name=""/>
        <dsp:cNvSpPr/>
      </dsp:nvSpPr>
      <dsp:spPr>
        <a:xfrm rot="10800000">
          <a:off x="0" y="1302"/>
          <a:ext cx="8085599" cy="1057447"/>
        </a:xfrm>
        <a:prstGeom prst="upArrowCallout">
          <a:avLst/>
        </a:prstGeom>
        <a:gradFill rotWithShape="0">
          <a:gsLst>
            <a:gs pos="0">
              <a:schemeClr val="accent2">
                <a:hueOff val="-8790099"/>
                <a:satOff val="14545"/>
                <a:lumOff val="-20784"/>
                <a:alphaOff val="0"/>
                <a:tint val="50000"/>
                <a:satMod val="300000"/>
              </a:schemeClr>
            </a:gs>
            <a:gs pos="35000">
              <a:schemeClr val="accent2">
                <a:hueOff val="-8790099"/>
                <a:satOff val="14545"/>
                <a:lumOff val="-20784"/>
                <a:alphaOff val="0"/>
                <a:tint val="37000"/>
                <a:satMod val="300000"/>
              </a:schemeClr>
            </a:gs>
            <a:gs pos="100000">
              <a:schemeClr val="accent2">
                <a:hueOff val="-8790099"/>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fi-FI" sz="1300" b="1" kern="1200" smtClean="0"/>
            <a:t>Vastuu oikeudenkäyntiaineiston (vaatimukset, todistelu, normit) hankkimisesta </a:t>
          </a:r>
          <a:endParaRPr lang="fi-FI" sz="1300" kern="1200"/>
        </a:p>
      </dsp:txBody>
      <dsp:txXfrm rot="10800000">
        <a:off x="0" y="1302"/>
        <a:ext cx="8085599" cy="68709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E3980-9446-4464-83F6-93632E4661A7}" type="datetimeFigureOut">
              <a:rPr lang="fi-FI" smtClean="0"/>
              <a:t>2.1.2018</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2FAFA5-1651-4DE8-B486-890A9EFA8B65}" type="slidenum">
              <a:rPr lang="fi-FI" smtClean="0"/>
              <a:t>‹#›</a:t>
            </a:fld>
            <a:endParaRPr lang="fi-FI"/>
          </a:p>
        </p:txBody>
      </p:sp>
    </p:spTree>
    <p:extLst>
      <p:ext uri="{BB962C8B-B14F-4D97-AF65-F5344CB8AC3E}">
        <p14:creationId xmlns:p14="http://schemas.microsoft.com/office/powerpoint/2010/main" val="3605361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2FAFA5-1651-4DE8-B486-890A9EFA8B65}"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461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CC4B649A-A980-4A0A-9CD8-C89B7B29F180}" type="datetime1">
              <a:rPr lang="fi-FI" smtClean="0"/>
              <a:t>2.1.2018</a:t>
            </a:fld>
            <a:endParaRPr lang="en-US"/>
          </a:p>
        </p:txBody>
      </p:sp>
    </p:spTree>
    <p:extLst>
      <p:ext uri="{BB962C8B-B14F-4D97-AF65-F5344CB8AC3E}">
        <p14:creationId xmlns:p14="http://schemas.microsoft.com/office/powerpoint/2010/main" val="375242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5936D1C0-BE51-4912-AB65-909B8F35E3AF}"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285370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EDD84386-818B-486D-8220-85D8FD1D4901}"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410860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SmartArt-paikkamerkki 2"/>
          <p:cNvSpPr>
            <a:spLocks noGrp="1"/>
          </p:cNvSpPr>
          <p:nvPr>
            <p:ph type="dgm" idx="1"/>
          </p:nvPr>
        </p:nvSpPr>
        <p:spPr>
          <a:xfrm>
            <a:off x="685800" y="1981200"/>
            <a:ext cx="7772400" cy="4114800"/>
          </a:xfrm>
        </p:spPr>
        <p:txBody>
          <a:bodyPr/>
          <a:lstStyle/>
          <a:p>
            <a:pPr lvl="0"/>
            <a:endParaRPr lang="fi-FI" noProof="0" smtClean="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2FCF1B53-0A0E-4D40-92DF-D8377E3B3BD2}" type="datetime1">
              <a:rPr lang="fi-FI" smtClean="0"/>
              <a:t>2.1.2018</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245877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601456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657166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666796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1671060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3" y="5599324"/>
            <a:ext cx="2828527" cy="1194266"/>
          </a:xfrm>
          <a:prstGeom prst="rect">
            <a:avLst/>
          </a:prstGeom>
        </p:spPr>
      </p:pic>
    </p:spTree>
    <p:extLst>
      <p:ext uri="{BB962C8B-B14F-4D97-AF65-F5344CB8AC3E}">
        <p14:creationId xmlns:p14="http://schemas.microsoft.com/office/powerpoint/2010/main" val="1243699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B114837C-7152-4B8C-A41D-AAADD212BC59}"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2804428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1E1E879C-74DE-420A-A4A1-0209BE0EBD75}" type="datetime1">
              <a:rPr lang="fi-FI" smtClean="0">
                <a:solidFill>
                  <a:prstClr val="black">
                    <a:tint val="75000"/>
                  </a:prstClr>
                </a:solidFill>
              </a:rPr>
              <a:t>2.1.2018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50030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DD287F0-D2B1-45E1-ADAF-74D5640E5C11}"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2952548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2935022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9749441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4084719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1714658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41244067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752F8F42-938A-419F-8997-A2CCA7677495}"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369858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ACE5E9B6-6A11-43A7-ACA6-9418B1713DF0}" type="datetime1">
              <a:rPr lang="fi-FI" smtClean="0">
                <a:solidFill>
                  <a:prstClr val="black">
                    <a:tint val="75000"/>
                  </a:prstClr>
                </a:solidFill>
              </a:rPr>
              <a:t>2.1.2018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2937596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36F582F8-69BE-46A2-B683-F577E5833FCC}" type="datetime1">
              <a:rPr lang="fi-FI" smtClean="0"/>
              <a:t>2.1.2018</a:t>
            </a:fld>
            <a:endParaRPr lang="en-US"/>
          </a:p>
        </p:txBody>
      </p:sp>
    </p:spTree>
    <p:extLst>
      <p:ext uri="{BB962C8B-B14F-4D97-AF65-F5344CB8AC3E}">
        <p14:creationId xmlns:p14="http://schemas.microsoft.com/office/powerpoint/2010/main" val="37171484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F0906C8-25CC-442E-9CB5-C331D0127819}" type="datetime1">
              <a:rPr lang="fi-FI" smtClean="0">
                <a:solidFill>
                  <a:prstClr val="black">
                    <a:tint val="75000"/>
                  </a:prstClr>
                </a:solidFill>
              </a:rPr>
              <a:t>2.1.2018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20</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2126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FB465BD-C4EF-4379-8593-D2F6B361AE83}" type="datetime1">
              <a:rPr lang="fi-FI" smtClean="0">
                <a:solidFill>
                  <a:prstClr val="black">
                    <a:tint val="75000"/>
                  </a:prstClr>
                </a:solidFill>
              </a:rPr>
              <a:t>2.1.2018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20</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861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4B6084E-BFF3-4219-ABAE-8FD4CE615E24}"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209942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E346979-5C5B-4948-B371-647EF692C4C5}"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237952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9A42E7F-CE66-4E6F-BD9E-96DD22396B6F}" type="datetime1">
              <a:rPr lang="fi-FI" smtClean="0"/>
              <a:t>2.1.2018</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335051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E75763F-007D-47FE-8113-7BAC887CE063}" type="datetime1">
              <a:rPr lang="fi-FI" smtClean="0"/>
              <a:t>2.1.2018</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9220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7FC96D9-1E4F-4202-9F27-01DBAF22D1BC}" type="datetime1">
              <a:rPr lang="fi-FI" smtClean="0"/>
              <a:t>2.1.2018</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359514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C32FEEB-B1D5-404D-A8F1-3451C6211BDF}"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207307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AE318A36-6BEA-421F-90B3-F2EC9831B01B}"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20</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426670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BE26AC49-FAB7-4D15-9FBA-59ADE0260DB5}" type="datetime1">
              <a:rPr lang="fi-FI" smtClean="0"/>
              <a:t>2.1.2018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Kalvot 20</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127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Kalvot 20</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F7E6F121-5275-400C-B63F-C76F62A4A424}" type="datetime1">
              <a:rPr lang="fi-FI" smtClean="0">
                <a:solidFill>
                  <a:prstClr val="black">
                    <a:tint val="75000"/>
                  </a:prstClr>
                </a:solidFill>
                <a:ea typeface="ＭＳ Ｐゴシック" charset="0"/>
              </a:rPr>
              <a:t>2.1.2018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19366294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iming>
    <p:tnLst>
      <p:par>
        <p:cTn id="1" dur="indefinite" restart="never" nodeType="tmRoot"/>
      </p:par>
    </p:tnLst>
  </p:timing>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Kalvot 20</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336FEAEC-149F-479C-BD19-30C61DABAA9A}" type="datetime1">
              <a:rPr lang="fi-FI" smtClean="0">
                <a:solidFill>
                  <a:prstClr val="black">
                    <a:tint val="75000"/>
                  </a:prstClr>
                </a:solidFill>
                <a:ea typeface="ＭＳ Ｐゴシック" charset="0"/>
              </a:rPr>
              <a:t>2.1.2018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92934325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8.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8.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8.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pPr lvl="0"/>
            <a:r>
              <a:rPr lang="en-US" sz="1500" dirty="0">
                <a:solidFill>
                  <a:prstClr val="white"/>
                </a:solidFill>
              </a:rPr>
              <a:t>Access to justice </a:t>
            </a:r>
          </a:p>
          <a:p>
            <a:pPr lvl="0"/>
            <a:r>
              <a:rPr lang="en-US" sz="1500" dirty="0" err="1" smtClean="0">
                <a:solidFill>
                  <a:prstClr val="white"/>
                </a:solidFill>
              </a:rPr>
              <a:t>Pikaluotot</a:t>
            </a:r>
            <a:endParaRPr lang="en-US" sz="1500" dirty="0">
              <a:solidFill>
                <a:prstClr val="white"/>
              </a:solidFill>
            </a:endParaRPr>
          </a:p>
          <a:p>
            <a:pPr lvl="0"/>
            <a:r>
              <a:rPr lang="fi-FI" sz="1500" dirty="0" smtClean="0">
                <a:solidFill>
                  <a:prstClr val="white"/>
                </a:solidFill>
              </a:rPr>
              <a:t>Sopimusoikeuden, prosessioikeuden ja rikosoikeuden vuorovaikutus </a:t>
            </a:r>
            <a:endParaRPr lang="fi-FI" sz="1500" dirty="0">
              <a:solidFill>
                <a:prstClr val="white"/>
              </a:solidFill>
            </a:endParaRPr>
          </a:p>
          <a:p>
            <a:endParaRPr lang="fi-FI" dirty="0" smtClean="0"/>
          </a:p>
          <a:p>
            <a:r>
              <a:rPr lang="fi-FI" dirty="0" smtClean="0"/>
              <a:t>Matti Rudanko </a:t>
            </a:r>
            <a:endParaRPr lang="fi-FI" dirty="0"/>
          </a:p>
        </p:txBody>
      </p:sp>
      <p:sp>
        <p:nvSpPr>
          <p:cNvPr id="3" name="Title 2"/>
          <p:cNvSpPr>
            <a:spLocks noGrp="1"/>
          </p:cNvSpPr>
          <p:nvPr>
            <p:ph type="ctrTitle"/>
          </p:nvPr>
        </p:nvSpPr>
        <p:spPr/>
        <p:txBody>
          <a:bodyPr/>
          <a:lstStyle/>
          <a:p>
            <a:r>
              <a:rPr lang="fi-FI" dirty="0" smtClean="0"/>
              <a:t>Markkinoiden juridinen toimintaympäristö</a:t>
            </a:r>
            <a:br>
              <a:rPr lang="fi-FI" dirty="0" smtClean="0"/>
            </a:br>
            <a:r>
              <a:rPr lang="fi-FI" dirty="0" smtClean="0"/>
              <a:t>Kalvot 20</a:t>
            </a:r>
            <a:endParaRPr lang="fi-FI" dirty="0"/>
          </a:p>
        </p:txBody>
      </p:sp>
    </p:spTree>
    <p:extLst>
      <p:ext uri="{BB962C8B-B14F-4D97-AF65-F5344CB8AC3E}">
        <p14:creationId xmlns:p14="http://schemas.microsoft.com/office/powerpoint/2010/main" val="229395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Aineellinen prosessinjohto</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955808733"/>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spTree>
    <p:extLst>
      <p:ext uri="{BB962C8B-B14F-4D97-AF65-F5344CB8AC3E}">
        <p14:creationId xmlns:p14="http://schemas.microsoft.com/office/powerpoint/2010/main" val="57600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BE54765-6D23-40A6-A656-657986A997B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82F1294-6FA7-4534-B4C6-944D423A647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F3BCF9E7-2C3B-492A-845E-D219D41FA1D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7F655B3-8D16-4E52-B231-DD01C2D9478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BA511336-6B8F-4F95-92DB-082EAEFCC66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D7936FBB-3F8E-4DDD-8E53-BEC0175105F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787B8D23-B54E-463B-B77D-FE13E04AE7A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866903A9-EE8A-4FBD-8B30-C8C21D53DD64}"/>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4D7F55D7-93C4-495F-8BD3-687D9253F2C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Jutun </a:t>
            </a:r>
            <a:r>
              <a:rPr lang="fi-FI" dirty="0" err="1" smtClean="0"/>
              <a:t>dispositiivisuus</a:t>
            </a:r>
            <a:r>
              <a:rPr lang="fi-FI" dirty="0" smtClean="0"/>
              <a:t>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997317630"/>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11</a:t>
            </a:fld>
            <a:endParaRPr lang="fi-FI">
              <a:solidFill>
                <a:prstClr val="black">
                  <a:tint val="75000"/>
                </a:prstClr>
              </a:solidFill>
            </a:endParaRPr>
          </a:p>
        </p:txBody>
      </p:sp>
    </p:spTree>
    <p:extLst>
      <p:ext uri="{BB962C8B-B14F-4D97-AF65-F5344CB8AC3E}">
        <p14:creationId xmlns:p14="http://schemas.microsoft.com/office/powerpoint/2010/main" val="188120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98F89BB-94EF-4A92-BE53-9058BB7C48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3FDBA4D-8E6C-468F-A76D-EC04FFC0F9A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BB681C2-E9B8-4EDD-B45D-A023E45E0EB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B5D0B50-435D-4790-B327-99681E066C1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Sopimusehtojen kohtuuttomuus – kuluttajansuojalaki (KSL)</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graphicFrame>
        <p:nvGraphicFramePr>
          <p:cNvPr id="9" name="Sisällön paikkamerkki 8"/>
          <p:cNvGraphicFramePr>
            <a:graphicFrameLocks noGrp="1"/>
          </p:cNvGraphicFramePr>
          <p:nvPr>
            <p:ph sz="quarter" idx="14"/>
            <p:extLst>
              <p:ext uri="{D42A27DB-BD31-4B8C-83A1-F6EECF244321}">
                <p14:modId xmlns:p14="http://schemas.microsoft.com/office/powerpoint/2010/main" val="3907830635"/>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80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EC24789A-20E7-4AB9-BF5B-EA55E180012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2A43E86A-0A0D-45FA-83D4-B8B2A851D44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dgm id="{81D30F75-D9C4-4AF7-84C3-1B42D8AE9AE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8EB4DA9C-2B81-4394-B521-5D48A9C2A7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53344370-2B2D-4A7C-913B-FD6C27724E1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8245B70E-812A-460C-B895-4782EDE4651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graphicEl>
                                              <a:dgm id="{604F4440-D487-458F-A540-1170D4D0991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dgm id="{D2D71FD8-15F8-4E9D-B104-8790A87529A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F8B14277-B743-4049-B4A8-AA7A82C1E4E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dgm id="{5C106A76-3EC4-4ABD-B299-61C5F2C867D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graphicEl>
                                              <a:dgm id="{F638F47C-6D20-45D9-A264-4850831EB15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graphicEl>
                                              <a:dgm id="{34019435-2FD9-44E2-B3A3-D2CF2F63816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graphicEl>
                                              <a:dgm id="{BA05752F-B2FF-4E0D-81BE-A70FC7D0F5E1}"/>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graphicEl>
                                              <a:dgm id="{ABA72844-008A-4E30-949D-ADC5B619173B}"/>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graphicEl>
                                              <a:dgm id="{B1B2A4AA-CD70-44D2-9F6C-FC8A8620DAD1}"/>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graphicEl>
                                              <a:dgm id="{775ABE0E-06A9-4943-B981-7C8FDF5FBC0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solidFill>
                  <a:srgbClr val="78BE20"/>
                </a:solidFill>
              </a:rPr>
              <a:t>Sopimusehtojen kohtuuttomuus – </a:t>
            </a:r>
            <a:r>
              <a:rPr lang="fi-FI" dirty="0" smtClean="0">
                <a:solidFill>
                  <a:srgbClr val="78BE20"/>
                </a:solidFill>
              </a:rPr>
              <a:t>Sopimusehtodirektiivi 93/13/ETY</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13</a:t>
            </a:fld>
            <a:endParaRPr lang="fi-FI">
              <a:solidFill>
                <a:prstClr val="black">
                  <a:tint val="75000"/>
                </a:prstClr>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640121330"/>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14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2DA6B2DF-F0CE-421D-909C-C438BE55F2D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D324EBF-4098-4F7F-9ACB-3FDD32A81D4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4A175CF4-B34A-490A-B4A1-2E4B5371B4F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46EA5C4D-DCE3-4882-B787-A69F9C4AB1E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8EF07D68-4DB7-4CE8-8276-63443DFA354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33A95FBC-6FCB-4749-8AE3-44079F2AABB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EUT:n</a:t>
            </a:r>
            <a:r>
              <a:rPr lang="fi-FI" dirty="0" smtClean="0"/>
              <a:t> linjaukset 1</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4152157465"/>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14</a:t>
            </a:fld>
            <a:endParaRPr lang="fi-FI">
              <a:solidFill>
                <a:prstClr val="black">
                  <a:tint val="75000"/>
                </a:prstClr>
              </a:solidFill>
            </a:endParaRPr>
          </a:p>
        </p:txBody>
      </p:sp>
    </p:spTree>
    <p:extLst>
      <p:ext uri="{BB962C8B-B14F-4D97-AF65-F5344CB8AC3E}">
        <p14:creationId xmlns:p14="http://schemas.microsoft.com/office/powerpoint/2010/main" val="228048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77B55EE-7C12-4872-9FDC-3D3A9B66180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8E62C6B-3C33-4434-92D1-8BEEAB8A3B2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35559F0-0E00-4352-AFF8-2BBE7A8F695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3CCE26E-89BC-4D05-BA66-9EB5DF97097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EUT:n</a:t>
            </a:r>
            <a:r>
              <a:rPr lang="fi-FI" dirty="0" smtClean="0"/>
              <a:t> linjaukset 2</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15</a:t>
            </a:fld>
            <a:endParaRPr lang="fi-FI">
              <a:solidFill>
                <a:prstClr val="black">
                  <a:tint val="75000"/>
                </a:prstClr>
              </a:solidFill>
            </a:endParaRPr>
          </a:p>
        </p:txBody>
      </p:sp>
      <p:graphicFrame>
        <p:nvGraphicFramePr>
          <p:cNvPr id="7" name="Sisällön paikkamerkki 6"/>
          <p:cNvGraphicFramePr>
            <a:graphicFrameLocks noGrp="1"/>
          </p:cNvGraphicFramePr>
          <p:nvPr>
            <p:ph sz="quarter" idx="14"/>
            <p:extLst>
              <p:ext uri="{D42A27DB-BD31-4B8C-83A1-F6EECF244321}">
                <p14:modId xmlns:p14="http://schemas.microsoft.com/office/powerpoint/2010/main" val="1601916358"/>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566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47A06D8-813E-466E-9F0E-67BB5472C91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46C21169-9642-490C-93AA-F12CB4C7708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E2EF277-E6CA-4FF4-AE52-3C18F91970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621A9055-9DF9-495B-B9A2-1C155C9E74C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A6374C56-45D3-4C19-A7DC-1B640A1F0F5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Direktiivin ja kansallisen oikeuden soveltamisalojen merkitys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941815479"/>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16</a:t>
            </a:fld>
            <a:endParaRPr lang="fi-FI">
              <a:solidFill>
                <a:prstClr val="black">
                  <a:tint val="75000"/>
                </a:prstClr>
              </a:solidFill>
            </a:endParaRPr>
          </a:p>
        </p:txBody>
      </p:sp>
    </p:spTree>
    <p:extLst>
      <p:ext uri="{BB962C8B-B14F-4D97-AF65-F5344CB8AC3E}">
        <p14:creationId xmlns:p14="http://schemas.microsoft.com/office/powerpoint/2010/main" val="328538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D88D1F7-1998-41E1-AC1A-F7CE61D6D12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46C1D94-BD9E-4230-987D-D36359945DD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5B88DAEE-1032-40B2-82E6-D50BAABC61E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92A93E01-FE57-44DC-A0A2-72FC38A285E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A0EB26B-9BED-4405-B3E9-8ECF113DEBD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66869CB5-6715-4B71-B507-DBB65A97914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8EA38080-896E-4534-8F68-8D7D9C47617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4F78C0FE-A7AC-4359-A101-4C65A3AA4E4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301CBE7E-4A94-404E-B50A-2F4A43EFD47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2AB5BF48-8CE2-4783-B601-7E6AEE671C9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KKO 2015:60 1</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762736541"/>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spTree>
    <p:extLst>
      <p:ext uri="{BB962C8B-B14F-4D97-AF65-F5344CB8AC3E}">
        <p14:creationId xmlns:p14="http://schemas.microsoft.com/office/powerpoint/2010/main" val="165988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CF5E923-59F2-4903-B159-30731856578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CCDA4CE-70E2-4959-A74E-7777BF8F7D7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07F64A8-399B-4C4A-AA1D-F958D73BF59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E8B2718E-1CCD-4FAA-8728-56926A878E9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C79873E-F076-4343-BF8A-1333A82982B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DA8988A7-3B71-48CD-A29D-B89BF6E300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Kuluttajaluottojen korot </a:t>
            </a:r>
            <a:br>
              <a:rPr lang="fi-FI" dirty="0" smtClean="0"/>
            </a:br>
            <a:r>
              <a:rPr lang="fi-FI" dirty="0" smtClean="0"/>
              <a:t>(</a:t>
            </a:r>
            <a:r>
              <a:rPr lang="fi-FI" dirty="0" err="1" smtClean="0"/>
              <a:t>KorkoL</a:t>
            </a:r>
            <a:r>
              <a:rPr lang="fi-FI" dirty="0" smtClean="0"/>
              <a:t> 1 ja 2 , KSL 7:17a) </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18</a:t>
            </a:fld>
            <a:endParaRPr lang="fi-FI">
              <a:solidFill>
                <a:prstClr val="black">
                  <a:tint val="75000"/>
                </a:prstClr>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2301406770"/>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747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B7101A2A-FB38-4267-9AF8-1217F5D151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2EFAE9F8-6063-4B33-96E9-D17A19044EC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021ADE75-298E-4324-B6F1-48FEB457A35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E3D1E6BA-0D71-4248-B1C3-D13829F036F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B18434B4-F13C-4E77-87E9-FB379F6F11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KKO 2015:60 2</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19</a:t>
            </a:fld>
            <a:endParaRPr lang="fi-FI">
              <a:solidFill>
                <a:prstClr val="black">
                  <a:tint val="75000"/>
                </a:prstClr>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141824181"/>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63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01856978-449F-4644-BCB2-7A17A4E33E7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09289542-3577-47FE-91A2-629880BCCA8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1F9616CD-B0F3-4F8F-A08A-EDE4AB60373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08108D5B-18F0-46DC-90EF-C3ACEBF9D7B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B5014B13-3F59-4561-AFB9-DB8162B96DA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74FEE886-D238-41B9-AD87-8E0B1F058FF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Kysymykset ja näkökulmat</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288691630"/>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6"/>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smtClean="0">
                <a:ln>
                  <a:noFill/>
                </a:ln>
                <a:solidFill>
                  <a:srgbClr val="898989"/>
                </a:solidFill>
                <a:effectLst/>
                <a:uLnTx/>
                <a:uFillTx/>
                <a:latin typeface="Arial"/>
                <a:ea typeface="+mn-ea"/>
                <a:cs typeface="+mn-cs"/>
              </a:rPr>
              <a:t>Markkinoiden juridinen toimintaympäristö Kalvot 20</a:t>
            </a:r>
            <a:endParaRPr kumimoji="0" lang="en-US" sz="900" b="1" i="0" u="none" strike="noStrike" kern="1200" cap="none" spc="0" normalizeH="0" baseline="0" noProof="0">
              <a:ln>
                <a:noFill/>
              </a:ln>
              <a:solidFill>
                <a:srgbClr val="898989"/>
              </a:solidFill>
              <a:effectLst/>
              <a:uLnTx/>
              <a:uFillTx/>
              <a:latin typeface="Arial"/>
              <a:ea typeface="+mn-ea"/>
              <a:cs typeface="+mn-cs"/>
            </a:endParaRPr>
          </a:p>
        </p:txBody>
      </p:sp>
      <p:sp>
        <p:nvSpPr>
          <p:cNvPr id="8" name="Slide Number Placeholder 7"/>
          <p:cNvSpPr>
            <a:spLocks noGrp="1"/>
          </p:cNvSpPr>
          <p:nvPr>
            <p:ph type="sldNum" sz="quarter" idx="17"/>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900" b="1" i="0" u="none" strike="noStrike" kern="1200" cap="none" spc="0" normalizeH="0" baseline="0" noProof="0" smtClean="0">
                <a:ln>
                  <a:noFill/>
                </a:ln>
                <a:solidFill>
                  <a:srgbClr val="898989"/>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900" b="1" i="0" u="none" strike="noStrike" kern="1200" cap="none" spc="0" normalizeH="0" baseline="0" noProof="0">
              <a:ln>
                <a:noFill/>
              </a:ln>
              <a:solidFill>
                <a:srgbClr val="898989"/>
              </a:solidFill>
              <a:effectLst/>
              <a:uLnTx/>
              <a:uFillTx/>
              <a:latin typeface="Arial"/>
              <a:ea typeface="+mn-ea"/>
              <a:cs typeface="+mn-cs"/>
            </a:endParaRPr>
          </a:p>
        </p:txBody>
      </p:sp>
    </p:spTree>
    <p:extLst>
      <p:ext uri="{BB962C8B-B14F-4D97-AF65-F5344CB8AC3E}">
        <p14:creationId xmlns:p14="http://schemas.microsoft.com/office/powerpoint/2010/main" val="153796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DA07F4D-4356-48A3-859F-807D171CB33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FFF8D95-B00D-476A-807A-1159A7E565C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5BCB4D3B-03D5-41AF-B6DB-8E8AFE3116B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480CC3B6-604E-4C6B-AE6C-7F439B7C833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C62E851E-8B6A-48D6-B761-171C4751BF0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33312172-A150-4831-8D77-BCFB55319BB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71DD8492-5273-40C9-BF3E-970AD3516B1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A1E5DCE-3985-4860-86E5-B2636B53A71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99E0AA01-6DE5-4609-B466-CD9F29D317D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BA40B242-0093-4E3E-9168-385A3EBF59DB}"/>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9D99B102-2CAB-41C1-B87B-6B74002D6D1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C193910D-0B99-4369-8A96-D5968D16262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EC40734D-1C4D-4529-B105-4EBBBD0375E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19A59F97-097D-40B5-B848-700F7F200CF9}"/>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70C1CF1F-32A1-43B7-B630-FC11D4FE8DB5}"/>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9B58770D-BD60-4E96-9751-E4A2623ACEBA}"/>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FA7A4BCA-A6C8-46D9-B868-312D31850B35}"/>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3F5CBDDE-3274-4445-B06D-638C54FF74D0}"/>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graphicEl>
                                              <a:dgm id="{C85EF588-7816-4962-AE5F-7397C86E418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graphicEl>
                                              <a:dgm id="{55709324-52CD-47B8-837C-3780178FE5DD}"/>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graphicEl>
                                              <a:dgm id="{77D42C46-A2CC-45A7-9AD8-8E4002B64B9D}"/>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dgm id="{2974DB9A-6C18-44F2-8BB8-93E8FE120DDC}"/>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
                                            <p:graphicEl>
                                              <a:dgm id="{2A98C95E-3E49-4B71-8F9A-4D8E64EA9AE7}"/>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dgm id="{510496FF-9408-42DB-9000-9C81040A39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KKO 2015:60 3</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849928791"/>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20</a:t>
            </a:fld>
            <a:endParaRPr lang="fi-FI">
              <a:solidFill>
                <a:prstClr val="black">
                  <a:tint val="75000"/>
                </a:prstClr>
              </a:solidFill>
            </a:endParaRPr>
          </a:p>
        </p:txBody>
      </p:sp>
    </p:spTree>
    <p:extLst>
      <p:ext uri="{BB962C8B-B14F-4D97-AF65-F5344CB8AC3E}">
        <p14:creationId xmlns:p14="http://schemas.microsoft.com/office/powerpoint/2010/main" val="106408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73860FC-A638-4E2B-A54A-E3D2532F5F2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0DB8ACB4-FD68-4B1C-90C5-B6DDAD82DE4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6C5EF037-8842-466D-9642-B71A764E7E2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E8C31C3A-CC43-45A8-B097-95FAE03F65D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AA6EB5A-6668-4B3A-A03C-67C1177FEB8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8037BDC8-02EA-4399-96D2-B65B9756DAC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203D95CB-13E3-4A0F-9330-CDF3B0A3AAF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660B34E0-D817-462A-B29D-E5ACEF480FA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99AA18CF-1200-47E7-B7DC-1E47ED23C89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0CF13A48-0F82-4103-8FE1-261AFD7FC38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Kiskonta siviilioikeudessa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437729696"/>
              </p:ext>
            </p:extLst>
          </p:nvPr>
        </p:nvGraphicFramePr>
        <p:xfrm>
          <a:off x="540001" y="160012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21</a:t>
            </a:fld>
            <a:endParaRPr lang="fi-FI">
              <a:solidFill>
                <a:prstClr val="black">
                  <a:tint val="75000"/>
                </a:prstClr>
              </a:solidFill>
            </a:endParaRPr>
          </a:p>
        </p:txBody>
      </p:sp>
    </p:spTree>
    <p:extLst>
      <p:ext uri="{BB962C8B-B14F-4D97-AF65-F5344CB8AC3E}">
        <p14:creationId xmlns:p14="http://schemas.microsoft.com/office/powerpoint/2010/main" val="211725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E181A90-A544-4920-9995-FB70D49BD29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C7B66BF2-713F-4B6B-B750-ABCF40FBAE1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CB127290-3ECC-4D34-A330-93D0529AD3F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99D258A-55CA-422D-87DB-08F20F2D36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D25261B-8CA9-4C90-B1F1-FCD17CF0192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90333CEE-EF17-4309-B9A0-4D4B9A7805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Kiskonta rikosoikeudessa </a:t>
            </a:r>
            <a:br>
              <a:rPr lang="fi-FI" dirty="0" smtClean="0"/>
            </a:br>
            <a:r>
              <a:rPr lang="fi-FI" b="0" dirty="0" smtClean="0"/>
              <a:t>Rikoslaki </a:t>
            </a:r>
            <a:r>
              <a:rPr lang="fi-FI" b="0" dirty="0"/>
              <a:t>(39/1889, RL) 36:6,1 (845/2009)</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22</a:t>
            </a:fld>
            <a:endParaRPr lang="fi-FI">
              <a:solidFill>
                <a:prstClr val="black">
                  <a:tint val="75000"/>
                </a:prstClr>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90902005"/>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469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4D5AE533-1FE6-40B5-8AD7-660ED64F1AF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E60F03B6-298C-4647-93AB-A43842DF36D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A1B88002-5E3B-4E86-9DC5-296AA8B0E5D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37C83EF2-80E8-4EAC-A7F8-EFDF6857669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36B2F353-E3DE-42A3-A9CA-3D44C3C3A03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A9771C8B-7F87-4460-BB32-E15D12CB848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4276A657-ADCB-455C-945A-6D3D0AF6EDA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Luottokiskonnan arvioinnissa otetaan huomioon lain mukaan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143603674"/>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23</a:t>
            </a:fld>
            <a:endParaRPr lang="fi-FI">
              <a:solidFill>
                <a:prstClr val="black">
                  <a:tint val="75000"/>
                </a:prstClr>
              </a:solidFill>
            </a:endParaRPr>
          </a:p>
        </p:txBody>
      </p:sp>
    </p:spTree>
    <p:extLst>
      <p:ext uri="{BB962C8B-B14F-4D97-AF65-F5344CB8AC3E}">
        <p14:creationId xmlns:p14="http://schemas.microsoft.com/office/powerpoint/2010/main" val="216601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5288058-2273-4A6C-B998-8EA648A25BE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3806E46-8251-4B6B-B6F5-2481CAD8196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852A7456-CF06-4CEA-ABC8-62DA02926C5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4A35D11-BF89-489F-8315-58C73FEDF58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FC3E50C-3A94-4045-9A79-2BFB96CBA56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Pikaluotot ja kiskonta 1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85970723"/>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24</a:t>
            </a:fld>
            <a:endParaRPr lang="fi-FI">
              <a:solidFill>
                <a:prstClr val="black">
                  <a:tint val="75000"/>
                </a:prstClr>
              </a:solidFill>
            </a:endParaRPr>
          </a:p>
        </p:txBody>
      </p:sp>
    </p:spTree>
    <p:extLst>
      <p:ext uri="{BB962C8B-B14F-4D97-AF65-F5344CB8AC3E}">
        <p14:creationId xmlns:p14="http://schemas.microsoft.com/office/powerpoint/2010/main" val="313601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6F79360-5AAE-4B10-B84F-75576E53316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21F936D-20E3-4A48-84E0-761880BF2B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7E62963-2800-4911-B026-2BFDA17FB42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62D9EE3-1E5F-4C96-99EF-AF1A83600A2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10E3236-394E-4051-AF57-AEB07CF05B1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Pikaluotot ja </a:t>
            </a:r>
            <a:r>
              <a:rPr lang="fi-FI" dirty="0" smtClean="0"/>
              <a:t>kiskonta 2</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687814963"/>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25</a:t>
            </a:fld>
            <a:endParaRPr lang="fi-FI">
              <a:solidFill>
                <a:prstClr val="black">
                  <a:tint val="75000"/>
                </a:prstClr>
              </a:solidFill>
            </a:endParaRPr>
          </a:p>
        </p:txBody>
      </p:sp>
    </p:spTree>
    <p:extLst>
      <p:ext uri="{BB962C8B-B14F-4D97-AF65-F5344CB8AC3E}">
        <p14:creationId xmlns:p14="http://schemas.microsoft.com/office/powerpoint/2010/main" val="125385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4653339-825C-436A-ABB4-8896817756A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29C6C4C-CD1C-4676-8B01-5678B48B046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EC53DAA-17DC-4918-B12B-DCBD0A668B8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D08D45D-31B7-4390-9582-A6656AD7A45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60DF5DE1-202F-4EA9-B695-4FD8F020DD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smtClean="0"/>
              <a:t>EU-virikkeellisen </a:t>
            </a:r>
            <a:r>
              <a:rPr lang="fi-FI" dirty="0" smtClean="0"/>
              <a:t>kehityksen vaikutuksia </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26</a:t>
            </a:fld>
            <a:endParaRPr lang="fi-FI">
              <a:solidFill>
                <a:prstClr val="black">
                  <a:tint val="75000"/>
                </a:prstClr>
              </a:solidFill>
            </a:endParaRPr>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292525593"/>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35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4981558-E477-4C48-93A7-1E4D1429C87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94BA7A44-1F6F-43F4-A51C-9A305429916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C2304FD4-2B47-45C4-A110-CF0D2970F02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8F3FA263-6DBE-4A7E-9444-B86834D39A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22687A40-AE8F-4D3A-B5FD-FFA06C18A96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6845B6FC-30F4-4471-A333-4950A8154C3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D2D3DB19-CDB1-454D-BCCD-C1DF2497256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3DD84FF5-D050-49AB-B180-122D6C550CE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874CA0B3-0961-4D26-BD31-91288FF3CC0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9C0F4F2F-1500-44CA-A4DF-5C2A048C52DE}"/>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graphicEl>
                                              <a:dgm id="{2FD80ED1-43AD-4A9D-80B9-AC05CE1ACC0C}"/>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graphicEl>
                                              <a:dgm id="{482ABF00-6EA6-45D2-9F9B-BD73534876A8}"/>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graphicEl>
                                              <a:dgm id="{627A44A1-5B61-43A7-9844-55F5CCA40AD0}"/>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graphicEl>
                                              <a:dgm id="{3FE394BB-B5E1-4B8B-A7CE-6506AF1EE482}"/>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graphicEl>
                                              <a:dgm id="{BFA37F52-9747-4B79-8641-01FCA7205699}"/>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graphicEl>
                                              <a:dgm id="{81FA7D66-DD4B-48B6-8DC4-B35881F03231}"/>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graphicEl>
                                              <a:dgm id="{96B028A3-5109-4D8A-963E-F15B06A18636}"/>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graphicEl>
                                              <a:dgm id="{62A04425-D7C6-4B2E-8F1B-0EEE99FAB08D}"/>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graphicEl>
                                              <a:dgm id="{406567D0-606C-4014-BB98-4A8D0CAC1367}"/>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
                                            <p:graphicEl>
                                              <a:dgm id="{80079DDE-322D-4A11-9A8B-8F7982B836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pPr eaLnBrk="1" hangingPunct="1"/>
            <a:r>
              <a:rPr lang="en-US" altLang="fi-FI" dirty="0" smtClean="0"/>
              <a:t>Material and Further Reading </a:t>
            </a:r>
          </a:p>
        </p:txBody>
      </p:sp>
      <p:sp>
        <p:nvSpPr>
          <p:cNvPr id="94211" name="Rectangle 3"/>
          <p:cNvSpPr>
            <a:spLocks noGrp="1" noChangeArrowheads="1"/>
          </p:cNvSpPr>
          <p:nvPr>
            <p:ph sz="quarter" idx="14"/>
          </p:nvPr>
        </p:nvSpPr>
        <p:spPr/>
        <p:txBody>
          <a:bodyPr/>
          <a:lstStyle/>
          <a:p>
            <a:r>
              <a:rPr lang="fi-FI" b="0" i="1" dirty="0"/>
              <a:t>Matti </a:t>
            </a:r>
            <a:r>
              <a:rPr lang="fi-FI" b="0" i="1" dirty="0" smtClean="0"/>
              <a:t>Rudanko: </a:t>
            </a:r>
            <a:r>
              <a:rPr lang="fi-FI" b="0" dirty="0" smtClean="0"/>
              <a:t>Kohti </a:t>
            </a:r>
            <a:r>
              <a:rPr lang="fi-FI" b="0" dirty="0"/>
              <a:t>kuluttajaprosessioikeutta – kuluttajaluottojen korot ja tuomioistuimen tutkimisvalta (Lakimies 6/2016</a:t>
            </a:r>
          </a:p>
          <a:p>
            <a:r>
              <a:rPr lang="fi-FI" b="0" dirty="0"/>
              <a:t>s. </a:t>
            </a:r>
            <a:r>
              <a:rPr lang="fi-FI" b="0" dirty="0" smtClean="0"/>
              <a:t>879–906) </a:t>
            </a:r>
          </a:p>
          <a:p>
            <a:r>
              <a:rPr lang="fi-FI" b="0" i="1" dirty="0"/>
              <a:t>Pekka Savola</a:t>
            </a:r>
            <a:r>
              <a:rPr lang="fi-FI" b="0" dirty="0"/>
              <a:t>: Hylätään selvästi perusteettomana –</a:t>
            </a:r>
          </a:p>
          <a:p>
            <a:r>
              <a:rPr lang="fi-FI" b="0" dirty="0"/>
              <a:t>Tuomioistuimen tutkimisvallasta erityisesti kuluttaja-asioissa. </a:t>
            </a:r>
            <a:r>
              <a:rPr lang="fi-FI" b="0" dirty="0" smtClean="0"/>
              <a:t>(Lakimies </a:t>
            </a:r>
            <a:r>
              <a:rPr lang="fi-FI" b="0" dirty="0"/>
              <a:t>2016 s. </a:t>
            </a:r>
            <a:r>
              <a:rPr lang="fi-FI" b="0" dirty="0" smtClean="0"/>
              <a:t>53–76) </a:t>
            </a:r>
            <a:endParaRPr lang="fi-FI" b="0" dirty="0"/>
          </a:p>
          <a:p>
            <a:pPr eaLnBrk="1" hangingPunct="1"/>
            <a:endParaRPr lang="en-US" altLang="fi-FI" b="1" dirty="0" smtClean="0"/>
          </a:p>
        </p:txBody>
      </p:sp>
      <p:sp>
        <p:nvSpPr>
          <p:cNvPr id="2" name="Footer Placeholder 1"/>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20</a:t>
            </a:r>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3" name="Slide Number Placeholder 2"/>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460074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sz="1800" dirty="0"/>
              <a:t>EUROOPAN PARLAMENTIN JA NEUVOSTON ASETUS (EU) N:o 1215/2012,</a:t>
            </a:r>
            <a:br>
              <a:rPr lang="fi-FI" sz="1800" dirty="0"/>
            </a:br>
            <a:r>
              <a:rPr lang="fi-FI" sz="1800" dirty="0"/>
              <a:t>annettu 12 päivänä joulukuuta 2012,</a:t>
            </a:r>
            <a:br>
              <a:rPr lang="fi-FI" sz="1800" dirty="0"/>
            </a:br>
            <a:r>
              <a:rPr lang="fi-FI" sz="1800" dirty="0"/>
              <a:t>tuomioistuimen toimivallasta sekä tuomioiden tunnustamisesta ja täytäntöönpanosta siviili- ja kauppaoikeuden </a:t>
            </a:r>
            <a:r>
              <a:rPr lang="fi-FI" sz="1800" dirty="0" smtClean="0"/>
              <a:t>alalla (</a:t>
            </a:r>
            <a:r>
              <a:rPr lang="fi-FI" sz="1800" dirty="0" smtClean="0">
                <a:solidFill>
                  <a:srgbClr val="FF0000"/>
                </a:solidFill>
              </a:rPr>
              <a:t>Bryssel I –asetus</a:t>
            </a:r>
            <a:r>
              <a:rPr lang="fi-FI" sz="1800" dirty="0" smtClean="0"/>
              <a:t>) </a:t>
            </a:r>
            <a:endParaRPr lang="fi-FI" sz="1800"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655585622"/>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spTree>
    <p:extLst>
      <p:ext uri="{BB962C8B-B14F-4D97-AF65-F5344CB8AC3E}">
        <p14:creationId xmlns:p14="http://schemas.microsoft.com/office/powerpoint/2010/main" val="84262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E420CC1-45AC-46BB-BEA9-995E6B7CDAB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46BD855-481E-409B-9A06-07A33893312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solidFill>
                  <a:srgbClr val="FF0000"/>
                </a:solidFill>
              </a:rPr>
              <a:t>Bryssel I –</a:t>
            </a:r>
            <a:r>
              <a:rPr lang="fi-FI" dirty="0" smtClean="0">
                <a:solidFill>
                  <a:srgbClr val="FF0000"/>
                </a:solidFill>
              </a:rPr>
              <a:t>asetus </a:t>
            </a:r>
            <a:br>
              <a:rPr lang="fi-FI" dirty="0" smtClean="0">
                <a:solidFill>
                  <a:srgbClr val="FF0000"/>
                </a:solidFill>
              </a:rPr>
            </a:br>
            <a:r>
              <a:rPr lang="fi-FI" dirty="0"/>
              <a:t>19 artikla</a:t>
            </a:r>
            <a:br>
              <a:rPr lang="fi-FI" dirty="0"/>
            </a:b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882082352"/>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27307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C13A44B-B44F-427C-AB5A-807AEF92C82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EEE4B083-628D-442E-B580-392397381BD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38F71B71-87AD-4A29-81D2-905A1FC3163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52E6A8A0-A214-4A4F-AAAF-932B055C5D4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D49B8A94-A420-4219-A8B9-BA045EF8D65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32E3181D-7D9C-40E3-9B19-1AC65F12821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24FEA719-2204-4FA0-90B1-FCA67A1E6C2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5C2510D4-8C5A-4FD6-8252-11175D37FD7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solidFill>
                  <a:srgbClr val="FF0000"/>
                </a:solidFill>
              </a:rPr>
              <a:t>Bryssel I –asetus </a:t>
            </a:r>
            <a:r>
              <a:rPr lang="fi-FI" dirty="0" smtClean="0">
                <a:solidFill>
                  <a:srgbClr val="FF0000"/>
                </a:solidFill>
              </a:rPr>
              <a:t/>
            </a:r>
            <a:br>
              <a:rPr lang="fi-FI" dirty="0" smtClean="0">
                <a:solidFill>
                  <a:srgbClr val="FF0000"/>
                </a:solidFill>
              </a:rPr>
            </a:br>
            <a:r>
              <a:rPr lang="fi-FI" b="0" dirty="0"/>
              <a:t>26 artikla</a:t>
            </a:r>
            <a:br>
              <a:rPr lang="fi-FI" b="0" dirty="0"/>
            </a:b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7" name="Sisällön paikkamerkki 6"/>
          <p:cNvGraphicFramePr>
            <a:graphicFrameLocks noGrp="1"/>
          </p:cNvGraphicFramePr>
          <p:nvPr>
            <p:ph sz="quarter" idx="14"/>
            <p:extLst>
              <p:ext uri="{D42A27DB-BD31-4B8C-83A1-F6EECF244321}">
                <p14:modId xmlns:p14="http://schemas.microsoft.com/office/powerpoint/2010/main" val="999926799"/>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054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1D974D2-2502-41B0-AB39-7C167AD77E9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EB0570F-641E-4B72-B057-64E19BAA57B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ADC0131E-FC5C-4777-87E3-17696D680FF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2C585993-94DC-4782-AEB1-05B4EC0F44F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0258D3B5-935C-46D4-B33B-52287D8ABB3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0B894D1C-1090-4A25-8A0F-BC94C67D9A6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5EAC1DA7-3C5C-42B4-9ABF-21430E6F48D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6D7556B9-D82B-416E-9731-8764210FD65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solidFill>
                  <a:srgbClr val="FF0000"/>
                </a:solidFill>
              </a:rPr>
              <a:t>Bryssel I –asetus </a:t>
            </a:r>
            <a:r>
              <a:rPr lang="fi-FI" dirty="0" smtClean="0">
                <a:solidFill>
                  <a:srgbClr val="FF0000"/>
                </a:solidFill>
              </a:rPr>
              <a:t/>
            </a:r>
            <a:br>
              <a:rPr lang="fi-FI" dirty="0" smtClean="0">
                <a:solidFill>
                  <a:srgbClr val="FF0000"/>
                </a:solidFill>
              </a:rPr>
            </a:br>
            <a:r>
              <a:rPr lang="fi-FI" dirty="0" smtClean="0"/>
              <a:t>27 ja 28 artikla</a:t>
            </a:r>
            <a:r>
              <a:rPr lang="fi-FI" dirty="0"/>
              <a:t/>
            </a:r>
            <a:br>
              <a:rPr lang="fi-FI" dirty="0"/>
            </a:b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050290430"/>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424394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DE337913-7A2F-41EF-A4DF-6AA31F5B39E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3A9F4D8-70C0-4F93-9C0A-E6C6C3434C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Access to </a:t>
            </a:r>
            <a:r>
              <a:rPr lang="fi-FI" dirty="0" err="1" smtClean="0"/>
              <a:t>justice</a:t>
            </a:r>
            <a:r>
              <a:rPr lang="fi-FI" dirty="0" smtClean="0"/>
              <a:t> ja EU-oikeus </a:t>
            </a:r>
            <a:endParaRPr lang="fi-FI" dirty="0"/>
          </a:p>
        </p:txBody>
      </p:sp>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7</a:t>
            </a:fld>
            <a:endParaRPr lang="fi-FI">
              <a:solidFill>
                <a:prstClr val="black">
                  <a:tint val="75000"/>
                </a:prstClr>
              </a:solidFill>
            </a:endParaRPr>
          </a:p>
        </p:txBody>
      </p:sp>
      <p:graphicFrame>
        <p:nvGraphicFramePr>
          <p:cNvPr id="7" name="Sisällön paikkamerkki 6"/>
          <p:cNvGraphicFramePr>
            <a:graphicFrameLocks noGrp="1"/>
          </p:cNvGraphicFramePr>
          <p:nvPr>
            <p:ph sz="quarter" idx="14"/>
            <p:extLst>
              <p:ext uri="{D42A27DB-BD31-4B8C-83A1-F6EECF244321}">
                <p14:modId xmlns:p14="http://schemas.microsoft.com/office/powerpoint/2010/main" val="1974170649"/>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490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BC9E4EB-45E2-4426-BF17-ACC4BB26305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BBD83779-6A58-499F-A396-99C5866EC76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8FCCF6FE-DA41-4060-B5CA-AA23274975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2BDB77F8-F41A-482E-AB7E-48E2A6A991D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35AA07A6-28D1-41D2-AC6A-F966638D87F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Access to </a:t>
            </a:r>
            <a:r>
              <a:rPr lang="fi-FI" dirty="0" err="1" smtClean="0"/>
              <a:t>justice</a:t>
            </a:r>
            <a:r>
              <a:rPr lang="fi-FI" dirty="0" smtClean="0"/>
              <a:t> –ongelma: vastaajan (kuluttajan) passiivisuus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708339550"/>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8</a:t>
            </a:fld>
            <a:endParaRPr lang="fi-FI">
              <a:solidFill>
                <a:prstClr val="black">
                  <a:tint val="75000"/>
                </a:prstClr>
              </a:solidFill>
            </a:endParaRPr>
          </a:p>
        </p:txBody>
      </p:sp>
    </p:spTree>
    <p:extLst>
      <p:ext uri="{BB962C8B-B14F-4D97-AF65-F5344CB8AC3E}">
        <p14:creationId xmlns:p14="http://schemas.microsoft.com/office/powerpoint/2010/main" val="85672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2D3A1DE-9AF1-47AB-B334-747D35F1F37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9A3F13F7-1F6C-4945-A4DA-7CD183C3373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D59154C2-3B42-4B45-8315-88CF54C9472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D57325CF-29B0-44A4-A858-9C57B52BC13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B3D9A2A8-8499-42F8-A6D7-43474641CDB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FB4C8546-F5D5-407B-BAA0-24C23F4EACD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38124096-E580-45A4-A9E9-044CDEF1A35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BFBBF22A-5CAF-4000-A0D6-CEA9E49D89A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C30EC4DF-5812-4091-9D8D-1FE9DA7E463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2976C1E4-9C13-4F99-8C85-56F9B70DE410}"/>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FF286A8A-418C-42CC-A93D-78736969949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2EC58DCF-2DE1-449B-884B-333D259F76E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Prosessiperiaatteita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536189492"/>
              </p:ext>
            </p:extLst>
          </p:nvPr>
        </p:nvGraphicFramePr>
        <p:xfrm>
          <a:off x="540001" y="1685675"/>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20</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9</a:t>
            </a:fld>
            <a:endParaRPr lang="fi-FI">
              <a:solidFill>
                <a:prstClr val="black">
                  <a:tint val="75000"/>
                </a:prstClr>
              </a:solidFill>
            </a:endParaRPr>
          </a:p>
        </p:txBody>
      </p:sp>
    </p:spTree>
    <p:extLst>
      <p:ext uri="{BB962C8B-B14F-4D97-AF65-F5344CB8AC3E}">
        <p14:creationId xmlns:p14="http://schemas.microsoft.com/office/powerpoint/2010/main" val="235525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B1EB168-AC21-48CC-B1C1-1461304C111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E2E7977-4C6E-4A9E-AD72-02D88519D04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01D80ED5-FA24-4738-A0A9-A2587F5B947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17C2E1C5-1B38-4998-9D3B-2CB4D37C921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8FA59EF-9467-42C1-AB28-EA716ACBBFE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CA692686-2E9B-43D5-B96D-05B31CEAA04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1C4B38C2-52D9-41AB-9C55-DB1DF2870EC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BF8AE89A-3EE0-457D-A46D-86723051006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9BA93FB9-D5A5-45EB-A7C0-F0F93E41B00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3B9E880E-48FC-46B8-96EB-9B248596D4D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1976</Words>
  <Application>Microsoft Office PowerPoint</Application>
  <PresentationFormat>Näytössä katseltava diaesitys (4:3)</PresentationFormat>
  <Paragraphs>232</Paragraphs>
  <Slides>27</Slides>
  <Notes>1</Notes>
  <HiddenSlides>0</HiddenSlides>
  <MMClips>0</MMClips>
  <ScaleCrop>false</ScaleCrop>
  <HeadingPairs>
    <vt:vector size="4" baseType="variant">
      <vt:variant>
        <vt:lpstr>Teema</vt:lpstr>
      </vt:variant>
      <vt:variant>
        <vt:i4>3</vt:i4>
      </vt:variant>
      <vt:variant>
        <vt:lpstr>Dian otsikot</vt:lpstr>
      </vt:variant>
      <vt:variant>
        <vt:i4>27</vt:i4>
      </vt:variant>
    </vt:vector>
  </HeadingPairs>
  <TitlesOfParts>
    <vt:vector size="30" baseType="lpstr">
      <vt:lpstr>aalto_economics</vt:lpstr>
      <vt:lpstr>Aalto_BIZ_121031</vt:lpstr>
      <vt:lpstr>1_Aalto_BIZ_121031</vt:lpstr>
      <vt:lpstr>Markkinoiden juridinen toimintaympäristö Kalvot 20</vt:lpstr>
      <vt:lpstr>Kysymykset ja näkökulmat</vt:lpstr>
      <vt:lpstr>EUROOPAN PARLAMENTIN JA NEUVOSTON ASETUS (EU) N:o 1215/2012, annettu 12 päivänä joulukuuta 2012, tuomioistuimen toimivallasta sekä tuomioiden tunnustamisesta ja täytäntöönpanosta siviili- ja kauppaoikeuden alalla (Bryssel I –asetus) </vt:lpstr>
      <vt:lpstr>Bryssel I –asetus  19 artikla </vt:lpstr>
      <vt:lpstr>Bryssel I –asetus  26 artikla </vt:lpstr>
      <vt:lpstr>Bryssel I –asetus  27 ja 28 artikla </vt:lpstr>
      <vt:lpstr>Access to justice ja EU-oikeus </vt:lpstr>
      <vt:lpstr>Access to justice –ongelma: vastaajan (kuluttajan) passiivisuus </vt:lpstr>
      <vt:lpstr>Prosessiperiaatteita </vt:lpstr>
      <vt:lpstr>Aineellinen prosessinjohto</vt:lpstr>
      <vt:lpstr>Jutun dispositiivisuus </vt:lpstr>
      <vt:lpstr>Sopimusehtojen kohtuuttomuus – kuluttajansuojalaki (KSL)</vt:lpstr>
      <vt:lpstr>Sopimusehtojen kohtuuttomuus – Sopimusehtodirektiivi 93/13/ETY</vt:lpstr>
      <vt:lpstr>EUT:n linjaukset 1</vt:lpstr>
      <vt:lpstr>EUT:n linjaukset 2</vt:lpstr>
      <vt:lpstr>Direktiivin ja kansallisen oikeuden soveltamisalojen merkitys  </vt:lpstr>
      <vt:lpstr>KKO 2015:60 1</vt:lpstr>
      <vt:lpstr>Kuluttajaluottojen korot  (KorkoL 1 ja 2 , KSL 7:17a) </vt:lpstr>
      <vt:lpstr>KKO 2015:60 2</vt:lpstr>
      <vt:lpstr>KKO 2015:60 3</vt:lpstr>
      <vt:lpstr>Kiskonta siviilioikeudessa </vt:lpstr>
      <vt:lpstr>Kiskonta rikosoikeudessa  Rikoslaki (39/1889, RL) 36:6,1 (845/2009)</vt:lpstr>
      <vt:lpstr>Luottokiskonnan arvioinnissa otetaan huomioon lain mukaan </vt:lpstr>
      <vt:lpstr>Pikaluotot ja kiskonta 1 </vt:lpstr>
      <vt:lpstr>Pikaluotot ja kiskonta 2</vt:lpstr>
      <vt:lpstr>EU-virikkeellisen kehityksen vaikutuksia </vt:lpstr>
      <vt:lpstr>Material and Further Reading </vt:lpstr>
    </vt:vector>
  </TitlesOfParts>
  <Company>Aalto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 Lecture 2</dc:title>
  <dc:creator>rudanko</dc:creator>
  <cp:lastModifiedBy>matti</cp:lastModifiedBy>
  <cp:revision>81</cp:revision>
  <dcterms:created xsi:type="dcterms:W3CDTF">2013-08-23T12:31:39Z</dcterms:created>
  <dcterms:modified xsi:type="dcterms:W3CDTF">2018-01-02T21:12:38Z</dcterms:modified>
</cp:coreProperties>
</file>